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82" r:id="rId2"/>
  </p:sldMasterIdLst>
  <p:notesMasterIdLst>
    <p:notesMasterId r:id="rId51"/>
  </p:notesMasterIdLst>
  <p:sldIdLst>
    <p:sldId id="256" r:id="rId3"/>
    <p:sldId id="305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309" r:id="rId30"/>
    <p:sldId id="310" r:id="rId31"/>
    <p:sldId id="311" r:id="rId32"/>
    <p:sldId id="312" r:id="rId33"/>
    <p:sldId id="313" r:id="rId34"/>
    <p:sldId id="314" r:id="rId35"/>
    <p:sldId id="283" r:id="rId36"/>
    <p:sldId id="286" r:id="rId37"/>
    <p:sldId id="287" r:id="rId38"/>
    <p:sldId id="306" r:id="rId39"/>
    <p:sldId id="307" r:id="rId40"/>
    <p:sldId id="308" r:id="rId41"/>
    <p:sldId id="288" r:id="rId42"/>
    <p:sldId id="289" r:id="rId43"/>
    <p:sldId id="290" r:id="rId44"/>
    <p:sldId id="315" r:id="rId45"/>
    <p:sldId id="291" r:id="rId46"/>
    <p:sldId id="316" r:id="rId47"/>
    <p:sldId id="317" r:id="rId48"/>
    <p:sldId id="303" r:id="rId49"/>
    <p:sldId id="304" r:id="rId50"/>
  </p:sldIdLst>
  <p:sldSz cx="9144000" cy="5143500" type="screen16x9"/>
  <p:notesSz cx="6858000" cy="9144000"/>
  <p:embeddedFontLst>
    <p:embeddedFont>
      <p:font typeface="Livvic" pitchFamily="2" charset="0"/>
      <p:regular r:id="rId52"/>
      <p:bold r:id="rId53"/>
      <p:italic r:id="rId54"/>
      <p:boldItalic r:id="rId55"/>
    </p:embeddedFont>
    <p:embeddedFont>
      <p:font typeface="Montserrat" panose="020B0604020202020204" charset="0"/>
      <p:regular r:id="rId56"/>
      <p:bold r:id="rId57"/>
      <p:italic r:id="rId58"/>
      <p:boldItalic r:id="rId59"/>
    </p:embeddedFont>
    <p:embeddedFont>
      <p:font typeface="Roboto" panose="020B0604020202020204" charset="0"/>
      <p:regular r:id="rId60"/>
      <p:bold r:id="rId61"/>
      <p:italic r:id="rId62"/>
      <p:boldItalic r:id="rId63"/>
    </p:embeddedFont>
    <p:embeddedFont>
      <p:font typeface="Proxima Nova Semibold" panose="020B0604020202020204" charset="0"/>
      <p:regular r:id="rId64"/>
      <p:bold r:id="rId65"/>
      <p:boldItalic r:id="rId66"/>
    </p:embeddedFont>
    <p:embeddedFont>
      <p:font typeface="Proxima Nova" panose="020B0604020202020204" charset="0"/>
      <p:regular r:id="rId67"/>
      <p:bold r:id="rId68"/>
      <p:italic r:id="rId69"/>
      <p:boldItalic r:id="rId70"/>
    </p:embeddedFont>
    <p:embeddedFont>
      <p:font typeface="Roboto Condensed Light" panose="02000000000000000000" pitchFamily="2" charset="0"/>
      <p:regular r:id="rId71"/>
    </p:embeddedFont>
    <p:embeddedFont>
      <p:font typeface="Merriweather" panose="020B0604020202020204" charset="0"/>
      <p:regular r:id="rId72"/>
      <p:bold r:id="rId73"/>
      <p:italic r:id="rId74"/>
      <p:boldItalic r:id="rId75"/>
    </p:embeddedFont>
    <p:embeddedFont>
      <p:font typeface="맑은 고딕" panose="020B0503020000020004" pitchFamily="34" charset="-127"/>
      <p:regular r:id="rId76"/>
      <p:bold r:id="rId77"/>
    </p:embeddedFont>
    <p:embeddedFont>
      <p:font typeface="Bad Script" panose="020B0604020202020204" charset="0"/>
      <p:regular r:id="rId78"/>
    </p:embeddedFont>
    <p:embeddedFont>
      <p:font typeface="Arial Rounded MT Bold" panose="020F0704030504030204" pitchFamily="34" charset="0"/>
      <p:regular r:id="rId79"/>
    </p:embeddedFont>
    <p:embeddedFont>
      <p:font typeface="Montserrat Light" panose="020B0604020202020204" charset="0"/>
      <p:regular r:id="rId80"/>
      <p:bold r:id="rId81"/>
      <p:italic r:id="rId82"/>
      <p:boldItalic r:id="rId8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7A90"/>
    <a:srgbClr val="FCE8EC"/>
    <a:srgbClr val="F3A7B7"/>
    <a:srgbClr val="FBE5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ABCA6B7-A522-4568-9FB9-C94F97C33DC6}">
  <a:tblStyle styleId="{5ABCA6B7-A522-4568-9FB9-C94F97C33DC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76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font" Target="fonts/font4.fntdata"/><Relationship Id="rId63" Type="http://schemas.openxmlformats.org/officeDocument/2006/relationships/font" Target="fonts/font12.fntdata"/><Relationship Id="rId68" Type="http://schemas.openxmlformats.org/officeDocument/2006/relationships/font" Target="fonts/font17.fntdata"/><Relationship Id="rId76" Type="http://schemas.openxmlformats.org/officeDocument/2006/relationships/font" Target="fonts/font25.fntdata"/><Relationship Id="rId84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font" Target="fonts/font2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66" Type="http://schemas.openxmlformats.org/officeDocument/2006/relationships/font" Target="fonts/font15.fntdata"/><Relationship Id="rId74" Type="http://schemas.openxmlformats.org/officeDocument/2006/relationships/font" Target="fonts/font23.fntdata"/><Relationship Id="rId79" Type="http://schemas.openxmlformats.org/officeDocument/2006/relationships/font" Target="fonts/font28.fntdata"/><Relationship Id="rId87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font" Target="fonts/font10.fntdata"/><Relationship Id="rId82" Type="http://schemas.openxmlformats.org/officeDocument/2006/relationships/font" Target="fonts/font31.fntdata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5.fntdata"/><Relationship Id="rId64" Type="http://schemas.openxmlformats.org/officeDocument/2006/relationships/font" Target="fonts/font13.fntdata"/><Relationship Id="rId69" Type="http://schemas.openxmlformats.org/officeDocument/2006/relationships/font" Target="fonts/font18.fntdata"/><Relationship Id="rId77" Type="http://schemas.openxmlformats.org/officeDocument/2006/relationships/font" Target="fonts/font26.fntdata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72" Type="http://schemas.openxmlformats.org/officeDocument/2006/relationships/font" Target="fonts/font21.fntdata"/><Relationship Id="rId80" Type="http://schemas.openxmlformats.org/officeDocument/2006/relationships/font" Target="fonts/font29.fntdata"/><Relationship Id="rId85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8.fntdata"/><Relationship Id="rId67" Type="http://schemas.openxmlformats.org/officeDocument/2006/relationships/font" Target="fonts/font16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3.fntdata"/><Relationship Id="rId62" Type="http://schemas.openxmlformats.org/officeDocument/2006/relationships/font" Target="fonts/font11.fntdata"/><Relationship Id="rId70" Type="http://schemas.openxmlformats.org/officeDocument/2006/relationships/font" Target="fonts/font19.fntdata"/><Relationship Id="rId75" Type="http://schemas.openxmlformats.org/officeDocument/2006/relationships/font" Target="fonts/font24.fntdata"/><Relationship Id="rId83" Type="http://schemas.openxmlformats.org/officeDocument/2006/relationships/font" Target="fonts/font3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6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font" Target="fonts/font14.fntdata"/><Relationship Id="rId73" Type="http://schemas.openxmlformats.org/officeDocument/2006/relationships/font" Target="fonts/font22.fntdata"/><Relationship Id="rId78" Type="http://schemas.openxmlformats.org/officeDocument/2006/relationships/font" Target="fonts/font27.fntdata"/><Relationship Id="rId81" Type="http://schemas.openxmlformats.org/officeDocument/2006/relationships/font" Target="fonts/font30.fntdata"/><Relationship Id="rId86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09208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Google Shape;139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4" name="Google Shape;139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86074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g8843772722_1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4" name="Google Shape;1594;g8843772722_1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14722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g8843772722_1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4" name="Google Shape;1614;g8843772722_1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97805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" name="Google Shape;1628;g8843772722_1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9" name="Google Shape;1629;g8843772722_1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71027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5" name="Google Shape;1805;g8843772722_1_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6" name="Google Shape;1806;g8843772722_1_3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56547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Google Shape;1828;g8843772722_1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9" name="Google Shape;1829;g8843772722_1_3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27649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7" name="Google Shape;1837;g8843772722_1_4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8" name="Google Shape;1838;g8843772722_1_4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93877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2" name="Google Shape;1842;g8843772722_1_4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3" name="Google Shape;1843;g8843772722_1_4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23988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8" name="Google Shape;1848;g867e34a15f_3_13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9" name="Google Shape;1849;g867e34a15f_3_13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49411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6" name="Google Shape;1866;g8843772722_1_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7" name="Google Shape;1867;g8843772722_1_5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9713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3" name="Google Shape;1883;g8843772722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4" name="Google Shape;1884;g8843772722_1_5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8510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6" name="Google Shape;1406;g884377272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7" name="Google Shape;1407;g884377272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98486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1" name="Google Shape;1931;g8843772722_1_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2" name="Google Shape;1932;g8843772722_1_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08039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4" name="Google Shape;2024;g8843772722_1_7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5" name="Google Shape;2025;g8843772722_1_7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56755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6" name="Google Shape;2116;g8843772722_1_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7" name="Google Shape;2117;g8843772722_1_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55052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8" name="Google Shape;2278;g8843772722_1_6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9" name="Google Shape;2279;g8843772722_1_6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72231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8" name="Google Shape;2378;g8843772722_1_6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9" name="Google Shape;2379;g8843772722_1_6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70906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4" name="Google Shape;2484;g8843772722_1_6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5" name="Google Shape;2485;g8843772722_1_6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23594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1" name="Google Shape;2491;g8843772722_1_6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2" name="Google Shape;2492;g8843772722_1_6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70626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4" name="Google Shape;2374;g8d44b15066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5" name="Google Shape;2375;g8d44b15066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41630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9" name="Google Shape;2289;g8d44b15066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0" name="Google Shape;2290;g8d44b15066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62729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5" name="Google Shape;2255;g8d44b15066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6" name="Google Shape;2256;g8d44b15066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2822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Google Shape;1429;g8843772722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0" name="Google Shape;1430;g8843772722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21440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9" name="Google Shape;2219;g8d44b15066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0" name="Google Shape;2220;g8d44b15066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29027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6" name="Google Shape;1596;g8d44b15066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7" name="Google Shape;1597;g8d44b15066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13389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8d44b15066_0_7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8d44b15066_0_7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29636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6" name="Google Shape;2516;g8843772722_1_6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7" name="Google Shape;2517;g8843772722_1_6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13950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6" name="Google Shape;2636;g8843772722_1_6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7" name="Google Shape;2637;g8843772722_1_6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22799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5" name="Google Shape;2645;g8843772722_1_6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6" name="Google Shape;2646;g8843772722_1_6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435290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" name="Google Shape;2662;g8843772722_1_6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3" name="Google Shape;2663;g8843772722_1_6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79997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7" name="Google Shape;2757;g8f20743e34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8" name="Google Shape;2758;g8f20743e34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529518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3" name="Google Shape;2763;g8843772722_1_6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4" name="Google Shape;2764;g8843772722_1_6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815020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3" name="Google Shape;2763;g8843772722_1_6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4" name="Google Shape;2764;g8843772722_1_6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7890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6" name="Google Shape;1516;g8843772722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7" name="Google Shape;1517;g8843772722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451003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9" name="Google Shape;2769;g8ca57a61ac_0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0" name="Google Shape;2770;g8ca57a61ac_0_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454115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9" name="Google Shape;2769;g8ca57a61ac_0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0" name="Google Shape;2770;g8ca57a61ac_0_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696859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9" name="Google Shape;2769;g8ca57a61ac_0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0" name="Google Shape;2770;g8ca57a61ac_0_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526950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7" name="Google Shape;11327;g9298f0ce4d_0_85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28" name="Google Shape;11328;g9298f0ce4d_0_85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119207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9" name="Google Shape;11619;g9298f0ce4d_0_88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20" name="Google Shape;11620;g9298f0ce4d_0_88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9722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5" name="Google Shape;1545;g8843772722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6" name="Google Shape;1546;g8843772722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7786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1" name="Google Shape;1551;g8843772722_1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2" name="Google Shape;1552;g8843772722_1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39761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3" name="Google Shape;1563;g8843772722_1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4" name="Google Shape;1564;g8843772722_1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7765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" name="Google Shape;1570;g8843772722_1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1" name="Google Shape;1571;g8843772722_1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75978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9" name="Google Shape;1579;g8843772722_1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0" name="Google Shape;1580;g8843772722_1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6464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ángulo 2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99000">
                <a:srgbClr val="FCE8EC"/>
              </a:gs>
              <a:gs pos="10000">
                <a:schemeClr val="accent1">
                  <a:lumMod val="5000"/>
                  <a:lumOff val="95000"/>
                </a:schemeClr>
              </a:gs>
              <a:gs pos="4000">
                <a:srgbClr val="FBE5EA"/>
              </a:gs>
              <a:gs pos="91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pSp>
        <p:nvGrpSpPr>
          <p:cNvPr id="9" name="Google Shape;9;p2"/>
          <p:cNvGrpSpPr/>
          <p:nvPr/>
        </p:nvGrpSpPr>
        <p:grpSpPr>
          <a:xfrm>
            <a:off x="6728975" y="0"/>
            <a:ext cx="2415025" cy="2415675"/>
            <a:chOff x="6728975" y="0"/>
            <a:chExt cx="2415025" cy="2415675"/>
          </a:xfrm>
        </p:grpSpPr>
        <p:sp>
          <p:nvSpPr>
            <p:cNvPr id="10" name="Google Shape;10;p2"/>
            <p:cNvSpPr/>
            <p:nvPr/>
          </p:nvSpPr>
          <p:spPr>
            <a:xfrm>
              <a:off x="6728975" y="0"/>
              <a:ext cx="2415025" cy="2415675"/>
            </a:xfrm>
            <a:custGeom>
              <a:avLst/>
              <a:gdLst/>
              <a:ahLst/>
              <a:cxnLst/>
              <a:rect l="l" t="t" r="r" b="b"/>
              <a:pathLst>
                <a:path w="96601" h="96627" extrusionOk="0">
                  <a:moveTo>
                    <a:pt x="1" y="1"/>
                  </a:moveTo>
                  <a:lnTo>
                    <a:pt x="12651" y="12677"/>
                  </a:lnTo>
                  <a:lnTo>
                    <a:pt x="96601" y="96627"/>
                  </a:lnTo>
                  <a:lnTo>
                    <a:pt x="96601" y="90867"/>
                  </a:lnTo>
                  <a:lnTo>
                    <a:pt x="57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7082725" y="0"/>
              <a:ext cx="2061275" cy="2061950"/>
            </a:xfrm>
            <a:custGeom>
              <a:avLst/>
              <a:gdLst/>
              <a:ahLst/>
              <a:cxnLst/>
              <a:rect l="l" t="t" r="r" b="b"/>
              <a:pathLst>
                <a:path w="82451" h="82478" extrusionOk="0">
                  <a:moveTo>
                    <a:pt x="0" y="1"/>
                  </a:moveTo>
                  <a:lnTo>
                    <a:pt x="5576" y="5603"/>
                  </a:lnTo>
                  <a:lnTo>
                    <a:pt x="82451" y="82477"/>
                  </a:lnTo>
                  <a:lnTo>
                    <a:pt x="82451" y="76744"/>
                  </a:lnTo>
                  <a:lnTo>
                    <a:pt x="8442" y="2736"/>
                  </a:lnTo>
                  <a:lnTo>
                    <a:pt x="57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7435800" y="0"/>
              <a:ext cx="1708200" cy="1708875"/>
            </a:xfrm>
            <a:custGeom>
              <a:avLst/>
              <a:gdLst/>
              <a:ahLst/>
              <a:cxnLst/>
              <a:rect l="l" t="t" r="r" b="b"/>
              <a:pathLst>
                <a:path w="68328" h="68355" extrusionOk="0">
                  <a:moveTo>
                    <a:pt x="0" y="1"/>
                  </a:moveTo>
                  <a:lnTo>
                    <a:pt x="68328" y="68354"/>
                  </a:lnTo>
                  <a:lnTo>
                    <a:pt x="68328" y="62595"/>
                  </a:lnTo>
                  <a:lnTo>
                    <a:pt x="576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7788875" y="0"/>
              <a:ext cx="1355125" cy="1355150"/>
            </a:xfrm>
            <a:custGeom>
              <a:avLst/>
              <a:gdLst/>
              <a:ahLst/>
              <a:cxnLst/>
              <a:rect l="l" t="t" r="r" b="b"/>
              <a:pathLst>
                <a:path w="54205" h="54206" extrusionOk="0">
                  <a:moveTo>
                    <a:pt x="0" y="1"/>
                  </a:moveTo>
                  <a:lnTo>
                    <a:pt x="54205" y="54205"/>
                  </a:lnTo>
                  <a:lnTo>
                    <a:pt x="54205" y="48472"/>
                  </a:lnTo>
                  <a:lnTo>
                    <a:pt x="576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8142600" y="0"/>
              <a:ext cx="1001400" cy="1002050"/>
            </a:xfrm>
            <a:custGeom>
              <a:avLst/>
              <a:gdLst/>
              <a:ahLst/>
              <a:cxnLst/>
              <a:rect l="l" t="t" r="r" b="b"/>
              <a:pathLst>
                <a:path w="40056" h="40082" extrusionOk="0">
                  <a:moveTo>
                    <a:pt x="1" y="1"/>
                  </a:moveTo>
                  <a:lnTo>
                    <a:pt x="40056" y="40082"/>
                  </a:lnTo>
                  <a:lnTo>
                    <a:pt x="40056" y="34322"/>
                  </a:lnTo>
                  <a:lnTo>
                    <a:pt x="57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496350" y="0"/>
              <a:ext cx="647650" cy="648325"/>
            </a:xfrm>
            <a:custGeom>
              <a:avLst/>
              <a:gdLst/>
              <a:ahLst/>
              <a:cxnLst/>
              <a:rect l="l" t="t" r="r" b="b"/>
              <a:pathLst>
                <a:path w="25906" h="25933" extrusionOk="0">
                  <a:moveTo>
                    <a:pt x="0" y="1"/>
                  </a:moveTo>
                  <a:lnTo>
                    <a:pt x="25906" y="25933"/>
                  </a:lnTo>
                  <a:lnTo>
                    <a:pt x="25906" y="20199"/>
                  </a:lnTo>
                  <a:lnTo>
                    <a:pt x="57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16;p2"/>
          <p:cNvGrpSpPr/>
          <p:nvPr/>
        </p:nvGrpSpPr>
        <p:grpSpPr>
          <a:xfrm rot="10800000">
            <a:off x="0" y="2727825"/>
            <a:ext cx="2415025" cy="2415675"/>
            <a:chOff x="6728975" y="0"/>
            <a:chExt cx="2415025" cy="2415675"/>
          </a:xfrm>
        </p:grpSpPr>
        <p:sp>
          <p:nvSpPr>
            <p:cNvPr id="17" name="Google Shape;17;p2"/>
            <p:cNvSpPr/>
            <p:nvPr/>
          </p:nvSpPr>
          <p:spPr>
            <a:xfrm>
              <a:off x="6728975" y="0"/>
              <a:ext cx="2415025" cy="2415675"/>
            </a:xfrm>
            <a:custGeom>
              <a:avLst/>
              <a:gdLst/>
              <a:ahLst/>
              <a:cxnLst/>
              <a:rect l="l" t="t" r="r" b="b"/>
              <a:pathLst>
                <a:path w="96601" h="96627" extrusionOk="0">
                  <a:moveTo>
                    <a:pt x="1" y="1"/>
                  </a:moveTo>
                  <a:lnTo>
                    <a:pt x="12651" y="12677"/>
                  </a:lnTo>
                  <a:lnTo>
                    <a:pt x="96601" y="96627"/>
                  </a:lnTo>
                  <a:lnTo>
                    <a:pt x="96601" y="90867"/>
                  </a:lnTo>
                  <a:lnTo>
                    <a:pt x="57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7082725" y="0"/>
              <a:ext cx="2061275" cy="2061950"/>
            </a:xfrm>
            <a:custGeom>
              <a:avLst/>
              <a:gdLst/>
              <a:ahLst/>
              <a:cxnLst/>
              <a:rect l="l" t="t" r="r" b="b"/>
              <a:pathLst>
                <a:path w="82451" h="82478" extrusionOk="0">
                  <a:moveTo>
                    <a:pt x="0" y="1"/>
                  </a:moveTo>
                  <a:lnTo>
                    <a:pt x="5576" y="5603"/>
                  </a:lnTo>
                  <a:lnTo>
                    <a:pt x="82451" y="82477"/>
                  </a:lnTo>
                  <a:lnTo>
                    <a:pt x="82451" y="76744"/>
                  </a:lnTo>
                  <a:lnTo>
                    <a:pt x="8442" y="2736"/>
                  </a:lnTo>
                  <a:lnTo>
                    <a:pt x="57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435800" y="0"/>
              <a:ext cx="1708200" cy="1708875"/>
            </a:xfrm>
            <a:custGeom>
              <a:avLst/>
              <a:gdLst/>
              <a:ahLst/>
              <a:cxnLst/>
              <a:rect l="l" t="t" r="r" b="b"/>
              <a:pathLst>
                <a:path w="68328" h="68355" extrusionOk="0">
                  <a:moveTo>
                    <a:pt x="0" y="1"/>
                  </a:moveTo>
                  <a:lnTo>
                    <a:pt x="68328" y="68354"/>
                  </a:lnTo>
                  <a:lnTo>
                    <a:pt x="68328" y="62595"/>
                  </a:lnTo>
                  <a:lnTo>
                    <a:pt x="576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788875" y="0"/>
              <a:ext cx="1355125" cy="1355150"/>
            </a:xfrm>
            <a:custGeom>
              <a:avLst/>
              <a:gdLst/>
              <a:ahLst/>
              <a:cxnLst/>
              <a:rect l="l" t="t" r="r" b="b"/>
              <a:pathLst>
                <a:path w="54205" h="54206" extrusionOk="0">
                  <a:moveTo>
                    <a:pt x="0" y="1"/>
                  </a:moveTo>
                  <a:lnTo>
                    <a:pt x="54205" y="54205"/>
                  </a:lnTo>
                  <a:lnTo>
                    <a:pt x="54205" y="48472"/>
                  </a:lnTo>
                  <a:lnTo>
                    <a:pt x="576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142600" y="0"/>
              <a:ext cx="1001400" cy="1002050"/>
            </a:xfrm>
            <a:custGeom>
              <a:avLst/>
              <a:gdLst/>
              <a:ahLst/>
              <a:cxnLst/>
              <a:rect l="l" t="t" r="r" b="b"/>
              <a:pathLst>
                <a:path w="40056" h="40082" extrusionOk="0">
                  <a:moveTo>
                    <a:pt x="1" y="1"/>
                  </a:moveTo>
                  <a:lnTo>
                    <a:pt x="40056" y="40082"/>
                  </a:lnTo>
                  <a:lnTo>
                    <a:pt x="40056" y="34322"/>
                  </a:lnTo>
                  <a:lnTo>
                    <a:pt x="57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496350" y="0"/>
              <a:ext cx="647650" cy="648325"/>
            </a:xfrm>
            <a:custGeom>
              <a:avLst/>
              <a:gdLst/>
              <a:ahLst/>
              <a:cxnLst/>
              <a:rect l="l" t="t" r="r" b="b"/>
              <a:pathLst>
                <a:path w="25906" h="25933" extrusionOk="0">
                  <a:moveTo>
                    <a:pt x="0" y="1"/>
                  </a:moveTo>
                  <a:lnTo>
                    <a:pt x="25906" y="25933"/>
                  </a:lnTo>
                  <a:lnTo>
                    <a:pt x="25906" y="20199"/>
                  </a:lnTo>
                  <a:lnTo>
                    <a:pt x="57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Google Shape;23;p2"/>
          <p:cNvSpPr txBox="1">
            <a:spLocks noGrp="1"/>
          </p:cNvSpPr>
          <p:nvPr>
            <p:ph type="ctrTitle"/>
          </p:nvPr>
        </p:nvSpPr>
        <p:spPr>
          <a:xfrm>
            <a:off x="713250" y="1327050"/>
            <a:ext cx="7717500" cy="203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Merriweather"/>
              <a:buNone/>
              <a:defRPr sz="4800" b="1"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Merriweather"/>
              <a:buNone/>
              <a:defRPr sz="4800" b="1"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Merriweather"/>
              <a:buNone/>
              <a:defRPr sz="4800" b="1"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Merriweather"/>
              <a:buNone/>
              <a:defRPr sz="4800" b="1"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Merriweather"/>
              <a:buNone/>
              <a:defRPr sz="4800" b="1"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Merriweather"/>
              <a:buNone/>
              <a:defRPr sz="4800" b="1"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Merriweather"/>
              <a:buNone/>
              <a:defRPr sz="4800" b="1"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Merriweather"/>
              <a:buNone/>
              <a:defRPr sz="4800" b="1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subTitle" idx="1"/>
          </p:nvPr>
        </p:nvSpPr>
        <p:spPr>
          <a:xfrm>
            <a:off x="3042000" y="3511650"/>
            <a:ext cx="3060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99000">
                <a:srgbClr val="FCE8EC"/>
              </a:gs>
              <a:gs pos="10000">
                <a:schemeClr val="accent1">
                  <a:lumMod val="5000"/>
                  <a:lumOff val="95000"/>
                </a:schemeClr>
              </a:gs>
              <a:gs pos="4000">
                <a:srgbClr val="FBE5EA"/>
              </a:gs>
              <a:gs pos="91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5140" y="139535"/>
            <a:ext cx="8834914" cy="4864430"/>
          </a:xfrm>
          <a:prstGeom prst="rect">
            <a:avLst/>
          </a:prstGeom>
        </p:spPr>
      </p:pic>
      <p:sp>
        <p:nvSpPr>
          <p:cNvPr id="249" name="Google Shape;249;p11"/>
          <p:cNvSpPr txBox="1">
            <a:spLocks noGrp="1"/>
          </p:cNvSpPr>
          <p:nvPr>
            <p:ph type="title" hasCustomPrompt="1"/>
          </p:nvPr>
        </p:nvSpPr>
        <p:spPr>
          <a:xfrm>
            <a:off x="713225" y="1792700"/>
            <a:ext cx="7717800" cy="10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0" name="Google Shape;250;p11"/>
          <p:cNvSpPr txBox="1">
            <a:spLocks noGrp="1"/>
          </p:cNvSpPr>
          <p:nvPr>
            <p:ph type="subTitle" idx="1"/>
          </p:nvPr>
        </p:nvSpPr>
        <p:spPr>
          <a:xfrm>
            <a:off x="732100" y="3217775"/>
            <a:ext cx="7698600" cy="42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607" y="70861"/>
            <a:ext cx="9028735" cy="79158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13"/>
          <p:cNvGrpSpPr/>
          <p:nvPr/>
        </p:nvGrpSpPr>
        <p:grpSpPr>
          <a:xfrm rot="5400000">
            <a:off x="6401864" y="1657194"/>
            <a:ext cx="3655837" cy="1827963"/>
            <a:chOff x="1288150" y="2822300"/>
            <a:chExt cx="2061950" cy="1031000"/>
          </a:xfrm>
        </p:grpSpPr>
        <p:sp>
          <p:nvSpPr>
            <p:cNvPr id="255" name="Google Shape;255;p13"/>
            <p:cNvSpPr/>
            <p:nvPr/>
          </p:nvSpPr>
          <p:spPr>
            <a:xfrm>
              <a:off x="1288150" y="2822300"/>
              <a:ext cx="2061950" cy="1031000"/>
            </a:xfrm>
            <a:custGeom>
              <a:avLst/>
              <a:gdLst/>
              <a:ahLst/>
              <a:cxnLst/>
              <a:rect l="l" t="t" r="r" b="b"/>
              <a:pathLst>
                <a:path w="82478" h="41240" extrusionOk="0">
                  <a:moveTo>
                    <a:pt x="0" y="1"/>
                  </a:moveTo>
                  <a:lnTo>
                    <a:pt x="41239" y="41239"/>
                  </a:lnTo>
                  <a:lnTo>
                    <a:pt x="82477" y="1"/>
                  </a:lnTo>
                  <a:lnTo>
                    <a:pt x="77664" y="1"/>
                  </a:lnTo>
                  <a:lnTo>
                    <a:pt x="41239" y="36453"/>
                  </a:lnTo>
                  <a:lnTo>
                    <a:pt x="48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3"/>
            <p:cNvSpPr/>
            <p:nvPr/>
          </p:nvSpPr>
          <p:spPr>
            <a:xfrm>
              <a:off x="1613600" y="2822300"/>
              <a:ext cx="1411675" cy="706200"/>
            </a:xfrm>
            <a:custGeom>
              <a:avLst/>
              <a:gdLst/>
              <a:ahLst/>
              <a:cxnLst/>
              <a:rect l="l" t="t" r="r" b="b"/>
              <a:pathLst>
                <a:path w="56467" h="28248" extrusionOk="0">
                  <a:moveTo>
                    <a:pt x="1" y="1"/>
                  </a:moveTo>
                  <a:lnTo>
                    <a:pt x="28221" y="28247"/>
                  </a:lnTo>
                  <a:lnTo>
                    <a:pt x="56467" y="1"/>
                  </a:lnTo>
                  <a:lnTo>
                    <a:pt x="51654" y="1"/>
                  </a:lnTo>
                  <a:lnTo>
                    <a:pt x="28221" y="23434"/>
                  </a:lnTo>
                  <a:lnTo>
                    <a:pt x="47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3"/>
            <p:cNvSpPr/>
            <p:nvPr/>
          </p:nvSpPr>
          <p:spPr>
            <a:xfrm>
              <a:off x="1887125" y="2822300"/>
              <a:ext cx="864650" cy="432675"/>
            </a:xfrm>
            <a:custGeom>
              <a:avLst/>
              <a:gdLst/>
              <a:ahLst/>
              <a:cxnLst/>
              <a:rect l="l" t="t" r="r" b="b"/>
              <a:pathLst>
                <a:path w="34586" h="17307" extrusionOk="0">
                  <a:moveTo>
                    <a:pt x="1" y="1"/>
                  </a:moveTo>
                  <a:lnTo>
                    <a:pt x="17280" y="17306"/>
                  </a:lnTo>
                  <a:lnTo>
                    <a:pt x="34585" y="1"/>
                  </a:lnTo>
                  <a:lnTo>
                    <a:pt x="29772" y="1"/>
                  </a:lnTo>
                  <a:lnTo>
                    <a:pt x="17280" y="12493"/>
                  </a:lnTo>
                  <a:lnTo>
                    <a:pt x="48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8" name="Google Shape;258;p1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37827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13"/>
          <p:cNvSpPr txBox="1">
            <a:spLocks noGrp="1"/>
          </p:cNvSpPr>
          <p:nvPr>
            <p:ph type="body" idx="1"/>
          </p:nvPr>
        </p:nvSpPr>
        <p:spPr>
          <a:xfrm>
            <a:off x="2656479" y="2466795"/>
            <a:ext cx="1839300" cy="62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0" name="Google Shape;260;p13"/>
          <p:cNvSpPr txBox="1">
            <a:spLocks noGrp="1"/>
          </p:cNvSpPr>
          <p:nvPr>
            <p:ph type="subTitle" idx="2"/>
          </p:nvPr>
        </p:nvSpPr>
        <p:spPr>
          <a:xfrm>
            <a:off x="2656483" y="2067613"/>
            <a:ext cx="1839300" cy="41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261" name="Google Shape;261;p13"/>
          <p:cNvSpPr txBox="1">
            <a:spLocks noGrp="1"/>
          </p:cNvSpPr>
          <p:nvPr>
            <p:ph type="body" idx="3"/>
          </p:nvPr>
        </p:nvSpPr>
        <p:spPr>
          <a:xfrm>
            <a:off x="713225" y="4129064"/>
            <a:ext cx="1839300" cy="63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2" name="Google Shape;262;p13"/>
          <p:cNvSpPr txBox="1">
            <a:spLocks noGrp="1"/>
          </p:cNvSpPr>
          <p:nvPr>
            <p:ph type="subTitle" idx="4"/>
          </p:nvPr>
        </p:nvSpPr>
        <p:spPr>
          <a:xfrm>
            <a:off x="713225" y="3729481"/>
            <a:ext cx="1839300" cy="41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263" name="Google Shape;263;p13"/>
          <p:cNvSpPr txBox="1">
            <a:spLocks noGrp="1"/>
          </p:cNvSpPr>
          <p:nvPr>
            <p:ph type="body" idx="5"/>
          </p:nvPr>
        </p:nvSpPr>
        <p:spPr>
          <a:xfrm>
            <a:off x="2656200" y="4129064"/>
            <a:ext cx="1839300" cy="63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4" name="Google Shape;264;p13"/>
          <p:cNvSpPr txBox="1">
            <a:spLocks noGrp="1"/>
          </p:cNvSpPr>
          <p:nvPr>
            <p:ph type="subTitle" idx="6"/>
          </p:nvPr>
        </p:nvSpPr>
        <p:spPr>
          <a:xfrm>
            <a:off x="2656200" y="3729481"/>
            <a:ext cx="1839300" cy="41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265" name="Google Shape;265;p13"/>
          <p:cNvSpPr txBox="1">
            <a:spLocks noGrp="1"/>
          </p:cNvSpPr>
          <p:nvPr>
            <p:ph type="body" idx="7"/>
          </p:nvPr>
        </p:nvSpPr>
        <p:spPr>
          <a:xfrm>
            <a:off x="713225" y="2466795"/>
            <a:ext cx="1839300" cy="62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6" name="Google Shape;266;p13"/>
          <p:cNvSpPr txBox="1">
            <a:spLocks noGrp="1"/>
          </p:cNvSpPr>
          <p:nvPr>
            <p:ph type="subTitle" idx="8"/>
          </p:nvPr>
        </p:nvSpPr>
        <p:spPr>
          <a:xfrm>
            <a:off x="713224" y="2067613"/>
            <a:ext cx="1839300" cy="41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267" name="Google Shape;267;p13"/>
          <p:cNvSpPr txBox="1">
            <a:spLocks noGrp="1"/>
          </p:cNvSpPr>
          <p:nvPr>
            <p:ph type="title" idx="9" hasCustomPrompt="1"/>
          </p:nvPr>
        </p:nvSpPr>
        <p:spPr>
          <a:xfrm>
            <a:off x="2852400" y="1530996"/>
            <a:ext cx="1446900" cy="56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268" name="Google Shape;268;p13"/>
          <p:cNvSpPr txBox="1">
            <a:spLocks noGrp="1"/>
          </p:cNvSpPr>
          <p:nvPr>
            <p:ph type="title" idx="13" hasCustomPrompt="1"/>
          </p:nvPr>
        </p:nvSpPr>
        <p:spPr>
          <a:xfrm>
            <a:off x="909425" y="1530996"/>
            <a:ext cx="1446900" cy="56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269" name="Google Shape;269;p13"/>
          <p:cNvSpPr txBox="1">
            <a:spLocks noGrp="1"/>
          </p:cNvSpPr>
          <p:nvPr>
            <p:ph type="title" idx="14" hasCustomPrompt="1"/>
          </p:nvPr>
        </p:nvSpPr>
        <p:spPr>
          <a:xfrm>
            <a:off x="909425" y="3199878"/>
            <a:ext cx="1446900" cy="56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270" name="Google Shape;270;p13"/>
          <p:cNvSpPr txBox="1">
            <a:spLocks noGrp="1"/>
          </p:cNvSpPr>
          <p:nvPr>
            <p:ph type="title" idx="15" hasCustomPrompt="1"/>
          </p:nvPr>
        </p:nvSpPr>
        <p:spPr>
          <a:xfrm>
            <a:off x="2858225" y="3199878"/>
            <a:ext cx="1446900" cy="56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pic>
        <p:nvPicPr>
          <p:cNvPr id="20" name="Imagen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607" y="70861"/>
            <a:ext cx="9028735" cy="79158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33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99000">
                <a:srgbClr val="FCE8EC"/>
              </a:gs>
              <a:gs pos="10000">
                <a:schemeClr val="accent1">
                  <a:lumMod val="5000"/>
                  <a:lumOff val="95000"/>
                </a:schemeClr>
              </a:gs>
              <a:gs pos="4000">
                <a:srgbClr val="FBE5EA"/>
              </a:gs>
              <a:gs pos="91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72" name="Google Shape;272;p14"/>
          <p:cNvSpPr txBox="1">
            <a:spLocks noGrp="1"/>
          </p:cNvSpPr>
          <p:nvPr>
            <p:ph type="title"/>
          </p:nvPr>
        </p:nvSpPr>
        <p:spPr>
          <a:xfrm>
            <a:off x="4781225" y="1768900"/>
            <a:ext cx="3463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14"/>
          <p:cNvSpPr txBox="1">
            <a:spLocks noGrp="1"/>
          </p:cNvSpPr>
          <p:nvPr>
            <p:ph type="body" idx="1"/>
          </p:nvPr>
        </p:nvSpPr>
        <p:spPr>
          <a:xfrm>
            <a:off x="4781225" y="2458099"/>
            <a:ext cx="3463500" cy="9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CUSTOM_3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607" y="70861"/>
            <a:ext cx="9028735" cy="791582"/>
          </a:xfrm>
          <a:prstGeom prst="rect">
            <a:avLst/>
          </a:prstGeom>
        </p:spPr>
      </p:pic>
      <p:grpSp>
        <p:nvGrpSpPr>
          <p:cNvPr id="275" name="Google Shape;275;p15"/>
          <p:cNvGrpSpPr/>
          <p:nvPr/>
        </p:nvGrpSpPr>
        <p:grpSpPr>
          <a:xfrm rot="-363082">
            <a:off x="1367602" y="4368313"/>
            <a:ext cx="784880" cy="545303"/>
            <a:chOff x="3505425" y="4142475"/>
            <a:chExt cx="1167025" cy="812525"/>
          </a:xfrm>
        </p:grpSpPr>
        <p:sp>
          <p:nvSpPr>
            <p:cNvPr id="276" name="Google Shape;276;p15"/>
            <p:cNvSpPr/>
            <p:nvPr/>
          </p:nvSpPr>
          <p:spPr>
            <a:xfrm>
              <a:off x="3595000" y="4153750"/>
              <a:ext cx="33300" cy="26650"/>
            </a:xfrm>
            <a:custGeom>
              <a:avLst/>
              <a:gdLst/>
              <a:ahLst/>
              <a:cxnLst/>
              <a:rect l="l" t="t" r="r" b="b"/>
              <a:pathLst>
                <a:path w="1332" h="1066" extrusionOk="0">
                  <a:moveTo>
                    <a:pt x="1331" y="0"/>
                  </a:moveTo>
                  <a:cubicBezTo>
                    <a:pt x="854" y="307"/>
                    <a:pt x="410" y="648"/>
                    <a:pt x="1" y="1024"/>
                  </a:cubicBezTo>
                  <a:cubicBezTo>
                    <a:pt x="35" y="1024"/>
                    <a:pt x="137" y="1058"/>
                    <a:pt x="171" y="1058"/>
                  </a:cubicBezTo>
                  <a:cubicBezTo>
                    <a:pt x="214" y="1063"/>
                    <a:pt x="256" y="1065"/>
                    <a:pt x="298" y="1065"/>
                  </a:cubicBezTo>
                  <a:cubicBezTo>
                    <a:pt x="824" y="1065"/>
                    <a:pt x="1268" y="677"/>
                    <a:pt x="1331" y="171"/>
                  </a:cubicBezTo>
                  <a:lnTo>
                    <a:pt x="1331" y="0"/>
                  </a:ln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3683725" y="4142475"/>
              <a:ext cx="52900" cy="50900"/>
            </a:xfrm>
            <a:custGeom>
              <a:avLst/>
              <a:gdLst/>
              <a:ahLst/>
              <a:cxnLst/>
              <a:rect l="l" t="t" r="r" b="b"/>
              <a:pathLst>
                <a:path w="2116" h="2036" extrusionOk="0">
                  <a:moveTo>
                    <a:pt x="1007" y="0"/>
                  </a:moveTo>
                  <a:cubicBezTo>
                    <a:pt x="508" y="0"/>
                    <a:pt x="66" y="391"/>
                    <a:pt x="34" y="929"/>
                  </a:cubicBezTo>
                  <a:cubicBezTo>
                    <a:pt x="0" y="1475"/>
                    <a:pt x="376" y="1952"/>
                    <a:pt x="922" y="2021"/>
                  </a:cubicBezTo>
                  <a:cubicBezTo>
                    <a:pt x="975" y="2031"/>
                    <a:pt x="1028" y="2036"/>
                    <a:pt x="1080" y="2036"/>
                  </a:cubicBezTo>
                  <a:cubicBezTo>
                    <a:pt x="1563" y="2036"/>
                    <a:pt x="1986" y="1626"/>
                    <a:pt x="2048" y="1134"/>
                  </a:cubicBezTo>
                  <a:cubicBezTo>
                    <a:pt x="2116" y="588"/>
                    <a:pt x="1706" y="76"/>
                    <a:pt x="1126" y="7"/>
                  </a:cubicBezTo>
                  <a:cubicBezTo>
                    <a:pt x="1086" y="2"/>
                    <a:pt x="1047" y="0"/>
                    <a:pt x="1007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3790350" y="4155925"/>
              <a:ext cx="52075" cy="50250"/>
            </a:xfrm>
            <a:custGeom>
              <a:avLst/>
              <a:gdLst/>
              <a:ahLst/>
              <a:cxnLst/>
              <a:rect l="l" t="t" r="r" b="b"/>
              <a:pathLst>
                <a:path w="2083" h="2010" extrusionOk="0">
                  <a:moveTo>
                    <a:pt x="968" y="1"/>
                  </a:moveTo>
                  <a:cubicBezTo>
                    <a:pt x="485" y="1"/>
                    <a:pt x="66" y="410"/>
                    <a:pt x="35" y="903"/>
                  </a:cubicBezTo>
                  <a:cubicBezTo>
                    <a:pt x="1" y="1414"/>
                    <a:pt x="376" y="1926"/>
                    <a:pt x="922" y="1995"/>
                  </a:cubicBezTo>
                  <a:cubicBezTo>
                    <a:pt x="975" y="2005"/>
                    <a:pt x="1028" y="2009"/>
                    <a:pt x="1081" y="2009"/>
                  </a:cubicBezTo>
                  <a:cubicBezTo>
                    <a:pt x="1564" y="2009"/>
                    <a:pt x="1986" y="1600"/>
                    <a:pt x="2048" y="1107"/>
                  </a:cubicBezTo>
                  <a:cubicBezTo>
                    <a:pt x="2082" y="561"/>
                    <a:pt x="1707" y="50"/>
                    <a:pt x="1127" y="15"/>
                  </a:cubicBezTo>
                  <a:cubicBezTo>
                    <a:pt x="1073" y="5"/>
                    <a:pt x="1020" y="1"/>
                    <a:pt x="96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3897000" y="4168900"/>
              <a:ext cx="52050" cy="50075"/>
            </a:xfrm>
            <a:custGeom>
              <a:avLst/>
              <a:gdLst/>
              <a:ahLst/>
              <a:cxnLst/>
              <a:rect l="l" t="t" r="r" b="b"/>
              <a:pathLst>
                <a:path w="2082" h="2003" extrusionOk="0">
                  <a:moveTo>
                    <a:pt x="1007" y="1"/>
                  </a:moveTo>
                  <a:cubicBezTo>
                    <a:pt x="508" y="1"/>
                    <a:pt x="66" y="390"/>
                    <a:pt x="34" y="895"/>
                  </a:cubicBezTo>
                  <a:cubicBezTo>
                    <a:pt x="0" y="1407"/>
                    <a:pt x="375" y="1919"/>
                    <a:pt x="921" y="1987"/>
                  </a:cubicBezTo>
                  <a:cubicBezTo>
                    <a:pt x="975" y="1997"/>
                    <a:pt x="1028" y="2002"/>
                    <a:pt x="1080" y="2002"/>
                  </a:cubicBezTo>
                  <a:cubicBezTo>
                    <a:pt x="1563" y="2002"/>
                    <a:pt x="1986" y="1593"/>
                    <a:pt x="2047" y="1100"/>
                  </a:cubicBezTo>
                  <a:cubicBezTo>
                    <a:pt x="2082" y="554"/>
                    <a:pt x="1706" y="42"/>
                    <a:pt x="1126" y="8"/>
                  </a:cubicBezTo>
                  <a:cubicBezTo>
                    <a:pt x="1086" y="3"/>
                    <a:pt x="1046" y="1"/>
                    <a:pt x="1007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4220300" y="4215150"/>
              <a:ext cx="48650" cy="42200"/>
            </a:xfrm>
            <a:custGeom>
              <a:avLst/>
              <a:gdLst/>
              <a:ahLst/>
              <a:cxnLst/>
              <a:rect l="l" t="t" r="r" b="b"/>
              <a:pathLst>
                <a:path w="1946" h="1688" extrusionOk="0">
                  <a:moveTo>
                    <a:pt x="1639" y="1"/>
                  </a:moveTo>
                  <a:cubicBezTo>
                    <a:pt x="1058" y="342"/>
                    <a:pt x="547" y="752"/>
                    <a:pt x="1" y="1161"/>
                  </a:cubicBezTo>
                  <a:cubicBezTo>
                    <a:pt x="205" y="1434"/>
                    <a:pt x="444" y="1639"/>
                    <a:pt x="785" y="1673"/>
                  </a:cubicBezTo>
                  <a:cubicBezTo>
                    <a:pt x="839" y="1683"/>
                    <a:pt x="892" y="1688"/>
                    <a:pt x="944" y="1688"/>
                  </a:cubicBezTo>
                  <a:cubicBezTo>
                    <a:pt x="1427" y="1688"/>
                    <a:pt x="1850" y="1278"/>
                    <a:pt x="1912" y="786"/>
                  </a:cubicBezTo>
                  <a:cubicBezTo>
                    <a:pt x="1946" y="479"/>
                    <a:pt x="1843" y="240"/>
                    <a:pt x="1639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5"/>
            <p:cNvSpPr/>
            <p:nvPr/>
          </p:nvSpPr>
          <p:spPr>
            <a:xfrm>
              <a:off x="4321825" y="4219900"/>
              <a:ext cx="54625" cy="50250"/>
            </a:xfrm>
            <a:custGeom>
              <a:avLst/>
              <a:gdLst/>
              <a:ahLst/>
              <a:cxnLst/>
              <a:rect l="l" t="t" r="r" b="b"/>
              <a:pathLst>
                <a:path w="2185" h="2010" extrusionOk="0">
                  <a:moveTo>
                    <a:pt x="1036" y="1"/>
                  </a:moveTo>
                  <a:cubicBezTo>
                    <a:pt x="553" y="1"/>
                    <a:pt x="133" y="410"/>
                    <a:pt x="103" y="903"/>
                  </a:cubicBezTo>
                  <a:cubicBezTo>
                    <a:pt x="0" y="1415"/>
                    <a:pt x="444" y="1927"/>
                    <a:pt x="990" y="1995"/>
                  </a:cubicBezTo>
                  <a:cubicBezTo>
                    <a:pt x="1043" y="2005"/>
                    <a:pt x="1096" y="2010"/>
                    <a:pt x="1148" y="2010"/>
                  </a:cubicBezTo>
                  <a:cubicBezTo>
                    <a:pt x="1632" y="2010"/>
                    <a:pt x="2054" y="1600"/>
                    <a:pt x="2116" y="1108"/>
                  </a:cubicBezTo>
                  <a:cubicBezTo>
                    <a:pt x="2184" y="562"/>
                    <a:pt x="1741" y="50"/>
                    <a:pt x="1195" y="16"/>
                  </a:cubicBezTo>
                  <a:cubicBezTo>
                    <a:pt x="1141" y="6"/>
                    <a:pt x="1088" y="1"/>
                    <a:pt x="103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5"/>
            <p:cNvSpPr/>
            <p:nvPr/>
          </p:nvSpPr>
          <p:spPr>
            <a:xfrm>
              <a:off x="4428450" y="4232700"/>
              <a:ext cx="54625" cy="50250"/>
            </a:xfrm>
            <a:custGeom>
              <a:avLst/>
              <a:gdLst/>
              <a:ahLst/>
              <a:cxnLst/>
              <a:rect l="l" t="t" r="r" b="b"/>
              <a:pathLst>
                <a:path w="2185" h="2010" extrusionOk="0">
                  <a:moveTo>
                    <a:pt x="1036" y="1"/>
                  </a:moveTo>
                  <a:cubicBezTo>
                    <a:pt x="554" y="1"/>
                    <a:pt x="134" y="410"/>
                    <a:pt x="103" y="903"/>
                  </a:cubicBezTo>
                  <a:cubicBezTo>
                    <a:pt x="1" y="1415"/>
                    <a:pt x="444" y="1926"/>
                    <a:pt x="990" y="1995"/>
                  </a:cubicBezTo>
                  <a:cubicBezTo>
                    <a:pt x="1044" y="2005"/>
                    <a:pt x="1096" y="2009"/>
                    <a:pt x="1149" y="2009"/>
                  </a:cubicBezTo>
                  <a:cubicBezTo>
                    <a:pt x="1632" y="2009"/>
                    <a:pt x="2055" y="1600"/>
                    <a:pt x="2116" y="1107"/>
                  </a:cubicBezTo>
                  <a:cubicBezTo>
                    <a:pt x="2185" y="561"/>
                    <a:pt x="1775" y="50"/>
                    <a:pt x="1195" y="16"/>
                  </a:cubicBezTo>
                  <a:cubicBezTo>
                    <a:pt x="1142" y="6"/>
                    <a:pt x="1089" y="1"/>
                    <a:pt x="103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5"/>
            <p:cNvSpPr/>
            <p:nvPr/>
          </p:nvSpPr>
          <p:spPr>
            <a:xfrm>
              <a:off x="4535100" y="4244100"/>
              <a:ext cx="53750" cy="50800"/>
            </a:xfrm>
            <a:custGeom>
              <a:avLst/>
              <a:gdLst/>
              <a:ahLst/>
              <a:cxnLst/>
              <a:rect l="l" t="t" r="r" b="b"/>
              <a:pathLst>
                <a:path w="2150" h="2032" extrusionOk="0">
                  <a:moveTo>
                    <a:pt x="1186" y="1"/>
                  </a:moveTo>
                  <a:cubicBezTo>
                    <a:pt x="609" y="1"/>
                    <a:pt x="168" y="369"/>
                    <a:pt x="102" y="924"/>
                  </a:cubicBezTo>
                  <a:cubicBezTo>
                    <a:pt x="0" y="1470"/>
                    <a:pt x="444" y="1982"/>
                    <a:pt x="990" y="2016"/>
                  </a:cubicBezTo>
                  <a:cubicBezTo>
                    <a:pt x="1043" y="2026"/>
                    <a:pt x="1096" y="2031"/>
                    <a:pt x="1148" y="2031"/>
                  </a:cubicBezTo>
                  <a:cubicBezTo>
                    <a:pt x="1631" y="2031"/>
                    <a:pt x="2054" y="1622"/>
                    <a:pt x="2116" y="1129"/>
                  </a:cubicBezTo>
                  <a:cubicBezTo>
                    <a:pt x="2150" y="924"/>
                    <a:pt x="2116" y="754"/>
                    <a:pt x="2013" y="583"/>
                  </a:cubicBezTo>
                  <a:cubicBezTo>
                    <a:pt x="1843" y="413"/>
                    <a:pt x="1638" y="242"/>
                    <a:pt x="1467" y="71"/>
                  </a:cubicBezTo>
                  <a:cubicBezTo>
                    <a:pt x="1365" y="3"/>
                    <a:pt x="1297" y="3"/>
                    <a:pt x="1263" y="3"/>
                  </a:cubicBezTo>
                  <a:cubicBezTo>
                    <a:pt x="1237" y="2"/>
                    <a:pt x="1211" y="1"/>
                    <a:pt x="118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5"/>
            <p:cNvSpPr/>
            <p:nvPr/>
          </p:nvSpPr>
          <p:spPr>
            <a:xfrm>
              <a:off x="3524200" y="4233075"/>
              <a:ext cx="42675" cy="49025"/>
            </a:xfrm>
            <a:custGeom>
              <a:avLst/>
              <a:gdLst/>
              <a:ahLst/>
              <a:cxnLst/>
              <a:rect l="l" t="t" r="r" b="b"/>
              <a:pathLst>
                <a:path w="1707" h="1961" extrusionOk="0">
                  <a:moveTo>
                    <a:pt x="990" y="1"/>
                  </a:moveTo>
                  <a:cubicBezTo>
                    <a:pt x="922" y="103"/>
                    <a:pt x="785" y="274"/>
                    <a:pt x="683" y="410"/>
                  </a:cubicBezTo>
                  <a:cubicBezTo>
                    <a:pt x="444" y="854"/>
                    <a:pt x="239" y="1263"/>
                    <a:pt x="0" y="1741"/>
                  </a:cubicBezTo>
                  <a:cubicBezTo>
                    <a:pt x="137" y="1877"/>
                    <a:pt x="342" y="1946"/>
                    <a:pt x="512" y="1946"/>
                  </a:cubicBezTo>
                  <a:cubicBezTo>
                    <a:pt x="572" y="1956"/>
                    <a:pt x="631" y="1960"/>
                    <a:pt x="688" y="1960"/>
                  </a:cubicBezTo>
                  <a:cubicBezTo>
                    <a:pt x="1216" y="1960"/>
                    <a:pt x="1611" y="1551"/>
                    <a:pt x="1672" y="1058"/>
                  </a:cubicBezTo>
                  <a:cubicBezTo>
                    <a:pt x="1706" y="581"/>
                    <a:pt x="1433" y="103"/>
                    <a:pt x="990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5"/>
            <p:cNvSpPr/>
            <p:nvPr/>
          </p:nvSpPr>
          <p:spPr>
            <a:xfrm>
              <a:off x="3620600" y="4243975"/>
              <a:ext cx="54625" cy="50925"/>
            </a:xfrm>
            <a:custGeom>
              <a:avLst/>
              <a:gdLst/>
              <a:ahLst/>
              <a:cxnLst/>
              <a:rect l="l" t="t" r="r" b="b"/>
              <a:pathLst>
                <a:path w="2185" h="2037" extrusionOk="0">
                  <a:moveTo>
                    <a:pt x="1075" y="1"/>
                  </a:moveTo>
                  <a:cubicBezTo>
                    <a:pt x="576" y="1"/>
                    <a:pt x="132" y="389"/>
                    <a:pt x="68" y="895"/>
                  </a:cubicBezTo>
                  <a:cubicBezTo>
                    <a:pt x="0" y="1475"/>
                    <a:pt x="410" y="1987"/>
                    <a:pt x="990" y="2021"/>
                  </a:cubicBezTo>
                  <a:cubicBezTo>
                    <a:pt x="1043" y="2031"/>
                    <a:pt x="1096" y="2036"/>
                    <a:pt x="1148" y="2036"/>
                  </a:cubicBezTo>
                  <a:cubicBezTo>
                    <a:pt x="1631" y="2036"/>
                    <a:pt x="2051" y="1627"/>
                    <a:pt x="2082" y="1134"/>
                  </a:cubicBezTo>
                  <a:cubicBezTo>
                    <a:pt x="2184" y="554"/>
                    <a:pt x="1740" y="42"/>
                    <a:pt x="1195" y="8"/>
                  </a:cubicBezTo>
                  <a:cubicBezTo>
                    <a:pt x="1154" y="3"/>
                    <a:pt x="1115" y="1"/>
                    <a:pt x="107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5"/>
            <p:cNvSpPr/>
            <p:nvPr/>
          </p:nvSpPr>
          <p:spPr>
            <a:xfrm>
              <a:off x="3727225" y="4256900"/>
              <a:ext cx="53775" cy="50775"/>
            </a:xfrm>
            <a:custGeom>
              <a:avLst/>
              <a:gdLst/>
              <a:ahLst/>
              <a:cxnLst/>
              <a:rect l="l" t="t" r="r" b="b"/>
              <a:pathLst>
                <a:path w="2151" h="2031" extrusionOk="0">
                  <a:moveTo>
                    <a:pt x="1126" y="1"/>
                  </a:moveTo>
                  <a:cubicBezTo>
                    <a:pt x="607" y="1"/>
                    <a:pt x="134" y="369"/>
                    <a:pt x="69" y="924"/>
                  </a:cubicBezTo>
                  <a:cubicBezTo>
                    <a:pt x="1" y="1470"/>
                    <a:pt x="410" y="1982"/>
                    <a:pt x="956" y="2016"/>
                  </a:cubicBezTo>
                  <a:cubicBezTo>
                    <a:pt x="1013" y="2026"/>
                    <a:pt x="1069" y="2031"/>
                    <a:pt x="1124" y="2031"/>
                  </a:cubicBezTo>
                  <a:cubicBezTo>
                    <a:pt x="1631" y="2031"/>
                    <a:pt x="2051" y="1622"/>
                    <a:pt x="2082" y="1129"/>
                  </a:cubicBezTo>
                  <a:cubicBezTo>
                    <a:pt x="2150" y="583"/>
                    <a:pt x="1741" y="71"/>
                    <a:pt x="1195" y="3"/>
                  </a:cubicBezTo>
                  <a:cubicBezTo>
                    <a:pt x="1172" y="2"/>
                    <a:pt x="1149" y="1"/>
                    <a:pt x="112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5"/>
            <p:cNvSpPr/>
            <p:nvPr/>
          </p:nvSpPr>
          <p:spPr>
            <a:xfrm>
              <a:off x="3833850" y="4269700"/>
              <a:ext cx="53775" cy="50775"/>
            </a:xfrm>
            <a:custGeom>
              <a:avLst/>
              <a:gdLst/>
              <a:ahLst/>
              <a:cxnLst/>
              <a:rect l="l" t="t" r="r" b="b"/>
              <a:pathLst>
                <a:path w="2151" h="2031" extrusionOk="0">
                  <a:moveTo>
                    <a:pt x="1126" y="1"/>
                  </a:moveTo>
                  <a:cubicBezTo>
                    <a:pt x="607" y="1"/>
                    <a:pt x="135" y="368"/>
                    <a:pt x="69" y="924"/>
                  </a:cubicBezTo>
                  <a:cubicBezTo>
                    <a:pt x="1" y="1470"/>
                    <a:pt x="410" y="1982"/>
                    <a:pt x="956" y="2016"/>
                  </a:cubicBezTo>
                  <a:cubicBezTo>
                    <a:pt x="1013" y="2026"/>
                    <a:pt x="1069" y="2031"/>
                    <a:pt x="1124" y="2031"/>
                  </a:cubicBezTo>
                  <a:cubicBezTo>
                    <a:pt x="1632" y="2031"/>
                    <a:pt x="2052" y="1622"/>
                    <a:pt x="2082" y="1129"/>
                  </a:cubicBezTo>
                  <a:cubicBezTo>
                    <a:pt x="2151" y="583"/>
                    <a:pt x="1741" y="71"/>
                    <a:pt x="1195" y="3"/>
                  </a:cubicBezTo>
                  <a:cubicBezTo>
                    <a:pt x="1172" y="1"/>
                    <a:pt x="1149" y="1"/>
                    <a:pt x="112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5"/>
            <p:cNvSpPr/>
            <p:nvPr/>
          </p:nvSpPr>
          <p:spPr>
            <a:xfrm>
              <a:off x="3940500" y="4282500"/>
              <a:ext cx="53775" cy="50775"/>
            </a:xfrm>
            <a:custGeom>
              <a:avLst/>
              <a:gdLst/>
              <a:ahLst/>
              <a:cxnLst/>
              <a:rect l="l" t="t" r="r" b="b"/>
              <a:pathLst>
                <a:path w="2151" h="2031" extrusionOk="0">
                  <a:moveTo>
                    <a:pt x="1126" y="1"/>
                  </a:moveTo>
                  <a:cubicBezTo>
                    <a:pt x="606" y="1"/>
                    <a:pt x="134" y="368"/>
                    <a:pt x="69" y="924"/>
                  </a:cubicBezTo>
                  <a:cubicBezTo>
                    <a:pt x="0" y="1470"/>
                    <a:pt x="410" y="1982"/>
                    <a:pt x="956" y="2016"/>
                  </a:cubicBezTo>
                  <a:cubicBezTo>
                    <a:pt x="1012" y="2026"/>
                    <a:pt x="1068" y="2031"/>
                    <a:pt x="1123" y="2031"/>
                  </a:cubicBezTo>
                  <a:cubicBezTo>
                    <a:pt x="1631" y="2031"/>
                    <a:pt x="2051" y="1621"/>
                    <a:pt x="2082" y="1129"/>
                  </a:cubicBezTo>
                  <a:cubicBezTo>
                    <a:pt x="2150" y="583"/>
                    <a:pt x="1741" y="71"/>
                    <a:pt x="1195" y="3"/>
                  </a:cubicBezTo>
                  <a:cubicBezTo>
                    <a:pt x="1172" y="1"/>
                    <a:pt x="1149" y="1"/>
                    <a:pt x="112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5"/>
            <p:cNvSpPr/>
            <p:nvPr/>
          </p:nvSpPr>
          <p:spPr>
            <a:xfrm>
              <a:off x="4047975" y="4314125"/>
              <a:ext cx="11975" cy="27325"/>
            </a:xfrm>
            <a:custGeom>
              <a:avLst/>
              <a:gdLst/>
              <a:ahLst/>
              <a:cxnLst/>
              <a:rect l="l" t="t" r="r" b="b"/>
              <a:pathLst>
                <a:path w="479" h="1093" extrusionOk="0">
                  <a:moveTo>
                    <a:pt x="69" y="0"/>
                  </a:moveTo>
                  <a:cubicBezTo>
                    <a:pt x="69" y="34"/>
                    <a:pt x="35" y="68"/>
                    <a:pt x="35" y="171"/>
                  </a:cubicBezTo>
                  <a:cubicBezTo>
                    <a:pt x="1" y="546"/>
                    <a:pt x="171" y="887"/>
                    <a:pt x="479" y="1092"/>
                  </a:cubicBezTo>
                  <a:cubicBezTo>
                    <a:pt x="342" y="751"/>
                    <a:pt x="206" y="376"/>
                    <a:pt x="69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5"/>
            <p:cNvSpPr/>
            <p:nvPr/>
          </p:nvSpPr>
          <p:spPr>
            <a:xfrm>
              <a:off x="4260400" y="4320750"/>
              <a:ext cx="52925" cy="50925"/>
            </a:xfrm>
            <a:custGeom>
              <a:avLst/>
              <a:gdLst/>
              <a:ahLst/>
              <a:cxnLst/>
              <a:rect l="l" t="t" r="r" b="b"/>
              <a:pathLst>
                <a:path w="2117" h="2037" extrusionOk="0">
                  <a:moveTo>
                    <a:pt x="1035" y="1"/>
                  </a:moveTo>
                  <a:cubicBezTo>
                    <a:pt x="508" y="1"/>
                    <a:pt x="66" y="392"/>
                    <a:pt x="35" y="930"/>
                  </a:cubicBezTo>
                  <a:cubicBezTo>
                    <a:pt x="0" y="1475"/>
                    <a:pt x="376" y="1987"/>
                    <a:pt x="922" y="2021"/>
                  </a:cubicBezTo>
                  <a:cubicBezTo>
                    <a:pt x="978" y="2031"/>
                    <a:pt x="1034" y="2036"/>
                    <a:pt x="1089" y="2036"/>
                  </a:cubicBezTo>
                  <a:cubicBezTo>
                    <a:pt x="1597" y="2036"/>
                    <a:pt x="2017" y="1627"/>
                    <a:pt x="2048" y="1134"/>
                  </a:cubicBezTo>
                  <a:cubicBezTo>
                    <a:pt x="2116" y="588"/>
                    <a:pt x="1707" y="76"/>
                    <a:pt x="1161" y="8"/>
                  </a:cubicBezTo>
                  <a:cubicBezTo>
                    <a:pt x="1118" y="3"/>
                    <a:pt x="1076" y="1"/>
                    <a:pt x="103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5"/>
            <p:cNvSpPr/>
            <p:nvPr/>
          </p:nvSpPr>
          <p:spPr>
            <a:xfrm>
              <a:off x="4367025" y="4333550"/>
              <a:ext cx="53775" cy="50925"/>
            </a:xfrm>
            <a:custGeom>
              <a:avLst/>
              <a:gdLst/>
              <a:ahLst/>
              <a:cxnLst/>
              <a:rect l="l" t="t" r="r" b="b"/>
              <a:pathLst>
                <a:path w="2151" h="2037" extrusionOk="0">
                  <a:moveTo>
                    <a:pt x="1075" y="1"/>
                  </a:moveTo>
                  <a:cubicBezTo>
                    <a:pt x="572" y="1"/>
                    <a:pt x="101" y="392"/>
                    <a:pt x="69" y="929"/>
                  </a:cubicBezTo>
                  <a:cubicBezTo>
                    <a:pt x="1" y="1475"/>
                    <a:pt x="410" y="1987"/>
                    <a:pt x="956" y="2021"/>
                  </a:cubicBezTo>
                  <a:cubicBezTo>
                    <a:pt x="1013" y="2031"/>
                    <a:pt x="1069" y="2036"/>
                    <a:pt x="1124" y="2036"/>
                  </a:cubicBezTo>
                  <a:cubicBezTo>
                    <a:pt x="1632" y="2036"/>
                    <a:pt x="2052" y="1627"/>
                    <a:pt x="2082" y="1134"/>
                  </a:cubicBezTo>
                  <a:cubicBezTo>
                    <a:pt x="2151" y="588"/>
                    <a:pt x="1741" y="76"/>
                    <a:pt x="1195" y="8"/>
                  </a:cubicBezTo>
                  <a:cubicBezTo>
                    <a:pt x="1155" y="3"/>
                    <a:pt x="1115" y="1"/>
                    <a:pt x="107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5"/>
            <p:cNvSpPr/>
            <p:nvPr/>
          </p:nvSpPr>
          <p:spPr>
            <a:xfrm>
              <a:off x="4473675" y="4346350"/>
              <a:ext cx="53750" cy="50900"/>
            </a:xfrm>
            <a:custGeom>
              <a:avLst/>
              <a:gdLst/>
              <a:ahLst/>
              <a:cxnLst/>
              <a:rect l="l" t="t" r="r" b="b"/>
              <a:pathLst>
                <a:path w="2150" h="2036" extrusionOk="0">
                  <a:moveTo>
                    <a:pt x="1075" y="0"/>
                  </a:moveTo>
                  <a:cubicBezTo>
                    <a:pt x="576" y="0"/>
                    <a:pt x="132" y="392"/>
                    <a:pt x="68" y="929"/>
                  </a:cubicBezTo>
                  <a:cubicBezTo>
                    <a:pt x="0" y="1475"/>
                    <a:pt x="410" y="1987"/>
                    <a:pt x="990" y="2021"/>
                  </a:cubicBezTo>
                  <a:cubicBezTo>
                    <a:pt x="1043" y="2031"/>
                    <a:pt x="1096" y="2036"/>
                    <a:pt x="1148" y="2036"/>
                  </a:cubicBezTo>
                  <a:cubicBezTo>
                    <a:pt x="1631" y="2036"/>
                    <a:pt x="2051" y="1627"/>
                    <a:pt x="2082" y="1134"/>
                  </a:cubicBezTo>
                  <a:cubicBezTo>
                    <a:pt x="2150" y="588"/>
                    <a:pt x="1740" y="76"/>
                    <a:pt x="1194" y="8"/>
                  </a:cubicBezTo>
                  <a:cubicBezTo>
                    <a:pt x="1155" y="3"/>
                    <a:pt x="1115" y="0"/>
                    <a:pt x="107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4580300" y="4359150"/>
              <a:ext cx="52925" cy="50900"/>
            </a:xfrm>
            <a:custGeom>
              <a:avLst/>
              <a:gdLst/>
              <a:ahLst/>
              <a:cxnLst/>
              <a:rect l="l" t="t" r="r" b="b"/>
              <a:pathLst>
                <a:path w="2117" h="2036" extrusionOk="0">
                  <a:moveTo>
                    <a:pt x="1035" y="0"/>
                  </a:moveTo>
                  <a:cubicBezTo>
                    <a:pt x="508" y="0"/>
                    <a:pt x="66" y="391"/>
                    <a:pt x="35" y="929"/>
                  </a:cubicBezTo>
                  <a:cubicBezTo>
                    <a:pt x="1" y="1475"/>
                    <a:pt x="376" y="1953"/>
                    <a:pt x="922" y="2021"/>
                  </a:cubicBezTo>
                  <a:cubicBezTo>
                    <a:pt x="978" y="2031"/>
                    <a:pt x="1034" y="2036"/>
                    <a:pt x="1089" y="2036"/>
                  </a:cubicBezTo>
                  <a:cubicBezTo>
                    <a:pt x="1597" y="2036"/>
                    <a:pt x="2017" y="1626"/>
                    <a:pt x="2048" y="1134"/>
                  </a:cubicBezTo>
                  <a:cubicBezTo>
                    <a:pt x="2116" y="554"/>
                    <a:pt x="1707" y="76"/>
                    <a:pt x="1161" y="8"/>
                  </a:cubicBezTo>
                  <a:cubicBezTo>
                    <a:pt x="1118" y="3"/>
                    <a:pt x="1076" y="0"/>
                    <a:pt x="103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5"/>
            <p:cNvSpPr/>
            <p:nvPr/>
          </p:nvSpPr>
          <p:spPr>
            <a:xfrm>
              <a:off x="3552350" y="4328425"/>
              <a:ext cx="54625" cy="50725"/>
            </a:xfrm>
            <a:custGeom>
              <a:avLst/>
              <a:gdLst/>
              <a:ahLst/>
              <a:cxnLst/>
              <a:rect l="l" t="t" r="r" b="b"/>
              <a:pathLst>
                <a:path w="2185" h="2029" extrusionOk="0">
                  <a:moveTo>
                    <a:pt x="1075" y="1"/>
                  </a:moveTo>
                  <a:cubicBezTo>
                    <a:pt x="576" y="1"/>
                    <a:pt x="132" y="390"/>
                    <a:pt x="69" y="896"/>
                  </a:cubicBezTo>
                  <a:cubicBezTo>
                    <a:pt x="0" y="1476"/>
                    <a:pt x="410" y="1987"/>
                    <a:pt x="990" y="2022"/>
                  </a:cubicBezTo>
                  <a:cubicBezTo>
                    <a:pt x="1030" y="2027"/>
                    <a:pt x="1070" y="2029"/>
                    <a:pt x="1109" y="2029"/>
                  </a:cubicBezTo>
                  <a:cubicBezTo>
                    <a:pt x="1604" y="2029"/>
                    <a:pt x="2019" y="1640"/>
                    <a:pt x="2082" y="1134"/>
                  </a:cubicBezTo>
                  <a:cubicBezTo>
                    <a:pt x="2184" y="554"/>
                    <a:pt x="1741" y="42"/>
                    <a:pt x="1195" y="8"/>
                  </a:cubicBezTo>
                  <a:cubicBezTo>
                    <a:pt x="1155" y="3"/>
                    <a:pt x="1115" y="1"/>
                    <a:pt x="107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5"/>
            <p:cNvSpPr/>
            <p:nvPr/>
          </p:nvSpPr>
          <p:spPr>
            <a:xfrm>
              <a:off x="3658975" y="4341375"/>
              <a:ext cx="52925" cy="50575"/>
            </a:xfrm>
            <a:custGeom>
              <a:avLst/>
              <a:gdLst/>
              <a:ahLst/>
              <a:cxnLst/>
              <a:rect l="l" t="t" r="r" b="b"/>
              <a:pathLst>
                <a:path w="2117" h="2023" extrusionOk="0">
                  <a:moveTo>
                    <a:pt x="1126" y="0"/>
                  </a:moveTo>
                  <a:cubicBezTo>
                    <a:pt x="607" y="0"/>
                    <a:pt x="134" y="366"/>
                    <a:pt x="69" y="889"/>
                  </a:cubicBezTo>
                  <a:cubicBezTo>
                    <a:pt x="1" y="1469"/>
                    <a:pt x="410" y="1981"/>
                    <a:pt x="990" y="2015"/>
                  </a:cubicBezTo>
                  <a:cubicBezTo>
                    <a:pt x="1030" y="2020"/>
                    <a:pt x="1070" y="2023"/>
                    <a:pt x="1110" y="2023"/>
                  </a:cubicBezTo>
                  <a:cubicBezTo>
                    <a:pt x="1609" y="2023"/>
                    <a:pt x="2051" y="1634"/>
                    <a:pt x="2082" y="1128"/>
                  </a:cubicBezTo>
                  <a:cubicBezTo>
                    <a:pt x="2116" y="548"/>
                    <a:pt x="1741" y="36"/>
                    <a:pt x="1195" y="2"/>
                  </a:cubicBezTo>
                  <a:cubicBezTo>
                    <a:pt x="1172" y="1"/>
                    <a:pt x="1149" y="0"/>
                    <a:pt x="112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5"/>
            <p:cNvSpPr/>
            <p:nvPr/>
          </p:nvSpPr>
          <p:spPr>
            <a:xfrm>
              <a:off x="3765625" y="4354025"/>
              <a:ext cx="52900" cy="50725"/>
            </a:xfrm>
            <a:custGeom>
              <a:avLst/>
              <a:gdLst/>
              <a:ahLst/>
              <a:cxnLst/>
              <a:rect l="l" t="t" r="r" b="b"/>
              <a:pathLst>
                <a:path w="2116" h="2029" extrusionOk="0">
                  <a:moveTo>
                    <a:pt x="1075" y="1"/>
                  </a:moveTo>
                  <a:cubicBezTo>
                    <a:pt x="576" y="1"/>
                    <a:pt x="132" y="389"/>
                    <a:pt x="68" y="895"/>
                  </a:cubicBezTo>
                  <a:cubicBezTo>
                    <a:pt x="0" y="1475"/>
                    <a:pt x="410" y="1987"/>
                    <a:pt x="990" y="2021"/>
                  </a:cubicBezTo>
                  <a:cubicBezTo>
                    <a:pt x="1030" y="2026"/>
                    <a:pt x="1070" y="2029"/>
                    <a:pt x="1109" y="2029"/>
                  </a:cubicBezTo>
                  <a:cubicBezTo>
                    <a:pt x="1608" y="2029"/>
                    <a:pt x="2050" y="1640"/>
                    <a:pt x="2082" y="1134"/>
                  </a:cubicBezTo>
                  <a:cubicBezTo>
                    <a:pt x="2116" y="554"/>
                    <a:pt x="1740" y="42"/>
                    <a:pt x="1194" y="8"/>
                  </a:cubicBezTo>
                  <a:cubicBezTo>
                    <a:pt x="1154" y="3"/>
                    <a:pt x="1115" y="1"/>
                    <a:pt x="107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5"/>
            <p:cNvSpPr/>
            <p:nvPr/>
          </p:nvSpPr>
          <p:spPr>
            <a:xfrm>
              <a:off x="3873100" y="4366825"/>
              <a:ext cx="53775" cy="50725"/>
            </a:xfrm>
            <a:custGeom>
              <a:avLst/>
              <a:gdLst/>
              <a:ahLst/>
              <a:cxnLst/>
              <a:rect l="l" t="t" r="r" b="b"/>
              <a:pathLst>
                <a:path w="2151" h="2029" extrusionOk="0">
                  <a:moveTo>
                    <a:pt x="1041" y="0"/>
                  </a:moveTo>
                  <a:cubicBezTo>
                    <a:pt x="542" y="0"/>
                    <a:pt x="98" y="389"/>
                    <a:pt x="35" y="895"/>
                  </a:cubicBezTo>
                  <a:cubicBezTo>
                    <a:pt x="1" y="1475"/>
                    <a:pt x="376" y="1987"/>
                    <a:pt x="956" y="2021"/>
                  </a:cubicBezTo>
                  <a:cubicBezTo>
                    <a:pt x="996" y="2026"/>
                    <a:pt x="1036" y="2029"/>
                    <a:pt x="1075" y="2029"/>
                  </a:cubicBezTo>
                  <a:cubicBezTo>
                    <a:pt x="1575" y="2029"/>
                    <a:pt x="2016" y="1640"/>
                    <a:pt x="2048" y="1134"/>
                  </a:cubicBezTo>
                  <a:cubicBezTo>
                    <a:pt x="2150" y="554"/>
                    <a:pt x="1707" y="42"/>
                    <a:pt x="1161" y="8"/>
                  </a:cubicBezTo>
                  <a:cubicBezTo>
                    <a:pt x="1121" y="3"/>
                    <a:pt x="1081" y="0"/>
                    <a:pt x="1041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5"/>
            <p:cNvSpPr/>
            <p:nvPr/>
          </p:nvSpPr>
          <p:spPr>
            <a:xfrm>
              <a:off x="3979725" y="4379625"/>
              <a:ext cx="53775" cy="50725"/>
            </a:xfrm>
            <a:custGeom>
              <a:avLst/>
              <a:gdLst/>
              <a:ahLst/>
              <a:cxnLst/>
              <a:rect l="l" t="t" r="r" b="b"/>
              <a:pathLst>
                <a:path w="2151" h="2029" extrusionOk="0">
                  <a:moveTo>
                    <a:pt x="1042" y="0"/>
                  </a:moveTo>
                  <a:cubicBezTo>
                    <a:pt x="542" y="0"/>
                    <a:pt x="98" y="389"/>
                    <a:pt x="35" y="895"/>
                  </a:cubicBezTo>
                  <a:cubicBezTo>
                    <a:pt x="1" y="1475"/>
                    <a:pt x="376" y="1987"/>
                    <a:pt x="956" y="2021"/>
                  </a:cubicBezTo>
                  <a:cubicBezTo>
                    <a:pt x="996" y="2026"/>
                    <a:pt x="1036" y="2028"/>
                    <a:pt x="1076" y="2028"/>
                  </a:cubicBezTo>
                  <a:cubicBezTo>
                    <a:pt x="1575" y="2028"/>
                    <a:pt x="2017" y="1640"/>
                    <a:pt x="2048" y="1134"/>
                  </a:cubicBezTo>
                  <a:cubicBezTo>
                    <a:pt x="2151" y="554"/>
                    <a:pt x="1707" y="42"/>
                    <a:pt x="1161" y="8"/>
                  </a:cubicBezTo>
                  <a:cubicBezTo>
                    <a:pt x="1121" y="3"/>
                    <a:pt x="1081" y="0"/>
                    <a:pt x="1042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5"/>
            <p:cNvSpPr/>
            <p:nvPr/>
          </p:nvSpPr>
          <p:spPr>
            <a:xfrm>
              <a:off x="4090625" y="4392600"/>
              <a:ext cx="47800" cy="50550"/>
            </a:xfrm>
            <a:custGeom>
              <a:avLst/>
              <a:gdLst/>
              <a:ahLst/>
              <a:cxnLst/>
              <a:rect l="l" t="t" r="r" b="b"/>
              <a:pathLst>
                <a:path w="1912" h="2022" extrusionOk="0">
                  <a:moveTo>
                    <a:pt x="683" y="1"/>
                  </a:moveTo>
                  <a:cubicBezTo>
                    <a:pt x="376" y="581"/>
                    <a:pt x="137" y="1127"/>
                    <a:pt x="1" y="1502"/>
                  </a:cubicBezTo>
                  <a:cubicBezTo>
                    <a:pt x="137" y="1741"/>
                    <a:pt x="445" y="1980"/>
                    <a:pt x="786" y="2014"/>
                  </a:cubicBezTo>
                  <a:cubicBezTo>
                    <a:pt x="826" y="2019"/>
                    <a:pt x="866" y="2021"/>
                    <a:pt x="905" y="2021"/>
                  </a:cubicBezTo>
                  <a:cubicBezTo>
                    <a:pt x="1404" y="2021"/>
                    <a:pt x="1846" y="1633"/>
                    <a:pt x="1878" y="1127"/>
                  </a:cubicBezTo>
                  <a:cubicBezTo>
                    <a:pt x="1912" y="547"/>
                    <a:pt x="1536" y="35"/>
                    <a:pt x="99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5"/>
            <p:cNvSpPr/>
            <p:nvPr/>
          </p:nvSpPr>
          <p:spPr>
            <a:xfrm>
              <a:off x="4193000" y="4405200"/>
              <a:ext cx="52925" cy="50600"/>
            </a:xfrm>
            <a:custGeom>
              <a:avLst/>
              <a:gdLst/>
              <a:ahLst/>
              <a:cxnLst/>
              <a:rect l="l" t="t" r="r" b="b"/>
              <a:pathLst>
                <a:path w="2117" h="2024" extrusionOk="0">
                  <a:moveTo>
                    <a:pt x="1041" y="1"/>
                  </a:moveTo>
                  <a:cubicBezTo>
                    <a:pt x="542" y="1"/>
                    <a:pt x="98" y="390"/>
                    <a:pt x="35" y="896"/>
                  </a:cubicBezTo>
                  <a:cubicBezTo>
                    <a:pt x="1" y="1476"/>
                    <a:pt x="376" y="1988"/>
                    <a:pt x="922" y="2022"/>
                  </a:cubicBezTo>
                  <a:cubicBezTo>
                    <a:pt x="947" y="2023"/>
                    <a:pt x="971" y="2024"/>
                    <a:pt x="995" y="2024"/>
                  </a:cubicBezTo>
                  <a:cubicBezTo>
                    <a:pt x="1544" y="2024"/>
                    <a:pt x="2015" y="1657"/>
                    <a:pt x="2048" y="1134"/>
                  </a:cubicBezTo>
                  <a:cubicBezTo>
                    <a:pt x="2116" y="554"/>
                    <a:pt x="1707" y="43"/>
                    <a:pt x="1161" y="8"/>
                  </a:cubicBezTo>
                  <a:cubicBezTo>
                    <a:pt x="1121" y="3"/>
                    <a:pt x="1081" y="1"/>
                    <a:pt x="104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5"/>
            <p:cNvSpPr/>
            <p:nvPr/>
          </p:nvSpPr>
          <p:spPr>
            <a:xfrm>
              <a:off x="4299650" y="4418000"/>
              <a:ext cx="52900" cy="50600"/>
            </a:xfrm>
            <a:custGeom>
              <a:avLst/>
              <a:gdLst/>
              <a:ahLst/>
              <a:cxnLst/>
              <a:rect l="l" t="t" r="r" b="b"/>
              <a:pathLst>
                <a:path w="2116" h="2024" extrusionOk="0">
                  <a:moveTo>
                    <a:pt x="1041" y="1"/>
                  </a:moveTo>
                  <a:cubicBezTo>
                    <a:pt x="542" y="1"/>
                    <a:pt x="97" y="390"/>
                    <a:pt x="34" y="895"/>
                  </a:cubicBezTo>
                  <a:cubicBezTo>
                    <a:pt x="0" y="1476"/>
                    <a:pt x="375" y="1987"/>
                    <a:pt x="921" y="2021"/>
                  </a:cubicBezTo>
                  <a:cubicBezTo>
                    <a:pt x="946" y="2023"/>
                    <a:pt x="970" y="2024"/>
                    <a:pt x="994" y="2024"/>
                  </a:cubicBezTo>
                  <a:cubicBezTo>
                    <a:pt x="1544" y="2024"/>
                    <a:pt x="2015" y="1657"/>
                    <a:pt x="2047" y="1134"/>
                  </a:cubicBezTo>
                  <a:cubicBezTo>
                    <a:pt x="2116" y="554"/>
                    <a:pt x="1706" y="42"/>
                    <a:pt x="1160" y="8"/>
                  </a:cubicBezTo>
                  <a:cubicBezTo>
                    <a:pt x="1120" y="3"/>
                    <a:pt x="1080" y="1"/>
                    <a:pt x="104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5"/>
            <p:cNvSpPr/>
            <p:nvPr/>
          </p:nvSpPr>
          <p:spPr>
            <a:xfrm>
              <a:off x="4406275" y="4430800"/>
              <a:ext cx="52050" cy="50725"/>
            </a:xfrm>
            <a:custGeom>
              <a:avLst/>
              <a:gdLst/>
              <a:ahLst/>
              <a:cxnLst/>
              <a:rect l="l" t="t" r="r" b="b"/>
              <a:pathLst>
                <a:path w="2082" h="2029" extrusionOk="0">
                  <a:moveTo>
                    <a:pt x="1041" y="1"/>
                  </a:moveTo>
                  <a:cubicBezTo>
                    <a:pt x="542" y="1"/>
                    <a:pt x="98" y="389"/>
                    <a:pt x="35" y="895"/>
                  </a:cubicBezTo>
                  <a:cubicBezTo>
                    <a:pt x="0" y="1475"/>
                    <a:pt x="376" y="1987"/>
                    <a:pt x="956" y="2021"/>
                  </a:cubicBezTo>
                  <a:cubicBezTo>
                    <a:pt x="996" y="2026"/>
                    <a:pt x="1036" y="2029"/>
                    <a:pt x="1075" y="2029"/>
                  </a:cubicBezTo>
                  <a:cubicBezTo>
                    <a:pt x="1574" y="2029"/>
                    <a:pt x="2016" y="1640"/>
                    <a:pt x="2048" y="1134"/>
                  </a:cubicBezTo>
                  <a:cubicBezTo>
                    <a:pt x="2082" y="554"/>
                    <a:pt x="1707" y="42"/>
                    <a:pt x="1161" y="8"/>
                  </a:cubicBezTo>
                  <a:cubicBezTo>
                    <a:pt x="1121" y="3"/>
                    <a:pt x="1081" y="1"/>
                    <a:pt x="104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5"/>
            <p:cNvSpPr/>
            <p:nvPr/>
          </p:nvSpPr>
          <p:spPr>
            <a:xfrm>
              <a:off x="4512900" y="4443725"/>
              <a:ext cx="52075" cy="50600"/>
            </a:xfrm>
            <a:custGeom>
              <a:avLst/>
              <a:gdLst/>
              <a:ahLst/>
              <a:cxnLst/>
              <a:rect l="l" t="t" r="r" b="b"/>
              <a:pathLst>
                <a:path w="2083" h="2024" extrusionOk="0">
                  <a:moveTo>
                    <a:pt x="1092" y="1"/>
                  </a:moveTo>
                  <a:cubicBezTo>
                    <a:pt x="573" y="1"/>
                    <a:pt x="100" y="367"/>
                    <a:pt x="35" y="890"/>
                  </a:cubicBezTo>
                  <a:cubicBezTo>
                    <a:pt x="1" y="1470"/>
                    <a:pt x="376" y="1982"/>
                    <a:pt x="956" y="2016"/>
                  </a:cubicBezTo>
                  <a:cubicBezTo>
                    <a:pt x="996" y="2021"/>
                    <a:pt x="1036" y="2024"/>
                    <a:pt x="1076" y="2024"/>
                  </a:cubicBezTo>
                  <a:cubicBezTo>
                    <a:pt x="1575" y="2024"/>
                    <a:pt x="2017" y="1635"/>
                    <a:pt x="2048" y="1129"/>
                  </a:cubicBezTo>
                  <a:cubicBezTo>
                    <a:pt x="2082" y="549"/>
                    <a:pt x="1707" y="37"/>
                    <a:pt x="1161" y="3"/>
                  </a:cubicBezTo>
                  <a:cubicBezTo>
                    <a:pt x="1138" y="1"/>
                    <a:pt x="1115" y="1"/>
                    <a:pt x="1092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5"/>
            <p:cNvSpPr/>
            <p:nvPr/>
          </p:nvSpPr>
          <p:spPr>
            <a:xfrm>
              <a:off x="4619550" y="4456400"/>
              <a:ext cx="52900" cy="50725"/>
            </a:xfrm>
            <a:custGeom>
              <a:avLst/>
              <a:gdLst/>
              <a:ahLst/>
              <a:cxnLst/>
              <a:rect l="l" t="t" r="r" b="b"/>
              <a:pathLst>
                <a:path w="2116" h="2029" extrusionOk="0">
                  <a:moveTo>
                    <a:pt x="1041" y="0"/>
                  </a:moveTo>
                  <a:cubicBezTo>
                    <a:pt x="542" y="0"/>
                    <a:pt x="98" y="389"/>
                    <a:pt x="34" y="895"/>
                  </a:cubicBezTo>
                  <a:cubicBezTo>
                    <a:pt x="0" y="1475"/>
                    <a:pt x="376" y="1987"/>
                    <a:pt x="956" y="2021"/>
                  </a:cubicBezTo>
                  <a:cubicBezTo>
                    <a:pt x="996" y="2026"/>
                    <a:pt x="1036" y="2028"/>
                    <a:pt x="1075" y="2028"/>
                  </a:cubicBezTo>
                  <a:cubicBezTo>
                    <a:pt x="1574" y="2028"/>
                    <a:pt x="2016" y="1640"/>
                    <a:pt x="2048" y="1134"/>
                  </a:cubicBezTo>
                  <a:cubicBezTo>
                    <a:pt x="2116" y="554"/>
                    <a:pt x="1706" y="42"/>
                    <a:pt x="1160" y="8"/>
                  </a:cubicBezTo>
                  <a:cubicBezTo>
                    <a:pt x="1120" y="3"/>
                    <a:pt x="1080" y="0"/>
                    <a:pt x="1041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5"/>
            <p:cNvSpPr/>
            <p:nvPr/>
          </p:nvSpPr>
          <p:spPr>
            <a:xfrm>
              <a:off x="3505425" y="4430775"/>
              <a:ext cx="39275" cy="50575"/>
            </a:xfrm>
            <a:custGeom>
              <a:avLst/>
              <a:gdLst/>
              <a:ahLst/>
              <a:cxnLst/>
              <a:rect l="l" t="t" r="r" b="b"/>
              <a:pathLst>
                <a:path w="1571" h="2023" extrusionOk="0">
                  <a:moveTo>
                    <a:pt x="472" y="0"/>
                  </a:moveTo>
                  <a:cubicBezTo>
                    <a:pt x="305" y="0"/>
                    <a:pt x="141" y="61"/>
                    <a:pt x="1" y="146"/>
                  </a:cubicBezTo>
                  <a:cubicBezTo>
                    <a:pt x="69" y="794"/>
                    <a:pt x="239" y="1408"/>
                    <a:pt x="444" y="2022"/>
                  </a:cubicBezTo>
                  <a:cubicBezTo>
                    <a:pt x="922" y="2022"/>
                    <a:pt x="1400" y="1647"/>
                    <a:pt x="1502" y="1135"/>
                  </a:cubicBezTo>
                  <a:cubicBezTo>
                    <a:pt x="1570" y="555"/>
                    <a:pt x="1161" y="43"/>
                    <a:pt x="581" y="9"/>
                  </a:cubicBezTo>
                  <a:cubicBezTo>
                    <a:pt x="544" y="3"/>
                    <a:pt x="508" y="0"/>
                    <a:pt x="472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5"/>
            <p:cNvSpPr/>
            <p:nvPr/>
          </p:nvSpPr>
          <p:spPr>
            <a:xfrm>
              <a:off x="3598425" y="4443600"/>
              <a:ext cx="52900" cy="50600"/>
            </a:xfrm>
            <a:custGeom>
              <a:avLst/>
              <a:gdLst/>
              <a:ahLst/>
              <a:cxnLst/>
              <a:rect l="l" t="t" r="r" b="b"/>
              <a:pathLst>
                <a:path w="2116" h="2024" extrusionOk="0">
                  <a:moveTo>
                    <a:pt x="1007" y="0"/>
                  </a:moveTo>
                  <a:cubicBezTo>
                    <a:pt x="508" y="0"/>
                    <a:pt x="66" y="389"/>
                    <a:pt x="34" y="895"/>
                  </a:cubicBezTo>
                  <a:cubicBezTo>
                    <a:pt x="0" y="1475"/>
                    <a:pt x="375" y="1987"/>
                    <a:pt x="921" y="2021"/>
                  </a:cubicBezTo>
                  <a:cubicBezTo>
                    <a:pt x="943" y="2023"/>
                    <a:pt x="965" y="2023"/>
                    <a:pt x="986" y="2023"/>
                  </a:cubicBezTo>
                  <a:cubicBezTo>
                    <a:pt x="1476" y="2023"/>
                    <a:pt x="1949" y="1657"/>
                    <a:pt x="2047" y="1134"/>
                  </a:cubicBezTo>
                  <a:cubicBezTo>
                    <a:pt x="2116" y="554"/>
                    <a:pt x="1706" y="42"/>
                    <a:pt x="1126" y="8"/>
                  </a:cubicBezTo>
                  <a:cubicBezTo>
                    <a:pt x="1086" y="3"/>
                    <a:pt x="1046" y="0"/>
                    <a:pt x="1007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5"/>
            <p:cNvSpPr/>
            <p:nvPr/>
          </p:nvSpPr>
          <p:spPr>
            <a:xfrm>
              <a:off x="3705050" y="4456525"/>
              <a:ext cx="52900" cy="50475"/>
            </a:xfrm>
            <a:custGeom>
              <a:avLst/>
              <a:gdLst/>
              <a:ahLst/>
              <a:cxnLst/>
              <a:rect l="l" t="t" r="r" b="b"/>
              <a:pathLst>
                <a:path w="2116" h="2019" extrusionOk="0">
                  <a:moveTo>
                    <a:pt x="1058" y="1"/>
                  </a:moveTo>
                  <a:cubicBezTo>
                    <a:pt x="538" y="1"/>
                    <a:pt x="67" y="367"/>
                    <a:pt x="35" y="890"/>
                  </a:cubicBezTo>
                  <a:cubicBezTo>
                    <a:pt x="0" y="1470"/>
                    <a:pt x="376" y="1982"/>
                    <a:pt x="922" y="2016"/>
                  </a:cubicBezTo>
                  <a:cubicBezTo>
                    <a:pt x="943" y="2017"/>
                    <a:pt x="965" y="2018"/>
                    <a:pt x="986" y="2018"/>
                  </a:cubicBezTo>
                  <a:cubicBezTo>
                    <a:pt x="1476" y="2018"/>
                    <a:pt x="1950" y="1652"/>
                    <a:pt x="2048" y="1129"/>
                  </a:cubicBezTo>
                  <a:cubicBezTo>
                    <a:pt x="2116" y="549"/>
                    <a:pt x="1707" y="37"/>
                    <a:pt x="1126" y="3"/>
                  </a:cubicBezTo>
                  <a:cubicBezTo>
                    <a:pt x="1103" y="1"/>
                    <a:pt x="1080" y="1"/>
                    <a:pt x="105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5"/>
            <p:cNvSpPr/>
            <p:nvPr/>
          </p:nvSpPr>
          <p:spPr>
            <a:xfrm>
              <a:off x="3811675" y="4468150"/>
              <a:ext cx="52075" cy="50925"/>
            </a:xfrm>
            <a:custGeom>
              <a:avLst/>
              <a:gdLst/>
              <a:ahLst/>
              <a:cxnLst/>
              <a:rect l="l" t="t" r="r" b="b"/>
              <a:pathLst>
                <a:path w="2083" h="2037" extrusionOk="0">
                  <a:moveTo>
                    <a:pt x="968" y="1"/>
                  </a:moveTo>
                  <a:cubicBezTo>
                    <a:pt x="485" y="1"/>
                    <a:pt x="66" y="410"/>
                    <a:pt x="35" y="903"/>
                  </a:cubicBezTo>
                  <a:cubicBezTo>
                    <a:pt x="1" y="1449"/>
                    <a:pt x="376" y="1961"/>
                    <a:pt x="922" y="2029"/>
                  </a:cubicBezTo>
                  <a:cubicBezTo>
                    <a:pt x="962" y="2034"/>
                    <a:pt x="1002" y="2036"/>
                    <a:pt x="1041" y="2036"/>
                  </a:cubicBezTo>
                  <a:cubicBezTo>
                    <a:pt x="1541" y="2036"/>
                    <a:pt x="1985" y="1645"/>
                    <a:pt x="2048" y="1107"/>
                  </a:cubicBezTo>
                  <a:cubicBezTo>
                    <a:pt x="2082" y="596"/>
                    <a:pt x="1707" y="84"/>
                    <a:pt x="1127" y="15"/>
                  </a:cubicBezTo>
                  <a:cubicBezTo>
                    <a:pt x="1074" y="6"/>
                    <a:pt x="1021" y="1"/>
                    <a:pt x="96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5"/>
            <p:cNvSpPr/>
            <p:nvPr/>
          </p:nvSpPr>
          <p:spPr>
            <a:xfrm>
              <a:off x="3916600" y="4482000"/>
              <a:ext cx="54625" cy="50575"/>
            </a:xfrm>
            <a:custGeom>
              <a:avLst/>
              <a:gdLst/>
              <a:ahLst/>
              <a:cxnLst/>
              <a:rect l="l" t="t" r="r" b="b"/>
              <a:pathLst>
                <a:path w="2185" h="2023" extrusionOk="0">
                  <a:moveTo>
                    <a:pt x="1076" y="0"/>
                  </a:moveTo>
                  <a:cubicBezTo>
                    <a:pt x="577" y="0"/>
                    <a:pt x="135" y="389"/>
                    <a:pt x="103" y="895"/>
                  </a:cubicBezTo>
                  <a:cubicBezTo>
                    <a:pt x="1" y="1475"/>
                    <a:pt x="444" y="1987"/>
                    <a:pt x="990" y="2021"/>
                  </a:cubicBezTo>
                  <a:cubicBezTo>
                    <a:pt x="1012" y="2022"/>
                    <a:pt x="1034" y="2023"/>
                    <a:pt x="1055" y="2023"/>
                  </a:cubicBezTo>
                  <a:cubicBezTo>
                    <a:pt x="1545" y="2023"/>
                    <a:pt x="2018" y="1656"/>
                    <a:pt x="2117" y="1134"/>
                  </a:cubicBezTo>
                  <a:cubicBezTo>
                    <a:pt x="2185" y="553"/>
                    <a:pt x="1775" y="42"/>
                    <a:pt x="1195" y="7"/>
                  </a:cubicBezTo>
                  <a:cubicBezTo>
                    <a:pt x="1155" y="2"/>
                    <a:pt x="1115" y="0"/>
                    <a:pt x="107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5"/>
            <p:cNvSpPr/>
            <p:nvPr/>
          </p:nvSpPr>
          <p:spPr>
            <a:xfrm>
              <a:off x="4022400" y="4494075"/>
              <a:ext cx="54600" cy="50575"/>
            </a:xfrm>
            <a:custGeom>
              <a:avLst/>
              <a:gdLst/>
              <a:ahLst/>
              <a:cxnLst/>
              <a:rect l="l" t="t" r="r" b="b"/>
              <a:pathLst>
                <a:path w="2184" h="2023" extrusionOk="0">
                  <a:moveTo>
                    <a:pt x="1130" y="0"/>
                  </a:moveTo>
                  <a:cubicBezTo>
                    <a:pt x="640" y="0"/>
                    <a:pt x="168" y="366"/>
                    <a:pt x="102" y="889"/>
                  </a:cubicBezTo>
                  <a:cubicBezTo>
                    <a:pt x="0" y="1435"/>
                    <a:pt x="444" y="1947"/>
                    <a:pt x="990" y="2015"/>
                  </a:cubicBezTo>
                  <a:cubicBezTo>
                    <a:pt x="1030" y="2020"/>
                    <a:pt x="1069" y="2023"/>
                    <a:pt x="1109" y="2023"/>
                  </a:cubicBezTo>
                  <a:cubicBezTo>
                    <a:pt x="1608" y="2023"/>
                    <a:pt x="2050" y="1632"/>
                    <a:pt x="2082" y="1094"/>
                  </a:cubicBezTo>
                  <a:cubicBezTo>
                    <a:pt x="2184" y="548"/>
                    <a:pt x="1740" y="36"/>
                    <a:pt x="1194" y="2"/>
                  </a:cubicBezTo>
                  <a:cubicBezTo>
                    <a:pt x="1173" y="1"/>
                    <a:pt x="1151" y="0"/>
                    <a:pt x="1130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5"/>
            <p:cNvSpPr/>
            <p:nvPr/>
          </p:nvSpPr>
          <p:spPr>
            <a:xfrm>
              <a:off x="4129875" y="4506550"/>
              <a:ext cx="53775" cy="50900"/>
            </a:xfrm>
            <a:custGeom>
              <a:avLst/>
              <a:gdLst/>
              <a:ahLst/>
              <a:cxnLst/>
              <a:rect l="l" t="t" r="r" b="b"/>
              <a:pathLst>
                <a:path w="2151" h="2036" extrusionOk="0">
                  <a:moveTo>
                    <a:pt x="1002" y="0"/>
                  </a:moveTo>
                  <a:cubicBezTo>
                    <a:pt x="519" y="0"/>
                    <a:pt x="100" y="410"/>
                    <a:pt x="69" y="902"/>
                  </a:cubicBezTo>
                  <a:cubicBezTo>
                    <a:pt x="1" y="1448"/>
                    <a:pt x="410" y="1960"/>
                    <a:pt x="956" y="2028"/>
                  </a:cubicBezTo>
                  <a:cubicBezTo>
                    <a:pt x="996" y="2033"/>
                    <a:pt x="1036" y="2036"/>
                    <a:pt x="1075" y="2036"/>
                  </a:cubicBezTo>
                  <a:cubicBezTo>
                    <a:pt x="1574" y="2036"/>
                    <a:pt x="2016" y="1645"/>
                    <a:pt x="2048" y="1107"/>
                  </a:cubicBezTo>
                  <a:cubicBezTo>
                    <a:pt x="2150" y="561"/>
                    <a:pt x="1707" y="49"/>
                    <a:pt x="1161" y="15"/>
                  </a:cubicBezTo>
                  <a:cubicBezTo>
                    <a:pt x="1107" y="5"/>
                    <a:pt x="1055" y="0"/>
                    <a:pt x="1002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5"/>
            <p:cNvSpPr/>
            <p:nvPr/>
          </p:nvSpPr>
          <p:spPr>
            <a:xfrm>
              <a:off x="4236500" y="4519350"/>
              <a:ext cx="53775" cy="50900"/>
            </a:xfrm>
            <a:custGeom>
              <a:avLst/>
              <a:gdLst/>
              <a:ahLst/>
              <a:cxnLst/>
              <a:rect l="l" t="t" r="r" b="b"/>
              <a:pathLst>
                <a:path w="2151" h="2036" extrusionOk="0">
                  <a:moveTo>
                    <a:pt x="1003" y="0"/>
                  </a:moveTo>
                  <a:cubicBezTo>
                    <a:pt x="520" y="0"/>
                    <a:pt x="100" y="409"/>
                    <a:pt x="69" y="902"/>
                  </a:cubicBezTo>
                  <a:cubicBezTo>
                    <a:pt x="1" y="1448"/>
                    <a:pt x="410" y="1960"/>
                    <a:pt x="956" y="2028"/>
                  </a:cubicBezTo>
                  <a:cubicBezTo>
                    <a:pt x="996" y="2033"/>
                    <a:pt x="1036" y="2036"/>
                    <a:pt x="1076" y="2036"/>
                  </a:cubicBezTo>
                  <a:cubicBezTo>
                    <a:pt x="1575" y="2036"/>
                    <a:pt x="2017" y="1644"/>
                    <a:pt x="2048" y="1107"/>
                  </a:cubicBezTo>
                  <a:cubicBezTo>
                    <a:pt x="2151" y="561"/>
                    <a:pt x="1707" y="49"/>
                    <a:pt x="1161" y="15"/>
                  </a:cubicBezTo>
                  <a:cubicBezTo>
                    <a:pt x="1108" y="5"/>
                    <a:pt x="1055" y="0"/>
                    <a:pt x="1003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5"/>
            <p:cNvSpPr/>
            <p:nvPr/>
          </p:nvSpPr>
          <p:spPr>
            <a:xfrm>
              <a:off x="4342300" y="4533175"/>
              <a:ext cx="54625" cy="50600"/>
            </a:xfrm>
            <a:custGeom>
              <a:avLst/>
              <a:gdLst/>
              <a:ahLst/>
              <a:cxnLst/>
              <a:rect l="l" t="t" r="r" b="b"/>
              <a:pathLst>
                <a:path w="2185" h="2024" extrusionOk="0">
                  <a:moveTo>
                    <a:pt x="1075" y="0"/>
                  </a:moveTo>
                  <a:cubicBezTo>
                    <a:pt x="576" y="0"/>
                    <a:pt x="134" y="389"/>
                    <a:pt x="103" y="895"/>
                  </a:cubicBezTo>
                  <a:cubicBezTo>
                    <a:pt x="0" y="1475"/>
                    <a:pt x="444" y="1987"/>
                    <a:pt x="990" y="2021"/>
                  </a:cubicBezTo>
                  <a:cubicBezTo>
                    <a:pt x="1013" y="2023"/>
                    <a:pt x="1036" y="2023"/>
                    <a:pt x="1059" y="2023"/>
                  </a:cubicBezTo>
                  <a:cubicBezTo>
                    <a:pt x="1578" y="2023"/>
                    <a:pt x="2049" y="1657"/>
                    <a:pt x="2082" y="1134"/>
                  </a:cubicBezTo>
                  <a:cubicBezTo>
                    <a:pt x="2184" y="554"/>
                    <a:pt x="1741" y="42"/>
                    <a:pt x="1195" y="8"/>
                  </a:cubicBezTo>
                  <a:cubicBezTo>
                    <a:pt x="1154" y="3"/>
                    <a:pt x="1115" y="0"/>
                    <a:pt x="107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5"/>
            <p:cNvSpPr/>
            <p:nvPr/>
          </p:nvSpPr>
          <p:spPr>
            <a:xfrm>
              <a:off x="4448925" y="4545975"/>
              <a:ext cx="54625" cy="50600"/>
            </a:xfrm>
            <a:custGeom>
              <a:avLst/>
              <a:gdLst/>
              <a:ahLst/>
              <a:cxnLst/>
              <a:rect l="l" t="t" r="r" b="b"/>
              <a:pathLst>
                <a:path w="2185" h="2024" extrusionOk="0">
                  <a:moveTo>
                    <a:pt x="1075" y="0"/>
                  </a:moveTo>
                  <a:cubicBezTo>
                    <a:pt x="576" y="0"/>
                    <a:pt x="135" y="389"/>
                    <a:pt x="103" y="895"/>
                  </a:cubicBezTo>
                  <a:cubicBezTo>
                    <a:pt x="1" y="1475"/>
                    <a:pt x="444" y="1987"/>
                    <a:pt x="990" y="2021"/>
                  </a:cubicBezTo>
                  <a:cubicBezTo>
                    <a:pt x="1013" y="2022"/>
                    <a:pt x="1036" y="2023"/>
                    <a:pt x="1059" y="2023"/>
                  </a:cubicBezTo>
                  <a:cubicBezTo>
                    <a:pt x="1578" y="2023"/>
                    <a:pt x="2049" y="1657"/>
                    <a:pt x="2082" y="1134"/>
                  </a:cubicBezTo>
                  <a:cubicBezTo>
                    <a:pt x="2184" y="554"/>
                    <a:pt x="1741" y="42"/>
                    <a:pt x="1195" y="8"/>
                  </a:cubicBezTo>
                  <a:cubicBezTo>
                    <a:pt x="1155" y="3"/>
                    <a:pt x="1115" y="0"/>
                    <a:pt x="107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5"/>
            <p:cNvSpPr/>
            <p:nvPr/>
          </p:nvSpPr>
          <p:spPr>
            <a:xfrm>
              <a:off x="4555550" y="4558050"/>
              <a:ext cx="54625" cy="50600"/>
            </a:xfrm>
            <a:custGeom>
              <a:avLst/>
              <a:gdLst/>
              <a:ahLst/>
              <a:cxnLst/>
              <a:rect l="l" t="t" r="r" b="b"/>
              <a:pathLst>
                <a:path w="2185" h="2024" extrusionOk="0">
                  <a:moveTo>
                    <a:pt x="1131" y="0"/>
                  </a:moveTo>
                  <a:cubicBezTo>
                    <a:pt x="641" y="0"/>
                    <a:pt x="169" y="367"/>
                    <a:pt x="103" y="890"/>
                  </a:cubicBezTo>
                  <a:cubicBezTo>
                    <a:pt x="1" y="1436"/>
                    <a:pt x="445" y="1947"/>
                    <a:pt x="991" y="2016"/>
                  </a:cubicBezTo>
                  <a:cubicBezTo>
                    <a:pt x="1030" y="2021"/>
                    <a:pt x="1070" y="2023"/>
                    <a:pt x="1110" y="2023"/>
                  </a:cubicBezTo>
                  <a:cubicBezTo>
                    <a:pt x="1609" y="2023"/>
                    <a:pt x="2051" y="1632"/>
                    <a:pt x="2082" y="1094"/>
                  </a:cubicBezTo>
                  <a:cubicBezTo>
                    <a:pt x="2185" y="548"/>
                    <a:pt x="1741" y="37"/>
                    <a:pt x="1195" y="2"/>
                  </a:cubicBezTo>
                  <a:cubicBezTo>
                    <a:pt x="1174" y="1"/>
                    <a:pt x="1152" y="0"/>
                    <a:pt x="1131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5"/>
            <p:cNvSpPr/>
            <p:nvPr/>
          </p:nvSpPr>
          <p:spPr>
            <a:xfrm>
              <a:off x="3537000" y="4527800"/>
              <a:ext cx="46075" cy="49950"/>
            </a:xfrm>
            <a:custGeom>
              <a:avLst/>
              <a:gdLst/>
              <a:ahLst/>
              <a:cxnLst/>
              <a:rect l="l" t="t" r="r" b="b"/>
              <a:pathLst>
                <a:path w="1843" h="1998" extrusionOk="0">
                  <a:moveTo>
                    <a:pt x="678" y="0"/>
                  </a:moveTo>
                  <a:cubicBezTo>
                    <a:pt x="416" y="0"/>
                    <a:pt x="197" y="123"/>
                    <a:pt x="0" y="291"/>
                  </a:cubicBezTo>
                  <a:cubicBezTo>
                    <a:pt x="273" y="871"/>
                    <a:pt x="580" y="1451"/>
                    <a:pt x="921" y="1997"/>
                  </a:cubicBezTo>
                  <a:cubicBezTo>
                    <a:pt x="1331" y="1895"/>
                    <a:pt x="1672" y="1554"/>
                    <a:pt x="1775" y="1110"/>
                  </a:cubicBezTo>
                  <a:cubicBezTo>
                    <a:pt x="1843" y="564"/>
                    <a:pt x="1433" y="52"/>
                    <a:pt x="853" y="18"/>
                  </a:cubicBezTo>
                  <a:cubicBezTo>
                    <a:pt x="793" y="6"/>
                    <a:pt x="734" y="0"/>
                    <a:pt x="678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5"/>
            <p:cNvSpPr/>
            <p:nvPr/>
          </p:nvSpPr>
          <p:spPr>
            <a:xfrm>
              <a:off x="3635100" y="4540675"/>
              <a:ext cx="54625" cy="50775"/>
            </a:xfrm>
            <a:custGeom>
              <a:avLst/>
              <a:gdLst/>
              <a:ahLst/>
              <a:cxnLst/>
              <a:rect l="l" t="t" r="r" b="b"/>
              <a:pathLst>
                <a:path w="2185" h="2031" extrusionOk="0">
                  <a:moveTo>
                    <a:pt x="1036" y="0"/>
                  </a:moveTo>
                  <a:cubicBezTo>
                    <a:pt x="553" y="0"/>
                    <a:pt x="133" y="409"/>
                    <a:pt x="103" y="902"/>
                  </a:cubicBezTo>
                  <a:cubicBezTo>
                    <a:pt x="0" y="1448"/>
                    <a:pt x="444" y="1960"/>
                    <a:pt x="990" y="2028"/>
                  </a:cubicBezTo>
                  <a:cubicBezTo>
                    <a:pt x="1011" y="2030"/>
                    <a:pt x="1033" y="2030"/>
                    <a:pt x="1054" y="2030"/>
                  </a:cubicBezTo>
                  <a:cubicBezTo>
                    <a:pt x="1544" y="2030"/>
                    <a:pt x="2018" y="1663"/>
                    <a:pt x="2116" y="1107"/>
                  </a:cubicBezTo>
                  <a:cubicBezTo>
                    <a:pt x="2184" y="561"/>
                    <a:pt x="1775" y="49"/>
                    <a:pt x="1195" y="15"/>
                  </a:cubicBezTo>
                  <a:cubicBezTo>
                    <a:pt x="1141" y="5"/>
                    <a:pt x="1088" y="0"/>
                    <a:pt x="103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5"/>
            <p:cNvSpPr/>
            <p:nvPr/>
          </p:nvSpPr>
          <p:spPr>
            <a:xfrm>
              <a:off x="3741725" y="4553475"/>
              <a:ext cx="54625" cy="50775"/>
            </a:xfrm>
            <a:custGeom>
              <a:avLst/>
              <a:gdLst/>
              <a:ahLst/>
              <a:cxnLst/>
              <a:rect l="l" t="t" r="r" b="b"/>
              <a:pathLst>
                <a:path w="2185" h="2031" extrusionOk="0">
                  <a:moveTo>
                    <a:pt x="1036" y="0"/>
                  </a:moveTo>
                  <a:cubicBezTo>
                    <a:pt x="554" y="0"/>
                    <a:pt x="134" y="409"/>
                    <a:pt x="103" y="902"/>
                  </a:cubicBezTo>
                  <a:cubicBezTo>
                    <a:pt x="1" y="1448"/>
                    <a:pt x="444" y="1960"/>
                    <a:pt x="990" y="2028"/>
                  </a:cubicBezTo>
                  <a:cubicBezTo>
                    <a:pt x="1012" y="2030"/>
                    <a:pt x="1033" y="2030"/>
                    <a:pt x="1055" y="2030"/>
                  </a:cubicBezTo>
                  <a:cubicBezTo>
                    <a:pt x="1544" y="2030"/>
                    <a:pt x="2018" y="1662"/>
                    <a:pt x="2116" y="1107"/>
                  </a:cubicBezTo>
                  <a:cubicBezTo>
                    <a:pt x="2185" y="561"/>
                    <a:pt x="1775" y="49"/>
                    <a:pt x="1195" y="15"/>
                  </a:cubicBezTo>
                  <a:cubicBezTo>
                    <a:pt x="1142" y="5"/>
                    <a:pt x="1089" y="0"/>
                    <a:pt x="103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5"/>
            <p:cNvSpPr/>
            <p:nvPr/>
          </p:nvSpPr>
          <p:spPr>
            <a:xfrm>
              <a:off x="3848375" y="4566250"/>
              <a:ext cx="54600" cy="50800"/>
            </a:xfrm>
            <a:custGeom>
              <a:avLst/>
              <a:gdLst/>
              <a:ahLst/>
              <a:cxnLst/>
              <a:rect l="l" t="t" r="r" b="b"/>
              <a:pathLst>
                <a:path w="2184" h="2032" extrusionOk="0">
                  <a:moveTo>
                    <a:pt x="1036" y="1"/>
                  </a:moveTo>
                  <a:cubicBezTo>
                    <a:pt x="553" y="1"/>
                    <a:pt x="133" y="410"/>
                    <a:pt x="102" y="903"/>
                  </a:cubicBezTo>
                  <a:cubicBezTo>
                    <a:pt x="0" y="1449"/>
                    <a:pt x="444" y="1961"/>
                    <a:pt x="990" y="2029"/>
                  </a:cubicBezTo>
                  <a:cubicBezTo>
                    <a:pt x="1011" y="2030"/>
                    <a:pt x="1033" y="2031"/>
                    <a:pt x="1054" y="2031"/>
                  </a:cubicBezTo>
                  <a:cubicBezTo>
                    <a:pt x="1544" y="2031"/>
                    <a:pt x="2018" y="1663"/>
                    <a:pt x="2116" y="1108"/>
                  </a:cubicBezTo>
                  <a:cubicBezTo>
                    <a:pt x="2184" y="562"/>
                    <a:pt x="1774" y="50"/>
                    <a:pt x="1194" y="16"/>
                  </a:cubicBezTo>
                  <a:cubicBezTo>
                    <a:pt x="1141" y="6"/>
                    <a:pt x="1088" y="1"/>
                    <a:pt x="103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5"/>
            <p:cNvSpPr/>
            <p:nvPr/>
          </p:nvSpPr>
          <p:spPr>
            <a:xfrm>
              <a:off x="3955000" y="4577525"/>
              <a:ext cx="53775" cy="50925"/>
            </a:xfrm>
            <a:custGeom>
              <a:avLst/>
              <a:gdLst/>
              <a:ahLst/>
              <a:cxnLst/>
              <a:rect l="l" t="t" r="r" b="b"/>
              <a:pathLst>
                <a:path w="2151" h="2037" extrusionOk="0">
                  <a:moveTo>
                    <a:pt x="1042" y="1"/>
                  </a:moveTo>
                  <a:cubicBezTo>
                    <a:pt x="542" y="1"/>
                    <a:pt x="100" y="392"/>
                    <a:pt x="69" y="930"/>
                  </a:cubicBezTo>
                  <a:cubicBezTo>
                    <a:pt x="0" y="1476"/>
                    <a:pt x="410" y="1987"/>
                    <a:pt x="956" y="2022"/>
                  </a:cubicBezTo>
                  <a:cubicBezTo>
                    <a:pt x="1009" y="2032"/>
                    <a:pt x="1062" y="2036"/>
                    <a:pt x="1114" y="2036"/>
                  </a:cubicBezTo>
                  <a:cubicBezTo>
                    <a:pt x="1597" y="2036"/>
                    <a:pt x="2017" y="1627"/>
                    <a:pt x="2048" y="1134"/>
                  </a:cubicBezTo>
                  <a:cubicBezTo>
                    <a:pt x="2150" y="588"/>
                    <a:pt x="1707" y="76"/>
                    <a:pt x="1161" y="8"/>
                  </a:cubicBezTo>
                  <a:cubicBezTo>
                    <a:pt x="1121" y="3"/>
                    <a:pt x="1081" y="1"/>
                    <a:pt x="1042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5"/>
            <p:cNvSpPr/>
            <p:nvPr/>
          </p:nvSpPr>
          <p:spPr>
            <a:xfrm>
              <a:off x="4060775" y="4591175"/>
              <a:ext cx="54625" cy="50075"/>
            </a:xfrm>
            <a:custGeom>
              <a:avLst/>
              <a:gdLst/>
              <a:ahLst/>
              <a:cxnLst/>
              <a:rect l="l" t="t" r="r" b="b"/>
              <a:pathLst>
                <a:path w="2185" h="2003" extrusionOk="0">
                  <a:moveTo>
                    <a:pt x="1083" y="1"/>
                  </a:moveTo>
                  <a:cubicBezTo>
                    <a:pt x="610" y="1"/>
                    <a:pt x="166" y="390"/>
                    <a:pt x="103" y="895"/>
                  </a:cubicBezTo>
                  <a:cubicBezTo>
                    <a:pt x="1" y="1441"/>
                    <a:pt x="444" y="1953"/>
                    <a:pt x="990" y="1987"/>
                  </a:cubicBezTo>
                  <a:cubicBezTo>
                    <a:pt x="1044" y="1997"/>
                    <a:pt x="1096" y="2002"/>
                    <a:pt x="1149" y="2002"/>
                  </a:cubicBezTo>
                  <a:cubicBezTo>
                    <a:pt x="1632" y="2002"/>
                    <a:pt x="2051" y="1593"/>
                    <a:pt x="2082" y="1100"/>
                  </a:cubicBezTo>
                  <a:cubicBezTo>
                    <a:pt x="2185" y="554"/>
                    <a:pt x="1741" y="42"/>
                    <a:pt x="1195" y="8"/>
                  </a:cubicBezTo>
                  <a:cubicBezTo>
                    <a:pt x="1157" y="3"/>
                    <a:pt x="1120" y="1"/>
                    <a:pt x="108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5"/>
            <p:cNvSpPr/>
            <p:nvPr/>
          </p:nvSpPr>
          <p:spPr>
            <a:xfrm>
              <a:off x="4168275" y="4604650"/>
              <a:ext cx="54625" cy="50775"/>
            </a:xfrm>
            <a:custGeom>
              <a:avLst/>
              <a:gdLst/>
              <a:ahLst/>
              <a:cxnLst/>
              <a:rect l="l" t="t" r="r" b="b"/>
              <a:pathLst>
                <a:path w="2185" h="2031" extrusionOk="0">
                  <a:moveTo>
                    <a:pt x="1036" y="0"/>
                  </a:moveTo>
                  <a:cubicBezTo>
                    <a:pt x="553" y="0"/>
                    <a:pt x="133" y="410"/>
                    <a:pt x="103" y="902"/>
                  </a:cubicBezTo>
                  <a:cubicBezTo>
                    <a:pt x="0" y="1448"/>
                    <a:pt x="444" y="1960"/>
                    <a:pt x="990" y="2028"/>
                  </a:cubicBezTo>
                  <a:cubicBezTo>
                    <a:pt x="1011" y="2030"/>
                    <a:pt x="1033" y="2031"/>
                    <a:pt x="1054" y="2031"/>
                  </a:cubicBezTo>
                  <a:cubicBezTo>
                    <a:pt x="1544" y="2031"/>
                    <a:pt x="2016" y="1663"/>
                    <a:pt x="2082" y="1107"/>
                  </a:cubicBezTo>
                  <a:cubicBezTo>
                    <a:pt x="2184" y="561"/>
                    <a:pt x="1740" y="49"/>
                    <a:pt x="1194" y="15"/>
                  </a:cubicBezTo>
                  <a:cubicBezTo>
                    <a:pt x="1141" y="5"/>
                    <a:pt x="1088" y="0"/>
                    <a:pt x="103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5"/>
            <p:cNvSpPr/>
            <p:nvPr/>
          </p:nvSpPr>
          <p:spPr>
            <a:xfrm>
              <a:off x="4274900" y="4617450"/>
              <a:ext cx="54625" cy="50775"/>
            </a:xfrm>
            <a:custGeom>
              <a:avLst/>
              <a:gdLst/>
              <a:ahLst/>
              <a:cxnLst/>
              <a:rect l="l" t="t" r="r" b="b"/>
              <a:pathLst>
                <a:path w="2185" h="2031" extrusionOk="0">
                  <a:moveTo>
                    <a:pt x="1036" y="0"/>
                  </a:moveTo>
                  <a:cubicBezTo>
                    <a:pt x="553" y="0"/>
                    <a:pt x="134" y="410"/>
                    <a:pt x="103" y="902"/>
                  </a:cubicBezTo>
                  <a:cubicBezTo>
                    <a:pt x="1" y="1448"/>
                    <a:pt x="444" y="1960"/>
                    <a:pt x="990" y="2028"/>
                  </a:cubicBezTo>
                  <a:cubicBezTo>
                    <a:pt x="1012" y="2030"/>
                    <a:pt x="1033" y="2030"/>
                    <a:pt x="1055" y="2030"/>
                  </a:cubicBezTo>
                  <a:cubicBezTo>
                    <a:pt x="1544" y="2030"/>
                    <a:pt x="2017" y="1663"/>
                    <a:pt x="2082" y="1107"/>
                  </a:cubicBezTo>
                  <a:cubicBezTo>
                    <a:pt x="2184" y="561"/>
                    <a:pt x="1741" y="49"/>
                    <a:pt x="1195" y="15"/>
                  </a:cubicBezTo>
                  <a:cubicBezTo>
                    <a:pt x="1142" y="5"/>
                    <a:pt x="1089" y="0"/>
                    <a:pt x="103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5"/>
            <p:cNvSpPr/>
            <p:nvPr/>
          </p:nvSpPr>
          <p:spPr>
            <a:xfrm>
              <a:off x="4381525" y="4630425"/>
              <a:ext cx="53775" cy="50600"/>
            </a:xfrm>
            <a:custGeom>
              <a:avLst/>
              <a:gdLst/>
              <a:ahLst/>
              <a:cxnLst/>
              <a:rect l="l" t="t" r="r" b="b"/>
              <a:pathLst>
                <a:path w="2151" h="2024" extrusionOk="0">
                  <a:moveTo>
                    <a:pt x="1076" y="0"/>
                  </a:moveTo>
                  <a:cubicBezTo>
                    <a:pt x="577" y="0"/>
                    <a:pt x="135" y="389"/>
                    <a:pt x="103" y="895"/>
                  </a:cubicBezTo>
                  <a:cubicBezTo>
                    <a:pt x="1" y="1441"/>
                    <a:pt x="444" y="1953"/>
                    <a:pt x="990" y="2021"/>
                  </a:cubicBezTo>
                  <a:cubicBezTo>
                    <a:pt x="1012" y="2023"/>
                    <a:pt x="1034" y="2023"/>
                    <a:pt x="1055" y="2023"/>
                  </a:cubicBezTo>
                  <a:cubicBezTo>
                    <a:pt x="1545" y="2023"/>
                    <a:pt x="2018" y="1655"/>
                    <a:pt x="2117" y="1100"/>
                  </a:cubicBezTo>
                  <a:cubicBezTo>
                    <a:pt x="2151" y="554"/>
                    <a:pt x="1741" y="42"/>
                    <a:pt x="1195" y="8"/>
                  </a:cubicBezTo>
                  <a:cubicBezTo>
                    <a:pt x="1155" y="3"/>
                    <a:pt x="1115" y="0"/>
                    <a:pt x="107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5"/>
            <p:cNvSpPr/>
            <p:nvPr/>
          </p:nvSpPr>
          <p:spPr>
            <a:xfrm>
              <a:off x="4489875" y="4642175"/>
              <a:ext cx="52050" cy="50250"/>
            </a:xfrm>
            <a:custGeom>
              <a:avLst/>
              <a:gdLst/>
              <a:ahLst/>
              <a:cxnLst/>
              <a:rect l="l" t="t" r="r" b="b"/>
              <a:pathLst>
                <a:path w="2082" h="2010" extrusionOk="0">
                  <a:moveTo>
                    <a:pt x="968" y="1"/>
                  </a:moveTo>
                  <a:cubicBezTo>
                    <a:pt x="485" y="1"/>
                    <a:pt x="65" y="410"/>
                    <a:pt x="35" y="903"/>
                  </a:cubicBezTo>
                  <a:cubicBezTo>
                    <a:pt x="1" y="1449"/>
                    <a:pt x="376" y="1961"/>
                    <a:pt x="922" y="1995"/>
                  </a:cubicBezTo>
                  <a:cubicBezTo>
                    <a:pt x="975" y="2005"/>
                    <a:pt x="1028" y="2010"/>
                    <a:pt x="1080" y="2010"/>
                  </a:cubicBezTo>
                  <a:cubicBezTo>
                    <a:pt x="1563" y="2010"/>
                    <a:pt x="1986" y="1600"/>
                    <a:pt x="2048" y="1108"/>
                  </a:cubicBezTo>
                  <a:cubicBezTo>
                    <a:pt x="2082" y="596"/>
                    <a:pt x="1707" y="84"/>
                    <a:pt x="1127" y="16"/>
                  </a:cubicBezTo>
                  <a:cubicBezTo>
                    <a:pt x="1073" y="6"/>
                    <a:pt x="1020" y="1"/>
                    <a:pt x="96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5"/>
            <p:cNvSpPr/>
            <p:nvPr/>
          </p:nvSpPr>
          <p:spPr>
            <a:xfrm>
              <a:off x="3603525" y="4642550"/>
              <a:ext cx="22200" cy="26475"/>
            </a:xfrm>
            <a:custGeom>
              <a:avLst/>
              <a:gdLst/>
              <a:ahLst/>
              <a:cxnLst/>
              <a:rect l="l" t="t" r="r" b="b"/>
              <a:pathLst>
                <a:path w="888" h="1059" extrusionOk="0">
                  <a:moveTo>
                    <a:pt x="1" y="1"/>
                  </a:moveTo>
                  <a:lnTo>
                    <a:pt x="1" y="1"/>
                  </a:lnTo>
                  <a:cubicBezTo>
                    <a:pt x="240" y="376"/>
                    <a:pt x="547" y="717"/>
                    <a:pt x="854" y="1058"/>
                  </a:cubicBezTo>
                  <a:cubicBezTo>
                    <a:pt x="888" y="547"/>
                    <a:pt x="547" y="69"/>
                    <a:pt x="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5"/>
            <p:cNvSpPr/>
            <p:nvPr/>
          </p:nvSpPr>
          <p:spPr>
            <a:xfrm>
              <a:off x="3681150" y="4654975"/>
              <a:ext cx="52075" cy="50250"/>
            </a:xfrm>
            <a:custGeom>
              <a:avLst/>
              <a:gdLst/>
              <a:ahLst/>
              <a:cxnLst/>
              <a:rect l="l" t="t" r="r" b="b"/>
              <a:pathLst>
                <a:path w="2083" h="2010" extrusionOk="0">
                  <a:moveTo>
                    <a:pt x="1003" y="1"/>
                  </a:moveTo>
                  <a:cubicBezTo>
                    <a:pt x="519" y="1"/>
                    <a:pt x="97" y="410"/>
                    <a:pt x="35" y="903"/>
                  </a:cubicBezTo>
                  <a:cubicBezTo>
                    <a:pt x="1" y="1449"/>
                    <a:pt x="376" y="1960"/>
                    <a:pt x="956" y="1995"/>
                  </a:cubicBezTo>
                  <a:cubicBezTo>
                    <a:pt x="1010" y="2005"/>
                    <a:pt x="1063" y="2009"/>
                    <a:pt x="1115" y="2009"/>
                  </a:cubicBezTo>
                  <a:cubicBezTo>
                    <a:pt x="1598" y="2009"/>
                    <a:pt x="2018" y="1600"/>
                    <a:pt x="2048" y="1107"/>
                  </a:cubicBezTo>
                  <a:cubicBezTo>
                    <a:pt x="2082" y="561"/>
                    <a:pt x="1707" y="50"/>
                    <a:pt x="1161" y="15"/>
                  </a:cubicBezTo>
                  <a:cubicBezTo>
                    <a:pt x="1108" y="5"/>
                    <a:pt x="1055" y="1"/>
                    <a:pt x="100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5"/>
            <p:cNvSpPr/>
            <p:nvPr/>
          </p:nvSpPr>
          <p:spPr>
            <a:xfrm>
              <a:off x="3786950" y="4667775"/>
              <a:ext cx="52900" cy="50050"/>
            </a:xfrm>
            <a:custGeom>
              <a:avLst/>
              <a:gdLst/>
              <a:ahLst/>
              <a:cxnLst/>
              <a:rect l="l" t="t" r="r" b="b"/>
              <a:pathLst>
                <a:path w="2116" h="2002" extrusionOk="0">
                  <a:moveTo>
                    <a:pt x="993" y="1"/>
                  </a:moveTo>
                  <a:cubicBezTo>
                    <a:pt x="485" y="1"/>
                    <a:pt x="65" y="410"/>
                    <a:pt x="34" y="903"/>
                  </a:cubicBezTo>
                  <a:cubicBezTo>
                    <a:pt x="0" y="1448"/>
                    <a:pt x="376" y="1960"/>
                    <a:pt x="922" y="1994"/>
                  </a:cubicBezTo>
                  <a:cubicBezTo>
                    <a:pt x="964" y="1999"/>
                    <a:pt x="1006" y="2002"/>
                    <a:pt x="1048" y="2002"/>
                  </a:cubicBezTo>
                  <a:cubicBezTo>
                    <a:pt x="1574" y="2002"/>
                    <a:pt x="2016" y="1613"/>
                    <a:pt x="2048" y="1107"/>
                  </a:cubicBezTo>
                  <a:cubicBezTo>
                    <a:pt x="2116" y="561"/>
                    <a:pt x="1706" y="49"/>
                    <a:pt x="1160" y="15"/>
                  </a:cubicBezTo>
                  <a:cubicBezTo>
                    <a:pt x="1104" y="5"/>
                    <a:pt x="1048" y="1"/>
                    <a:pt x="99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5"/>
            <p:cNvSpPr/>
            <p:nvPr/>
          </p:nvSpPr>
          <p:spPr>
            <a:xfrm>
              <a:off x="3893575" y="4680575"/>
              <a:ext cx="52925" cy="50050"/>
            </a:xfrm>
            <a:custGeom>
              <a:avLst/>
              <a:gdLst/>
              <a:ahLst/>
              <a:cxnLst/>
              <a:rect l="l" t="t" r="r" b="b"/>
              <a:pathLst>
                <a:path w="2117" h="2002" extrusionOk="0">
                  <a:moveTo>
                    <a:pt x="993" y="0"/>
                  </a:moveTo>
                  <a:cubicBezTo>
                    <a:pt x="485" y="0"/>
                    <a:pt x="65" y="410"/>
                    <a:pt x="35" y="902"/>
                  </a:cubicBezTo>
                  <a:cubicBezTo>
                    <a:pt x="1" y="1448"/>
                    <a:pt x="376" y="1960"/>
                    <a:pt x="922" y="1994"/>
                  </a:cubicBezTo>
                  <a:cubicBezTo>
                    <a:pt x="964" y="1999"/>
                    <a:pt x="1007" y="2002"/>
                    <a:pt x="1048" y="2002"/>
                  </a:cubicBezTo>
                  <a:cubicBezTo>
                    <a:pt x="1574" y="2002"/>
                    <a:pt x="2016" y="1613"/>
                    <a:pt x="2048" y="1107"/>
                  </a:cubicBezTo>
                  <a:cubicBezTo>
                    <a:pt x="2116" y="561"/>
                    <a:pt x="1707" y="49"/>
                    <a:pt x="1161" y="15"/>
                  </a:cubicBezTo>
                  <a:cubicBezTo>
                    <a:pt x="1104" y="5"/>
                    <a:pt x="1048" y="0"/>
                    <a:pt x="993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4000200" y="4692700"/>
              <a:ext cx="52075" cy="50725"/>
            </a:xfrm>
            <a:custGeom>
              <a:avLst/>
              <a:gdLst/>
              <a:ahLst/>
              <a:cxnLst/>
              <a:rect l="l" t="t" r="r" b="b"/>
              <a:pathLst>
                <a:path w="2083" h="2029" extrusionOk="0">
                  <a:moveTo>
                    <a:pt x="1043" y="1"/>
                  </a:moveTo>
                  <a:cubicBezTo>
                    <a:pt x="513" y="1"/>
                    <a:pt x="67" y="421"/>
                    <a:pt x="35" y="929"/>
                  </a:cubicBezTo>
                  <a:cubicBezTo>
                    <a:pt x="1" y="1475"/>
                    <a:pt x="376" y="1987"/>
                    <a:pt x="922" y="2021"/>
                  </a:cubicBezTo>
                  <a:cubicBezTo>
                    <a:pt x="965" y="2026"/>
                    <a:pt x="1007" y="2029"/>
                    <a:pt x="1048" y="2029"/>
                  </a:cubicBezTo>
                  <a:cubicBezTo>
                    <a:pt x="1570" y="2029"/>
                    <a:pt x="1985" y="1640"/>
                    <a:pt x="2048" y="1134"/>
                  </a:cubicBezTo>
                  <a:cubicBezTo>
                    <a:pt x="2082" y="588"/>
                    <a:pt x="1707" y="76"/>
                    <a:pt x="1161" y="8"/>
                  </a:cubicBezTo>
                  <a:cubicBezTo>
                    <a:pt x="1121" y="3"/>
                    <a:pt x="1082" y="1"/>
                    <a:pt x="104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4106850" y="4706175"/>
              <a:ext cx="52050" cy="50050"/>
            </a:xfrm>
            <a:custGeom>
              <a:avLst/>
              <a:gdLst/>
              <a:ahLst/>
              <a:cxnLst/>
              <a:rect l="l" t="t" r="r" b="b"/>
              <a:pathLst>
                <a:path w="2082" h="2002" extrusionOk="0">
                  <a:moveTo>
                    <a:pt x="993" y="0"/>
                  </a:moveTo>
                  <a:cubicBezTo>
                    <a:pt x="485" y="0"/>
                    <a:pt x="65" y="409"/>
                    <a:pt x="34" y="902"/>
                  </a:cubicBezTo>
                  <a:cubicBezTo>
                    <a:pt x="0" y="1448"/>
                    <a:pt x="376" y="1960"/>
                    <a:pt x="922" y="1994"/>
                  </a:cubicBezTo>
                  <a:cubicBezTo>
                    <a:pt x="964" y="1999"/>
                    <a:pt x="1006" y="2001"/>
                    <a:pt x="1047" y="2001"/>
                  </a:cubicBezTo>
                  <a:cubicBezTo>
                    <a:pt x="1570" y="2001"/>
                    <a:pt x="1984" y="1613"/>
                    <a:pt x="2048" y="1107"/>
                  </a:cubicBezTo>
                  <a:cubicBezTo>
                    <a:pt x="2082" y="561"/>
                    <a:pt x="1706" y="49"/>
                    <a:pt x="1160" y="15"/>
                  </a:cubicBezTo>
                  <a:cubicBezTo>
                    <a:pt x="1104" y="5"/>
                    <a:pt x="1048" y="0"/>
                    <a:pt x="993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4213475" y="4718950"/>
              <a:ext cx="52925" cy="50075"/>
            </a:xfrm>
            <a:custGeom>
              <a:avLst/>
              <a:gdLst/>
              <a:ahLst/>
              <a:cxnLst/>
              <a:rect l="l" t="t" r="r" b="b"/>
              <a:pathLst>
                <a:path w="2117" h="2003" extrusionOk="0">
                  <a:moveTo>
                    <a:pt x="993" y="1"/>
                  </a:moveTo>
                  <a:cubicBezTo>
                    <a:pt x="485" y="1"/>
                    <a:pt x="66" y="410"/>
                    <a:pt x="35" y="903"/>
                  </a:cubicBezTo>
                  <a:cubicBezTo>
                    <a:pt x="1" y="1449"/>
                    <a:pt x="376" y="1961"/>
                    <a:pt x="922" y="1995"/>
                  </a:cubicBezTo>
                  <a:cubicBezTo>
                    <a:pt x="965" y="2000"/>
                    <a:pt x="1007" y="2002"/>
                    <a:pt x="1048" y="2002"/>
                  </a:cubicBezTo>
                  <a:cubicBezTo>
                    <a:pt x="1570" y="2002"/>
                    <a:pt x="1985" y="1614"/>
                    <a:pt x="2048" y="1108"/>
                  </a:cubicBezTo>
                  <a:cubicBezTo>
                    <a:pt x="2116" y="562"/>
                    <a:pt x="1707" y="50"/>
                    <a:pt x="1161" y="16"/>
                  </a:cubicBezTo>
                  <a:cubicBezTo>
                    <a:pt x="1104" y="6"/>
                    <a:pt x="1048" y="1"/>
                    <a:pt x="99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5"/>
            <p:cNvSpPr/>
            <p:nvPr/>
          </p:nvSpPr>
          <p:spPr>
            <a:xfrm>
              <a:off x="4320125" y="4731750"/>
              <a:ext cx="52900" cy="50250"/>
            </a:xfrm>
            <a:custGeom>
              <a:avLst/>
              <a:gdLst/>
              <a:ahLst/>
              <a:cxnLst/>
              <a:rect l="l" t="t" r="r" b="b"/>
              <a:pathLst>
                <a:path w="2116" h="2010" extrusionOk="0">
                  <a:moveTo>
                    <a:pt x="968" y="1"/>
                  </a:moveTo>
                  <a:cubicBezTo>
                    <a:pt x="485" y="1"/>
                    <a:pt x="65" y="410"/>
                    <a:pt x="34" y="903"/>
                  </a:cubicBezTo>
                  <a:cubicBezTo>
                    <a:pt x="0" y="1449"/>
                    <a:pt x="375" y="1961"/>
                    <a:pt x="921" y="1995"/>
                  </a:cubicBezTo>
                  <a:cubicBezTo>
                    <a:pt x="978" y="2005"/>
                    <a:pt x="1034" y="2009"/>
                    <a:pt x="1088" y="2009"/>
                  </a:cubicBezTo>
                  <a:cubicBezTo>
                    <a:pt x="1591" y="2009"/>
                    <a:pt x="1986" y="1600"/>
                    <a:pt x="2047" y="1107"/>
                  </a:cubicBezTo>
                  <a:cubicBezTo>
                    <a:pt x="2116" y="562"/>
                    <a:pt x="1706" y="50"/>
                    <a:pt x="1126" y="16"/>
                  </a:cubicBezTo>
                  <a:cubicBezTo>
                    <a:pt x="1073" y="6"/>
                    <a:pt x="1020" y="1"/>
                    <a:pt x="96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5"/>
            <p:cNvSpPr/>
            <p:nvPr/>
          </p:nvSpPr>
          <p:spPr>
            <a:xfrm>
              <a:off x="4426750" y="4744550"/>
              <a:ext cx="52050" cy="49875"/>
            </a:xfrm>
            <a:custGeom>
              <a:avLst/>
              <a:gdLst/>
              <a:ahLst/>
              <a:cxnLst/>
              <a:rect l="l" t="t" r="r" b="b"/>
              <a:pathLst>
                <a:path w="2082" h="1995" extrusionOk="0">
                  <a:moveTo>
                    <a:pt x="993" y="1"/>
                  </a:moveTo>
                  <a:cubicBezTo>
                    <a:pt x="485" y="1"/>
                    <a:pt x="65" y="410"/>
                    <a:pt x="35" y="903"/>
                  </a:cubicBezTo>
                  <a:cubicBezTo>
                    <a:pt x="0" y="1414"/>
                    <a:pt x="308" y="1824"/>
                    <a:pt x="751" y="1995"/>
                  </a:cubicBezTo>
                  <a:cubicBezTo>
                    <a:pt x="1195" y="1722"/>
                    <a:pt x="1604" y="1414"/>
                    <a:pt x="2048" y="1073"/>
                  </a:cubicBezTo>
                  <a:cubicBezTo>
                    <a:pt x="2082" y="527"/>
                    <a:pt x="1707" y="50"/>
                    <a:pt x="1161" y="15"/>
                  </a:cubicBezTo>
                  <a:cubicBezTo>
                    <a:pt x="1104" y="5"/>
                    <a:pt x="1048" y="1"/>
                    <a:pt x="99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5"/>
            <p:cNvSpPr/>
            <p:nvPr/>
          </p:nvSpPr>
          <p:spPr>
            <a:xfrm>
              <a:off x="3719550" y="4751675"/>
              <a:ext cx="52050" cy="49575"/>
            </a:xfrm>
            <a:custGeom>
              <a:avLst/>
              <a:gdLst/>
              <a:ahLst/>
              <a:cxnLst/>
              <a:rect l="l" t="t" r="r" b="b"/>
              <a:pathLst>
                <a:path w="2082" h="1983" extrusionOk="0">
                  <a:moveTo>
                    <a:pt x="1049" y="1"/>
                  </a:moveTo>
                  <a:cubicBezTo>
                    <a:pt x="570" y="1"/>
                    <a:pt x="162" y="299"/>
                    <a:pt x="0" y="720"/>
                  </a:cubicBezTo>
                  <a:cubicBezTo>
                    <a:pt x="444" y="1164"/>
                    <a:pt x="888" y="1539"/>
                    <a:pt x="1331" y="1983"/>
                  </a:cubicBezTo>
                  <a:cubicBezTo>
                    <a:pt x="1707" y="1812"/>
                    <a:pt x="1980" y="1505"/>
                    <a:pt x="2014" y="1129"/>
                  </a:cubicBezTo>
                  <a:cubicBezTo>
                    <a:pt x="2082" y="583"/>
                    <a:pt x="1672" y="72"/>
                    <a:pt x="1127" y="3"/>
                  </a:cubicBezTo>
                  <a:cubicBezTo>
                    <a:pt x="1101" y="2"/>
                    <a:pt x="1075" y="1"/>
                    <a:pt x="1049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5"/>
            <p:cNvSpPr/>
            <p:nvPr/>
          </p:nvSpPr>
          <p:spPr>
            <a:xfrm>
              <a:off x="3825325" y="4764350"/>
              <a:ext cx="52925" cy="50925"/>
            </a:xfrm>
            <a:custGeom>
              <a:avLst/>
              <a:gdLst/>
              <a:ahLst/>
              <a:cxnLst/>
              <a:rect l="l" t="t" r="r" b="b"/>
              <a:pathLst>
                <a:path w="2117" h="2037" extrusionOk="0">
                  <a:moveTo>
                    <a:pt x="1076" y="1"/>
                  </a:moveTo>
                  <a:cubicBezTo>
                    <a:pt x="577" y="1"/>
                    <a:pt x="132" y="392"/>
                    <a:pt x="69" y="930"/>
                  </a:cubicBezTo>
                  <a:cubicBezTo>
                    <a:pt x="1" y="1476"/>
                    <a:pt x="410" y="1987"/>
                    <a:pt x="990" y="2021"/>
                  </a:cubicBezTo>
                  <a:cubicBezTo>
                    <a:pt x="1044" y="2031"/>
                    <a:pt x="1097" y="2036"/>
                    <a:pt x="1149" y="2036"/>
                  </a:cubicBezTo>
                  <a:cubicBezTo>
                    <a:pt x="1632" y="2036"/>
                    <a:pt x="2051" y="1627"/>
                    <a:pt x="2082" y="1134"/>
                  </a:cubicBezTo>
                  <a:cubicBezTo>
                    <a:pt x="2116" y="588"/>
                    <a:pt x="1741" y="76"/>
                    <a:pt x="1195" y="8"/>
                  </a:cubicBezTo>
                  <a:cubicBezTo>
                    <a:pt x="1155" y="3"/>
                    <a:pt x="1115" y="1"/>
                    <a:pt x="107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5"/>
            <p:cNvSpPr/>
            <p:nvPr/>
          </p:nvSpPr>
          <p:spPr>
            <a:xfrm>
              <a:off x="3931100" y="4777150"/>
              <a:ext cx="53775" cy="50925"/>
            </a:xfrm>
            <a:custGeom>
              <a:avLst/>
              <a:gdLst/>
              <a:ahLst/>
              <a:cxnLst/>
              <a:rect l="l" t="t" r="r" b="b"/>
              <a:pathLst>
                <a:path w="2151" h="2037" extrusionOk="0">
                  <a:moveTo>
                    <a:pt x="1069" y="1"/>
                  </a:moveTo>
                  <a:cubicBezTo>
                    <a:pt x="543" y="1"/>
                    <a:pt x="101" y="392"/>
                    <a:pt x="69" y="929"/>
                  </a:cubicBezTo>
                  <a:cubicBezTo>
                    <a:pt x="1" y="1475"/>
                    <a:pt x="410" y="1987"/>
                    <a:pt x="956" y="2021"/>
                  </a:cubicBezTo>
                  <a:cubicBezTo>
                    <a:pt x="1013" y="2031"/>
                    <a:pt x="1069" y="2036"/>
                    <a:pt x="1124" y="2036"/>
                  </a:cubicBezTo>
                  <a:cubicBezTo>
                    <a:pt x="1632" y="2036"/>
                    <a:pt x="2052" y="1627"/>
                    <a:pt x="2082" y="1134"/>
                  </a:cubicBezTo>
                  <a:cubicBezTo>
                    <a:pt x="2151" y="588"/>
                    <a:pt x="1775" y="76"/>
                    <a:pt x="1195" y="8"/>
                  </a:cubicBezTo>
                  <a:cubicBezTo>
                    <a:pt x="1153" y="3"/>
                    <a:pt x="1111" y="1"/>
                    <a:pt x="1069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5"/>
            <p:cNvSpPr/>
            <p:nvPr/>
          </p:nvSpPr>
          <p:spPr>
            <a:xfrm>
              <a:off x="4037750" y="4789950"/>
              <a:ext cx="53775" cy="50600"/>
            </a:xfrm>
            <a:custGeom>
              <a:avLst/>
              <a:gdLst/>
              <a:ahLst/>
              <a:cxnLst/>
              <a:rect l="l" t="t" r="r" b="b"/>
              <a:pathLst>
                <a:path w="2151" h="2024" extrusionOk="0">
                  <a:moveTo>
                    <a:pt x="1069" y="0"/>
                  </a:moveTo>
                  <a:cubicBezTo>
                    <a:pt x="542" y="0"/>
                    <a:pt x="100" y="392"/>
                    <a:pt x="69" y="929"/>
                  </a:cubicBezTo>
                  <a:cubicBezTo>
                    <a:pt x="0" y="1475"/>
                    <a:pt x="410" y="1987"/>
                    <a:pt x="956" y="2021"/>
                  </a:cubicBezTo>
                  <a:cubicBezTo>
                    <a:pt x="980" y="2023"/>
                    <a:pt x="1005" y="2023"/>
                    <a:pt x="1029" y="2023"/>
                  </a:cubicBezTo>
                  <a:cubicBezTo>
                    <a:pt x="1578" y="2023"/>
                    <a:pt x="2049" y="1657"/>
                    <a:pt x="2082" y="1134"/>
                  </a:cubicBezTo>
                  <a:cubicBezTo>
                    <a:pt x="2150" y="588"/>
                    <a:pt x="1741" y="76"/>
                    <a:pt x="1195" y="8"/>
                  </a:cubicBezTo>
                  <a:cubicBezTo>
                    <a:pt x="1152" y="3"/>
                    <a:pt x="1110" y="0"/>
                    <a:pt x="1069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5"/>
            <p:cNvSpPr/>
            <p:nvPr/>
          </p:nvSpPr>
          <p:spPr>
            <a:xfrm>
              <a:off x="4144375" y="4802750"/>
              <a:ext cx="53775" cy="50900"/>
            </a:xfrm>
            <a:custGeom>
              <a:avLst/>
              <a:gdLst/>
              <a:ahLst/>
              <a:cxnLst/>
              <a:rect l="l" t="t" r="r" b="b"/>
              <a:pathLst>
                <a:path w="2151" h="2036" extrusionOk="0">
                  <a:moveTo>
                    <a:pt x="1069" y="0"/>
                  </a:moveTo>
                  <a:cubicBezTo>
                    <a:pt x="543" y="0"/>
                    <a:pt x="101" y="391"/>
                    <a:pt x="69" y="929"/>
                  </a:cubicBezTo>
                  <a:cubicBezTo>
                    <a:pt x="1" y="1475"/>
                    <a:pt x="410" y="1987"/>
                    <a:pt x="956" y="2021"/>
                  </a:cubicBezTo>
                  <a:cubicBezTo>
                    <a:pt x="1013" y="2031"/>
                    <a:pt x="1069" y="2036"/>
                    <a:pt x="1124" y="2036"/>
                  </a:cubicBezTo>
                  <a:cubicBezTo>
                    <a:pt x="1632" y="2036"/>
                    <a:pt x="2051" y="1626"/>
                    <a:pt x="2082" y="1134"/>
                  </a:cubicBezTo>
                  <a:cubicBezTo>
                    <a:pt x="2150" y="588"/>
                    <a:pt x="1775" y="76"/>
                    <a:pt x="1195" y="8"/>
                  </a:cubicBezTo>
                  <a:cubicBezTo>
                    <a:pt x="1153" y="3"/>
                    <a:pt x="1111" y="0"/>
                    <a:pt x="1069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5"/>
            <p:cNvSpPr/>
            <p:nvPr/>
          </p:nvSpPr>
          <p:spPr>
            <a:xfrm>
              <a:off x="4251025" y="4815550"/>
              <a:ext cx="53750" cy="50900"/>
            </a:xfrm>
            <a:custGeom>
              <a:avLst/>
              <a:gdLst/>
              <a:ahLst/>
              <a:cxnLst/>
              <a:rect l="l" t="t" r="r" b="b"/>
              <a:pathLst>
                <a:path w="2150" h="2036" extrusionOk="0">
                  <a:moveTo>
                    <a:pt x="1068" y="0"/>
                  </a:moveTo>
                  <a:cubicBezTo>
                    <a:pt x="542" y="0"/>
                    <a:pt x="100" y="391"/>
                    <a:pt x="68" y="929"/>
                  </a:cubicBezTo>
                  <a:cubicBezTo>
                    <a:pt x="0" y="1475"/>
                    <a:pt x="410" y="1987"/>
                    <a:pt x="956" y="2021"/>
                  </a:cubicBezTo>
                  <a:cubicBezTo>
                    <a:pt x="1012" y="2031"/>
                    <a:pt x="1068" y="2036"/>
                    <a:pt x="1123" y="2036"/>
                  </a:cubicBezTo>
                  <a:cubicBezTo>
                    <a:pt x="1631" y="2036"/>
                    <a:pt x="2051" y="1626"/>
                    <a:pt x="2082" y="1134"/>
                  </a:cubicBezTo>
                  <a:cubicBezTo>
                    <a:pt x="2150" y="588"/>
                    <a:pt x="1740" y="76"/>
                    <a:pt x="1194" y="8"/>
                  </a:cubicBezTo>
                  <a:cubicBezTo>
                    <a:pt x="1152" y="3"/>
                    <a:pt x="1110" y="0"/>
                    <a:pt x="1068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5"/>
            <p:cNvSpPr/>
            <p:nvPr/>
          </p:nvSpPr>
          <p:spPr>
            <a:xfrm>
              <a:off x="4360200" y="4827600"/>
              <a:ext cx="29900" cy="19725"/>
            </a:xfrm>
            <a:custGeom>
              <a:avLst/>
              <a:gdLst/>
              <a:ahLst/>
              <a:cxnLst/>
              <a:rect l="l" t="t" r="r" b="b"/>
              <a:pathLst>
                <a:path w="1196" h="789" extrusionOk="0">
                  <a:moveTo>
                    <a:pt x="1027" y="1"/>
                  </a:moveTo>
                  <a:cubicBezTo>
                    <a:pt x="572" y="1"/>
                    <a:pt x="131" y="332"/>
                    <a:pt x="1" y="788"/>
                  </a:cubicBezTo>
                  <a:cubicBezTo>
                    <a:pt x="410" y="549"/>
                    <a:pt x="820" y="310"/>
                    <a:pt x="1195" y="37"/>
                  </a:cubicBezTo>
                  <a:cubicBezTo>
                    <a:pt x="1161" y="37"/>
                    <a:pt x="1127" y="3"/>
                    <a:pt x="1093" y="3"/>
                  </a:cubicBezTo>
                  <a:cubicBezTo>
                    <a:pt x="1071" y="2"/>
                    <a:pt x="1049" y="1"/>
                    <a:pt x="1027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5"/>
            <p:cNvSpPr/>
            <p:nvPr/>
          </p:nvSpPr>
          <p:spPr>
            <a:xfrm>
              <a:off x="3872250" y="4878775"/>
              <a:ext cx="51200" cy="45325"/>
            </a:xfrm>
            <a:custGeom>
              <a:avLst/>
              <a:gdLst/>
              <a:ahLst/>
              <a:cxnLst/>
              <a:rect l="l" t="t" r="r" b="b"/>
              <a:pathLst>
                <a:path w="2048" h="1813" extrusionOk="0">
                  <a:moveTo>
                    <a:pt x="969" y="0"/>
                  </a:moveTo>
                  <a:cubicBezTo>
                    <a:pt x="530" y="0"/>
                    <a:pt x="160" y="236"/>
                    <a:pt x="0" y="652"/>
                  </a:cubicBezTo>
                  <a:cubicBezTo>
                    <a:pt x="546" y="1062"/>
                    <a:pt x="1092" y="1403"/>
                    <a:pt x="1570" y="1812"/>
                  </a:cubicBezTo>
                  <a:cubicBezTo>
                    <a:pt x="1775" y="1642"/>
                    <a:pt x="1911" y="1403"/>
                    <a:pt x="1945" y="1130"/>
                  </a:cubicBezTo>
                  <a:cubicBezTo>
                    <a:pt x="2048" y="550"/>
                    <a:pt x="1604" y="38"/>
                    <a:pt x="1058" y="4"/>
                  </a:cubicBezTo>
                  <a:cubicBezTo>
                    <a:pt x="1028" y="2"/>
                    <a:pt x="998" y="0"/>
                    <a:pt x="969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5"/>
            <p:cNvSpPr/>
            <p:nvPr/>
          </p:nvSpPr>
          <p:spPr>
            <a:xfrm>
              <a:off x="3975475" y="4891475"/>
              <a:ext cx="52900" cy="50725"/>
            </a:xfrm>
            <a:custGeom>
              <a:avLst/>
              <a:gdLst/>
              <a:ahLst/>
              <a:cxnLst/>
              <a:rect l="l" t="t" r="r" b="b"/>
              <a:pathLst>
                <a:path w="2116" h="2029" extrusionOk="0">
                  <a:moveTo>
                    <a:pt x="1075" y="0"/>
                  </a:moveTo>
                  <a:cubicBezTo>
                    <a:pt x="576" y="0"/>
                    <a:pt x="134" y="389"/>
                    <a:pt x="103" y="895"/>
                  </a:cubicBezTo>
                  <a:cubicBezTo>
                    <a:pt x="0" y="1475"/>
                    <a:pt x="444" y="1987"/>
                    <a:pt x="990" y="2021"/>
                  </a:cubicBezTo>
                  <a:cubicBezTo>
                    <a:pt x="1030" y="2026"/>
                    <a:pt x="1070" y="2028"/>
                    <a:pt x="1109" y="2028"/>
                  </a:cubicBezTo>
                  <a:cubicBezTo>
                    <a:pt x="1608" y="2028"/>
                    <a:pt x="2050" y="1640"/>
                    <a:pt x="2082" y="1134"/>
                  </a:cubicBezTo>
                  <a:cubicBezTo>
                    <a:pt x="2116" y="554"/>
                    <a:pt x="1741" y="42"/>
                    <a:pt x="1195" y="8"/>
                  </a:cubicBezTo>
                  <a:cubicBezTo>
                    <a:pt x="1155" y="3"/>
                    <a:pt x="1115" y="0"/>
                    <a:pt x="107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5"/>
            <p:cNvSpPr/>
            <p:nvPr/>
          </p:nvSpPr>
          <p:spPr>
            <a:xfrm>
              <a:off x="4082950" y="4904250"/>
              <a:ext cx="52075" cy="50750"/>
            </a:xfrm>
            <a:custGeom>
              <a:avLst/>
              <a:gdLst/>
              <a:ahLst/>
              <a:cxnLst/>
              <a:rect l="l" t="t" r="r" b="b"/>
              <a:pathLst>
                <a:path w="2083" h="2030" extrusionOk="0">
                  <a:moveTo>
                    <a:pt x="1042" y="1"/>
                  </a:moveTo>
                  <a:cubicBezTo>
                    <a:pt x="543" y="1"/>
                    <a:pt x="101" y="390"/>
                    <a:pt x="69" y="896"/>
                  </a:cubicBezTo>
                  <a:cubicBezTo>
                    <a:pt x="1" y="1476"/>
                    <a:pt x="410" y="1988"/>
                    <a:pt x="956" y="2022"/>
                  </a:cubicBezTo>
                  <a:cubicBezTo>
                    <a:pt x="996" y="2027"/>
                    <a:pt x="1036" y="2029"/>
                    <a:pt x="1076" y="2029"/>
                  </a:cubicBezTo>
                  <a:cubicBezTo>
                    <a:pt x="1575" y="2029"/>
                    <a:pt x="2017" y="1640"/>
                    <a:pt x="2048" y="1134"/>
                  </a:cubicBezTo>
                  <a:cubicBezTo>
                    <a:pt x="2082" y="554"/>
                    <a:pt x="1707" y="43"/>
                    <a:pt x="1161" y="8"/>
                  </a:cubicBezTo>
                  <a:cubicBezTo>
                    <a:pt x="1121" y="3"/>
                    <a:pt x="1081" y="1"/>
                    <a:pt x="1042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5"/>
            <p:cNvSpPr/>
            <p:nvPr/>
          </p:nvSpPr>
          <p:spPr>
            <a:xfrm>
              <a:off x="4196425" y="4917125"/>
              <a:ext cx="22200" cy="9525"/>
            </a:xfrm>
            <a:custGeom>
              <a:avLst/>
              <a:gdLst/>
              <a:ahLst/>
              <a:cxnLst/>
              <a:rect l="l" t="t" r="r" b="b"/>
              <a:pathLst>
                <a:path w="888" h="381" extrusionOk="0">
                  <a:moveTo>
                    <a:pt x="792" y="1"/>
                  </a:moveTo>
                  <a:cubicBezTo>
                    <a:pt x="460" y="1"/>
                    <a:pt x="187" y="162"/>
                    <a:pt x="0" y="381"/>
                  </a:cubicBezTo>
                  <a:lnTo>
                    <a:pt x="887" y="5"/>
                  </a:lnTo>
                  <a:cubicBezTo>
                    <a:pt x="855" y="2"/>
                    <a:pt x="824" y="1"/>
                    <a:pt x="792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5"/>
            <p:cNvSpPr/>
            <p:nvPr/>
          </p:nvSpPr>
          <p:spPr>
            <a:xfrm>
              <a:off x="4154188" y="4307225"/>
              <a:ext cx="52925" cy="50600"/>
            </a:xfrm>
            <a:custGeom>
              <a:avLst/>
              <a:gdLst/>
              <a:ahLst/>
              <a:cxnLst/>
              <a:rect l="l" t="t" r="r" b="b"/>
              <a:pathLst>
                <a:path w="2117" h="2024" extrusionOk="0">
                  <a:moveTo>
                    <a:pt x="1041" y="1"/>
                  </a:moveTo>
                  <a:cubicBezTo>
                    <a:pt x="542" y="1"/>
                    <a:pt x="98" y="390"/>
                    <a:pt x="35" y="896"/>
                  </a:cubicBezTo>
                  <a:cubicBezTo>
                    <a:pt x="1" y="1476"/>
                    <a:pt x="376" y="1988"/>
                    <a:pt x="922" y="2022"/>
                  </a:cubicBezTo>
                  <a:cubicBezTo>
                    <a:pt x="947" y="2023"/>
                    <a:pt x="971" y="2024"/>
                    <a:pt x="995" y="2024"/>
                  </a:cubicBezTo>
                  <a:cubicBezTo>
                    <a:pt x="1544" y="2024"/>
                    <a:pt x="2015" y="1657"/>
                    <a:pt x="2048" y="1134"/>
                  </a:cubicBezTo>
                  <a:cubicBezTo>
                    <a:pt x="2116" y="554"/>
                    <a:pt x="1707" y="43"/>
                    <a:pt x="1161" y="8"/>
                  </a:cubicBezTo>
                  <a:cubicBezTo>
                    <a:pt x="1121" y="3"/>
                    <a:pt x="1081" y="1"/>
                    <a:pt x="104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" name="Google Shape;347;p15"/>
          <p:cNvGrpSpPr/>
          <p:nvPr/>
        </p:nvGrpSpPr>
        <p:grpSpPr>
          <a:xfrm rot="-999805">
            <a:off x="4890263" y="4284144"/>
            <a:ext cx="1018878" cy="713672"/>
            <a:chOff x="3059275" y="821125"/>
            <a:chExt cx="1546650" cy="1083350"/>
          </a:xfrm>
        </p:grpSpPr>
        <p:sp>
          <p:nvSpPr>
            <p:cNvPr id="348" name="Google Shape;348;p15"/>
            <p:cNvSpPr/>
            <p:nvPr/>
          </p:nvSpPr>
          <p:spPr>
            <a:xfrm>
              <a:off x="3059275" y="821400"/>
              <a:ext cx="1546650" cy="1083075"/>
            </a:xfrm>
            <a:custGeom>
              <a:avLst/>
              <a:gdLst/>
              <a:ahLst/>
              <a:cxnLst/>
              <a:rect l="l" t="t" r="r" b="b"/>
              <a:pathLst>
                <a:path w="61866" h="43323" extrusionOk="0">
                  <a:moveTo>
                    <a:pt x="23445" y="0"/>
                  </a:moveTo>
                  <a:cubicBezTo>
                    <a:pt x="20439" y="0"/>
                    <a:pt x="17431" y="1029"/>
                    <a:pt x="15049" y="2944"/>
                  </a:cubicBezTo>
                  <a:cubicBezTo>
                    <a:pt x="0" y="15023"/>
                    <a:pt x="23886" y="43209"/>
                    <a:pt x="23886" y="43209"/>
                  </a:cubicBezTo>
                  <a:cubicBezTo>
                    <a:pt x="23886" y="43209"/>
                    <a:pt x="25525" y="43323"/>
                    <a:pt x="28120" y="43323"/>
                  </a:cubicBezTo>
                  <a:cubicBezTo>
                    <a:pt x="37842" y="43323"/>
                    <a:pt x="60987" y="41728"/>
                    <a:pt x="61660" y="26591"/>
                  </a:cubicBezTo>
                  <a:cubicBezTo>
                    <a:pt x="61865" y="21882"/>
                    <a:pt x="59511" y="17275"/>
                    <a:pt x="55552" y="14819"/>
                  </a:cubicBezTo>
                  <a:cubicBezTo>
                    <a:pt x="53417" y="13493"/>
                    <a:pt x="51294" y="12969"/>
                    <a:pt x="49272" y="12969"/>
                  </a:cubicBezTo>
                  <a:cubicBezTo>
                    <a:pt x="41664" y="12969"/>
                    <a:pt x="35488" y="20381"/>
                    <a:pt x="35488" y="20381"/>
                  </a:cubicBezTo>
                  <a:cubicBezTo>
                    <a:pt x="35488" y="20381"/>
                    <a:pt x="39242" y="5332"/>
                    <a:pt x="28152" y="896"/>
                  </a:cubicBezTo>
                  <a:cubicBezTo>
                    <a:pt x="26646" y="292"/>
                    <a:pt x="25046" y="0"/>
                    <a:pt x="234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5"/>
            <p:cNvSpPr/>
            <p:nvPr/>
          </p:nvSpPr>
          <p:spPr>
            <a:xfrm>
              <a:off x="3309225" y="821125"/>
              <a:ext cx="1295850" cy="1082325"/>
            </a:xfrm>
            <a:custGeom>
              <a:avLst/>
              <a:gdLst/>
              <a:ahLst/>
              <a:cxnLst/>
              <a:rect l="l" t="t" r="r" b="b"/>
              <a:pathLst>
                <a:path w="51834" h="43293" extrusionOk="0">
                  <a:moveTo>
                    <a:pt x="13415" y="1210"/>
                  </a:moveTo>
                  <a:cubicBezTo>
                    <a:pt x="13604" y="1210"/>
                    <a:pt x="13801" y="1256"/>
                    <a:pt x="13991" y="1351"/>
                  </a:cubicBezTo>
                  <a:cubicBezTo>
                    <a:pt x="14571" y="1624"/>
                    <a:pt x="14810" y="2375"/>
                    <a:pt x="14503" y="2921"/>
                  </a:cubicBezTo>
                  <a:cubicBezTo>
                    <a:pt x="14287" y="3328"/>
                    <a:pt x="13886" y="3567"/>
                    <a:pt x="13466" y="3567"/>
                  </a:cubicBezTo>
                  <a:cubicBezTo>
                    <a:pt x="13288" y="3567"/>
                    <a:pt x="13106" y="3524"/>
                    <a:pt x="12933" y="3433"/>
                  </a:cubicBezTo>
                  <a:cubicBezTo>
                    <a:pt x="12319" y="3125"/>
                    <a:pt x="12114" y="2409"/>
                    <a:pt x="12421" y="1863"/>
                  </a:cubicBezTo>
                  <a:cubicBezTo>
                    <a:pt x="12610" y="1439"/>
                    <a:pt x="12993" y="1210"/>
                    <a:pt x="13415" y="1210"/>
                  </a:cubicBezTo>
                  <a:close/>
                  <a:moveTo>
                    <a:pt x="17881" y="3462"/>
                  </a:moveTo>
                  <a:cubicBezTo>
                    <a:pt x="18069" y="3462"/>
                    <a:pt x="18258" y="3508"/>
                    <a:pt x="18427" y="3603"/>
                  </a:cubicBezTo>
                  <a:cubicBezTo>
                    <a:pt x="19007" y="3910"/>
                    <a:pt x="19246" y="4627"/>
                    <a:pt x="18939" y="5173"/>
                  </a:cubicBezTo>
                  <a:cubicBezTo>
                    <a:pt x="18727" y="5597"/>
                    <a:pt x="18336" y="5826"/>
                    <a:pt x="17923" y="5826"/>
                  </a:cubicBezTo>
                  <a:cubicBezTo>
                    <a:pt x="17738" y="5826"/>
                    <a:pt x="17549" y="5780"/>
                    <a:pt x="17369" y="5685"/>
                  </a:cubicBezTo>
                  <a:cubicBezTo>
                    <a:pt x="16789" y="5378"/>
                    <a:pt x="16550" y="4661"/>
                    <a:pt x="16857" y="4115"/>
                  </a:cubicBezTo>
                  <a:cubicBezTo>
                    <a:pt x="17046" y="3691"/>
                    <a:pt x="17462" y="3462"/>
                    <a:pt x="17881" y="3462"/>
                  </a:cubicBezTo>
                  <a:close/>
                  <a:moveTo>
                    <a:pt x="9084" y="4656"/>
                  </a:moveTo>
                  <a:cubicBezTo>
                    <a:pt x="9269" y="4656"/>
                    <a:pt x="9454" y="4702"/>
                    <a:pt x="9623" y="4797"/>
                  </a:cubicBezTo>
                  <a:cubicBezTo>
                    <a:pt x="10203" y="5070"/>
                    <a:pt x="10442" y="5821"/>
                    <a:pt x="10135" y="6367"/>
                  </a:cubicBezTo>
                  <a:cubicBezTo>
                    <a:pt x="9946" y="6791"/>
                    <a:pt x="9563" y="7020"/>
                    <a:pt x="9141" y="7020"/>
                  </a:cubicBezTo>
                  <a:cubicBezTo>
                    <a:pt x="8952" y="7020"/>
                    <a:pt x="8755" y="6974"/>
                    <a:pt x="8565" y="6879"/>
                  </a:cubicBezTo>
                  <a:cubicBezTo>
                    <a:pt x="7985" y="6572"/>
                    <a:pt x="7746" y="5855"/>
                    <a:pt x="8053" y="5309"/>
                  </a:cubicBezTo>
                  <a:cubicBezTo>
                    <a:pt x="8265" y="4885"/>
                    <a:pt x="8673" y="4656"/>
                    <a:pt x="9084" y="4656"/>
                  </a:cubicBezTo>
                  <a:close/>
                  <a:moveTo>
                    <a:pt x="22358" y="5714"/>
                  </a:moveTo>
                  <a:cubicBezTo>
                    <a:pt x="22542" y="5714"/>
                    <a:pt x="22728" y="5760"/>
                    <a:pt x="22897" y="5855"/>
                  </a:cubicBezTo>
                  <a:cubicBezTo>
                    <a:pt x="23511" y="6162"/>
                    <a:pt x="23716" y="6879"/>
                    <a:pt x="23409" y="7425"/>
                  </a:cubicBezTo>
                  <a:cubicBezTo>
                    <a:pt x="23197" y="7849"/>
                    <a:pt x="22806" y="8078"/>
                    <a:pt x="22393" y="8078"/>
                  </a:cubicBezTo>
                  <a:cubicBezTo>
                    <a:pt x="22208" y="8078"/>
                    <a:pt x="22019" y="8032"/>
                    <a:pt x="21839" y="7937"/>
                  </a:cubicBezTo>
                  <a:cubicBezTo>
                    <a:pt x="21225" y="7630"/>
                    <a:pt x="21020" y="6913"/>
                    <a:pt x="21327" y="6367"/>
                  </a:cubicBezTo>
                  <a:cubicBezTo>
                    <a:pt x="21539" y="5943"/>
                    <a:pt x="21946" y="5714"/>
                    <a:pt x="22358" y="5714"/>
                  </a:cubicBezTo>
                  <a:close/>
                  <a:moveTo>
                    <a:pt x="13541" y="6915"/>
                  </a:moveTo>
                  <a:cubicBezTo>
                    <a:pt x="13719" y="6915"/>
                    <a:pt x="13896" y="6958"/>
                    <a:pt x="14059" y="7050"/>
                  </a:cubicBezTo>
                  <a:cubicBezTo>
                    <a:pt x="14639" y="7357"/>
                    <a:pt x="14878" y="8073"/>
                    <a:pt x="14571" y="8619"/>
                  </a:cubicBezTo>
                  <a:cubicBezTo>
                    <a:pt x="14382" y="9043"/>
                    <a:pt x="13999" y="9272"/>
                    <a:pt x="13577" y="9272"/>
                  </a:cubicBezTo>
                  <a:cubicBezTo>
                    <a:pt x="13388" y="9272"/>
                    <a:pt x="13191" y="9226"/>
                    <a:pt x="13001" y="9131"/>
                  </a:cubicBezTo>
                  <a:cubicBezTo>
                    <a:pt x="12455" y="8858"/>
                    <a:pt x="12182" y="8107"/>
                    <a:pt x="12489" y="7561"/>
                  </a:cubicBezTo>
                  <a:cubicBezTo>
                    <a:pt x="12705" y="7154"/>
                    <a:pt x="13122" y="6915"/>
                    <a:pt x="13541" y="6915"/>
                  </a:cubicBezTo>
                  <a:close/>
                  <a:moveTo>
                    <a:pt x="4806" y="7256"/>
                  </a:moveTo>
                  <a:cubicBezTo>
                    <a:pt x="4983" y="7256"/>
                    <a:pt x="5161" y="7299"/>
                    <a:pt x="5324" y="7391"/>
                  </a:cubicBezTo>
                  <a:cubicBezTo>
                    <a:pt x="5938" y="7698"/>
                    <a:pt x="6142" y="8414"/>
                    <a:pt x="5835" y="8960"/>
                  </a:cubicBezTo>
                  <a:cubicBezTo>
                    <a:pt x="5620" y="9368"/>
                    <a:pt x="5219" y="9607"/>
                    <a:pt x="4799" y="9607"/>
                  </a:cubicBezTo>
                  <a:cubicBezTo>
                    <a:pt x="4620" y="9607"/>
                    <a:pt x="4439" y="9564"/>
                    <a:pt x="4266" y="9472"/>
                  </a:cubicBezTo>
                  <a:cubicBezTo>
                    <a:pt x="3651" y="9199"/>
                    <a:pt x="3447" y="8449"/>
                    <a:pt x="3754" y="7903"/>
                  </a:cubicBezTo>
                  <a:cubicBezTo>
                    <a:pt x="3969" y="7495"/>
                    <a:pt x="4387" y="7256"/>
                    <a:pt x="4806" y="7256"/>
                  </a:cubicBezTo>
                  <a:close/>
                  <a:moveTo>
                    <a:pt x="18013" y="9182"/>
                  </a:moveTo>
                  <a:cubicBezTo>
                    <a:pt x="18195" y="9182"/>
                    <a:pt x="18382" y="9221"/>
                    <a:pt x="18563" y="9302"/>
                  </a:cubicBezTo>
                  <a:cubicBezTo>
                    <a:pt x="19143" y="9609"/>
                    <a:pt x="19348" y="10325"/>
                    <a:pt x="19075" y="10905"/>
                  </a:cubicBezTo>
                  <a:cubicBezTo>
                    <a:pt x="18855" y="11297"/>
                    <a:pt x="18441" y="11531"/>
                    <a:pt x="17998" y="11531"/>
                  </a:cubicBezTo>
                  <a:cubicBezTo>
                    <a:pt x="17824" y="11531"/>
                    <a:pt x="17645" y="11494"/>
                    <a:pt x="17471" y="11417"/>
                  </a:cubicBezTo>
                  <a:cubicBezTo>
                    <a:pt x="16891" y="11110"/>
                    <a:pt x="16686" y="10394"/>
                    <a:pt x="16959" y="9814"/>
                  </a:cubicBezTo>
                  <a:cubicBezTo>
                    <a:pt x="17176" y="9405"/>
                    <a:pt x="17579" y="9182"/>
                    <a:pt x="18013" y="9182"/>
                  </a:cubicBezTo>
                  <a:close/>
                  <a:moveTo>
                    <a:pt x="9242" y="9474"/>
                  </a:moveTo>
                  <a:cubicBezTo>
                    <a:pt x="9419" y="9474"/>
                    <a:pt x="9597" y="9517"/>
                    <a:pt x="9759" y="9609"/>
                  </a:cubicBezTo>
                  <a:cubicBezTo>
                    <a:pt x="10305" y="9916"/>
                    <a:pt x="10578" y="10632"/>
                    <a:pt x="10271" y="11178"/>
                  </a:cubicBezTo>
                  <a:cubicBezTo>
                    <a:pt x="10059" y="11603"/>
                    <a:pt x="9668" y="11831"/>
                    <a:pt x="9256" y="11831"/>
                  </a:cubicBezTo>
                  <a:cubicBezTo>
                    <a:pt x="9071" y="11831"/>
                    <a:pt x="8881" y="11785"/>
                    <a:pt x="8702" y="11690"/>
                  </a:cubicBezTo>
                  <a:cubicBezTo>
                    <a:pt x="8156" y="11451"/>
                    <a:pt x="7883" y="10735"/>
                    <a:pt x="8190" y="10121"/>
                  </a:cubicBezTo>
                  <a:cubicBezTo>
                    <a:pt x="8405" y="9713"/>
                    <a:pt x="8823" y="9474"/>
                    <a:pt x="9242" y="9474"/>
                  </a:cubicBezTo>
                  <a:close/>
                  <a:moveTo>
                    <a:pt x="22449" y="11400"/>
                  </a:moveTo>
                  <a:cubicBezTo>
                    <a:pt x="22631" y="11400"/>
                    <a:pt x="22818" y="11439"/>
                    <a:pt x="22999" y="11520"/>
                  </a:cubicBezTo>
                  <a:cubicBezTo>
                    <a:pt x="23579" y="11827"/>
                    <a:pt x="23784" y="12543"/>
                    <a:pt x="23511" y="13123"/>
                  </a:cubicBezTo>
                  <a:cubicBezTo>
                    <a:pt x="23295" y="13532"/>
                    <a:pt x="22892" y="13755"/>
                    <a:pt x="22457" y="13755"/>
                  </a:cubicBezTo>
                  <a:cubicBezTo>
                    <a:pt x="22276" y="13755"/>
                    <a:pt x="22088" y="13716"/>
                    <a:pt x="21907" y="13635"/>
                  </a:cubicBezTo>
                  <a:cubicBezTo>
                    <a:pt x="21361" y="13362"/>
                    <a:pt x="21122" y="12646"/>
                    <a:pt x="21395" y="12032"/>
                  </a:cubicBezTo>
                  <a:cubicBezTo>
                    <a:pt x="21612" y="11623"/>
                    <a:pt x="22015" y="11400"/>
                    <a:pt x="22449" y="11400"/>
                  </a:cubicBezTo>
                  <a:close/>
                  <a:moveTo>
                    <a:pt x="13717" y="11741"/>
                  </a:moveTo>
                  <a:cubicBezTo>
                    <a:pt x="13893" y="11741"/>
                    <a:pt x="14069" y="11780"/>
                    <a:pt x="14230" y="11861"/>
                  </a:cubicBezTo>
                  <a:cubicBezTo>
                    <a:pt x="14844" y="12168"/>
                    <a:pt x="15049" y="12885"/>
                    <a:pt x="14741" y="13465"/>
                  </a:cubicBezTo>
                  <a:cubicBezTo>
                    <a:pt x="14546" y="13856"/>
                    <a:pt x="14139" y="14090"/>
                    <a:pt x="13698" y="14090"/>
                  </a:cubicBezTo>
                  <a:cubicBezTo>
                    <a:pt x="13524" y="14090"/>
                    <a:pt x="13345" y="14054"/>
                    <a:pt x="13172" y="13977"/>
                  </a:cubicBezTo>
                  <a:cubicBezTo>
                    <a:pt x="12592" y="13704"/>
                    <a:pt x="12353" y="12987"/>
                    <a:pt x="12660" y="12373"/>
                  </a:cubicBezTo>
                  <a:cubicBezTo>
                    <a:pt x="12876" y="11964"/>
                    <a:pt x="13296" y="11741"/>
                    <a:pt x="13717" y="11741"/>
                  </a:cubicBezTo>
                  <a:close/>
                  <a:moveTo>
                    <a:pt x="4876" y="12936"/>
                  </a:moveTo>
                  <a:cubicBezTo>
                    <a:pt x="5058" y="12936"/>
                    <a:pt x="5245" y="12975"/>
                    <a:pt x="5426" y="13055"/>
                  </a:cubicBezTo>
                  <a:cubicBezTo>
                    <a:pt x="6006" y="13362"/>
                    <a:pt x="6211" y="14079"/>
                    <a:pt x="5938" y="14659"/>
                  </a:cubicBezTo>
                  <a:cubicBezTo>
                    <a:pt x="5742" y="15075"/>
                    <a:pt x="5319" y="15333"/>
                    <a:pt x="4894" y="15333"/>
                  </a:cubicBezTo>
                  <a:cubicBezTo>
                    <a:pt x="4726" y="15333"/>
                    <a:pt x="4557" y="15292"/>
                    <a:pt x="4402" y="15205"/>
                  </a:cubicBezTo>
                  <a:cubicBezTo>
                    <a:pt x="3788" y="14898"/>
                    <a:pt x="3549" y="14181"/>
                    <a:pt x="3822" y="13567"/>
                  </a:cubicBezTo>
                  <a:cubicBezTo>
                    <a:pt x="4039" y="13158"/>
                    <a:pt x="4442" y="12936"/>
                    <a:pt x="4876" y="12936"/>
                  </a:cubicBezTo>
                  <a:close/>
                  <a:moveTo>
                    <a:pt x="18112" y="14006"/>
                  </a:moveTo>
                  <a:cubicBezTo>
                    <a:pt x="18297" y="14006"/>
                    <a:pt x="18486" y="14052"/>
                    <a:pt x="18666" y="14147"/>
                  </a:cubicBezTo>
                  <a:cubicBezTo>
                    <a:pt x="19280" y="14420"/>
                    <a:pt x="19485" y="15171"/>
                    <a:pt x="19177" y="15717"/>
                  </a:cubicBezTo>
                  <a:cubicBezTo>
                    <a:pt x="18983" y="16106"/>
                    <a:pt x="18579" y="16357"/>
                    <a:pt x="18141" y="16357"/>
                  </a:cubicBezTo>
                  <a:cubicBezTo>
                    <a:pt x="17965" y="16357"/>
                    <a:pt x="17784" y="16317"/>
                    <a:pt x="17608" y="16229"/>
                  </a:cubicBezTo>
                  <a:cubicBezTo>
                    <a:pt x="17062" y="15956"/>
                    <a:pt x="16789" y="15239"/>
                    <a:pt x="17096" y="14659"/>
                  </a:cubicBezTo>
                  <a:cubicBezTo>
                    <a:pt x="17308" y="14235"/>
                    <a:pt x="17699" y="14006"/>
                    <a:pt x="18112" y="14006"/>
                  </a:cubicBezTo>
                  <a:close/>
                  <a:moveTo>
                    <a:pt x="40121" y="14723"/>
                  </a:moveTo>
                  <a:cubicBezTo>
                    <a:pt x="40306" y="14723"/>
                    <a:pt x="40495" y="14769"/>
                    <a:pt x="40675" y="14864"/>
                  </a:cubicBezTo>
                  <a:cubicBezTo>
                    <a:pt x="41289" y="15171"/>
                    <a:pt x="41494" y="15887"/>
                    <a:pt x="41187" y="16433"/>
                  </a:cubicBezTo>
                  <a:cubicBezTo>
                    <a:pt x="40968" y="16823"/>
                    <a:pt x="40540" y="17074"/>
                    <a:pt x="40115" y="17074"/>
                  </a:cubicBezTo>
                  <a:cubicBezTo>
                    <a:pt x="39944" y="17074"/>
                    <a:pt x="39773" y="17033"/>
                    <a:pt x="39617" y="16945"/>
                  </a:cubicBezTo>
                  <a:cubicBezTo>
                    <a:pt x="39071" y="16638"/>
                    <a:pt x="38798" y="15956"/>
                    <a:pt x="39105" y="15376"/>
                  </a:cubicBezTo>
                  <a:cubicBezTo>
                    <a:pt x="39317" y="14952"/>
                    <a:pt x="39708" y="14723"/>
                    <a:pt x="40121" y="14723"/>
                  </a:cubicBezTo>
                  <a:close/>
                  <a:moveTo>
                    <a:pt x="9320" y="15200"/>
                  </a:moveTo>
                  <a:cubicBezTo>
                    <a:pt x="9509" y="15200"/>
                    <a:pt x="9706" y="15246"/>
                    <a:pt x="9896" y="15341"/>
                  </a:cubicBezTo>
                  <a:cubicBezTo>
                    <a:pt x="10476" y="15614"/>
                    <a:pt x="10715" y="16297"/>
                    <a:pt x="10408" y="16911"/>
                  </a:cubicBezTo>
                  <a:cubicBezTo>
                    <a:pt x="10192" y="17318"/>
                    <a:pt x="9792" y="17558"/>
                    <a:pt x="9371" y="17558"/>
                  </a:cubicBezTo>
                  <a:cubicBezTo>
                    <a:pt x="9193" y="17558"/>
                    <a:pt x="9011" y="17514"/>
                    <a:pt x="8838" y="17423"/>
                  </a:cubicBezTo>
                  <a:cubicBezTo>
                    <a:pt x="8224" y="17150"/>
                    <a:pt x="8019" y="16433"/>
                    <a:pt x="8326" y="15853"/>
                  </a:cubicBezTo>
                  <a:cubicBezTo>
                    <a:pt x="8515" y="15429"/>
                    <a:pt x="8898" y="15200"/>
                    <a:pt x="9320" y="15200"/>
                  </a:cubicBezTo>
                  <a:close/>
                  <a:moveTo>
                    <a:pt x="31329" y="15917"/>
                  </a:moveTo>
                  <a:cubicBezTo>
                    <a:pt x="31518" y="15917"/>
                    <a:pt x="31715" y="15963"/>
                    <a:pt x="31905" y="16058"/>
                  </a:cubicBezTo>
                  <a:cubicBezTo>
                    <a:pt x="32485" y="16365"/>
                    <a:pt x="32724" y="17082"/>
                    <a:pt x="32417" y="17628"/>
                  </a:cubicBezTo>
                  <a:cubicBezTo>
                    <a:pt x="32198" y="18017"/>
                    <a:pt x="31770" y="18268"/>
                    <a:pt x="31345" y="18268"/>
                  </a:cubicBezTo>
                  <a:cubicBezTo>
                    <a:pt x="31174" y="18268"/>
                    <a:pt x="31004" y="18228"/>
                    <a:pt x="30847" y="18140"/>
                  </a:cubicBezTo>
                  <a:cubicBezTo>
                    <a:pt x="30267" y="17901"/>
                    <a:pt x="30029" y="17150"/>
                    <a:pt x="30336" y="16570"/>
                  </a:cubicBezTo>
                  <a:cubicBezTo>
                    <a:pt x="30524" y="16146"/>
                    <a:pt x="30908" y="15917"/>
                    <a:pt x="31329" y="15917"/>
                  </a:cubicBezTo>
                  <a:close/>
                  <a:moveTo>
                    <a:pt x="22548" y="16258"/>
                  </a:moveTo>
                  <a:cubicBezTo>
                    <a:pt x="22733" y="16258"/>
                    <a:pt x="22922" y="16304"/>
                    <a:pt x="23102" y="16399"/>
                  </a:cubicBezTo>
                  <a:cubicBezTo>
                    <a:pt x="23716" y="16706"/>
                    <a:pt x="23921" y="17423"/>
                    <a:pt x="23613" y="17969"/>
                  </a:cubicBezTo>
                  <a:cubicBezTo>
                    <a:pt x="23425" y="18393"/>
                    <a:pt x="23009" y="18622"/>
                    <a:pt x="22589" y="18622"/>
                  </a:cubicBezTo>
                  <a:cubicBezTo>
                    <a:pt x="22401" y="18622"/>
                    <a:pt x="22213" y="18576"/>
                    <a:pt x="22044" y="18481"/>
                  </a:cubicBezTo>
                  <a:cubicBezTo>
                    <a:pt x="21498" y="18174"/>
                    <a:pt x="21293" y="17491"/>
                    <a:pt x="21532" y="16911"/>
                  </a:cubicBezTo>
                  <a:cubicBezTo>
                    <a:pt x="21744" y="16487"/>
                    <a:pt x="22135" y="16258"/>
                    <a:pt x="22548" y="16258"/>
                  </a:cubicBezTo>
                  <a:close/>
                  <a:moveTo>
                    <a:pt x="44624" y="16981"/>
                  </a:moveTo>
                  <a:cubicBezTo>
                    <a:pt x="44807" y="16981"/>
                    <a:pt x="44996" y="17024"/>
                    <a:pt x="45179" y="17116"/>
                  </a:cubicBezTo>
                  <a:cubicBezTo>
                    <a:pt x="45759" y="17423"/>
                    <a:pt x="45964" y="18140"/>
                    <a:pt x="45691" y="18686"/>
                  </a:cubicBezTo>
                  <a:cubicBezTo>
                    <a:pt x="45479" y="19110"/>
                    <a:pt x="45055" y="19338"/>
                    <a:pt x="44634" y="19338"/>
                  </a:cubicBezTo>
                  <a:cubicBezTo>
                    <a:pt x="44445" y="19338"/>
                    <a:pt x="44256" y="19292"/>
                    <a:pt x="44087" y="19197"/>
                  </a:cubicBezTo>
                  <a:cubicBezTo>
                    <a:pt x="43507" y="18924"/>
                    <a:pt x="43268" y="18242"/>
                    <a:pt x="43575" y="17628"/>
                  </a:cubicBezTo>
                  <a:cubicBezTo>
                    <a:pt x="43791" y="17220"/>
                    <a:pt x="44192" y="16981"/>
                    <a:pt x="44624" y="16981"/>
                  </a:cubicBezTo>
                  <a:close/>
                  <a:moveTo>
                    <a:pt x="13756" y="17453"/>
                  </a:moveTo>
                  <a:cubicBezTo>
                    <a:pt x="13945" y="17453"/>
                    <a:pt x="14142" y="17499"/>
                    <a:pt x="14332" y="17594"/>
                  </a:cubicBezTo>
                  <a:cubicBezTo>
                    <a:pt x="14912" y="17901"/>
                    <a:pt x="15151" y="18617"/>
                    <a:pt x="14844" y="19163"/>
                  </a:cubicBezTo>
                  <a:cubicBezTo>
                    <a:pt x="14632" y="19587"/>
                    <a:pt x="14225" y="19816"/>
                    <a:pt x="13813" y="19816"/>
                  </a:cubicBezTo>
                  <a:cubicBezTo>
                    <a:pt x="13629" y="19816"/>
                    <a:pt x="13443" y="19770"/>
                    <a:pt x="13274" y="19675"/>
                  </a:cubicBezTo>
                  <a:cubicBezTo>
                    <a:pt x="12694" y="19436"/>
                    <a:pt x="12455" y="18686"/>
                    <a:pt x="12762" y="18105"/>
                  </a:cubicBezTo>
                  <a:cubicBezTo>
                    <a:pt x="12951" y="17681"/>
                    <a:pt x="13334" y="17453"/>
                    <a:pt x="13756" y="17453"/>
                  </a:cubicBezTo>
                  <a:close/>
                  <a:moveTo>
                    <a:pt x="4974" y="17794"/>
                  </a:moveTo>
                  <a:cubicBezTo>
                    <a:pt x="5159" y="17794"/>
                    <a:pt x="5349" y="17840"/>
                    <a:pt x="5528" y="17935"/>
                  </a:cubicBezTo>
                  <a:cubicBezTo>
                    <a:pt x="6142" y="18242"/>
                    <a:pt x="6347" y="18959"/>
                    <a:pt x="6040" y="19505"/>
                  </a:cubicBezTo>
                  <a:cubicBezTo>
                    <a:pt x="5852" y="19929"/>
                    <a:pt x="5468" y="20157"/>
                    <a:pt x="5046" y="20157"/>
                  </a:cubicBezTo>
                  <a:cubicBezTo>
                    <a:pt x="4857" y="20157"/>
                    <a:pt x="4661" y="20111"/>
                    <a:pt x="4470" y="20016"/>
                  </a:cubicBezTo>
                  <a:cubicBezTo>
                    <a:pt x="3924" y="19709"/>
                    <a:pt x="3720" y="19027"/>
                    <a:pt x="3959" y="18447"/>
                  </a:cubicBezTo>
                  <a:cubicBezTo>
                    <a:pt x="4171" y="18023"/>
                    <a:pt x="4562" y="17794"/>
                    <a:pt x="4974" y="17794"/>
                  </a:cubicBezTo>
                  <a:close/>
                  <a:moveTo>
                    <a:pt x="35857" y="18176"/>
                  </a:moveTo>
                  <a:cubicBezTo>
                    <a:pt x="36035" y="18176"/>
                    <a:pt x="36213" y="18219"/>
                    <a:pt x="36375" y="18310"/>
                  </a:cubicBezTo>
                  <a:cubicBezTo>
                    <a:pt x="36921" y="18617"/>
                    <a:pt x="37194" y="19334"/>
                    <a:pt x="36887" y="19880"/>
                  </a:cubicBezTo>
                  <a:cubicBezTo>
                    <a:pt x="36675" y="20304"/>
                    <a:pt x="36284" y="20533"/>
                    <a:pt x="35872" y="20533"/>
                  </a:cubicBezTo>
                  <a:cubicBezTo>
                    <a:pt x="35687" y="20533"/>
                    <a:pt x="35497" y="20487"/>
                    <a:pt x="35318" y="20392"/>
                  </a:cubicBezTo>
                  <a:cubicBezTo>
                    <a:pt x="34703" y="20119"/>
                    <a:pt x="34499" y="19436"/>
                    <a:pt x="34806" y="18822"/>
                  </a:cubicBezTo>
                  <a:cubicBezTo>
                    <a:pt x="35021" y="18415"/>
                    <a:pt x="35439" y="18176"/>
                    <a:pt x="35857" y="18176"/>
                  </a:cubicBezTo>
                  <a:close/>
                  <a:moveTo>
                    <a:pt x="49080" y="19249"/>
                  </a:moveTo>
                  <a:cubicBezTo>
                    <a:pt x="49261" y="19249"/>
                    <a:pt x="49444" y="19287"/>
                    <a:pt x="49615" y="19368"/>
                  </a:cubicBezTo>
                  <a:cubicBezTo>
                    <a:pt x="50195" y="19675"/>
                    <a:pt x="50400" y="20392"/>
                    <a:pt x="50127" y="20972"/>
                  </a:cubicBezTo>
                  <a:cubicBezTo>
                    <a:pt x="49907" y="21363"/>
                    <a:pt x="49493" y="21597"/>
                    <a:pt x="49050" y="21597"/>
                  </a:cubicBezTo>
                  <a:cubicBezTo>
                    <a:pt x="48876" y="21597"/>
                    <a:pt x="48697" y="21561"/>
                    <a:pt x="48523" y="21484"/>
                  </a:cubicBezTo>
                  <a:cubicBezTo>
                    <a:pt x="47977" y="21177"/>
                    <a:pt x="47738" y="20494"/>
                    <a:pt x="48011" y="19880"/>
                  </a:cubicBezTo>
                  <a:cubicBezTo>
                    <a:pt x="48228" y="19471"/>
                    <a:pt x="48648" y="19249"/>
                    <a:pt x="49080" y="19249"/>
                  </a:cubicBezTo>
                  <a:close/>
                  <a:moveTo>
                    <a:pt x="18269" y="19711"/>
                  </a:moveTo>
                  <a:cubicBezTo>
                    <a:pt x="18447" y="19711"/>
                    <a:pt x="18629" y="19754"/>
                    <a:pt x="18802" y="19846"/>
                  </a:cubicBezTo>
                  <a:cubicBezTo>
                    <a:pt x="19416" y="20153"/>
                    <a:pt x="19621" y="20869"/>
                    <a:pt x="19314" y="21415"/>
                  </a:cubicBezTo>
                  <a:cubicBezTo>
                    <a:pt x="19102" y="21839"/>
                    <a:pt x="18695" y="22068"/>
                    <a:pt x="18283" y="22068"/>
                  </a:cubicBezTo>
                  <a:cubicBezTo>
                    <a:pt x="18099" y="22068"/>
                    <a:pt x="17913" y="22022"/>
                    <a:pt x="17744" y="21927"/>
                  </a:cubicBezTo>
                  <a:cubicBezTo>
                    <a:pt x="17130" y="21654"/>
                    <a:pt x="16925" y="20972"/>
                    <a:pt x="17232" y="20358"/>
                  </a:cubicBezTo>
                  <a:cubicBezTo>
                    <a:pt x="17448" y="19950"/>
                    <a:pt x="17849" y="19711"/>
                    <a:pt x="18269" y="19711"/>
                  </a:cubicBezTo>
                  <a:close/>
                  <a:moveTo>
                    <a:pt x="9477" y="20052"/>
                  </a:moveTo>
                  <a:cubicBezTo>
                    <a:pt x="9660" y="20052"/>
                    <a:pt x="9850" y="20095"/>
                    <a:pt x="10032" y="20187"/>
                  </a:cubicBezTo>
                  <a:cubicBezTo>
                    <a:pt x="10613" y="20494"/>
                    <a:pt x="10817" y="21177"/>
                    <a:pt x="10544" y="21757"/>
                  </a:cubicBezTo>
                  <a:cubicBezTo>
                    <a:pt x="10332" y="22181"/>
                    <a:pt x="9925" y="22410"/>
                    <a:pt x="9502" y="22410"/>
                  </a:cubicBezTo>
                  <a:cubicBezTo>
                    <a:pt x="9313" y="22410"/>
                    <a:pt x="9120" y="22364"/>
                    <a:pt x="8941" y="22268"/>
                  </a:cubicBezTo>
                  <a:cubicBezTo>
                    <a:pt x="8395" y="21995"/>
                    <a:pt x="8156" y="21313"/>
                    <a:pt x="8429" y="20699"/>
                  </a:cubicBezTo>
                  <a:cubicBezTo>
                    <a:pt x="8644" y="20292"/>
                    <a:pt x="9045" y="20052"/>
                    <a:pt x="9477" y="20052"/>
                  </a:cubicBezTo>
                  <a:close/>
                  <a:moveTo>
                    <a:pt x="40287" y="20428"/>
                  </a:moveTo>
                  <a:cubicBezTo>
                    <a:pt x="40468" y="20428"/>
                    <a:pt x="40649" y="20471"/>
                    <a:pt x="40811" y="20562"/>
                  </a:cubicBezTo>
                  <a:cubicBezTo>
                    <a:pt x="41391" y="20869"/>
                    <a:pt x="41630" y="21586"/>
                    <a:pt x="41323" y="22166"/>
                  </a:cubicBezTo>
                  <a:cubicBezTo>
                    <a:pt x="41103" y="22558"/>
                    <a:pt x="40689" y="22791"/>
                    <a:pt x="40259" y="22791"/>
                  </a:cubicBezTo>
                  <a:cubicBezTo>
                    <a:pt x="40090" y="22791"/>
                    <a:pt x="39918" y="22755"/>
                    <a:pt x="39754" y="22678"/>
                  </a:cubicBezTo>
                  <a:cubicBezTo>
                    <a:pt x="39208" y="22371"/>
                    <a:pt x="38935" y="21688"/>
                    <a:pt x="39242" y="21074"/>
                  </a:cubicBezTo>
                  <a:cubicBezTo>
                    <a:pt x="39433" y="20667"/>
                    <a:pt x="39861" y="20428"/>
                    <a:pt x="40287" y="20428"/>
                  </a:cubicBezTo>
                  <a:close/>
                  <a:moveTo>
                    <a:pt x="31480" y="20784"/>
                  </a:moveTo>
                  <a:cubicBezTo>
                    <a:pt x="31656" y="20784"/>
                    <a:pt x="31837" y="20823"/>
                    <a:pt x="32008" y="20904"/>
                  </a:cubicBezTo>
                  <a:cubicBezTo>
                    <a:pt x="32622" y="21211"/>
                    <a:pt x="32827" y="21927"/>
                    <a:pt x="32520" y="22507"/>
                  </a:cubicBezTo>
                  <a:cubicBezTo>
                    <a:pt x="32327" y="22916"/>
                    <a:pt x="31897" y="23139"/>
                    <a:pt x="31469" y="23139"/>
                  </a:cubicBezTo>
                  <a:cubicBezTo>
                    <a:pt x="31290" y="23139"/>
                    <a:pt x="31111" y="23100"/>
                    <a:pt x="30950" y="23019"/>
                  </a:cubicBezTo>
                  <a:cubicBezTo>
                    <a:pt x="30404" y="22712"/>
                    <a:pt x="30165" y="22030"/>
                    <a:pt x="30438" y="21415"/>
                  </a:cubicBezTo>
                  <a:cubicBezTo>
                    <a:pt x="30655" y="21006"/>
                    <a:pt x="31058" y="20784"/>
                    <a:pt x="31480" y="20784"/>
                  </a:cubicBezTo>
                  <a:close/>
                  <a:moveTo>
                    <a:pt x="22725" y="21978"/>
                  </a:moveTo>
                  <a:cubicBezTo>
                    <a:pt x="22901" y="21978"/>
                    <a:pt x="23077" y="22017"/>
                    <a:pt x="23238" y="22098"/>
                  </a:cubicBezTo>
                  <a:cubicBezTo>
                    <a:pt x="23784" y="22405"/>
                    <a:pt x="24057" y="23087"/>
                    <a:pt x="23750" y="23702"/>
                  </a:cubicBezTo>
                  <a:cubicBezTo>
                    <a:pt x="23533" y="24111"/>
                    <a:pt x="23130" y="24333"/>
                    <a:pt x="22708" y="24333"/>
                  </a:cubicBezTo>
                  <a:cubicBezTo>
                    <a:pt x="22531" y="24333"/>
                    <a:pt x="22351" y="24294"/>
                    <a:pt x="22180" y="24213"/>
                  </a:cubicBezTo>
                  <a:cubicBezTo>
                    <a:pt x="21634" y="23906"/>
                    <a:pt x="21361" y="23224"/>
                    <a:pt x="21668" y="22610"/>
                  </a:cubicBezTo>
                  <a:cubicBezTo>
                    <a:pt x="21885" y="22201"/>
                    <a:pt x="22305" y="21978"/>
                    <a:pt x="22725" y="21978"/>
                  </a:cubicBezTo>
                  <a:close/>
                  <a:moveTo>
                    <a:pt x="13918" y="22320"/>
                  </a:moveTo>
                  <a:cubicBezTo>
                    <a:pt x="14100" y="22320"/>
                    <a:pt x="14287" y="22359"/>
                    <a:pt x="14468" y="22439"/>
                  </a:cubicBezTo>
                  <a:cubicBezTo>
                    <a:pt x="15049" y="22746"/>
                    <a:pt x="15253" y="23463"/>
                    <a:pt x="14980" y="24043"/>
                  </a:cubicBezTo>
                  <a:cubicBezTo>
                    <a:pt x="14764" y="24452"/>
                    <a:pt x="14344" y="24674"/>
                    <a:pt x="13912" y="24674"/>
                  </a:cubicBezTo>
                  <a:cubicBezTo>
                    <a:pt x="13731" y="24674"/>
                    <a:pt x="13548" y="24635"/>
                    <a:pt x="13377" y="24555"/>
                  </a:cubicBezTo>
                  <a:cubicBezTo>
                    <a:pt x="12831" y="24248"/>
                    <a:pt x="12592" y="23565"/>
                    <a:pt x="12865" y="22951"/>
                  </a:cubicBezTo>
                  <a:cubicBezTo>
                    <a:pt x="13081" y="22542"/>
                    <a:pt x="13484" y="22320"/>
                    <a:pt x="13918" y="22320"/>
                  </a:cubicBezTo>
                  <a:close/>
                  <a:moveTo>
                    <a:pt x="44743" y="22707"/>
                  </a:moveTo>
                  <a:cubicBezTo>
                    <a:pt x="44927" y="22707"/>
                    <a:pt x="45112" y="22753"/>
                    <a:pt x="45281" y="22849"/>
                  </a:cubicBezTo>
                  <a:cubicBezTo>
                    <a:pt x="45827" y="23122"/>
                    <a:pt x="46100" y="23872"/>
                    <a:pt x="45793" y="24418"/>
                  </a:cubicBezTo>
                  <a:cubicBezTo>
                    <a:pt x="45578" y="24826"/>
                    <a:pt x="45177" y="25065"/>
                    <a:pt x="44757" y="25065"/>
                  </a:cubicBezTo>
                  <a:cubicBezTo>
                    <a:pt x="44578" y="25065"/>
                    <a:pt x="44396" y="25022"/>
                    <a:pt x="44224" y="24930"/>
                  </a:cubicBezTo>
                  <a:cubicBezTo>
                    <a:pt x="43644" y="24623"/>
                    <a:pt x="43405" y="23941"/>
                    <a:pt x="43712" y="23360"/>
                  </a:cubicBezTo>
                  <a:cubicBezTo>
                    <a:pt x="43924" y="22936"/>
                    <a:pt x="44331" y="22707"/>
                    <a:pt x="44743" y="22707"/>
                  </a:cubicBezTo>
                  <a:close/>
                  <a:moveTo>
                    <a:pt x="35966" y="23049"/>
                  </a:moveTo>
                  <a:cubicBezTo>
                    <a:pt x="36154" y="23049"/>
                    <a:pt x="36343" y="23095"/>
                    <a:pt x="36512" y="23190"/>
                  </a:cubicBezTo>
                  <a:cubicBezTo>
                    <a:pt x="37092" y="23463"/>
                    <a:pt x="37297" y="24213"/>
                    <a:pt x="37024" y="24759"/>
                  </a:cubicBezTo>
                  <a:cubicBezTo>
                    <a:pt x="36808" y="25167"/>
                    <a:pt x="36407" y="25406"/>
                    <a:pt x="35975" y="25406"/>
                  </a:cubicBezTo>
                  <a:cubicBezTo>
                    <a:pt x="35792" y="25406"/>
                    <a:pt x="35603" y="25363"/>
                    <a:pt x="35420" y="25271"/>
                  </a:cubicBezTo>
                  <a:cubicBezTo>
                    <a:pt x="34840" y="24964"/>
                    <a:pt x="34635" y="24282"/>
                    <a:pt x="34942" y="23702"/>
                  </a:cubicBezTo>
                  <a:cubicBezTo>
                    <a:pt x="35131" y="23278"/>
                    <a:pt x="35547" y="23049"/>
                    <a:pt x="35966" y="23049"/>
                  </a:cubicBezTo>
                  <a:close/>
                  <a:moveTo>
                    <a:pt x="5171" y="23514"/>
                  </a:moveTo>
                  <a:cubicBezTo>
                    <a:pt x="5348" y="23514"/>
                    <a:pt x="5528" y="23553"/>
                    <a:pt x="5699" y="23633"/>
                  </a:cubicBezTo>
                  <a:cubicBezTo>
                    <a:pt x="6279" y="23941"/>
                    <a:pt x="6484" y="24623"/>
                    <a:pt x="6211" y="25237"/>
                  </a:cubicBezTo>
                  <a:cubicBezTo>
                    <a:pt x="5994" y="25646"/>
                    <a:pt x="5574" y="25869"/>
                    <a:pt x="5154" y="25869"/>
                  </a:cubicBezTo>
                  <a:cubicBezTo>
                    <a:pt x="4978" y="25869"/>
                    <a:pt x="4802" y="25830"/>
                    <a:pt x="4641" y="25749"/>
                  </a:cubicBezTo>
                  <a:cubicBezTo>
                    <a:pt x="4027" y="25442"/>
                    <a:pt x="3822" y="24759"/>
                    <a:pt x="4129" y="24145"/>
                  </a:cubicBezTo>
                  <a:cubicBezTo>
                    <a:pt x="4346" y="23736"/>
                    <a:pt x="4749" y="23514"/>
                    <a:pt x="5171" y="23514"/>
                  </a:cubicBezTo>
                  <a:close/>
                  <a:moveTo>
                    <a:pt x="27169" y="24243"/>
                  </a:moveTo>
                  <a:cubicBezTo>
                    <a:pt x="27354" y="24243"/>
                    <a:pt x="27539" y="24289"/>
                    <a:pt x="27708" y="24384"/>
                  </a:cubicBezTo>
                  <a:cubicBezTo>
                    <a:pt x="28322" y="24657"/>
                    <a:pt x="28527" y="25408"/>
                    <a:pt x="28220" y="25954"/>
                  </a:cubicBezTo>
                  <a:cubicBezTo>
                    <a:pt x="28028" y="26361"/>
                    <a:pt x="27635" y="26600"/>
                    <a:pt x="27205" y="26600"/>
                  </a:cubicBezTo>
                  <a:cubicBezTo>
                    <a:pt x="27022" y="26600"/>
                    <a:pt x="26833" y="26557"/>
                    <a:pt x="26650" y="26466"/>
                  </a:cubicBezTo>
                  <a:cubicBezTo>
                    <a:pt x="26070" y="26159"/>
                    <a:pt x="25831" y="25476"/>
                    <a:pt x="26139" y="24896"/>
                  </a:cubicBezTo>
                  <a:cubicBezTo>
                    <a:pt x="26351" y="24472"/>
                    <a:pt x="26758" y="24243"/>
                    <a:pt x="27169" y="24243"/>
                  </a:cubicBezTo>
                  <a:close/>
                  <a:moveTo>
                    <a:pt x="18363" y="24584"/>
                  </a:moveTo>
                  <a:cubicBezTo>
                    <a:pt x="18552" y="24584"/>
                    <a:pt x="18748" y="24630"/>
                    <a:pt x="18939" y="24725"/>
                  </a:cubicBezTo>
                  <a:cubicBezTo>
                    <a:pt x="19519" y="24998"/>
                    <a:pt x="19758" y="25681"/>
                    <a:pt x="19450" y="26295"/>
                  </a:cubicBezTo>
                  <a:cubicBezTo>
                    <a:pt x="19235" y="26702"/>
                    <a:pt x="18817" y="26941"/>
                    <a:pt x="18399" y="26941"/>
                  </a:cubicBezTo>
                  <a:cubicBezTo>
                    <a:pt x="18221" y="26941"/>
                    <a:pt x="18043" y="26898"/>
                    <a:pt x="17881" y="26807"/>
                  </a:cubicBezTo>
                  <a:cubicBezTo>
                    <a:pt x="17267" y="26500"/>
                    <a:pt x="17062" y="25817"/>
                    <a:pt x="17369" y="25237"/>
                  </a:cubicBezTo>
                  <a:cubicBezTo>
                    <a:pt x="17557" y="24813"/>
                    <a:pt x="17941" y="24584"/>
                    <a:pt x="18363" y="24584"/>
                  </a:cubicBezTo>
                  <a:close/>
                  <a:moveTo>
                    <a:pt x="49163" y="24960"/>
                  </a:moveTo>
                  <a:cubicBezTo>
                    <a:pt x="49348" y="24960"/>
                    <a:pt x="49538" y="25006"/>
                    <a:pt x="49717" y="25101"/>
                  </a:cubicBezTo>
                  <a:cubicBezTo>
                    <a:pt x="50332" y="25408"/>
                    <a:pt x="50536" y="26124"/>
                    <a:pt x="50229" y="26670"/>
                  </a:cubicBezTo>
                  <a:cubicBezTo>
                    <a:pt x="50041" y="27094"/>
                    <a:pt x="49641" y="27323"/>
                    <a:pt x="49220" y="27323"/>
                  </a:cubicBezTo>
                  <a:cubicBezTo>
                    <a:pt x="49032" y="27323"/>
                    <a:pt x="48839" y="27277"/>
                    <a:pt x="48660" y="27182"/>
                  </a:cubicBezTo>
                  <a:cubicBezTo>
                    <a:pt x="48114" y="26875"/>
                    <a:pt x="47841" y="26193"/>
                    <a:pt x="48148" y="25613"/>
                  </a:cubicBezTo>
                  <a:cubicBezTo>
                    <a:pt x="48360" y="25188"/>
                    <a:pt x="48751" y="24960"/>
                    <a:pt x="49163" y="24960"/>
                  </a:cubicBezTo>
                  <a:close/>
                  <a:moveTo>
                    <a:pt x="40402" y="25301"/>
                  </a:moveTo>
                  <a:cubicBezTo>
                    <a:pt x="40590" y="25301"/>
                    <a:pt x="40779" y="25347"/>
                    <a:pt x="40948" y="25442"/>
                  </a:cubicBezTo>
                  <a:cubicBezTo>
                    <a:pt x="41528" y="25749"/>
                    <a:pt x="41767" y="26466"/>
                    <a:pt x="41460" y="27012"/>
                  </a:cubicBezTo>
                  <a:cubicBezTo>
                    <a:pt x="41241" y="27401"/>
                    <a:pt x="40830" y="27652"/>
                    <a:pt x="40390" y="27652"/>
                  </a:cubicBezTo>
                  <a:cubicBezTo>
                    <a:pt x="40213" y="27652"/>
                    <a:pt x="40032" y="27611"/>
                    <a:pt x="39856" y="27523"/>
                  </a:cubicBezTo>
                  <a:cubicBezTo>
                    <a:pt x="39310" y="27216"/>
                    <a:pt x="39071" y="26500"/>
                    <a:pt x="39378" y="25954"/>
                  </a:cubicBezTo>
                  <a:cubicBezTo>
                    <a:pt x="39567" y="25530"/>
                    <a:pt x="39983" y="25301"/>
                    <a:pt x="40402" y="25301"/>
                  </a:cubicBezTo>
                  <a:close/>
                  <a:moveTo>
                    <a:pt x="9581" y="25779"/>
                  </a:moveTo>
                  <a:cubicBezTo>
                    <a:pt x="9766" y="25779"/>
                    <a:pt x="9955" y="25825"/>
                    <a:pt x="10135" y="25920"/>
                  </a:cubicBezTo>
                  <a:cubicBezTo>
                    <a:pt x="10749" y="26193"/>
                    <a:pt x="10954" y="26943"/>
                    <a:pt x="10647" y="27489"/>
                  </a:cubicBezTo>
                  <a:cubicBezTo>
                    <a:pt x="10455" y="27897"/>
                    <a:pt x="10062" y="28136"/>
                    <a:pt x="9631" y="28136"/>
                  </a:cubicBezTo>
                  <a:cubicBezTo>
                    <a:pt x="9449" y="28136"/>
                    <a:pt x="9260" y="28093"/>
                    <a:pt x="9077" y="28001"/>
                  </a:cubicBezTo>
                  <a:cubicBezTo>
                    <a:pt x="8463" y="27694"/>
                    <a:pt x="8258" y="27012"/>
                    <a:pt x="8565" y="26431"/>
                  </a:cubicBezTo>
                  <a:cubicBezTo>
                    <a:pt x="8777" y="26007"/>
                    <a:pt x="9168" y="25779"/>
                    <a:pt x="9581" y="25779"/>
                  </a:cubicBezTo>
                  <a:close/>
                  <a:moveTo>
                    <a:pt x="31605" y="26495"/>
                  </a:moveTo>
                  <a:cubicBezTo>
                    <a:pt x="31790" y="26495"/>
                    <a:pt x="31975" y="26541"/>
                    <a:pt x="32144" y="26636"/>
                  </a:cubicBezTo>
                  <a:cubicBezTo>
                    <a:pt x="32690" y="26943"/>
                    <a:pt x="32963" y="27626"/>
                    <a:pt x="32656" y="28206"/>
                  </a:cubicBezTo>
                  <a:cubicBezTo>
                    <a:pt x="32468" y="28630"/>
                    <a:pt x="32068" y="28859"/>
                    <a:pt x="31647" y="28859"/>
                  </a:cubicBezTo>
                  <a:cubicBezTo>
                    <a:pt x="31459" y="28859"/>
                    <a:pt x="31266" y="28813"/>
                    <a:pt x="31086" y="28718"/>
                  </a:cubicBezTo>
                  <a:cubicBezTo>
                    <a:pt x="30540" y="28411"/>
                    <a:pt x="30267" y="27728"/>
                    <a:pt x="30575" y="27148"/>
                  </a:cubicBezTo>
                  <a:cubicBezTo>
                    <a:pt x="30787" y="26724"/>
                    <a:pt x="31194" y="26495"/>
                    <a:pt x="31605" y="26495"/>
                  </a:cubicBezTo>
                  <a:close/>
                  <a:moveTo>
                    <a:pt x="22829" y="26836"/>
                  </a:moveTo>
                  <a:cubicBezTo>
                    <a:pt x="23017" y="26836"/>
                    <a:pt x="23206" y="26882"/>
                    <a:pt x="23375" y="26977"/>
                  </a:cubicBezTo>
                  <a:cubicBezTo>
                    <a:pt x="23955" y="27285"/>
                    <a:pt x="24194" y="27933"/>
                    <a:pt x="23886" y="28547"/>
                  </a:cubicBezTo>
                  <a:cubicBezTo>
                    <a:pt x="23674" y="28971"/>
                    <a:pt x="23283" y="29200"/>
                    <a:pt x="22871" y="29200"/>
                  </a:cubicBezTo>
                  <a:cubicBezTo>
                    <a:pt x="22686" y="29200"/>
                    <a:pt x="22496" y="29154"/>
                    <a:pt x="22317" y="29059"/>
                  </a:cubicBezTo>
                  <a:cubicBezTo>
                    <a:pt x="21737" y="28752"/>
                    <a:pt x="21498" y="28035"/>
                    <a:pt x="21805" y="27489"/>
                  </a:cubicBezTo>
                  <a:cubicBezTo>
                    <a:pt x="21993" y="27065"/>
                    <a:pt x="22410" y="26836"/>
                    <a:pt x="22829" y="26836"/>
                  </a:cubicBezTo>
                  <a:close/>
                  <a:moveTo>
                    <a:pt x="44885" y="27560"/>
                  </a:moveTo>
                  <a:cubicBezTo>
                    <a:pt x="45063" y="27560"/>
                    <a:pt x="45245" y="27603"/>
                    <a:pt x="45418" y="27694"/>
                  </a:cubicBezTo>
                  <a:cubicBezTo>
                    <a:pt x="46032" y="28001"/>
                    <a:pt x="46237" y="28718"/>
                    <a:pt x="45930" y="29264"/>
                  </a:cubicBezTo>
                  <a:cubicBezTo>
                    <a:pt x="45718" y="29688"/>
                    <a:pt x="45327" y="29917"/>
                    <a:pt x="44914" y="29917"/>
                  </a:cubicBezTo>
                  <a:cubicBezTo>
                    <a:pt x="44729" y="29917"/>
                    <a:pt x="44540" y="29871"/>
                    <a:pt x="44360" y="29776"/>
                  </a:cubicBezTo>
                  <a:cubicBezTo>
                    <a:pt x="43746" y="29503"/>
                    <a:pt x="43541" y="28752"/>
                    <a:pt x="43848" y="28206"/>
                  </a:cubicBezTo>
                  <a:cubicBezTo>
                    <a:pt x="44064" y="27799"/>
                    <a:pt x="44465" y="27560"/>
                    <a:pt x="44885" y="27560"/>
                  </a:cubicBezTo>
                  <a:close/>
                  <a:moveTo>
                    <a:pt x="14032" y="28031"/>
                  </a:moveTo>
                  <a:cubicBezTo>
                    <a:pt x="14216" y="28031"/>
                    <a:pt x="14402" y="28077"/>
                    <a:pt x="14571" y="28172"/>
                  </a:cubicBezTo>
                  <a:cubicBezTo>
                    <a:pt x="15185" y="28479"/>
                    <a:pt x="15390" y="29195"/>
                    <a:pt x="15083" y="29741"/>
                  </a:cubicBezTo>
                  <a:cubicBezTo>
                    <a:pt x="14894" y="30165"/>
                    <a:pt x="14511" y="30394"/>
                    <a:pt x="14089" y="30394"/>
                  </a:cubicBezTo>
                  <a:cubicBezTo>
                    <a:pt x="13900" y="30394"/>
                    <a:pt x="13703" y="30348"/>
                    <a:pt x="13513" y="30253"/>
                  </a:cubicBezTo>
                  <a:cubicBezTo>
                    <a:pt x="12967" y="29946"/>
                    <a:pt x="12694" y="29230"/>
                    <a:pt x="13001" y="28684"/>
                  </a:cubicBezTo>
                  <a:cubicBezTo>
                    <a:pt x="13213" y="28260"/>
                    <a:pt x="13620" y="28031"/>
                    <a:pt x="14032" y="28031"/>
                  </a:cubicBezTo>
                  <a:close/>
                  <a:moveTo>
                    <a:pt x="36071" y="28747"/>
                  </a:moveTo>
                  <a:cubicBezTo>
                    <a:pt x="36262" y="28747"/>
                    <a:pt x="36458" y="28793"/>
                    <a:pt x="36648" y="28888"/>
                  </a:cubicBezTo>
                  <a:cubicBezTo>
                    <a:pt x="37228" y="29195"/>
                    <a:pt x="37433" y="29878"/>
                    <a:pt x="37126" y="30458"/>
                  </a:cubicBezTo>
                  <a:cubicBezTo>
                    <a:pt x="36938" y="30882"/>
                    <a:pt x="36554" y="31111"/>
                    <a:pt x="36132" y="31111"/>
                  </a:cubicBezTo>
                  <a:cubicBezTo>
                    <a:pt x="35943" y="31111"/>
                    <a:pt x="35747" y="31065"/>
                    <a:pt x="35556" y="30970"/>
                  </a:cubicBezTo>
                  <a:cubicBezTo>
                    <a:pt x="34976" y="30697"/>
                    <a:pt x="34738" y="29946"/>
                    <a:pt x="35045" y="29400"/>
                  </a:cubicBezTo>
                  <a:cubicBezTo>
                    <a:pt x="35257" y="28976"/>
                    <a:pt x="35648" y="28747"/>
                    <a:pt x="36071" y="28747"/>
                  </a:cubicBezTo>
                  <a:close/>
                  <a:moveTo>
                    <a:pt x="27327" y="29095"/>
                  </a:moveTo>
                  <a:cubicBezTo>
                    <a:pt x="27504" y="29095"/>
                    <a:pt x="27682" y="29138"/>
                    <a:pt x="27845" y="29230"/>
                  </a:cubicBezTo>
                  <a:cubicBezTo>
                    <a:pt x="28391" y="29537"/>
                    <a:pt x="28664" y="30253"/>
                    <a:pt x="28357" y="30799"/>
                  </a:cubicBezTo>
                  <a:cubicBezTo>
                    <a:pt x="28144" y="31223"/>
                    <a:pt x="27754" y="31452"/>
                    <a:pt x="27341" y="31452"/>
                  </a:cubicBezTo>
                  <a:cubicBezTo>
                    <a:pt x="27156" y="31452"/>
                    <a:pt x="26966" y="31406"/>
                    <a:pt x="26787" y="31311"/>
                  </a:cubicBezTo>
                  <a:cubicBezTo>
                    <a:pt x="26173" y="31038"/>
                    <a:pt x="25968" y="30287"/>
                    <a:pt x="26275" y="29741"/>
                  </a:cubicBezTo>
                  <a:cubicBezTo>
                    <a:pt x="26491" y="29334"/>
                    <a:pt x="26908" y="29095"/>
                    <a:pt x="27327" y="29095"/>
                  </a:cubicBezTo>
                  <a:close/>
                  <a:moveTo>
                    <a:pt x="50492" y="31261"/>
                  </a:moveTo>
                  <a:lnTo>
                    <a:pt x="50492" y="31261"/>
                  </a:lnTo>
                  <a:cubicBezTo>
                    <a:pt x="50413" y="31442"/>
                    <a:pt x="50329" y="31620"/>
                    <a:pt x="50242" y="31796"/>
                  </a:cubicBezTo>
                  <a:lnTo>
                    <a:pt x="50242" y="31796"/>
                  </a:lnTo>
                  <a:cubicBezTo>
                    <a:pt x="50304" y="31724"/>
                    <a:pt x="50357" y="31642"/>
                    <a:pt x="50400" y="31550"/>
                  </a:cubicBezTo>
                  <a:cubicBezTo>
                    <a:pt x="50442" y="31455"/>
                    <a:pt x="50473" y="31359"/>
                    <a:pt x="50492" y="31261"/>
                  </a:cubicBezTo>
                  <a:close/>
                  <a:moveTo>
                    <a:pt x="18535" y="30289"/>
                  </a:moveTo>
                  <a:cubicBezTo>
                    <a:pt x="18717" y="30289"/>
                    <a:pt x="18902" y="30332"/>
                    <a:pt x="19075" y="30424"/>
                  </a:cubicBezTo>
                  <a:cubicBezTo>
                    <a:pt x="19655" y="30731"/>
                    <a:pt x="19860" y="31448"/>
                    <a:pt x="19587" y="31994"/>
                  </a:cubicBezTo>
                  <a:cubicBezTo>
                    <a:pt x="19368" y="32383"/>
                    <a:pt x="18957" y="32634"/>
                    <a:pt x="18517" y="32634"/>
                  </a:cubicBezTo>
                  <a:cubicBezTo>
                    <a:pt x="18341" y="32634"/>
                    <a:pt x="18159" y="32593"/>
                    <a:pt x="17983" y="32505"/>
                  </a:cubicBezTo>
                  <a:cubicBezTo>
                    <a:pt x="17403" y="32198"/>
                    <a:pt x="17198" y="31482"/>
                    <a:pt x="17471" y="30936"/>
                  </a:cubicBezTo>
                  <a:cubicBezTo>
                    <a:pt x="17687" y="30528"/>
                    <a:pt x="18104" y="30289"/>
                    <a:pt x="18535" y="30289"/>
                  </a:cubicBezTo>
                  <a:close/>
                  <a:moveTo>
                    <a:pt x="9732" y="30624"/>
                  </a:moveTo>
                  <a:cubicBezTo>
                    <a:pt x="9917" y="30624"/>
                    <a:pt x="10102" y="30670"/>
                    <a:pt x="10271" y="30765"/>
                  </a:cubicBezTo>
                  <a:cubicBezTo>
                    <a:pt x="10886" y="31038"/>
                    <a:pt x="11090" y="31755"/>
                    <a:pt x="10783" y="32335"/>
                  </a:cubicBezTo>
                  <a:cubicBezTo>
                    <a:pt x="10571" y="32759"/>
                    <a:pt x="10180" y="32988"/>
                    <a:pt x="9768" y="32988"/>
                  </a:cubicBezTo>
                  <a:cubicBezTo>
                    <a:pt x="9583" y="32988"/>
                    <a:pt x="9393" y="32942"/>
                    <a:pt x="9214" y="32847"/>
                  </a:cubicBezTo>
                  <a:cubicBezTo>
                    <a:pt x="8599" y="32574"/>
                    <a:pt x="8395" y="31823"/>
                    <a:pt x="8702" y="31277"/>
                  </a:cubicBezTo>
                  <a:cubicBezTo>
                    <a:pt x="8914" y="30853"/>
                    <a:pt x="9321" y="30624"/>
                    <a:pt x="9732" y="30624"/>
                  </a:cubicBezTo>
                  <a:close/>
                  <a:moveTo>
                    <a:pt x="40534" y="31021"/>
                  </a:moveTo>
                  <a:cubicBezTo>
                    <a:pt x="40716" y="31021"/>
                    <a:pt x="40903" y="31060"/>
                    <a:pt x="41084" y="31140"/>
                  </a:cubicBezTo>
                  <a:cubicBezTo>
                    <a:pt x="41664" y="31448"/>
                    <a:pt x="41869" y="32164"/>
                    <a:pt x="41562" y="32744"/>
                  </a:cubicBezTo>
                  <a:cubicBezTo>
                    <a:pt x="41370" y="33153"/>
                    <a:pt x="40974" y="33376"/>
                    <a:pt x="40542" y="33376"/>
                  </a:cubicBezTo>
                  <a:cubicBezTo>
                    <a:pt x="40361" y="33376"/>
                    <a:pt x="40174" y="33337"/>
                    <a:pt x="39992" y="33256"/>
                  </a:cubicBezTo>
                  <a:cubicBezTo>
                    <a:pt x="39446" y="32949"/>
                    <a:pt x="39208" y="32198"/>
                    <a:pt x="39481" y="31652"/>
                  </a:cubicBezTo>
                  <a:cubicBezTo>
                    <a:pt x="39697" y="31243"/>
                    <a:pt x="40100" y="31021"/>
                    <a:pt x="40534" y="31021"/>
                  </a:cubicBezTo>
                  <a:close/>
                  <a:moveTo>
                    <a:pt x="31741" y="31347"/>
                  </a:moveTo>
                  <a:cubicBezTo>
                    <a:pt x="31923" y="31347"/>
                    <a:pt x="32108" y="31390"/>
                    <a:pt x="32281" y="31482"/>
                  </a:cubicBezTo>
                  <a:cubicBezTo>
                    <a:pt x="32861" y="31789"/>
                    <a:pt x="33100" y="32471"/>
                    <a:pt x="32792" y="33051"/>
                  </a:cubicBezTo>
                  <a:cubicBezTo>
                    <a:pt x="32580" y="33475"/>
                    <a:pt x="32190" y="33704"/>
                    <a:pt x="31777" y="33704"/>
                  </a:cubicBezTo>
                  <a:cubicBezTo>
                    <a:pt x="31592" y="33704"/>
                    <a:pt x="31402" y="33658"/>
                    <a:pt x="31223" y="33563"/>
                  </a:cubicBezTo>
                  <a:cubicBezTo>
                    <a:pt x="30677" y="33290"/>
                    <a:pt x="30404" y="32574"/>
                    <a:pt x="30711" y="31994"/>
                  </a:cubicBezTo>
                  <a:cubicBezTo>
                    <a:pt x="30903" y="31586"/>
                    <a:pt x="31313" y="31347"/>
                    <a:pt x="31741" y="31347"/>
                  </a:cubicBezTo>
                  <a:close/>
                  <a:moveTo>
                    <a:pt x="22961" y="32557"/>
                  </a:moveTo>
                  <a:cubicBezTo>
                    <a:pt x="23143" y="32557"/>
                    <a:pt x="23330" y="32595"/>
                    <a:pt x="23511" y="32676"/>
                  </a:cubicBezTo>
                  <a:cubicBezTo>
                    <a:pt x="24091" y="32983"/>
                    <a:pt x="24296" y="33700"/>
                    <a:pt x="24023" y="34280"/>
                  </a:cubicBezTo>
                  <a:cubicBezTo>
                    <a:pt x="23812" y="34678"/>
                    <a:pt x="23424" y="34900"/>
                    <a:pt x="23002" y="34900"/>
                  </a:cubicBezTo>
                  <a:cubicBezTo>
                    <a:pt x="22810" y="34900"/>
                    <a:pt x="22611" y="34854"/>
                    <a:pt x="22419" y="34758"/>
                  </a:cubicBezTo>
                  <a:cubicBezTo>
                    <a:pt x="21873" y="34485"/>
                    <a:pt x="21634" y="33768"/>
                    <a:pt x="21907" y="33188"/>
                  </a:cubicBezTo>
                  <a:cubicBezTo>
                    <a:pt x="22124" y="32779"/>
                    <a:pt x="22527" y="32557"/>
                    <a:pt x="22961" y="32557"/>
                  </a:cubicBezTo>
                  <a:close/>
                  <a:moveTo>
                    <a:pt x="14168" y="32842"/>
                  </a:moveTo>
                  <a:cubicBezTo>
                    <a:pt x="14353" y="32842"/>
                    <a:pt x="14538" y="32888"/>
                    <a:pt x="14707" y="32983"/>
                  </a:cubicBezTo>
                  <a:cubicBezTo>
                    <a:pt x="15322" y="33290"/>
                    <a:pt x="15526" y="34007"/>
                    <a:pt x="15219" y="34553"/>
                  </a:cubicBezTo>
                  <a:cubicBezTo>
                    <a:pt x="15007" y="34977"/>
                    <a:pt x="14616" y="35206"/>
                    <a:pt x="14204" y="35206"/>
                  </a:cubicBezTo>
                  <a:cubicBezTo>
                    <a:pt x="14018" y="35206"/>
                    <a:pt x="13829" y="35160"/>
                    <a:pt x="13650" y="35065"/>
                  </a:cubicBezTo>
                  <a:cubicBezTo>
                    <a:pt x="13104" y="34826"/>
                    <a:pt x="12831" y="34109"/>
                    <a:pt x="13138" y="33495"/>
                  </a:cubicBezTo>
                  <a:cubicBezTo>
                    <a:pt x="13350" y="33071"/>
                    <a:pt x="13757" y="32842"/>
                    <a:pt x="14168" y="32842"/>
                  </a:cubicBezTo>
                  <a:close/>
                  <a:moveTo>
                    <a:pt x="45000" y="33224"/>
                  </a:moveTo>
                  <a:cubicBezTo>
                    <a:pt x="45182" y="33224"/>
                    <a:pt x="45372" y="33267"/>
                    <a:pt x="45554" y="33358"/>
                  </a:cubicBezTo>
                  <a:cubicBezTo>
                    <a:pt x="46100" y="33666"/>
                    <a:pt x="46373" y="34382"/>
                    <a:pt x="46066" y="34962"/>
                  </a:cubicBezTo>
                  <a:cubicBezTo>
                    <a:pt x="45855" y="35361"/>
                    <a:pt x="45451" y="35582"/>
                    <a:pt x="45042" y="35582"/>
                  </a:cubicBezTo>
                  <a:cubicBezTo>
                    <a:pt x="44855" y="35582"/>
                    <a:pt x="44668" y="35536"/>
                    <a:pt x="44497" y="35440"/>
                  </a:cubicBezTo>
                  <a:cubicBezTo>
                    <a:pt x="43882" y="35167"/>
                    <a:pt x="43678" y="34416"/>
                    <a:pt x="43985" y="33870"/>
                  </a:cubicBezTo>
                  <a:cubicBezTo>
                    <a:pt x="44176" y="33463"/>
                    <a:pt x="44570" y="33224"/>
                    <a:pt x="45000" y="33224"/>
                  </a:cubicBezTo>
                  <a:close/>
                  <a:moveTo>
                    <a:pt x="36223" y="33580"/>
                  </a:moveTo>
                  <a:cubicBezTo>
                    <a:pt x="36400" y="33580"/>
                    <a:pt x="36580" y="33619"/>
                    <a:pt x="36751" y="33700"/>
                  </a:cubicBezTo>
                  <a:cubicBezTo>
                    <a:pt x="37365" y="34007"/>
                    <a:pt x="37570" y="34723"/>
                    <a:pt x="37263" y="35304"/>
                  </a:cubicBezTo>
                  <a:cubicBezTo>
                    <a:pt x="37070" y="35712"/>
                    <a:pt x="36657" y="35935"/>
                    <a:pt x="36227" y="35935"/>
                  </a:cubicBezTo>
                  <a:cubicBezTo>
                    <a:pt x="36047" y="35935"/>
                    <a:pt x="35864" y="35896"/>
                    <a:pt x="35693" y="35815"/>
                  </a:cubicBezTo>
                  <a:cubicBezTo>
                    <a:pt x="35113" y="35508"/>
                    <a:pt x="34874" y="34758"/>
                    <a:pt x="35181" y="34212"/>
                  </a:cubicBezTo>
                  <a:cubicBezTo>
                    <a:pt x="35398" y="33803"/>
                    <a:pt x="35801" y="33580"/>
                    <a:pt x="36223" y="33580"/>
                  </a:cubicBezTo>
                  <a:close/>
                  <a:moveTo>
                    <a:pt x="27392" y="34760"/>
                  </a:moveTo>
                  <a:cubicBezTo>
                    <a:pt x="27575" y="34760"/>
                    <a:pt x="27764" y="34803"/>
                    <a:pt x="27947" y="34894"/>
                  </a:cubicBezTo>
                  <a:cubicBezTo>
                    <a:pt x="28527" y="35201"/>
                    <a:pt x="28732" y="35918"/>
                    <a:pt x="28459" y="36464"/>
                  </a:cubicBezTo>
                  <a:cubicBezTo>
                    <a:pt x="28247" y="36888"/>
                    <a:pt x="27856" y="37117"/>
                    <a:pt x="27432" y="37117"/>
                  </a:cubicBezTo>
                  <a:cubicBezTo>
                    <a:pt x="27242" y="37117"/>
                    <a:pt x="27045" y="37071"/>
                    <a:pt x="26855" y="36976"/>
                  </a:cubicBezTo>
                  <a:cubicBezTo>
                    <a:pt x="26309" y="36737"/>
                    <a:pt x="26104" y="36020"/>
                    <a:pt x="26343" y="35406"/>
                  </a:cubicBezTo>
                  <a:cubicBezTo>
                    <a:pt x="26559" y="34999"/>
                    <a:pt x="26960" y="34760"/>
                    <a:pt x="27392" y="34760"/>
                  </a:cubicBezTo>
                  <a:close/>
                  <a:moveTo>
                    <a:pt x="18665" y="35116"/>
                  </a:moveTo>
                  <a:cubicBezTo>
                    <a:pt x="18840" y="35116"/>
                    <a:pt x="19016" y="35155"/>
                    <a:pt x="19177" y="35235"/>
                  </a:cubicBezTo>
                  <a:cubicBezTo>
                    <a:pt x="19792" y="35542"/>
                    <a:pt x="19996" y="36259"/>
                    <a:pt x="19689" y="36839"/>
                  </a:cubicBezTo>
                  <a:cubicBezTo>
                    <a:pt x="19498" y="37221"/>
                    <a:pt x="19108" y="37452"/>
                    <a:pt x="18680" y="37452"/>
                  </a:cubicBezTo>
                  <a:cubicBezTo>
                    <a:pt x="18496" y="37452"/>
                    <a:pt x="18305" y="37409"/>
                    <a:pt x="18120" y="37317"/>
                  </a:cubicBezTo>
                  <a:cubicBezTo>
                    <a:pt x="17540" y="37078"/>
                    <a:pt x="17301" y="36361"/>
                    <a:pt x="17608" y="35747"/>
                  </a:cubicBezTo>
                  <a:cubicBezTo>
                    <a:pt x="17824" y="35338"/>
                    <a:pt x="18244" y="35116"/>
                    <a:pt x="18665" y="35116"/>
                  </a:cubicBezTo>
                  <a:close/>
                  <a:moveTo>
                    <a:pt x="40672" y="35844"/>
                  </a:moveTo>
                  <a:cubicBezTo>
                    <a:pt x="40864" y="35844"/>
                    <a:pt x="41063" y="35890"/>
                    <a:pt x="41255" y="35986"/>
                  </a:cubicBezTo>
                  <a:cubicBezTo>
                    <a:pt x="41801" y="36259"/>
                    <a:pt x="42006" y="37010"/>
                    <a:pt x="41767" y="37556"/>
                  </a:cubicBezTo>
                  <a:cubicBezTo>
                    <a:pt x="41551" y="37963"/>
                    <a:pt x="41117" y="38202"/>
                    <a:pt x="40688" y="38202"/>
                  </a:cubicBezTo>
                  <a:cubicBezTo>
                    <a:pt x="40506" y="38202"/>
                    <a:pt x="40326" y="38159"/>
                    <a:pt x="40163" y="38067"/>
                  </a:cubicBezTo>
                  <a:cubicBezTo>
                    <a:pt x="39583" y="37760"/>
                    <a:pt x="39378" y="37078"/>
                    <a:pt x="39651" y="36464"/>
                  </a:cubicBezTo>
                  <a:cubicBezTo>
                    <a:pt x="39862" y="36065"/>
                    <a:pt x="40250" y="35844"/>
                    <a:pt x="40672" y="35844"/>
                  </a:cubicBezTo>
                  <a:close/>
                  <a:moveTo>
                    <a:pt x="31841" y="37039"/>
                  </a:moveTo>
                  <a:cubicBezTo>
                    <a:pt x="32030" y="37039"/>
                    <a:pt x="32227" y="37085"/>
                    <a:pt x="32417" y="37180"/>
                  </a:cubicBezTo>
                  <a:cubicBezTo>
                    <a:pt x="32997" y="37453"/>
                    <a:pt x="33236" y="38170"/>
                    <a:pt x="32929" y="38750"/>
                  </a:cubicBezTo>
                  <a:cubicBezTo>
                    <a:pt x="32713" y="39157"/>
                    <a:pt x="32296" y="39396"/>
                    <a:pt x="31877" y="39396"/>
                  </a:cubicBezTo>
                  <a:cubicBezTo>
                    <a:pt x="31700" y="39396"/>
                    <a:pt x="31522" y="39353"/>
                    <a:pt x="31359" y="39262"/>
                  </a:cubicBezTo>
                  <a:cubicBezTo>
                    <a:pt x="30745" y="38955"/>
                    <a:pt x="30540" y="38238"/>
                    <a:pt x="30847" y="37692"/>
                  </a:cubicBezTo>
                  <a:cubicBezTo>
                    <a:pt x="31036" y="37268"/>
                    <a:pt x="31420" y="37039"/>
                    <a:pt x="31841" y="37039"/>
                  </a:cubicBezTo>
                  <a:close/>
                  <a:moveTo>
                    <a:pt x="23105" y="37380"/>
                  </a:moveTo>
                  <a:cubicBezTo>
                    <a:pt x="23295" y="37380"/>
                    <a:pt x="23492" y="37426"/>
                    <a:pt x="23682" y="37522"/>
                  </a:cubicBezTo>
                  <a:cubicBezTo>
                    <a:pt x="24228" y="37794"/>
                    <a:pt x="24432" y="38545"/>
                    <a:pt x="24194" y="39091"/>
                  </a:cubicBezTo>
                  <a:cubicBezTo>
                    <a:pt x="23978" y="39498"/>
                    <a:pt x="23577" y="39738"/>
                    <a:pt x="23145" y="39738"/>
                  </a:cubicBezTo>
                  <a:cubicBezTo>
                    <a:pt x="22962" y="39738"/>
                    <a:pt x="22773" y="39694"/>
                    <a:pt x="22590" y="39603"/>
                  </a:cubicBezTo>
                  <a:cubicBezTo>
                    <a:pt x="22010" y="39296"/>
                    <a:pt x="21805" y="38579"/>
                    <a:pt x="22078" y="38033"/>
                  </a:cubicBezTo>
                  <a:cubicBezTo>
                    <a:pt x="22290" y="37609"/>
                    <a:pt x="22681" y="37380"/>
                    <a:pt x="23105" y="37380"/>
                  </a:cubicBezTo>
                  <a:close/>
                  <a:moveTo>
                    <a:pt x="14268" y="38575"/>
                  </a:moveTo>
                  <a:cubicBezTo>
                    <a:pt x="14457" y="38575"/>
                    <a:pt x="14654" y="38621"/>
                    <a:pt x="14844" y="38716"/>
                  </a:cubicBezTo>
                  <a:cubicBezTo>
                    <a:pt x="15424" y="38989"/>
                    <a:pt x="15663" y="39740"/>
                    <a:pt x="15356" y="40285"/>
                  </a:cubicBezTo>
                  <a:cubicBezTo>
                    <a:pt x="15140" y="40693"/>
                    <a:pt x="14739" y="40932"/>
                    <a:pt x="14319" y="40932"/>
                  </a:cubicBezTo>
                  <a:cubicBezTo>
                    <a:pt x="14141" y="40932"/>
                    <a:pt x="13959" y="40889"/>
                    <a:pt x="13786" y="40797"/>
                  </a:cubicBezTo>
                  <a:cubicBezTo>
                    <a:pt x="13172" y="40490"/>
                    <a:pt x="12967" y="39774"/>
                    <a:pt x="13274" y="39228"/>
                  </a:cubicBezTo>
                  <a:cubicBezTo>
                    <a:pt x="13463" y="38804"/>
                    <a:pt x="13846" y="38575"/>
                    <a:pt x="14268" y="38575"/>
                  </a:cubicBezTo>
                  <a:close/>
                  <a:moveTo>
                    <a:pt x="27541" y="39633"/>
                  </a:moveTo>
                  <a:cubicBezTo>
                    <a:pt x="27731" y="39633"/>
                    <a:pt x="27927" y="39679"/>
                    <a:pt x="28118" y="39774"/>
                  </a:cubicBezTo>
                  <a:cubicBezTo>
                    <a:pt x="28698" y="40081"/>
                    <a:pt x="28902" y="40797"/>
                    <a:pt x="28629" y="41343"/>
                  </a:cubicBezTo>
                  <a:cubicBezTo>
                    <a:pt x="28417" y="41767"/>
                    <a:pt x="28027" y="41996"/>
                    <a:pt x="27603" y="41996"/>
                  </a:cubicBezTo>
                  <a:cubicBezTo>
                    <a:pt x="27413" y="41996"/>
                    <a:pt x="27216" y="41950"/>
                    <a:pt x="27026" y="41855"/>
                  </a:cubicBezTo>
                  <a:cubicBezTo>
                    <a:pt x="26446" y="41548"/>
                    <a:pt x="26207" y="40866"/>
                    <a:pt x="26514" y="40285"/>
                  </a:cubicBezTo>
                  <a:cubicBezTo>
                    <a:pt x="26726" y="39861"/>
                    <a:pt x="27117" y="39633"/>
                    <a:pt x="27541" y="39633"/>
                  </a:cubicBezTo>
                  <a:close/>
                  <a:moveTo>
                    <a:pt x="18760" y="40827"/>
                  </a:moveTo>
                  <a:cubicBezTo>
                    <a:pt x="18945" y="40827"/>
                    <a:pt x="19134" y="40873"/>
                    <a:pt x="19314" y="40968"/>
                  </a:cubicBezTo>
                  <a:cubicBezTo>
                    <a:pt x="19860" y="41275"/>
                    <a:pt x="20133" y="41992"/>
                    <a:pt x="19826" y="42538"/>
                  </a:cubicBezTo>
                  <a:cubicBezTo>
                    <a:pt x="19614" y="42962"/>
                    <a:pt x="19207" y="43191"/>
                    <a:pt x="18795" y="43191"/>
                  </a:cubicBezTo>
                  <a:cubicBezTo>
                    <a:pt x="18611" y="43191"/>
                    <a:pt x="18425" y="43145"/>
                    <a:pt x="18256" y="43049"/>
                  </a:cubicBezTo>
                  <a:cubicBezTo>
                    <a:pt x="17642" y="42742"/>
                    <a:pt x="17437" y="42060"/>
                    <a:pt x="17744" y="41480"/>
                  </a:cubicBezTo>
                  <a:cubicBezTo>
                    <a:pt x="17956" y="41056"/>
                    <a:pt x="18347" y="40827"/>
                    <a:pt x="18760" y="40827"/>
                  </a:cubicBezTo>
                  <a:close/>
                  <a:moveTo>
                    <a:pt x="13281" y="1"/>
                  </a:moveTo>
                  <a:cubicBezTo>
                    <a:pt x="12193" y="1"/>
                    <a:pt x="11110" y="135"/>
                    <a:pt x="10067" y="396"/>
                  </a:cubicBezTo>
                  <a:cubicBezTo>
                    <a:pt x="10067" y="498"/>
                    <a:pt x="10032" y="532"/>
                    <a:pt x="9964" y="600"/>
                  </a:cubicBezTo>
                  <a:cubicBezTo>
                    <a:pt x="9776" y="1024"/>
                    <a:pt x="9360" y="1253"/>
                    <a:pt x="8940" y="1253"/>
                  </a:cubicBezTo>
                  <a:cubicBezTo>
                    <a:pt x="8752" y="1253"/>
                    <a:pt x="8564" y="1207"/>
                    <a:pt x="8395" y="1112"/>
                  </a:cubicBezTo>
                  <a:cubicBezTo>
                    <a:pt x="8326" y="1078"/>
                    <a:pt x="8258" y="1044"/>
                    <a:pt x="8224" y="1010"/>
                  </a:cubicBezTo>
                  <a:cubicBezTo>
                    <a:pt x="7200" y="1419"/>
                    <a:pt x="6279" y="1931"/>
                    <a:pt x="5358" y="2614"/>
                  </a:cubicBezTo>
                  <a:cubicBezTo>
                    <a:pt x="5801" y="2955"/>
                    <a:pt x="5938" y="3569"/>
                    <a:pt x="5665" y="4081"/>
                  </a:cubicBezTo>
                  <a:cubicBezTo>
                    <a:pt x="5448" y="4490"/>
                    <a:pt x="5045" y="4712"/>
                    <a:pt x="4623" y="4712"/>
                  </a:cubicBezTo>
                  <a:cubicBezTo>
                    <a:pt x="4446" y="4712"/>
                    <a:pt x="4266" y="4673"/>
                    <a:pt x="4095" y="4593"/>
                  </a:cubicBezTo>
                  <a:cubicBezTo>
                    <a:pt x="3890" y="4490"/>
                    <a:pt x="3754" y="4320"/>
                    <a:pt x="3617" y="4149"/>
                  </a:cubicBezTo>
                  <a:cubicBezTo>
                    <a:pt x="1775" y="6060"/>
                    <a:pt x="751" y="8244"/>
                    <a:pt x="307" y="10632"/>
                  </a:cubicBezTo>
                  <a:cubicBezTo>
                    <a:pt x="512" y="10632"/>
                    <a:pt x="717" y="10632"/>
                    <a:pt x="922" y="10769"/>
                  </a:cubicBezTo>
                  <a:cubicBezTo>
                    <a:pt x="1536" y="11076"/>
                    <a:pt x="1741" y="11759"/>
                    <a:pt x="1433" y="12339"/>
                  </a:cubicBezTo>
                  <a:cubicBezTo>
                    <a:pt x="1243" y="12747"/>
                    <a:pt x="813" y="13004"/>
                    <a:pt x="370" y="13004"/>
                  </a:cubicBezTo>
                  <a:cubicBezTo>
                    <a:pt x="257" y="13004"/>
                    <a:pt x="145" y="12987"/>
                    <a:pt x="34" y="12953"/>
                  </a:cubicBezTo>
                  <a:lnTo>
                    <a:pt x="34" y="12953"/>
                  </a:lnTo>
                  <a:cubicBezTo>
                    <a:pt x="0" y="13806"/>
                    <a:pt x="34" y="14693"/>
                    <a:pt x="137" y="15580"/>
                  </a:cubicBezTo>
                  <a:cubicBezTo>
                    <a:pt x="266" y="15516"/>
                    <a:pt x="410" y="15482"/>
                    <a:pt x="562" y="15482"/>
                  </a:cubicBezTo>
                  <a:cubicBezTo>
                    <a:pt x="732" y="15482"/>
                    <a:pt x="912" y="15524"/>
                    <a:pt x="1092" y="15614"/>
                  </a:cubicBezTo>
                  <a:cubicBezTo>
                    <a:pt x="1706" y="15922"/>
                    <a:pt x="1911" y="16638"/>
                    <a:pt x="1604" y="17218"/>
                  </a:cubicBezTo>
                  <a:cubicBezTo>
                    <a:pt x="1421" y="17585"/>
                    <a:pt x="1017" y="17843"/>
                    <a:pt x="616" y="17843"/>
                  </a:cubicBezTo>
                  <a:cubicBezTo>
                    <a:pt x="570" y="17843"/>
                    <a:pt x="524" y="17840"/>
                    <a:pt x="478" y="17832"/>
                  </a:cubicBezTo>
                  <a:lnTo>
                    <a:pt x="478" y="17832"/>
                  </a:lnTo>
                  <a:cubicBezTo>
                    <a:pt x="683" y="19027"/>
                    <a:pt x="990" y="20221"/>
                    <a:pt x="1365" y="21415"/>
                  </a:cubicBezTo>
                  <a:cubicBezTo>
                    <a:pt x="1775" y="21723"/>
                    <a:pt x="1945" y="22268"/>
                    <a:pt x="1775" y="22746"/>
                  </a:cubicBezTo>
                  <a:cubicBezTo>
                    <a:pt x="2525" y="24794"/>
                    <a:pt x="3413" y="26807"/>
                    <a:pt x="4402" y="28718"/>
                  </a:cubicBezTo>
                  <a:cubicBezTo>
                    <a:pt x="4635" y="28461"/>
                    <a:pt x="4980" y="28300"/>
                    <a:pt x="5327" y="28300"/>
                  </a:cubicBezTo>
                  <a:cubicBezTo>
                    <a:pt x="5488" y="28300"/>
                    <a:pt x="5650" y="28335"/>
                    <a:pt x="5801" y="28411"/>
                  </a:cubicBezTo>
                  <a:cubicBezTo>
                    <a:pt x="6381" y="28718"/>
                    <a:pt x="6620" y="29434"/>
                    <a:pt x="6313" y="30014"/>
                  </a:cubicBezTo>
                  <a:cubicBezTo>
                    <a:pt x="6142" y="30390"/>
                    <a:pt x="5767" y="30595"/>
                    <a:pt x="5358" y="30629"/>
                  </a:cubicBezTo>
                  <a:cubicBezTo>
                    <a:pt x="6552" y="32813"/>
                    <a:pt x="7814" y="34826"/>
                    <a:pt x="9009" y="36600"/>
                  </a:cubicBezTo>
                  <a:cubicBezTo>
                    <a:pt x="9222" y="36387"/>
                    <a:pt x="9515" y="36280"/>
                    <a:pt x="9822" y="36280"/>
                  </a:cubicBezTo>
                  <a:cubicBezTo>
                    <a:pt x="10006" y="36280"/>
                    <a:pt x="10195" y="36319"/>
                    <a:pt x="10374" y="36395"/>
                  </a:cubicBezTo>
                  <a:cubicBezTo>
                    <a:pt x="10954" y="36703"/>
                    <a:pt x="11159" y="37419"/>
                    <a:pt x="10886" y="37965"/>
                  </a:cubicBezTo>
                  <a:cubicBezTo>
                    <a:pt x="10749" y="38238"/>
                    <a:pt x="10544" y="38409"/>
                    <a:pt x="10305" y="38545"/>
                  </a:cubicBezTo>
                  <a:cubicBezTo>
                    <a:pt x="12353" y="41377"/>
                    <a:pt x="13854" y="43186"/>
                    <a:pt x="13854" y="43186"/>
                  </a:cubicBezTo>
                  <a:cubicBezTo>
                    <a:pt x="13854" y="43186"/>
                    <a:pt x="15507" y="43292"/>
                    <a:pt x="18116" y="43292"/>
                  </a:cubicBezTo>
                  <a:cubicBezTo>
                    <a:pt x="19420" y="43292"/>
                    <a:pt x="20963" y="43266"/>
                    <a:pt x="22658" y="43186"/>
                  </a:cubicBezTo>
                  <a:cubicBezTo>
                    <a:pt x="22802" y="43096"/>
                    <a:pt x="22965" y="43053"/>
                    <a:pt x="23137" y="43053"/>
                  </a:cubicBezTo>
                  <a:cubicBezTo>
                    <a:pt x="23291" y="43053"/>
                    <a:pt x="23452" y="43087"/>
                    <a:pt x="23613" y="43152"/>
                  </a:cubicBezTo>
                  <a:cubicBezTo>
                    <a:pt x="25934" y="43015"/>
                    <a:pt x="28493" y="42742"/>
                    <a:pt x="31052" y="42333"/>
                  </a:cubicBezTo>
                  <a:cubicBezTo>
                    <a:pt x="31281" y="42035"/>
                    <a:pt x="31618" y="41860"/>
                    <a:pt x="31970" y="41860"/>
                  </a:cubicBezTo>
                  <a:cubicBezTo>
                    <a:pt x="32142" y="41860"/>
                    <a:pt x="32317" y="41902"/>
                    <a:pt x="32485" y="41992"/>
                  </a:cubicBezTo>
                  <a:cubicBezTo>
                    <a:pt x="32554" y="41992"/>
                    <a:pt x="32554" y="42026"/>
                    <a:pt x="32588" y="42026"/>
                  </a:cubicBezTo>
                  <a:cubicBezTo>
                    <a:pt x="33577" y="41855"/>
                    <a:pt x="34601" y="41616"/>
                    <a:pt x="35556" y="41343"/>
                  </a:cubicBezTo>
                  <a:cubicBezTo>
                    <a:pt x="35147" y="41002"/>
                    <a:pt x="34976" y="40422"/>
                    <a:pt x="35215" y="39910"/>
                  </a:cubicBezTo>
                  <a:cubicBezTo>
                    <a:pt x="35427" y="39486"/>
                    <a:pt x="35818" y="39257"/>
                    <a:pt x="36242" y="39257"/>
                  </a:cubicBezTo>
                  <a:cubicBezTo>
                    <a:pt x="36432" y="39257"/>
                    <a:pt x="36629" y="39303"/>
                    <a:pt x="36819" y="39398"/>
                  </a:cubicBezTo>
                  <a:cubicBezTo>
                    <a:pt x="37365" y="39671"/>
                    <a:pt x="37570" y="40320"/>
                    <a:pt x="37365" y="40866"/>
                  </a:cubicBezTo>
                  <a:cubicBezTo>
                    <a:pt x="42921" y="39201"/>
                    <a:pt x="47938" y="36423"/>
                    <a:pt x="50242" y="31796"/>
                  </a:cubicBezTo>
                  <a:lnTo>
                    <a:pt x="50242" y="31796"/>
                  </a:lnTo>
                  <a:cubicBezTo>
                    <a:pt x="50035" y="32038"/>
                    <a:pt x="49735" y="32170"/>
                    <a:pt x="49413" y="32170"/>
                  </a:cubicBezTo>
                  <a:cubicBezTo>
                    <a:pt x="49222" y="32170"/>
                    <a:pt x="49023" y="32124"/>
                    <a:pt x="48830" y="32028"/>
                  </a:cubicBezTo>
                  <a:cubicBezTo>
                    <a:pt x="48250" y="31755"/>
                    <a:pt x="48011" y="31072"/>
                    <a:pt x="48318" y="30458"/>
                  </a:cubicBezTo>
                  <a:cubicBezTo>
                    <a:pt x="48534" y="30051"/>
                    <a:pt x="48935" y="29812"/>
                    <a:pt x="49355" y="29812"/>
                  </a:cubicBezTo>
                  <a:cubicBezTo>
                    <a:pt x="49533" y="29812"/>
                    <a:pt x="49715" y="29855"/>
                    <a:pt x="49888" y="29946"/>
                  </a:cubicBezTo>
                  <a:cubicBezTo>
                    <a:pt x="50379" y="30177"/>
                    <a:pt x="50601" y="30726"/>
                    <a:pt x="50492" y="31261"/>
                  </a:cubicBezTo>
                  <a:lnTo>
                    <a:pt x="50492" y="31261"/>
                  </a:lnTo>
                  <a:cubicBezTo>
                    <a:pt x="51110" y="29855"/>
                    <a:pt x="51485" y="28285"/>
                    <a:pt x="51560" y="26534"/>
                  </a:cubicBezTo>
                  <a:cubicBezTo>
                    <a:pt x="51833" y="21893"/>
                    <a:pt x="49513" y="17286"/>
                    <a:pt x="45520" y="14830"/>
                  </a:cubicBezTo>
                  <a:cubicBezTo>
                    <a:pt x="43395" y="13502"/>
                    <a:pt x="41288" y="12977"/>
                    <a:pt x="39270" y="12977"/>
                  </a:cubicBezTo>
                  <a:cubicBezTo>
                    <a:pt x="38436" y="12977"/>
                    <a:pt x="37617" y="13066"/>
                    <a:pt x="36819" y="13226"/>
                  </a:cubicBezTo>
                  <a:cubicBezTo>
                    <a:pt x="36921" y="13533"/>
                    <a:pt x="36921" y="13874"/>
                    <a:pt x="36751" y="14215"/>
                  </a:cubicBezTo>
                  <a:cubicBezTo>
                    <a:pt x="36562" y="14639"/>
                    <a:pt x="36146" y="14868"/>
                    <a:pt x="35727" y="14868"/>
                  </a:cubicBezTo>
                  <a:cubicBezTo>
                    <a:pt x="35539" y="14868"/>
                    <a:pt x="35350" y="14822"/>
                    <a:pt x="35181" y="14727"/>
                  </a:cubicBezTo>
                  <a:cubicBezTo>
                    <a:pt x="34840" y="14557"/>
                    <a:pt x="34635" y="14250"/>
                    <a:pt x="34533" y="13874"/>
                  </a:cubicBezTo>
                  <a:cubicBezTo>
                    <a:pt x="31462" y="15034"/>
                    <a:pt x="28868" y="17082"/>
                    <a:pt x="27265" y="18583"/>
                  </a:cubicBezTo>
                  <a:cubicBezTo>
                    <a:pt x="27333" y="18583"/>
                    <a:pt x="27469" y="18617"/>
                    <a:pt x="27538" y="18651"/>
                  </a:cubicBezTo>
                  <a:cubicBezTo>
                    <a:pt x="28152" y="18959"/>
                    <a:pt x="28357" y="19675"/>
                    <a:pt x="28049" y="20221"/>
                  </a:cubicBezTo>
                  <a:cubicBezTo>
                    <a:pt x="27858" y="20628"/>
                    <a:pt x="27431" y="20867"/>
                    <a:pt x="27004" y="20867"/>
                  </a:cubicBezTo>
                  <a:cubicBezTo>
                    <a:pt x="26823" y="20867"/>
                    <a:pt x="26642" y="20824"/>
                    <a:pt x="26480" y="20733"/>
                  </a:cubicBezTo>
                  <a:cubicBezTo>
                    <a:pt x="26139" y="20562"/>
                    <a:pt x="25934" y="20289"/>
                    <a:pt x="25831" y="19880"/>
                  </a:cubicBezTo>
                  <a:cubicBezTo>
                    <a:pt x="25558" y="20187"/>
                    <a:pt x="25388" y="20392"/>
                    <a:pt x="25388" y="20392"/>
                  </a:cubicBezTo>
                  <a:cubicBezTo>
                    <a:pt x="25388" y="20392"/>
                    <a:pt x="25900" y="18413"/>
                    <a:pt x="25968" y="15614"/>
                  </a:cubicBezTo>
                  <a:cubicBezTo>
                    <a:pt x="25661" y="15273"/>
                    <a:pt x="25593" y="14761"/>
                    <a:pt x="25797" y="14318"/>
                  </a:cubicBezTo>
                  <a:cubicBezTo>
                    <a:pt x="25831" y="14215"/>
                    <a:pt x="25934" y="14147"/>
                    <a:pt x="25968" y="14045"/>
                  </a:cubicBezTo>
                  <a:cubicBezTo>
                    <a:pt x="25831" y="9404"/>
                    <a:pt x="24296" y="3433"/>
                    <a:pt x="18051" y="907"/>
                  </a:cubicBezTo>
                  <a:cubicBezTo>
                    <a:pt x="16522" y="296"/>
                    <a:pt x="14896" y="1"/>
                    <a:pt x="1328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0" name="Google Shape;350;p15"/>
          <p:cNvGrpSpPr/>
          <p:nvPr/>
        </p:nvGrpSpPr>
        <p:grpSpPr>
          <a:xfrm rot="519359">
            <a:off x="-487139" y="4217798"/>
            <a:ext cx="1546635" cy="1083339"/>
            <a:chOff x="3059275" y="821125"/>
            <a:chExt cx="1546650" cy="1083350"/>
          </a:xfrm>
        </p:grpSpPr>
        <p:sp>
          <p:nvSpPr>
            <p:cNvPr id="351" name="Google Shape;351;p15"/>
            <p:cNvSpPr/>
            <p:nvPr/>
          </p:nvSpPr>
          <p:spPr>
            <a:xfrm>
              <a:off x="3059275" y="821400"/>
              <a:ext cx="1546650" cy="1083075"/>
            </a:xfrm>
            <a:custGeom>
              <a:avLst/>
              <a:gdLst/>
              <a:ahLst/>
              <a:cxnLst/>
              <a:rect l="l" t="t" r="r" b="b"/>
              <a:pathLst>
                <a:path w="61866" h="43323" extrusionOk="0">
                  <a:moveTo>
                    <a:pt x="23445" y="0"/>
                  </a:moveTo>
                  <a:cubicBezTo>
                    <a:pt x="20439" y="0"/>
                    <a:pt x="17431" y="1029"/>
                    <a:pt x="15049" y="2944"/>
                  </a:cubicBezTo>
                  <a:cubicBezTo>
                    <a:pt x="0" y="15023"/>
                    <a:pt x="23886" y="43209"/>
                    <a:pt x="23886" y="43209"/>
                  </a:cubicBezTo>
                  <a:cubicBezTo>
                    <a:pt x="23886" y="43209"/>
                    <a:pt x="25525" y="43323"/>
                    <a:pt x="28120" y="43323"/>
                  </a:cubicBezTo>
                  <a:cubicBezTo>
                    <a:pt x="37842" y="43323"/>
                    <a:pt x="60987" y="41728"/>
                    <a:pt x="61660" y="26591"/>
                  </a:cubicBezTo>
                  <a:cubicBezTo>
                    <a:pt x="61865" y="21882"/>
                    <a:pt x="59511" y="17275"/>
                    <a:pt x="55552" y="14819"/>
                  </a:cubicBezTo>
                  <a:cubicBezTo>
                    <a:pt x="53417" y="13493"/>
                    <a:pt x="51294" y="12969"/>
                    <a:pt x="49272" y="12969"/>
                  </a:cubicBezTo>
                  <a:cubicBezTo>
                    <a:pt x="41664" y="12969"/>
                    <a:pt x="35488" y="20381"/>
                    <a:pt x="35488" y="20381"/>
                  </a:cubicBezTo>
                  <a:cubicBezTo>
                    <a:pt x="35488" y="20381"/>
                    <a:pt x="39242" y="5332"/>
                    <a:pt x="28152" y="896"/>
                  </a:cubicBezTo>
                  <a:cubicBezTo>
                    <a:pt x="26646" y="292"/>
                    <a:pt x="25046" y="0"/>
                    <a:pt x="234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5"/>
            <p:cNvSpPr/>
            <p:nvPr/>
          </p:nvSpPr>
          <p:spPr>
            <a:xfrm>
              <a:off x="3309225" y="821125"/>
              <a:ext cx="1295850" cy="1082325"/>
            </a:xfrm>
            <a:custGeom>
              <a:avLst/>
              <a:gdLst/>
              <a:ahLst/>
              <a:cxnLst/>
              <a:rect l="l" t="t" r="r" b="b"/>
              <a:pathLst>
                <a:path w="51834" h="43293" extrusionOk="0">
                  <a:moveTo>
                    <a:pt x="13415" y="1210"/>
                  </a:moveTo>
                  <a:cubicBezTo>
                    <a:pt x="13604" y="1210"/>
                    <a:pt x="13801" y="1256"/>
                    <a:pt x="13991" y="1351"/>
                  </a:cubicBezTo>
                  <a:cubicBezTo>
                    <a:pt x="14571" y="1624"/>
                    <a:pt x="14810" y="2375"/>
                    <a:pt x="14503" y="2921"/>
                  </a:cubicBezTo>
                  <a:cubicBezTo>
                    <a:pt x="14287" y="3328"/>
                    <a:pt x="13886" y="3567"/>
                    <a:pt x="13466" y="3567"/>
                  </a:cubicBezTo>
                  <a:cubicBezTo>
                    <a:pt x="13288" y="3567"/>
                    <a:pt x="13106" y="3524"/>
                    <a:pt x="12933" y="3433"/>
                  </a:cubicBezTo>
                  <a:cubicBezTo>
                    <a:pt x="12319" y="3125"/>
                    <a:pt x="12114" y="2409"/>
                    <a:pt x="12421" y="1863"/>
                  </a:cubicBezTo>
                  <a:cubicBezTo>
                    <a:pt x="12610" y="1439"/>
                    <a:pt x="12993" y="1210"/>
                    <a:pt x="13415" y="1210"/>
                  </a:cubicBezTo>
                  <a:close/>
                  <a:moveTo>
                    <a:pt x="17881" y="3462"/>
                  </a:moveTo>
                  <a:cubicBezTo>
                    <a:pt x="18069" y="3462"/>
                    <a:pt x="18258" y="3508"/>
                    <a:pt x="18427" y="3603"/>
                  </a:cubicBezTo>
                  <a:cubicBezTo>
                    <a:pt x="19007" y="3910"/>
                    <a:pt x="19246" y="4627"/>
                    <a:pt x="18939" y="5173"/>
                  </a:cubicBezTo>
                  <a:cubicBezTo>
                    <a:pt x="18727" y="5597"/>
                    <a:pt x="18336" y="5826"/>
                    <a:pt x="17923" y="5826"/>
                  </a:cubicBezTo>
                  <a:cubicBezTo>
                    <a:pt x="17738" y="5826"/>
                    <a:pt x="17549" y="5780"/>
                    <a:pt x="17369" y="5685"/>
                  </a:cubicBezTo>
                  <a:cubicBezTo>
                    <a:pt x="16789" y="5378"/>
                    <a:pt x="16550" y="4661"/>
                    <a:pt x="16857" y="4115"/>
                  </a:cubicBezTo>
                  <a:cubicBezTo>
                    <a:pt x="17046" y="3691"/>
                    <a:pt x="17462" y="3462"/>
                    <a:pt x="17881" y="3462"/>
                  </a:cubicBezTo>
                  <a:close/>
                  <a:moveTo>
                    <a:pt x="9084" y="4656"/>
                  </a:moveTo>
                  <a:cubicBezTo>
                    <a:pt x="9269" y="4656"/>
                    <a:pt x="9454" y="4702"/>
                    <a:pt x="9623" y="4797"/>
                  </a:cubicBezTo>
                  <a:cubicBezTo>
                    <a:pt x="10203" y="5070"/>
                    <a:pt x="10442" y="5821"/>
                    <a:pt x="10135" y="6367"/>
                  </a:cubicBezTo>
                  <a:cubicBezTo>
                    <a:pt x="9946" y="6791"/>
                    <a:pt x="9563" y="7020"/>
                    <a:pt x="9141" y="7020"/>
                  </a:cubicBezTo>
                  <a:cubicBezTo>
                    <a:pt x="8952" y="7020"/>
                    <a:pt x="8755" y="6974"/>
                    <a:pt x="8565" y="6879"/>
                  </a:cubicBezTo>
                  <a:cubicBezTo>
                    <a:pt x="7985" y="6572"/>
                    <a:pt x="7746" y="5855"/>
                    <a:pt x="8053" y="5309"/>
                  </a:cubicBezTo>
                  <a:cubicBezTo>
                    <a:pt x="8265" y="4885"/>
                    <a:pt x="8673" y="4656"/>
                    <a:pt x="9084" y="4656"/>
                  </a:cubicBezTo>
                  <a:close/>
                  <a:moveTo>
                    <a:pt x="22358" y="5714"/>
                  </a:moveTo>
                  <a:cubicBezTo>
                    <a:pt x="22542" y="5714"/>
                    <a:pt x="22728" y="5760"/>
                    <a:pt x="22897" y="5855"/>
                  </a:cubicBezTo>
                  <a:cubicBezTo>
                    <a:pt x="23511" y="6162"/>
                    <a:pt x="23716" y="6879"/>
                    <a:pt x="23409" y="7425"/>
                  </a:cubicBezTo>
                  <a:cubicBezTo>
                    <a:pt x="23197" y="7849"/>
                    <a:pt x="22806" y="8078"/>
                    <a:pt x="22393" y="8078"/>
                  </a:cubicBezTo>
                  <a:cubicBezTo>
                    <a:pt x="22208" y="8078"/>
                    <a:pt x="22019" y="8032"/>
                    <a:pt x="21839" y="7937"/>
                  </a:cubicBezTo>
                  <a:cubicBezTo>
                    <a:pt x="21225" y="7630"/>
                    <a:pt x="21020" y="6913"/>
                    <a:pt x="21327" y="6367"/>
                  </a:cubicBezTo>
                  <a:cubicBezTo>
                    <a:pt x="21539" y="5943"/>
                    <a:pt x="21946" y="5714"/>
                    <a:pt x="22358" y="5714"/>
                  </a:cubicBezTo>
                  <a:close/>
                  <a:moveTo>
                    <a:pt x="13541" y="6915"/>
                  </a:moveTo>
                  <a:cubicBezTo>
                    <a:pt x="13719" y="6915"/>
                    <a:pt x="13896" y="6958"/>
                    <a:pt x="14059" y="7050"/>
                  </a:cubicBezTo>
                  <a:cubicBezTo>
                    <a:pt x="14639" y="7357"/>
                    <a:pt x="14878" y="8073"/>
                    <a:pt x="14571" y="8619"/>
                  </a:cubicBezTo>
                  <a:cubicBezTo>
                    <a:pt x="14382" y="9043"/>
                    <a:pt x="13999" y="9272"/>
                    <a:pt x="13577" y="9272"/>
                  </a:cubicBezTo>
                  <a:cubicBezTo>
                    <a:pt x="13388" y="9272"/>
                    <a:pt x="13191" y="9226"/>
                    <a:pt x="13001" y="9131"/>
                  </a:cubicBezTo>
                  <a:cubicBezTo>
                    <a:pt x="12455" y="8858"/>
                    <a:pt x="12182" y="8107"/>
                    <a:pt x="12489" y="7561"/>
                  </a:cubicBezTo>
                  <a:cubicBezTo>
                    <a:pt x="12705" y="7154"/>
                    <a:pt x="13122" y="6915"/>
                    <a:pt x="13541" y="6915"/>
                  </a:cubicBezTo>
                  <a:close/>
                  <a:moveTo>
                    <a:pt x="4806" y="7256"/>
                  </a:moveTo>
                  <a:cubicBezTo>
                    <a:pt x="4983" y="7256"/>
                    <a:pt x="5161" y="7299"/>
                    <a:pt x="5324" y="7391"/>
                  </a:cubicBezTo>
                  <a:cubicBezTo>
                    <a:pt x="5938" y="7698"/>
                    <a:pt x="6142" y="8414"/>
                    <a:pt x="5835" y="8960"/>
                  </a:cubicBezTo>
                  <a:cubicBezTo>
                    <a:pt x="5620" y="9368"/>
                    <a:pt x="5219" y="9607"/>
                    <a:pt x="4799" y="9607"/>
                  </a:cubicBezTo>
                  <a:cubicBezTo>
                    <a:pt x="4620" y="9607"/>
                    <a:pt x="4439" y="9564"/>
                    <a:pt x="4266" y="9472"/>
                  </a:cubicBezTo>
                  <a:cubicBezTo>
                    <a:pt x="3651" y="9199"/>
                    <a:pt x="3447" y="8449"/>
                    <a:pt x="3754" y="7903"/>
                  </a:cubicBezTo>
                  <a:cubicBezTo>
                    <a:pt x="3969" y="7495"/>
                    <a:pt x="4387" y="7256"/>
                    <a:pt x="4806" y="7256"/>
                  </a:cubicBezTo>
                  <a:close/>
                  <a:moveTo>
                    <a:pt x="18013" y="9182"/>
                  </a:moveTo>
                  <a:cubicBezTo>
                    <a:pt x="18195" y="9182"/>
                    <a:pt x="18382" y="9221"/>
                    <a:pt x="18563" y="9302"/>
                  </a:cubicBezTo>
                  <a:cubicBezTo>
                    <a:pt x="19143" y="9609"/>
                    <a:pt x="19348" y="10325"/>
                    <a:pt x="19075" y="10905"/>
                  </a:cubicBezTo>
                  <a:cubicBezTo>
                    <a:pt x="18855" y="11297"/>
                    <a:pt x="18441" y="11531"/>
                    <a:pt x="17998" y="11531"/>
                  </a:cubicBezTo>
                  <a:cubicBezTo>
                    <a:pt x="17824" y="11531"/>
                    <a:pt x="17645" y="11494"/>
                    <a:pt x="17471" y="11417"/>
                  </a:cubicBezTo>
                  <a:cubicBezTo>
                    <a:pt x="16891" y="11110"/>
                    <a:pt x="16686" y="10394"/>
                    <a:pt x="16959" y="9814"/>
                  </a:cubicBezTo>
                  <a:cubicBezTo>
                    <a:pt x="17176" y="9405"/>
                    <a:pt x="17579" y="9182"/>
                    <a:pt x="18013" y="9182"/>
                  </a:cubicBezTo>
                  <a:close/>
                  <a:moveTo>
                    <a:pt x="9242" y="9474"/>
                  </a:moveTo>
                  <a:cubicBezTo>
                    <a:pt x="9419" y="9474"/>
                    <a:pt x="9597" y="9517"/>
                    <a:pt x="9759" y="9609"/>
                  </a:cubicBezTo>
                  <a:cubicBezTo>
                    <a:pt x="10305" y="9916"/>
                    <a:pt x="10578" y="10632"/>
                    <a:pt x="10271" y="11178"/>
                  </a:cubicBezTo>
                  <a:cubicBezTo>
                    <a:pt x="10059" y="11603"/>
                    <a:pt x="9668" y="11831"/>
                    <a:pt x="9256" y="11831"/>
                  </a:cubicBezTo>
                  <a:cubicBezTo>
                    <a:pt x="9071" y="11831"/>
                    <a:pt x="8881" y="11785"/>
                    <a:pt x="8702" y="11690"/>
                  </a:cubicBezTo>
                  <a:cubicBezTo>
                    <a:pt x="8156" y="11451"/>
                    <a:pt x="7883" y="10735"/>
                    <a:pt x="8190" y="10121"/>
                  </a:cubicBezTo>
                  <a:cubicBezTo>
                    <a:pt x="8405" y="9713"/>
                    <a:pt x="8823" y="9474"/>
                    <a:pt x="9242" y="9474"/>
                  </a:cubicBezTo>
                  <a:close/>
                  <a:moveTo>
                    <a:pt x="22449" y="11400"/>
                  </a:moveTo>
                  <a:cubicBezTo>
                    <a:pt x="22631" y="11400"/>
                    <a:pt x="22818" y="11439"/>
                    <a:pt x="22999" y="11520"/>
                  </a:cubicBezTo>
                  <a:cubicBezTo>
                    <a:pt x="23579" y="11827"/>
                    <a:pt x="23784" y="12543"/>
                    <a:pt x="23511" y="13123"/>
                  </a:cubicBezTo>
                  <a:cubicBezTo>
                    <a:pt x="23295" y="13532"/>
                    <a:pt x="22892" y="13755"/>
                    <a:pt x="22457" y="13755"/>
                  </a:cubicBezTo>
                  <a:cubicBezTo>
                    <a:pt x="22276" y="13755"/>
                    <a:pt x="22088" y="13716"/>
                    <a:pt x="21907" y="13635"/>
                  </a:cubicBezTo>
                  <a:cubicBezTo>
                    <a:pt x="21361" y="13362"/>
                    <a:pt x="21122" y="12646"/>
                    <a:pt x="21395" y="12032"/>
                  </a:cubicBezTo>
                  <a:cubicBezTo>
                    <a:pt x="21612" y="11623"/>
                    <a:pt x="22015" y="11400"/>
                    <a:pt x="22449" y="11400"/>
                  </a:cubicBezTo>
                  <a:close/>
                  <a:moveTo>
                    <a:pt x="13717" y="11741"/>
                  </a:moveTo>
                  <a:cubicBezTo>
                    <a:pt x="13893" y="11741"/>
                    <a:pt x="14069" y="11780"/>
                    <a:pt x="14230" y="11861"/>
                  </a:cubicBezTo>
                  <a:cubicBezTo>
                    <a:pt x="14844" y="12168"/>
                    <a:pt x="15049" y="12885"/>
                    <a:pt x="14741" y="13465"/>
                  </a:cubicBezTo>
                  <a:cubicBezTo>
                    <a:pt x="14546" y="13856"/>
                    <a:pt x="14139" y="14090"/>
                    <a:pt x="13698" y="14090"/>
                  </a:cubicBezTo>
                  <a:cubicBezTo>
                    <a:pt x="13524" y="14090"/>
                    <a:pt x="13345" y="14054"/>
                    <a:pt x="13172" y="13977"/>
                  </a:cubicBezTo>
                  <a:cubicBezTo>
                    <a:pt x="12592" y="13704"/>
                    <a:pt x="12353" y="12987"/>
                    <a:pt x="12660" y="12373"/>
                  </a:cubicBezTo>
                  <a:cubicBezTo>
                    <a:pt x="12876" y="11964"/>
                    <a:pt x="13296" y="11741"/>
                    <a:pt x="13717" y="11741"/>
                  </a:cubicBezTo>
                  <a:close/>
                  <a:moveTo>
                    <a:pt x="4876" y="12936"/>
                  </a:moveTo>
                  <a:cubicBezTo>
                    <a:pt x="5058" y="12936"/>
                    <a:pt x="5245" y="12975"/>
                    <a:pt x="5426" y="13055"/>
                  </a:cubicBezTo>
                  <a:cubicBezTo>
                    <a:pt x="6006" y="13362"/>
                    <a:pt x="6211" y="14079"/>
                    <a:pt x="5938" y="14659"/>
                  </a:cubicBezTo>
                  <a:cubicBezTo>
                    <a:pt x="5742" y="15075"/>
                    <a:pt x="5319" y="15333"/>
                    <a:pt x="4894" y="15333"/>
                  </a:cubicBezTo>
                  <a:cubicBezTo>
                    <a:pt x="4726" y="15333"/>
                    <a:pt x="4557" y="15292"/>
                    <a:pt x="4402" y="15205"/>
                  </a:cubicBezTo>
                  <a:cubicBezTo>
                    <a:pt x="3788" y="14898"/>
                    <a:pt x="3549" y="14181"/>
                    <a:pt x="3822" y="13567"/>
                  </a:cubicBezTo>
                  <a:cubicBezTo>
                    <a:pt x="4039" y="13158"/>
                    <a:pt x="4442" y="12936"/>
                    <a:pt x="4876" y="12936"/>
                  </a:cubicBezTo>
                  <a:close/>
                  <a:moveTo>
                    <a:pt x="18112" y="14006"/>
                  </a:moveTo>
                  <a:cubicBezTo>
                    <a:pt x="18297" y="14006"/>
                    <a:pt x="18486" y="14052"/>
                    <a:pt x="18666" y="14147"/>
                  </a:cubicBezTo>
                  <a:cubicBezTo>
                    <a:pt x="19280" y="14420"/>
                    <a:pt x="19485" y="15171"/>
                    <a:pt x="19177" y="15717"/>
                  </a:cubicBezTo>
                  <a:cubicBezTo>
                    <a:pt x="18983" y="16106"/>
                    <a:pt x="18579" y="16357"/>
                    <a:pt x="18141" y="16357"/>
                  </a:cubicBezTo>
                  <a:cubicBezTo>
                    <a:pt x="17965" y="16357"/>
                    <a:pt x="17784" y="16317"/>
                    <a:pt x="17608" y="16229"/>
                  </a:cubicBezTo>
                  <a:cubicBezTo>
                    <a:pt x="17062" y="15956"/>
                    <a:pt x="16789" y="15239"/>
                    <a:pt x="17096" y="14659"/>
                  </a:cubicBezTo>
                  <a:cubicBezTo>
                    <a:pt x="17308" y="14235"/>
                    <a:pt x="17699" y="14006"/>
                    <a:pt x="18112" y="14006"/>
                  </a:cubicBezTo>
                  <a:close/>
                  <a:moveTo>
                    <a:pt x="40121" y="14723"/>
                  </a:moveTo>
                  <a:cubicBezTo>
                    <a:pt x="40306" y="14723"/>
                    <a:pt x="40495" y="14769"/>
                    <a:pt x="40675" y="14864"/>
                  </a:cubicBezTo>
                  <a:cubicBezTo>
                    <a:pt x="41289" y="15171"/>
                    <a:pt x="41494" y="15887"/>
                    <a:pt x="41187" y="16433"/>
                  </a:cubicBezTo>
                  <a:cubicBezTo>
                    <a:pt x="40968" y="16823"/>
                    <a:pt x="40540" y="17074"/>
                    <a:pt x="40115" y="17074"/>
                  </a:cubicBezTo>
                  <a:cubicBezTo>
                    <a:pt x="39944" y="17074"/>
                    <a:pt x="39773" y="17033"/>
                    <a:pt x="39617" y="16945"/>
                  </a:cubicBezTo>
                  <a:cubicBezTo>
                    <a:pt x="39071" y="16638"/>
                    <a:pt x="38798" y="15956"/>
                    <a:pt x="39105" y="15376"/>
                  </a:cubicBezTo>
                  <a:cubicBezTo>
                    <a:pt x="39317" y="14952"/>
                    <a:pt x="39708" y="14723"/>
                    <a:pt x="40121" y="14723"/>
                  </a:cubicBezTo>
                  <a:close/>
                  <a:moveTo>
                    <a:pt x="9320" y="15200"/>
                  </a:moveTo>
                  <a:cubicBezTo>
                    <a:pt x="9509" y="15200"/>
                    <a:pt x="9706" y="15246"/>
                    <a:pt x="9896" y="15341"/>
                  </a:cubicBezTo>
                  <a:cubicBezTo>
                    <a:pt x="10476" y="15614"/>
                    <a:pt x="10715" y="16297"/>
                    <a:pt x="10408" y="16911"/>
                  </a:cubicBezTo>
                  <a:cubicBezTo>
                    <a:pt x="10192" y="17318"/>
                    <a:pt x="9792" y="17558"/>
                    <a:pt x="9371" y="17558"/>
                  </a:cubicBezTo>
                  <a:cubicBezTo>
                    <a:pt x="9193" y="17558"/>
                    <a:pt x="9011" y="17514"/>
                    <a:pt x="8838" y="17423"/>
                  </a:cubicBezTo>
                  <a:cubicBezTo>
                    <a:pt x="8224" y="17150"/>
                    <a:pt x="8019" y="16433"/>
                    <a:pt x="8326" y="15853"/>
                  </a:cubicBezTo>
                  <a:cubicBezTo>
                    <a:pt x="8515" y="15429"/>
                    <a:pt x="8898" y="15200"/>
                    <a:pt x="9320" y="15200"/>
                  </a:cubicBezTo>
                  <a:close/>
                  <a:moveTo>
                    <a:pt x="31329" y="15917"/>
                  </a:moveTo>
                  <a:cubicBezTo>
                    <a:pt x="31518" y="15917"/>
                    <a:pt x="31715" y="15963"/>
                    <a:pt x="31905" y="16058"/>
                  </a:cubicBezTo>
                  <a:cubicBezTo>
                    <a:pt x="32485" y="16365"/>
                    <a:pt x="32724" y="17082"/>
                    <a:pt x="32417" y="17628"/>
                  </a:cubicBezTo>
                  <a:cubicBezTo>
                    <a:pt x="32198" y="18017"/>
                    <a:pt x="31770" y="18268"/>
                    <a:pt x="31345" y="18268"/>
                  </a:cubicBezTo>
                  <a:cubicBezTo>
                    <a:pt x="31174" y="18268"/>
                    <a:pt x="31004" y="18228"/>
                    <a:pt x="30847" y="18140"/>
                  </a:cubicBezTo>
                  <a:cubicBezTo>
                    <a:pt x="30267" y="17901"/>
                    <a:pt x="30029" y="17150"/>
                    <a:pt x="30336" y="16570"/>
                  </a:cubicBezTo>
                  <a:cubicBezTo>
                    <a:pt x="30524" y="16146"/>
                    <a:pt x="30908" y="15917"/>
                    <a:pt x="31329" y="15917"/>
                  </a:cubicBezTo>
                  <a:close/>
                  <a:moveTo>
                    <a:pt x="22548" y="16258"/>
                  </a:moveTo>
                  <a:cubicBezTo>
                    <a:pt x="22733" y="16258"/>
                    <a:pt x="22922" y="16304"/>
                    <a:pt x="23102" y="16399"/>
                  </a:cubicBezTo>
                  <a:cubicBezTo>
                    <a:pt x="23716" y="16706"/>
                    <a:pt x="23921" y="17423"/>
                    <a:pt x="23613" y="17969"/>
                  </a:cubicBezTo>
                  <a:cubicBezTo>
                    <a:pt x="23425" y="18393"/>
                    <a:pt x="23009" y="18622"/>
                    <a:pt x="22589" y="18622"/>
                  </a:cubicBezTo>
                  <a:cubicBezTo>
                    <a:pt x="22401" y="18622"/>
                    <a:pt x="22213" y="18576"/>
                    <a:pt x="22044" y="18481"/>
                  </a:cubicBezTo>
                  <a:cubicBezTo>
                    <a:pt x="21498" y="18174"/>
                    <a:pt x="21293" y="17491"/>
                    <a:pt x="21532" y="16911"/>
                  </a:cubicBezTo>
                  <a:cubicBezTo>
                    <a:pt x="21744" y="16487"/>
                    <a:pt x="22135" y="16258"/>
                    <a:pt x="22548" y="16258"/>
                  </a:cubicBezTo>
                  <a:close/>
                  <a:moveTo>
                    <a:pt x="44624" y="16981"/>
                  </a:moveTo>
                  <a:cubicBezTo>
                    <a:pt x="44807" y="16981"/>
                    <a:pt x="44996" y="17024"/>
                    <a:pt x="45179" y="17116"/>
                  </a:cubicBezTo>
                  <a:cubicBezTo>
                    <a:pt x="45759" y="17423"/>
                    <a:pt x="45964" y="18140"/>
                    <a:pt x="45691" y="18686"/>
                  </a:cubicBezTo>
                  <a:cubicBezTo>
                    <a:pt x="45479" y="19110"/>
                    <a:pt x="45055" y="19338"/>
                    <a:pt x="44634" y="19338"/>
                  </a:cubicBezTo>
                  <a:cubicBezTo>
                    <a:pt x="44445" y="19338"/>
                    <a:pt x="44256" y="19292"/>
                    <a:pt x="44087" y="19197"/>
                  </a:cubicBezTo>
                  <a:cubicBezTo>
                    <a:pt x="43507" y="18924"/>
                    <a:pt x="43268" y="18242"/>
                    <a:pt x="43575" y="17628"/>
                  </a:cubicBezTo>
                  <a:cubicBezTo>
                    <a:pt x="43791" y="17220"/>
                    <a:pt x="44192" y="16981"/>
                    <a:pt x="44624" y="16981"/>
                  </a:cubicBezTo>
                  <a:close/>
                  <a:moveTo>
                    <a:pt x="13756" y="17453"/>
                  </a:moveTo>
                  <a:cubicBezTo>
                    <a:pt x="13945" y="17453"/>
                    <a:pt x="14142" y="17499"/>
                    <a:pt x="14332" y="17594"/>
                  </a:cubicBezTo>
                  <a:cubicBezTo>
                    <a:pt x="14912" y="17901"/>
                    <a:pt x="15151" y="18617"/>
                    <a:pt x="14844" y="19163"/>
                  </a:cubicBezTo>
                  <a:cubicBezTo>
                    <a:pt x="14632" y="19587"/>
                    <a:pt x="14225" y="19816"/>
                    <a:pt x="13813" y="19816"/>
                  </a:cubicBezTo>
                  <a:cubicBezTo>
                    <a:pt x="13629" y="19816"/>
                    <a:pt x="13443" y="19770"/>
                    <a:pt x="13274" y="19675"/>
                  </a:cubicBezTo>
                  <a:cubicBezTo>
                    <a:pt x="12694" y="19436"/>
                    <a:pt x="12455" y="18686"/>
                    <a:pt x="12762" y="18105"/>
                  </a:cubicBezTo>
                  <a:cubicBezTo>
                    <a:pt x="12951" y="17681"/>
                    <a:pt x="13334" y="17453"/>
                    <a:pt x="13756" y="17453"/>
                  </a:cubicBezTo>
                  <a:close/>
                  <a:moveTo>
                    <a:pt x="4974" y="17794"/>
                  </a:moveTo>
                  <a:cubicBezTo>
                    <a:pt x="5159" y="17794"/>
                    <a:pt x="5349" y="17840"/>
                    <a:pt x="5528" y="17935"/>
                  </a:cubicBezTo>
                  <a:cubicBezTo>
                    <a:pt x="6142" y="18242"/>
                    <a:pt x="6347" y="18959"/>
                    <a:pt x="6040" y="19505"/>
                  </a:cubicBezTo>
                  <a:cubicBezTo>
                    <a:pt x="5852" y="19929"/>
                    <a:pt x="5468" y="20157"/>
                    <a:pt x="5046" y="20157"/>
                  </a:cubicBezTo>
                  <a:cubicBezTo>
                    <a:pt x="4857" y="20157"/>
                    <a:pt x="4661" y="20111"/>
                    <a:pt x="4470" y="20016"/>
                  </a:cubicBezTo>
                  <a:cubicBezTo>
                    <a:pt x="3924" y="19709"/>
                    <a:pt x="3720" y="19027"/>
                    <a:pt x="3959" y="18447"/>
                  </a:cubicBezTo>
                  <a:cubicBezTo>
                    <a:pt x="4171" y="18023"/>
                    <a:pt x="4562" y="17794"/>
                    <a:pt x="4974" y="17794"/>
                  </a:cubicBezTo>
                  <a:close/>
                  <a:moveTo>
                    <a:pt x="35857" y="18176"/>
                  </a:moveTo>
                  <a:cubicBezTo>
                    <a:pt x="36035" y="18176"/>
                    <a:pt x="36213" y="18219"/>
                    <a:pt x="36375" y="18310"/>
                  </a:cubicBezTo>
                  <a:cubicBezTo>
                    <a:pt x="36921" y="18617"/>
                    <a:pt x="37194" y="19334"/>
                    <a:pt x="36887" y="19880"/>
                  </a:cubicBezTo>
                  <a:cubicBezTo>
                    <a:pt x="36675" y="20304"/>
                    <a:pt x="36284" y="20533"/>
                    <a:pt x="35872" y="20533"/>
                  </a:cubicBezTo>
                  <a:cubicBezTo>
                    <a:pt x="35687" y="20533"/>
                    <a:pt x="35497" y="20487"/>
                    <a:pt x="35318" y="20392"/>
                  </a:cubicBezTo>
                  <a:cubicBezTo>
                    <a:pt x="34703" y="20119"/>
                    <a:pt x="34499" y="19436"/>
                    <a:pt x="34806" y="18822"/>
                  </a:cubicBezTo>
                  <a:cubicBezTo>
                    <a:pt x="35021" y="18415"/>
                    <a:pt x="35439" y="18176"/>
                    <a:pt x="35857" y="18176"/>
                  </a:cubicBezTo>
                  <a:close/>
                  <a:moveTo>
                    <a:pt x="49080" y="19249"/>
                  </a:moveTo>
                  <a:cubicBezTo>
                    <a:pt x="49261" y="19249"/>
                    <a:pt x="49444" y="19287"/>
                    <a:pt x="49615" y="19368"/>
                  </a:cubicBezTo>
                  <a:cubicBezTo>
                    <a:pt x="50195" y="19675"/>
                    <a:pt x="50400" y="20392"/>
                    <a:pt x="50127" y="20972"/>
                  </a:cubicBezTo>
                  <a:cubicBezTo>
                    <a:pt x="49907" y="21363"/>
                    <a:pt x="49493" y="21597"/>
                    <a:pt x="49050" y="21597"/>
                  </a:cubicBezTo>
                  <a:cubicBezTo>
                    <a:pt x="48876" y="21597"/>
                    <a:pt x="48697" y="21561"/>
                    <a:pt x="48523" y="21484"/>
                  </a:cubicBezTo>
                  <a:cubicBezTo>
                    <a:pt x="47977" y="21177"/>
                    <a:pt x="47738" y="20494"/>
                    <a:pt x="48011" y="19880"/>
                  </a:cubicBezTo>
                  <a:cubicBezTo>
                    <a:pt x="48228" y="19471"/>
                    <a:pt x="48648" y="19249"/>
                    <a:pt x="49080" y="19249"/>
                  </a:cubicBezTo>
                  <a:close/>
                  <a:moveTo>
                    <a:pt x="18269" y="19711"/>
                  </a:moveTo>
                  <a:cubicBezTo>
                    <a:pt x="18447" y="19711"/>
                    <a:pt x="18629" y="19754"/>
                    <a:pt x="18802" y="19846"/>
                  </a:cubicBezTo>
                  <a:cubicBezTo>
                    <a:pt x="19416" y="20153"/>
                    <a:pt x="19621" y="20869"/>
                    <a:pt x="19314" y="21415"/>
                  </a:cubicBezTo>
                  <a:cubicBezTo>
                    <a:pt x="19102" y="21839"/>
                    <a:pt x="18695" y="22068"/>
                    <a:pt x="18283" y="22068"/>
                  </a:cubicBezTo>
                  <a:cubicBezTo>
                    <a:pt x="18099" y="22068"/>
                    <a:pt x="17913" y="22022"/>
                    <a:pt x="17744" y="21927"/>
                  </a:cubicBezTo>
                  <a:cubicBezTo>
                    <a:pt x="17130" y="21654"/>
                    <a:pt x="16925" y="20972"/>
                    <a:pt x="17232" y="20358"/>
                  </a:cubicBezTo>
                  <a:cubicBezTo>
                    <a:pt x="17448" y="19950"/>
                    <a:pt x="17849" y="19711"/>
                    <a:pt x="18269" y="19711"/>
                  </a:cubicBezTo>
                  <a:close/>
                  <a:moveTo>
                    <a:pt x="9477" y="20052"/>
                  </a:moveTo>
                  <a:cubicBezTo>
                    <a:pt x="9660" y="20052"/>
                    <a:pt x="9850" y="20095"/>
                    <a:pt x="10032" y="20187"/>
                  </a:cubicBezTo>
                  <a:cubicBezTo>
                    <a:pt x="10613" y="20494"/>
                    <a:pt x="10817" y="21177"/>
                    <a:pt x="10544" y="21757"/>
                  </a:cubicBezTo>
                  <a:cubicBezTo>
                    <a:pt x="10332" y="22181"/>
                    <a:pt x="9925" y="22410"/>
                    <a:pt x="9502" y="22410"/>
                  </a:cubicBezTo>
                  <a:cubicBezTo>
                    <a:pt x="9313" y="22410"/>
                    <a:pt x="9120" y="22364"/>
                    <a:pt x="8941" y="22268"/>
                  </a:cubicBezTo>
                  <a:cubicBezTo>
                    <a:pt x="8395" y="21995"/>
                    <a:pt x="8156" y="21313"/>
                    <a:pt x="8429" y="20699"/>
                  </a:cubicBezTo>
                  <a:cubicBezTo>
                    <a:pt x="8644" y="20292"/>
                    <a:pt x="9045" y="20052"/>
                    <a:pt x="9477" y="20052"/>
                  </a:cubicBezTo>
                  <a:close/>
                  <a:moveTo>
                    <a:pt x="40287" y="20428"/>
                  </a:moveTo>
                  <a:cubicBezTo>
                    <a:pt x="40468" y="20428"/>
                    <a:pt x="40649" y="20471"/>
                    <a:pt x="40811" y="20562"/>
                  </a:cubicBezTo>
                  <a:cubicBezTo>
                    <a:pt x="41391" y="20869"/>
                    <a:pt x="41630" y="21586"/>
                    <a:pt x="41323" y="22166"/>
                  </a:cubicBezTo>
                  <a:cubicBezTo>
                    <a:pt x="41103" y="22558"/>
                    <a:pt x="40689" y="22791"/>
                    <a:pt x="40259" y="22791"/>
                  </a:cubicBezTo>
                  <a:cubicBezTo>
                    <a:pt x="40090" y="22791"/>
                    <a:pt x="39918" y="22755"/>
                    <a:pt x="39754" y="22678"/>
                  </a:cubicBezTo>
                  <a:cubicBezTo>
                    <a:pt x="39208" y="22371"/>
                    <a:pt x="38935" y="21688"/>
                    <a:pt x="39242" y="21074"/>
                  </a:cubicBezTo>
                  <a:cubicBezTo>
                    <a:pt x="39433" y="20667"/>
                    <a:pt x="39861" y="20428"/>
                    <a:pt x="40287" y="20428"/>
                  </a:cubicBezTo>
                  <a:close/>
                  <a:moveTo>
                    <a:pt x="31480" y="20784"/>
                  </a:moveTo>
                  <a:cubicBezTo>
                    <a:pt x="31656" y="20784"/>
                    <a:pt x="31837" y="20823"/>
                    <a:pt x="32008" y="20904"/>
                  </a:cubicBezTo>
                  <a:cubicBezTo>
                    <a:pt x="32622" y="21211"/>
                    <a:pt x="32827" y="21927"/>
                    <a:pt x="32520" y="22507"/>
                  </a:cubicBezTo>
                  <a:cubicBezTo>
                    <a:pt x="32327" y="22916"/>
                    <a:pt x="31897" y="23139"/>
                    <a:pt x="31469" y="23139"/>
                  </a:cubicBezTo>
                  <a:cubicBezTo>
                    <a:pt x="31290" y="23139"/>
                    <a:pt x="31111" y="23100"/>
                    <a:pt x="30950" y="23019"/>
                  </a:cubicBezTo>
                  <a:cubicBezTo>
                    <a:pt x="30404" y="22712"/>
                    <a:pt x="30165" y="22030"/>
                    <a:pt x="30438" y="21415"/>
                  </a:cubicBezTo>
                  <a:cubicBezTo>
                    <a:pt x="30655" y="21006"/>
                    <a:pt x="31058" y="20784"/>
                    <a:pt x="31480" y="20784"/>
                  </a:cubicBezTo>
                  <a:close/>
                  <a:moveTo>
                    <a:pt x="22725" y="21978"/>
                  </a:moveTo>
                  <a:cubicBezTo>
                    <a:pt x="22901" y="21978"/>
                    <a:pt x="23077" y="22017"/>
                    <a:pt x="23238" y="22098"/>
                  </a:cubicBezTo>
                  <a:cubicBezTo>
                    <a:pt x="23784" y="22405"/>
                    <a:pt x="24057" y="23087"/>
                    <a:pt x="23750" y="23702"/>
                  </a:cubicBezTo>
                  <a:cubicBezTo>
                    <a:pt x="23533" y="24111"/>
                    <a:pt x="23130" y="24333"/>
                    <a:pt x="22708" y="24333"/>
                  </a:cubicBezTo>
                  <a:cubicBezTo>
                    <a:pt x="22531" y="24333"/>
                    <a:pt x="22351" y="24294"/>
                    <a:pt x="22180" y="24213"/>
                  </a:cubicBezTo>
                  <a:cubicBezTo>
                    <a:pt x="21634" y="23906"/>
                    <a:pt x="21361" y="23224"/>
                    <a:pt x="21668" y="22610"/>
                  </a:cubicBezTo>
                  <a:cubicBezTo>
                    <a:pt x="21885" y="22201"/>
                    <a:pt x="22305" y="21978"/>
                    <a:pt x="22725" y="21978"/>
                  </a:cubicBezTo>
                  <a:close/>
                  <a:moveTo>
                    <a:pt x="13918" y="22320"/>
                  </a:moveTo>
                  <a:cubicBezTo>
                    <a:pt x="14100" y="22320"/>
                    <a:pt x="14287" y="22359"/>
                    <a:pt x="14468" y="22439"/>
                  </a:cubicBezTo>
                  <a:cubicBezTo>
                    <a:pt x="15049" y="22746"/>
                    <a:pt x="15253" y="23463"/>
                    <a:pt x="14980" y="24043"/>
                  </a:cubicBezTo>
                  <a:cubicBezTo>
                    <a:pt x="14764" y="24452"/>
                    <a:pt x="14344" y="24674"/>
                    <a:pt x="13912" y="24674"/>
                  </a:cubicBezTo>
                  <a:cubicBezTo>
                    <a:pt x="13731" y="24674"/>
                    <a:pt x="13548" y="24635"/>
                    <a:pt x="13377" y="24555"/>
                  </a:cubicBezTo>
                  <a:cubicBezTo>
                    <a:pt x="12831" y="24248"/>
                    <a:pt x="12592" y="23565"/>
                    <a:pt x="12865" y="22951"/>
                  </a:cubicBezTo>
                  <a:cubicBezTo>
                    <a:pt x="13081" y="22542"/>
                    <a:pt x="13484" y="22320"/>
                    <a:pt x="13918" y="22320"/>
                  </a:cubicBezTo>
                  <a:close/>
                  <a:moveTo>
                    <a:pt x="44743" y="22707"/>
                  </a:moveTo>
                  <a:cubicBezTo>
                    <a:pt x="44927" y="22707"/>
                    <a:pt x="45112" y="22753"/>
                    <a:pt x="45281" y="22849"/>
                  </a:cubicBezTo>
                  <a:cubicBezTo>
                    <a:pt x="45827" y="23122"/>
                    <a:pt x="46100" y="23872"/>
                    <a:pt x="45793" y="24418"/>
                  </a:cubicBezTo>
                  <a:cubicBezTo>
                    <a:pt x="45578" y="24826"/>
                    <a:pt x="45177" y="25065"/>
                    <a:pt x="44757" y="25065"/>
                  </a:cubicBezTo>
                  <a:cubicBezTo>
                    <a:pt x="44578" y="25065"/>
                    <a:pt x="44396" y="25022"/>
                    <a:pt x="44224" y="24930"/>
                  </a:cubicBezTo>
                  <a:cubicBezTo>
                    <a:pt x="43644" y="24623"/>
                    <a:pt x="43405" y="23941"/>
                    <a:pt x="43712" y="23360"/>
                  </a:cubicBezTo>
                  <a:cubicBezTo>
                    <a:pt x="43924" y="22936"/>
                    <a:pt x="44331" y="22707"/>
                    <a:pt x="44743" y="22707"/>
                  </a:cubicBezTo>
                  <a:close/>
                  <a:moveTo>
                    <a:pt x="35966" y="23049"/>
                  </a:moveTo>
                  <a:cubicBezTo>
                    <a:pt x="36154" y="23049"/>
                    <a:pt x="36343" y="23095"/>
                    <a:pt x="36512" y="23190"/>
                  </a:cubicBezTo>
                  <a:cubicBezTo>
                    <a:pt x="37092" y="23463"/>
                    <a:pt x="37297" y="24213"/>
                    <a:pt x="37024" y="24759"/>
                  </a:cubicBezTo>
                  <a:cubicBezTo>
                    <a:pt x="36808" y="25167"/>
                    <a:pt x="36407" y="25406"/>
                    <a:pt x="35975" y="25406"/>
                  </a:cubicBezTo>
                  <a:cubicBezTo>
                    <a:pt x="35792" y="25406"/>
                    <a:pt x="35603" y="25363"/>
                    <a:pt x="35420" y="25271"/>
                  </a:cubicBezTo>
                  <a:cubicBezTo>
                    <a:pt x="34840" y="24964"/>
                    <a:pt x="34635" y="24282"/>
                    <a:pt x="34942" y="23702"/>
                  </a:cubicBezTo>
                  <a:cubicBezTo>
                    <a:pt x="35131" y="23278"/>
                    <a:pt x="35547" y="23049"/>
                    <a:pt x="35966" y="23049"/>
                  </a:cubicBezTo>
                  <a:close/>
                  <a:moveTo>
                    <a:pt x="5171" y="23514"/>
                  </a:moveTo>
                  <a:cubicBezTo>
                    <a:pt x="5348" y="23514"/>
                    <a:pt x="5528" y="23553"/>
                    <a:pt x="5699" y="23633"/>
                  </a:cubicBezTo>
                  <a:cubicBezTo>
                    <a:pt x="6279" y="23941"/>
                    <a:pt x="6484" y="24623"/>
                    <a:pt x="6211" y="25237"/>
                  </a:cubicBezTo>
                  <a:cubicBezTo>
                    <a:pt x="5994" y="25646"/>
                    <a:pt x="5574" y="25869"/>
                    <a:pt x="5154" y="25869"/>
                  </a:cubicBezTo>
                  <a:cubicBezTo>
                    <a:pt x="4978" y="25869"/>
                    <a:pt x="4802" y="25830"/>
                    <a:pt x="4641" y="25749"/>
                  </a:cubicBezTo>
                  <a:cubicBezTo>
                    <a:pt x="4027" y="25442"/>
                    <a:pt x="3822" y="24759"/>
                    <a:pt x="4129" y="24145"/>
                  </a:cubicBezTo>
                  <a:cubicBezTo>
                    <a:pt x="4346" y="23736"/>
                    <a:pt x="4749" y="23514"/>
                    <a:pt x="5171" y="23514"/>
                  </a:cubicBezTo>
                  <a:close/>
                  <a:moveTo>
                    <a:pt x="27169" y="24243"/>
                  </a:moveTo>
                  <a:cubicBezTo>
                    <a:pt x="27354" y="24243"/>
                    <a:pt x="27539" y="24289"/>
                    <a:pt x="27708" y="24384"/>
                  </a:cubicBezTo>
                  <a:cubicBezTo>
                    <a:pt x="28322" y="24657"/>
                    <a:pt x="28527" y="25408"/>
                    <a:pt x="28220" y="25954"/>
                  </a:cubicBezTo>
                  <a:cubicBezTo>
                    <a:pt x="28028" y="26361"/>
                    <a:pt x="27635" y="26600"/>
                    <a:pt x="27205" y="26600"/>
                  </a:cubicBezTo>
                  <a:cubicBezTo>
                    <a:pt x="27022" y="26600"/>
                    <a:pt x="26833" y="26557"/>
                    <a:pt x="26650" y="26466"/>
                  </a:cubicBezTo>
                  <a:cubicBezTo>
                    <a:pt x="26070" y="26159"/>
                    <a:pt x="25831" y="25476"/>
                    <a:pt x="26139" y="24896"/>
                  </a:cubicBezTo>
                  <a:cubicBezTo>
                    <a:pt x="26351" y="24472"/>
                    <a:pt x="26758" y="24243"/>
                    <a:pt x="27169" y="24243"/>
                  </a:cubicBezTo>
                  <a:close/>
                  <a:moveTo>
                    <a:pt x="18363" y="24584"/>
                  </a:moveTo>
                  <a:cubicBezTo>
                    <a:pt x="18552" y="24584"/>
                    <a:pt x="18748" y="24630"/>
                    <a:pt x="18939" y="24725"/>
                  </a:cubicBezTo>
                  <a:cubicBezTo>
                    <a:pt x="19519" y="24998"/>
                    <a:pt x="19758" y="25681"/>
                    <a:pt x="19450" y="26295"/>
                  </a:cubicBezTo>
                  <a:cubicBezTo>
                    <a:pt x="19235" y="26702"/>
                    <a:pt x="18817" y="26941"/>
                    <a:pt x="18399" y="26941"/>
                  </a:cubicBezTo>
                  <a:cubicBezTo>
                    <a:pt x="18221" y="26941"/>
                    <a:pt x="18043" y="26898"/>
                    <a:pt x="17881" y="26807"/>
                  </a:cubicBezTo>
                  <a:cubicBezTo>
                    <a:pt x="17267" y="26500"/>
                    <a:pt x="17062" y="25817"/>
                    <a:pt x="17369" y="25237"/>
                  </a:cubicBezTo>
                  <a:cubicBezTo>
                    <a:pt x="17557" y="24813"/>
                    <a:pt x="17941" y="24584"/>
                    <a:pt x="18363" y="24584"/>
                  </a:cubicBezTo>
                  <a:close/>
                  <a:moveTo>
                    <a:pt x="49163" y="24960"/>
                  </a:moveTo>
                  <a:cubicBezTo>
                    <a:pt x="49348" y="24960"/>
                    <a:pt x="49538" y="25006"/>
                    <a:pt x="49717" y="25101"/>
                  </a:cubicBezTo>
                  <a:cubicBezTo>
                    <a:pt x="50332" y="25408"/>
                    <a:pt x="50536" y="26124"/>
                    <a:pt x="50229" y="26670"/>
                  </a:cubicBezTo>
                  <a:cubicBezTo>
                    <a:pt x="50041" y="27094"/>
                    <a:pt x="49641" y="27323"/>
                    <a:pt x="49220" y="27323"/>
                  </a:cubicBezTo>
                  <a:cubicBezTo>
                    <a:pt x="49032" y="27323"/>
                    <a:pt x="48839" y="27277"/>
                    <a:pt x="48660" y="27182"/>
                  </a:cubicBezTo>
                  <a:cubicBezTo>
                    <a:pt x="48114" y="26875"/>
                    <a:pt x="47841" y="26193"/>
                    <a:pt x="48148" y="25613"/>
                  </a:cubicBezTo>
                  <a:cubicBezTo>
                    <a:pt x="48360" y="25188"/>
                    <a:pt x="48751" y="24960"/>
                    <a:pt x="49163" y="24960"/>
                  </a:cubicBezTo>
                  <a:close/>
                  <a:moveTo>
                    <a:pt x="40402" y="25301"/>
                  </a:moveTo>
                  <a:cubicBezTo>
                    <a:pt x="40590" y="25301"/>
                    <a:pt x="40779" y="25347"/>
                    <a:pt x="40948" y="25442"/>
                  </a:cubicBezTo>
                  <a:cubicBezTo>
                    <a:pt x="41528" y="25749"/>
                    <a:pt x="41767" y="26466"/>
                    <a:pt x="41460" y="27012"/>
                  </a:cubicBezTo>
                  <a:cubicBezTo>
                    <a:pt x="41241" y="27401"/>
                    <a:pt x="40830" y="27652"/>
                    <a:pt x="40390" y="27652"/>
                  </a:cubicBezTo>
                  <a:cubicBezTo>
                    <a:pt x="40213" y="27652"/>
                    <a:pt x="40032" y="27611"/>
                    <a:pt x="39856" y="27523"/>
                  </a:cubicBezTo>
                  <a:cubicBezTo>
                    <a:pt x="39310" y="27216"/>
                    <a:pt x="39071" y="26500"/>
                    <a:pt x="39378" y="25954"/>
                  </a:cubicBezTo>
                  <a:cubicBezTo>
                    <a:pt x="39567" y="25530"/>
                    <a:pt x="39983" y="25301"/>
                    <a:pt x="40402" y="25301"/>
                  </a:cubicBezTo>
                  <a:close/>
                  <a:moveTo>
                    <a:pt x="9581" y="25779"/>
                  </a:moveTo>
                  <a:cubicBezTo>
                    <a:pt x="9766" y="25779"/>
                    <a:pt x="9955" y="25825"/>
                    <a:pt x="10135" y="25920"/>
                  </a:cubicBezTo>
                  <a:cubicBezTo>
                    <a:pt x="10749" y="26193"/>
                    <a:pt x="10954" y="26943"/>
                    <a:pt x="10647" y="27489"/>
                  </a:cubicBezTo>
                  <a:cubicBezTo>
                    <a:pt x="10455" y="27897"/>
                    <a:pt x="10062" y="28136"/>
                    <a:pt x="9631" y="28136"/>
                  </a:cubicBezTo>
                  <a:cubicBezTo>
                    <a:pt x="9449" y="28136"/>
                    <a:pt x="9260" y="28093"/>
                    <a:pt x="9077" y="28001"/>
                  </a:cubicBezTo>
                  <a:cubicBezTo>
                    <a:pt x="8463" y="27694"/>
                    <a:pt x="8258" y="27012"/>
                    <a:pt x="8565" y="26431"/>
                  </a:cubicBezTo>
                  <a:cubicBezTo>
                    <a:pt x="8777" y="26007"/>
                    <a:pt x="9168" y="25779"/>
                    <a:pt x="9581" y="25779"/>
                  </a:cubicBezTo>
                  <a:close/>
                  <a:moveTo>
                    <a:pt x="31605" y="26495"/>
                  </a:moveTo>
                  <a:cubicBezTo>
                    <a:pt x="31790" y="26495"/>
                    <a:pt x="31975" y="26541"/>
                    <a:pt x="32144" y="26636"/>
                  </a:cubicBezTo>
                  <a:cubicBezTo>
                    <a:pt x="32690" y="26943"/>
                    <a:pt x="32963" y="27626"/>
                    <a:pt x="32656" y="28206"/>
                  </a:cubicBezTo>
                  <a:cubicBezTo>
                    <a:pt x="32468" y="28630"/>
                    <a:pt x="32068" y="28859"/>
                    <a:pt x="31647" y="28859"/>
                  </a:cubicBezTo>
                  <a:cubicBezTo>
                    <a:pt x="31459" y="28859"/>
                    <a:pt x="31266" y="28813"/>
                    <a:pt x="31086" y="28718"/>
                  </a:cubicBezTo>
                  <a:cubicBezTo>
                    <a:pt x="30540" y="28411"/>
                    <a:pt x="30267" y="27728"/>
                    <a:pt x="30575" y="27148"/>
                  </a:cubicBezTo>
                  <a:cubicBezTo>
                    <a:pt x="30787" y="26724"/>
                    <a:pt x="31194" y="26495"/>
                    <a:pt x="31605" y="26495"/>
                  </a:cubicBezTo>
                  <a:close/>
                  <a:moveTo>
                    <a:pt x="22829" y="26836"/>
                  </a:moveTo>
                  <a:cubicBezTo>
                    <a:pt x="23017" y="26836"/>
                    <a:pt x="23206" y="26882"/>
                    <a:pt x="23375" y="26977"/>
                  </a:cubicBezTo>
                  <a:cubicBezTo>
                    <a:pt x="23955" y="27285"/>
                    <a:pt x="24194" y="27933"/>
                    <a:pt x="23886" y="28547"/>
                  </a:cubicBezTo>
                  <a:cubicBezTo>
                    <a:pt x="23674" y="28971"/>
                    <a:pt x="23283" y="29200"/>
                    <a:pt x="22871" y="29200"/>
                  </a:cubicBezTo>
                  <a:cubicBezTo>
                    <a:pt x="22686" y="29200"/>
                    <a:pt x="22496" y="29154"/>
                    <a:pt x="22317" y="29059"/>
                  </a:cubicBezTo>
                  <a:cubicBezTo>
                    <a:pt x="21737" y="28752"/>
                    <a:pt x="21498" y="28035"/>
                    <a:pt x="21805" y="27489"/>
                  </a:cubicBezTo>
                  <a:cubicBezTo>
                    <a:pt x="21993" y="27065"/>
                    <a:pt x="22410" y="26836"/>
                    <a:pt x="22829" y="26836"/>
                  </a:cubicBezTo>
                  <a:close/>
                  <a:moveTo>
                    <a:pt x="44885" y="27560"/>
                  </a:moveTo>
                  <a:cubicBezTo>
                    <a:pt x="45063" y="27560"/>
                    <a:pt x="45245" y="27603"/>
                    <a:pt x="45418" y="27694"/>
                  </a:cubicBezTo>
                  <a:cubicBezTo>
                    <a:pt x="46032" y="28001"/>
                    <a:pt x="46237" y="28718"/>
                    <a:pt x="45930" y="29264"/>
                  </a:cubicBezTo>
                  <a:cubicBezTo>
                    <a:pt x="45718" y="29688"/>
                    <a:pt x="45327" y="29917"/>
                    <a:pt x="44914" y="29917"/>
                  </a:cubicBezTo>
                  <a:cubicBezTo>
                    <a:pt x="44729" y="29917"/>
                    <a:pt x="44540" y="29871"/>
                    <a:pt x="44360" y="29776"/>
                  </a:cubicBezTo>
                  <a:cubicBezTo>
                    <a:pt x="43746" y="29503"/>
                    <a:pt x="43541" y="28752"/>
                    <a:pt x="43848" y="28206"/>
                  </a:cubicBezTo>
                  <a:cubicBezTo>
                    <a:pt x="44064" y="27799"/>
                    <a:pt x="44465" y="27560"/>
                    <a:pt x="44885" y="27560"/>
                  </a:cubicBezTo>
                  <a:close/>
                  <a:moveTo>
                    <a:pt x="14032" y="28031"/>
                  </a:moveTo>
                  <a:cubicBezTo>
                    <a:pt x="14216" y="28031"/>
                    <a:pt x="14402" y="28077"/>
                    <a:pt x="14571" y="28172"/>
                  </a:cubicBezTo>
                  <a:cubicBezTo>
                    <a:pt x="15185" y="28479"/>
                    <a:pt x="15390" y="29195"/>
                    <a:pt x="15083" y="29741"/>
                  </a:cubicBezTo>
                  <a:cubicBezTo>
                    <a:pt x="14894" y="30165"/>
                    <a:pt x="14511" y="30394"/>
                    <a:pt x="14089" y="30394"/>
                  </a:cubicBezTo>
                  <a:cubicBezTo>
                    <a:pt x="13900" y="30394"/>
                    <a:pt x="13703" y="30348"/>
                    <a:pt x="13513" y="30253"/>
                  </a:cubicBezTo>
                  <a:cubicBezTo>
                    <a:pt x="12967" y="29946"/>
                    <a:pt x="12694" y="29230"/>
                    <a:pt x="13001" y="28684"/>
                  </a:cubicBezTo>
                  <a:cubicBezTo>
                    <a:pt x="13213" y="28260"/>
                    <a:pt x="13620" y="28031"/>
                    <a:pt x="14032" y="28031"/>
                  </a:cubicBezTo>
                  <a:close/>
                  <a:moveTo>
                    <a:pt x="36071" y="28747"/>
                  </a:moveTo>
                  <a:cubicBezTo>
                    <a:pt x="36262" y="28747"/>
                    <a:pt x="36458" y="28793"/>
                    <a:pt x="36648" y="28888"/>
                  </a:cubicBezTo>
                  <a:cubicBezTo>
                    <a:pt x="37228" y="29195"/>
                    <a:pt x="37433" y="29878"/>
                    <a:pt x="37126" y="30458"/>
                  </a:cubicBezTo>
                  <a:cubicBezTo>
                    <a:pt x="36938" y="30882"/>
                    <a:pt x="36554" y="31111"/>
                    <a:pt x="36132" y="31111"/>
                  </a:cubicBezTo>
                  <a:cubicBezTo>
                    <a:pt x="35943" y="31111"/>
                    <a:pt x="35747" y="31065"/>
                    <a:pt x="35556" y="30970"/>
                  </a:cubicBezTo>
                  <a:cubicBezTo>
                    <a:pt x="34976" y="30697"/>
                    <a:pt x="34738" y="29946"/>
                    <a:pt x="35045" y="29400"/>
                  </a:cubicBezTo>
                  <a:cubicBezTo>
                    <a:pt x="35257" y="28976"/>
                    <a:pt x="35648" y="28747"/>
                    <a:pt x="36071" y="28747"/>
                  </a:cubicBezTo>
                  <a:close/>
                  <a:moveTo>
                    <a:pt x="27327" y="29095"/>
                  </a:moveTo>
                  <a:cubicBezTo>
                    <a:pt x="27504" y="29095"/>
                    <a:pt x="27682" y="29138"/>
                    <a:pt x="27845" y="29230"/>
                  </a:cubicBezTo>
                  <a:cubicBezTo>
                    <a:pt x="28391" y="29537"/>
                    <a:pt x="28664" y="30253"/>
                    <a:pt x="28357" y="30799"/>
                  </a:cubicBezTo>
                  <a:cubicBezTo>
                    <a:pt x="28144" y="31223"/>
                    <a:pt x="27754" y="31452"/>
                    <a:pt x="27341" y="31452"/>
                  </a:cubicBezTo>
                  <a:cubicBezTo>
                    <a:pt x="27156" y="31452"/>
                    <a:pt x="26966" y="31406"/>
                    <a:pt x="26787" y="31311"/>
                  </a:cubicBezTo>
                  <a:cubicBezTo>
                    <a:pt x="26173" y="31038"/>
                    <a:pt x="25968" y="30287"/>
                    <a:pt x="26275" y="29741"/>
                  </a:cubicBezTo>
                  <a:cubicBezTo>
                    <a:pt x="26491" y="29334"/>
                    <a:pt x="26908" y="29095"/>
                    <a:pt x="27327" y="29095"/>
                  </a:cubicBezTo>
                  <a:close/>
                  <a:moveTo>
                    <a:pt x="50492" y="31261"/>
                  </a:moveTo>
                  <a:lnTo>
                    <a:pt x="50492" y="31261"/>
                  </a:lnTo>
                  <a:cubicBezTo>
                    <a:pt x="50413" y="31442"/>
                    <a:pt x="50329" y="31620"/>
                    <a:pt x="50242" y="31796"/>
                  </a:cubicBezTo>
                  <a:lnTo>
                    <a:pt x="50242" y="31796"/>
                  </a:lnTo>
                  <a:cubicBezTo>
                    <a:pt x="50304" y="31724"/>
                    <a:pt x="50357" y="31642"/>
                    <a:pt x="50400" y="31550"/>
                  </a:cubicBezTo>
                  <a:cubicBezTo>
                    <a:pt x="50442" y="31455"/>
                    <a:pt x="50473" y="31359"/>
                    <a:pt x="50492" y="31261"/>
                  </a:cubicBezTo>
                  <a:close/>
                  <a:moveTo>
                    <a:pt x="18535" y="30289"/>
                  </a:moveTo>
                  <a:cubicBezTo>
                    <a:pt x="18717" y="30289"/>
                    <a:pt x="18902" y="30332"/>
                    <a:pt x="19075" y="30424"/>
                  </a:cubicBezTo>
                  <a:cubicBezTo>
                    <a:pt x="19655" y="30731"/>
                    <a:pt x="19860" y="31448"/>
                    <a:pt x="19587" y="31994"/>
                  </a:cubicBezTo>
                  <a:cubicBezTo>
                    <a:pt x="19368" y="32383"/>
                    <a:pt x="18957" y="32634"/>
                    <a:pt x="18517" y="32634"/>
                  </a:cubicBezTo>
                  <a:cubicBezTo>
                    <a:pt x="18341" y="32634"/>
                    <a:pt x="18159" y="32593"/>
                    <a:pt x="17983" y="32505"/>
                  </a:cubicBezTo>
                  <a:cubicBezTo>
                    <a:pt x="17403" y="32198"/>
                    <a:pt x="17198" y="31482"/>
                    <a:pt x="17471" y="30936"/>
                  </a:cubicBezTo>
                  <a:cubicBezTo>
                    <a:pt x="17687" y="30528"/>
                    <a:pt x="18104" y="30289"/>
                    <a:pt x="18535" y="30289"/>
                  </a:cubicBezTo>
                  <a:close/>
                  <a:moveTo>
                    <a:pt x="9732" y="30624"/>
                  </a:moveTo>
                  <a:cubicBezTo>
                    <a:pt x="9917" y="30624"/>
                    <a:pt x="10102" y="30670"/>
                    <a:pt x="10271" y="30765"/>
                  </a:cubicBezTo>
                  <a:cubicBezTo>
                    <a:pt x="10886" y="31038"/>
                    <a:pt x="11090" y="31755"/>
                    <a:pt x="10783" y="32335"/>
                  </a:cubicBezTo>
                  <a:cubicBezTo>
                    <a:pt x="10571" y="32759"/>
                    <a:pt x="10180" y="32988"/>
                    <a:pt x="9768" y="32988"/>
                  </a:cubicBezTo>
                  <a:cubicBezTo>
                    <a:pt x="9583" y="32988"/>
                    <a:pt x="9393" y="32942"/>
                    <a:pt x="9214" y="32847"/>
                  </a:cubicBezTo>
                  <a:cubicBezTo>
                    <a:pt x="8599" y="32574"/>
                    <a:pt x="8395" y="31823"/>
                    <a:pt x="8702" y="31277"/>
                  </a:cubicBezTo>
                  <a:cubicBezTo>
                    <a:pt x="8914" y="30853"/>
                    <a:pt x="9321" y="30624"/>
                    <a:pt x="9732" y="30624"/>
                  </a:cubicBezTo>
                  <a:close/>
                  <a:moveTo>
                    <a:pt x="40534" y="31021"/>
                  </a:moveTo>
                  <a:cubicBezTo>
                    <a:pt x="40716" y="31021"/>
                    <a:pt x="40903" y="31060"/>
                    <a:pt x="41084" y="31140"/>
                  </a:cubicBezTo>
                  <a:cubicBezTo>
                    <a:pt x="41664" y="31448"/>
                    <a:pt x="41869" y="32164"/>
                    <a:pt x="41562" y="32744"/>
                  </a:cubicBezTo>
                  <a:cubicBezTo>
                    <a:pt x="41370" y="33153"/>
                    <a:pt x="40974" y="33376"/>
                    <a:pt x="40542" y="33376"/>
                  </a:cubicBezTo>
                  <a:cubicBezTo>
                    <a:pt x="40361" y="33376"/>
                    <a:pt x="40174" y="33337"/>
                    <a:pt x="39992" y="33256"/>
                  </a:cubicBezTo>
                  <a:cubicBezTo>
                    <a:pt x="39446" y="32949"/>
                    <a:pt x="39208" y="32198"/>
                    <a:pt x="39481" y="31652"/>
                  </a:cubicBezTo>
                  <a:cubicBezTo>
                    <a:pt x="39697" y="31243"/>
                    <a:pt x="40100" y="31021"/>
                    <a:pt x="40534" y="31021"/>
                  </a:cubicBezTo>
                  <a:close/>
                  <a:moveTo>
                    <a:pt x="31741" y="31347"/>
                  </a:moveTo>
                  <a:cubicBezTo>
                    <a:pt x="31923" y="31347"/>
                    <a:pt x="32108" y="31390"/>
                    <a:pt x="32281" y="31482"/>
                  </a:cubicBezTo>
                  <a:cubicBezTo>
                    <a:pt x="32861" y="31789"/>
                    <a:pt x="33100" y="32471"/>
                    <a:pt x="32792" y="33051"/>
                  </a:cubicBezTo>
                  <a:cubicBezTo>
                    <a:pt x="32580" y="33475"/>
                    <a:pt x="32190" y="33704"/>
                    <a:pt x="31777" y="33704"/>
                  </a:cubicBezTo>
                  <a:cubicBezTo>
                    <a:pt x="31592" y="33704"/>
                    <a:pt x="31402" y="33658"/>
                    <a:pt x="31223" y="33563"/>
                  </a:cubicBezTo>
                  <a:cubicBezTo>
                    <a:pt x="30677" y="33290"/>
                    <a:pt x="30404" y="32574"/>
                    <a:pt x="30711" y="31994"/>
                  </a:cubicBezTo>
                  <a:cubicBezTo>
                    <a:pt x="30903" y="31586"/>
                    <a:pt x="31313" y="31347"/>
                    <a:pt x="31741" y="31347"/>
                  </a:cubicBezTo>
                  <a:close/>
                  <a:moveTo>
                    <a:pt x="22961" y="32557"/>
                  </a:moveTo>
                  <a:cubicBezTo>
                    <a:pt x="23143" y="32557"/>
                    <a:pt x="23330" y="32595"/>
                    <a:pt x="23511" y="32676"/>
                  </a:cubicBezTo>
                  <a:cubicBezTo>
                    <a:pt x="24091" y="32983"/>
                    <a:pt x="24296" y="33700"/>
                    <a:pt x="24023" y="34280"/>
                  </a:cubicBezTo>
                  <a:cubicBezTo>
                    <a:pt x="23812" y="34678"/>
                    <a:pt x="23424" y="34900"/>
                    <a:pt x="23002" y="34900"/>
                  </a:cubicBezTo>
                  <a:cubicBezTo>
                    <a:pt x="22810" y="34900"/>
                    <a:pt x="22611" y="34854"/>
                    <a:pt x="22419" y="34758"/>
                  </a:cubicBezTo>
                  <a:cubicBezTo>
                    <a:pt x="21873" y="34485"/>
                    <a:pt x="21634" y="33768"/>
                    <a:pt x="21907" y="33188"/>
                  </a:cubicBezTo>
                  <a:cubicBezTo>
                    <a:pt x="22124" y="32779"/>
                    <a:pt x="22527" y="32557"/>
                    <a:pt x="22961" y="32557"/>
                  </a:cubicBezTo>
                  <a:close/>
                  <a:moveTo>
                    <a:pt x="14168" y="32842"/>
                  </a:moveTo>
                  <a:cubicBezTo>
                    <a:pt x="14353" y="32842"/>
                    <a:pt x="14538" y="32888"/>
                    <a:pt x="14707" y="32983"/>
                  </a:cubicBezTo>
                  <a:cubicBezTo>
                    <a:pt x="15322" y="33290"/>
                    <a:pt x="15526" y="34007"/>
                    <a:pt x="15219" y="34553"/>
                  </a:cubicBezTo>
                  <a:cubicBezTo>
                    <a:pt x="15007" y="34977"/>
                    <a:pt x="14616" y="35206"/>
                    <a:pt x="14204" y="35206"/>
                  </a:cubicBezTo>
                  <a:cubicBezTo>
                    <a:pt x="14018" y="35206"/>
                    <a:pt x="13829" y="35160"/>
                    <a:pt x="13650" y="35065"/>
                  </a:cubicBezTo>
                  <a:cubicBezTo>
                    <a:pt x="13104" y="34826"/>
                    <a:pt x="12831" y="34109"/>
                    <a:pt x="13138" y="33495"/>
                  </a:cubicBezTo>
                  <a:cubicBezTo>
                    <a:pt x="13350" y="33071"/>
                    <a:pt x="13757" y="32842"/>
                    <a:pt x="14168" y="32842"/>
                  </a:cubicBezTo>
                  <a:close/>
                  <a:moveTo>
                    <a:pt x="45000" y="33224"/>
                  </a:moveTo>
                  <a:cubicBezTo>
                    <a:pt x="45182" y="33224"/>
                    <a:pt x="45372" y="33267"/>
                    <a:pt x="45554" y="33358"/>
                  </a:cubicBezTo>
                  <a:cubicBezTo>
                    <a:pt x="46100" y="33666"/>
                    <a:pt x="46373" y="34382"/>
                    <a:pt x="46066" y="34962"/>
                  </a:cubicBezTo>
                  <a:cubicBezTo>
                    <a:pt x="45855" y="35361"/>
                    <a:pt x="45451" y="35582"/>
                    <a:pt x="45042" y="35582"/>
                  </a:cubicBezTo>
                  <a:cubicBezTo>
                    <a:pt x="44855" y="35582"/>
                    <a:pt x="44668" y="35536"/>
                    <a:pt x="44497" y="35440"/>
                  </a:cubicBezTo>
                  <a:cubicBezTo>
                    <a:pt x="43882" y="35167"/>
                    <a:pt x="43678" y="34416"/>
                    <a:pt x="43985" y="33870"/>
                  </a:cubicBezTo>
                  <a:cubicBezTo>
                    <a:pt x="44176" y="33463"/>
                    <a:pt x="44570" y="33224"/>
                    <a:pt x="45000" y="33224"/>
                  </a:cubicBezTo>
                  <a:close/>
                  <a:moveTo>
                    <a:pt x="36223" y="33580"/>
                  </a:moveTo>
                  <a:cubicBezTo>
                    <a:pt x="36400" y="33580"/>
                    <a:pt x="36580" y="33619"/>
                    <a:pt x="36751" y="33700"/>
                  </a:cubicBezTo>
                  <a:cubicBezTo>
                    <a:pt x="37365" y="34007"/>
                    <a:pt x="37570" y="34723"/>
                    <a:pt x="37263" y="35304"/>
                  </a:cubicBezTo>
                  <a:cubicBezTo>
                    <a:pt x="37070" y="35712"/>
                    <a:pt x="36657" y="35935"/>
                    <a:pt x="36227" y="35935"/>
                  </a:cubicBezTo>
                  <a:cubicBezTo>
                    <a:pt x="36047" y="35935"/>
                    <a:pt x="35864" y="35896"/>
                    <a:pt x="35693" y="35815"/>
                  </a:cubicBezTo>
                  <a:cubicBezTo>
                    <a:pt x="35113" y="35508"/>
                    <a:pt x="34874" y="34758"/>
                    <a:pt x="35181" y="34212"/>
                  </a:cubicBezTo>
                  <a:cubicBezTo>
                    <a:pt x="35398" y="33803"/>
                    <a:pt x="35801" y="33580"/>
                    <a:pt x="36223" y="33580"/>
                  </a:cubicBezTo>
                  <a:close/>
                  <a:moveTo>
                    <a:pt x="27392" y="34760"/>
                  </a:moveTo>
                  <a:cubicBezTo>
                    <a:pt x="27575" y="34760"/>
                    <a:pt x="27764" y="34803"/>
                    <a:pt x="27947" y="34894"/>
                  </a:cubicBezTo>
                  <a:cubicBezTo>
                    <a:pt x="28527" y="35201"/>
                    <a:pt x="28732" y="35918"/>
                    <a:pt x="28459" y="36464"/>
                  </a:cubicBezTo>
                  <a:cubicBezTo>
                    <a:pt x="28247" y="36888"/>
                    <a:pt x="27856" y="37117"/>
                    <a:pt x="27432" y="37117"/>
                  </a:cubicBezTo>
                  <a:cubicBezTo>
                    <a:pt x="27242" y="37117"/>
                    <a:pt x="27045" y="37071"/>
                    <a:pt x="26855" y="36976"/>
                  </a:cubicBezTo>
                  <a:cubicBezTo>
                    <a:pt x="26309" y="36737"/>
                    <a:pt x="26104" y="36020"/>
                    <a:pt x="26343" y="35406"/>
                  </a:cubicBezTo>
                  <a:cubicBezTo>
                    <a:pt x="26559" y="34999"/>
                    <a:pt x="26960" y="34760"/>
                    <a:pt x="27392" y="34760"/>
                  </a:cubicBezTo>
                  <a:close/>
                  <a:moveTo>
                    <a:pt x="18665" y="35116"/>
                  </a:moveTo>
                  <a:cubicBezTo>
                    <a:pt x="18840" y="35116"/>
                    <a:pt x="19016" y="35155"/>
                    <a:pt x="19177" y="35235"/>
                  </a:cubicBezTo>
                  <a:cubicBezTo>
                    <a:pt x="19792" y="35542"/>
                    <a:pt x="19996" y="36259"/>
                    <a:pt x="19689" y="36839"/>
                  </a:cubicBezTo>
                  <a:cubicBezTo>
                    <a:pt x="19498" y="37221"/>
                    <a:pt x="19108" y="37452"/>
                    <a:pt x="18680" y="37452"/>
                  </a:cubicBezTo>
                  <a:cubicBezTo>
                    <a:pt x="18496" y="37452"/>
                    <a:pt x="18305" y="37409"/>
                    <a:pt x="18120" y="37317"/>
                  </a:cubicBezTo>
                  <a:cubicBezTo>
                    <a:pt x="17540" y="37078"/>
                    <a:pt x="17301" y="36361"/>
                    <a:pt x="17608" y="35747"/>
                  </a:cubicBezTo>
                  <a:cubicBezTo>
                    <a:pt x="17824" y="35338"/>
                    <a:pt x="18244" y="35116"/>
                    <a:pt x="18665" y="35116"/>
                  </a:cubicBezTo>
                  <a:close/>
                  <a:moveTo>
                    <a:pt x="40672" y="35844"/>
                  </a:moveTo>
                  <a:cubicBezTo>
                    <a:pt x="40864" y="35844"/>
                    <a:pt x="41063" y="35890"/>
                    <a:pt x="41255" y="35986"/>
                  </a:cubicBezTo>
                  <a:cubicBezTo>
                    <a:pt x="41801" y="36259"/>
                    <a:pt x="42006" y="37010"/>
                    <a:pt x="41767" y="37556"/>
                  </a:cubicBezTo>
                  <a:cubicBezTo>
                    <a:pt x="41551" y="37963"/>
                    <a:pt x="41117" y="38202"/>
                    <a:pt x="40688" y="38202"/>
                  </a:cubicBezTo>
                  <a:cubicBezTo>
                    <a:pt x="40506" y="38202"/>
                    <a:pt x="40326" y="38159"/>
                    <a:pt x="40163" y="38067"/>
                  </a:cubicBezTo>
                  <a:cubicBezTo>
                    <a:pt x="39583" y="37760"/>
                    <a:pt x="39378" y="37078"/>
                    <a:pt x="39651" y="36464"/>
                  </a:cubicBezTo>
                  <a:cubicBezTo>
                    <a:pt x="39862" y="36065"/>
                    <a:pt x="40250" y="35844"/>
                    <a:pt x="40672" y="35844"/>
                  </a:cubicBezTo>
                  <a:close/>
                  <a:moveTo>
                    <a:pt x="31841" y="37039"/>
                  </a:moveTo>
                  <a:cubicBezTo>
                    <a:pt x="32030" y="37039"/>
                    <a:pt x="32227" y="37085"/>
                    <a:pt x="32417" y="37180"/>
                  </a:cubicBezTo>
                  <a:cubicBezTo>
                    <a:pt x="32997" y="37453"/>
                    <a:pt x="33236" y="38170"/>
                    <a:pt x="32929" y="38750"/>
                  </a:cubicBezTo>
                  <a:cubicBezTo>
                    <a:pt x="32713" y="39157"/>
                    <a:pt x="32296" y="39396"/>
                    <a:pt x="31877" y="39396"/>
                  </a:cubicBezTo>
                  <a:cubicBezTo>
                    <a:pt x="31700" y="39396"/>
                    <a:pt x="31522" y="39353"/>
                    <a:pt x="31359" y="39262"/>
                  </a:cubicBezTo>
                  <a:cubicBezTo>
                    <a:pt x="30745" y="38955"/>
                    <a:pt x="30540" y="38238"/>
                    <a:pt x="30847" y="37692"/>
                  </a:cubicBezTo>
                  <a:cubicBezTo>
                    <a:pt x="31036" y="37268"/>
                    <a:pt x="31420" y="37039"/>
                    <a:pt x="31841" y="37039"/>
                  </a:cubicBezTo>
                  <a:close/>
                  <a:moveTo>
                    <a:pt x="23105" y="37380"/>
                  </a:moveTo>
                  <a:cubicBezTo>
                    <a:pt x="23295" y="37380"/>
                    <a:pt x="23492" y="37426"/>
                    <a:pt x="23682" y="37522"/>
                  </a:cubicBezTo>
                  <a:cubicBezTo>
                    <a:pt x="24228" y="37794"/>
                    <a:pt x="24432" y="38545"/>
                    <a:pt x="24194" y="39091"/>
                  </a:cubicBezTo>
                  <a:cubicBezTo>
                    <a:pt x="23978" y="39498"/>
                    <a:pt x="23577" y="39738"/>
                    <a:pt x="23145" y="39738"/>
                  </a:cubicBezTo>
                  <a:cubicBezTo>
                    <a:pt x="22962" y="39738"/>
                    <a:pt x="22773" y="39694"/>
                    <a:pt x="22590" y="39603"/>
                  </a:cubicBezTo>
                  <a:cubicBezTo>
                    <a:pt x="22010" y="39296"/>
                    <a:pt x="21805" y="38579"/>
                    <a:pt x="22078" y="38033"/>
                  </a:cubicBezTo>
                  <a:cubicBezTo>
                    <a:pt x="22290" y="37609"/>
                    <a:pt x="22681" y="37380"/>
                    <a:pt x="23105" y="37380"/>
                  </a:cubicBezTo>
                  <a:close/>
                  <a:moveTo>
                    <a:pt x="14268" y="38575"/>
                  </a:moveTo>
                  <a:cubicBezTo>
                    <a:pt x="14457" y="38575"/>
                    <a:pt x="14654" y="38621"/>
                    <a:pt x="14844" y="38716"/>
                  </a:cubicBezTo>
                  <a:cubicBezTo>
                    <a:pt x="15424" y="38989"/>
                    <a:pt x="15663" y="39740"/>
                    <a:pt x="15356" y="40285"/>
                  </a:cubicBezTo>
                  <a:cubicBezTo>
                    <a:pt x="15140" y="40693"/>
                    <a:pt x="14739" y="40932"/>
                    <a:pt x="14319" y="40932"/>
                  </a:cubicBezTo>
                  <a:cubicBezTo>
                    <a:pt x="14141" y="40932"/>
                    <a:pt x="13959" y="40889"/>
                    <a:pt x="13786" y="40797"/>
                  </a:cubicBezTo>
                  <a:cubicBezTo>
                    <a:pt x="13172" y="40490"/>
                    <a:pt x="12967" y="39774"/>
                    <a:pt x="13274" y="39228"/>
                  </a:cubicBezTo>
                  <a:cubicBezTo>
                    <a:pt x="13463" y="38804"/>
                    <a:pt x="13846" y="38575"/>
                    <a:pt x="14268" y="38575"/>
                  </a:cubicBezTo>
                  <a:close/>
                  <a:moveTo>
                    <a:pt x="27541" y="39633"/>
                  </a:moveTo>
                  <a:cubicBezTo>
                    <a:pt x="27731" y="39633"/>
                    <a:pt x="27927" y="39679"/>
                    <a:pt x="28118" y="39774"/>
                  </a:cubicBezTo>
                  <a:cubicBezTo>
                    <a:pt x="28698" y="40081"/>
                    <a:pt x="28902" y="40797"/>
                    <a:pt x="28629" y="41343"/>
                  </a:cubicBezTo>
                  <a:cubicBezTo>
                    <a:pt x="28417" y="41767"/>
                    <a:pt x="28027" y="41996"/>
                    <a:pt x="27603" y="41996"/>
                  </a:cubicBezTo>
                  <a:cubicBezTo>
                    <a:pt x="27413" y="41996"/>
                    <a:pt x="27216" y="41950"/>
                    <a:pt x="27026" y="41855"/>
                  </a:cubicBezTo>
                  <a:cubicBezTo>
                    <a:pt x="26446" y="41548"/>
                    <a:pt x="26207" y="40866"/>
                    <a:pt x="26514" y="40285"/>
                  </a:cubicBezTo>
                  <a:cubicBezTo>
                    <a:pt x="26726" y="39861"/>
                    <a:pt x="27117" y="39633"/>
                    <a:pt x="27541" y="39633"/>
                  </a:cubicBezTo>
                  <a:close/>
                  <a:moveTo>
                    <a:pt x="18760" y="40827"/>
                  </a:moveTo>
                  <a:cubicBezTo>
                    <a:pt x="18945" y="40827"/>
                    <a:pt x="19134" y="40873"/>
                    <a:pt x="19314" y="40968"/>
                  </a:cubicBezTo>
                  <a:cubicBezTo>
                    <a:pt x="19860" y="41275"/>
                    <a:pt x="20133" y="41992"/>
                    <a:pt x="19826" y="42538"/>
                  </a:cubicBezTo>
                  <a:cubicBezTo>
                    <a:pt x="19614" y="42962"/>
                    <a:pt x="19207" y="43191"/>
                    <a:pt x="18795" y="43191"/>
                  </a:cubicBezTo>
                  <a:cubicBezTo>
                    <a:pt x="18611" y="43191"/>
                    <a:pt x="18425" y="43145"/>
                    <a:pt x="18256" y="43049"/>
                  </a:cubicBezTo>
                  <a:cubicBezTo>
                    <a:pt x="17642" y="42742"/>
                    <a:pt x="17437" y="42060"/>
                    <a:pt x="17744" y="41480"/>
                  </a:cubicBezTo>
                  <a:cubicBezTo>
                    <a:pt x="17956" y="41056"/>
                    <a:pt x="18347" y="40827"/>
                    <a:pt x="18760" y="40827"/>
                  </a:cubicBezTo>
                  <a:close/>
                  <a:moveTo>
                    <a:pt x="13281" y="1"/>
                  </a:moveTo>
                  <a:cubicBezTo>
                    <a:pt x="12193" y="1"/>
                    <a:pt x="11110" y="135"/>
                    <a:pt x="10067" y="396"/>
                  </a:cubicBezTo>
                  <a:cubicBezTo>
                    <a:pt x="10067" y="498"/>
                    <a:pt x="10032" y="532"/>
                    <a:pt x="9964" y="600"/>
                  </a:cubicBezTo>
                  <a:cubicBezTo>
                    <a:pt x="9776" y="1024"/>
                    <a:pt x="9360" y="1253"/>
                    <a:pt x="8940" y="1253"/>
                  </a:cubicBezTo>
                  <a:cubicBezTo>
                    <a:pt x="8752" y="1253"/>
                    <a:pt x="8564" y="1207"/>
                    <a:pt x="8395" y="1112"/>
                  </a:cubicBezTo>
                  <a:cubicBezTo>
                    <a:pt x="8326" y="1078"/>
                    <a:pt x="8258" y="1044"/>
                    <a:pt x="8224" y="1010"/>
                  </a:cubicBezTo>
                  <a:cubicBezTo>
                    <a:pt x="7200" y="1419"/>
                    <a:pt x="6279" y="1931"/>
                    <a:pt x="5358" y="2614"/>
                  </a:cubicBezTo>
                  <a:cubicBezTo>
                    <a:pt x="5801" y="2955"/>
                    <a:pt x="5938" y="3569"/>
                    <a:pt x="5665" y="4081"/>
                  </a:cubicBezTo>
                  <a:cubicBezTo>
                    <a:pt x="5448" y="4490"/>
                    <a:pt x="5045" y="4712"/>
                    <a:pt x="4623" y="4712"/>
                  </a:cubicBezTo>
                  <a:cubicBezTo>
                    <a:pt x="4446" y="4712"/>
                    <a:pt x="4266" y="4673"/>
                    <a:pt x="4095" y="4593"/>
                  </a:cubicBezTo>
                  <a:cubicBezTo>
                    <a:pt x="3890" y="4490"/>
                    <a:pt x="3754" y="4320"/>
                    <a:pt x="3617" y="4149"/>
                  </a:cubicBezTo>
                  <a:cubicBezTo>
                    <a:pt x="1775" y="6060"/>
                    <a:pt x="751" y="8244"/>
                    <a:pt x="307" y="10632"/>
                  </a:cubicBezTo>
                  <a:cubicBezTo>
                    <a:pt x="512" y="10632"/>
                    <a:pt x="717" y="10632"/>
                    <a:pt x="922" y="10769"/>
                  </a:cubicBezTo>
                  <a:cubicBezTo>
                    <a:pt x="1536" y="11076"/>
                    <a:pt x="1741" y="11759"/>
                    <a:pt x="1433" y="12339"/>
                  </a:cubicBezTo>
                  <a:cubicBezTo>
                    <a:pt x="1243" y="12747"/>
                    <a:pt x="813" y="13004"/>
                    <a:pt x="370" y="13004"/>
                  </a:cubicBezTo>
                  <a:cubicBezTo>
                    <a:pt x="257" y="13004"/>
                    <a:pt x="145" y="12987"/>
                    <a:pt x="34" y="12953"/>
                  </a:cubicBezTo>
                  <a:lnTo>
                    <a:pt x="34" y="12953"/>
                  </a:lnTo>
                  <a:cubicBezTo>
                    <a:pt x="0" y="13806"/>
                    <a:pt x="34" y="14693"/>
                    <a:pt x="137" y="15580"/>
                  </a:cubicBezTo>
                  <a:cubicBezTo>
                    <a:pt x="266" y="15516"/>
                    <a:pt x="410" y="15482"/>
                    <a:pt x="562" y="15482"/>
                  </a:cubicBezTo>
                  <a:cubicBezTo>
                    <a:pt x="732" y="15482"/>
                    <a:pt x="912" y="15524"/>
                    <a:pt x="1092" y="15614"/>
                  </a:cubicBezTo>
                  <a:cubicBezTo>
                    <a:pt x="1706" y="15922"/>
                    <a:pt x="1911" y="16638"/>
                    <a:pt x="1604" y="17218"/>
                  </a:cubicBezTo>
                  <a:cubicBezTo>
                    <a:pt x="1421" y="17585"/>
                    <a:pt x="1017" y="17843"/>
                    <a:pt x="616" y="17843"/>
                  </a:cubicBezTo>
                  <a:cubicBezTo>
                    <a:pt x="570" y="17843"/>
                    <a:pt x="524" y="17840"/>
                    <a:pt x="478" y="17832"/>
                  </a:cubicBezTo>
                  <a:lnTo>
                    <a:pt x="478" y="17832"/>
                  </a:lnTo>
                  <a:cubicBezTo>
                    <a:pt x="683" y="19027"/>
                    <a:pt x="990" y="20221"/>
                    <a:pt x="1365" y="21415"/>
                  </a:cubicBezTo>
                  <a:cubicBezTo>
                    <a:pt x="1775" y="21723"/>
                    <a:pt x="1945" y="22268"/>
                    <a:pt x="1775" y="22746"/>
                  </a:cubicBezTo>
                  <a:cubicBezTo>
                    <a:pt x="2525" y="24794"/>
                    <a:pt x="3413" y="26807"/>
                    <a:pt x="4402" y="28718"/>
                  </a:cubicBezTo>
                  <a:cubicBezTo>
                    <a:pt x="4635" y="28461"/>
                    <a:pt x="4980" y="28300"/>
                    <a:pt x="5327" y="28300"/>
                  </a:cubicBezTo>
                  <a:cubicBezTo>
                    <a:pt x="5488" y="28300"/>
                    <a:pt x="5650" y="28335"/>
                    <a:pt x="5801" y="28411"/>
                  </a:cubicBezTo>
                  <a:cubicBezTo>
                    <a:pt x="6381" y="28718"/>
                    <a:pt x="6620" y="29434"/>
                    <a:pt x="6313" y="30014"/>
                  </a:cubicBezTo>
                  <a:cubicBezTo>
                    <a:pt x="6142" y="30390"/>
                    <a:pt x="5767" y="30595"/>
                    <a:pt x="5358" y="30629"/>
                  </a:cubicBezTo>
                  <a:cubicBezTo>
                    <a:pt x="6552" y="32813"/>
                    <a:pt x="7814" y="34826"/>
                    <a:pt x="9009" y="36600"/>
                  </a:cubicBezTo>
                  <a:cubicBezTo>
                    <a:pt x="9222" y="36387"/>
                    <a:pt x="9515" y="36280"/>
                    <a:pt x="9822" y="36280"/>
                  </a:cubicBezTo>
                  <a:cubicBezTo>
                    <a:pt x="10006" y="36280"/>
                    <a:pt x="10195" y="36319"/>
                    <a:pt x="10374" y="36395"/>
                  </a:cubicBezTo>
                  <a:cubicBezTo>
                    <a:pt x="10954" y="36703"/>
                    <a:pt x="11159" y="37419"/>
                    <a:pt x="10886" y="37965"/>
                  </a:cubicBezTo>
                  <a:cubicBezTo>
                    <a:pt x="10749" y="38238"/>
                    <a:pt x="10544" y="38409"/>
                    <a:pt x="10305" y="38545"/>
                  </a:cubicBezTo>
                  <a:cubicBezTo>
                    <a:pt x="12353" y="41377"/>
                    <a:pt x="13854" y="43186"/>
                    <a:pt x="13854" y="43186"/>
                  </a:cubicBezTo>
                  <a:cubicBezTo>
                    <a:pt x="13854" y="43186"/>
                    <a:pt x="15507" y="43292"/>
                    <a:pt x="18116" y="43292"/>
                  </a:cubicBezTo>
                  <a:cubicBezTo>
                    <a:pt x="19420" y="43292"/>
                    <a:pt x="20963" y="43266"/>
                    <a:pt x="22658" y="43186"/>
                  </a:cubicBezTo>
                  <a:cubicBezTo>
                    <a:pt x="22802" y="43096"/>
                    <a:pt x="22965" y="43053"/>
                    <a:pt x="23137" y="43053"/>
                  </a:cubicBezTo>
                  <a:cubicBezTo>
                    <a:pt x="23291" y="43053"/>
                    <a:pt x="23452" y="43087"/>
                    <a:pt x="23613" y="43152"/>
                  </a:cubicBezTo>
                  <a:cubicBezTo>
                    <a:pt x="25934" y="43015"/>
                    <a:pt x="28493" y="42742"/>
                    <a:pt x="31052" y="42333"/>
                  </a:cubicBezTo>
                  <a:cubicBezTo>
                    <a:pt x="31281" y="42035"/>
                    <a:pt x="31618" y="41860"/>
                    <a:pt x="31970" y="41860"/>
                  </a:cubicBezTo>
                  <a:cubicBezTo>
                    <a:pt x="32142" y="41860"/>
                    <a:pt x="32317" y="41902"/>
                    <a:pt x="32485" y="41992"/>
                  </a:cubicBezTo>
                  <a:cubicBezTo>
                    <a:pt x="32554" y="41992"/>
                    <a:pt x="32554" y="42026"/>
                    <a:pt x="32588" y="42026"/>
                  </a:cubicBezTo>
                  <a:cubicBezTo>
                    <a:pt x="33577" y="41855"/>
                    <a:pt x="34601" y="41616"/>
                    <a:pt x="35556" y="41343"/>
                  </a:cubicBezTo>
                  <a:cubicBezTo>
                    <a:pt x="35147" y="41002"/>
                    <a:pt x="34976" y="40422"/>
                    <a:pt x="35215" y="39910"/>
                  </a:cubicBezTo>
                  <a:cubicBezTo>
                    <a:pt x="35427" y="39486"/>
                    <a:pt x="35818" y="39257"/>
                    <a:pt x="36242" y="39257"/>
                  </a:cubicBezTo>
                  <a:cubicBezTo>
                    <a:pt x="36432" y="39257"/>
                    <a:pt x="36629" y="39303"/>
                    <a:pt x="36819" y="39398"/>
                  </a:cubicBezTo>
                  <a:cubicBezTo>
                    <a:pt x="37365" y="39671"/>
                    <a:pt x="37570" y="40320"/>
                    <a:pt x="37365" y="40866"/>
                  </a:cubicBezTo>
                  <a:cubicBezTo>
                    <a:pt x="42921" y="39201"/>
                    <a:pt x="47938" y="36423"/>
                    <a:pt x="50242" y="31796"/>
                  </a:cubicBezTo>
                  <a:lnTo>
                    <a:pt x="50242" y="31796"/>
                  </a:lnTo>
                  <a:cubicBezTo>
                    <a:pt x="50035" y="32038"/>
                    <a:pt x="49735" y="32170"/>
                    <a:pt x="49413" y="32170"/>
                  </a:cubicBezTo>
                  <a:cubicBezTo>
                    <a:pt x="49222" y="32170"/>
                    <a:pt x="49023" y="32124"/>
                    <a:pt x="48830" y="32028"/>
                  </a:cubicBezTo>
                  <a:cubicBezTo>
                    <a:pt x="48250" y="31755"/>
                    <a:pt x="48011" y="31072"/>
                    <a:pt x="48318" y="30458"/>
                  </a:cubicBezTo>
                  <a:cubicBezTo>
                    <a:pt x="48534" y="30051"/>
                    <a:pt x="48935" y="29812"/>
                    <a:pt x="49355" y="29812"/>
                  </a:cubicBezTo>
                  <a:cubicBezTo>
                    <a:pt x="49533" y="29812"/>
                    <a:pt x="49715" y="29855"/>
                    <a:pt x="49888" y="29946"/>
                  </a:cubicBezTo>
                  <a:cubicBezTo>
                    <a:pt x="50379" y="30177"/>
                    <a:pt x="50601" y="30726"/>
                    <a:pt x="50492" y="31261"/>
                  </a:cubicBezTo>
                  <a:lnTo>
                    <a:pt x="50492" y="31261"/>
                  </a:lnTo>
                  <a:cubicBezTo>
                    <a:pt x="51110" y="29855"/>
                    <a:pt x="51485" y="28285"/>
                    <a:pt x="51560" y="26534"/>
                  </a:cubicBezTo>
                  <a:cubicBezTo>
                    <a:pt x="51833" y="21893"/>
                    <a:pt x="49513" y="17286"/>
                    <a:pt x="45520" y="14830"/>
                  </a:cubicBezTo>
                  <a:cubicBezTo>
                    <a:pt x="43395" y="13502"/>
                    <a:pt x="41288" y="12977"/>
                    <a:pt x="39270" y="12977"/>
                  </a:cubicBezTo>
                  <a:cubicBezTo>
                    <a:pt x="38436" y="12977"/>
                    <a:pt x="37617" y="13066"/>
                    <a:pt x="36819" y="13226"/>
                  </a:cubicBezTo>
                  <a:cubicBezTo>
                    <a:pt x="36921" y="13533"/>
                    <a:pt x="36921" y="13874"/>
                    <a:pt x="36751" y="14215"/>
                  </a:cubicBezTo>
                  <a:cubicBezTo>
                    <a:pt x="36562" y="14639"/>
                    <a:pt x="36146" y="14868"/>
                    <a:pt x="35727" y="14868"/>
                  </a:cubicBezTo>
                  <a:cubicBezTo>
                    <a:pt x="35539" y="14868"/>
                    <a:pt x="35350" y="14822"/>
                    <a:pt x="35181" y="14727"/>
                  </a:cubicBezTo>
                  <a:cubicBezTo>
                    <a:pt x="34840" y="14557"/>
                    <a:pt x="34635" y="14250"/>
                    <a:pt x="34533" y="13874"/>
                  </a:cubicBezTo>
                  <a:cubicBezTo>
                    <a:pt x="31462" y="15034"/>
                    <a:pt x="28868" y="17082"/>
                    <a:pt x="27265" y="18583"/>
                  </a:cubicBezTo>
                  <a:cubicBezTo>
                    <a:pt x="27333" y="18583"/>
                    <a:pt x="27469" y="18617"/>
                    <a:pt x="27538" y="18651"/>
                  </a:cubicBezTo>
                  <a:cubicBezTo>
                    <a:pt x="28152" y="18959"/>
                    <a:pt x="28357" y="19675"/>
                    <a:pt x="28049" y="20221"/>
                  </a:cubicBezTo>
                  <a:cubicBezTo>
                    <a:pt x="27858" y="20628"/>
                    <a:pt x="27431" y="20867"/>
                    <a:pt x="27004" y="20867"/>
                  </a:cubicBezTo>
                  <a:cubicBezTo>
                    <a:pt x="26823" y="20867"/>
                    <a:pt x="26642" y="20824"/>
                    <a:pt x="26480" y="20733"/>
                  </a:cubicBezTo>
                  <a:cubicBezTo>
                    <a:pt x="26139" y="20562"/>
                    <a:pt x="25934" y="20289"/>
                    <a:pt x="25831" y="19880"/>
                  </a:cubicBezTo>
                  <a:cubicBezTo>
                    <a:pt x="25558" y="20187"/>
                    <a:pt x="25388" y="20392"/>
                    <a:pt x="25388" y="20392"/>
                  </a:cubicBezTo>
                  <a:cubicBezTo>
                    <a:pt x="25388" y="20392"/>
                    <a:pt x="25900" y="18413"/>
                    <a:pt x="25968" y="15614"/>
                  </a:cubicBezTo>
                  <a:cubicBezTo>
                    <a:pt x="25661" y="15273"/>
                    <a:pt x="25593" y="14761"/>
                    <a:pt x="25797" y="14318"/>
                  </a:cubicBezTo>
                  <a:cubicBezTo>
                    <a:pt x="25831" y="14215"/>
                    <a:pt x="25934" y="14147"/>
                    <a:pt x="25968" y="14045"/>
                  </a:cubicBezTo>
                  <a:cubicBezTo>
                    <a:pt x="25831" y="9404"/>
                    <a:pt x="24296" y="3433"/>
                    <a:pt x="18051" y="907"/>
                  </a:cubicBezTo>
                  <a:cubicBezTo>
                    <a:pt x="16522" y="296"/>
                    <a:pt x="14896" y="1"/>
                    <a:pt x="1328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3" name="Google Shape;353;p15"/>
          <p:cNvGrpSpPr/>
          <p:nvPr/>
        </p:nvGrpSpPr>
        <p:grpSpPr>
          <a:xfrm rot="-1388396">
            <a:off x="5533088" y="4168628"/>
            <a:ext cx="1466384" cy="1097097"/>
            <a:chOff x="2683075" y="2759700"/>
            <a:chExt cx="1544925" cy="1083825"/>
          </a:xfrm>
        </p:grpSpPr>
        <p:sp>
          <p:nvSpPr>
            <p:cNvPr id="354" name="Google Shape;354;p15"/>
            <p:cNvSpPr/>
            <p:nvPr/>
          </p:nvSpPr>
          <p:spPr>
            <a:xfrm>
              <a:off x="2683075" y="2759850"/>
              <a:ext cx="1544925" cy="1083675"/>
            </a:xfrm>
            <a:custGeom>
              <a:avLst/>
              <a:gdLst/>
              <a:ahLst/>
              <a:cxnLst/>
              <a:rect l="l" t="t" r="r" b="b"/>
              <a:pathLst>
                <a:path w="61797" h="43347" extrusionOk="0">
                  <a:moveTo>
                    <a:pt x="23324" y="1"/>
                  </a:moveTo>
                  <a:cubicBezTo>
                    <a:pt x="20321" y="1"/>
                    <a:pt x="17333" y="1037"/>
                    <a:pt x="14980" y="2968"/>
                  </a:cubicBezTo>
                  <a:cubicBezTo>
                    <a:pt x="0" y="14979"/>
                    <a:pt x="23886" y="43233"/>
                    <a:pt x="23886" y="43233"/>
                  </a:cubicBezTo>
                  <a:cubicBezTo>
                    <a:pt x="23886" y="43233"/>
                    <a:pt x="25517" y="43346"/>
                    <a:pt x="28101" y="43346"/>
                  </a:cubicBezTo>
                  <a:cubicBezTo>
                    <a:pt x="37799" y="43346"/>
                    <a:pt x="60918" y="41750"/>
                    <a:pt x="61592" y="26581"/>
                  </a:cubicBezTo>
                  <a:cubicBezTo>
                    <a:pt x="61797" y="21906"/>
                    <a:pt x="59476" y="17299"/>
                    <a:pt x="55484" y="14808"/>
                  </a:cubicBezTo>
                  <a:cubicBezTo>
                    <a:pt x="53361" y="13486"/>
                    <a:pt x="51246" y="12963"/>
                    <a:pt x="49230" y="12963"/>
                  </a:cubicBezTo>
                  <a:cubicBezTo>
                    <a:pt x="41625" y="12963"/>
                    <a:pt x="35420" y="20405"/>
                    <a:pt x="35420" y="20405"/>
                  </a:cubicBezTo>
                  <a:cubicBezTo>
                    <a:pt x="35420" y="20405"/>
                    <a:pt x="39173" y="5356"/>
                    <a:pt x="28083" y="920"/>
                  </a:cubicBezTo>
                  <a:cubicBezTo>
                    <a:pt x="26556" y="300"/>
                    <a:pt x="24938" y="1"/>
                    <a:pt x="23324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5"/>
            <p:cNvSpPr/>
            <p:nvPr/>
          </p:nvSpPr>
          <p:spPr>
            <a:xfrm>
              <a:off x="2932150" y="2759700"/>
              <a:ext cx="1295850" cy="1082300"/>
            </a:xfrm>
            <a:custGeom>
              <a:avLst/>
              <a:gdLst/>
              <a:ahLst/>
              <a:cxnLst/>
              <a:rect l="l" t="t" r="r" b="b"/>
              <a:pathLst>
                <a:path w="51834" h="43292" extrusionOk="0">
                  <a:moveTo>
                    <a:pt x="13424" y="1201"/>
                  </a:moveTo>
                  <a:cubicBezTo>
                    <a:pt x="13603" y="1201"/>
                    <a:pt x="13784" y="1244"/>
                    <a:pt x="13957" y="1336"/>
                  </a:cubicBezTo>
                  <a:cubicBezTo>
                    <a:pt x="14571" y="1643"/>
                    <a:pt x="14776" y="2359"/>
                    <a:pt x="14469" y="2905"/>
                  </a:cubicBezTo>
                  <a:cubicBezTo>
                    <a:pt x="14281" y="3329"/>
                    <a:pt x="13897" y="3558"/>
                    <a:pt x="13475" y="3558"/>
                  </a:cubicBezTo>
                  <a:cubicBezTo>
                    <a:pt x="13286" y="3558"/>
                    <a:pt x="13090" y="3512"/>
                    <a:pt x="12899" y="3417"/>
                  </a:cubicBezTo>
                  <a:cubicBezTo>
                    <a:pt x="12319" y="3144"/>
                    <a:pt x="12081" y="2394"/>
                    <a:pt x="12388" y="1848"/>
                  </a:cubicBezTo>
                  <a:cubicBezTo>
                    <a:pt x="12603" y="1440"/>
                    <a:pt x="13004" y="1201"/>
                    <a:pt x="13424" y="1201"/>
                  </a:cubicBezTo>
                  <a:close/>
                  <a:moveTo>
                    <a:pt x="17875" y="3419"/>
                  </a:moveTo>
                  <a:cubicBezTo>
                    <a:pt x="18053" y="3419"/>
                    <a:pt x="18231" y="3462"/>
                    <a:pt x="18393" y="3554"/>
                  </a:cubicBezTo>
                  <a:cubicBezTo>
                    <a:pt x="19007" y="3861"/>
                    <a:pt x="19212" y="4577"/>
                    <a:pt x="18905" y="5123"/>
                  </a:cubicBezTo>
                  <a:cubicBezTo>
                    <a:pt x="18717" y="5547"/>
                    <a:pt x="18333" y="5776"/>
                    <a:pt x="17911" y="5776"/>
                  </a:cubicBezTo>
                  <a:cubicBezTo>
                    <a:pt x="17722" y="5776"/>
                    <a:pt x="17526" y="5730"/>
                    <a:pt x="17335" y="5635"/>
                  </a:cubicBezTo>
                  <a:cubicBezTo>
                    <a:pt x="16789" y="5396"/>
                    <a:pt x="16516" y="4680"/>
                    <a:pt x="16824" y="4066"/>
                  </a:cubicBezTo>
                  <a:cubicBezTo>
                    <a:pt x="17039" y="3658"/>
                    <a:pt x="17457" y="3419"/>
                    <a:pt x="17875" y="3419"/>
                  </a:cubicBezTo>
                  <a:close/>
                  <a:moveTo>
                    <a:pt x="9104" y="4663"/>
                  </a:moveTo>
                  <a:cubicBezTo>
                    <a:pt x="9284" y="4663"/>
                    <a:pt x="9463" y="4702"/>
                    <a:pt x="9624" y="4782"/>
                  </a:cubicBezTo>
                  <a:cubicBezTo>
                    <a:pt x="10170" y="5089"/>
                    <a:pt x="10443" y="5806"/>
                    <a:pt x="10135" y="6386"/>
                  </a:cubicBezTo>
                  <a:cubicBezTo>
                    <a:pt x="9919" y="6795"/>
                    <a:pt x="9516" y="7017"/>
                    <a:pt x="9094" y="7017"/>
                  </a:cubicBezTo>
                  <a:cubicBezTo>
                    <a:pt x="8917" y="7017"/>
                    <a:pt x="8737" y="6978"/>
                    <a:pt x="8566" y="6898"/>
                  </a:cubicBezTo>
                  <a:cubicBezTo>
                    <a:pt x="7986" y="6591"/>
                    <a:pt x="7747" y="5874"/>
                    <a:pt x="8054" y="5294"/>
                  </a:cubicBezTo>
                  <a:cubicBezTo>
                    <a:pt x="8246" y="4885"/>
                    <a:pt x="8676" y="4663"/>
                    <a:pt x="9104" y="4663"/>
                  </a:cubicBezTo>
                  <a:close/>
                  <a:moveTo>
                    <a:pt x="22362" y="5686"/>
                  </a:moveTo>
                  <a:cubicBezTo>
                    <a:pt x="22543" y="5686"/>
                    <a:pt x="22726" y="5725"/>
                    <a:pt x="22897" y="5806"/>
                  </a:cubicBezTo>
                  <a:cubicBezTo>
                    <a:pt x="23478" y="6113"/>
                    <a:pt x="23682" y="6830"/>
                    <a:pt x="23409" y="7410"/>
                  </a:cubicBezTo>
                  <a:cubicBezTo>
                    <a:pt x="23193" y="7819"/>
                    <a:pt x="22790" y="8041"/>
                    <a:pt x="22356" y="8041"/>
                  </a:cubicBezTo>
                  <a:cubicBezTo>
                    <a:pt x="22174" y="8041"/>
                    <a:pt x="21987" y="8002"/>
                    <a:pt x="21806" y="7921"/>
                  </a:cubicBezTo>
                  <a:cubicBezTo>
                    <a:pt x="21225" y="7648"/>
                    <a:pt x="20987" y="6932"/>
                    <a:pt x="21294" y="6318"/>
                  </a:cubicBezTo>
                  <a:cubicBezTo>
                    <a:pt x="21510" y="5909"/>
                    <a:pt x="21930" y="5686"/>
                    <a:pt x="22362" y="5686"/>
                  </a:cubicBezTo>
                  <a:close/>
                  <a:moveTo>
                    <a:pt x="13540" y="6881"/>
                  </a:moveTo>
                  <a:cubicBezTo>
                    <a:pt x="13720" y="6881"/>
                    <a:pt x="13899" y="6920"/>
                    <a:pt x="14060" y="7000"/>
                  </a:cubicBezTo>
                  <a:cubicBezTo>
                    <a:pt x="14606" y="7307"/>
                    <a:pt x="14879" y="8024"/>
                    <a:pt x="14571" y="8604"/>
                  </a:cubicBezTo>
                  <a:cubicBezTo>
                    <a:pt x="14355" y="9013"/>
                    <a:pt x="13952" y="9235"/>
                    <a:pt x="13530" y="9235"/>
                  </a:cubicBezTo>
                  <a:cubicBezTo>
                    <a:pt x="13353" y="9235"/>
                    <a:pt x="13173" y="9196"/>
                    <a:pt x="13002" y="9116"/>
                  </a:cubicBezTo>
                  <a:cubicBezTo>
                    <a:pt x="12422" y="8843"/>
                    <a:pt x="12217" y="8126"/>
                    <a:pt x="12490" y="7512"/>
                  </a:cubicBezTo>
                  <a:cubicBezTo>
                    <a:pt x="12682" y="7103"/>
                    <a:pt x="13112" y="6881"/>
                    <a:pt x="13540" y="6881"/>
                  </a:cubicBezTo>
                  <a:close/>
                  <a:moveTo>
                    <a:pt x="4789" y="7222"/>
                  </a:moveTo>
                  <a:cubicBezTo>
                    <a:pt x="4970" y="7222"/>
                    <a:pt x="5153" y="7261"/>
                    <a:pt x="5324" y="7341"/>
                  </a:cubicBezTo>
                  <a:cubicBezTo>
                    <a:pt x="5904" y="7648"/>
                    <a:pt x="6109" y="8365"/>
                    <a:pt x="5836" y="8945"/>
                  </a:cubicBezTo>
                  <a:cubicBezTo>
                    <a:pt x="5616" y="9337"/>
                    <a:pt x="5202" y="9570"/>
                    <a:pt x="4759" y="9570"/>
                  </a:cubicBezTo>
                  <a:cubicBezTo>
                    <a:pt x="4585" y="9570"/>
                    <a:pt x="4406" y="9534"/>
                    <a:pt x="4232" y="9457"/>
                  </a:cubicBezTo>
                  <a:cubicBezTo>
                    <a:pt x="3652" y="9184"/>
                    <a:pt x="3447" y="8467"/>
                    <a:pt x="3720" y="7853"/>
                  </a:cubicBezTo>
                  <a:cubicBezTo>
                    <a:pt x="3937" y="7444"/>
                    <a:pt x="4357" y="7222"/>
                    <a:pt x="4789" y="7222"/>
                  </a:cubicBezTo>
                  <a:close/>
                  <a:moveTo>
                    <a:pt x="17954" y="9144"/>
                  </a:moveTo>
                  <a:cubicBezTo>
                    <a:pt x="18142" y="9144"/>
                    <a:pt x="18337" y="9190"/>
                    <a:pt x="18530" y="9286"/>
                  </a:cubicBezTo>
                  <a:cubicBezTo>
                    <a:pt x="19144" y="9559"/>
                    <a:pt x="19349" y="10276"/>
                    <a:pt x="19042" y="10856"/>
                  </a:cubicBezTo>
                  <a:cubicBezTo>
                    <a:pt x="18821" y="11248"/>
                    <a:pt x="18408" y="11481"/>
                    <a:pt x="17978" y="11481"/>
                  </a:cubicBezTo>
                  <a:cubicBezTo>
                    <a:pt x="17808" y="11481"/>
                    <a:pt x="17636" y="11445"/>
                    <a:pt x="17472" y="11368"/>
                  </a:cubicBezTo>
                  <a:cubicBezTo>
                    <a:pt x="16926" y="11095"/>
                    <a:pt x="16653" y="10378"/>
                    <a:pt x="16960" y="9764"/>
                  </a:cubicBezTo>
                  <a:cubicBezTo>
                    <a:pt x="17171" y="9366"/>
                    <a:pt x="17543" y="9144"/>
                    <a:pt x="17954" y="9144"/>
                  </a:cubicBezTo>
                  <a:close/>
                  <a:moveTo>
                    <a:pt x="9198" y="9487"/>
                  </a:moveTo>
                  <a:cubicBezTo>
                    <a:pt x="9388" y="9487"/>
                    <a:pt x="9581" y="9533"/>
                    <a:pt x="9760" y="9628"/>
                  </a:cubicBezTo>
                  <a:cubicBezTo>
                    <a:pt x="10306" y="9901"/>
                    <a:pt x="10545" y="10617"/>
                    <a:pt x="10272" y="11197"/>
                  </a:cubicBezTo>
                  <a:cubicBezTo>
                    <a:pt x="10055" y="11606"/>
                    <a:pt x="9652" y="11829"/>
                    <a:pt x="9218" y="11829"/>
                  </a:cubicBezTo>
                  <a:cubicBezTo>
                    <a:pt x="9037" y="11829"/>
                    <a:pt x="8849" y="11790"/>
                    <a:pt x="8668" y="11709"/>
                  </a:cubicBezTo>
                  <a:cubicBezTo>
                    <a:pt x="8122" y="11436"/>
                    <a:pt x="7883" y="10720"/>
                    <a:pt x="8156" y="10139"/>
                  </a:cubicBezTo>
                  <a:cubicBezTo>
                    <a:pt x="8368" y="9715"/>
                    <a:pt x="8776" y="9487"/>
                    <a:pt x="9198" y="9487"/>
                  </a:cubicBezTo>
                  <a:close/>
                  <a:moveTo>
                    <a:pt x="22412" y="11397"/>
                  </a:moveTo>
                  <a:cubicBezTo>
                    <a:pt x="22597" y="11397"/>
                    <a:pt x="22786" y="11443"/>
                    <a:pt x="22966" y="11539"/>
                  </a:cubicBezTo>
                  <a:cubicBezTo>
                    <a:pt x="23580" y="11846"/>
                    <a:pt x="23785" y="12562"/>
                    <a:pt x="23478" y="13108"/>
                  </a:cubicBezTo>
                  <a:cubicBezTo>
                    <a:pt x="23262" y="13515"/>
                    <a:pt x="22861" y="13755"/>
                    <a:pt x="22441" y="13755"/>
                  </a:cubicBezTo>
                  <a:cubicBezTo>
                    <a:pt x="22263" y="13755"/>
                    <a:pt x="22081" y="13712"/>
                    <a:pt x="21908" y="13620"/>
                  </a:cubicBezTo>
                  <a:cubicBezTo>
                    <a:pt x="21362" y="13381"/>
                    <a:pt x="21089" y="12630"/>
                    <a:pt x="21396" y="12050"/>
                  </a:cubicBezTo>
                  <a:cubicBezTo>
                    <a:pt x="21608" y="11626"/>
                    <a:pt x="21999" y="11397"/>
                    <a:pt x="22412" y="11397"/>
                  </a:cubicBezTo>
                  <a:close/>
                  <a:moveTo>
                    <a:pt x="13685" y="11739"/>
                  </a:moveTo>
                  <a:cubicBezTo>
                    <a:pt x="13873" y="11739"/>
                    <a:pt x="14061" y="11785"/>
                    <a:pt x="14230" y="11880"/>
                  </a:cubicBezTo>
                  <a:cubicBezTo>
                    <a:pt x="14810" y="12187"/>
                    <a:pt x="15049" y="12903"/>
                    <a:pt x="14742" y="13449"/>
                  </a:cubicBezTo>
                  <a:cubicBezTo>
                    <a:pt x="14523" y="13839"/>
                    <a:pt x="14113" y="14090"/>
                    <a:pt x="13685" y="14090"/>
                  </a:cubicBezTo>
                  <a:cubicBezTo>
                    <a:pt x="13513" y="14090"/>
                    <a:pt x="13339" y="14049"/>
                    <a:pt x="13172" y="13961"/>
                  </a:cubicBezTo>
                  <a:cubicBezTo>
                    <a:pt x="12558" y="13654"/>
                    <a:pt x="12353" y="12972"/>
                    <a:pt x="12661" y="12392"/>
                  </a:cubicBezTo>
                  <a:cubicBezTo>
                    <a:pt x="12849" y="11968"/>
                    <a:pt x="13265" y="11739"/>
                    <a:pt x="13685" y="11739"/>
                  </a:cubicBezTo>
                  <a:close/>
                  <a:moveTo>
                    <a:pt x="4823" y="12933"/>
                  </a:moveTo>
                  <a:cubicBezTo>
                    <a:pt x="5009" y="12933"/>
                    <a:pt x="5202" y="12979"/>
                    <a:pt x="5392" y="13074"/>
                  </a:cubicBezTo>
                  <a:cubicBezTo>
                    <a:pt x="6007" y="13381"/>
                    <a:pt x="6211" y="14098"/>
                    <a:pt x="5904" y="14644"/>
                  </a:cubicBezTo>
                  <a:cubicBezTo>
                    <a:pt x="5692" y="15068"/>
                    <a:pt x="5301" y="15297"/>
                    <a:pt x="4889" y="15297"/>
                  </a:cubicBezTo>
                  <a:cubicBezTo>
                    <a:pt x="4704" y="15297"/>
                    <a:pt x="4514" y="15251"/>
                    <a:pt x="4335" y="15156"/>
                  </a:cubicBezTo>
                  <a:cubicBezTo>
                    <a:pt x="3789" y="14883"/>
                    <a:pt x="3550" y="14166"/>
                    <a:pt x="3823" y="13586"/>
                  </a:cubicBezTo>
                  <a:cubicBezTo>
                    <a:pt x="4035" y="13162"/>
                    <a:pt x="4409" y="12933"/>
                    <a:pt x="4823" y="12933"/>
                  </a:cubicBezTo>
                  <a:close/>
                  <a:moveTo>
                    <a:pt x="18112" y="13997"/>
                  </a:moveTo>
                  <a:cubicBezTo>
                    <a:pt x="18294" y="13997"/>
                    <a:pt x="18483" y="14040"/>
                    <a:pt x="18666" y="14132"/>
                  </a:cubicBezTo>
                  <a:cubicBezTo>
                    <a:pt x="19246" y="14439"/>
                    <a:pt x="19485" y="15156"/>
                    <a:pt x="19178" y="15702"/>
                  </a:cubicBezTo>
                  <a:cubicBezTo>
                    <a:pt x="18962" y="16109"/>
                    <a:pt x="18562" y="16348"/>
                    <a:pt x="18141" y="16348"/>
                  </a:cubicBezTo>
                  <a:cubicBezTo>
                    <a:pt x="17963" y="16348"/>
                    <a:pt x="17781" y="16305"/>
                    <a:pt x="17608" y="16213"/>
                  </a:cubicBezTo>
                  <a:cubicBezTo>
                    <a:pt x="17028" y="15940"/>
                    <a:pt x="16789" y="15258"/>
                    <a:pt x="17097" y="14644"/>
                  </a:cubicBezTo>
                  <a:cubicBezTo>
                    <a:pt x="17288" y="14236"/>
                    <a:pt x="17682" y="13997"/>
                    <a:pt x="18112" y="13997"/>
                  </a:cubicBezTo>
                  <a:close/>
                  <a:moveTo>
                    <a:pt x="40126" y="14729"/>
                  </a:moveTo>
                  <a:cubicBezTo>
                    <a:pt x="40307" y="14729"/>
                    <a:pt x="40494" y="14768"/>
                    <a:pt x="40676" y="14848"/>
                  </a:cubicBezTo>
                  <a:cubicBezTo>
                    <a:pt x="41256" y="15156"/>
                    <a:pt x="41495" y="15872"/>
                    <a:pt x="41187" y="16452"/>
                  </a:cubicBezTo>
                  <a:cubicBezTo>
                    <a:pt x="40967" y="16844"/>
                    <a:pt x="40536" y="17078"/>
                    <a:pt x="40108" y="17078"/>
                  </a:cubicBezTo>
                  <a:cubicBezTo>
                    <a:pt x="39940" y="17078"/>
                    <a:pt x="39772" y="17041"/>
                    <a:pt x="39618" y="16964"/>
                  </a:cubicBezTo>
                  <a:cubicBezTo>
                    <a:pt x="39038" y="16657"/>
                    <a:pt x="38833" y="15975"/>
                    <a:pt x="39106" y="15360"/>
                  </a:cubicBezTo>
                  <a:cubicBezTo>
                    <a:pt x="39298" y="14951"/>
                    <a:pt x="39694" y="14729"/>
                    <a:pt x="40126" y="14729"/>
                  </a:cubicBezTo>
                  <a:close/>
                  <a:moveTo>
                    <a:pt x="9329" y="15192"/>
                  </a:moveTo>
                  <a:cubicBezTo>
                    <a:pt x="9508" y="15192"/>
                    <a:pt x="9690" y="15235"/>
                    <a:pt x="9863" y="15326"/>
                  </a:cubicBezTo>
                  <a:cubicBezTo>
                    <a:pt x="10477" y="15633"/>
                    <a:pt x="10681" y="16316"/>
                    <a:pt x="10374" y="16896"/>
                  </a:cubicBezTo>
                  <a:cubicBezTo>
                    <a:pt x="10186" y="17320"/>
                    <a:pt x="9802" y="17549"/>
                    <a:pt x="9381" y="17549"/>
                  </a:cubicBezTo>
                  <a:cubicBezTo>
                    <a:pt x="9192" y="17549"/>
                    <a:pt x="8995" y="17503"/>
                    <a:pt x="8805" y="17408"/>
                  </a:cubicBezTo>
                  <a:cubicBezTo>
                    <a:pt x="8225" y="17135"/>
                    <a:pt x="7986" y="16452"/>
                    <a:pt x="8293" y="15838"/>
                  </a:cubicBezTo>
                  <a:cubicBezTo>
                    <a:pt x="8508" y="15431"/>
                    <a:pt x="8909" y="15192"/>
                    <a:pt x="9329" y="15192"/>
                  </a:cubicBezTo>
                  <a:close/>
                  <a:moveTo>
                    <a:pt x="31344" y="15923"/>
                  </a:moveTo>
                  <a:cubicBezTo>
                    <a:pt x="31521" y="15923"/>
                    <a:pt x="31701" y="15962"/>
                    <a:pt x="31872" y="16043"/>
                  </a:cubicBezTo>
                  <a:cubicBezTo>
                    <a:pt x="32486" y="16350"/>
                    <a:pt x="32691" y="17066"/>
                    <a:pt x="32384" y="17647"/>
                  </a:cubicBezTo>
                  <a:cubicBezTo>
                    <a:pt x="32188" y="18038"/>
                    <a:pt x="31746" y="18272"/>
                    <a:pt x="31311" y="18272"/>
                  </a:cubicBezTo>
                  <a:cubicBezTo>
                    <a:pt x="31139" y="18272"/>
                    <a:pt x="30968" y="18236"/>
                    <a:pt x="30814" y="18158"/>
                  </a:cubicBezTo>
                  <a:cubicBezTo>
                    <a:pt x="30268" y="17851"/>
                    <a:pt x="29995" y="17169"/>
                    <a:pt x="30302" y="16555"/>
                  </a:cubicBezTo>
                  <a:cubicBezTo>
                    <a:pt x="30519" y="16146"/>
                    <a:pt x="30922" y="15923"/>
                    <a:pt x="31344" y="15923"/>
                  </a:cubicBezTo>
                  <a:close/>
                  <a:moveTo>
                    <a:pt x="22608" y="16265"/>
                  </a:moveTo>
                  <a:cubicBezTo>
                    <a:pt x="22785" y="16265"/>
                    <a:pt x="22965" y="16303"/>
                    <a:pt x="23136" y="16384"/>
                  </a:cubicBezTo>
                  <a:cubicBezTo>
                    <a:pt x="23751" y="16691"/>
                    <a:pt x="23955" y="17408"/>
                    <a:pt x="23648" y="17988"/>
                  </a:cubicBezTo>
                  <a:cubicBezTo>
                    <a:pt x="23432" y="18397"/>
                    <a:pt x="23012" y="18619"/>
                    <a:pt x="22591" y="18619"/>
                  </a:cubicBezTo>
                  <a:cubicBezTo>
                    <a:pt x="22416" y="18619"/>
                    <a:pt x="22240" y="18580"/>
                    <a:pt x="22079" y="18500"/>
                  </a:cubicBezTo>
                  <a:cubicBezTo>
                    <a:pt x="21464" y="18193"/>
                    <a:pt x="21260" y="17510"/>
                    <a:pt x="21567" y="16896"/>
                  </a:cubicBezTo>
                  <a:cubicBezTo>
                    <a:pt x="21783" y="16487"/>
                    <a:pt x="22186" y="16265"/>
                    <a:pt x="22608" y="16265"/>
                  </a:cubicBezTo>
                  <a:close/>
                  <a:moveTo>
                    <a:pt x="44585" y="16994"/>
                  </a:moveTo>
                  <a:cubicBezTo>
                    <a:pt x="44773" y="16994"/>
                    <a:pt x="44966" y="17040"/>
                    <a:pt x="45146" y="17135"/>
                  </a:cubicBezTo>
                  <a:cubicBezTo>
                    <a:pt x="45760" y="17408"/>
                    <a:pt x="45965" y="18158"/>
                    <a:pt x="45658" y="18704"/>
                  </a:cubicBezTo>
                  <a:cubicBezTo>
                    <a:pt x="45442" y="19112"/>
                    <a:pt x="45024" y="19351"/>
                    <a:pt x="44606" y="19351"/>
                  </a:cubicBezTo>
                  <a:cubicBezTo>
                    <a:pt x="44428" y="19351"/>
                    <a:pt x="44250" y="19308"/>
                    <a:pt x="44088" y="19216"/>
                  </a:cubicBezTo>
                  <a:cubicBezTo>
                    <a:pt x="43542" y="18909"/>
                    <a:pt x="43269" y="18227"/>
                    <a:pt x="43576" y="17647"/>
                  </a:cubicBezTo>
                  <a:cubicBezTo>
                    <a:pt x="43764" y="17222"/>
                    <a:pt x="44164" y="16994"/>
                    <a:pt x="44585" y="16994"/>
                  </a:cubicBezTo>
                  <a:close/>
                  <a:moveTo>
                    <a:pt x="13771" y="17459"/>
                  </a:moveTo>
                  <a:cubicBezTo>
                    <a:pt x="13947" y="17459"/>
                    <a:pt x="14127" y="17498"/>
                    <a:pt x="14299" y="17578"/>
                  </a:cubicBezTo>
                  <a:cubicBezTo>
                    <a:pt x="14913" y="17885"/>
                    <a:pt x="15117" y="18602"/>
                    <a:pt x="14810" y="19148"/>
                  </a:cubicBezTo>
                  <a:cubicBezTo>
                    <a:pt x="14622" y="19572"/>
                    <a:pt x="14206" y="19801"/>
                    <a:pt x="13786" y="19801"/>
                  </a:cubicBezTo>
                  <a:cubicBezTo>
                    <a:pt x="13598" y="19801"/>
                    <a:pt x="13410" y="19755"/>
                    <a:pt x="13241" y="19660"/>
                  </a:cubicBezTo>
                  <a:cubicBezTo>
                    <a:pt x="12695" y="19387"/>
                    <a:pt x="12422" y="18704"/>
                    <a:pt x="12729" y="18090"/>
                  </a:cubicBezTo>
                  <a:cubicBezTo>
                    <a:pt x="12945" y="17681"/>
                    <a:pt x="13348" y="17459"/>
                    <a:pt x="13771" y="17459"/>
                  </a:cubicBezTo>
                  <a:close/>
                  <a:moveTo>
                    <a:pt x="5035" y="17800"/>
                  </a:moveTo>
                  <a:cubicBezTo>
                    <a:pt x="5212" y="17800"/>
                    <a:pt x="5392" y="17839"/>
                    <a:pt x="5563" y="17920"/>
                  </a:cubicBezTo>
                  <a:cubicBezTo>
                    <a:pt x="6177" y="18227"/>
                    <a:pt x="6382" y="18943"/>
                    <a:pt x="6075" y="19523"/>
                  </a:cubicBezTo>
                  <a:cubicBezTo>
                    <a:pt x="5864" y="19922"/>
                    <a:pt x="5476" y="20143"/>
                    <a:pt x="5065" y="20143"/>
                  </a:cubicBezTo>
                  <a:cubicBezTo>
                    <a:pt x="4878" y="20143"/>
                    <a:pt x="4687" y="20097"/>
                    <a:pt x="4505" y="20001"/>
                  </a:cubicBezTo>
                  <a:cubicBezTo>
                    <a:pt x="3891" y="19728"/>
                    <a:pt x="3686" y="19046"/>
                    <a:pt x="3993" y="18431"/>
                  </a:cubicBezTo>
                  <a:cubicBezTo>
                    <a:pt x="4210" y="18022"/>
                    <a:pt x="4613" y="17800"/>
                    <a:pt x="5035" y="17800"/>
                  </a:cubicBezTo>
                  <a:close/>
                  <a:moveTo>
                    <a:pt x="35814" y="18188"/>
                  </a:moveTo>
                  <a:cubicBezTo>
                    <a:pt x="36004" y="18188"/>
                    <a:pt x="36196" y="18234"/>
                    <a:pt x="36376" y="18329"/>
                  </a:cubicBezTo>
                  <a:cubicBezTo>
                    <a:pt x="36922" y="18602"/>
                    <a:pt x="37161" y="19353"/>
                    <a:pt x="36888" y="19899"/>
                  </a:cubicBezTo>
                  <a:cubicBezTo>
                    <a:pt x="36672" y="20306"/>
                    <a:pt x="36272" y="20545"/>
                    <a:pt x="35839" y="20545"/>
                  </a:cubicBezTo>
                  <a:cubicBezTo>
                    <a:pt x="35656" y="20545"/>
                    <a:pt x="35467" y="20502"/>
                    <a:pt x="35284" y="20411"/>
                  </a:cubicBezTo>
                  <a:cubicBezTo>
                    <a:pt x="34704" y="20103"/>
                    <a:pt x="34499" y="19421"/>
                    <a:pt x="34772" y="18841"/>
                  </a:cubicBezTo>
                  <a:cubicBezTo>
                    <a:pt x="34984" y="18417"/>
                    <a:pt x="35392" y="18188"/>
                    <a:pt x="35814" y="18188"/>
                  </a:cubicBezTo>
                  <a:close/>
                  <a:moveTo>
                    <a:pt x="49043" y="19246"/>
                  </a:moveTo>
                  <a:cubicBezTo>
                    <a:pt x="49227" y="19246"/>
                    <a:pt x="49413" y="19292"/>
                    <a:pt x="49582" y="19387"/>
                  </a:cubicBezTo>
                  <a:cubicBezTo>
                    <a:pt x="50196" y="19694"/>
                    <a:pt x="50401" y="20411"/>
                    <a:pt x="50093" y="20956"/>
                  </a:cubicBezTo>
                  <a:cubicBezTo>
                    <a:pt x="49874" y="21346"/>
                    <a:pt x="49464" y="21597"/>
                    <a:pt x="49036" y="21597"/>
                  </a:cubicBezTo>
                  <a:cubicBezTo>
                    <a:pt x="48865" y="21597"/>
                    <a:pt x="48690" y="21556"/>
                    <a:pt x="48524" y="21468"/>
                  </a:cubicBezTo>
                  <a:cubicBezTo>
                    <a:pt x="47978" y="21161"/>
                    <a:pt x="47739" y="20445"/>
                    <a:pt x="48012" y="19899"/>
                  </a:cubicBezTo>
                  <a:cubicBezTo>
                    <a:pt x="48224" y="19475"/>
                    <a:pt x="48631" y="19246"/>
                    <a:pt x="49043" y="19246"/>
                  </a:cubicBezTo>
                  <a:close/>
                  <a:moveTo>
                    <a:pt x="18226" y="19723"/>
                  </a:moveTo>
                  <a:cubicBezTo>
                    <a:pt x="18416" y="19723"/>
                    <a:pt x="18613" y="19769"/>
                    <a:pt x="18803" y="19865"/>
                  </a:cubicBezTo>
                  <a:cubicBezTo>
                    <a:pt x="19383" y="20138"/>
                    <a:pt x="19588" y="20854"/>
                    <a:pt x="19315" y="21434"/>
                  </a:cubicBezTo>
                  <a:cubicBezTo>
                    <a:pt x="19098" y="21843"/>
                    <a:pt x="18678" y="22066"/>
                    <a:pt x="18246" y="22066"/>
                  </a:cubicBezTo>
                  <a:cubicBezTo>
                    <a:pt x="18065" y="22066"/>
                    <a:pt x="17882" y="22027"/>
                    <a:pt x="17711" y="21946"/>
                  </a:cubicBezTo>
                  <a:cubicBezTo>
                    <a:pt x="17131" y="21639"/>
                    <a:pt x="16926" y="20956"/>
                    <a:pt x="17199" y="20376"/>
                  </a:cubicBezTo>
                  <a:cubicBezTo>
                    <a:pt x="17411" y="19952"/>
                    <a:pt x="17802" y="19723"/>
                    <a:pt x="18226" y="19723"/>
                  </a:cubicBezTo>
                  <a:close/>
                  <a:moveTo>
                    <a:pt x="9445" y="20065"/>
                  </a:moveTo>
                  <a:cubicBezTo>
                    <a:pt x="9630" y="20065"/>
                    <a:pt x="9819" y="20111"/>
                    <a:pt x="9999" y="20206"/>
                  </a:cubicBezTo>
                  <a:cubicBezTo>
                    <a:pt x="10613" y="20479"/>
                    <a:pt x="10818" y="21161"/>
                    <a:pt x="10511" y="21775"/>
                  </a:cubicBezTo>
                  <a:cubicBezTo>
                    <a:pt x="10294" y="22184"/>
                    <a:pt x="9874" y="22407"/>
                    <a:pt x="9454" y="22407"/>
                  </a:cubicBezTo>
                  <a:cubicBezTo>
                    <a:pt x="9278" y="22407"/>
                    <a:pt x="9102" y="22368"/>
                    <a:pt x="8941" y="22287"/>
                  </a:cubicBezTo>
                  <a:cubicBezTo>
                    <a:pt x="8395" y="21980"/>
                    <a:pt x="8122" y="21298"/>
                    <a:pt x="8429" y="20718"/>
                  </a:cubicBezTo>
                  <a:cubicBezTo>
                    <a:pt x="8641" y="20294"/>
                    <a:pt x="9032" y="20065"/>
                    <a:pt x="9445" y="20065"/>
                  </a:cubicBezTo>
                  <a:close/>
                  <a:moveTo>
                    <a:pt x="40250" y="20440"/>
                  </a:moveTo>
                  <a:cubicBezTo>
                    <a:pt x="40440" y="20440"/>
                    <a:pt x="40632" y="20486"/>
                    <a:pt x="40812" y="20581"/>
                  </a:cubicBezTo>
                  <a:cubicBezTo>
                    <a:pt x="41392" y="20854"/>
                    <a:pt x="41597" y="21605"/>
                    <a:pt x="41324" y="22151"/>
                  </a:cubicBezTo>
                  <a:cubicBezTo>
                    <a:pt x="41105" y="22540"/>
                    <a:pt x="40694" y="22791"/>
                    <a:pt x="40254" y="22791"/>
                  </a:cubicBezTo>
                  <a:cubicBezTo>
                    <a:pt x="40078" y="22791"/>
                    <a:pt x="39896" y="22751"/>
                    <a:pt x="39720" y="22663"/>
                  </a:cubicBezTo>
                  <a:cubicBezTo>
                    <a:pt x="39174" y="22356"/>
                    <a:pt x="38935" y="21673"/>
                    <a:pt x="39208" y="21093"/>
                  </a:cubicBezTo>
                  <a:cubicBezTo>
                    <a:pt x="39420" y="20669"/>
                    <a:pt x="39828" y="20440"/>
                    <a:pt x="40250" y="20440"/>
                  </a:cubicBezTo>
                  <a:close/>
                  <a:moveTo>
                    <a:pt x="31454" y="20781"/>
                  </a:moveTo>
                  <a:cubicBezTo>
                    <a:pt x="31639" y="20781"/>
                    <a:pt x="31829" y="20827"/>
                    <a:pt x="32008" y="20922"/>
                  </a:cubicBezTo>
                  <a:cubicBezTo>
                    <a:pt x="32623" y="21229"/>
                    <a:pt x="32827" y="21946"/>
                    <a:pt x="32520" y="22492"/>
                  </a:cubicBezTo>
                  <a:cubicBezTo>
                    <a:pt x="32305" y="22899"/>
                    <a:pt x="31887" y="23138"/>
                    <a:pt x="31469" y="23138"/>
                  </a:cubicBezTo>
                  <a:cubicBezTo>
                    <a:pt x="31291" y="23138"/>
                    <a:pt x="31113" y="23095"/>
                    <a:pt x="30951" y="23004"/>
                  </a:cubicBezTo>
                  <a:cubicBezTo>
                    <a:pt x="30405" y="22697"/>
                    <a:pt x="30166" y="21980"/>
                    <a:pt x="30439" y="21434"/>
                  </a:cubicBezTo>
                  <a:cubicBezTo>
                    <a:pt x="30651" y="21010"/>
                    <a:pt x="31042" y="20781"/>
                    <a:pt x="31454" y="20781"/>
                  </a:cubicBezTo>
                  <a:close/>
                  <a:moveTo>
                    <a:pt x="22677" y="21976"/>
                  </a:moveTo>
                  <a:cubicBezTo>
                    <a:pt x="22866" y="21976"/>
                    <a:pt x="23059" y="22022"/>
                    <a:pt x="23239" y="22117"/>
                  </a:cubicBezTo>
                  <a:cubicBezTo>
                    <a:pt x="23785" y="22424"/>
                    <a:pt x="24024" y="23106"/>
                    <a:pt x="23751" y="23686"/>
                  </a:cubicBezTo>
                  <a:cubicBezTo>
                    <a:pt x="23535" y="24094"/>
                    <a:pt x="23134" y="24333"/>
                    <a:pt x="22702" y="24333"/>
                  </a:cubicBezTo>
                  <a:cubicBezTo>
                    <a:pt x="22519" y="24333"/>
                    <a:pt x="22330" y="24290"/>
                    <a:pt x="22147" y="24198"/>
                  </a:cubicBezTo>
                  <a:cubicBezTo>
                    <a:pt x="21601" y="23891"/>
                    <a:pt x="21362" y="23209"/>
                    <a:pt x="21635" y="22629"/>
                  </a:cubicBezTo>
                  <a:cubicBezTo>
                    <a:pt x="21847" y="22204"/>
                    <a:pt x="22254" y="21976"/>
                    <a:pt x="22677" y="21976"/>
                  </a:cubicBezTo>
                  <a:close/>
                  <a:moveTo>
                    <a:pt x="13881" y="22317"/>
                  </a:moveTo>
                  <a:cubicBezTo>
                    <a:pt x="14066" y="22317"/>
                    <a:pt x="14255" y="22363"/>
                    <a:pt x="14435" y="22458"/>
                  </a:cubicBezTo>
                  <a:cubicBezTo>
                    <a:pt x="15049" y="22765"/>
                    <a:pt x="15254" y="23482"/>
                    <a:pt x="14947" y="24028"/>
                  </a:cubicBezTo>
                  <a:cubicBezTo>
                    <a:pt x="14735" y="24452"/>
                    <a:pt x="14328" y="24681"/>
                    <a:pt x="13916" y="24681"/>
                  </a:cubicBezTo>
                  <a:cubicBezTo>
                    <a:pt x="13732" y="24681"/>
                    <a:pt x="13546" y="24635"/>
                    <a:pt x="13377" y="24539"/>
                  </a:cubicBezTo>
                  <a:cubicBezTo>
                    <a:pt x="12831" y="24232"/>
                    <a:pt x="12592" y="23516"/>
                    <a:pt x="12865" y="22970"/>
                  </a:cubicBezTo>
                  <a:cubicBezTo>
                    <a:pt x="13077" y="22546"/>
                    <a:pt x="13468" y="22317"/>
                    <a:pt x="13881" y="22317"/>
                  </a:cubicBezTo>
                  <a:close/>
                  <a:moveTo>
                    <a:pt x="44743" y="22699"/>
                  </a:moveTo>
                  <a:cubicBezTo>
                    <a:pt x="44924" y="22699"/>
                    <a:pt x="45109" y="22742"/>
                    <a:pt x="45282" y="22833"/>
                  </a:cubicBezTo>
                  <a:cubicBezTo>
                    <a:pt x="45828" y="23140"/>
                    <a:pt x="46101" y="23857"/>
                    <a:pt x="45794" y="24403"/>
                  </a:cubicBezTo>
                  <a:cubicBezTo>
                    <a:pt x="45582" y="24827"/>
                    <a:pt x="45191" y="25056"/>
                    <a:pt x="44778" y="25056"/>
                  </a:cubicBezTo>
                  <a:cubicBezTo>
                    <a:pt x="44593" y="25056"/>
                    <a:pt x="44404" y="25010"/>
                    <a:pt x="44224" y="24915"/>
                  </a:cubicBezTo>
                  <a:cubicBezTo>
                    <a:pt x="43610" y="24642"/>
                    <a:pt x="43405" y="23891"/>
                    <a:pt x="43712" y="23345"/>
                  </a:cubicBezTo>
                  <a:cubicBezTo>
                    <a:pt x="43904" y="22938"/>
                    <a:pt x="44314" y="22699"/>
                    <a:pt x="44743" y="22699"/>
                  </a:cubicBezTo>
                  <a:close/>
                  <a:moveTo>
                    <a:pt x="35960" y="23040"/>
                  </a:moveTo>
                  <a:cubicBezTo>
                    <a:pt x="36138" y="23040"/>
                    <a:pt x="36316" y="23083"/>
                    <a:pt x="36478" y="23175"/>
                  </a:cubicBezTo>
                  <a:cubicBezTo>
                    <a:pt x="37093" y="23482"/>
                    <a:pt x="37297" y="24198"/>
                    <a:pt x="36990" y="24744"/>
                  </a:cubicBezTo>
                  <a:cubicBezTo>
                    <a:pt x="36802" y="25168"/>
                    <a:pt x="36418" y="25397"/>
                    <a:pt x="35997" y="25397"/>
                  </a:cubicBezTo>
                  <a:cubicBezTo>
                    <a:pt x="35807" y="25397"/>
                    <a:pt x="35611" y="25351"/>
                    <a:pt x="35421" y="25256"/>
                  </a:cubicBezTo>
                  <a:cubicBezTo>
                    <a:pt x="34875" y="24983"/>
                    <a:pt x="34602" y="24232"/>
                    <a:pt x="34909" y="23686"/>
                  </a:cubicBezTo>
                  <a:cubicBezTo>
                    <a:pt x="35124" y="23279"/>
                    <a:pt x="35542" y="23040"/>
                    <a:pt x="35960" y="23040"/>
                  </a:cubicBezTo>
                  <a:close/>
                  <a:moveTo>
                    <a:pt x="5123" y="23511"/>
                  </a:moveTo>
                  <a:cubicBezTo>
                    <a:pt x="5313" y="23511"/>
                    <a:pt x="5509" y="23557"/>
                    <a:pt x="5700" y="23652"/>
                  </a:cubicBezTo>
                  <a:cubicBezTo>
                    <a:pt x="6245" y="23959"/>
                    <a:pt x="6518" y="24642"/>
                    <a:pt x="6211" y="25222"/>
                  </a:cubicBezTo>
                  <a:cubicBezTo>
                    <a:pt x="5999" y="25646"/>
                    <a:pt x="5592" y="25875"/>
                    <a:pt x="5169" y="25875"/>
                  </a:cubicBezTo>
                  <a:cubicBezTo>
                    <a:pt x="4980" y="25875"/>
                    <a:pt x="4787" y="25829"/>
                    <a:pt x="4608" y="25734"/>
                  </a:cubicBezTo>
                  <a:cubicBezTo>
                    <a:pt x="4027" y="25427"/>
                    <a:pt x="3823" y="24744"/>
                    <a:pt x="4096" y="24164"/>
                  </a:cubicBezTo>
                  <a:cubicBezTo>
                    <a:pt x="4308" y="23740"/>
                    <a:pt x="4699" y="23511"/>
                    <a:pt x="5123" y="23511"/>
                  </a:cubicBezTo>
                  <a:close/>
                  <a:moveTo>
                    <a:pt x="27184" y="24234"/>
                  </a:moveTo>
                  <a:cubicBezTo>
                    <a:pt x="27365" y="24234"/>
                    <a:pt x="27546" y="24277"/>
                    <a:pt x="27709" y="24369"/>
                  </a:cubicBezTo>
                  <a:cubicBezTo>
                    <a:pt x="28289" y="24676"/>
                    <a:pt x="28528" y="25393"/>
                    <a:pt x="28221" y="25938"/>
                  </a:cubicBezTo>
                  <a:cubicBezTo>
                    <a:pt x="28009" y="26363"/>
                    <a:pt x="27618" y="26591"/>
                    <a:pt x="27205" y="26591"/>
                  </a:cubicBezTo>
                  <a:cubicBezTo>
                    <a:pt x="27020" y="26591"/>
                    <a:pt x="26831" y="26545"/>
                    <a:pt x="26651" y="26450"/>
                  </a:cubicBezTo>
                  <a:cubicBezTo>
                    <a:pt x="26037" y="26177"/>
                    <a:pt x="25832" y="25427"/>
                    <a:pt x="26139" y="24881"/>
                  </a:cubicBezTo>
                  <a:cubicBezTo>
                    <a:pt x="26331" y="24473"/>
                    <a:pt x="26758" y="24234"/>
                    <a:pt x="27184" y="24234"/>
                  </a:cubicBezTo>
                  <a:close/>
                  <a:moveTo>
                    <a:pt x="18372" y="24576"/>
                  </a:moveTo>
                  <a:cubicBezTo>
                    <a:pt x="18550" y="24576"/>
                    <a:pt x="18732" y="24619"/>
                    <a:pt x="18905" y="24710"/>
                  </a:cubicBezTo>
                  <a:cubicBezTo>
                    <a:pt x="19519" y="25017"/>
                    <a:pt x="19724" y="25700"/>
                    <a:pt x="19417" y="26280"/>
                  </a:cubicBezTo>
                  <a:cubicBezTo>
                    <a:pt x="19228" y="26704"/>
                    <a:pt x="18812" y="26933"/>
                    <a:pt x="18393" y="26933"/>
                  </a:cubicBezTo>
                  <a:cubicBezTo>
                    <a:pt x="18205" y="26933"/>
                    <a:pt x="18016" y="26887"/>
                    <a:pt x="17847" y="26792"/>
                  </a:cubicBezTo>
                  <a:cubicBezTo>
                    <a:pt x="17301" y="26519"/>
                    <a:pt x="17028" y="25768"/>
                    <a:pt x="17335" y="25222"/>
                  </a:cubicBezTo>
                  <a:cubicBezTo>
                    <a:pt x="17551" y="24815"/>
                    <a:pt x="17952" y="24576"/>
                    <a:pt x="18372" y="24576"/>
                  </a:cubicBezTo>
                  <a:close/>
                  <a:moveTo>
                    <a:pt x="49168" y="24966"/>
                  </a:moveTo>
                  <a:cubicBezTo>
                    <a:pt x="49350" y="24966"/>
                    <a:pt x="49537" y="25005"/>
                    <a:pt x="49718" y="25085"/>
                  </a:cubicBezTo>
                  <a:cubicBezTo>
                    <a:pt x="50298" y="25393"/>
                    <a:pt x="50503" y="26109"/>
                    <a:pt x="50230" y="26689"/>
                  </a:cubicBezTo>
                  <a:cubicBezTo>
                    <a:pt x="50013" y="27098"/>
                    <a:pt x="49610" y="27321"/>
                    <a:pt x="49176" y="27321"/>
                  </a:cubicBezTo>
                  <a:cubicBezTo>
                    <a:pt x="48995" y="27321"/>
                    <a:pt x="48807" y="27282"/>
                    <a:pt x="48626" y="27201"/>
                  </a:cubicBezTo>
                  <a:cubicBezTo>
                    <a:pt x="48080" y="26894"/>
                    <a:pt x="47841" y="26177"/>
                    <a:pt x="48114" y="25597"/>
                  </a:cubicBezTo>
                  <a:cubicBezTo>
                    <a:pt x="48331" y="25188"/>
                    <a:pt x="48734" y="24966"/>
                    <a:pt x="49168" y="24966"/>
                  </a:cubicBezTo>
                  <a:close/>
                  <a:moveTo>
                    <a:pt x="40402" y="25307"/>
                  </a:moveTo>
                  <a:cubicBezTo>
                    <a:pt x="40577" y="25307"/>
                    <a:pt x="40753" y="25346"/>
                    <a:pt x="40914" y="25427"/>
                  </a:cubicBezTo>
                  <a:cubicBezTo>
                    <a:pt x="41529" y="25734"/>
                    <a:pt x="41733" y="26450"/>
                    <a:pt x="41426" y="27030"/>
                  </a:cubicBezTo>
                  <a:cubicBezTo>
                    <a:pt x="41230" y="27422"/>
                    <a:pt x="40824" y="27656"/>
                    <a:pt x="40383" y="27656"/>
                  </a:cubicBezTo>
                  <a:cubicBezTo>
                    <a:pt x="40209" y="27656"/>
                    <a:pt x="40030" y="27619"/>
                    <a:pt x="39857" y="27542"/>
                  </a:cubicBezTo>
                  <a:cubicBezTo>
                    <a:pt x="39311" y="27235"/>
                    <a:pt x="39038" y="26519"/>
                    <a:pt x="39345" y="25938"/>
                  </a:cubicBezTo>
                  <a:cubicBezTo>
                    <a:pt x="39561" y="25530"/>
                    <a:pt x="39981" y="25307"/>
                    <a:pt x="40402" y="25307"/>
                  </a:cubicBezTo>
                  <a:close/>
                  <a:moveTo>
                    <a:pt x="9581" y="25770"/>
                  </a:moveTo>
                  <a:cubicBezTo>
                    <a:pt x="9764" y="25770"/>
                    <a:pt x="9953" y="25813"/>
                    <a:pt x="10135" y="25904"/>
                  </a:cubicBezTo>
                  <a:cubicBezTo>
                    <a:pt x="10716" y="26211"/>
                    <a:pt x="10954" y="26928"/>
                    <a:pt x="10647" y="27474"/>
                  </a:cubicBezTo>
                  <a:cubicBezTo>
                    <a:pt x="10435" y="27898"/>
                    <a:pt x="10044" y="28127"/>
                    <a:pt x="9632" y="28127"/>
                  </a:cubicBezTo>
                  <a:cubicBezTo>
                    <a:pt x="9447" y="28127"/>
                    <a:pt x="9257" y="28081"/>
                    <a:pt x="9078" y="27986"/>
                  </a:cubicBezTo>
                  <a:cubicBezTo>
                    <a:pt x="8463" y="27679"/>
                    <a:pt x="8259" y="26962"/>
                    <a:pt x="8566" y="26416"/>
                  </a:cubicBezTo>
                  <a:cubicBezTo>
                    <a:pt x="8758" y="26009"/>
                    <a:pt x="9151" y="25770"/>
                    <a:pt x="9581" y="25770"/>
                  </a:cubicBezTo>
                  <a:close/>
                  <a:moveTo>
                    <a:pt x="31626" y="26501"/>
                  </a:moveTo>
                  <a:cubicBezTo>
                    <a:pt x="31805" y="26501"/>
                    <a:pt x="31984" y="26540"/>
                    <a:pt x="32145" y="26621"/>
                  </a:cubicBezTo>
                  <a:cubicBezTo>
                    <a:pt x="32691" y="26928"/>
                    <a:pt x="32964" y="27611"/>
                    <a:pt x="32657" y="28225"/>
                  </a:cubicBezTo>
                  <a:cubicBezTo>
                    <a:pt x="32440" y="28634"/>
                    <a:pt x="32037" y="28856"/>
                    <a:pt x="31615" y="28856"/>
                  </a:cubicBezTo>
                  <a:cubicBezTo>
                    <a:pt x="31438" y="28856"/>
                    <a:pt x="31258" y="28817"/>
                    <a:pt x="31087" y="28737"/>
                  </a:cubicBezTo>
                  <a:cubicBezTo>
                    <a:pt x="30507" y="28429"/>
                    <a:pt x="30268" y="27679"/>
                    <a:pt x="30575" y="27133"/>
                  </a:cubicBezTo>
                  <a:cubicBezTo>
                    <a:pt x="30768" y="26724"/>
                    <a:pt x="31197" y="26501"/>
                    <a:pt x="31626" y="26501"/>
                  </a:cubicBezTo>
                  <a:close/>
                  <a:moveTo>
                    <a:pt x="22828" y="26843"/>
                  </a:moveTo>
                  <a:cubicBezTo>
                    <a:pt x="23004" y="26843"/>
                    <a:pt x="23180" y="26882"/>
                    <a:pt x="23341" y="26962"/>
                  </a:cubicBezTo>
                  <a:cubicBezTo>
                    <a:pt x="23955" y="27269"/>
                    <a:pt x="24160" y="27952"/>
                    <a:pt x="23853" y="28532"/>
                  </a:cubicBezTo>
                  <a:cubicBezTo>
                    <a:pt x="23664" y="28956"/>
                    <a:pt x="23281" y="29185"/>
                    <a:pt x="22859" y="29185"/>
                  </a:cubicBezTo>
                  <a:cubicBezTo>
                    <a:pt x="22670" y="29185"/>
                    <a:pt x="22473" y="29139"/>
                    <a:pt x="22283" y="29044"/>
                  </a:cubicBezTo>
                  <a:cubicBezTo>
                    <a:pt x="21737" y="28771"/>
                    <a:pt x="21533" y="28054"/>
                    <a:pt x="21771" y="27474"/>
                  </a:cubicBezTo>
                  <a:cubicBezTo>
                    <a:pt x="21988" y="27065"/>
                    <a:pt x="22408" y="26843"/>
                    <a:pt x="22828" y="26843"/>
                  </a:cubicBezTo>
                  <a:close/>
                  <a:moveTo>
                    <a:pt x="44857" y="27525"/>
                  </a:moveTo>
                  <a:cubicBezTo>
                    <a:pt x="45033" y="27525"/>
                    <a:pt x="45213" y="27564"/>
                    <a:pt x="45385" y="27645"/>
                  </a:cubicBezTo>
                  <a:cubicBezTo>
                    <a:pt x="45999" y="27952"/>
                    <a:pt x="46203" y="28668"/>
                    <a:pt x="45896" y="29248"/>
                  </a:cubicBezTo>
                  <a:cubicBezTo>
                    <a:pt x="45704" y="29657"/>
                    <a:pt x="45308" y="29880"/>
                    <a:pt x="44876" y="29880"/>
                  </a:cubicBezTo>
                  <a:cubicBezTo>
                    <a:pt x="44695" y="29880"/>
                    <a:pt x="44508" y="29841"/>
                    <a:pt x="44327" y="29760"/>
                  </a:cubicBezTo>
                  <a:cubicBezTo>
                    <a:pt x="43747" y="29487"/>
                    <a:pt x="43542" y="28771"/>
                    <a:pt x="43815" y="28156"/>
                  </a:cubicBezTo>
                  <a:cubicBezTo>
                    <a:pt x="44031" y="27748"/>
                    <a:pt x="44434" y="27525"/>
                    <a:pt x="44857" y="27525"/>
                  </a:cubicBezTo>
                  <a:close/>
                  <a:moveTo>
                    <a:pt x="14052" y="28037"/>
                  </a:moveTo>
                  <a:cubicBezTo>
                    <a:pt x="14232" y="28037"/>
                    <a:pt x="14410" y="28076"/>
                    <a:pt x="14571" y="28156"/>
                  </a:cubicBezTo>
                  <a:cubicBezTo>
                    <a:pt x="15152" y="28464"/>
                    <a:pt x="15390" y="29180"/>
                    <a:pt x="15083" y="29760"/>
                  </a:cubicBezTo>
                  <a:cubicBezTo>
                    <a:pt x="14872" y="30159"/>
                    <a:pt x="14484" y="30380"/>
                    <a:pt x="14074" y="30380"/>
                  </a:cubicBezTo>
                  <a:cubicBezTo>
                    <a:pt x="13887" y="30380"/>
                    <a:pt x="13695" y="30334"/>
                    <a:pt x="13514" y="30238"/>
                  </a:cubicBezTo>
                  <a:cubicBezTo>
                    <a:pt x="12934" y="29965"/>
                    <a:pt x="12695" y="29248"/>
                    <a:pt x="13002" y="28668"/>
                  </a:cubicBezTo>
                  <a:cubicBezTo>
                    <a:pt x="13194" y="28259"/>
                    <a:pt x="13624" y="28037"/>
                    <a:pt x="14052" y="28037"/>
                  </a:cubicBezTo>
                  <a:close/>
                  <a:moveTo>
                    <a:pt x="36055" y="28765"/>
                  </a:moveTo>
                  <a:cubicBezTo>
                    <a:pt x="36242" y="28765"/>
                    <a:pt x="36433" y="28811"/>
                    <a:pt x="36615" y="28907"/>
                  </a:cubicBezTo>
                  <a:cubicBezTo>
                    <a:pt x="37229" y="29180"/>
                    <a:pt x="37434" y="29863"/>
                    <a:pt x="37127" y="30477"/>
                  </a:cubicBezTo>
                  <a:cubicBezTo>
                    <a:pt x="36910" y="30886"/>
                    <a:pt x="36507" y="31108"/>
                    <a:pt x="36085" y="31108"/>
                  </a:cubicBezTo>
                  <a:cubicBezTo>
                    <a:pt x="35908" y="31108"/>
                    <a:pt x="35728" y="31069"/>
                    <a:pt x="35557" y="30989"/>
                  </a:cubicBezTo>
                  <a:cubicBezTo>
                    <a:pt x="34943" y="30682"/>
                    <a:pt x="34738" y="29965"/>
                    <a:pt x="35045" y="29385"/>
                  </a:cubicBezTo>
                  <a:cubicBezTo>
                    <a:pt x="35256" y="28986"/>
                    <a:pt x="35644" y="28765"/>
                    <a:pt x="36055" y="28765"/>
                  </a:cubicBezTo>
                  <a:close/>
                  <a:moveTo>
                    <a:pt x="27310" y="29061"/>
                  </a:moveTo>
                  <a:cubicBezTo>
                    <a:pt x="27491" y="29061"/>
                    <a:pt x="27674" y="29100"/>
                    <a:pt x="27845" y="29180"/>
                  </a:cubicBezTo>
                  <a:cubicBezTo>
                    <a:pt x="28391" y="29487"/>
                    <a:pt x="28630" y="30204"/>
                    <a:pt x="28357" y="30784"/>
                  </a:cubicBezTo>
                  <a:cubicBezTo>
                    <a:pt x="28141" y="31193"/>
                    <a:pt x="27738" y="31415"/>
                    <a:pt x="27303" y="31415"/>
                  </a:cubicBezTo>
                  <a:cubicBezTo>
                    <a:pt x="27122" y="31415"/>
                    <a:pt x="26935" y="31376"/>
                    <a:pt x="26753" y="31296"/>
                  </a:cubicBezTo>
                  <a:cubicBezTo>
                    <a:pt x="26173" y="31023"/>
                    <a:pt x="25969" y="30306"/>
                    <a:pt x="26242" y="29692"/>
                  </a:cubicBezTo>
                  <a:cubicBezTo>
                    <a:pt x="26458" y="29283"/>
                    <a:pt x="26878" y="29061"/>
                    <a:pt x="27310" y="29061"/>
                  </a:cubicBezTo>
                  <a:close/>
                  <a:moveTo>
                    <a:pt x="49313" y="29790"/>
                  </a:moveTo>
                  <a:cubicBezTo>
                    <a:pt x="49502" y="29790"/>
                    <a:pt x="49699" y="29836"/>
                    <a:pt x="49889" y="29931"/>
                  </a:cubicBezTo>
                  <a:cubicBezTo>
                    <a:pt x="50435" y="30204"/>
                    <a:pt x="50674" y="30955"/>
                    <a:pt x="50401" y="31501"/>
                  </a:cubicBezTo>
                  <a:cubicBezTo>
                    <a:pt x="50185" y="31908"/>
                    <a:pt x="49784" y="32147"/>
                    <a:pt x="49364" y="32147"/>
                  </a:cubicBezTo>
                  <a:cubicBezTo>
                    <a:pt x="49186" y="32147"/>
                    <a:pt x="49004" y="32104"/>
                    <a:pt x="48831" y="32012"/>
                  </a:cubicBezTo>
                  <a:cubicBezTo>
                    <a:pt x="48217" y="31705"/>
                    <a:pt x="48012" y="31023"/>
                    <a:pt x="48319" y="30443"/>
                  </a:cubicBezTo>
                  <a:cubicBezTo>
                    <a:pt x="48508" y="30019"/>
                    <a:pt x="48891" y="29790"/>
                    <a:pt x="49313" y="29790"/>
                  </a:cubicBezTo>
                  <a:close/>
                  <a:moveTo>
                    <a:pt x="18529" y="30255"/>
                  </a:moveTo>
                  <a:cubicBezTo>
                    <a:pt x="18705" y="30255"/>
                    <a:pt x="18881" y="30294"/>
                    <a:pt x="19042" y="30374"/>
                  </a:cubicBezTo>
                  <a:cubicBezTo>
                    <a:pt x="19656" y="30682"/>
                    <a:pt x="19861" y="31398"/>
                    <a:pt x="19553" y="31944"/>
                  </a:cubicBezTo>
                  <a:cubicBezTo>
                    <a:pt x="19338" y="32351"/>
                    <a:pt x="18937" y="32591"/>
                    <a:pt x="18517" y="32591"/>
                  </a:cubicBezTo>
                  <a:cubicBezTo>
                    <a:pt x="18338" y="32591"/>
                    <a:pt x="18157" y="32547"/>
                    <a:pt x="17984" y="32456"/>
                  </a:cubicBezTo>
                  <a:cubicBezTo>
                    <a:pt x="17370" y="32217"/>
                    <a:pt x="17165" y="31501"/>
                    <a:pt x="17472" y="30886"/>
                  </a:cubicBezTo>
                  <a:cubicBezTo>
                    <a:pt x="17688" y="30477"/>
                    <a:pt x="18108" y="30255"/>
                    <a:pt x="18529" y="30255"/>
                  </a:cubicBezTo>
                  <a:close/>
                  <a:moveTo>
                    <a:pt x="9737" y="30596"/>
                  </a:moveTo>
                  <a:cubicBezTo>
                    <a:pt x="9918" y="30596"/>
                    <a:pt x="10101" y="30635"/>
                    <a:pt x="10272" y="30716"/>
                  </a:cubicBezTo>
                  <a:cubicBezTo>
                    <a:pt x="10852" y="31023"/>
                    <a:pt x="11057" y="31739"/>
                    <a:pt x="10784" y="32319"/>
                  </a:cubicBezTo>
                  <a:cubicBezTo>
                    <a:pt x="10573" y="32718"/>
                    <a:pt x="10185" y="32939"/>
                    <a:pt x="9763" y="32939"/>
                  </a:cubicBezTo>
                  <a:cubicBezTo>
                    <a:pt x="9571" y="32939"/>
                    <a:pt x="9372" y="32893"/>
                    <a:pt x="9180" y="32797"/>
                  </a:cubicBezTo>
                  <a:cubicBezTo>
                    <a:pt x="8600" y="32524"/>
                    <a:pt x="8395" y="31808"/>
                    <a:pt x="8668" y="31228"/>
                  </a:cubicBezTo>
                  <a:cubicBezTo>
                    <a:pt x="8885" y="30819"/>
                    <a:pt x="9305" y="30596"/>
                    <a:pt x="9737" y="30596"/>
                  </a:cubicBezTo>
                  <a:close/>
                  <a:moveTo>
                    <a:pt x="40497" y="30984"/>
                  </a:moveTo>
                  <a:cubicBezTo>
                    <a:pt x="40682" y="30984"/>
                    <a:pt x="40871" y="31030"/>
                    <a:pt x="41051" y="31125"/>
                  </a:cubicBezTo>
                  <a:cubicBezTo>
                    <a:pt x="41665" y="31398"/>
                    <a:pt x="41870" y="32149"/>
                    <a:pt x="41563" y="32695"/>
                  </a:cubicBezTo>
                  <a:cubicBezTo>
                    <a:pt x="41347" y="33102"/>
                    <a:pt x="40946" y="33341"/>
                    <a:pt x="40526" y="33341"/>
                  </a:cubicBezTo>
                  <a:cubicBezTo>
                    <a:pt x="40348" y="33341"/>
                    <a:pt x="40166" y="33298"/>
                    <a:pt x="39993" y="33207"/>
                  </a:cubicBezTo>
                  <a:cubicBezTo>
                    <a:pt x="39447" y="32934"/>
                    <a:pt x="39174" y="32217"/>
                    <a:pt x="39481" y="31637"/>
                  </a:cubicBezTo>
                  <a:cubicBezTo>
                    <a:pt x="39693" y="31213"/>
                    <a:pt x="40084" y="30984"/>
                    <a:pt x="40497" y="30984"/>
                  </a:cubicBezTo>
                  <a:close/>
                  <a:moveTo>
                    <a:pt x="31698" y="31324"/>
                  </a:moveTo>
                  <a:cubicBezTo>
                    <a:pt x="31890" y="31324"/>
                    <a:pt x="32089" y="31370"/>
                    <a:pt x="32281" y="31466"/>
                  </a:cubicBezTo>
                  <a:cubicBezTo>
                    <a:pt x="32861" y="31739"/>
                    <a:pt x="33066" y="32422"/>
                    <a:pt x="32793" y="33036"/>
                  </a:cubicBezTo>
                  <a:cubicBezTo>
                    <a:pt x="32577" y="33445"/>
                    <a:pt x="32174" y="33667"/>
                    <a:pt x="31739" y="33667"/>
                  </a:cubicBezTo>
                  <a:cubicBezTo>
                    <a:pt x="31558" y="33667"/>
                    <a:pt x="31371" y="33628"/>
                    <a:pt x="31189" y="33548"/>
                  </a:cubicBezTo>
                  <a:cubicBezTo>
                    <a:pt x="30643" y="33275"/>
                    <a:pt x="30405" y="32558"/>
                    <a:pt x="30678" y="31944"/>
                  </a:cubicBezTo>
                  <a:cubicBezTo>
                    <a:pt x="30888" y="31546"/>
                    <a:pt x="31277" y="31324"/>
                    <a:pt x="31698" y="31324"/>
                  </a:cubicBezTo>
                  <a:close/>
                  <a:moveTo>
                    <a:pt x="22924" y="32520"/>
                  </a:moveTo>
                  <a:cubicBezTo>
                    <a:pt x="23109" y="32520"/>
                    <a:pt x="23298" y="32566"/>
                    <a:pt x="23478" y="32661"/>
                  </a:cubicBezTo>
                  <a:cubicBezTo>
                    <a:pt x="24092" y="32934"/>
                    <a:pt x="24297" y="33650"/>
                    <a:pt x="23989" y="34230"/>
                  </a:cubicBezTo>
                  <a:cubicBezTo>
                    <a:pt x="23773" y="34639"/>
                    <a:pt x="23370" y="34862"/>
                    <a:pt x="22948" y="34862"/>
                  </a:cubicBezTo>
                  <a:cubicBezTo>
                    <a:pt x="22771" y="34862"/>
                    <a:pt x="22591" y="34823"/>
                    <a:pt x="22420" y="34742"/>
                  </a:cubicBezTo>
                  <a:cubicBezTo>
                    <a:pt x="21840" y="34469"/>
                    <a:pt x="21601" y="33753"/>
                    <a:pt x="21908" y="33173"/>
                  </a:cubicBezTo>
                  <a:cubicBezTo>
                    <a:pt x="22120" y="32749"/>
                    <a:pt x="22511" y="32520"/>
                    <a:pt x="22924" y="32520"/>
                  </a:cubicBezTo>
                  <a:close/>
                  <a:moveTo>
                    <a:pt x="14146" y="32861"/>
                  </a:moveTo>
                  <a:cubicBezTo>
                    <a:pt x="14336" y="32861"/>
                    <a:pt x="14528" y="32907"/>
                    <a:pt x="14708" y="33002"/>
                  </a:cubicBezTo>
                  <a:cubicBezTo>
                    <a:pt x="15288" y="33275"/>
                    <a:pt x="15493" y="34026"/>
                    <a:pt x="15220" y="34572"/>
                  </a:cubicBezTo>
                  <a:cubicBezTo>
                    <a:pt x="15003" y="34981"/>
                    <a:pt x="14600" y="35203"/>
                    <a:pt x="14166" y="35203"/>
                  </a:cubicBezTo>
                  <a:cubicBezTo>
                    <a:pt x="13984" y="35203"/>
                    <a:pt x="13797" y="35164"/>
                    <a:pt x="13616" y="35083"/>
                  </a:cubicBezTo>
                  <a:cubicBezTo>
                    <a:pt x="13070" y="34810"/>
                    <a:pt x="12831" y="34094"/>
                    <a:pt x="13104" y="33514"/>
                  </a:cubicBezTo>
                  <a:cubicBezTo>
                    <a:pt x="13316" y="33090"/>
                    <a:pt x="13723" y="32861"/>
                    <a:pt x="14146" y="32861"/>
                  </a:cubicBezTo>
                  <a:close/>
                  <a:moveTo>
                    <a:pt x="44967" y="33236"/>
                  </a:moveTo>
                  <a:cubicBezTo>
                    <a:pt x="45152" y="33236"/>
                    <a:pt x="45341" y="33282"/>
                    <a:pt x="45521" y="33377"/>
                  </a:cubicBezTo>
                  <a:cubicBezTo>
                    <a:pt x="46101" y="33650"/>
                    <a:pt x="46340" y="34401"/>
                    <a:pt x="46033" y="34947"/>
                  </a:cubicBezTo>
                  <a:cubicBezTo>
                    <a:pt x="45841" y="35354"/>
                    <a:pt x="45414" y="35593"/>
                    <a:pt x="44988" y="35593"/>
                  </a:cubicBezTo>
                  <a:cubicBezTo>
                    <a:pt x="44807" y="35593"/>
                    <a:pt x="44626" y="35550"/>
                    <a:pt x="44463" y="35459"/>
                  </a:cubicBezTo>
                  <a:cubicBezTo>
                    <a:pt x="43883" y="35152"/>
                    <a:pt x="43644" y="34435"/>
                    <a:pt x="43951" y="33889"/>
                  </a:cubicBezTo>
                  <a:cubicBezTo>
                    <a:pt x="44163" y="33465"/>
                    <a:pt x="44554" y="33236"/>
                    <a:pt x="44967" y="33236"/>
                  </a:cubicBezTo>
                  <a:close/>
                  <a:moveTo>
                    <a:pt x="36176" y="33577"/>
                  </a:moveTo>
                  <a:cubicBezTo>
                    <a:pt x="36365" y="33577"/>
                    <a:pt x="36561" y="33623"/>
                    <a:pt x="36751" y="33719"/>
                  </a:cubicBezTo>
                  <a:cubicBezTo>
                    <a:pt x="37332" y="34026"/>
                    <a:pt x="37570" y="34742"/>
                    <a:pt x="37263" y="35288"/>
                  </a:cubicBezTo>
                  <a:cubicBezTo>
                    <a:pt x="37048" y="35695"/>
                    <a:pt x="36647" y="35935"/>
                    <a:pt x="36227" y="35935"/>
                  </a:cubicBezTo>
                  <a:cubicBezTo>
                    <a:pt x="36048" y="35935"/>
                    <a:pt x="35866" y="35892"/>
                    <a:pt x="35694" y="35800"/>
                  </a:cubicBezTo>
                  <a:cubicBezTo>
                    <a:pt x="35079" y="35493"/>
                    <a:pt x="34875" y="34776"/>
                    <a:pt x="35182" y="34230"/>
                  </a:cubicBezTo>
                  <a:cubicBezTo>
                    <a:pt x="35370" y="33806"/>
                    <a:pt x="35754" y="33577"/>
                    <a:pt x="36176" y="33577"/>
                  </a:cubicBezTo>
                  <a:close/>
                  <a:moveTo>
                    <a:pt x="27394" y="34772"/>
                  </a:moveTo>
                  <a:cubicBezTo>
                    <a:pt x="27579" y="34772"/>
                    <a:pt x="27768" y="34818"/>
                    <a:pt x="27948" y="34913"/>
                  </a:cubicBezTo>
                  <a:cubicBezTo>
                    <a:pt x="28562" y="35220"/>
                    <a:pt x="28767" y="35937"/>
                    <a:pt x="28460" y="36483"/>
                  </a:cubicBezTo>
                  <a:cubicBezTo>
                    <a:pt x="28268" y="36890"/>
                    <a:pt x="27874" y="37129"/>
                    <a:pt x="27444" y="37129"/>
                  </a:cubicBezTo>
                  <a:cubicBezTo>
                    <a:pt x="27262" y="37129"/>
                    <a:pt x="27073" y="37086"/>
                    <a:pt x="26890" y="36994"/>
                  </a:cubicBezTo>
                  <a:cubicBezTo>
                    <a:pt x="26310" y="36755"/>
                    <a:pt x="26071" y="36005"/>
                    <a:pt x="26378" y="35425"/>
                  </a:cubicBezTo>
                  <a:cubicBezTo>
                    <a:pt x="26590" y="35001"/>
                    <a:pt x="26981" y="34772"/>
                    <a:pt x="27394" y="34772"/>
                  </a:cubicBezTo>
                  <a:close/>
                  <a:moveTo>
                    <a:pt x="18631" y="35113"/>
                  </a:moveTo>
                  <a:cubicBezTo>
                    <a:pt x="18820" y="35113"/>
                    <a:pt x="19009" y="35159"/>
                    <a:pt x="19178" y="35254"/>
                  </a:cubicBezTo>
                  <a:cubicBezTo>
                    <a:pt x="19758" y="35561"/>
                    <a:pt x="19997" y="36278"/>
                    <a:pt x="19690" y="36824"/>
                  </a:cubicBezTo>
                  <a:cubicBezTo>
                    <a:pt x="19471" y="37213"/>
                    <a:pt x="19061" y="37464"/>
                    <a:pt x="18633" y="37464"/>
                  </a:cubicBezTo>
                  <a:cubicBezTo>
                    <a:pt x="18461" y="37464"/>
                    <a:pt x="18286" y="37424"/>
                    <a:pt x="18120" y="37336"/>
                  </a:cubicBezTo>
                  <a:cubicBezTo>
                    <a:pt x="17506" y="37028"/>
                    <a:pt x="17301" y="36346"/>
                    <a:pt x="17574" y="35766"/>
                  </a:cubicBezTo>
                  <a:cubicBezTo>
                    <a:pt x="17786" y="35342"/>
                    <a:pt x="18210" y="35113"/>
                    <a:pt x="18631" y="35113"/>
                  </a:cubicBezTo>
                  <a:close/>
                  <a:moveTo>
                    <a:pt x="40688" y="35836"/>
                  </a:moveTo>
                  <a:cubicBezTo>
                    <a:pt x="40867" y="35836"/>
                    <a:pt x="41049" y="35879"/>
                    <a:pt x="41222" y="35971"/>
                  </a:cubicBezTo>
                  <a:cubicBezTo>
                    <a:pt x="41767" y="36278"/>
                    <a:pt x="42040" y="36960"/>
                    <a:pt x="41733" y="37540"/>
                  </a:cubicBezTo>
                  <a:cubicBezTo>
                    <a:pt x="41521" y="37964"/>
                    <a:pt x="41114" y="38193"/>
                    <a:pt x="40703" y="38193"/>
                  </a:cubicBezTo>
                  <a:cubicBezTo>
                    <a:pt x="40518" y="38193"/>
                    <a:pt x="40333" y="38147"/>
                    <a:pt x="40164" y="38052"/>
                  </a:cubicBezTo>
                  <a:cubicBezTo>
                    <a:pt x="39549" y="37779"/>
                    <a:pt x="39345" y="37063"/>
                    <a:pt x="39652" y="36483"/>
                  </a:cubicBezTo>
                  <a:cubicBezTo>
                    <a:pt x="39867" y="36075"/>
                    <a:pt x="40268" y="35836"/>
                    <a:pt x="40688" y="35836"/>
                  </a:cubicBezTo>
                  <a:close/>
                  <a:moveTo>
                    <a:pt x="31851" y="37030"/>
                  </a:moveTo>
                  <a:cubicBezTo>
                    <a:pt x="32029" y="37030"/>
                    <a:pt x="32211" y="37073"/>
                    <a:pt x="32384" y="37165"/>
                  </a:cubicBezTo>
                  <a:cubicBezTo>
                    <a:pt x="32998" y="37472"/>
                    <a:pt x="33203" y="38189"/>
                    <a:pt x="32896" y="38735"/>
                  </a:cubicBezTo>
                  <a:cubicBezTo>
                    <a:pt x="32707" y="39159"/>
                    <a:pt x="32291" y="39388"/>
                    <a:pt x="31872" y="39388"/>
                  </a:cubicBezTo>
                  <a:cubicBezTo>
                    <a:pt x="31684" y="39388"/>
                    <a:pt x="31495" y="39342"/>
                    <a:pt x="31326" y="39246"/>
                  </a:cubicBezTo>
                  <a:cubicBezTo>
                    <a:pt x="30746" y="38974"/>
                    <a:pt x="30507" y="38223"/>
                    <a:pt x="30814" y="37677"/>
                  </a:cubicBezTo>
                  <a:cubicBezTo>
                    <a:pt x="31030" y="37270"/>
                    <a:pt x="31430" y="37030"/>
                    <a:pt x="31851" y="37030"/>
                  </a:cubicBezTo>
                  <a:close/>
                  <a:moveTo>
                    <a:pt x="23100" y="37372"/>
                  </a:moveTo>
                  <a:cubicBezTo>
                    <a:pt x="23279" y="37372"/>
                    <a:pt x="23465" y="37415"/>
                    <a:pt x="23648" y="37506"/>
                  </a:cubicBezTo>
                  <a:cubicBezTo>
                    <a:pt x="24194" y="37813"/>
                    <a:pt x="24467" y="38496"/>
                    <a:pt x="24160" y="39076"/>
                  </a:cubicBezTo>
                  <a:cubicBezTo>
                    <a:pt x="23948" y="39500"/>
                    <a:pt x="23557" y="39729"/>
                    <a:pt x="23144" y="39729"/>
                  </a:cubicBezTo>
                  <a:cubicBezTo>
                    <a:pt x="22959" y="39729"/>
                    <a:pt x="22770" y="39683"/>
                    <a:pt x="22590" y="39588"/>
                  </a:cubicBezTo>
                  <a:cubicBezTo>
                    <a:pt x="21976" y="39315"/>
                    <a:pt x="21771" y="38564"/>
                    <a:pt x="22079" y="38018"/>
                  </a:cubicBezTo>
                  <a:cubicBezTo>
                    <a:pt x="22294" y="37611"/>
                    <a:pt x="22678" y="37372"/>
                    <a:pt x="23100" y="37372"/>
                  </a:cubicBezTo>
                  <a:close/>
                  <a:moveTo>
                    <a:pt x="14277" y="38566"/>
                  </a:moveTo>
                  <a:cubicBezTo>
                    <a:pt x="14456" y="38566"/>
                    <a:pt x="14638" y="38609"/>
                    <a:pt x="14810" y="38701"/>
                  </a:cubicBezTo>
                  <a:cubicBezTo>
                    <a:pt x="15425" y="39008"/>
                    <a:pt x="15629" y="39724"/>
                    <a:pt x="15322" y="40270"/>
                  </a:cubicBezTo>
                  <a:cubicBezTo>
                    <a:pt x="15110" y="40694"/>
                    <a:pt x="14735" y="40923"/>
                    <a:pt x="14322" y="40923"/>
                  </a:cubicBezTo>
                  <a:cubicBezTo>
                    <a:pt x="14136" y="40923"/>
                    <a:pt x="13943" y="40877"/>
                    <a:pt x="13753" y="40782"/>
                  </a:cubicBezTo>
                  <a:cubicBezTo>
                    <a:pt x="13172" y="40509"/>
                    <a:pt x="12934" y="39758"/>
                    <a:pt x="13241" y="39212"/>
                  </a:cubicBezTo>
                  <a:cubicBezTo>
                    <a:pt x="13456" y="38805"/>
                    <a:pt x="13857" y="38566"/>
                    <a:pt x="14277" y="38566"/>
                  </a:cubicBezTo>
                  <a:close/>
                  <a:moveTo>
                    <a:pt x="27556" y="39639"/>
                  </a:moveTo>
                  <a:cubicBezTo>
                    <a:pt x="27733" y="39639"/>
                    <a:pt x="27913" y="39678"/>
                    <a:pt x="28084" y="39758"/>
                  </a:cubicBezTo>
                  <a:cubicBezTo>
                    <a:pt x="28698" y="40065"/>
                    <a:pt x="28903" y="40748"/>
                    <a:pt x="28596" y="41362"/>
                  </a:cubicBezTo>
                  <a:cubicBezTo>
                    <a:pt x="28380" y="41771"/>
                    <a:pt x="27976" y="41993"/>
                    <a:pt x="27554" y="41993"/>
                  </a:cubicBezTo>
                  <a:cubicBezTo>
                    <a:pt x="27378" y="41993"/>
                    <a:pt x="27198" y="41955"/>
                    <a:pt x="27026" y="41874"/>
                  </a:cubicBezTo>
                  <a:cubicBezTo>
                    <a:pt x="26412" y="41567"/>
                    <a:pt x="26207" y="40884"/>
                    <a:pt x="26515" y="40270"/>
                  </a:cubicBezTo>
                  <a:cubicBezTo>
                    <a:pt x="26731" y="39861"/>
                    <a:pt x="27134" y="39639"/>
                    <a:pt x="27556" y="39639"/>
                  </a:cubicBezTo>
                  <a:close/>
                  <a:moveTo>
                    <a:pt x="18753" y="40833"/>
                  </a:moveTo>
                  <a:cubicBezTo>
                    <a:pt x="18929" y="40833"/>
                    <a:pt x="19109" y="40872"/>
                    <a:pt x="19280" y="40953"/>
                  </a:cubicBezTo>
                  <a:cubicBezTo>
                    <a:pt x="19861" y="41260"/>
                    <a:pt x="20099" y="41942"/>
                    <a:pt x="19826" y="42556"/>
                  </a:cubicBezTo>
                  <a:cubicBezTo>
                    <a:pt x="19610" y="42965"/>
                    <a:pt x="19173" y="43188"/>
                    <a:pt x="18743" y="43188"/>
                  </a:cubicBezTo>
                  <a:cubicBezTo>
                    <a:pt x="18563" y="43188"/>
                    <a:pt x="18384" y="43149"/>
                    <a:pt x="18223" y="43068"/>
                  </a:cubicBezTo>
                  <a:cubicBezTo>
                    <a:pt x="17643" y="42761"/>
                    <a:pt x="17404" y="42079"/>
                    <a:pt x="17711" y="41464"/>
                  </a:cubicBezTo>
                  <a:cubicBezTo>
                    <a:pt x="17927" y="41056"/>
                    <a:pt x="18330" y="40833"/>
                    <a:pt x="18753" y="40833"/>
                  </a:cubicBezTo>
                  <a:close/>
                  <a:moveTo>
                    <a:pt x="13317" y="0"/>
                  </a:moveTo>
                  <a:cubicBezTo>
                    <a:pt x="12224" y="0"/>
                    <a:pt x="11132" y="131"/>
                    <a:pt x="10067" y="380"/>
                  </a:cubicBezTo>
                  <a:cubicBezTo>
                    <a:pt x="10067" y="483"/>
                    <a:pt x="10033" y="517"/>
                    <a:pt x="9999" y="619"/>
                  </a:cubicBezTo>
                  <a:cubicBezTo>
                    <a:pt x="9783" y="1028"/>
                    <a:pt x="9363" y="1250"/>
                    <a:pt x="8942" y="1250"/>
                  </a:cubicBezTo>
                  <a:cubicBezTo>
                    <a:pt x="8766" y="1250"/>
                    <a:pt x="8590" y="1212"/>
                    <a:pt x="8429" y="1131"/>
                  </a:cubicBezTo>
                  <a:cubicBezTo>
                    <a:pt x="8327" y="1063"/>
                    <a:pt x="8293" y="1029"/>
                    <a:pt x="8259" y="994"/>
                  </a:cubicBezTo>
                  <a:cubicBezTo>
                    <a:pt x="7235" y="1404"/>
                    <a:pt x="6280" y="1916"/>
                    <a:pt x="5392" y="2598"/>
                  </a:cubicBezTo>
                  <a:cubicBezTo>
                    <a:pt x="5802" y="2939"/>
                    <a:pt x="5938" y="3554"/>
                    <a:pt x="5700" y="4066"/>
                  </a:cubicBezTo>
                  <a:cubicBezTo>
                    <a:pt x="5484" y="4473"/>
                    <a:pt x="5083" y="4712"/>
                    <a:pt x="4651" y="4712"/>
                  </a:cubicBezTo>
                  <a:cubicBezTo>
                    <a:pt x="4468" y="4712"/>
                    <a:pt x="4279" y="4669"/>
                    <a:pt x="4096" y="4577"/>
                  </a:cubicBezTo>
                  <a:cubicBezTo>
                    <a:pt x="3891" y="4475"/>
                    <a:pt x="3755" y="4304"/>
                    <a:pt x="3652" y="4134"/>
                  </a:cubicBezTo>
                  <a:cubicBezTo>
                    <a:pt x="1809" y="6079"/>
                    <a:pt x="786" y="8229"/>
                    <a:pt x="308" y="10617"/>
                  </a:cubicBezTo>
                  <a:cubicBezTo>
                    <a:pt x="513" y="10617"/>
                    <a:pt x="752" y="10617"/>
                    <a:pt x="956" y="10754"/>
                  </a:cubicBezTo>
                  <a:cubicBezTo>
                    <a:pt x="1537" y="11061"/>
                    <a:pt x="1775" y="11743"/>
                    <a:pt x="1468" y="12323"/>
                  </a:cubicBezTo>
                  <a:cubicBezTo>
                    <a:pt x="1250" y="12732"/>
                    <a:pt x="837" y="12988"/>
                    <a:pt x="401" y="12988"/>
                  </a:cubicBezTo>
                  <a:cubicBezTo>
                    <a:pt x="291" y="12988"/>
                    <a:pt x="179" y="12972"/>
                    <a:pt x="69" y="12938"/>
                  </a:cubicBezTo>
                  <a:lnTo>
                    <a:pt x="69" y="12938"/>
                  </a:lnTo>
                  <a:cubicBezTo>
                    <a:pt x="1" y="13791"/>
                    <a:pt x="69" y="14678"/>
                    <a:pt x="137" y="15565"/>
                  </a:cubicBezTo>
                  <a:cubicBezTo>
                    <a:pt x="272" y="15520"/>
                    <a:pt x="412" y="15495"/>
                    <a:pt x="556" y="15495"/>
                  </a:cubicBezTo>
                  <a:cubicBezTo>
                    <a:pt x="742" y="15495"/>
                    <a:pt x="935" y="15537"/>
                    <a:pt x="1127" y="15633"/>
                  </a:cubicBezTo>
                  <a:cubicBezTo>
                    <a:pt x="1707" y="15906"/>
                    <a:pt x="1946" y="16657"/>
                    <a:pt x="1639" y="17203"/>
                  </a:cubicBezTo>
                  <a:cubicBezTo>
                    <a:pt x="1446" y="17589"/>
                    <a:pt x="1009" y="17854"/>
                    <a:pt x="560" y="17854"/>
                  </a:cubicBezTo>
                  <a:cubicBezTo>
                    <a:pt x="533" y="17854"/>
                    <a:pt x="506" y="17853"/>
                    <a:pt x="479" y="17851"/>
                  </a:cubicBezTo>
                  <a:lnTo>
                    <a:pt x="479" y="17851"/>
                  </a:lnTo>
                  <a:cubicBezTo>
                    <a:pt x="683" y="19046"/>
                    <a:pt x="991" y="20240"/>
                    <a:pt x="1366" y="21434"/>
                  </a:cubicBezTo>
                  <a:cubicBezTo>
                    <a:pt x="1809" y="21707"/>
                    <a:pt x="1980" y="22287"/>
                    <a:pt x="1809" y="22731"/>
                  </a:cubicBezTo>
                  <a:cubicBezTo>
                    <a:pt x="2526" y="24778"/>
                    <a:pt x="3413" y="26792"/>
                    <a:pt x="4403" y="28702"/>
                  </a:cubicBezTo>
                  <a:cubicBezTo>
                    <a:pt x="4629" y="28454"/>
                    <a:pt x="4974" y="28295"/>
                    <a:pt x="5310" y="28295"/>
                  </a:cubicBezTo>
                  <a:cubicBezTo>
                    <a:pt x="5482" y="28295"/>
                    <a:pt x="5652" y="28337"/>
                    <a:pt x="5802" y="28429"/>
                  </a:cubicBezTo>
                  <a:cubicBezTo>
                    <a:pt x="6416" y="28702"/>
                    <a:pt x="6621" y="29453"/>
                    <a:pt x="6314" y="29999"/>
                  </a:cubicBezTo>
                  <a:cubicBezTo>
                    <a:pt x="6143" y="30374"/>
                    <a:pt x="5768" y="30579"/>
                    <a:pt x="5392" y="30647"/>
                  </a:cubicBezTo>
                  <a:cubicBezTo>
                    <a:pt x="6587" y="32797"/>
                    <a:pt x="7815" y="34810"/>
                    <a:pt x="9009" y="36619"/>
                  </a:cubicBezTo>
                  <a:cubicBezTo>
                    <a:pt x="9232" y="36396"/>
                    <a:pt x="9543" y="36275"/>
                    <a:pt x="9864" y="36275"/>
                  </a:cubicBezTo>
                  <a:cubicBezTo>
                    <a:pt x="10035" y="36275"/>
                    <a:pt x="10209" y="36309"/>
                    <a:pt x="10374" y="36380"/>
                  </a:cubicBezTo>
                  <a:cubicBezTo>
                    <a:pt x="10989" y="36687"/>
                    <a:pt x="11193" y="37404"/>
                    <a:pt x="10886" y="37984"/>
                  </a:cubicBezTo>
                  <a:cubicBezTo>
                    <a:pt x="10750" y="38223"/>
                    <a:pt x="10545" y="38393"/>
                    <a:pt x="10340" y="38530"/>
                  </a:cubicBezTo>
                  <a:cubicBezTo>
                    <a:pt x="12388" y="41396"/>
                    <a:pt x="13889" y="43171"/>
                    <a:pt x="13889" y="43171"/>
                  </a:cubicBezTo>
                  <a:cubicBezTo>
                    <a:pt x="13889" y="43171"/>
                    <a:pt x="15527" y="43292"/>
                    <a:pt x="18125" y="43292"/>
                  </a:cubicBezTo>
                  <a:cubicBezTo>
                    <a:pt x="19425" y="43292"/>
                    <a:pt x="20964" y="43262"/>
                    <a:pt x="22659" y="43171"/>
                  </a:cubicBezTo>
                  <a:cubicBezTo>
                    <a:pt x="22821" y="43081"/>
                    <a:pt x="22992" y="43038"/>
                    <a:pt x="23168" y="43038"/>
                  </a:cubicBezTo>
                  <a:cubicBezTo>
                    <a:pt x="23326" y="43038"/>
                    <a:pt x="23487" y="43072"/>
                    <a:pt x="23648" y="43137"/>
                  </a:cubicBezTo>
                  <a:cubicBezTo>
                    <a:pt x="25934" y="43000"/>
                    <a:pt x="28494" y="42761"/>
                    <a:pt x="31053" y="42318"/>
                  </a:cubicBezTo>
                  <a:cubicBezTo>
                    <a:pt x="31288" y="42036"/>
                    <a:pt x="31652" y="41867"/>
                    <a:pt x="32023" y="41867"/>
                  </a:cubicBezTo>
                  <a:cubicBezTo>
                    <a:pt x="32191" y="41867"/>
                    <a:pt x="32360" y="41902"/>
                    <a:pt x="32520" y="41976"/>
                  </a:cubicBezTo>
                  <a:cubicBezTo>
                    <a:pt x="32554" y="41976"/>
                    <a:pt x="32554" y="42010"/>
                    <a:pt x="32588" y="42010"/>
                  </a:cubicBezTo>
                  <a:cubicBezTo>
                    <a:pt x="33578" y="41840"/>
                    <a:pt x="34602" y="41601"/>
                    <a:pt x="35591" y="41328"/>
                  </a:cubicBezTo>
                  <a:cubicBezTo>
                    <a:pt x="35148" y="40987"/>
                    <a:pt x="34977" y="40407"/>
                    <a:pt x="35250" y="39895"/>
                  </a:cubicBezTo>
                  <a:cubicBezTo>
                    <a:pt x="35462" y="39471"/>
                    <a:pt x="35853" y="39242"/>
                    <a:pt x="36266" y="39242"/>
                  </a:cubicBezTo>
                  <a:cubicBezTo>
                    <a:pt x="36451" y="39242"/>
                    <a:pt x="36640" y="39288"/>
                    <a:pt x="36820" y="39383"/>
                  </a:cubicBezTo>
                  <a:cubicBezTo>
                    <a:pt x="37366" y="39690"/>
                    <a:pt x="37604" y="40304"/>
                    <a:pt x="37366" y="40884"/>
                  </a:cubicBezTo>
                  <a:cubicBezTo>
                    <a:pt x="44804" y="38666"/>
                    <a:pt x="51254" y="34435"/>
                    <a:pt x="51595" y="26553"/>
                  </a:cubicBezTo>
                  <a:cubicBezTo>
                    <a:pt x="51834" y="21912"/>
                    <a:pt x="49513" y="17305"/>
                    <a:pt x="45521" y="14814"/>
                  </a:cubicBezTo>
                  <a:cubicBezTo>
                    <a:pt x="43440" y="13499"/>
                    <a:pt x="41343" y="12988"/>
                    <a:pt x="39335" y="12988"/>
                  </a:cubicBezTo>
                  <a:cubicBezTo>
                    <a:pt x="38478" y="12988"/>
                    <a:pt x="37636" y="13081"/>
                    <a:pt x="36820" y="13245"/>
                  </a:cubicBezTo>
                  <a:cubicBezTo>
                    <a:pt x="36956" y="13552"/>
                    <a:pt x="36956" y="13893"/>
                    <a:pt x="36786" y="14234"/>
                  </a:cubicBezTo>
                  <a:cubicBezTo>
                    <a:pt x="36569" y="14643"/>
                    <a:pt x="36149" y="14866"/>
                    <a:pt x="35729" y="14866"/>
                  </a:cubicBezTo>
                  <a:cubicBezTo>
                    <a:pt x="35553" y="14866"/>
                    <a:pt x="35377" y="14827"/>
                    <a:pt x="35216" y="14746"/>
                  </a:cubicBezTo>
                  <a:cubicBezTo>
                    <a:pt x="34875" y="14575"/>
                    <a:pt x="34670" y="14268"/>
                    <a:pt x="34568" y="13893"/>
                  </a:cubicBezTo>
                  <a:cubicBezTo>
                    <a:pt x="31496" y="15019"/>
                    <a:pt x="28903" y="17066"/>
                    <a:pt x="27265" y="18568"/>
                  </a:cubicBezTo>
                  <a:cubicBezTo>
                    <a:pt x="27368" y="18568"/>
                    <a:pt x="27470" y="18602"/>
                    <a:pt x="27572" y="18670"/>
                  </a:cubicBezTo>
                  <a:cubicBezTo>
                    <a:pt x="28187" y="18943"/>
                    <a:pt x="28391" y="19660"/>
                    <a:pt x="28084" y="20240"/>
                  </a:cubicBezTo>
                  <a:cubicBezTo>
                    <a:pt x="27864" y="20632"/>
                    <a:pt x="27433" y="20865"/>
                    <a:pt x="27005" y="20865"/>
                  </a:cubicBezTo>
                  <a:cubicBezTo>
                    <a:pt x="26837" y="20865"/>
                    <a:pt x="26669" y="20829"/>
                    <a:pt x="26515" y="20752"/>
                  </a:cubicBezTo>
                  <a:cubicBezTo>
                    <a:pt x="26173" y="20581"/>
                    <a:pt x="25934" y="20274"/>
                    <a:pt x="25866" y="19899"/>
                  </a:cubicBezTo>
                  <a:cubicBezTo>
                    <a:pt x="25559" y="20172"/>
                    <a:pt x="25388" y="20411"/>
                    <a:pt x="25388" y="20411"/>
                  </a:cubicBezTo>
                  <a:cubicBezTo>
                    <a:pt x="25388" y="20411"/>
                    <a:pt x="25900" y="18397"/>
                    <a:pt x="26003" y="15633"/>
                  </a:cubicBezTo>
                  <a:cubicBezTo>
                    <a:pt x="25696" y="15292"/>
                    <a:pt x="25627" y="14780"/>
                    <a:pt x="25832" y="14302"/>
                  </a:cubicBezTo>
                  <a:cubicBezTo>
                    <a:pt x="25866" y="14200"/>
                    <a:pt x="25934" y="14132"/>
                    <a:pt x="26003" y="14030"/>
                  </a:cubicBezTo>
                  <a:cubicBezTo>
                    <a:pt x="25866" y="9389"/>
                    <a:pt x="24331" y="3417"/>
                    <a:pt x="18052" y="892"/>
                  </a:cubicBezTo>
                  <a:cubicBezTo>
                    <a:pt x="16530" y="283"/>
                    <a:pt x="14923" y="0"/>
                    <a:pt x="13317" y="0"/>
                  </a:cubicBezTo>
                  <a:close/>
                </a:path>
              </a:pathLst>
            </a:custGeom>
            <a:solidFill>
              <a:srgbClr val="EE5E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6" name="Google Shape;356;p15"/>
          <p:cNvGrpSpPr/>
          <p:nvPr/>
        </p:nvGrpSpPr>
        <p:grpSpPr>
          <a:xfrm rot="-2888655">
            <a:off x="7973112" y="4034117"/>
            <a:ext cx="1187038" cy="847235"/>
            <a:chOff x="3505425" y="4142475"/>
            <a:chExt cx="1167025" cy="812525"/>
          </a:xfrm>
        </p:grpSpPr>
        <p:sp>
          <p:nvSpPr>
            <p:cNvPr id="357" name="Google Shape;357;p15"/>
            <p:cNvSpPr/>
            <p:nvPr/>
          </p:nvSpPr>
          <p:spPr>
            <a:xfrm>
              <a:off x="3595000" y="4153750"/>
              <a:ext cx="33300" cy="26650"/>
            </a:xfrm>
            <a:custGeom>
              <a:avLst/>
              <a:gdLst/>
              <a:ahLst/>
              <a:cxnLst/>
              <a:rect l="l" t="t" r="r" b="b"/>
              <a:pathLst>
                <a:path w="1332" h="1066" extrusionOk="0">
                  <a:moveTo>
                    <a:pt x="1331" y="0"/>
                  </a:moveTo>
                  <a:cubicBezTo>
                    <a:pt x="854" y="307"/>
                    <a:pt x="410" y="648"/>
                    <a:pt x="1" y="1024"/>
                  </a:cubicBezTo>
                  <a:cubicBezTo>
                    <a:pt x="35" y="1024"/>
                    <a:pt x="137" y="1058"/>
                    <a:pt x="171" y="1058"/>
                  </a:cubicBezTo>
                  <a:cubicBezTo>
                    <a:pt x="214" y="1063"/>
                    <a:pt x="256" y="1065"/>
                    <a:pt x="298" y="1065"/>
                  </a:cubicBezTo>
                  <a:cubicBezTo>
                    <a:pt x="824" y="1065"/>
                    <a:pt x="1268" y="677"/>
                    <a:pt x="1331" y="171"/>
                  </a:cubicBezTo>
                  <a:lnTo>
                    <a:pt x="1331" y="0"/>
                  </a:ln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5"/>
            <p:cNvSpPr/>
            <p:nvPr/>
          </p:nvSpPr>
          <p:spPr>
            <a:xfrm>
              <a:off x="3683725" y="4142475"/>
              <a:ext cx="52900" cy="50900"/>
            </a:xfrm>
            <a:custGeom>
              <a:avLst/>
              <a:gdLst/>
              <a:ahLst/>
              <a:cxnLst/>
              <a:rect l="l" t="t" r="r" b="b"/>
              <a:pathLst>
                <a:path w="2116" h="2036" extrusionOk="0">
                  <a:moveTo>
                    <a:pt x="1007" y="0"/>
                  </a:moveTo>
                  <a:cubicBezTo>
                    <a:pt x="508" y="0"/>
                    <a:pt x="66" y="391"/>
                    <a:pt x="34" y="929"/>
                  </a:cubicBezTo>
                  <a:cubicBezTo>
                    <a:pt x="0" y="1475"/>
                    <a:pt x="376" y="1952"/>
                    <a:pt x="922" y="2021"/>
                  </a:cubicBezTo>
                  <a:cubicBezTo>
                    <a:pt x="975" y="2031"/>
                    <a:pt x="1028" y="2036"/>
                    <a:pt x="1080" y="2036"/>
                  </a:cubicBezTo>
                  <a:cubicBezTo>
                    <a:pt x="1563" y="2036"/>
                    <a:pt x="1986" y="1626"/>
                    <a:pt x="2048" y="1134"/>
                  </a:cubicBezTo>
                  <a:cubicBezTo>
                    <a:pt x="2116" y="588"/>
                    <a:pt x="1706" y="76"/>
                    <a:pt x="1126" y="7"/>
                  </a:cubicBezTo>
                  <a:cubicBezTo>
                    <a:pt x="1086" y="2"/>
                    <a:pt x="1047" y="0"/>
                    <a:pt x="1007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5"/>
            <p:cNvSpPr/>
            <p:nvPr/>
          </p:nvSpPr>
          <p:spPr>
            <a:xfrm>
              <a:off x="3790350" y="4155925"/>
              <a:ext cx="52075" cy="50250"/>
            </a:xfrm>
            <a:custGeom>
              <a:avLst/>
              <a:gdLst/>
              <a:ahLst/>
              <a:cxnLst/>
              <a:rect l="l" t="t" r="r" b="b"/>
              <a:pathLst>
                <a:path w="2083" h="2010" extrusionOk="0">
                  <a:moveTo>
                    <a:pt x="968" y="1"/>
                  </a:moveTo>
                  <a:cubicBezTo>
                    <a:pt x="485" y="1"/>
                    <a:pt x="66" y="410"/>
                    <a:pt x="35" y="903"/>
                  </a:cubicBezTo>
                  <a:cubicBezTo>
                    <a:pt x="1" y="1414"/>
                    <a:pt x="376" y="1926"/>
                    <a:pt x="922" y="1995"/>
                  </a:cubicBezTo>
                  <a:cubicBezTo>
                    <a:pt x="975" y="2005"/>
                    <a:pt x="1028" y="2009"/>
                    <a:pt x="1081" y="2009"/>
                  </a:cubicBezTo>
                  <a:cubicBezTo>
                    <a:pt x="1564" y="2009"/>
                    <a:pt x="1986" y="1600"/>
                    <a:pt x="2048" y="1107"/>
                  </a:cubicBezTo>
                  <a:cubicBezTo>
                    <a:pt x="2082" y="561"/>
                    <a:pt x="1707" y="50"/>
                    <a:pt x="1127" y="15"/>
                  </a:cubicBezTo>
                  <a:cubicBezTo>
                    <a:pt x="1073" y="5"/>
                    <a:pt x="1020" y="1"/>
                    <a:pt x="96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5"/>
            <p:cNvSpPr/>
            <p:nvPr/>
          </p:nvSpPr>
          <p:spPr>
            <a:xfrm>
              <a:off x="3897000" y="4168900"/>
              <a:ext cx="52050" cy="50075"/>
            </a:xfrm>
            <a:custGeom>
              <a:avLst/>
              <a:gdLst/>
              <a:ahLst/>
              <a:cxnLst/>
              <a:rect l="l" t="t" r="r" b="b"/>
              <a:pathLst>
                <a:path w="2082" h="2003" extrusionOk="0">
                  <a:moveTo>
                    <a:pt x="1007" y="1"/>
                  </a:moveTo>
                  <a:cubicBezTo>
                    <a:pt x="508" y="1"/>
                    <a:pt x="66" y="390"/>
                    <a:pt x="34" y="895"/>
                  </a:cubicBezTo>
                  <a:cubicBezTo>
                    <a:pt x="0" y="1407"/>
                    <a:pt x="375" y="1919"/>
                    <a:pt x="921" y="1987"/>
                  </a:cubicBezTo>
                  <a:cubicBezTo>
                    <a:pt x="975" y="1997"/>
                    <a:pt x="1028" y="2002"/>
                    <a:pt x="1080" y="2002"/>
                  </a:cubicBezTo>
                  <a:cubicBezTo>
                    <a:pt x="1563" y="2002"/>
                    <a:pt x="1986" y="1593"/>
                    <a:pt x="2047" y="1100"/>
                  </a:cubicBezTo>
                  <a:cubicBezTo>
                    <a:pt x="2082" y="554"/>
                    <a:pt x="1706" y="42"/>
                    <a:pt x="1126" y="8"/>
                  </a:cubicBezTo>
                  <a:cubicBezTo>
                    <a:pt x="1086" y="3"/>
                    <a:pt x="1046" y="1"/>
                    <a:pt x="1007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5"/>
            <p:cNvSpPr/>
            <p:nvPr/>
          </p:nvSpPr>
          <p:spPr>
            <a:xfrm>
              <a:off x="4220300" y="4215150"/>
              <a:ext cx="48650" cy="42200"/>
            </a:xfrm>
            <a:custGeom>
              <a:avLst/>
              <a:gdLst/>
              <a:ahLst/>
              <a:cxnLst/>
              <a:rect l="l" t="t" r="r" b="b"/>
              <a:pathLst>
                <a:path w="1946" h="1688" extrusionOk="0">
                  <a:moveTo>
                    <a:pt x="1639" y="1"/>
                  </a:moveTo>
                  <a:cubicBezTo>
                    <a:pt x="1058" y="342"/>
                    <a:pt x="547" y="752"/>
                    <a:pt x="1" y="1161"/>
                  </a:cubicBezTo>
                  <a:cubicBezTo>
                    <a:pt x="205" y="1434"/>
                    <a:pt x="444" y="1639"/>
                    <a:pt x="785" y="1673"/>
                  </a:cubicBezTo>
                  <a:cubicBezTo>
                    <a:pt x="839" y="1683"/>
                    <a:pt x="892" y="1688"/>
                    <a:pt x="944" y="1688"/>
                  </a:cubicBezTo>
                  <a:cubicBezTo>
                    <a:pt x="1427" y="1688"/>
                    <a:pt x="1850" y="1278"/>
                    <a:pt x="1912" y="786"/>
                  </a:cubicBezTo>
                  <a:cubicBezTo>
                    <a:pt x="1946" y="479"/>
                    <a:pt x="1843" y="240"/>
                    <a:pt x="1639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5"/>
            <p:cNvSpPr/>
            <p:nvPr/>
          </p:nvSpPr>
          <p:spPr>
            <a:xfrm>
              <a:off x="4321825" y="4219900"/>
              <a:ext cx="54625" cy="50250"/>
            </a:xfrm>
            <a:custGeom>
              <a:avLst/>
              <a:gdLst/>
              <a:ahLst/>
              <a:cxnLst/>
              <a:rect l="l" t="t" r="r" b="b"/>
              <a:pathLst>
                <a:path w="2185" h="2010" extrusionOk="0">
                  <a:moveTo>
                    <a:pt x="1036" y="1"/>
                  </a:moveTo>
                  <a:cubicBezTo>
                    <a:pt x="553" y="1"/>
                    <a:pt x="133" y="410"/>
                    <a:pt x="103" y="903"/>
                  </a:cubicBezTo>
                  <a:cubicBezTo>
                    <a:pt x="0" y="1415"/>
                    <a:pt x="444" y="1927"/>
                    <a:pt x="990" y="1995"/>
                  </a:cubicBezTo>
                  <a:cubicBezTo>
                    <a:pt x="1043" y="2005"/>
                    <a:pt x="1096" y="2010"/>
                    <a:pt x="1148" y="2010"/>
                  </a:cubicBezTo>
                  <a:cubicBezTo>
                    <a:pt x="1632" y="2010"/>
                    <a:pt x="2054" y="1600"/>
                    <a:pt x="2116" y="1108"/>
                  </a:cubicBezTo>
                  <a:cubicBezTo>
                    <a:pt x="2184" y="562"/>
                    <a:pt x="1741" y="50"/>
                    <a:pt x="1195" y="16"/>
                  </a:cubicBezTo>
                  <a:cubicBezTo>
                    <a:pt x="1141" y="6"/>
                    <a:pt x="1088" y="1"/>
                    <a:pt x="103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5"/>
            <p:cNvSpPr/>
            <p:nvPr/>
          </p:nvSpPr>
          <p:spPr>
            <a:xfrm>
              <a:off x="4428450" y="4232700"/>
              <a:ext cx="54625" cy="50250"/>
            </a:xfrm>
            <a:custGeom>
              <a:avLst/>
              <a:gdLst/>
              <a:ahLst/>
              <a:cxnLst/>
              <a:rect l="l" t="t" r="r" b="b"/>
              <a:pathLst>
                <a:path w="2185" h="2010" extrusionOk="0">
                  <a:moveTo>
                    <a:pt x="1036" y="1"/>
                  </a:moveTo>
                  <a:cubicBezTo>
                    <a:pt x="554" y="1"/>
                    <a:pt x="134" y="410"/>
                    <a:pt x="103" y="903"/>
                  </a:cubicBezTo>
                  <a:cubicBezTo>
                    <a:pt x="1" y="1415"/>
                    <a:pt x="444" y="1926"/>
                    <a:pt x="990" y="1995"/>
                  </a:cubicBezTo>
                  <a:cubicBezTo>
                    <a:pt x="1044" y="2005"/>
                    <a:pt x="1096" y="2009"/>
                    <a:pt x="1149" y="2009"/>
                  </a:cubicBezTo>
                  <a:cubicBezTo>
                    <a:pt x="1632" y="2009"/>
                    <a:pt x="2055" y="1600"/>
                    <a:pt x="2116" y="1107"/>
                  </a:cubicBezTo>
                  <a:cubicBezTo>
                    <a:pt x="2185" y="561"/>
                    <a:pt x="1775" y="50"/>
                    <a:pt x="1195" y="16"/>
                  </a:cubicBezTo>
                  <a:cubicBezTo>
                    <a:pt x="1142" y="6"/>
                    <a:pt x="1089" y="1"/>
                    <a:pt x="103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5"/>
            <p:cNvSpPr/>
            <p:nvPr/>
          </p:nvSpPr>
          <p:spPr>
            <a:xfrm>
              <a:off x="4535100" y="4244100"/>
              <a:ext cx="53750" cy="50800"/>
            </a:xfrm>
            <a:custGeom>
              <a:avLst/>
              <a:gdLst/>
              <a:ahLst/>
              <a:cxnLst/>
              <a:rect l="l" t="t" r="r" b="b"/>
              <a:pathLst>
                <a:path w="2150" h="2032" extrusionOk="0">
                  <a:moveTo>
                    <a:pt x="1186" y="1"/>
                  </a:moveTo>
                  <a:cubicBezTo>
                    <a:pt x="609" y="1"/>
                    <a:pt x="168" y="369"/>
                    <a:pt x="102" y="924"/>
                  </a:cubicBezTo>
                  <a:cubicBezTo>
                    <a:pt x="0" y="1470"/>
                    <a:pt x="444" y="1982"/>
                    <a:pt x="990" y="2016"/>
                  </a:cubicBezTo>
                  <a:cubicBezTo>
                    <a:pt x="1043" y="2026"/>
                    <a:pt x="1096" y="2031"/>
                    <a:pt x="1148" y="2031"/>
                  </a:cubicBezTo>
                  <a:cubicBezTo>
                    <a:pt x="1631" y="2031"/>
                    <a:pt x="2054" y="1622"/>
                    <a:pt x="2116" y="1129"/>
                  </a:cubicBezTo>
                  <a:cubicBezTo>
                    <a:pt x="2150" y="924"/>
                    <a:pt x="2116" y="754"/>
                    <a:pt x="2013" y="583"/>
                  </a:cubicBezTo>
                  <a:cubicBezTo>
                    <a:pt x="1843" y="413"/>
                    <a:pt x="1638" y="242"/>
                    <a:pt x="1467" y="71"/>
                  </a:cubicBezTo>
                  <a:cubicBezTo>
                    <a:pt x="1365" y="3"/>
                    <a:pt x="1297" y="3"/>
                    <a:pt x="1263" y="3"/>
                  </a:cubicBezTo>
                  <a:cubicBezTo>
                    <a:pt x="1237" y="2"/>
                    <a:pt x="1211" y="1"/>
                    <a:pt x="118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5"/>
            <p:cNvSpPr/>
            <p:nvPr/>
          </p:nvSpPr>
          <p:spPr>
            <a:xfrm>
              <a:off x="3524200" y="4233075"/>
              <a:ext cx="42675" cy="49025"/>
            </a:xfrm>
            <a:custGeom>
              <a:avLst/>
              <a:gdLst/>
              <a:ahLst/>
              <a:cxnLst/>
              <a:rect l="l" t="t" r="r" b="b"/>
              <a:pathLst>
                <a:path w="1707" h="1961" extrusionOk="0">
                  <a:moveTo>
                    <a:pt x="990" y="1"/>
                  </a:moveTo>
                  <a:cubicBezTo>
                    <a:pt x="922" y="103"/>
                    <a:pt x="785" y="274"/>
                    <a:pt x="683" y="410"/>
                  </a:cubicBezTo>
                  <a:cubicBezTo>
                    <a:pt x="444" y="854"/>
                    <a:pt x="239" y="1263"/>
                    <a:pt x="0" y="1741"/>
                  </a:cubicBezTo>
                  <a:cubicBezTo>
                    <a:pt x="137" y="1877"/>
                    <a:pt x="342" y="1946"/>
                    <a:pt x="512" y="1946"/>
                  </a:cubicBezTo>
                  <a:cubicBezTo>
                    <a:pt x="572" y="1956"/>
                    <a:pt x="631" y="1960"/>
                    <a:pt x="688" y="1960"/>
                  </a:cubicBezTo>
                  <a:cubicBezTo>
                    <a:pt x="1216" y="1960"/>
                    <a:pt x="1611" y="1551"/>
                    <a:pt x="1672" y="1058"/>
                  </a:cubicBezTo>
                  <a:cubicBezTo>
                    <a:pt x="1706" y="581"/>
                    <a:pt x="1433" y="103"/>
                    <a:pt x="990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5"/>
            <p:cNvSpPr/>
            <p:nvPr/>
          </p:nvSpPr>
          <p:spPr>
            <a:xfrm>
              <a:off x="3620600" y="4243975"/>
              <a:ext cx="54625" cy="50925"/>
            </a:xfrm>
            <a:custGeom>
              <a:avLst/>
              <a:gdLst/>
              <a:ahLst/>
              <a:cxnLst/>
              <a:rect l="l" t="t" r="r" b="b"/>
              <a:pathLst>
                <a:path w="2185" h="2037" extrusionOk="0">
                  <a:moveTo>
                    <a:pt x="1075" y="1"/>
                  </a:moveTo>
                  <a:cubicBezTo>
                    <a:pt x="576" y="1"/>
                    <a:pt x="132" y="389"/>
                    <a:pt x="68" y="895"/>
                  </a:cubicBezTo>
                  <a:cubicBezTo>
                    <a:pt x="0" y="1475"/>
                    <a:pt x="410" y="1987"/>
                    <a:pt x="990" y="2021"/>
                  </a:cubicBezTo>
                  <a:cubicBezTo>
                    <a:pt x="1043" y="2031"/>
                    <a:pt x="1096" y="2036"/>
                    <a:pt x="1148" y="2036"/>
                  </a:cubicBezTo>
                  <a:cubicBezTo>
                    <a:pt x="1631" y="2036"/>
                    <a:pt x="2051" y="1627"/>
                    <a:pt x="2082" y="1134"/>
                  </a:cubicBezTo>
                  <a:cubicBezTo>
                    <a:pt x="2184" y="554"/>
                    <a:pt x="1740" y="42"/>
                    <a:pt x="1195" y="8"/>
                  </a:cubicBezTo>
                  <a:cubicBezTo>
                    <a:pt x="1154" y="3"/>
                    <a:pt x="1115" y="1"/>
                    <a:pt x="107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5"/>
            <p:cNvSpPr/>
            <p:nvPr/>
          </p:nvSpPr>
          <p:spPr>
            <a:xfrm>
              <a:off x="3727225" y="4256900"/>
              <a:ext cx="53775" cy="50775"/>
            </a:xfrm>
            <a:custGeom>
              <a:avLst/>
              <a:gdLst/>
              <a:ahLst/>
              <a:cxnLst/>
              <a:rect l="l" t="t" r="r" b="b"/>
              <a:pathLst>
                <a:path w="2151" h="2031" extrusionOk="0">
                  <a:moveTo>
                    <a:pt x="1126" y="1"/>
                  </a:moveTo>
                  <a:cubicBezTo>
                    <a:pt x="607" y="1"/>
                    <a:pt x="134" y="369"/>
                    <a:pt x="69" y="924"/>
                  </a:cubicBezTo>
                  <a:cubicBezTo>
                    <a:pt x="1" y="1470"/>
                    <a:pt x="410" y="1982"/>
                    <a:pt x="956" y="2016"/>
                  </a:cubicBezTo>
                  <a:cubicBezTo>
                    <a:pt x="1013" y="2026"/>
                    <a:pt x="1069" y="2031"/>
                    <a:pt x="1124" y="2031"/>
                  </a:cubicBezTo>
                  <a:cubicBezTo>
                    <a:pt x="1631" y="2031"/>
                    <a:pt x="2051" y="1622"/>
                    <a:pt x="2082" y="1129"/>
                  </a:cubicBezTo>
                  <a:cubicBezTo>
                    <a:pt x="2150" y="583"/>
                    <a:pt x="1741" y="71"/>
                    <a:pt x="1195" y="3"/>
                  </a:cubicBezTo>
                  <a:cubicBezTo>
                    <a:pt x="1172" y="2"/>
                    <a:pt x="1149" y="1"/>
                    <a:pt x="112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5"/>
            <p:cNvSpPr/>
            <p:nvPr/>
          </p:nvSpPr>
          <p:spPr>
            <a:xfrm>
              <a:off x="3833850" y="4269700"/>
              <a:ext cx="53775" cy="50775"/>
            </a:xfrm>
            <a:custGeom>
              <a:avLst/>
              <a:gdLst/>
              <a:ahLst/>
              <a:cxnLst/>
              <a:rect l="l" t="t" r="r" b="b"/>
              <a:pathLst>
                <a:path w="2151" h="2031" extrusionOk="0">
                  <a:moveTo>
                    <a:pt x="1126" y="1"/>
                  </a:moveTo>
                  <a:cubicBezTo>
                    <a:pt x="607" y="1"/>
                    <a:pt x="135" y="368"/>
                    <a:pt x="69" y="924"/>
                  </a:cubicBezTo>
                  <a:cubicBezTo>
                    <a:pt x="1" y="1470"/>
                    <a:pt x="410" y="1982"/>
                    <a:pt x="956" y="2016"/>
                  </a:cubicBezTo>
                  <a:cubicBezTo>
                    <a:pt x="1013" y="2026"/>
                    <a:pt x="1069" y="2031"/>
                    <a:pt x="1124" y="2031"/>
                  </a:cubicBezTo>
                  <a:cubicBezTo>
                    <a:pt x="1632" y="2031"/>
                    <a:pt x="2052" y="1622"/>
                    <a:pt x="2082" y="1129"/>
                  </a:cubicBezTo>
                  <a:cubicBezTo>
                    <a:pt x="2151" y="583"/>
                    <a:pt x="1741" y="71"/>
                    <a:pt x="1195" y="3"/>
                  </a:cubicBezTo>
                  <a:cubicBezTo>
                    <a:pt x="1172" y="1"/>
                    <a:pt x="1149" y="1"/>
                    <a:pt x="112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5"/>
            <p:cNvSpPr/>
            <p:nvPr/>
          </p:nvSpPr>
          <p:spPr>
            <a:xfrm>
              <a:off x="3940500" y="4282500"/>
              <a:ext cx="53775" cy="50775"/>
            </a:xfrm>
            <a:custGeom>
              <a:avLst/>
              <a:gdLst/>
              <a:ahLst/>
              <a:cxnLst/>
              <a:rect l="l" t="t" r="r" b="b"/>
              <a:pathLst>
                <a:path w="2151" h="2031" extrusionOk="0">
                  <a:moveTo>
                    <a:pt x="1126" y="1"/>
                  </a:moveTo>
                  <a:cubicBezTo>
                    <a:pt x="606" y="1"/>
                    <a:pt x="134" y="368"/>
                    <a:pt x="69" y="924"/>
                  </a:cubicBezTo>
                  <a:cubicBezTo>
                    <a:pt x="0" y="1470"/>
                    <a:pt x="410" y="1982"/>
                    <a:pt x="956" y="2016"/>
                  </a:cubicBezTo>
                  <a:cubicBezTo>
                    <a:pt x="1012" y="2026"/>
                    <a:pt x="1068" y="2031"/>
                    <a:pt x="1123" y="2031"/>
                  </a:cubicBezTo>
                  <a:cubicBezTo>
                    <a:pt x="1631" y="2031"/>
                    <a:pt x="2051" y="1621"/>
                    <a:pt x="2082" y="1129"/>
                  </a:cubicBezTo>
                  <a:cubicBezTo>
                    <a:pt x="2150" y="583"/>
                    <a:pt x="1741" y="71"/>
                    <a:pt x="1195" y="3"/>
                  </a:cubicBezTo>
                  <a:cubicBezTo>
                    <a:pt x="1172" y="1"/>
                    <a:pt x="1149" y="1"/>
                    <a:pt x="112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5"/>
            <p:cNvSpPr/>
            <p:nvPr/>
          </p:nvSpPr>
          <p:spPr>
            <a:xfrm>
              <a:off x="4047975" y="4314125"/>
              <a:ext cx="11975" cy="27325"/>
            </a:xfrm>
            <a:custGeom>
              <a:avLst/>
              <a:gdLst/>
              <a:ahLst/>
              <a:cxnLst/>
              <a:rect l="l" t="t" r="r" b="b"/>
              <a:pathLst>
                <a:path w="479" h="1093" extrusionOk="0">
                  <a:moveTo>
                    <a:pt x="69" y="0"/>
                  </a:moveTo>
                  <a:cubicBezTo>
                    <a:pt x="69" y="34"/>
                    <a:pt x="35" y="68"/>
                    <a:pt x="35" y="171"/>
                  </a:cubicBezTo>
                  <a:cubicBezTo>
                    <a:pt x="1" y="546"/>
                    <a:pt x="171" y="887"/>
                    <a:pt x="479" y="1092"/>
                  </a:cubicBezTo>
                  <a:cubicBezTo>
                    <a:pt x="342" y="751"/>
                    <a:pt x="206" y="376"/>
                    <a:pt x="69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4260400" y="4320750"/>
              <a:ext cx="52925" cy="50925"/>
            </a:xfrm>
            <a:custGeom>
              <a:avLst/>
              <a:gdLst/>
              <a:ahLst/>
              <a:cxnLst/>
              <a:rect l="l" t="t" r="r" b="b"/>
              <a:pathLst>
                <a:path w="2117" h="2037" extrusionOk="0">
                  <a:moveTo>
                    <a:pt x="1035" y="1"/>
                  </a:moveTo>
                  <a:cubicBezTo>
                    <a:pt x="508" y="1"/>
                    <a:pt x="66" y="392"/>
                    <a:pt x="35" y="930"/>
                  </a:cubicBezTo>
                  <a:cubicBezTo>
                    <a:pt x="0" y="1475"/>
                    <a:pt x="376" y="1987"/>
                    <a:pt x="922" y="2021"/>
                  </a:cubicBezTo>
                  <a:cubicBezTo>
                    <a:pt x="978" y="2031"/>
                    <a:pt x="1034" y="2036"/>
                    <a:pt x="1089" y="2036"/>
                  </a:cubicBezTo>
                  <a:cubicBezTo>
                    <a:pt x="1597" y="2036"/>
                    <a:pt x="2017" y="1627"/>
                    <a:pt x="2048" y="1134"/>
                  </a:cubicBezTo>
                  <a:cubicBezTo>
                    <a:pt x="2116" y="588"/>
                    <a:pt x="1707" y="76"/>
                    <a:pt x="1161" y="8"/>
                  </a:cubicBezTo>
                  <a:cubicBezTo>
                    <a:pt x="1118" y="3"/>
                    <a:pt x="1076" y="1"/>
                    <a:pt x="103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4367025" y="4333550"/>
              <a:ext cx="53775" cy="50925"/>
            </a:xfrm>
            <a:custGeom>
              <a:avLst/>
              <a:gdLst/>
              <a:ahLst/>
              <a:cxnLst/>
              <a:rect l="l" t="t" r="r" b="b"/>
              <a:pathLst>
                <a:path w="2151" h="2037" extrusionOk="0">
                  <a:moveTo>
                    <a:pt x="1075" y="1"/>
                  </a:moveTo>
                  <a:cubicBezTo>
                    <a:pt x="572" y="1"/>
                    <a:pt x="101" y="392"/>
                    <a:pt x="69" y="929"/>
                  </a:cubicBezTo>
                  <a:cubicBezTo>
                    <a:pt x="1" y="1475"/>
                    <a:pt x="410" y="1987"/>
                    <a:pt x="956" y="2021"/>
                  </a:cubicBezTo>
                  <a:cubicBezTo>
                    <a:pt x="1013" y="2031"/>
                    <a:pt x="1069" y="2036"/>
                    <a:pt x="1124" y="2036"/>
                  </a:cubicBezTo>
                  <a:cubicBezTo>
                    <a:pt x="1632" y="2036"/>
                    <a:pt x="2052" y="1627"/>
                    <a:pt x="2082" y="1134"/>
                  </a:cubicBezTo>
                  <a:cubicBezTo>
                    <a:pt x="2151" y="588"/>
                    <a:pt x="1741" y="76"/>
                    <a:pt x="1195" y="8"/>
                  </a:cubicBezTo>
                  <a:cubicBezTo>
                    <a:pt x="1155" y="3"/>
                    <a:pt x="1115" y="1"/>
                    <a:pt x="107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4473675" y="4346350"/>
              <a:ext cx="53750" cy="50900"/>
            </a:xfrm>
            <a:custGeom>
              <a:avLst/>
              <a:gdLst/>
              <a:ahLst/>
              <a:cxnLst/>
              <a:rect l="l" t="t" r="r" b="b"/>
              <a:pathLst>
                <a:path w="2150" h="2036" extrusionOk="0">
                  <a:moveTo>
                    <a:pt x="1075" y="0"/>
                  </a:moveTo>
                  <a:cubicBezTo>
                    <a:pt x="576" y="0"/>
                    <a:pt x="132" y="392"/>
                    <a:pt x="68" y="929"/>
                  </a:cubicBezTo>
                  <a:cubicBezTo>
                    <a:pt x="0" y="1475"/>
                    <a:pt x="410" y="1987"/>
                    <a:pt x="990" y="2021"/>
                  </a:cubicBezTo>
                  <a:cubicBezTo>
                    <a:pt x="1043" y="2031"/>
                    <a:pt x="1096" y="2036"/>
                    <a:pt x="1148" y="2036"/>
                  </a:cubicBezTo>
                  <a:cubicBezTo>
                    <a:pt x="1631" y="2036"/>
                    <a:pt x="2051" y="1627"/>
                    <a:pt x="2082" y="1134"/>
                  </a:cubicBezTo>
                  <a:cubicBezTo>
                    <a:pt x="2150" y="588"/>
                    <a:pt x="1740" y="76"/>
                    <a:pt x="1194" y="8"/>
                  </a:cubicBezTo>
                  <a:cubicBezTo>
                    <a:pt x="1155" y="3"/>
                    <a:pt x="1115" y="0"/>
                    <a:pt x="107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5"/>
            <p:cNvSpPr/>
            <p:nvPr/>
          </p:nvSpPr>
          <p:spPr>
            <a:xfrm>
              <a:off x="4580300" y="4359150"/>
              <a:ext cx="52925" cy="50900"/>
            </a:xfrm>
            <a:custGeom>
              <a:avLst/>
              <a:gdLst/>
              <a:ahLst/>
              <a:cxnLst/>
              <a:rect l="l" t="t" r="r" b="b"/>
              <a:pathLst>
                <a:path w="2117" h="2036" extrusionOk="0">
                  <a:moveTo>
                    <a:pt x="1035" y="0"/>
                  </a:moveTo>
                  <a:cubicBezTo>
                    <a:pt x="508" y="0"/>
                    <a:pt x="66" y="391"/>
                    <a:pt x="35" y="929"/>
                  </a:cubicBezTo>
                  <a:cubicBezTo>
                    <a:pt x="1" y="1475"/>
                    <a:pt x="376" y="1953"/>
                    <a:pt x="922" y="2021"/>
                  </a:cubicBezTo>
                  <a:cubicBezTo>
                    <a:pt x="978" y="2031"/>
                    <a:pt x="1034" y="2036"/>
                    <a:pt x="1089" y="2036"/>
                  </a:cubicBezTo>
                  <a:cubicBezTo>
                    <a:pt x="1597" y="2036"/>
                    <a:pt x="2017" y="1626"/>
                    <a:pt x="2048" y="1134"/>
                  </a:cubicBezTo>
                  <a:cubicBezTo>
                    <a:pt x="2116" y="554"/>
                    <a:pt x="1707" y="76"/>
                    <a:pt x="1161" y="8"/>
                  </a:cubicBezTo>
                  <a:cubicBezTo>
                    <a:pt x="1118" y="3"/>
                    <a:pt x="1076" y="0"/>
                    <a:pt x="103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5"/>
            <p:cNvSpPr/>
            <p:nvPr/>
          </p:nvSpPr>
          <p:spPr>
            <a:xfrm>
              <a:off x="3552350" y="4328425"/>
              <a:ext cx="54625" cy="50725"/>
            </a:xfrm>
            <a:custGeom>
              <a:avLst/>
              <a:gdLst/>
              <a:ahLst/>
              <a:cxnLst/>
              <a:rect l="l" t="t" r="r" b="b"/>
              <a:pathLst>
                <a:path w="2185" h="2029" extrusionOk="0">
                  <a:moveTo>
                    <a:pt x="1075" y="1"/>
                  </a:moveTo>
                  <a:cubicBezTo>
                    <a:pt x="576" y="1"/>
                    <a:pt x="132" y="390"/>
                    <a:pt x="69" y="896"/>
                  </a:cubicBezTo>
                  <a:cubicBezTo>
                    <a:pt x="0" y="1476"/>
                    <a:pt x="410" y="1987"/>
                    <a:pt x="990" y="2022"/>
                  </a:cubicBezTo>
                  <a:cubicBezTo>
                    <a:pt x="1030" y="2027"/>
                    <a:pt x="1070" y="2029"/>
                    <a:pt x="1109" y="2029"/>
                  </a:cubicBezTo>
                  <a:cubicBezTo>
                    <a:pt x="1604" y="2029"/>
                    <a:pt x="2019" y="1640"/>
                    <a:pt x="2082" y="1134"/>
                  </a:cubicBezTo>
                  <a:cubicBezTo>
                    <a:pt x="2184" y="554"/>
                    <a:pt x="1741" y="42"/>
                    <a:pt x="1195" y="8"/>
                  </a:cubicBezTo>
                  <a:cubicBezTo>
                    <a:pt x="1155" y="3"/>
                    <a:pt x="1115" y="1"/>
                    <a:pt x="107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5"/>
            <p:cNvSpPr/>
            <p:nvPr/>
          </p:nvSpPr>
          <p:spPr>
            <a:xfrm>
              <a:off x="3658975" y="4341375"/>
              <a:ext cx="52925" cy="50575"/>
            </a:xfrm>
            <a:custGeom>
              <a:avLst/>
              <a:gdLst/>
              <a:ahLst/>
              <a:cxnLst/>
              <a:rect l="l" t="t" r="r" b="b"/>
              <a:pathLst>
                <a:path w="2117" h="2023" extrusionOk="0">
                  <a:moveTo>
                    <a:pt x="1126" y="0"/>
                  </a:moveTo>
                  <a:cubicBezTo>
                    <a:pt x="607" y="0"/>
                    <a:pt x="134" y="366"/>
                    <a:pt x="69" y="889"/>
                  </a:cubicBezTo>
                  <a:cubicBezTo>
                    <a:pt x="1" y="1469"/>
                    <a:pt x="410" y="1981"/>
                    <a:pt x="990" y="2015"/>
                  </a:cubicBezTo>
                  <a:cubicBezTo>
                    <a:pt x="1030" y="2020"/>
                    <a:pt x="1070" y="2023"/>
                    <a:pt x="1110" y="2023"/>
                  </a:cubicBezTo>
                  <a:cubicBezTo>
                    <a:pt x="1609" y="2023"/>
                    <a:pt x="2051" y="1634"/>
                    <a:pt x="2082" y="1128"/>
                  </a:cubicBezTo>
                  <a:cubicBezTo>
                    <a:pt x="2116" y="548"/>
                    <a:pt x="1741" y="36"/>
                    <a:pt x="1195" y="2"/>
                  </a:cubicBezTo>
                  <a:cubicBezTo>
                    <a:pt x="1172" y="1"/>
                    <a:pt x="1149" y="0"/>
                    <a:pt x="112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3765625" y="4354025"/>
              <a:ext cx="52900" cy="50725"/>
            </a:xfrm>
            <a:custGeom>
              <a:avLst/>
              <a:gdLst/>
              <a:ahLst/>
              <a:cxnLst/>
              <a:rect l="l" t="t" r="r" b="b"/>
              <a:pathLst>
                <a:path w="2116" h="2029" extrusionOk="0">
                  <a:moveTo>
                    <a:pt x="1075" y="1"/>
                  </a:moveTo>
                  <a:cubicBezTo>
                    <a:pt x="576" y="1"/>
                    <a:pt x="132" y="389"/>
                    <a:pt x="68" y="895"/>
                  </a:cubicBezTo>
                  <a:cubicBezTo>
                    <a:pt x="0" y="1475"/>
                    <a:pt x="410" y="1987"/>
                    <a:pt x="990" y="2021"/>
                  </a:cubicBezTo>
                  <a:cubicBezTo>
                    <a:pt x="1030" y="2026"/>
                    <a:pt x="1070" y="2029"/>
                    <a:pt x="1109" y="2029"/>
                  </a:cubicBezTo>
                  <a:cubicBezTo>
                    <a:pt x="1608" y="2029"/>
                    <a:pt x="2050" y="1640"/>
                    <a:pt x="2082" y="1134"/>
                  </a:cubicBezTo>
                  <a:cubicBezTo>
                    <a:pt x="2116" y="554"/>
                    <a:pt x="1740" y="42"/>
                    <a:pt x="1194" y="8"/>
                  </a:cubicBezTo>
                  <a:cubicBezTo>
                    <a:pt x="1154" y="3"/>
                    <a:pt x="1115" y="1"/>
                    <a:pt x="107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3873100" y="4366825"/>
              <a:ext cx="53775" cy="50725"/>
            </a:xfrm>
            <a:custGeom>
              <a:avLst/>
              <a:gdLst/>
              <a:ahLst/>
              <a:cxnLst/>
              <a:rect l="l" t="t" r="r" b="b"/>
              <a:pathLst>
                <a:path w="2151" h="2029" extrusionOk="0">
                  <a:moveTo>
                    <a:pt x="1041" y="0"/>
                  </a:moveTo>
                  <a:cubicBezTo>
                    <a:pt x="542" y="0"/>
                    <a:pt x="98" y="389"/>
                    <a:pt x="35" y="895"/>
                  </a:cubicBezTo>
                  <a:cubicBezTo>
                    <a:pt x="1" y="1475"/>
                    <a:pt x="376" y="1987"/>
                    <a:pt x="956" y="2021"/>
                  </a:cubicBezTo>
                  <a:cubicBezTo>
                    <a:pt x="996" y="2026"/>
                    <a:pt x="1036" y="2029"/>
                    <a:pt x="1075" y="2029"/>
                  </a:cubicBezTo>
                  <a:cubicBezTo>
                    <a:pt x="1575" y="2029"/>
                    <a:pt x="2016" y="1640"/>
                    <a:pt x="2048" y="1134"/>
                  </a:cubicBezTo>
                  <a:cubicBezTo>
                    <a:pt x="2150" y="554"/>
                    <a:pt x="1707" y="42"/>
                    <a:pt x="1161" y="8"/>
                  </a:cubicBezTo>
                  <a:cubicBezTo>
                    <a:pt x="1121" y="3"/>
                    <a:pt x="1081" y="0"/>
                    <a:pt x="1041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5"/>
            <p:cNvSpPr/>
            <p:nvPr/>
          </p:nvSpPr>
          <p:spPr>
            <a:xfrm>
              <a:off x="3979725" y="4379625"/>
              <a:ext cx="53775" cy="50725"/>
            </a:xfrm>
            <a:custGeom>
              <a:avLst/>
              <a:gdLst/>
              <a:ahLst/>
              <a:cxnLst/>
              <a:rect l="l" t="t" r="r" b="b"/>
              <a:pathLst>
                <a:path w="2151" h="2029" extrusionOk="0">
                  <a:moveTo>
                    <a:pt x="1042" y="0"/>
                  </a:moveTo>
                  <a:cubicBezTo>
                    <a:pt x="542" y="0"/>
                    <a:pt x="98" y="389"/>
                    <a:pt x="35" y="895"/>
                  </a:cubicBezTo>
                  <a:cubicBezTo>
                    <a:pt x="1" y="1475"/>
                    <a:pt x="376" y="1987"/>
                    <a:pt x="956" y="2021"/>
                  </a:cubicBezTo>
                  <a:cubicBezTo>
                    <a:pt x="996" y="2026"/>
                    <a:pt x="1036" y="2028"/>
                    <a:pt x="1076" y="2028"/>
                  </a:cubicBezTo>
                  <a:cubicBezTo>
                    <a:pt x="1575" y="2028"/>
                    <a:pt x="2017" y="1640"/>
                    <a:pt x="2048" y="1134"/>
                  </a:cubicBezTo>
                  <a:cubicBezTo>
                    <a:pt x="2151" y="554"/>
                    <a:pt x="1707" y="42"/>
                    <a:pt x="1161" y="8"/>
                  </a:cubicBezTo>
                  <a:cubicBezTo>
                    <a:pt x="1121" y="3"/>
                    <a:pt x="1081" y="0"/>
                    <a:pt x="1042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5"/>
            <p:cNvSpPr/>
            <p:nvPr/>
          </p:nvSpPr>
          <p:spPr>
            <a:xfrm>
              <a:off x="4090625" y="4392600"/>
              <a:ext cx="47800" cy="50550"/>
            </a:xfrm>
            <a:custGeom>
              <a:avLst/>
              <a:gdLst/>
              <a:ahLst/>
              <a:cxnLst/>
              <a:rect l="l" t="t" r="r" b="b"/>
              <a:pathLst>
                <a:path w="1912" h="2022" extrusionOk="0">
                  <a:moveTo>
                    <a:pt x="683" y="1"/>
                  </a:moveTo>
                  <a:cubicBezTo>
                    <a:pt x="376" y="581"/>
                    <a:pt x="137" y="1127"/>
                    <a:pt x="1" y="1502"/>
                  </a:cubicBezTo>
                  <a:cubicBezTo>
                    <a:pt x="137" y="1741"/>
                    <a:pt x="445" y="1980"/>
                    <a:pt x="786" y="2014"/>
                  </a:cubicBezTo>
                  <a:cubicBezTo>
                    <a:pt x="826" y="2019"/>
                    <a:pt x="866" y="2021"/>
                    <a:pt x="905" y="2021"/>
                  </a:cubicBezTo>
                  <a:cubicBezTo>
                    <a:pt x="1404" y="2021"/>
                    <a:pt x="1846" y="1633"/>
                    <a:pt x="1878" y="1127"/>
                  </a:cubicBezTo>
                  <a:cubicBezTo>
                    <a:pt x="1912" y="547"/>
                    <a:pt x="1536" y="35"/>
                    <a:pt x="99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4193000" y="4405200"/>
              <a:ext cx="52925" cy="50600"/>
            </a:xfrm>
            <a:custGeom>
              <a:avLst/>
              <a:gdLst/>
              <a:ahLst/>
              <a:cxnLst/>
              <a:rect l="l" t="t" r="r" b="b"/>
              <a:pathLst>
                <a:path w="2117" h="2024" extrusionOk="0">
                  <a:moveTo>
                    <a:pt x="1041" y="1"/>
                  </a:moveTo>
                  <a:cubicBezTo>
                    <a:pt x="542" y="1"/>
                    <a:pt x="98" y="390"/>
                    <a:pt x="35" y="896"/>
                  </a:cubicBezTo>
                  <a:cubicBezTo>
                    <a:pt x="1" y="1476"/>
                    <a:pt x="376" y="1988"/>
                    <a:pt x="922" y="2022"/>
                  </a:cubicBezTo>
                  <a:cubicBezTo>
                    <a:pt x="947" y="2023"/>
                    <a:pt x="971" y="2024"/>
                    <a:pt x="995" y="2024"/>
                  </a:cubicBezTo>
                  <a:cubicBezTo>
                    <a:pt x="1544" y="2024"/>
                    <a:pt x="2015" y="1657"/>
                    <a:pt x="2048" y="1134"/>
                  </a:cubicBezTo>
                  <a:cubicBezTo>
                    <a:pt x="2116" y="554"/>
                    <a:pt x="1707" y="43"/>
                    <a:pt x="1161" y="8"/>
                  </a:cubicBezTo>
                  <a:cubicBezTo>
                    <a:pt x="1121" y="3"/>
                    <a:pt x="1081" y="1"/>
                    <a:pt x="104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4299650" y="4418000"/>
              <a:ext cx="52900" cy="50600"/>
            </a:xfrm>
            <a:custGeom>
              <a:avLst/>
              <a:gdLst/>
              <a:ahLst/>
              <a:cxnLst/>
              <a:rect l="l" t="t" r="r" b="b"/>
              <a:pathLst>
                <a:path w="2116" h="2024" extrusionOk="0">
                  <a:moveTo>
                    <a:pt x="1041" y="1"/>
                  </a:moveTo>
                  <a:cubicBezTo>
                    <a:pt x="542" y="1"/>
                    <a:pt x="97" y="390"/>
                    <a:pt x="34" y="895"/>
                  </a:cubicBezTo>
                  <a:cubicBezTo>
                    <a:pt x="0" y="1476"/>
                    <a:pt x="375" y="1987"/>
                    <a:pt x="921" y="2021"/>
                  </a:cubicBezTo>
                  <a:cubicBezTo>
                    <a:pt x="946" y="2023"/>
                    <a:pt x="970" y="2024"/>
                    <a:pt x="994" y="2024"/>
                  </a:cubicBezTo>
                  <a:cubicBezTo>
                    <a:pt x="1544" y="2024"/>
                    <a:pt x="2015" y="1657"/>
                    <a:pt x="2047" y="1134"/>
                  </a:cubicBezTo>
                  <a:cubicBezTo>
                    <a:pt x="2116" y="554"/>
                    <a:pt x="1706" y="42"/>
                    <a:pt x="1160" y="8"/>
                  </a:cubicBezTo>
                  <a:cubicBezTo>
                    <a:pt x="1120" y="3"/>
                    <a:pt x="1080" y="1"/>
                    <a:pt x="104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4406275" y="4430800"/>
              <a:ext cx="52050" cy="50725"/>
            </a:xfrm>
            <a:custGeom>
              <a:avLst/>
              <a:gdLst/>
              <a:ahLst/>
              <a:cxnLst/>
              <a:rect l="l" t="t" r="r" b="b"/>
              <a:pathLst>
                <a:path w="2082" h="2029" extrusionOk="0">
                  <a:moveTo>
                    <a:pt x="1041" y="1"/>
                  </a:moveTo>
                  <a:cubicBezTo>
                    <a:pt x="542" y="1"/>
                    <a:pt x="98" y="389"/>
                    <a:pt x="35" y="895"/>
                  </a:cubicBezTo>
                  <a:cubicBezTo>
                    <a:pt x="0" y="1475"/>
                    <a:pt x="376" y="1987"/>
                    <a:pt x="956" y="2021"/>
                  </a:cubicBezTo>
                  <a:cubicBezTo>
                    <a:pt x="996" y="2026"/>
                    <a:pt x="1036" y="2029"/>
                    <a:pt x="1075" y="2029"/>
                  </a:cubicBezTo>
                  <a:cubicBezTo>
                    <a:pt x="1574" y="2029"/>
                    <a:pt x="2016" y="1640"/>
                    <a:pt x="2048" y="1134"/>
                  </a:cubicBezTo>
                  <a:cubicBezTo>
                    <a:pt x="2082" y="554"/>
                    <a:pt x="1707" y="42"/>
                    <a:pt x="1161" y="8"/>
                  </a:cubicBezTo>
                  <a:cubicBezTo>
                    <a:pt x="1121" y="3"/>
                    <a:pt x="1081" y="1"/>
                    <a:pt x="104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5"/>
            <p:cNvSpPr/>
            <p:nvPr/>
          </p:nvSpPr>
          <p:spPr>
            <a:xfrm>
              <a:off x="4512900" y="4443725"/>
              <a:ext cx="52075" cy="50600"/>
            </a:xfrm>
            <a:custGeom>
              <a:avLst/>
              <a:gdLst/>
              <a:ahLst/>
              <a:cxnLst/>
              <a:rect l="l" t="t" r="r" b="b"/>
              <a:pathLst>
                <a:path w="2083" h="2024" extrusionOk="0">
                  <a:moveTo>
                    <a:pt x="1092" y="1"/>
                  </a:moveTo>
                  <a:cubicBezTo>
                    <a:pt x="573" y="1"/>
                    <a:pt x="100" y="367"/>
                    <a:pt x="35" y="890"/>
                  </a:cubicBezTo>
                  <a:cubicBezTo>
                    <a:pt x="1" y="1470"/>
                    <a:pt x="376" y="1982"/>
                    <a:pt x="956" y="2016"/>
                  </a:cubicBezTo>
                  <a:cubicBezTo>
                    <a:pt x="996" y="2021"/>
                    <a:pt x="1036" y="2024"/>
                    <a:pt x="1076" y="2024"/>
                  </a:cubicBezTo>
                  <a:cubicBezTo>
                    <a:pt x="1575" y="2024"/>
                    <a:pt x="2017" y="1635"/>
                    <a:pt x="2048" y="1129"/>
                  </a:cubicBezTo>
                  <a:cubicBezTo>
                    <a:pt x="2082" y="549"/>
                    <a:pt x="1707" y="37"/>
                    <a:pt x="1161" y="3"/>
                  </a:cubicBezTo>
                  <a:cubicBezTo>
                    <a:pt x="1138" y="1"/>
                    <a:pt x="1115" y="1"/>
                    <a:pt x="1092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5"/>
            <p:cNvSpPr/>
            <p:nvPr/>
          </p:nvSpPr>
          <p:spPr>
            <a:xfrm>
              <a:off x="4619550" y="4456400"/>
              <a:ext cx="52900" cy="50725"/>
            </a:xfrm>
            <a:custGeom>
              <a:avLst/>
              <a:gdLst/>
              <a:ahLst/>
              <a:cxnLst/>
              <a:rect l="l" t="t" r="r" b="b"/>
              <a:pathLst>
                <a:path w="2116" h="2029" extrusionOk="0">
                  <a:moveTo>
                    <a:pt x="1041" y="0"/>
                  </a:moveTo>
                  <a:cubicBezTo>
                    <a:pt x="542" y="0"/>
                    <a:pt x="98" y="389"/>
                    <a:pt x="34" y="895"/>
                  </a:cubicBezTo>
                  <a:cubicBezTo>
                    <a:pt x="0" y="1475"/>
                    <a:pt x="376" y="1987"/>
                    <a:pt x="956" y="2021"/>
                  </a:cubicBezTo>
                  <a:cubicBezTo>
                    <a:pt x="996" y="2026"/>
                    <a:pt x="1036" y="2028"/>
                    <a:pt x="1075" y="2028"/>
                  </a:cubicBezTo>
                  <a:cubicBezTo>
                    <a:pt x="1574" y="2028"/>
                    <a:pt x="2016" y="1640"/>
                    <a:pt x="2048" y="1134"/>
                  </a:cubicBezTo>
                  <a:cubicBezTo>
                    <a:pt x="2116" y="554"/>
                    <a:pt x="1706" y="42"/>
                    <a:pt x="1160" y="8"/>
                  </a:cubicBezTo>
                  <a:cubicBezTo>
                    <a:pt x="1120" y="3"/>
                    <a:pt x="1080" y="0"/>
                    <a:pt x="1041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5"/>
            <p:cNvSpPr/>
            <p:nvPr/>
          </p:nvSpPr>
          <p:spPr>
            <a:xfrm>
              <a:off x="3505425" y="4430775"/>
              <a:ext cx="39275" cy="50575"/>
            </a:xfrm>
            <a:custGeom>
              <a:avLst/>
              <a:gdLst/>
              <a:ahLst/>
              <a:cxnLst/>
              <a:rect l="l" t="t" r="r" b="b"/>
              <a:pathLst>
                <a:path w="1571" h="2023" extrusionOk="0">
                  <a:moveTo>
                    <a:pt x="472" y="0"/>
                  </a:moveTo>
                  <a:cubicBezTo>
                    <a:pt x="305" y="0"/>
                    <a:pt x="141" y="61"/>
                    <a:pt x="1" y="146"/>
                  </a:cubicBezTo>
                  <a:cubicBezTo>
                    <a:pt x="69" y="794"/>
                    <a:pt x="239" y="1408"/>
                    <a:pt x="444" y="2022"/>
                  </a:cubicBezTo>
                  <a:cubicBezTo>
                    <a:pt x="922" y="2022"/>
                    <a:pt x="1400" y="1647"/>
                    <a:pt x="1502" y="1135"/>
                  </a:cubicBezTo>
                  <a:cubicBezTo>
                    <a:pt x="1570" y="555"/>
                    <a:pt x="1161" y="43"/>
                    <a:pt x="581" y="9"/>
                  </a:cubicBezTo>
                  <a:cubicBezTo>
                    <a:pt x="544" y="3"/>
                    <a:pt x="508" y="0"/>
                    <a:pt x="472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5"/>
            <p:cNvSpPr/>
            <p:nvPr/>
          </p:nvSpPr>
          <p:spPr>
            <a:xfrm>
              <a:off x="3598425" y="4443600"/>
              <a:ext cx="52900" cy="50600"/>
            </a:xfrm>
            <a:custGeom>
              <a:avLst/>
              <a:gdLst/>
              <a:ahLst/>
              <a:cxnLst/>
              <a:rect l="l" t="t" r="r" b="b"/>
              <a:pathLst>
                <a:path w="2116" h="2024" extrusionOk="0">
                  <a:moveTo>
                    <a:pt x="1007" y="0"/>
                  </a:moveTo>
                  <a:cubicBezTo>
                    <a:pt x="508" y="0"/>
                    <a:pt x="66" y="389"/>
                    <a:pt x="34" y="895"/>
                  </a:cubicBezTo>
                  <a:cubicBezTo>
                    <a:pt x="0" y="1475"/>
                    <a:pt x="375" y="1987"/>
                    <a:pt x="921" y="2021"/>
                  </a:cubicBezTo>
                  <a:cubicBezTo>
                    <a:pt x="943" y="2023"/>
                    <a:pt x="965" y="2023"/>
                    <a:pt x="986" y="2023"/>
                  </a:cubicBezTo>
                  <a:cubicBezTo>
                    <a:pt x="1476" y="2023"/>
                    <a:pt x="1949" y="1657"/>
                    <a:pt x="2047" y="1134"/>
                  </a:cubicBezTo>
                  <a:cubicBezTo>
                    <a:pt x="2116" y="554"/>
                    <a:pt x="1706" y="42"/>
                    <a:pt x="1126" y="8"/>
                  </a:cubicBezTo>
                  <a:cubicBezTo>
                    <a:pt x="1086" y="3"/>
                    <a:pt x="1046" y="0"/>
                    <a:pt x="1007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5"/>
            <p:cNvSpPr/>
            <p:nvPr/>
          </p:nvSpPr>
          <p:spPr>
            <a:xfrm>
              <a:off x="3705050" y="4456525"/>
              <a:ext cx="52900" cy="50475"/>
            </a:xfrm>
            <a:custGeom>
              <a:avLst/>
              <a:gdLst/>
              <a:ahLst/>
              <a:cxnLst/>
              <a:rect l="l" t="t" r="r" b="b"/>
              <a:pathLst>
                <a:path w="2116" h="2019" extrusionOk="0">
                  <a:moveTo>
                    <a:pt x="1058" y="1"/>
                  </a:moveTo>
                  <a:cubicBezTo>
                    <a:pt x="538" y="1"/>
                    <a:pt x="67" y="367"/>
                    <a:pt x="35" y="890"/>
                  </a:cubicBezTo>
                  <a:cubicBezTo>
                    <a:pt x="0" y="1470"/>
                    <a:pt x="376" y="1982"/>
                    <a:pt x="922" y="2016"/>
                  </a:cubicBezTo>
                  <a:cubicBezTo>
                    <a:pt x="943" y="2017"/>
                    <a:pt x="965" y="2018"/>
                    <a:pt x="986" y="2018"/>
                  </a:cubicBezTo>
                  <a:cubicBezTo>
                    <a:pt x="1476" y="2018"/>
                    <a:pt x="1950" y="1652"/>
                    <a:pt x="2048" y="1129"/>
                  </a:cubicBezTo>
                  <a:cubicBezTo>
                    <a:pt x="2116" y="549"/>
                    <a:pt x="1707" y="37"/>
                    <a:pt x="1126" y="3"/>
                  </a:cubicBezTo>
                  <a:cubicBezTo>
                    <a:pt x="1103" y="1"/>
                    <a:pt x="1080" y="1"/>
                    <a:pt x="105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5"/>
            <p:cNvSpPr/>
            <p:nvPr/>
          </p:nvSpPr>
          <p:spPr>
            <a:xfrm>
              <a:off x="3811675" y="4468150"/>
              <a:ext cx="52075" cy="50925"/>
            </a:xfrm>
            <a:custGeom>
              <a:avLst/>
              <a:gdLst/>
              <a:ahLst/>
              <a:cxnLst/>
              <a:rect l="l" t="t" r="r" b="b"/>
              <a:pathLst>
                <a:path w="2083" h="2037" extrusionOk="0">
                  <a:moveTo>
                    <a:pt x="968" y="1"/>
                  </a:moveTo>
                  <a:cubicBezTo>
                    <a:pt x="485" y="1"/>
                    <a:pt x="66" y="410"/>
                    <a:pt x="35" y="903"/>
                  </a:cubicBezTo>
                  <a:cubicBezTo>
                    <a:pt x="1" y="1449"/>
                    <a:pt x="376" y="1961"/>
                    <a:pt x="922" y="2029"/>
                  </a:cubicBezTo>
                  <a:cubicBezTo>
                    <a:pt x="962" y="2034"/>
                    <a:pt x="1002" y="2036"/>
                    <a:pt x="1041" y="2036"/>
                  </a:cubicBezTo>
                  <a:cubicBezTo>
                    <a:pt x="1541" y="2036"/>
                    <a:pt x="1985" y="1645"/>
                    <a:pt x="2048" y="1107"/>
                  </a:cubicBezTo>
                  <a:cubicBezTo>
                    <a:pt x="2082" y="596"/>
                    <a:pt x="1707" y="84"/>
                    <a:pt x="1127" y="15"/>
                  </a:cubicBezTo>
                  <a:cubicBezTo>
                    <a:pt x="1074" y="6"/>
                    <a:pt x="1021" y="1"/>
                    <a:pt x="96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5"/>
            <p:cNvSpPr/>
            <p:nvPr/>
          </p:nvSpPr>
          <p:spPr>
            <a:xfrm>
              <a:off x="3916600" y="4482000"/>
              <a:ext cx="54625" cy="50575"/>
            </a:xfrm>
            <a:custGeom>
              <a:avLst/>
              <a:gdLst/>
              <a:ahLst/>
              <a:cxnLst/>
              <a:rect l="l" t="t" r="r" b="b"/>
              <a:pathLst>
                <a:path w="2185" h="2023" extrusionOk="0">
                  <a:moveTo>
                    <a:pt x="1076" y="0"/>
                  </a:moveTo>
                  <a:cubicBezTo>
                    <a:pt x="577" y="0"/>
                    <a:pt x="135" y="389"/>
                    <a:pt x="103" y="895"/>
                  </a:cubicBezTo>
                  <a:cubicBezTo>
                    <a:pt x="1" y="1475"/>
                    <a:pt x="444" y="1987"/>
                    <a:pt x="990" y="2021"/>
                  </a:cubicBezTo>
                  <a:cubicBezTo>
                    <a:pt x="1012" y="2022"/>
                    <a:pt x="1034" y="2023"/>
                    <a:pt x="1055" y="2023"/>
                  </a:cubicBezTo>
                  <a:cubicBezTo>
                    <a:pt x="1545" y="2023"/>
                    <a:pt x="2018" y="1656"/>
                    <a:pt x="2117" y="1134"/>
                  </a:cubicBezTo>
                  <a:cubicBezTo>
                    <a:pt x="2185" y="553"/>
                    <a:pt x="1775" y="42"/>
                    <a:pt x="1195" y="7"/>
                  </a:cubicBezTo>
                  <a:cubicBezTo>
                    <a:pt x="1155" y="2"/>
                    <a:pt x="1115" y="0"/>
                    <a:pt x="107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5"/>
            <p:cNvSpPr/>
            <p:nvPr/>
          </p:nvSpPr>
          <p:spPr>
            <a:xfrm>
              <a:off x="4022400" y="4494075"/>
              <a:ext cx="54600" cy="50575"/>
            </a:xfrm>
            <a:custGeom>
              <a:avLst/>
              <a:gdLst/>
              <a:ahLst/>
              <a:cxnLst/>
              <a:rect l="l" t="t" r="r" b="b"/>
              <a:pathLst>
                <a:path w="2184" h="2023" extrusionOk="0">
                  <a:moveTo>
                    <a:pt x="1130" y="0"/>
                  </a:moveTo>
                  <a:cubicBezTo>
                    <a:pt x="640" y="0"/>
                    <a:pt x="168" y="366"/>
                    <a:pt x="102" y="889"/>
                  </a:cubicBezTo>
                  <a:cubicBezTo>
                    <a:pt x="0" y="1435"/>
                    <a:pt x="444" y="1947"/>
                    <a:pt x="990" y="2015"/>
                  </a:cubicBezTo>
                  <a:cubicBezTo>
                    <a:pt x="1030" y="2020"/>
                    <a:pt x="1069" y="2023"/>
                    <a:pt x="1109" y="2023"/>
                  </a:cubicBezTo>
                  <a:cubicBezTo>
                    <a:pt x="1608" y="2023"/>
                    <a:pt x="2050" y="1632"/>
                    <a:pt x="2082" y="1094"/>
                  </a:cubicBezTo>
                  <a:cubicBezTo>
                    <a:pt x="2184" y="548"/>
                    <a:pt x="1740" y="36"/>
                    <a:pt x="1194" y="2"/>
                  </a:cubicBezTo>
                  <a:cubicBezTo>
                    <a:pt x="1173" y="1"/>
                    <a:pt x="1151" y="0"/>
                    <a:pt x="1130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5"/>
            <p:cNvSpPr/>
            <p:nvPr/>
          </p:nvSpPr>
          <p:spPr>
            <a:xfrm>
              <a:off x="4129875" y="4506550"/>
              <a:ext cx="53775" cy="50900"/>
            </a:xfrm>
            <a:custGeom>
              <a:avLst/>
              <a:gdLst/>
              <a:ahLst/>
              <a:cxnLst/>
              <a:rect l="l" t="t" r="r" b="b"/>
              <a:pathLst>
                <a:path w="2151" h="2036" extrusionOk="0">
                  <a:moveTo>
                    <a:pt x="1002" y="0"/>
                  </a:moveTo>
                  <a:cubicBezTo>
                    <a:pt x="519" y="0"/>
                    <a:pt x="100" y="410"/>
                    <a:pt x="69" y="902"/>
                  </a:cubicBezTo>
                  <a:cubicBezTo>
                    <a:pt x="1" y="1448"/>
                    <a:pt x="410" y="1960"/>
                    <a:pt x="956" y="2028"/>
                  </a:cubicBezTo>
                  <a:cubicBezTo>
                    <a:pt x="996" y="2033"/>
                    <a:pt x="1036" y="2036"/>
                    <a:pt x="1075" y="2036"/>
                  </a:cubicBezTo>
                  <a:cubicBezTo>
                    <a:pt x="1574" y="2036"/>
                    <a:pt x="2016" y="1645"/>
                    <a:pt x="2048" y="1107"/>
                  </a:cubicBezTo>
                  <a:cubicBezTo>
                    <a:pt x="2150" y="561"/>
                    <a:pt x="1707" y="49"/>
                    <a:pt x="1161" y="15"/>
                  </a:cubicBezTo>
                  <a:cubicBezTo>
                    <a:pt x="1107" y="5"/>
                    <a:pt x="1055" y="0"/>
                    <a:pt x="1002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5"/>
            <p:cNvSpPr/>
            <p:nvPr/>
          </p:nvSpPr>
          <p:spPr>
            <a:xfrm>
              <a:off x="4236500" y="4519350"/>
              <a:ext cx="53775" cy="50900"/>
            </a:xfrm>
            <a:custGeom>
              <a:avLst/>
              <a:gdLst/>
              <a:ahLst/>
              <a:cxnLst/>
              <a:rect l="l" t="t" r="r" b="b"/>
              <a:pathLst>
                <a:path w="2151" h="2036" extrusionOk="0">
                  <a:moveTo>
                    <a:pt x="1003" y="0"/>
                  </a:moveTo>
                  <a:cubicBezTo>
                    <a:pt x="520" y="0"/>
                    <a:pt x="100" y="409"/>
                    <a:pt x="69" y="902"/>
                  </a:cubicBezTo>
                  <a:cubicBezTo>
                    <a:pt x="1" y="1448"/>
                    <a:pt x="410" y="1960"/>
                    <a:pt x="956" y="2028"/>
                  </a:cubicBezTo>
                  <a:cubicBezTo>
                    <a:pt x="996" y="2033"/>
                    <a:pt x="1036" y="2036"/>
                    <a:pt x="1076" y="2036"/>
                  </a:cubicBezTo>
                  <a:cubicBezTo>
                    <a:pt x="1575" y="2036"/>
                    <a:pt x="2017" y="1644"/>
                    <a:pt x="2048" y="1107"/>
                  </a:cubicBezTo>
                  <a:cubicBezTo>
                    <a:pt x="2151" y="561"/>
                    <a:pt x="1707" y="49"/>
                    <a:pt x="1161" y="15"/>
                  </a:cubicBezTo>
                  <a:cubicBezTo>
                    <a:pt x="1108" y="5"/>
                    <a:pt x="1055" y="0"/>
                    <a:pt x="1003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5"/>
            <p:cNvSpPr/>
            <p:nvPr/>
          </p:nvSpPr>
          <p:spPr>
            <a:xfrm>
              <a:off x="4342300" y="4533175"/>
              <a:ext cx="54625" cy="50600"/>
            </a:xfrm>
            <a:custGeom>
              <a:avLst/>
              <a:gdLst/>
              <a:ahLst/>
              <a:cxnLst/>
              <a:rect l="l" t="t" r="r" b="b"/>
              <a:pathLst>
                <a:path w="2185" h="2024" extrusionOk="0">
                  <a:moveTo>
                    <a:pt x="1075" y="0"/>
                  </a:moveTo>
                  <a:cubicBezTo>
                    <a:pt x="576" y="0"/>
                    <a:pt x="134" y="389"/>
                    <a:pt x="103" y="895"/>
                  </a:cubicBezTo>
                  <a:cubicBezTo>
                    <a:pt x="0" y="1475"/>
                    <a:pt x="444" y="1987"/>
                    <a:pt x="990" y="2021"/>
                  </a:cubicBezTo>
                  <a:cubicBezTo>
                    <a:pt x="1013" y="2023"/>
                    <a:pt x="1036" y="2023"/>
                    <a:pt x="1059" y="2023"/>
                  </a:cubicBezTo>
                  <a:cubicBezTo>
                    <a:pt x="1578" y="2023"/>
                    <a:pt x="2049" y="1657"/>
                    <a:pt x="2082" y="1134"/>
                  </a:cubicBezTo>
                  <a:cubicBezTo>
                    <a:pt x="2184" y="554"/>
                    <a:pt x="1741" y="42"/>
                    <a:pt x="1195" y="8"/>
                  </a:cubicBezTo>
                  <a:cubicBezTo>
                    <a:pt x="1154" y="3"/>
                    <a:pt x="1115" y="0"/>
                    <a:pt x="107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5"/>
            <p:cNvSpPr/>
            <p:nvPr/>
          </p:nvSpPr>
          <p:spPr>
            <a:xfrm>
              <a:off x="4448925" y="4545975"/>
              <a:ext cx="54625" cy="50600"/>
            </a:xfrm>
            <a:custGeom>
              <a:avLst/>
              <a:gdLst/>
              <a:ahLst/>
              <a:cxnLst/>
              <a:rect l="l" t="t" r="r" b="b"/>
              <a:pathLst>
                <a:path w="2185" h="2024" extrusionOk="0">
                  <a:moveTo>
                    <a:pt x="1075" y="0"/>
                  </a:moveTo>
                  <a:cubicBezTo>
                    <a:pt x="576" y="0"/>
                    <a:pt x="135" y="389"/>
                    <a:pt x="103" y="895"/>
                  </a:cubicBezTo>
                  <a:cubicBezTo>
                    <a:pt x="1" y="1475"/>
                    <a:pt x="444" y="1987"/>
                    <a:pt x="990" y="2021"/>
                  </a:cubicBezTo>
                  <a:cubicBezTo>
                    <a:pt x="1013" y="2022"/>
                    <a:pt x="1036" y="2023"/>
                    <a:pt x="1059" y="2023"/>
                  </a:cubicBezTo>
                  <a:cubicBezTo>
                    <a:pt x="1578" y="2023"/>
                    <a:pt x="2049" y="1657"/>
                    <a:pt x="2082" y="1134"/>
                  </a:cubicBezTo>
                  <a:cubicBezTo>
                    <a:pt x="2184" y="554"/>
                    <a:pt x="1741" y="42"/>
                    <a:pt x="1195" y="8"/>
                  </a:cubicBezTo>
                  <a:cubicBezTo>
                    <a:pt x="1155" y="3"/>
                    <a:pt x="1115" y="0"/>
                    <a:pt x="107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5"/>
            <p:cNvSpPr/>
            <p:nvPr/>
          </p:nvSpPr>
          <p:spPr>
            <a:xfrm>
              <a:off x="4555550" y="4558050"/>
              <a:ext cx="54625" cy="50600"/>
            </a:xfrm>
            <a:custGeom>
              <a:avLst/>
              <a:gdLst/>
              <a:ahLst/>
              <a:cxnLst/>
              <a:rect l="l" t="t" r="r" b="b"/>
              <a:pathLst>
                <a:path w="2185" h="2024" extrusionOk="0">
                  <a:moveTo>
                    <a:pt x="1131" y="0"/>
                  </a:moveTo>
                  <a:cubicBezTo>
                    <a:pt x="641" y="0"/>
                    <a:pt x="169" y="367"/>
                    <a:pt x="103" y="890"/>
                  </a:cubicBezTo>
                  <a:cubicBezTo>
                    <a:pt x="1" y="1436"/>
                    <a:pt x="445" y="1947"/>
                    <a:pt x="991" y="2016"/>
                  </a:cubicBezTo>
                  <a:cubicBezTo>
                    <a:pt x="1030" y="2021"/>
                    <a:pt x="1070" y="2023"/>
                    <a:pt x="1110" y="2023"/>
                  </a:cubicBezTo>
                  <a:cubicBezTo>
                    <a:pt x="1609" y="2023"/>
                    <a:pt x="2051" y="1632"/>
                    <a:pt x="2082" y="1094"/>
                  </a:cubicBezTo>
                  <a:cubicBezTo>
                    <a:pt x="2185" y="548"/>
                    <a:pt x="1741" y="37"/>
                    <a:pt x="1195" y="2"/>
                  </a:cubicBezTo>
                  <a:cubicBezTo>
                    <a:pt x="1174" y="1"/>
                    <a:pt x="1152" y="0"/>
                    <a:pt x="1131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5"/>
            <p:cNvSpPr/>
            <p:nvPr/>
          </p:nvSpPr>
          <p:spPr>
            <a:xfrm>
              <a:off x="3537000" y="4527800"/>
              <a:ext cx="46075" cy="49950"/>
            </a:xfrm>
            <a:custGeom>
              <a:avLst/>
              <a:gdLst/>
              <a:ahLst/>
              <a:cxnLst/>
              <a:rect l="l" t="t" r="r" b="b"/>
              <a:pathLst>
                <a:path w="1843" h="1998" extrusionOk="0">
                  <a:moveTo>
                    <a:pt x="678" y="0"/>
                  </a:moveTo>
                  <a:cubicBezTo>
                    <a:pt x="416" y="0"/>
                    <a:pt x="197" y="123"/>
                    <a:pt x="0" y="291"/>
                  </a:cubicBezTo>
                  <a:cubicBezTo>
                    <a:pt x="273" y="871"/>
                    <a:pt x="580" y="1451"/>
                    <a:pt x="921" y="1997"/>
                  </a:cubicBezTo>
                  <a:cubicBezTo>
                    <a:pt x="1331" y="1895"/>
                    <a:pt x="1672" y="1554"/>
                    <a:pt x="1775" y="1110"/>
                  </a:cubicBezTo>
                  <a:cubicBezTo>
                    <a:pt x="1843" y="564"/>
                    <a:pt x="1433" y="52"/>
                    <a:pt x="853" y="18"/>
                  </a:cubicBezTo>
                  <a:cubicBezTo>
                    <a:pt x="793" y="6"/>
                    <a:pt x="734" y="0"/>
                    <a:pt x="678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5"/>
            <p:cNvSpPr/>
            <p:nvPr/>
          </p:nvSpPr>
          <p:spPr>
            <a:xfrm>
              <a:off x="3635100" y="4540675"/>
              <a:ext cx="54625" cy="50775"/>
            </a:xfrm>
            <a:custGeom>
              <a:avLst/>
              <a:gdLst/>
              <a:ahLst/>
              <a:cxnLst/>
              <a:rect l="l" t="t" r="r" b="b"/>
              <a:pathLst>
                <a:path w="2185" h="2031" extrusionOk="0">
                  <a:moveTo>
                    <a:pt x="1036" y="0"/>
                  </a:moveTo>
                  <a:cubicBezTo>
                    <a:pt x="553" y="0"/>
                    <a:pt x="133" y="409"/>
                    <a:pt x="103" y="902"/>
                  </a:cubicBezTo>
                  <a:cubicBezTo>
                    <a:pt x="0" y="1448"/>
                    <a:pt x="444" y="1960"/>
                    <a:pt x="990" y="2028"/>
                  </a:cubicBezTo>
                  <a:cubicBezTo>
                    <a:pt x="1011" y="2030"/>
                    <a:pt x="1033" y="2030"/>
                    <a:pt x="1054" y="2030"/>
                  </a:cubicBezTo>
                  <a:cubicBezTo>
                    <a:pt x="1544" y="2030"/>
                    <a:pt x="2018" y="1663"/>
                    <a:pt x="2116" y="1107"/>
                  </a:cubicBezTo>
                  <a:cubicBezTo>
                    <a:pt x="2184" y="561"/>
                    <a:pt x="1775" y="49"/>
                    <a:pt x="1195" y="15"/>
                  </a:cubicBezTo>
                  <a:cubicBezTo>
                    <a:pt x="1141" y="5"/>
                    <a:pt x="1088" y="0"/>
                    <a:pt x="103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5"/>
            <p:cNvSpPr/>
            <p:nvPr/>
          </p:nvSpPr>
          <p:spPr>
            <a:xfrm>
              <a:off x="3741725" y="4553475"/>
              <a:ext cx="54625" cy="50775"/>
            </a:xfrm>
            <a:custGeom>
              <a:avLst/>
              <a:gdLst/>
              <a:ahLst/>
              <a:cxnLst/>
              <a:rect l="l" t="t" r="r" b="b"/>
              <a:pathLst>
                <a:path w="2185" h="2031" extrusionOk="0">
                  <a:moveTo>
                    <a:pt x="1036" y="0"/>
                  </a:moveTo>
                  <a:cubicBezTo>
                    <a:pt x="554" y="0"/>
                    <a:pt x="134" y="409"/>
                    <a:pt x="103" y="902"/>
                  </a:cubicBezTo>
                  <a:cubicBezTo>
                    <a:pt x="1" y="1448"/>
                    <a:pt x="444" y="1960"/>
                    <a:pt x="990" y="2028"/>
                  </a:cubicBezTo>
                  <a:cubicBezTo>
                    <a:pt x="1012" y="2030"/>
                    <a:pt x="1033" y="2030"/>
                    <a:pt x="1055" y="2030"/>
                  </a:cubicBezTo>
                  <a:cubicBezTo>
                    <a:pt x="1544" y="2030"/>
                    <a:pt x="2018" y="1662"/>
                    <a:pt x="2116" y="1107"/>
                  </a:cubicBezTo>
                  <a:cubicBezTo>
                    <a:pt x="2185" y="561"/>
                    <a:pt x="1775" y="49"/>
                    <a:pt x="1195" y="15"/>
                  </a:cubicBezTo>
                  <a:cubicBezTo>
                    <a:pt x="1142" y="5"/>
                    <a:pt x="1089" y="0"/>
                    <a:pt x="103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5"/>
            <p:cNvSpPr/>
            <p:nvPr/>
          </p:nvSpPr>
          <p:spPr>
            <a:xfrm>
              <a:off x="3848375" y="4566250"/>
              <a:ext cx="54600" cy="50800"/>
            </a:xfrm>
            <a:custGeom>
              <a:avLst/>
              <a:gdLst/>
              <a:ahLst/>
              <a:cxnLst/>
              <a:rect l="l" t="t" r="r" b="b"/>
              <a:pathLst>
                <a:path w="2184" h="2032" extrusionOk="0">
                  <a:moveTo>
                    <a:pt x="1036" y="1"/>
                  </a:moveTo>
                  <a:cubicBezTo>
                    <a:pt x="553" y="1"/>
                    <a:pt x="133" y="410"/>
                    <a:pt x="102" y="903"/>
                  </a:cubicBezTo>
                  <a:cubicBezTo>
                    <a:pt x="0" y="1449"/>
                    <a:pt x="444" y="1961"/>
                    <a:pt x="990" y="2029"/>
                  </a:cubicBezTo>
                  <a:cubicBezTo>
                    <a:pt x="1011" y="2030"/>
                    <a:pt x="1033" y="2031"/>
                    <a:pt x="1054" y="2031"/>
                  </a:cubicBezTo>
                  <a:cubicBezTo>
                    <a:pt x="1544" y="2031"/>
                    <a:pt x="2018" y="1663"/>
                    <a:pt x="2116" y="1108"/>
                  </a:cubicBezTo>
                  <a:cubicBezTo>
                    <a:pt x="2184" y="562"/>
                    <a:pt x="1774" y="50"/>
                    <a:pt x="1194" y="16"/>
                  </a:cubicBezTo>
                  <a:cubicBezTo>
                    <a:pt x="1141" y="6"/>
                    <a:pt x="1088" y="1"/>
                    <a:pt x="103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5"/>
            <p:cNvSpPr/>
            <p:nvPr/>
          </p:nvSpPr>
          <p:spPr>
            <a:xfrm>
              <a:off x="3955000" y="4577525"/>
              <a:ext cx="53775" cy="50925"/>
            </a:xfrm>
            <a:custGeom>
              <a:avLst/>
              <a:gdLst/>
              <a:ahLst/>
              <a:cxnLst/>
              <a:rect l="l" t="t" r="r" b="b"/>
              <a:pathLst>
                <a:path w="2151" h="2037" extrusionOk="0">
                  <a:moveTo>
                    <a:pt x="1042" y="1"/>
                  </a:moveTo>
                  <a:cubicBezTo>
                    <a:pt x="542" y="1"/>
                    <a:pt x="100" y="392"/>
                    <a:pt x="69" y="930"/>
                  </a:cubicBezTo>
                  <a:cubicBezTo>
                    <a:pt x="0" y="1476"/>
                    <a:pt x="410" y="1987"/>
                    <a:pt x="956" y="2022"/>
                  </a:cubicBezTo>
                  <a:cubicBezTo>
                    <a:pt x="1009" y="2032"/>
                    <a:pt x="1062" y="2036"/>
                    <a:pt x="1114" y="2036"/>
                  </a:cubicBezTo>
                  <a:cubicBezTo>
                    <a:pt x="1597" y="2036"/>
                    <a:pt x="2017" y="1627"/>
                    <a:pt x="2048" y="1134"/>
                  </a:cubicBezTo>
                  <a:cubicBezTo>
                    <a:pt x="2150" y="588"/>
                    <a:pt x="1707" y="76"/>
                    <a:pt x="1161" y="8"/>
                  </a:cubicBezTo>
                  <a:cubicBezTo>
                    <a:pt x="1121" y="3"/>
                    <a:pt x="1081" y="1"/>
                    <a:pt x="1042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5"/>
            <p:cNvSpPr/>
            <p:nvPr/>
          </p:nvSpPr>
          <p:spPr>
            <a:xfrm>
              <a:off x="4060775" y="4591175"/>
              <a:ext cx="54625" cy="50075"/>
            </a:xfrm>
            <a:custGeom>
              <a:avLst/>
              <a:gdLst/>
              <a:ahLst/>
              <a:cxnLst/>
              <a:rect l="l" t="t" r="r" b="b"/>
              <a:pathLst>
                <a:path w="2185" h="2003" extrusionOk="0">
                  <a:moveTo>
                    <a:pt x="1083" y="1"/>
                  </a:moveTo>
                  <a:cubicBezTo>
                    <a:pt x="610" y="1"/>
                    <a:pt x="166" y="390"/>
                    <a:pt x="103" y="895"/>
                  </a:cubicBezTo>
                  <a:cubicBezTo>
                    <a:pt x="1" y="1441"/>
                    <a:pt x="444" y="1953"/>
                    <a:pt x="990" y="1987"/>
                  </a:cubicBezTo>
                  <a:cubicBezTo>
                    <a:pt x="1044" y="1997"/>
                    <a:pt x="1096" y="2002"/>
                    <a:pt x="1149" y="2002"/>
                  </a:cubicBezTo>
                  <a:cubicBezTo>
                    <a:pt x="1632" y="2002"/>
                    <a:pt x="2051" y="1593"/>
                    <a:pt x="2082" y="1100"/>
                  </a:cubicBezTo>
                  <a:cubicBezTo>
                    <a:pt x="2185" y="554"/>
                    <a:pt x="1741" y="42"/>
                    <a:pt x="1195" y="8"/>
                  </a:cubicBezTo>
                  <a:cubicBezTo>
                    <a:pt x="1157" y="3"/>
                    <a:pt x="1120" y="1"/>
                    <a:pt x="108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5"/>
            <p:cNvSpPr/>
            <p:nvPr/>
          </p:nvSpPr>
          <p:spPr>
            <a:xfrm>
              <a:off x="4168275" y="4604650"/>
              <a:ext cx="54625" cy="50775"/>
            </a:xfrm>
            <a:custGeom>
              <a:avLst/>
              <a:gdLst/>
              <a:ahLst/>
              <a:cxnLst/>
              <a:rect l="l" t="t" r="r" b="b"/>
              <a:pathLst>
                <a:path w="2185" h="2031" extrusionOk="0">
                  <a:moveTo>
                    <a:pt x="1036" y="0"/>
                  </a:moveTo>
                  <a:cubicBezTo>
                    <a:pt x="553" y="0"/>
                    <a:pt x="133" y="410"/>
                    <a:pt x="103" y="902"/>
                  </a:cubicBezTo>
                  <a:cubicBezTo>
                    <a:pt x="0" y="1448"/>
                    <a:pt x="444" y="1960"/>
                    <a:pt x="990" y="2028"/>
                  </a:cubicBezTo>
                  <a:cubicBezTo>
                    <a:pt x="1011" y="2030"/>
                    <a:pt x="1033" y="2031"/>
                    <a:pt x="1054" y="2031"/>
                  </a:cubicBezTo>
                  <a:cubicBezTo>
                    <a:pt x="1544" y="2031"/>
                    <a:pt x="2016" y="1663"/>
                    <a:pt x="2082" y="1107"/>
                  </a:cubicBezTo>
                  <a:cubicBezTo>
                    <a:pt x="2184" y="561"/>
                    <a:pt x="1740" y="49"/>
                    <a:pt x="1194" y="15"/>
                  </a:cubicBezTo>
                  <a:cubicBezTo>
                    <a:pt x="1141" y="5"/>
                    <a:pt x="1088" y="0"/>
                    <a:pt x="103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5"/>
            <p:cNvSpPr/>
            <p:nvPr/>
          </p:nvSpPr>
          <p:spPr>
            <a:xfrm>
              <a:off x="4274900" y="4617450"/>
              <a:ext cx="54625" cy="50775"/>
            </a:xfrm>
            <a:custGeom>
              <a:avLst/>
              <a:gdLst/>
              <a:ahLst/>
              <a:cxnLst/>
              <a:rect l="l" t="t" r="r" b="b"/>
              <a:pathLst>
                <a:path w="2185" h="2031" extrusionOk="0">
                  <a:moveTo>
                    <a:pt x="1036" y="0"/>
                  </a:moveTo>
                  <a:cubicBezTo>
                    <a:pt x="553" y="0"/>
                    <a:pt x="134" y="410"/>
                    <a:pt x="103" y="902"/>
                  </a:cubicBezTo>
                  <a:cubicBezTo>
                    <a:pt x="1" y="1448"/>
                    <a:pt x="444" y="1960"/>
                    <a:pt x="990" y="2028"/>
                  </a:cubicBezTo>
                  <a:cubicBezTo>
                    <a:pt x="1012" y="2030"/>
                    <a:pt x="1033" y="2030"/>
                    <a:pt x="1055" y="2030"/>
                  </a:cubicBezTo>
                  <a:cubicBezTo>
                    <a:pt x="1544" y="2030"/>
                    <a:pt x="2017" y="1663"/>
                    <a:pt x="2082" y="1107"/>
                  </a:cubicBezTo>
                  <a:cubicBezTo>
                    <a:pt x="2184" y="561"/>
                    <a:pt x="1741" y="49"/>
                    <a:pt x="1195" y="15"/>
                  </a:cubicBezTo>
                  <a:cubicBezTo>
                    <a:pt x="1142" y="5"/>
                    <a:pt x="1089" y="0"/>
                    <a:pt x="103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5"/>
            <p:cNvSpPr/>
            <p:nvPr/>
          </p:nvSpPr>
          <p:spPr>
            <a:xfrm>
              <a:off x="4381525" y="4630425"/>
              <a:ext cx="53775" cy="50600"/>
            </a:xfrm>
            <a:custGeom>
              <a:avLst/>
              <a:gdLst/>
              <a:ahLst/>
              <a:cxnLst/>
              <a:rect l="l" t="t" r="r" b="b"/>
              <a:pathLst>
                <a:path w="2151" h="2024" extrusionOk="0">
                  <a:moveTo>
                    <a:pt x="1076" y="0"/>
                  </a:moveTo>
                  <a:cubicBezTo>
                    <a:pt x="577" y="0"/>
                    <a:pt x="135" y="389"/>
                    <a:pt x="103" y="895"/>
                  </a:cubicBezTo>
                  <a:cubicBezTo>
                    <a:pt x="1" y="1441"/>
                    <a:pt x="444" y="1953"/>
                    <a:pt x="990" y="2021"/>
                  </a:cubicBezTo>
                  <a:cubicBezTo>
                    <a:pt x="1012" y="2023"/>
                    <a:pt x="1034" y="2023"/>
                    <a:pt x="1055" y="2023"/>
                  </a:cubicBezTo>
                  <a:cubicBezTo>
                    <a:pt x="1545" y="2023"/>
                    <a:pt x="2018" y="1655"/>
                    <a:pt x="2117" y="1100"/>
                  </a:cubicBezTo>
                  <a:cubicBezTo>
                    <a:pt x="2151" y="554"/>
                    <a:pt x="1741" y="42"/>
                    <a:pt x="1195" y="8"/>
                  </a:cubicBezTo>
                  <a:cubicBezTo>
                    <a:pt x="1155" y="3"/>
                    <a:pt x="1115" y="0"/>
                    <a:pt x="107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5"/>
            <p:cNvSpPr/>
            <p:nvPr/>
          </p:nvSpPr>
          <p:spPr>
            <a:xfrm>
              <a:off x="4489875" y="4642175"/>
              <a:ext cx="52050" cy="50250"/>
            </a:xfrm>
            <a:custGeom>
              <a:avLst/>
              <a:gdLst/>
              <a:ahLst/>
              <a:cxnLst/>
              <a:rect l="l" t="t" r="r" b="b"/>
              <a:pathLst>
                <a:path w="2082" h="2010" extrusionOk="0">
                  <a:moveTo>
                    <a:pt x="968" y="1"/>
                  </a:moveTo>
                  <a:cubicBezTo>
                    <a:pt x="485" y="1"/>
                    <a:pt x="65" y="410"/>
                    <a:pt x="35" y="903"/>
                  </a:cubicBezTo>
                  <a:cubicBezTo>
                    <a:pt x="1" y="1449"/>
                    <a:pt x="376" y="1961"/>
                    <a:pt x="922" y="1995"/>
                  </a:cubicBezTo>
                  <a:cubicBezTo>
                    <a:pt x="975" y="2005"/>
                    <a:pt x="1028" y="2010"/>
                    <a:pt x="1080" y="2010"/>
                  </a:cubicBezTo>
                  <a:cubicBezTo>
                    <a:pt x="1563" y="2010"/>
                    <a:pt x="1986" y="1600"/>
                    <a:pt x="2048" y="1108"/>
                  </a:cubicBezTo>
                  <a:cubicBezTo>
                    <a:pt x="2082" y="596"/>
                    <a:pt x="1707" y="84"/>
                    <a:pt x="1127" y="16"/>
                  </a:cubicBezTo>
                  <a:cubicBezTo>
                    <a:pt x="1073" y="6"/>
                    <a:pt x="1020" y="1"/>
                    <a:pt x="96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5"/>
            <p:cNvSpPr/>
            <p:nvPr/>
          </p:nvSpPr>
          <p:spPr>
            <a:xfrm>
              <a:off x="3603525" y="4642550"/>
              <a:ext cx="22200" cy="26475"/>
            </a:xfrm>
            <a:custGeom>
              <a:avLst/>
              <a:gdLst/>
              <a:ahLst/>
              <a:cxnLst/>
              <a:rect l="l" t="t" r="r" b="b"/>
              <a:pathLst>
                <a:path w="888" h="1059" extrusionOk="0">
                  <a:moveTo>
                    <a:pt x="1" y="1"/>
                  </a:moveTo>
                  <a:lnTo>
                    <a:pt x="1" y="1"/>
                  </a:lnTo>
                  <a:cubicBezTo>
                    <a:pt x="240" y="376"/>
                    <a:pt x="547" y="717"/>
                    <a:pt x="854" y="1058"/>
                  </a:cubicBezTo>
                  <a:cubicBezTo>
                    <a:pt x="888" y="547"/>
                    <a:pt x="547" y="69"/>
                    <a:pt x="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5"/>
            <p:cNvSpPr/>
            <p:nvPr/>
          </p:nvSpPr>
          <p:spPr>
            <a:xfrm>
              <a:off x="3681150" y="4654975"/>
              <a:ext cx="52075" cy="50250"/>
            </a:xfrm>
            <a:custGeom>
              <a:avLst/>
              <a:gdLst/>
              <a:ahLst/>
              <a:cxnLst/>
              <a:rect l="l" t="t" r="r" b="b"/>
              <a:pathLst>
                <a:path w="2083" h="2010" extrusionOk="0">
                  <a:moveTo>
                    <a:pt x="1003" y="1"/>
                  </a:moveTo>
                  <a:cubicBezTo>
                    <a:pt x="519" y="1"/>
                    <a:pt x="97" y="410"/>
                    <a:pt x="35" y="903"/>
                  </a:cubicBezTo>
                  <a:cubicBezTo>
                    <a:pt x="1" y="1449"/>
                    <a:pt x="376" y="1960"/>
                    <a:pt x="956" y="1995"/>
                  </a:cubicBezTo>
                  <a:cubicBezTo>
                    <a:pt x="1010" y="2005"/>
                    <a:pt x="1063" y="2009"/>
                    <a:pt x="1115" y="2009"/>
                  </a:cubicBezTo>
                  <a:cubicBezTo>
                    <a:pt x="1598" y="2009"/>
                    <a:pt x="2018" y="1600"/>
                    <a:pt x="2048" y="1107"/>
                  </a:cubicBezTo>
                  <a:cubicBezTo>
                    <a:pt x="2082" y="561"/>
                    <a:pt x="1707" y="50"/>
                    <a:pt x="1161" y="15"/>
                  </a:cubicBezTo>
                  <a:cubicBezTo>
                    <a:pt x="1108" y="5"/>
                    <a:pt x="1055" y="1"/>
                    <a:pt x="100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5"/>
            <p:cNvSpPr/>
            <p:nvPr/>
          </p:nvSpPr>
          <p:spPr>
            <a:xfrm>
              <a:off x="3786950" y="4667775"/>
              <a:ext cx="52900" cy="50050"/>
            </a:xfrm>
            <a:custGeom>
              <a:avLst/>
              <a:gdLst/>
              <a:ahLst/>
              <a:cxnLst/>
              <a:rect l="l" t="t" r="r" b="b"/>
              <a:pathLst>
                <a:path w="2116" h="2002" extrusionOk="0">
                  <a:moveTo>
                    <a:pt x="993" y="1"/>
                  </a:moveTo>
                  <a:cubicBezTo>
                    <a:pt x="485" y="1"/>
                    <a:pt x="65" y="410"/>
                    <a:pt x="34" y="903"/>
                  </a:cubicBezTo>
                  <a:cubicBezTo>
                    <a:pt x="0" y="1448"/>
                    <a:pt x="376" y="1960"/>
                    <a:pt x="922" y="1994"/>
                  </a:cubicBezTo>
                  <a:cubicBezTo>
                    <a:pt x="964" y="1999"/>
                    <a:pt x="1006" y="2002"/>
                    <a:pt x="1048" y="2002"/>
                  </a:cubicBezTo>
                  <a:cubicBezTo>
                    <a:pt x="1574" y="2002"/>
                    <a:pt x="2016" y="1613"/>
                    <a:pt x="2048" y="1107"/>
                  </a:cubicBezTo>
                  <a:cubicBezTo>
                    <a:pt x="2116" y="561"/>
                    <a:pt x="1706" y="49"/>
                    <a:pt x="1160" y="15"/>
                  </a:cubicBezTo>
                  <a:cubicBezTo>
                    <a:pt x="1104" y="5"/>
                    <a:pt x="1048" y="1"/>
                    <a:pt x="99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5"/>
            <p:cNvSpPr/>
            <p:nvPr/>
          </p:nvSpPr>
          <p:spPr>
            <a:xfrm>
              <a:off x="3893575" y="4680575"/>
              <a:ext cx="52925" cy="50050"/>
            </a:xfrm>
            <a:custGeom>
              <a:avLst/>
              <a:gdLst/>
              <a:ahLst/>
              <a:cxnLst/>
              <a:rect l="l" t="t" r="r" b="b"/>
              <a:pathLst>
                <a:path w="2117" h="2002" extrusionOk="0">
                  <a:moveTo>
                    <a:pt x="993" y="0"/>
                  </a:moveTo>
                  <a:cubicBezTo>
                    <a:pt x="485" y="0"/>
                    <a:pt x="65" y="410"/>
                    <a:pt x="35" y="902"/>
                  </a:cubicBezTo>
                  <a:cubicBezTo>
                    <a:pt x="1" y="1448"/>
                    <a:pt x="376" y="1960"/>
                    <a:pt x="922" y="1994"/>
                  </a:cubicBezTo>
                  <a:cubicBezTo>
                    <a:pt x="964" y="1999"/>
                    <a:pt x="1007" y="2002"/>
                    <a:pt x="1048" y="2002"/>
                  </a:cubicBezTo>
                  <a:cubicBezTo>
                    <a:pt x="1574" y="2002"/>
                    <a:pt x="2016" y="1613"/>
                    <a:pt x="2048" y="1107"/>
                  </a:cubicBezTo>
                  <a:cubicBezTo>
                    <a:pt x="2116" y="561"/>
                    <a:pt x="1707" y="49"/>
                    <a:pt x="1161" y="15"/>
                  </a:cubicBezTo>
                  <a:cubicBezTo>
                    <a:pt x="1104" y="5"/>
                    <a:pt x="1048" y="0"/>
                    <a:pt x="993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5"/>
            <p:cNvSpPr/>
            <p:nvPr/>
          </p:nvSpPr>
          <p:spPr>
            <a:xfrm>
              <a:off x="4000200" y="4692700"/>
              <a:ext cx="52075" cy="50725"/>
            </a:xfrm>
            <a:custGeom>
              <a:avLst/>
              <a:gdLst/>
              <a:ahLst/>
              <a:cxnLst/>
              <a:rect l="l" t="t" r="r" b="b"/>
              <a:pathLst>
                <a:path w="2083" h="2029" extrusionOk="0">
                  <a:moveTo>
                    <a:pt x="1043" y="1"/>
                  </a:moveTo>
                  <a:cubicBezTo>
                    <a:pt x="513" y="1"/>
                    <a:pt x="67" y="421"/>
                    <a:pt x="35" y="929"/>
                  </a:cubicBezTo>
                  <a:cubicBezTo>
                    <a:pt x="1" y="1475"/>
                    <a:pt x="376" y="1987"/>
                    <a:pt x="922" y="2021"/>
                  </a:cubicBezTo>
                  <a:cubicBezTo>
                    <a:pt x="965" y="2026"/>
                    <a:pt x="1007" y="2029"/>
                    <a:pt x="1048" y="2029"/>
                  </a:cubicBezTo>
                  <a:cubicBezTo>
                    <a:pt x="1570" y="2029"/>
                    <a:pt x="1985" y="1640"/>
                    <a:pt x="2048" y="1134"/>
                  </a:cubicBezTo>
                  <a:cubicBezTo>
                    <a:pt x="2082" y="588"/>
                    <a:pt x="1707" y="76"/>
                    <a:pt x="1161" y="8"/>
                  </a:cubicBezTo>
                  <a:cubicBezTo>
                    <a:pt x="1121" y="3"/>
                    <a:pt x="1082" y="1"/>
                    <a:pt x="104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5"/>
            <p:cNvSpPr/>
            <p:nvPr/>
          </p:nvSpPr>
          <p:spPr>
            <a:xfrm>
              <a:off x="4106850" y="4706175"/>
              <a:ext cx="52050" cy="50050"/>
            </a:xfrm>
            <a:custGeom>
              <a:avLst/>
              <a:gdLst/>
              <a:ahLst/>
              <a:cxnLst/>
              <a:rect l="l" t="t" r="r" b="b"/>
              <a:pathLst>
                <a:path w="2082" h="2002" extrusionOk="0">
                  <a:moveTo>
                    <a:pt x="993" y="0"/>
                  </a:moveTo>
                  <a:cubicBezTo>
                    <a:pt x="485" y="0"/>
                    <a:pt x="65" y="409"/>
                    <a:pt x="34" y="902"/>
                  </a:cubicBezTo>
                  <a:cubicBezTo>
                    <a:pt x="0" y="1448"/>
                    <a:pt x="376" y="1960"/>
                    <a:pt x="922" y="1994"/>
                  </a:cubicBezTo>
                  <a:cubicBezTo>
                    <a:pt x="964" y="1999"/>
                    <a:pt x="1006" y="2001"/>
                    <a:pt x="1047" y="2001"/>
                  </a:cubicBezTo>
                  <a:cubicBezTo>
                    <a:pt x="1570" y="2001"/>
                    <a:pt x="1984" y="1613"/>
                    <a:pt x="2048" y="1107"/>
                  </a:cubicBezTo>
                  <a:cubicBezTo>
                    <a:pt x="2082" y="561"/>
                    <a:pt x="1706" y="49"/>
                    <a:pt x="1160" y="15"/>
                  </a:cubicBezTo>
                  <a:cubicBezTo>
                    <a:pt x="1104" y="5"/>
                    <a:pt x="1048" y="0"/>
                    <a:pt x="993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5"/>
            <p:cNvSpPr/>
            <p:nvPr/>
          </p:nvSpPr>
          <p:spPr>
            <a:xfrm>
              <a:off x="4213475" y="4718950"/>
              <a:ext cx="52925" cy="50075"/>
            </a:xfrm>
            <a:custGeom>
              <a:avLst/>
              <a:gdLst/>
              <a:ahLst/>
              <a:cxnLst/>
              <a:rect l="l" t="t" r="r" b="b"/>
              <a:pathLst>
                <a:path w="2117" h="2003" extrusionOk="0">
                  <a:moveTo>
                    <a:pt x="993" y="1"/>
                  </a:moveTo>
                  <a:cubicBezTo>
                    <a:pt x="485" y="1"/>
                    <a:pt x="66" y="410"/>
                    <a:pt x="35" y="903"/>
                  </a:cubicBezTo>
                  <a:cubicBezTo>
                    <a:pt x="1" y="1449"/>
                    <a:pt x="376" y="1961"/>
                    <a:pt x="922" y="1995"/>
                  </a:cubicBezTo>
                  <a:cubicBezTo>
                    <a:pt x="965" y="2000"/>
                    <a:pt x="1007" y="2002"/>
                    <a:pt x="1048" y="2002"/>
                  </a:cubicBezTo>
                  <a:cubicBezTo>
                    <a:pt x="1570" y="2002"/>
                    <a:pt x="1985" y="1614"/>
                    <a:pt x="2048" y="1108"/>
                  </a:cubicBezTo>
                  <a:cubicBezTo>
                    <a:pt x="2116" y="562"/>
                    <a:pt x="1707" y="50"/>
                    <a:pt x="1161" y="16"/>
                  </a:cubicBezTo>
                  <a:cubicBezTo>
                    <a:pt x="1104" y="6"/>
                    <a:pt x="1048" y="1"/>
                    <a:pt x="99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5"/>
            <p:cNvSpPr/>
            <p:nvPr/>
          </p:nvSpPr>
          <p:spPr>
            <a:xfrm>
              <a:off x="4320125" y="4731750"/>
              <a:ext cx="52900" cy="50250"/>
            </a:xfrm>
            <a:custGeom>
              <a:avLst/>
              <a:gdLst/>
              <a:ahLst/>
              <a:cxnLst/>
              <a:rect l="l" t="t" r="r" b="b"/>
              <a:pathLst>
                <a:path w="2116" h="2010" extrusionOk="0">
                  <a:moveTo>
                    <a:pt x="968" y="1"/>
                  </a:moveTo>
                  <a:cubicBezTo>
                    <a:pt x="485" y="1"/>
                    <a:pt x="65" y="410"/>
                    <a:pt x="34" y="903"/>
                  </a:cubicBezTo>
                  <a:cubicBezTo>
                    <a:pt x="0" y="1449"/>
                    <a:pt x="375" y="1961"/>
                    <a:pt x="921" y="1995"/>
                  </a:cubicBezTo>
                  <a:cubicBezTo>
                    <a:pt x="978" y="2005"/>
                    <a:pt x="1034" y="2009"/>
                    <a:pt x="1088" y="2009"/>
                  </a:cubicBezTo>
                  <a:cubicBezTo>
                    <a:pt x="1591" y="2009"/>
                    <a:pt x="1986" y="1600"/>
                    <a:pt x="2047" y="1107"/>
                  </a:cubicBezTo>
                  <a:cubicBezTo>
                    <a:pt x="2116" y="562"/>
                    <a:pt x="1706" y="50"/>
                    <a:pt x="1126" y="16"/>
                  </a:cubicBezTo>
                  <a:cubicBezTo>
                    <a:pt x="1073" y="6"/>
                    <a:pt x="1020" y="1"/>
                    <a:pt x="96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5"/>
            <p:cNvSpPr/>
            <p:nvPr/>
          </p:nvSpPr>
          <p:spPr>
            <a:xfrm>
              <a:off x="4426750" y="4744550"/>
              <a:ext cx="52050" cy="49875"/>
            </a:xfrm>
            <a:custGeom>
              <a:avLst/>
              <a:gdLst/>
              <a:ahLst/>
              <a:cxnLst/>
              <a:rect l="l" t="t" r="r" b="b"/>
              <a:pathLst>
                <a:path w="2082" h="1995" extrusionOk="0">
                  <a:moveTo>
                    <a:pt x="993" y="1"/>
                  </a:moveTo>
                  <a:cubicBezTo>
                    <a:pt x="485" y="1"/>
                    <a:pt x="65" y="410"/>
                    <a:pt x="35" y="903"/>
                  </a:cubicBezTo>
                  <a:cubicBezTo>
                    <a:pt x="0" y="1414"/>
                    <a:pt x="308" y="1824"/>
                    <a:pt x="751" y="1995"/>
                  </a:cubicBezTo>
                  <a:cubicBezTo>
                    <a:pt x="1195" y="1722"/>
                    <a:pt x="1604" y="1414"/>
                    <a:pt x="2048" y="1073"/>
                  </a:cubicBezTo>
                  <a:cubicBezTo>
                    <a:pt x="2082" y="527"/>
                    <a:pt x="1707" y="50"/>
                    <a:pt x="1161" y="15"/>
                  </a:cubicBezTo>
                  <a:cubicBezTo>
                    <a:pt x="1104" y="5"/>
                    <a:pt x="1048" y="1"/>
                    <a:pt x="99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5"/>
            <p:cNvSpPr/>
            <p:nvPr/>
          </p:nvSpPr>
          <p:spPr>
            <a:xfrm>
              <a:off x="3719550" y="4751675"/>
              <a:ext cx="52050" cy="49575"/>
            </a:xfrm>
            <a:custGeom>
              <a:avLst/>
              <a:gdLst/>
              <a:ahLst/>
              <a:cxnLst/>
              <a:rect l="l" t="t" r="r" b="b"/>
              <a:pathLst>
                <a:path w="2082" h="1983" extrusionOk="0">
                  <a:moveTo>
                    <a:pt x="1049" y="1"/>
                  </a:moveTo>
                  <a:cubicBezTo>
                    <a:pt x="570" y="1"/>
                    <a:pt x="162" y="299"/>
                    <a:pt x="0" y="720"/>
                  </a:cubicBezTo>
                  <a:cubicBezTo>
                    <a:pt x="444" y="1164"/>
                    <a:pt x="888" y="1539"/>
                    <a:pt x="1331" y="1983"/>
                  </a:cubicBezTo>
                  <a:cubicBezTo>
                    <a:pt x="1707" y="1812"/>
                    <a:pt x="1980" y="1505"/>
                    <a:pt x="2014" y="1129"/>
                  </a:cubicBezTo>
                  <a:cubicBezTo>
                    <a:pt x="2082" y="583"/>
                    <a:pt x="1672" y="72"/>
                    <a:pt x="1127" y="3"/>
                  </a:cubicBezTo>
                  <a:cubicBezTo>
                    <a:pt x="1101" y="2"/>
                    <a:pt x="1075" y="1"/>
                    <a:pt x="1049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5"/>
            <p:cNvSpPr/>
            <p:nvPr/>
          </p:nvSpPr>
          <p:spPr>
            <a:xfrm>
              <a:off x="3825325" y="4764350"/>
              <a:ext cx="52925" cy="50925"/>
            </a:xfrm>
            <a:custGeom>
              <a:avLst/>
              <a:gdLst/>
              <a:ahLst/>
              <a:cxnLst/>
              <a:rect l="l" t="t" r="r" b="b"/>
              <a:pathLst>
                <a:path w="2117" h="2037" extrusionOk="0">
                  <a:moveTo>
                    <a:pt x="1076" y="1"/>
                  </a:moveTo>
                  <a:cubicBezTo>
                    <a:pt x="577" y="1"/>
                    <a:pt x="132" y="392"/>
                    <a:pt x="69" y="930"/>
                  </a:cubicBezTo>
                  <a:cubicBezTo>
                    <a:pt x="1" y="1476"/>
                    <a:pt x="410" y="1987"/>
                    <a:pt x="990" y="2021"/>
                  </a:cubicBezTo>
                  <a:cubicBezTo>
                    <a:pt x="1044" y="2031"/>
                    <a:pt x="1097" y="2036"/>
                    <a:pt x="1149" y="2036"/>
                  </a:cubicBezTo>
                  <a:cubicBezTo>
                    <a:pt x="1632" y="2036"/>
                    <a:pt x="2051" y="1627"/>
                    <a:pt x="2082" y="1134"/>
                  </a:cubicBezTo>
                  <a:cubicBezTo>
                    <a:pt x="2116" y="588"/>
                    <a:pt x="1741" y="76"/>
                    <a:pt x="1195" y="8"/>
                  </a:cubicBezTo>
                  <a:cubicBezTo>
                    <a:pt x="1155" y="3"/>
                    <a:pt x="1115" y="1"/>
                    <a:pt x="107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5"/>
            <p:cNvSpPr/>
            <p:nvPr/>
          </p:nvSpPr>
          <p:spPr>
            <a:xfrm>
              <a:off x="3931100" y="4777150"/>
              <a:ext cx="53775" cy="50925"/>
            </a:xfrm>
            <a:custGeom>
              <a:avLst/>
              <a:gdLst/>
              <a:ahLst/>
              <a:cxnLst/>
              <a:rect l="l" t="t" r="r" b="b"/>
              <a:pathLst>
                <a:path w="2151" h="2037" extrusionOk="0">
                  <a:moveTo>
                    <a:pt x="1069" y="1"/>
                  </a:moveTo>
                  <a:cubicBezTo>
                    <a:pt x="543" y="1"/>
                    <a:pt x="101" y="392"/>
                    <a:pt x="69" y="929"/>
                  </a:cubicBezTo>
                  <a:cubicBezTo>
                    <a:pt x="1" y="1475"/>
                    <a:pt x="410" y="1987"/>
                    <a:pt x="956" y="2021"/>
                  </a:cubicBezTo>
                  <a:cubicBezTo>
                    <a:pt x="1013" y="2031"/>
                    <a:pt x="1069" y="2036"/>
                    <a:pt x="1124" y="2036"/>
                  </a:cubicBezTo>
                  <a:cubicBezTo>
                    <a:pt x="1632" y="2036"/>
                    <a:pt x="2052" y="1627"/>
                    <a:pt x="2082" y="1134"/>
                  </a:cubicBezTo>
                  <a:cubicBezTo>
                    <a:pt x="2151" y="588"/>
                    <a:pt x="1775" y="76"/>
                    <a:pt x="1195" y="8"/>
                  </a:cubicBezTo>
                  <a:cubicBezTo>
                    <a:pt x="1153" y="3"/>
                    <a:pt x="1111" y="1"/>
                    <a:pt x="1069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5"/>
            <p:cNvSpPr/>
            <p:nvPr/>
          </p:nvSpPr>
          <p:spPr>
            <a:xfrm>
              <a:off x="4037750" y="4789950"/>
              <a:ext cx="53775" cy="50600"/>
            </a:xfrm>
            <a:custGeom>
              <a:avLst/>
              <a:gdLst/>
              <a:ahLst/>
              <a:cxnLst/>
              <a:rect l="l" t="t" r="r" b="b"/>
              <a:pathLst>
                <a:path w="2151" h="2024" extrusionOk="0">
                  <a:moveTo>
                    <a:pt x="1069" y="0"/>
                  </a:moveTo>
                  <a:cubicBezTo>
                    <a:pt x="542" y="0"/>
                    <a:pt x="100" y="392"/>
                    <a:pt x="69" y="929"/>
                  </a:cubicBezTo>
                  <a:cubicBezTo>
                    <a:pt x="0" y="1475"/>
                    <a:pt x="410" y="1987"/>
                    <a:pt x="956" y="2021"/>
                  </a:cubicBezTo>
                  <a:cubicBezTo>
                    <a:pt x="980" y="2023"/>
                    <a:pt x="1005" y="2023"/>
                    <a:pt x="1029" y="2023"/>
                  </a:cubicBezTo>
                  <a:cubicBezTo>
                    <a:pt x="1578" y="2023"/>
                    <a:pt x="2049" y="1657"/>
                    <a:pt x="2082" y="1134"/>
                  </a:cubicBezTo>
                  <a:cubicBezTo>
                    <a:pt x="2150" y="588"/>
                    <a:pt x="1741" y="76"/>
                    <a:pt x="1195" y="8"/>
                  </a:cubicBezTo>
                  <a:cubicBezTo>
                    <a:pt x="1152" y="3"/>
                    <a:pt x="1110" y="0"/>
                    <a:pt x="1069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5"/>
            <p:cNvSpPr/>
            <p:nvPr/>
          </p:nvSpPr>
          <p:spPr>
            <a:xfrm>
              <a:off x="4144375" y="4802750"/>
              <a:ext cx="53775" cy="50900"/>
            </a:xfrm>
            <a:custGeom>
              <a:avLst/>
              <a:gdLst/>
              <a:ahLst/>
              <a:cxnLst/>
              <a:rect l="l" t="t" r="r" b="b"/>
              <a:pathLst>
                <a:path w="2151" h="2036" extrusionOk="0">
                  <a:moveTo>
                    <a:pt x="1069" y="0"/>
                  </a:moveTo>
                  <a:cubicBezTo>
                    <a:pt x="543" y="0"/>
                    <a:pt x="101" y="391"/>
                    <a:pt x="69" y="929"/>
                  </a:cubicBezTo>
                  <a:cubicBezTo>
                    <a:pt x="1" y="1475"/>
                    <a:pt x="410" y="1987"/>
                    <a:pt x="956" y="2021"/>
                  </a:cubicBezTo>
                  <a:cubicBezTo>
                    <a:pt x="1013" y="2031"/>
                    <a:pt x="1069" y="2036"/>
                    <a:pt x="1124" y="2036"/>
                  </a:cubicBezTo>
                  <a:cubicBezTo>
                    <a:pt x="1632" y="2036"/>
                    <a:pt x="2051" y="1626"/>
                    <a:pt x="2082" y="1134"/>
                  </a:cubicBezTo>
                  <a:cubicBezTo>
                    <a:pt x="2150" y="588"/>
                    <a:pt x="1775" y="76"/>
                    <a:pt x="1195" y="8"/>
                  </a:cubicBezTo>
                  <a:cubicBezTo>
                    <a:pt x="1153" y="3"/>
                    <a:pt x="1111" y="0"/>
                    <a:pt x="1069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5"/>
            <p:cNvSpPr/>
            <p:nvPr/>
          </p:nvSpPr>
          <p:spPr>
            <a:xfrm>
              <a:off x="4251025" y="4815550"/>
              <a:ext cx="53750" cy="50900"/>
            </a:xfrm>
            <a:custGeom>
              <a:avLst/>
              <a:gdLst/>
              <a:ahLst/>
              <a:cxnLst/>
              <a:rect l="l" t="t" r="r" b="b"/>
              <a:pathLst>
                <a:path w="2150" h="2036" extrusionOk="0">
                  <a:moveTo>
                    <a:pt x="1068" y="0"/>
                  </a:moveTo>
                  <a:cubicBezTo>
                    <a:pt x="542" y="0"/>
                    <a:pt x="100" y="391"/>
                    <a:pt x="68" y="929"/>
                  </a:cubicBezTo>
                  <a:cubicBezTo>
                    <a:pt x="0" y="1475"/>
                    <a:pt x="410" y="1987"/>
                    <a:pt x="956" y="2021"/>
                  </a:cubicBezTo>
                  <a:cubicBezTo>
                    <a:pt x="1012" y="2031"/>
                    <a:pt x="1068" y="2036"/>
                    <a:pt x="1123" y="2036"/>
                  </a:cubicBezTo>
                  <a:cubicBezTo>
                    <a:pt x="1631" y="2036"/>
                    <a:pt x="2051" y="1626"/>
                    <a:pt x="2082" y="1134"/>
                  </a:cubicBezTo>
                  <a:cubicBezTo>
                    <a:pt x="2150" y="588"/>
                    <a:pt x="1740" y="76"/>
                    <a:pt x="1194" y="8"/>
                  </a:cubicBezTo>
                  <a:cubicBezTo>
                    <a:pt x="1152" y="3"/>
                    <a:pt x="1110" y="0"/>
                    <a:pt x="1068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5"/>
            <p:cNvSpPr/>
            <p:nvPr/>
          </p:nvSpPr>
          <p:spPr>
            <a:xfrm>
              <a:off x="4360200" y="4827600"/>
              <a:ext cx="29900" cy="19725"/>
            </a:xfrm>
            <a:custGeom>
              <a:avLst/>
              <a:gdLst/>
              <a:ahLst/>
              <a:cxnLst/>
              <a:rect l="l" t="t" r="r" b="b"/>
              <a:pathLst>
                <a:path w="1196" h="789" extrusionOk="0">
                  <a:moveTo>
                    <a:pt x="1027" y="1"/>
                  </a:moveTo>
                  <a:cubicBezTo>
                    <a:pt x="572" y="1"/>
                    <a:pt x="131" y="332"/>
                    <a:pt x="1" y="788"/>
                  </a:cubicBezTo>
                  <a:cubicBezTo>
                    <a:pt x="410" y="549"/>
                    <a:pt x="820" y="310"/>
                    <a:pt x="1195" y="37"/>
                  </a:cubicBezTo>
                  <a:cubicBezTo>
                    <a:pt x="1161" y="37"/>
                    <a:pt x="1127" y="3"/>
                    <a:pt x="1093" y="3"/>
                  </a:cubicBezTo>
                  <a:cubicBezTo>
                    <a:pt x="1071" y="2"/>
                    <a:pt x="1049" y="1"/>
                    <a:pt x="1027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5"/>
            <p:cNvSpPr/>
            <p:nvPr/>
          </p:nvSpPr>
          <p:spPr>
            <a:xfrm>
              <a:off x="3872250" y="4878775"/>
              <a:ext cx="51200" cy="45325"/>
            </a:xfrm>
            <a:custGeom>
              <a:avLst/>
              <a:gdLst/>
              <a:ahLst/>
              <a:cxnLst/>
              <a:rect l="l" t="t" r="r" b="b"/>
              <a:pathLst>
                <a:path w="2048" h="1813" extrusionOk="0">
                  <a:moveTo>
                    <a:pt x="969" y="0"/>
                  </a:moveTo>
                  <a:cubicBezTo>
                    <a:pt x="530" y="0"/>
                    <a:pt x="160" y="236"/>
                    <a:pt x="0" y="652"/>
                  </a:cubicBezTo>
                  <a:cubicBezTo>
                    <a:pt x="546" y="1062"/>
                    <a:pt x="1092" y="1403"/>
                    <a:pt x="1570" y="1812"/>
                  </a:cubicBezTo>
                  <a:cubicBezTo>
                    <a:pt x="1775" y="1642"/>
                    <a:pt x="1911" y="1403"/>
                    <a:pt x="1945" y="1130"/>
                  </a:cubicBezTo>
                  <a:cubicBezTo>
                    <a:pt x="2048" y="550"/>
                    <a:pt x="1604" y="38"/>
                    <a:pt x="1058" y="4"/>
                  </a:cubicBezTo>
                  <a:cubicBezTo>
                    <a:pt x="1028" y="2"/>
                    <a:pt x="998" y="0"/>
                    <a:pt x="969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5"/>
            <p:cNvSpPr/>
            <p:nvPr/>
          </p:nvSpPr>
          <p:spPr>
            <a:xfrm>
              <a:off x="3975475" y="4891475"/>
              <a:ext cx="52900" cy="50725"/>
            </a:xfrm>
            <a:custGeom>
              <a:avLst/>
              <a:gdLst/>
              <a:ahLst/>
              <a:cxnLst/>
              <a:rect l="l" t="t" r="r" b="b"/>
              <a:pathLst>
                <a:path w="2116" h="2029" extrusionOk="0">
                  <a:moveTo>
                    <a:pt x="1075" y="0"/>
                  </a:moveTo>
                  <a:cubicBezTo>
                    <a:pt x="576" y="0"/>
                    <a:pt x="134" y="389"/>
                    <a:pt x="103" y="895"/>
                  </a:cubicBezTo>
                  <a:cubicBezTo>
                    <a:pt x="0" y="1475"/>
                    <a:pt x="444" y="1987"/>
                    <a:pt x="990" y="2021"/>
                  </a:cubicBezTo>
                  <a:cubicBezTo>
                    <a:pt x="1030" y="2026"/>
                    <a:pt x="1070" y="2028"/>
                    <a:pt x="1109" y="2028"/>
                  </a:cubicBezTo>
                  <a:cubicBezTo>
                    <a:pt x="1608" y="2028"/>
                    <a:pt x="2050" y="1640"/>
                    <a:pt x="2082" y="1134"/>
                  </a:cubicBezTo>
                  <a:cubicBezTo>
                    <a:pt x="2116" y="554"/>
                    <a:pt x="1741" y="42"/>
                    <a:pt x="1195" y="8"/>
                  </a:cubicBezTo>
                  <a:cubicBezTo>
                    <a:pt x="1155" y="3"/>
                    <a:pt x="1115" y="0"/>
                    <a:pt x="107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5"/>
            <p:cNvSpPr/>
            <p:nvPr/>
          </p:nvSpPr>
          <p:spPr>
            <a:xfrm>
              <a:off x="4082950" y="4904250"/>
              <a:ext cx="52075" cy="50750"/>
            </a:xfrm>
            <a:custGeom>
              <a:avLst/>
              <a:gdLst/>
              <a:ahLst/>
              <a:cxnLst/>
              <a:rect l="l" t="t" r="r" b="b"/>
              <a:pathLst>
                <a:path w="2083" h="2030" extrusionOk="0">
                  <a:moveTo>
                    <a:pt x="1042" y="1"/>
                  </a:moveTo>
                  <a:cubicBezTo>
                    <a:pt x="543" y="1"/>
                    <a:pt x="101" y="390"/>
                    <a:pt x="69" y="896"/>
                  </a:cubicBezTo>
                  <a:cubicBezTo>
                    <a:pt x="1" y="1476"/>
                    <a:pt x="410" y="1988"/>
                    <a:pt x="956" y="2022"/>
                  </a:cubicBezTo>
                  <a:cubicBezTo>
                    <a:pt x="996" y="2027"/>
                    <a:pt x="1036" y="2029"/>
                    <a:pt x="1076" y="2029"/>
                  </a:cubicBezTo>
                  <a:cubicBezTo>
                    <a:pt x="1575" y="2029"/>
                    <a:pt x="2017" y="1640"/>
                    <a:pt x="2048" y="1134"/>
                  </a:cubicBezTo>
                  <a:cubicBezTo>
                    <a:pt x="2082" y="554"/>
                    <a:pt x="1707" y="43"/>
                    <a:pt x="1161" y="8"/>
                  </a:cubicBezTo>
                  <a:cubicBezTo>
                    <a:pt x="1121" y="3"/>
                    <a:pt x="1081" y="1"/>
                    <a:pt x="1042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5"/>
            <p:cNvSpPr/>
            <p:nvPr/>
          </p:nvSpPr>
          <p:spPr>
            <a:xfrm>
              <a:off x="4196425" y="4917125"/>
              <a:ext cx="22200" cy="9525"/>
            </a:xfrm>
            <a:custGeom>
              <a:avLst/>
              <a:gdLst/>
              <a:ahLst/>
              <a:cxnLst/>
              <a:rect l="l" t="t" r="r" b="b"/>
              <a:pathLst>
                <a:path w="888" h="381" extrusionOk="0">
                  <a:moveTo>
                    <a:pt x="792" y="1"/>
                  </a:moveTo>
                  <a:cubicBezTo>
                    <a:pt x="460" y="1"/>
                    <a:pt x="187" y="162"/>
                    <a:pt x="0" y="381"/>
                  </a:cubicBezTo>
                  <a:lnTo>
                    <a:pt x="887" y="5"/>
                  </a:lnTo>
                  <a:cubicBezTo>
                    <a:pt x="855" y="2"/>
                    <a:pt x="824" y="1"/>
                    <a:pt x="792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5"/>
            <p:cNvSpPr/>
            <p:nvPr/>
          </p:nvSpPr>
          <p:spPr>
            <a:xfrm>
              <a:off x="4154188" y="4307225"/>
              <a:ext cx="52925" cy="50600"/>
            </a:xfrm>
            <a:custGeom>
              <a:avLst/>
              <a:gdLst/>
              <a:ahLst/>
              <a:cxnLst/>
              <a:rect l="l" t="t" r="r" b="b"/>
              <a:pathLst>
                <a:path w="2117" h="2024" extrusionOk="0">
                  <a:moveTo>
                    <a:pt x="1041" y="1"/>
                  </a:moveTo>
                  <a:cubicBezTo>
                    <a:pt x="542" y="1"/>
                    <a:pt x="98" y="390"/>
                    <a:pt x="35" y="896"/>
                  </a:cubicBezTo>
                  <a:cubicBezTo>
                    <a:pt x="1" y="1476"/>
                    <a:pt x="376" y="1988"/>
                    <a:pt x="922" y="2022"/>
                  </a:cubicBezTo>
                  <a:cubicBezTo>
                    <a:pt x="947" y="2023"/>
                    <a:pt x="971" y="2024"/>
                    <a:pt x="995" y="2024"/>
                  </a:cubicBezTo>
                  <a:cubicBezTo>
                    <a:pt x="1544" y="2024"/>
                    <a:pt x="2015" y="1657"/>
                    <a:pt x="2048" y="1134"/>
                  </a:cubicBezTo>
                  <a:cubicBezTo>
                    <a:pt x="2116" y="554"/>
                    <a:pt x="1707" y="43"/>
                    <a:pt x="1161" y="8"/>
                  </a:cubicBezTo>
                  <a:cubicBezTo>
                    <a:pt x="1121" y="3"/>
                    <a:pt x="1081" y="1"/>
                    <a:pt x="104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8" name="Google Shape;428;p1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9" name="Google Shape;429;p15"/>
          <p:cNvSpPr txBox="1">
            <a:spLocks noGrp="1"/>
          </p:cNvSpPr>
          <p:nvPr>
            <p:ph type="subTitle" idx="1"/>
          </p:nvPr>
        </p:nvSpPr>
        <p:spPr>
          <a:xfrm>
            <a:off x="2679453" y="2368225"/>
            <a:ext cx="18402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430" name="Google Shape;430;p15"/>
          <p:cNvSpPr txBox="1">
            <a:spLocks noGrp="1"/>
          </p:cNvSpPr>
          <p:nvPr>
            <p:ph type="body" idx="2"/>
          </p:nvPr>
        </p:nvSpPr>
        <p:spPr>
          <a:xfrm>
            <a:off x="2672338" y="2801507"/>
            <a:ext cx="1840200" cy="5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31" name="Google Shape;431;p15"/>
          <p:cNvSpPr txBox="1">
            <a:spLocks noGrp="1"/>
          </p:cNvSpPr>
          <p:nvPr>
            <p:ph type="subTitle" idx="3"/>
          </p:nvPr>
        </p:nvSpPr>
        <p:spPr>
          <a:xfrm>
            <a:off x="4638532" y="2368225"/>
            <a:ext cx="18402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432" name="Google Shape;432;p15"/>
          <p:cNvSpPr txBox="1">
            <a:spLocks noGrp="1"/>
          </p:cNvSpPr>
          <p:nvPr>
            <p:ph type="body" idx="4"/>
          </p:nvPr>
        </p:nvSpPr>
        <p:spPr>
          <a:xfrm>
            <a:off x="4631414" y="2801507"/>
            <a:ext cx="1840200" cy="5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33" name="Google Shape;433;p15"/>
          <p:cNvSpPr txBox="1">
            <a:spLocks noGrp="1"/>
          </p:cNvSpPr>
          <p:nvPr>
            <p:ph type="subTitle" idx="5"/>
          </p:nvPr>
        </p:nvSpPr>
        <p:spPr>
          <a:xfrm>
            <a:off x="6597610" y="2368225"/>
            <a:ext cx="18402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434" name="Google Shape;434;p15"/>
          <p:cNvSpPr txBox="1">
            <a:spLocks noGrp="1"/>
          </p:cNvSpPr>
          <p:nvPr>
            <p:ph type="body" idx="6"/>
          </p:nvPr>
        </p:nvSpPr>
        <p:spPr>
          <a:xfrm>
            <a:off x="6590490" y="2801507"/>
            <a:ext cx="1840200" cy="5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35" name="Google Shape;435;p15"/>
          <p:cNvSpPr txBox="1">
            <a:spLocks noGrp="1"/>
          </p:cNvSpPr>
          <p:nvPr>
            <p:ph type="subTitle" idx="7"/>
          </p:nvPr>
        </p:nvSpPr>
        <p:spPr>
          <a:xfrm>
            <a:off x="720375" y="2368225"/>
            <a:ext cx="18402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436" name="Google Shape;436;p15"/>
          <p:cNvSpPr txBox="1">
            <a:spLocks noGrp="1"/>
          </p:cNvSpPr>
          <p:nvPr>
            <p:ph type="body" idx="8"/>
          </p:nvPr>
        </p:nvSpPr>
        <p:spPr>
          <a:xfrm>
            <a:off x="713263" y="2801507"/>
            <a:ext cx="1840200" cy="5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4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8" name="Google Shape;438;p16"/>
          <p:cNvGrpSpPr/>
          <p:nvPr/>
        </p:nvGrpSpPr>
        <p:grpSpPr>
          <a:xfrm>
            <a:off x="-15084" y="-455191"/>
            <a:ext cx="4892682" cy="2446962"/>
            <a:chOff x="939675" y="2822300"/>
            <a:chExt cx="2759550" cy="1380125"/>
          </a:xfrm>
        </p:grpSpPr>
        <p:sp>
          <p:nvSpPr>
            <p:cNvPr id="439" name="Google Shape;439;p16"/>
            <p:cNvSpPr/>
            <p:nvPr/>
          </p:nvSpPr>
          <p:spPr>
            <a:xfrm>
              <a:off x="939675" y="2822300"/>
              <a:ext cx="2759550" cy="1380125"/>
            </a:xfrm>
            <a:custGeom>
              <a:avLst/>
              <a:gdLst/>
              <a:ahLst/>
              <a:cxnLst/>
              <a:rect l="l" t="t" r="r" b="b"/>
              <a:pathLst>
                <a:path w="110382" h="55205" extrusionOk="0">
                  <a:moveTo>
                    <a:pt x="0" y="1"/>
                  </a:moveTo>
                  <a:lnTo>
                    <a:pt x="55178" y="55205"/>
                  </a:lnTo>
                  <a:lnTo>
                    <a:pt x="110381" y="1"/>
                  </a:lnTo>
                  <a:lnTo>
                    <a:pt x="105569" y="1"/>
                  </a:lnTo>
                  <a:lnTo>
                    <a:pt x="55178" y="50392"/>
                  </a:lnTo>
                  <a:lnTo>
                    <a:pt x="47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6"/>
            <p:cNvSpPr/>
            <p:nvPr/>
          </p:nvSpPr>
          <p:spPr>
            <a:xfrm>
              <a:off x="1288150" y="2822300"/>
              <a:ext cx="2061950" cy="1031000"/>
            </a:xfrm>
            <a:custGeom>
              <a:avLst/>
              <a:gdLst/>
              <a:ahLst/>
              <a:cxnLst/>
              <a:rect l="l" t="t" r="r" b="b"/>
              <a:pathLst>
                <a:path w="82478" h="41240" extrusionOk="0">
                  <a:moveTo>
                    <a:pt x="0" y="1"/>
                  </a:moveTo>
                  <a:lnTo>
                    <a:pt x="41239" y="41239"/>
                  </a:lnTo>
                  <a:lnTo>
                    <a:pt x="82477" y="1"/>
                  </a:lnTo>
                  <a:lnTo>
                    <a:pt x="77664" y="1"/>
                  </a:lnTo>
                  <a:lnTo>
                    <a:pt x="41239" y="36453"/>
                  </a:lnTo>
                  <a:lnTo>
                    <a:pt x="48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6"/>
            <p:cNvSpPr/>
            <p:nvPr/>
          </p:nvSpPr>
          <p:spPr>
            <a:xfrm>
              <a:off x="1613600" y="2822300"/>
              <a:ext cx="1411675" cy="706200"/>
            </a:xfrm>
            <a:custGeom>
              <a:avLst/>
              <a:gdLst/>
              <a:ahLst/>
              <a:cxnLst/>
              <a:rect l="l" t="t" r="r" b="b"/>
              <a:pathLst>
                <a:path w="56467" h="28248" extrusionOk="0">
                  <a:moveTo>
                    <a:pt x="1" y="1"/>
                  </a:moveTo>
                  <a:lnTo>
                    <a:pt x="28221" y="28247"/>
                  </a:lnTo>
                  <a:lnTo>
                    <a:pt x="56467" y="1"/>
                  </a:lnTo>
                  <a:lnTo>
                    <a:pt x="51654" y="1"/>
                  </a:lnTo>
                  <a:lnTo>
                    <a:pt x="28221" y="23434"/>
                  </a:lnTo>
                  <a:lnTo>
                    <a:pt x="47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6"/>
            <p:cNvSpPr/>
            <p:nvPr/>
          </p:nvSpPr>
          <p:spPr>
            <a:xfrm>
              <a:off x="1887125" y="2822300"/>
              <a:ext cx="864650" cy="432675"/>
            </a:xfrm>
            <a:custGeom>
              <a:avLst/>
              <a:gdLst/>
              <a:ahLst/>
              <a:cxnLst/>
              <a:rect l="l" t="t" r="r" b="b"/>
              <a:pathLst>
                <a:path w="34586" h="17307" extrusionOk="0">
                  <a:moveTo>
                    <a:pt x="1" y="1"/>
                  </a:moveTo>
                  <a:lnTo>
                    <a:pt x="17280" y="17306"/>
                  </a:lnTo>
                  <a:lnTo>
                    <a:pt x="34585" y="1"/>
                  </a:lnTo>
                  <a:lnTo>
                    <a:pt x="29772" y="1"/>
                  </a:lnTo>
                  <a:lnTo>
                    <a:pt x="17280" y="12493"/>
                  </a:lnTo>
                  <a:lnTo>
                    <a:pt x="48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3" name="Google Shape;443;p16"/>
          <p:cNvSpPr txBox="1">
            <a:spLocks noGrp="1"/>
          </p:cNvSpPr>
          <p:nvPr>
            <p:ph type="body" idx="1"/>
          </p:nvPr>
        </p:nvSpPr>
        <p:spPr>
          <a:xfrm>
            <a:off x="713225" y="2266950"/>
            <a:ext cx="3858900" cy="12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44" name="Google Shape;444;p16"/>
          <p:cNvSpPr txBox="1">
            <a:spLocks noGrp="1"/>
          </p:cNvSpPr>
          <p:nvPr>
            <p:ph type="title"/>
          </p:nvPr>
        </p:nvSpPr>
        <p:spPr>
          <a:xfrm>
            <a:off x="713225" y="3638225"/>
            <a:ext cx="3858900" cy="42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CUSTOM_5"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6" name="Google Shape;446;p17"/>
          <p:cNvGrpSpPr/>
          <p:nvPr/>
        </p:nvGrpSpPr>
        <p:grpSpPr>
          <a:xfrm rot="-2310811">
            <a:off x="-1076826" y="-329489"/>
            <a:ext cx="3108958" cy="2251616"/>
            <a:chOff x="2683075" y="2759700"/>
            <a:chExt cx="1544925" cy="1083825"/>
          </a:xfrm>
        </p:grpSpPr>
        <p:sp>
          <p:nvSpPr>
            <p:cNvPr id="447" name="Google Shape;447;p17"/>
            <p:cNvSpPr/>
            <p:nvPr/>
          </p:nvSpPr>
          <p:spPr>
            <a:xfrm>
              <a:off x="2683075" y="2759850"/>
              <a:ext cx="1544925" cy="1083675"/>
            </a:xfrm>
            <a:custGeom>
              <a:avLst/>
              <a:gdLst/>
              <a:ahLst/>
              <a:cxnLst/>
              <a:rect l="l" t="t" r="r" b="b"/>
              <a:pathLst>
                <a:path w="61797" h="43347" extrusionOk="0">
                  <a:moveTo>
                    <a:pt x="23324" y="1"/>
                  </a:moveTo>
                  <a:cubicBezTo>
                    <a:pt x="20321" y="1"/>
                    <a:pt x="17333" y="1037"/>
                    <a:pt x="14980" y="2968"/>
                  </a:cubicBezTo>
                  <a:cubicBezTo>
                    <a:pt x="0" y="14979"/>
                    <a:pt x="23886" y="43233"/>
                    <a:pt x="23886" y="43233"/>
                  </a:cubicBezTo>
                  <a:cubicBezTo>
                    <a:pt x="23886" y="43233"/>
                    <a:pt x="25517" y="43346"/>
                    <a:pt x="28101" y="43346"/>
                  </a:cubicBezTo>
                  <a:cubicBezTo>
                    <a:pt x="37799" y="43346"/>
                    <a:pt x="60918" y="41750"/>
                    <a:pt x="61592" y="26581"/>
                  </a:cubicBezTo>
                  <a:cubicBezTo>
                    <a:pt x="61797" y="21906"/>
                    <a:pt x="59476" y="17299"/>
                    <a:pt x="55484" y="14808"/>
                  </a:cubicBezTo>
                  <a:cubicBezTo>
                    <a:pt x="53361" y="13486"/>
                    <a:pt x="51246" y="12963"/>
                    <a:pt x="49230" y="12963"/>
                  </a:cubicBezTo>
                  <a:cubicBezTo>
                    <a:pt x="41625" y="12963"/>
                    <a:pt x="35420" y="20405"/>
                    <a:pt x="35420" y="20405"/>
                  </a:cubicBezTo>
                  <a:cubicBezTo>
                    <a:pt x="35420" y="20405"/>
                    <a:pt x="39173" y="5356"/>
                    <a:pt x="28083" y="920"/>
                  </a:cubicBezTo>
                  <a:cubicBezTo>
                    <a:pt x="26556" y="300"/>
                    <a:pt x="24938" y="1"/>
                    <a:pt x="23324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7"/>
            <p:cNvSpPr/>
            <p:nvPr/>
          </p:nvSpPr>
          <p:spPr>
            <a:xfrm>
              <a:off x="2932150" y="2759700"/>
              <a:ext cx="1295850" cy="1082300"/>
            </a:xfrm>
            <a:custGeom>
              <a:avLst/>
              <a:gdLst/>
              <a:ahLst/>
              <a:cxnLst/>
              <a:rect l="l" t="t" r="r" b="b"/>
              <a:pathLst>
                <a:path w="51834" h="43292" extrusionOk="0">
                  <a:moveTo>
                    <a:pt x="13424" y="1201"/>
                  </a:moveTo>
                  <a:cubicBezTo>
                    <a:pt x="13603" y="1201"/>
                    <a:pt x="13784" y="1244"/>
                    <a:pt x="13957" y="1336"/>
                  </a:cubicBezTo>
                  <a:cubicBezTo>
                    <a:pt x="14571" y="1643"/>
                    <a:pt x="14776" y="2359"/>
                    <a:pt x="14469" y="2905"/>
                  </a:cubicBezTo>
                  <a:cubicBezTo>
                    <a:pt x="14281" y="3329"/>
                    <a:pt x="13897" y="3558"/>
                    <a:pt x="13475" y="3558"/>
                  </a:cubicBezTo>
                  <a:cubicBezTo>
                    <a:pt x="13286" y="3558"/>
                    <a:pt x="13090" y="3512"/>
                    <a:pt x="12899" y="3417"/>
                  </a:cubicBezTo>
                  <a:cubicBezTo>
                    <a:pt x="12319" y="3144"/>
                    <a:pt x="12081" y="2394"/>
                    <a:pt x="12388" y="1848"/>
                  </a:cubicBezTo>
                  <a:cubicBezTo>
                    <a:pt x="12603" y="1440"/>
                    <a:pt x="13004" y="1201"/>
                    <a:pt x="13424" y="1201"/>
                  </a:cubicBezTo>
                  <a:close/>
                  <a:moveTo>
                    <a:pt x="17875" y="3419"/>
                  </a:moveTo>
                  <a:cubicBezTo>
                    <a:pt x="18053" y="3419"/>
                    <a:pt x="18231" y="3462"/>
                    <a:pt x="18393" y="3554"/>
                  </a:cubicBezTo>
                  <a:cubicBezTo>
                    <a:pt x="19007" y="3861"/>
                    <a:pt x="19212" y="4577"/>
                    <a:pt x="18905" y="5123"/>
                  </a:cubicBezTo>
                  <a:cubicBezTo>
                    <a:pt x="18717" y="5547"/>
                    <a:pt x="18333" y="5776"/>
                    <a:pt x="17911" y="5776"/>
                  </a:cubicBezTo>
                  <a:cubicBezTo>
                    <a:pt x="17722" y="5776"/>
                    <a:pt x="17526" y="5730"/>
                    <a:pt x="17335" y="5635"/>
                  </a:cubicBezTo>
                  <a:cubicBezTo>
                    <a:pt x="16789" y="5396"/>
                    <a:pt x="16516" y="4680"/>
                    <a:pt x="16824" y="4066"/>
                  </a:cubicBezTo>
                  <a:cubicBezTo>
                    <a:pt x="17039" y="3658"/>
                    <a:pt x="17457" y="3419"/>
                    <a:pt x="17875" y="3419"/>
                  </a:cubicBezTo>
                  <a:close/>
                  <a:moveTo>
                    <a:pt x="9104" y="4663"/>
                  </a:moveTo>
                  <a:cubicBezTo>
                    <a:pt x="9284" y="4663"/>
                    <a:pt x="9463" y="4702"/>
                    <a:pt x="9624" y="4782"/>
                  </a:cubicBezTo>
                  <a:cubicBezTo>
                    <a:pt x="10170" y="5089"/>
                    <a:pt x="10443" y="5806"/>
                    <a:pt x="10135" y="6386"/>
                  </a:cubicBezTo>
                  <a:cubicBezTo>
                    <a:pt x="9919" y="6795"/>
                    <a:pt x="9516" y="7017"/>
                    <a:pt x="9094" y="7017"/>
                  </a:cubicBezTo>
                  <a:cubicBezTo>
                    <a:pt x="8917" y="7017"/>
                    <a:pt x="8737" y="6978"/>
                    <a:pt x="8566" y="6898"/>
                  </a:cubicBezTo>
                  <a:cubicBezTo>
                    <a:pt x="7986" y="6591"/>
                    <a:pt x="7747" y="5874"/>
                    <a:pt x="8054" y="5294"/>
                  </a:cubicBezTo>
                  <a:cubicBezTo>
                    <a:pt x="8246" y="4885"/>
                    <a:pt x="8676" y="4663"/>
                    <a:pt x="9104" y="4663"/>
                  </a:cubicBezTo>
                  <a:close/>
                  <a:moveTo>
                    <a:pt x="22362" y="5686"/>
                  </a:moveTo>
                  <a:cubicBezTo>
                    <a:pt x="22543" y="5686"/>
                    <a:pt x="22726" y="5725"/>
                    <a:pt x="22897" y="5806"/>
                  </a:cubicBezTo>
                  <a:cubicBezTo>
                    <a:pt x="23478" y="6113"/>
                    <a:pt x="23682" y="6830"/>
                    <a:pt x="23409" y="7410"/>
                  </a:cubicBezTo>
                  <a:cubicBezTo>
                    <a:pt x="23193" y="7819"/>
                    <a:pt x="22790" y="8041"/>
                    <a:pt x="22356" y="8041"/>
                  </a:cubicBezTo>
                  <a:cubicBezTo>
                    <a:pt x="22174" y="8041"/>
                    <a:pt x="21987" y="8002"/>
                    <a:pt x="21806" y="7921"/>
                  </a:cubicBezTo>
                  <a:cubicBezTo>
                    <a:pt x="21225" y="7648"/>
                    <a:pt x="20987" y="6932"/>
                    <a:pt x="21294" y="6318"/>
                  </a:cubicBezTo>
                  <a:cubicBezTo>
                    <a:pt x="21510" y="5909"/>
                    <a:pt x="21930" y="5686"/>
                    <a:pt x="22362" y="5686"/>
                  </a:cubicBezTo>
                  <a:close/>
                  <a:moveTo>
                    <a:pt x="13540" y="6881"/>
                  </a:moveTo>
                  <a:cubicBezTo>
                    <a:pt x="13720" y="6881"/>
                    <a:pt x="13899" y="6920"/>
                    <a:pt x="14060" y="7000"/>
                  </a:cubicBezTo>
                  <a:cubicBezTo>
                    <a:pt x="14606" y="7307"/>
                    <a:pt x="14879" y="8024"/>
                    <a:pt x="14571" y="8604"/>
                  </a:cubicBezTo>
                  <a:cubicBezTo>
                    <a:pt x="14355" y="9013"/>
                    <a:pt x="13952" y="9235"/>
                    <a:pt x="13530" y="9235"/>
                  </a:cubicBezTo>
                  <a:cubicBezTo>
                    <a:pt x="13353" y="9235"/>
                    <a:pt x="13173" y="9196"/>
                    <a:pt x="13002" y="9116"/>
                  </a:cubicBezTo>
                  <a:cubicBezTo>
                    <a:pt x="12422" y="8843"/>
                    <a:pt x="12217" y="8126"/>
                    <a:pt x="12490" y="7512"/>
                  </a:cubicBezTo>
                  <a:cubicBezTo>
                    <a:pt x="12682" y="7103"/>
                    <a:pt x="13112" y="6881"/>
                    <a:pt x="13540" y="6881"/>
                  </a:cubicBezTo>
                  <a:close/>
                  <a:moveTo>
                    <a:pt x="4789" y="7222"/>
                  </a:moveTo>
                  <a:cubicBezTo>
                    <a:pt x="4970" y="7222"/>
                    <a:pt x="5153" y="7261"/>
                    <a:pt x="5324" y="7341"/>
                  </a:cubicBezTo>
                  <a:cubicBezTo>
                    <a:pt x="5904" y="7648"/>
                    <a:pt x="6109" y="8365"/>
                    <a:pt x="5836" y="8945"/>
                  </a:cubicBezTo>
                  <a:cubicBezTo>
                    <a:pt x="5616" y="9337"/>
                    <a:pt x="5202" y="9570"/>
                    <a:pt x="4759" y="9570"/>
                  </a:cubicBezTo>
                  <a:cubicBezTo>
                    <a:pt x="4585" y="9570"/>
                    <a:pt x="4406" y="9534"/>
                    <a:pt x="4232" y="9457"/>
                  </a:cubicBezTo>
                  <a:cubicBezTo>
                    <a:pt x="3652" y="9184"/>
                    <a:pt x="3447" y="8467"/>
                    <a:pt x="3720" y="7853"/>
                  </a:cubicBezTo>
                  <a:cubicBezTo>
                    <a:pt x="3937" y="7444"/>
                    <a:pt x="4357" y="7222"/>
                    <a:pt x="4789" y="7222"/>
                  </a:cubicBezTo>
                  <a:close/>
                  <a:moveTo>
                    <a:pt x="17954" y="9144"/>
                  </a:moveTo>
                  <a:cubicBezTo>
                    <a:pt x="18142" y="9144"/>
                    <a:pt x="18337" y="9190"/>
                    <a:pt x="18530" y="9286"/>
                  </a:cubicBezTo>
                  <a:cubicBezTo>
                    <a:pt x="19144" y="9559"/>
                    <a:pt x="19349" y="10276"/>
                    <a:pt x="19042" y="10856"/>
                  </a:cubicBezTo>
                  <a:cubicBezTo>
                    <a:pt x="18821" y="11248"/>
                    <a:pt x="18408" y="11481"/>
                    <a:pt x="17978" y="11481"/>
                  </a:cubicBezTo>
                  <a:cubicBezTo>
                    <a:pt x="17808" y="11481"/>
                    <a:pt x="17636" y="11445"/>
                    <a:pt x="17472" y="11368"/>
                  </a:cubicBezTo>
                  <a:cubicBezTo>
                    <a:pt x="16926" y="11095"/>
                    <a:pt x="16653" y="10378"/>
                    <a:pt x="16960" y="9764"/>
                  </a:cubicBezTo>
                  <a:cubicBezTo>
                    <a:pt x="17171" y="9366"/>
                    <a:pt x="17543" y="9144"/>
                    <a:pt x="17954" y="9144"/>
                  </a:cubicBezTo>
                  <a:close/>
                  <a:moveTo>
                    <a:pt x="9198" y="9487"/>
                  </a:moveTo>
                  <a:cubicBezTo>
                    <a:pt x="9388" y="9487"/>
                    <a:pt x="9581" y="9533"/>
                    <a:pt x="9760" y="9628"/>
                  </a:cubicBezTo>
                  <a:cubicBezTo>
                    <a:pt x="10306" y="9901"/>
                    <a:pt x="10545" y="10617"/>
                    <a:pt x="10272" y="11197"/>
                  </a:cubicBezTo>
                  <a:cubicBezTo>
                    <a:pt x="10055" y="11606"/>
                    <a:pt x="9652" y="11829"/>
                    <a:pt x="9218" y="11829"/>
                  </a:cubicBezTo>
                  <a:cubicBezTo>
                    <a:pt x="9037" y="11829"/>
                    <a:pt x="8849" y="11790"/>
                    <a:pt x="8668" y="11709"/>
                  </a:cubicBezTo>
                  <a:cubicBezTo>
                    <a:pt x="8122" y="11436"/>
                    <a:pt x="7883" y="10720"/>
                    <a:pt x="8156" y="10139"/>
                  </a:cubicBezTo>
                  <a:cubicBezTo>
                    <a:pt x="8368" y="9715"/>
                    <a:pt x="8776" y="9487"/>
                    <a:pt x="9198" y="9487"/>
                  </a:cubicBezTo>
                  <a:close/>
                  <a:moveTo>
                    <a:pt x="22412" y="11397"/>
                  </a:moveTo>
                  <a:cubicBezTo>
                    <a:pt x="22597" y="11397"/>
                    <a:pt x="22786" y="11443"/>
                    <a:pt x="22966" y="11539"/>
                  </a:cubicBezTo>
                  <a:cubicBezTo>
                    <a:pt x="23580" y="11846"/>
                    <a:pt x="23785" y="12562"/>
                    <a:pt x="23478" y="13108"/>
                  </a:cubicBezTo>
                  <a:cubicBezTo>
                    <a:pt x="23262" y="13515"/>
                    <a:pt x="22861" y="13755"/>
                    <a:pt x="22441" y="13755"/>
                  </a:cubicBezTo>
                  <a:cubicBezTo>
                    <a:pt x="22263" y="13755"/>
                    <a:pt x="22081" y="13712"/>
                    <a:pt x="21908" y="13620"/>
                  </a:cubicBezTo>
                  <a:cubicBezTo>
                    <a:pt x="21362" y="13381"/>
                    <a:pt x="21089" y="12630"/>
                    <a:pt x="21396" y="12050"/>
                  </a:cubicBezTo>
                  <a:cubicBezTo>
                    <a:pt x="21608" y="11626"/>
                    <a:pt x="21999" y="11397"/>
                    <a:pt x="22412" y="11397"/>
                  </a:cubicBezTo>
                  <a:close/>
                  <a:moveTo>
                    <a:pt x="13685" y="11739"/>
                  </a:moveTo>
                  <a:cubicBezTo>
                    <a:pt x="13873" y="11739"/>
                    <a:pt x="14061" y="11785"/>
                    <a:pt x="14230" y="11880"/>
                  </a:cubicBezTo>
                  <a:cubicBezTo>
                    <a:pt x="14810" y="12187"/>
                    <a:pt x="15049" y="12903"/>
                    <a:pt x="14742" y="13449"/>
                  </a:cubicBezTo>
                  <a:cubicBezTo>
                    <a:pt x="14523" y="13839"/>
                    <a:pt x="14113" y="14090"/>
                    <a:pt x="13685" y="14090"/>
                  </a:cubicBezTo>
                  <a:cubicBezTo>
                    <a:pt x="13513" y="14090"/>
                    <a:pt x="13339" y="14049"/>
                    <a:pt x="13172" y="13961"/>
                  </a:cubicBezTo>
                  <a:cubicBezTo>
                    <a:pt x="12558" y="13654"/>
                    <a:pt x="12353" y="12972"/>
                    <a:pt x="12661" y="12392"/>
                  </a:cubicBezTo>
                  <a:cubicBezTo>
                    <a:pt x="12849" y="11968"/>
                    <a:pt x="13265" y="11739"/>
                    <a:pt x="13685" y="11739"/>
                  </a:cubicBezTo>
                  <a:close/>
                  <a:moveTo>
                    <a:pt x="4823" y="12933"/>
                  </a:moveTo>
                  <a:cubicBezTo>
                    <a:pt x="5009" y="12933"/>
                    <a:pt x="5202" y="12979"/>
                    <a:pt x="5392" y="13074"/>
                  </a:cubicBezTo>
                  <a:cubicBezTo>
                    <a:pt x="6007" y="13381"/>
                    <a:pt x="6211" y="14098"/>
                    <a:pt x="5904" y="14644"/>
                  </a:cubicBezTo>
                  <a:cubicBezTo>
                    <a:pt x="5692" y="15068"/>
                    <a:pt x="5301" y="15297"/>
                    <a:pt x="4889" y="15297"/>
                  </a:cubicBezTo>
                  <a:cubicBezTo>
                    <a:pt x="4704" y="15297"/>
                    <a:pt x="4514" y="15251"/>
                    <a:pt x="4335" y="15156"/>
                  </a:cubicBezTo>
                  <a:cubicBezTo>
                    <a:pt x="3789" y="14883"/>
                    <a:pt x="3550" y="14166"/>
                    <a:pt x="3823" y="13586"/>
                  </a:cubicBezTo>
                  <a:cubicBezTo>
                    <a:pt x="4035" y="13162"/>
                    <a:pt x="4409" y="12933"/>
                    <a:pt x="4823" y="12933"/>
                  </a:cubicBezTo>
                  <a:close/>
                  <a:moveTo>
                    <a:pt x="18112" y="13997"/>
                  </a:moveTo>
                  <a:cubicBezTo>
                    <a:pt x="18294" y="13997"/>
                    <a:pt x="18483" y="14040"/>
                    <a:pt x="18666" y="14132"/>
                  </a:cubicBezTo>
                  <a:cubicBezTo>
                    <a:pt x="19246" y="14439"/>
                    <a:pt x="19485" y="15156"/>
                    <a:pt x="19178" y="15702"/>
                  </a:cubicBezTo>
                  <a:cubicBezTo>
                    <a:pt x="18962" y="16109"/>
                    <a:pt x="18562" y="16348"/>
                    <a:pt x="18141" y="16348"/>
                  </a:cubicBezTo>
                  <a:cubicBezTo>
                    <a:pt x="17963" y="16348"/>
                    <a:pt x="17781" y="16305"/>
                    <a:pt x="17608" y="16213"/>
                  </a:cubicBezTo>
                  <a:cubicBezTo>
                    <a:pt x="17028" y="15940"/>
                    <a:pt x="16789" y="15258"/>
                    <a:pt x="17097" y="14644"/>
                  </a:cubicBezTo>
                  <a:cubicBezTo>
                    <a:pt x="17288" y="14236"/>
                    <a:pt x="17682" y="13997"/>
                    <a:pt x="18112" y="13997"/>
                  </a:cubicBezTo>
                  <a:close/>
                  <a:moveTo>
                    <a:pt x="40126" y="14729"/>
                  </a:moveTo>
                  <a:cubicBezTo>
                    <a:pt x="40307" y="14729"/>
                    <a:pt x="40494" y="14768"/>
                    <a:pt x="40676" y="14848"/>
                  </a:cubicBezTo>
                  <a:cubicBezTo>
                    <a:pt x="41256" y="15156"/>
                    <a:pt x="41495" y="15872"/>
                    <a:pt x="41187" y="16452"/>
                  </a:cubicBezTo>
                  <a:cubicBezTo>
                    <a:pt x="40967" y="16844"/>
                    <a:pt x="40536" y="17078"/>
                    <a:pt x="40108" y="17078"/>
                  </a:cubicBezTo>
                  <a:cubicBezTo>
                    <a:pt x="39940" y="17078"/>
                    <a:pt x="39772" y="17041"/>
                    <a:pt x="39618" y="16964"/>
                  </a:cubicBezTo>
                  <a:cubicBezTo>
                    <a:pt x="39038" y="16657"/>
                    <a:pt x="38833" y="15975"/>
                    <a:pt x="39106" y="15360"/>
                  </a:cubicBezTo>
                  <a:cubicBezTo>
                    <a:pt x="39298" y="14951"/>
                    <a:pt x="39694" y="14729"/>
                    <a:pt x="40126" y="14729"/>
                  </a:cubicBezTo>
                  <a:close/>
                  <a:moveTo>
                    <a:pt x="9329" y="15192"/>
                  </a:moveTo>
                  <a:cubicBezTo>
                    <a:pt x="9508" y="15192"/>
                    <a:pt x="9690" y="15235"/>
                    <a:pt x="9863" y="15326"/>
                  </a:cubicBezTo>
                  <a:cubicBezTo>
                    <a:pt x="10477" y="15633"/>
                    <a:pt x="10681" y="16316"/>
                    <a:pt x="10374" y="16896"/>
                  </a:cubicBezTo>
                  <a:cubicBezTo>
                    <a:pt x="10186" y="17320"/>
                    <a:pt x="9802" y="17549"/>
                    <a:pt x="9381" y="17549"/>
                  </a:cubicBezTo>
                  <a:cubicBezTo>
                    <a:pt x="9192" y="17549"/>
                    <a:pt x="8995" y="17503"/>
                    <a:pt x="8805" y="17408"/>
                  </a:cubicBezTo>
                  <a:cubicBezTo>
                    <a:pt x="8225" y="17135"/>
                    <a:pt x="7986" y="16452"/>
                    <a:pt x="8293" y="15838"/>
                  </a:cubicBezTo>
                  <a:cubicBezTo>
                    <a:pt x="8508" y="15431"/>
                    <a:pt x="8909" y="15192"/>
                    <a:pt x="9329" y="15192"/>
                  </a:cubicBezTo>
                  <a:close/>
                  <a:moveTo>
                    <a:pt x="31344" y="15923"/>
                  </a:moveTo>
                  <a:cubicBezTo>
                    <a:pt x="31521" y="15923"/>
                    <a:pt x="31701" y="15962"/>
                    <a:pt x="31872" y="16043"/>
                  </a:cubicBezTo>
                  <a:cubicBezTo>
                    <a:pt x="32486" y="16350"/>
                    <a:pt x="32691" y="17066"/>
                    <a:pt x="32384" y="17647"/>
                  </a:cubicBezTo>
                  <a:cubicBezTo>
                    <a:pt x="32188" y="18038"/>
                    <a:pt x="31746" y="18272"/>
                    <a:pt x="31311" y="18272"/>
                  </a:cubicBezTo>
                  <a:cubicBezTo>
                    <a:pt x="31139" y="18272"/>
                    <a:pt x="30968" y="18236"/>
                    <a:pt x="30814" y="18158"/>
                  </a:cubicBezTo>
                  <a:cubicBezTo>
                    <a:pt x="30268" y="17851"/>
                    <a:pt x="29995" y="17169"/>
                    <a:pt x="30302" y="16555"/>
                  </a:cubicBezTo>
                  <a:cubicBezTo>
                    <a:pt x="30519" y="16146"/>
                    <a:pt x="30922" y="15923"/>
                    <a:pt x="31344" y="15923"/>
                  </a:cubicBezTo>
                  <a:close/>
                  <a:moveTo>
                    <a:pt x="22608" y="16265"/>
                  </a:moveTo>
                  <a:cubicBezTo>
                    <a:pt x="22785" y="16265"/>
                    <a:pt x="22965" y="16303"/>
                    <a:pt x="23136" y="16384"/>
                  </a:cubicBezTo>
                  <a:cubicBezTo>
                    <a:pt x="23751" y="16691"/>
                    <a:pt x="23955" y="17408"/>
                    <a:pt x="23648" y="17988"/>
                  </a:cubicBezTo>
                  <a:cubicBezTo>
                    <a:pt x="23432" y="18397"/>
                    <a:pt x="23012" y="18619"/>
                    <a:pt x="22591" y="18619"/>
                  </a:cubicBezTo>
                  <a:cubicBezTo>
                    <a:pt x="22416" y="18619"/>
                    <a:pt x="22240" y="18580"/>
                    <a:pt x="22079" y="18500"/>
                  </a:cubicBezTo>
                  <a:cubicBezTo>
                    <a:pt x="21464" y="18193"/>
                    <a:pt x="21260" y="17510"/>
                    <a:pt x="21567" y="16896"/>
                  </a:cubicBezTo>
                  <a:cubicBezTo>
                    <a:pt x="21783" y="16487"/>
                    <a:pt x="22186" y="16265"/>
                    <a:pt x="22608" y="16265"/>
                  </a:cubicBezTo>
                  <a:close/>
                  <a:moveTo>
                    <a:pt x="44585" y="16994"/>
                  </a:moveTo>
                  <a:cubicBezTo>
                    <a:pt x="44773" y="16994"/>
                    <a:pt x="44966" y="17040"/>
                    <a:pt x="45146" y="17135"/>
                  </a:cubicBezTo>
                  <a:cubicBezTo>
                    <a:pt x="45760" y="17408"/>
                    <a:pt x="45965" y="18158"/>
                    <a:pt x="45658" y="18704"/>
                  </a:cubicBezTo>
                  <a:cubicBezTo>
                    <a:pt x="45442" y="19112"/>
                    <a:pt x="45024" y="19351"/>
                    <a:pt x="44606" y="19351"/>
                  </a:cubicBezTo>
                  <a:cubicBezTo>
                    <a:pt x="44428" y="19351"/>
                    <a:pt x="44250" y="19308"/>
                    <a:pt x="44088" y="19216"/>
                  </a:cubicBezTo>
                  <a:cubicBezTo>
                    <a:pt x="43542" y="18909"/>
                    <a:pt x="43269" y="18227"/>
                    <a:pt x="43576" y="17647"/>
                  </a:cubicBezTo>
                  <a:cubicBezTo>
                    <a:pt x="43764" y="17222"/>
                    <a:pt x="44164" y="16994"/>
                    <a:pt x="44585" y="16994"/>
                  </a:cubicBezTo>
                  <a:close/>
                  <a:moveTo>
                    <a:pt x="13771" y="17459"/>
                  </a:moveTo>
                  <a:cubicBezTo>
                    <a:pt x="13947" y="17459"/>
                    <a:pt x="14127" y="17498"/>
                    <a:pt x="14299" y="17578"/>
                  </a:cubicBezTo>
                  <a:cubicBezTo>
                    <a:pt x="14913" y="17885"/>
                    <a:pt x="15117" y="18602"/>
                    <a:pt x="14810" y="19148"/>
                  </a:cubicBezTo>
                  <a:cubicBezTo>
                    <a:pt x="14622" y="19572"/>
                    <a:pt x="14206" y="19801"/>
                    <a:pt x="13786" y="19801"/>
                  </a:cubicBezTo>
                  <a:cubicBezTo>
                    <a:pt x="13598" y="19801"/>
                    <a:pt x="13410" y="19755"/>
                    <a:pt x="13241" y="19660"/>
                  </a:cubicBezTo>
                  <a:cubicBezTo>
                    <a:pt x="12695" y="19387"/>
                    <a:pt x="12422" y="18704"/>
                    <a:pt x="12729" y="18090"/>
                  </a:cubicBezTo>
                  <a:cubicBezTo>
                    <a:pt x="12945" y="17681"/>
                    <a:pt x="13348" y="17459"/>
                    <a:pt x="13771" y="17459"/>
                  </a:cubicBezTo>
                  <a:close/>
                  <a:moveTo>
                    <a:pt x="5035" y="17800"/>
                  </a:moveTo>
                  <a:cubicBezTo>
                    <a:pt x="5212" y="17800"/>
                    <a:pt x="5392" y="17839"/>
                    <a:pt x="5563" y="17920"/>
                  </a:cubicBezTo>
                  <a:cubicBezTo>
                    <a:pt x="6177" y="18227"/>
                    <a:pt x="6382" y="18943"/>
                    <a:pt x="6075" y="19523"/>
                  </a:cubicBezTo>
                  <a:cubicBezTo>
                    <a:pt x="5864" y="19922"/>
                    <a:pt x="5476" y="20143"/>
                    <a:pt x="5065" y="20143"/>
                  </a:cubicBezTo>
                  <a:cubicBezTo>
                    <a:pt x="4878" y="20143"/>
                    <a:pt x="4687" y="20097"/>
                    <a:pt x="4505" y="20001"/>
                  </a:cubicBezTo>
                  <a:cubicBezTo>
                    <a:pt x="3891" y="19728"/>
                    <a:pt x="3686" y="19046"/>
                    <a:pt x="3993" y="18431"/>
                  </a:cubicBezTo>
                  <a:cubicBezTo>
                    <a:pt x="4210" y="18022"/>
                    <a:pt x="4613" y="17800"/>
                    <a:pt x="5035" y="17800"/>
                  </a:cubicBezTo>
                  <a:close/>
                  <a:moveTo>
                    <a:pt x="35814" y="18188"/>
                  </a:moveTo>
                  <a:cubicBezTo>
                    <a:pt x="36004" y="18188"/>
                    <a:pt x="36196" y="18234"/>
                    <a:pt x="36376" y="18329"/>
                  </a:cubicBezTo>
                  <a:cubicBezTo>
                    <a:pt x="36922" y="18602"/>
                    <a:pt x="37161" y="19353"/>
                    <a:pt x="36888" y="19899"/>
                  </a:cubicBezTo>
                  <a:cubicBezTo>
                    <a:pt x="36672" y="20306"/>
                    <a:pt x="36272" y="20545"/>
                    <a:pt x="35839" y="20545"/>
                  </a:cubicBezTo>
                  <a:cubicBezTo>
                    <a:pt x="35656" y="20545"/>
                    <a:pt x="35467" y="20502"/>
                    <a:pt x="35284" y="20411"/>
                  </a:cubicBezTo>
                  <a:cubicBezTo>
                    <a:pt x="34704" y="20103"/>
                    <a:pt x="34499" y="19421"/>
                    <a:pt x="34772" y="18841"/>
                  </a:cubicBezTo>
                  <a:cubicBezTo>
                    <a:pt x="34984" y="18417"/>
                    <a:pt x="35392" y="18188"/>
                    <a:pt x="35814" y="18188"/>
                  </a:cubicBezTo>
                  <a:close/>
                  <a:moveTo>
                    <a:pt x="49043" y="19246"/>
                  </a:moveTo>
                  <a:cubicBezTo>
                    <a:pt x="49227" y="19246"/>
                    <a:pt x="49413" y="19292"/>
                    <a:pt x="49582" y="19387"/>
                  </a:cubicBezTo>
                  <a:cubicBezTo>
                    <a:pt x="50196" y="19694"/>
                    <a:pt x="50401" y="20411"/>
                    <a:pt x="50093" y="20956"/>
                  </a:cubicBezTo>
                  <a:cubicBezTo>
                    <a:pt x="49874" y="21346"/>
                    <a:pt x="49464" y="21597"/>
                    <a:pt x="49036" y="21597"/>
                  </a:cubicBezTo>
                  <a:cubicBezTo>
                    <a:pt x="48865" y="21597"/>
                    <a:pt x="48690" y="21556"/>
                    <a:pt x="48524" y="21468"/>
                  </a:cubicBezTo>
                  <a:cubicBezTo>
                    <a:pt x="47978" y="21161"/>
                    <a:pt x="47739" y="20445"/>
                    <a:pt x="48012" y="19899"/>
                  </a:cubicBezTo>
                  <a:cubicBezTo>
                    <a:pt x="48224" y="19475"/>
                    <a:pt x="48631" y="19246"/>
                    <a:pt x="49043" y="19246"/>
                  </a:cubicBezTo>
                  <a:close/>
                  <a:moveTo>
                    <a:pt x="18226" y="19723"/>
                  </a:moveTo>
                  <a:cubicBezTo>
                    <a:pt x="18416" y="19723"/>
                    <a:pt x="18613" y="19769"/>
                    <a:pt x="18803" y="19865"/>
                  </a:cubicBezTo>
                  <a:cubicBezTo>
                    <a:pt x="19383" y="20138"/>
                    <a:pt x="19588" y="20854"/>
                    <a:pt x="19315" y="21434"/>
                  </a:cubicBezTo>
                  <a:cubicBezTo>
                    <a:pt x="19098" y="21843"/>
                    <a:pt x="18678" y="22066"/>
                    <a:pt x="18246" y="22066"/>
                  </a:cubicBezTo>
                  <a:cubicBezTo>
                    <a:pt x="18065" y="22066"/>
                    <a:pt x="17882" y="22027"/>
                    <a:pt x="17711" y="21946"/>
                  </a:cubicBezTo>
                  <a:cubicBezTo>
                    <a:pt x="17131" y="21639"/>
                    <a:pt x="16926" y="20956"/>
                    <a:pt x="17199" y="20376"/>
                  </a:cubicBezTo>
                  <a:cubicBezTo>
                    <a:pt x="17411" y="19952"/>
                    <a:pt x="17802" y="19723"/>
                    <a:pt x="18226" y="19723"/>
                  </a:cubicBezTo>
                  <a:close/>
                  <a:moveTo>
                    <a:pt x="9445" y="20065"/>
                  </a:moveTo>
                  <a:cubicBezTo>
                    <a:pt x="9630" y="20065"/>
                    <a:pt x="9819" y="20111"/>
                    <a:pt x="9999" y="20206"/>
                  </a:cubicBezTo>
                  <a:cubicBezTo>
                    <a:pt x="10613" y="20479"/>
                    <a:pt x="10818" y="21161"/>
                    <a:pt x="10511" y="21775"/>
                  </a:cubicBezTo>
                  <a:cubicBezTo>
                    <a:pt x="10294" y="22184"/>
                    <a:pt x="9874" y="22407"/>
                    <a:pt x="9454" y="22407"/>
                  </a:cubicBezTo>
                  <a:cubicBezTo>
                    <a:pt x="9278" y="22407"/>
                    <a:pt x="9102" y="22368"/>
                    <a:pt x="8941" y="22287"/>
                  </a:cubicBezTo>
                  <a:cubicBezTo>
                    <a:pt x="8395" y="21980"/>
                    <a:pt x="8122" y="21298"/>
                    <a:pt x="8429" y="20718"/>
                  </a:cubicBezTo>
                  <a:cubicBezTo>
                    <a:pt x="8641" y="20294"/>
                    <a:pt x="9032" y="20065"/>
                    <a:pt x="9445" y="20065"/>
                  </a:cubicBezTo>
                  <a:close/>
                  <a:moveTo>
                    <a:pt x="40250" y="20440"/>
                  </a:moveTo>
                  <a:cubicBezTo>
                    <a:pt x="40440" y="20440"/>
                    <a:pt x="40632" y="20486"/>
                    <a:pt x="40812" y="20581"/>
                  </a:cubicBezTo>
                  <a:cubicBezTo>
                    <a:pt x="41392" y="20854"/>
                    <a:pt x="41597" y="21605"/>
                    <a:pt x="41324" y="22151"/>
                  </a:cubicBezTo>
                  <a:cubicBezTo>
                    <a:pt x="41105" y="22540"/>
                    <a:pt x="40694" y="22791"/>
                    <a:pt x="40254" y="22791"/>
                  </a:cubicBezTo>
                  <a:cubicBezTo>
                    <a:pt x="40078" y="22791"/>
                    <a:pt x="39896" y="22751"/>
                    <a:pt x="39720" y="22663"/>
                  </a:cubicBezTo>
                  <a:cubicBezTo>
                    <a:pt x="39174" y="22356"/>
                    <a:pt x="38935" y="21673"/>
                    <a:pt x="39208" y="21093"/>
                  </a:cubicBezTo>
                  <a:cubicBezTo>
                    <a:pt x="39420" y="20669"/>
                    <a:pt x="39828" y="20440"/>
                    <a:pt x="40250" y="20440"/>
                  </a:cubicBezTo>
                  <a:close/>
                  <a:moveTo>
                    <a:pt x="31454" y="20781"/>
                  </a:moveTo>
                  <a:cubicBezTo>
                    <a:pt x="31639" y="20781"/>
                    <a:pt x="31829" y="20827"/>
                    <a:pt x="32008" y="20922"/>
                  </a:cubicBezTo>
                  <a:cubicBezTo>
                    <a:pt x="32623" y="21229"/>
                    <a:pt x="32827" y="21946"/>
                    <a:pt x="32520" y="22492"/>
                  </a:cubicBezTo>
                  <a:cubicBezTo>
                    <a:pt x="32305" y="22899"/>
                    <a:pt x="31887" y="23138"/>
                    <a:pt x="31469" y="23138"/>
                  </a:cubicBezTo>
                  <a:cubicBezTo>
                    <a:pt x="31291" y="23138"/>
                    <a:pt x="31113" y="23095"/>
                    <a:pt x="30951" y="23004"/>
                  </a:cubicBezTo>
                  <a:cubicBezTo>
                    <a:pt x="30405" y="22697"/>
                    <a:pt x="30166" y="21980"/>
                    <a:pt x="30439" y="21434"/>
                  </a:cubicBezTo>
                  <a:cubicBezTo>
                    <a:pt x="30651" y="21010"/>
                    <a:pt x="31042" y="20781"/>
                    <a:pt x="31454" y="20781"/>
                  </a:cubicBezTo>
                  <a:close/>
                  <a:moveTo>
                    <a:pt x="22677" y="21976"/>
                  </a:moveTo>
                  <a:cubicBezTo>
                    <a:pt x="22866" y="21976"/>
                    <a:pt x="23059" y="22022"/>
                    <a:pt x="23239" y="22117"/>
                  </a:cubicBezTo>
                  <a:cubicBezTo>
                    <a:pt x="23785" y="22424"/>
                    <a:pt x="24024" y="23106"/>
                    <a:pt x="23751" y="23686"/>
                  </a:cubicBezTo>
                  <a:cubicBezTo>
                    <a:pt x="23535" y="24094"/>
                    <a:pt x="23134" y="24333"/>
                    <a:pt x="22702" y="24333"/>
                  </a:cubicBezTo>
                  <a:cubicBezTo>
                    <a:pt x="22519" y="24333"/>
                    <a:pt x="22330" y="24290"/>
                    <a:pt x="22147" y="24198"/>
                  </a:cubicBezTo>
                  <a:cubicBezTo>
                    <a:pt x="21601" y="23891"/>
                    <a:pt x="21362" y="23209"/>
                    <a:pt x="21635" y="22629"/>
                  </a:cubicBezTo>
                  <a:cubicBezTo>
                    <a:pt x="21847" y="22204"/>
                    <a:pt x="22254" y="21976"/>
                    <a:pt x="22677" y="21976"/>
                  </a:cubicBezTo>
                  <a:close/>
                  <a:moveTo>
                    <a:pt x="13881" y="22317"/>
                  </a:moveTo>
                  <a:cubicBezTo>
                    <a:pt x="14066" y="22317"/>
                    <a:pt x="14255" y="22363"/>
                    <a:pt x="14435" y="22458"/>
                  </a:cubicBezTo>
                  <a:cubicBezTo>
                    <a:pt x="15049" y="22765"/>
                    <a:pt x="15254" y="23482"/>
                    <a:pt x="14947" y="24028"/>
                  </a:cubicBezTo>
                  <a:cubicBezTo>
                    <a:pt x="14735" y="24452"/>
                    <a:pt x="14328" y="24681"/>
                    <a:pt x="13916" y="24681"/>
                  </a:cubicBezTo>
                  <a:cubicBezTo>
                    <a:pt x="13732" y="24681"/>
                    <a:pt x="13546" y="24635"/>
                    <a:pt x="13377" y="24539"/>
                  </a:cubicBezTo>
                  <a:cubicBezTo>
                    <a:pt x="12831" y="24232"/>
                    <a:pt x="12592" y="23516"/>
                    <a:pt x="12865" y="22970"/>
                  </a:cubicBezTo>
                  <a:cubicBezTo>
                    <a:pt x="13077" y="22546"/>
                    <a:pt x="13468" y="22317"/>
                    <a:pt x="13881" y="22317"/>
                  </a:cubicBezTo>
                  <a:close/>
                  <a:moveTo>
                    <a:pt x="44743" y="22699"/>
                  </a:moveTo>
                  <a:cubicBezTo>
                    <a:pt x="44924" y="22699"/>
                    <a:pt x="45109" y="22742"/>
                    <a:pt x="45282" y="22833"/>
                  </a:cubicBezTo>
                  <a:cubicBezTo>
                    <a:pt x="45828" y="23140"/>
                    <a:pt x="46101" y="23857"/>
                    <a:pt x="45794" y="24403"/>
                  </a:cubicBezTo>
                  <a:cubicBezTo>
                    <a:pt x="45582" y="24827"/>
                    <a:pt x="45191" y="25056"/>
                    <a:pt x="44778" y="25056"/>
                  </a:cubicBezTo>
                  <a:cubicBezTo>
                    <a:pt x="44593" y="25056"/>
                    <a:pt x="44404" y="25010"/>
                    <a:pt x="44224" y="24915"/>
                  </a:cubicBezTo>
                  <a:cubicBezTo>
                    <a:pt x="43610" y="24642"/>
                    <a:pt x="43405" y="23891"/>
                    <a:pt x="43712" y="23345"/>
                  </a:cubicBezTo>
                  <a:cubicBezTo>
                    <a:pt x="43904" y="22938"/>
                    <a:pt x="44314" y="22699"/>
                    <a:pt x="44743" y="22699"/>
                  </a:cubicBezTo>
                  <a:close/>
                  <a:moveTo>
                    <a:pt x="35960" y="23040"/>
                  </a:moveTo>
                  <a:cubicBezTo>
                    <a:pt x="36138" y="23040"/>
                    <a:pt x="36316" y="23083"/>
                    <a:pt x="36478" y="23175"/>
                  </a:cubicBezTo>
                  <a:cubicBezTo>
                    <a:pt x="37093" y="23482"/>
                    <a:pt x="37297" y="24198"/>
                    <a:pt x="36990" y="24744"/>
                  </a:cubicBezTo>
                  <a:cubicBezTo>
                    <a:pt x="36802" y="25168"/>
                    <a:pt x="36418" y="25397"/>
                    <a:pt x="35997" y="25397"/>
                  </a:cubicBezTo>
                  <a:cubicBezTo>
                    <a:pt x="35807" y="25397"/>
                    <a:pt x="35611" y="25351"/>
                    <a:pt x="35421" y="25256"/>
                  </a:cubicBezTo>
                  <a:cubicBezTo>
                    <a:pt x="34875" y="24983"/>
                    <a:pt x="34602" y="24232"/>
                    <a:pt x="34909" y="23686"/>
                  </a:cubicBezTo>
                  <a:cubicBezTo>
                    <a:pt x="35124" y="23279"/>
                    <a:pt x="35542" y="23040"/>
                    <a:pt x="35960" y="23040"/>
                  </a:cubicBezTo>
                  <a:close/>
                  <a:moveTo>
                    <a:pt x="5123" y="23511"/>
                  </a:moveTo>
                  <a:cubicBezTo>
                    <a:pt x="5313" y="23511"/>
                    <a:pt x="5509" y="23557"/>
                    <a:pt x="5700" y="23652"/>
                  </a:cubicBezTo>
                  <a:cubicBezTo>
                    <a:pt x="6245" y="23959"/>
                    <a:pt x="6518" y="24642"/>
                    <a:pt x="6211" y="25222"/>
                  </a:cubicBezTo>
                  <a:cubicBezTo>
                    <a:pt x="5999" y="25646"/>
                    <a:pt x="5592" y="25875"/>
                    <a:pt x="5169" y="25875"/>
                  </a:cubicBezTo>
                  <a:cubicBezTo>
                    <a:pt x="4980" y="25875"/>
                    <a:pt x="4787" y="25829"/>
                    <a:pt x="4608" y="25734"/>
                  </a:cubicBezTo>
                  <a:cubicBezTo>
                    <a:pt x="4027" y="25427"/>
                    <a:pt x="3823" y="24744"/>
                    <a:pt x="4096" y="24164"/>
                  </a:cubicBezTo>
                  <a:cubicBezTo>
                    <a:pt x="4308" y="23740"/>
                    <a:pt x="4699" y="23511"/>
                    <a:pt x="5123" y="23511"/>
                  </a:cubicBezTo>
                  <a:close/>
                  <a:moveTo>
                    <a:pt x="27184" y="24234"/>
                  </a:moveTo>
                  <a:cubicBezTo>
                    <a:pt x="27365" y="24234"/>
                    <a:pt x="27546" y="24277"/>
                    <a:pt x="27709" y="24369"/>
                  </a:cubicBezTo>
                  <a:cubicBezTo>
                    <a:pt x="28289" y="24676"/>
                    <a:pt x="28528" y="25393"/>
                    <a:pt x="28221" y="25938"/>
                  </a:cubicBezTo>
                  <a:cubicBezTo>
                    <a:pt x="28009" y="26363"/>
                    <a:pt x="27618" y="26591"/>
                    <a:pt x="27205" y="26591"/>
                  </a:cubicBezTo>
                  <a:cubicBezTo>
                    <a:pt x="27020" y="26591"/>
                    <a:pt x="26831" y="26545"/>
                    <a:pt x="26651" y="26450"/>
                  </a:cubicBezTo>
                  <a:cubicBezTo>
                    <a:pt x="26037" y="26177"/>
                    <a:pt x="25832" y="25427"/>
                    <a:pt x="26139" y="24881"/>
                  </a:cubicBezTo>
                  <a:cubicBezTo>
                    <a:pt x="26331" y="24473"/>
                    <a:pt x="26758" y="24234"/>
                    <a:pt x="27184" y="24234"/>
                  </a:cubicBezTo>
                  <a:close/>
                  <a:moveTo>
                    <a:pt x="18372" y="24576"/>
                  </a:moveTo>
                  <a:cubicBezTo>
                    <a:pt x="18550" y="24576"/>
                    <a:pt x="18732" y="24619"/>
                    <a:pt x="18905" y="24710"/>
                  </a:cubicBezTo>
                  <a:cubicBezTo>
                    <a:pt x="19519" y="25017"/>
                    <a:pt x="19724" y="25700"/>
                    <a:pt x="19417" y="26280"/>
                  </a:cubicBezTo>
                  <a:cubicBezTo>
                    <a:pt x="19228" y="26704"/>
                    <a:pt x="18812" y="26933"/>
                    <a:pt x="18393" y="26933"/>
                  </a:cubicBezTo>
                  <a:cubicBezTo>
                    <a:pt x="18205" y="26933"/>
                    <a:pt x="18016" y="26887"/>
                    <a:pt x="17847" y="26792"/>
                  </a:cubicBezTo>
                  <a:cubicBezTo>
                    <a:pt x="17301" y="26519"/>
                    <a:pt x="17028" y="25768"/>
                    <a:pt x="17335" y="25222"/>
                  </a:cubicBezTo>
                  <a:cubicBezTo>
                    <a:pt x="17551" y="24815"/>
                    <a:pt x="17952" y="24576"/>
                    <a:pt x="18372" y="24576"/>
                  </a:cubicBezTo>
                  <a:close/>
                  <a:moveTo>
                    <a:pt x="49168" y="24966"/>
                  </a:moveTo>
                  <a:cubicBezTo>
                    <a:pt x="49350" y="24966"/>
                    <a:pt x="49537" y="25005"/>
                    <a:pt x="49718" y="25085"/>
                  </a:cubicBezTo>
                  <a:cubicBezTo>
                    <a:pt x="50298" y="25393"/>
                    <a:pt x="50503" y="26109"/>
                    <a:pt x="50230" y="26689"/>
                  </a:cubicBezTo>
                  <a:cubicBezTo>
                    <a:pt x="50013" y="27098"/>
                    <a:pt x="49610" y="27321"/>
                    <a:pt x="49176" y="27321"/>
                  </a:cubicBezTo>
                  <a:cubicBezTo>
                    <a:pt x="48995" y="27321"/>
                    <a:pt x="48807" y="27282"/>
                    <a:pt x="48626" y="27201"/>
                  </a:cubicBezTo>
                  <a:cubicBezTo>
                    <a:pt x="48080" y="26894"/>
                    <a:pt x="47841" y="26177"/>
                    <a:pt x="48114" y="25597"/>
                  </a:cubicBezTo>
                  <a:cubicBezTo>
                    <a:pt x="48331" y="25188"/>
                    <a:pt x="48734" y="24966"/>
                    <a:pt x="49168" y="24966"/>
                  </a:cubicBezTo>
                  <a:close/>
                  <a:moveTo>
                    <a:pt x="40402" y="25307"/>
                  </a:moveTo>
                  <a:cubicBezTo>
                    <a:pt x="40577" y="25307"/>
                    <a:pt x="40753" y="25346"/>
                    <a:pt x="40914" y="25427"/>
                  </a:cubicBezTo>
                  <a:cubicBezTo>
                    <a:pt x="41529" y="25734"/>
                    <a:pt x="41733" y="26450"/>
                    <a:pt x="41426" y="27030"/>
                  </a:cubicBezTo>
                  <a:cubicBezTo>
                    <a:pt x="41230" y="27422"/>
                    <a:pt x="40824" y="27656"/>
                    <a:pt x="40383" y="27656"/>
                  </a:cubicBezTo>
                  <a:cubicBezTo>
                    <a:pt x="40209" y="27656"/>
                    <a:pt x="40030" y="27619"/>
                    <a:pt x="39857" y="27542"/>
                  </a:cubicBezTo>
                  <a:cubicBezTo>
                    <a:pt x="39311" y="27235"/>
                    <a:pt x="39038" y="26519"/>
                    <a:pt x="39345" y="25938"/>
                  </a:cubicBezTo>
                  <a:cubicBezTo>
                    <a:pt x="39561" y="25530"/>
                    <a:pt x="39981" y="25307"/>
                    <a:pt x="40402" y="25307"/>
                  </a:cubicBezTo>
                  <a:close/>
                  <a:moveTo>
                    <a:pt x="9581" y="25770"/>
                  </a:moveTo>
                  <a:cubicBezTo>
                    <a:pt x="9764" y="25770"/>
                    <a:pt x="9953" y="25813"/>
                    <a:pt x="10135" y="25904"/>
                  </a:cubicBezTo>
                  <a:cubicBezTo>
                    <a:pt x="10716" y="26211"/>
                    <a:pt x="10954" y="26928"/>
                    <a:pt x="10647" y="27474"/>
                  </a:cubicBezTo>
                  <a:cubicBezTo>
                    <a:pt x="10435" y="27898"/>
                    <a:pt x="10044" y="28127"/>
                    <a:pt x="9632" y="28127"/>
                  </a:cubicBezTo>
                  <a:cubicBezTo>
                    <a:pt x="9447" y="28127"/>
                    <a:pt x="9257" y="28081"/>
                    <a:pt x="9078" y="27986"/>
                  </a:cubicBezTo>
                  <a:cubicBezTo>
                    <a:pt x="8463" y="27679"/>
                    <a:pt x="8259" y="26962"/>
                    <a:pt x="8566" y="26416"/>
                  </a:cubicBezTo>
                  <a:cubicBezTo>
                    <a:pt x="8758" y="26009"/>
                    <a:pt x="9151" y="25770"/>
                    <a:pt x="9581" y="25770"/>
                  </a:cubicBezTo>
                  <a:close/>
                  <a:moveTo>
                    <a:pt x="31626" y="26501"/>
                  </a:moveTo>
                  <a:cubicBezTo>
                    <a:pt x="31805" y="26501"/>
                    <a:pt x="31984" y="26540"/>
                    <a:pt x="32145" y="26621"/>
                  </a:cubicBezTo>
                  <a:cubicBezTo>
                    <a:pt x="32691" y="26928"/>
                    <a:pt x="32964" y="27611"/>
                    <a:pt x="32657" y="28225"/>
                  </a:cubicBezTo>
                  <a:cubicBezTo>
                    <a:pt x="32440" y="28634"/>
                    <a:pt x="32037" y="28856"/>
                    <a:pt x="31615" y="28856"/>
                  </a:cubicBezTo>
                  <a:cubicBezTo>
                    <a:pt x="31438" y="28856"/>
                    <a:pt x="31258" y="28817"/>
                    <a:pt x="31087" y="28737"/>
                  </a:cubicBezTo>
                  <a:cubicBezTo>
                    <a:pt x="30507" y="28429"/>
                    <a:pt x="30268" y="27679"/>
                    <a:pt x="30575" y="27133"/>
                  </a:cubicBezTo>
                  <a:cubicBezTo>
                    <a:pt x="30768" y="26724"/>
                    <a:pt x="31197" y="26501"/>
                    <a:pt x="31626" y="26501"/>
                  </a:cubicBezTo>
                  <a:close/>
                  <a:moveTo>
                    <a:pt x="22828" y="26843"/>
                  </a:moveTo>
                  <a:cubicBezTo>
                    <a:pt x="23004" y="26843"/>
                    <a:pt x="23180" y="26882"/>
                    <a:pt x="23341" y="26962"/>
                  </a:cubicBezTo>
                  <a:cubicBezTo>
                    <a:pt x="23955" y="27269"/>
                    <a:pt x="24160" y="27952"/>
                    <a:pt x="23853" y="28532"/>
                  </a:cubicBezTo>
                  <a:cubicBezTo>
                    <a:pt x="23664" y="28956"/>
                    <a:pt x="23281" y="29185"/>
                    <a:pt x="22859" y="29185"/>
                  </a:cubicBezTo>
                  <a:cubicBezTo>
                    <a:pt x="22670" y="29185"/>
                    <a:pt x="22473" y="29139"/>
                    <a:pt x="22283" y="29044"/>
                  </a:cubicBezTo>
                  <a:cubicBezTo>
                    <a:pt x="21737" y="28771"/>
                    <a:pt x="21533" y="28054"/>
                    <a:pt x="21771" y="27474"/>
                  </a:cubicBezTo>
                  <a:cubicBezTo>
                    <a:pt x="21988" y="27065"/>
                    <a:pt x="22408" y="26843"/>
                    <a:pt x="22828" y="26843"/>
                  </a:cubicBezTo>
                  <a:close/>
                  <a:moveTo>
                    <a:pt x="44857" y="27525"/>
                  </a:moveTo>
                  <a:cubicBezTo>
                    <a:pt x="45033" y="27525"/>
                    <a:pt x="45213" y="27564"/>
                    <a:pt x="45385" y="27645"/>
                  </a:cubicBezTo>
                  <a:cubicBezTo>
                    <a:pt x="45999" y="27952"/>
                    <a:pt x="46203" y="28668"/>
                    <a:pt x="45896" y="29248"/>
                  </a:cubicBezTo>
                  <a:cubicBezTo>
                    <a:pt x="45704" y="29657"/>
                    <a:pt x="45308" y="29880"/>
                    <a:pt x="44876" y="29880"/>
                  </a:cubicBezTo>
                  <a:cubicBezTo>
                    <a:pt x="44695" y="29880"/>
                    <a:pt x="44508" y="29841"/>
                    <a:pt x="44327" y="29760"/>
                  </a:cubicBezTo>
                  <a:cubicBezTo>
                    <a:pt x="43747" y="29487"/>
                    <a:pt x="43542" y="28771"/>
                    <a:pt x="43815" y="28156"/>
                  </a:cubicBezTo>
                  <a:cubicBezTo>
                    <a:pt x="44031" y="27748"/>
                    <a:pt x="44434" y="27525"/>
                    <a:pt x="44857" y="27525"/>
                  </a:cubicBezTo>
                  <a:close/>
                  <a:moveTo>
                    <a:pt x="14052" y="28037"/>
                  </a:moveTo>
                  <a:cubicBezTo>
                    <a:pt x="14232" y="28037"/>
                    <a:pt x="14410" y="28076"/>
                    <a:pt x="14571" y="28156"/>
                  </a:cubicBezTo>
                  <a:cubicBezTo>
                    <a:pt x="15152" y="28464"/>
                    <a:pt x="15390" y="29180"/>
                    <a:pt x="15083" y="29760"/>
                  </a:cubicBezTo>
                  <a:cubicBezTo>
                    <a:pt x="14872" y="30159"/>
                    <a:pt x="14484" y="30380"/>
                    <a:pt x="14074" y="30380"/>
                  </a:cubicBezTo>
                  <a:cubicBezTo>
                    <a:pt x="13887" y="30380"/>
                    <a:pt x="13695" y="30334"/>
                    <a:pt x="13514" y="30238"/>
                  </a:cubicBezTo>
                  <a:cubicBezTo>
                    <a:pt x="12934" y="29965"/>
                    <a:pt x="12695" y="29248"/>
                    <a:pt x="13002" y="28668"/>
                  </a:cubicBezTo>
                  <a:cubicBezTo>
                    <a:pt x="13194" y="28259"/>
                    <a:pt x="13624" y="28037"/>
                    <a:pt x="14052" y="28037"/>
                  </a:cubicBezTo>
                  <a:close/>
                  <a:moveTo>
                    <a:pt x="36055" y="28765"/>
                  </a:moveTo>
                  <a:cubicBezTo>
                    <a:pt x="36242" y="28765"/>
                    <a:pt x="36433" y="28811"/>
                    <a:pt x="36615" y="28907"/>
                  </a:cubicBezTo>
                  <a:cubicBezTo>
                    <a:pt x="37229" y="29180"/>
                    <a:pt x="37434" y="29863"/>
                    <a:pt x="37127" y="30477"/>
                  </a:cubicBezTo>
                  <a:cubicBezTo>
                    <a:pt x="36910" y="30886"/>
                    <a:pt x="36507" y="31108"/>
                    <a:pt x="36085" y="31108"/>
                  </a:cubicBezTo>
                  <a:cubicBezTo>
                    <a:pt x="35908" y="31108"/>
                    <a:pt x="35728" y="31069"/>
                    <a:pt x="35557" y="30989"/>
                  </a:cubicBezTo>
                  <a:cubicBezTo>
                    <a:pt x="34943" y="30682"/>
                    <a:pt x="34738" y="29965"/>
                    <a:pt x="35045" y="29385"/>
                  </a:cubicBezTo>
                  <a:cubicBezTo>
                    <a:pt x="35256" y="28986"/>
                    <a:pt x="35644" y="28765"/>
                    <a:pt x="36055" y="28765"/>
                  </a:cubicBezTo>
                  <a:close/>
                  <a:moveTo>
                    <a:pt x="27310" y="29061"/>
                  </a:moveTo>
                  <a:cubicBezTo>
                    <a:pt x="27491" y="29061"/>
                    <a:pt x="27674" y="29100"/>
                    <a:pt x="27845" y="29180"/>
                  </a:cubicBezTo>
                  <a:cubicBezTo>
                    <a:pt x="28391" y="29487"/>
                    <a:pt x="28630" y="30204"/>
                    <a:pt x="28357" y="30784"/>
                  </a:cubicBezTo>
                  <a:cubicBezTo>
                    <a:pt x="28141" y="31193"/>
                    <a:pt x="27738" y="31415"/>
                    <a:pt x="27303" y="31415"/>
                  </a:cubicBezTo>
                  <a:cubicBezTo>
                    <a:pt x="27122" y="31415"/>
                    <a:pt x="26935" y="31376"/>
                    <a:pt x="26753" y="31296"/>
                  </a:cubicBezTo>
                  <a:cubicBezTo>
                    <a:pt x="26173" y="31023"/>
                    <a:pt x="25969" y="30306"/>
                    <a:pt x="26242" y="29692"/>
                  </a:cubicBezTo>
                  <a:cubicBezTo>
                    <a:pt x="26458" y="29283"/>
                    <a:pt x="26878" y="29061"/>
                    <a:pt x="27310" y="29061"/>
                  </a:cubicBezTo>
                  <a:close/>
                  <a:moveTo>
                    <a:pt x="49313" y="29790"/>
                  </a:moveTo>
                  <a:cubicBezTo>
                    <a:pt x="49502" y="29790"/>
                    <a:pt x="49699" y="29836"/>
                    <a:pt x="49889" y="29931"/>
                  </a:cubicBezTo>
                  <a:cubicBezTo>
                    <a:pt x="50435" y="30204"/>
                    <a:pt x="50674" y="30955"/>
                    <a:pt x="50401" y="31501"/>
                  </a:cubicBezTo>
                  <a:cubicBezTo>
                    <a:pt x="50185" y="31908"/>
                    <a:pt x="49784" y="32147"/>
                    <a:pt x="49364" y="32147"/>
                  </a:cubicBezTo>
                  <a:cubicBezTo>
                    <a:pt x="49186" y="32147"/>
                    <a:pt x="49004" y="32104"/>
                    <a:pt x="48831" y="32012"/>
                  </a:cubicBezTo>
                  <a:cubicBezTo>
                    <a:pt x="48217" y="31705"/>
                    <a:pt x="48012" y="31023"/>
                    <a:pt x="48319" y="30443"/>
                  </a:cubicBezTo>
                  <a:cubicBezTo>
                    <a:pt x="48508" y="30019"/>
                    <a:pt x="48891" y="29790"/>
                    <a:pt x="49313" y="29790"/>
                  </a:cubicBezTo>
                  <a:close/>
                  <a:moveTo>
                    <a:pt x="18529" y="30255"/>
                  </a:moveTo>
                  <a:cubicBezTo>
                    <a:pt x="18705" y="30255"/>
                    <a:pt x="18881" y="30294"/>
                    <a:pt x="19042" y="30374"/>
                  </a:cubicBezTo>
                  <a:cubicBezTo>
                    <a:pt x="19656" y="30682"/>
                    <a:pt x="19861" y="31398"/>
                    <a:pt x="19553" y="31944"/>
                  </a:cubicBezTo>
                  <a:cubicBezTo>
                    <a:pt x="19338" y="32351"/>
                    <a:pt x="18937" y="32591"/>
                    <a:pt x="18517" y="32591"/>
                  </a:cubicBezTo>
                  <a:cubicBezTo>
                    <a:pt x="18338" y="32591"/>
                    <a:pt x="18157" y="32547"/>
                    <a:pt x="17984" y="32456"/>
                  </a:cubicBezTo>
                  <a:cubicBezTo>
                    <a:pt x="17370" y="32217"/>
                    <a:pt x="17165" y="31501"/>
                    <a:pt x="17472" y="30886"/>
                  </a:cubicBezTo>
                  <a:cubicBezTo>
                    <a:pt x="17688" y="30477"/>
                    <a:pt x="18108" y="30255"/>
                    <a:pt x="18529" y="30255"/>
                  </a:cubicBezTo>
                  <a:close/>
                  <a:moveTo>
                    <a:pt x="9737" y="30596"/>
                  </a:moveTo>
                  <a:cubicBezTo>
                    <a:pt x="9918" y="30596"/>
                    <a:pt x="10101" y="30635"/>
                    <a:pt x="10272" y="30716"/>
                  </a:cubicBezTo>
                  <a:cubicBezTo>
                    <a:pt x="10852" y="31023"/>
                    <a:pt x="11057" y="31739"/>
                    <a:pt x="10784" y="32319"/>
                  </a:cubicBezTo>
                  <a:cubicBezTo>
                    <a:pt x="10573" y="32718"/>
                    <a:pt x="10185" y="32939"/>
                    <a:pt x="9763" y="32939"/>
                  </a:cubicBezTo>
                  <a:cubicBezTo>
                    <a:pt x="9571" y="32939"/>
                    <a:pt x="9372" y="32893"/>
                    <a:pt x="9180" y="32797"/>
                  </a:cubicBezTo>
                  <a:cubicBezTo>
                    <a:pt x="8600" y="32524"/>
                    <a:pt x="8395" y="31808"/>
                    <a:pt x="8668" y="31228"/>
                  </a:cubicBezTo>
                  <a:cubicBezTo>
                    <a:pt x="8885" y="30819"/>
                    <a:pt x="9305" y="30596"/>
                    <a:pt x="9737" y="30596"/>
                  </a:cubicBezTo>
                  <a:close/>
                  <a:moveTo>
                    <a:pt x="40497" y="30984"/>
                  </a:moveTo>
                  <a:cubicBezTo>
                    <a:pt x="40682" y="30984"/>
                    <a:pt x="40871" y="31030"/>
                    <a:pt x="41051" y="31125"/>
                  </a:cubicBezTo>
                  <a:cubicBezTo>
                    <a:pt x="41665" y="31398"/>
                    <a:pt x="41870" y="32149"/>
                    <a:pt x="41563" y="32695"/>
                  </a:cubicBezTo>
                  <a:cubicBezTo>
                    <a:pt x="41347" y="33102"/>
                    <a:pt x="40946" y="33341"/>
                    <a:pt x="40526" y="33341"/>
                  </a:cubicBezTo>
                  <a:cubicBezTo>
                    <a:pt x="40348" y="33341"/>
                    <a:pt x="40166" y="33298"/>
                    <a:pt x="39993" y="33207"/>
                  </a:cubicBezTo>
                  <a:cubicBezTo>
                    <a:pt x="39447" y="32934"/>
                    <a:pt x="39174" y="32217"/>
                    <a:pt x="39481" y="31637"/>
                  </a:cubicBezTo>
                  <a:cubicBezTo>
                    <a:pt x="39693" y="31213"/>
                    <a:pt x="40084" y="30984"/>
                    <a:pt x="40497" y="30984"/>
                  </a:cubicBezTo>
                  <a:close/>
                  <a:moveTo>
                    <a:pt x="31698" y="31324"/>
                  </a:moveTo>
                  <a:cubicBezTo>
                    <a:pt x="31890" y="31324"/>
                    <a:pt x="32089" y="31370"/>
                    <a:pt x="32281" y="31466"/>
                  </a:cubicBezTo>
                  <a:cubicBezTo>
                    <a:pt x="32861" y="31739"/>
                    <a:pt x="33066" y="32422"/>
                    <a:pt x="32793" y="33036"/>
                  </a:cubicBezTo>
                  <a:cubicBezTo>
                    <a:pt x="32577" y="33445"/>
                    <a:pt x="32174" y="33667"/>
                    <a:pt x="31739" y="33667"/>
                  </a:cubicBezTo>
                  <a:cubicBezTo>
                    <a:pt x="31558" y="33667"/>
                    <a:pt x="31371" y="33628"/>
                    <a:pt x="31189" y="33548"/>
                  </a:cubicBezTo>
                  <a:cubicBezTo>
                    <a:pt x="30643" y="33275"/>
                    <a:pt x="30405" y="32558"/>
                    <a:pt x="30678" y="31944"/>
                  </a:cubicBezTo>
                  <a:cubicBezTo>
                    <a:pt x="30888" y="31546"/>
                    <a:pt x="31277" y="31324"/>
                    <a:pt x="31698" y="31324"/>
                  </a:cubicBezTo>
                  <a:close/>
                  <a:moveTo>
                    <a:pt x="22924" y="32520"/>
                  </a:moveTo>
                  <a:cubicBezTo>
                    <a:pt x="23109" y="32520"/>
                    <a:pt x="23298" y="32566"/>
                    <a:pt x="23478" y="32661"/>
                  </a:cubicBezTo>
                  <a:cubicBezTo>
                    <a:pt x="24092" y="32934"/>
                    <a:pt x="24297" y="33650"/>
                    <a:pt x="23989" y="34230"/>
                  </a:cubicBezTo>
                  <a:cubicBezTo>
                    <a:pt x="23773" y="34639"/>
                    <a:pt x="23370" y="34862"/>
                    <a:pt x="22948" y="34862"/>
                  </a:cubicBezTo>
                  <a:cubicBezTo>
                    <a:pt x="22771" y="34862"/>
                    <a:pt x="22591" y="34823"/>
                    <a:pt x="22420" y="34742"/>
                  </a:cubicBezTo>
                  <a:cubicBezTo>
                    <a:pt x="21840" y="34469"/>
                    <a:pt x="21601" y="33753"/>
                    <a:pt x="21908" y="33173"/>
                  </a:cubicBezTo>
                  <a:cubicBezTo>
                    <a:pt x="22120" y="32749"/>
                    <a:pt x="22511" y="32520"/>
                    <a:pt x="22924" y="32520"/>
                  </a:cubicBezTo>
                  <a:close/>
                  <a:moveTo>
                    <a:pt x="14146" y="32861"/>
                  </a:moveTo>
                  <a:cubicBezTo>
                    <a:pt x="14336" y="32861"/>
                    <a:pt x="14528" y="32907"/>
                    <a:pt x="14708" y="33002"/>
                  </a:cubicBezTo>
                  <a:cubicBezTo>
                    <a:pt x="15288" y="33275"/>
                    <a:pt x="15493" y="34026"/>
                    <a:pt x="15220" y="34572"/>
                  </a:cubicBezTo>
                  <a:cubicBezTo>
                    <a:pt x="15003" y="34981"/>
                    <a:pt x="14600" y="35203"/>
                    <a:pt x="14166" y="35203"/>
                  </a:cubicBezTo>
                  <a:cubicBezTo>
                    <a:pt x="13984" y="35203"/>
                    <a:pt x="13797" y="35164"/>
                    <a:pt x="13616" y="35083"/>
                  </a:cubicBezTo>
                  <a:cubicBezTo>
                    <a:pt x="13070" y="34810"/>
                    <a:pt x="12831" y="34094"/>
                    <a:pt x="13104" y="33514"/>
                  </a:cubicBezTo>
                  <a:cubicBezTo>
                    <a:pt x="13316" y="33090"/>
                    <a:pt x="13723" y="32861"/>
                    <a:pt x="14146" y="32861"/>
                  </a:cubicBezTo>
                  <a:close/>
                  <a:moveTo>
                    <a:pt x="44967" y="33236"/>
                  </a:moveTo>
                  <a:cubicBezTo>
                    <a:pt x="45152" y="33236"/>
                    <a:pt x="45341" y="33282"/>
                    <a:pt x="45521" y="33377"/>
                  </a:cubicBezTo>
                  <a:cubicBezTo>
                    <a:pt x="46101" y="33650"/>
                    <a:pt x="46340" y="34401"/>
                    <a:pt x="46033" y="34947"/>
                  </a:cubicBezTo>
                  <a:cubicBezTo>
                    <a:pt x="45841" y="35354"/>
                    <a:pt x="45414" y="35593"/>
                    <a:pt x="44988" y="35593"/>
                  </a:cubicBezTo>
                  <a:cubicBezTo>
                    <a:pt x="44807" y="35593"/>
                    <a:pt x="44626" y="35550"/>
                    <a:pt x="44463" y="35459"/>
                  </a:cubicBezTo>
                  <a:cubicBezTo>
                    <a:pt x="43883" y="35152"/>
                    <a:pt x="43644" y="34435"/>
                    <a:pt x="43951" y="33889"/>
                  </a:cubicBezTo>
                  <a:cubicBezTo>
                    <a:pt x="44163" y="33465"/>
                    <a:pt x="44554" y="33236"/>
                    <a:pt x="44967" y="33236"/>
                  </a:cubicBezTo>
                  <a:close/>
                  <a:moveTo>
                    <a:pt x="36176" y="33577"/>
                  </a:moveTo>
                  <a:cubicBezTo>
                    <a:pt x="36365" y="33577"/>
                    <a:pt x="36561" y="33623"/>
                    <a:pt x="36751" y="33719"/>
                  </a:cubicBezTo>
                  <a:cubicBezTo>
                    <a:pt x="37332" y="34026"/>
                    <a:pt x="37570" y="34742"/>
                    <a:pt x="37263" y="35288"/>
                  </a:cubicBezTo>
                  <a:cubicBezTo>
                    <a:pt x="37048" y="35695"/>
                    <a:pt x="36647" y="35935"/>
                    <a:pt x="36227" y="35935"/>
                  </a:cubicBezTo>
                  <a:cubicBezTo>
                    <a:pt x="36048" y="35935"/>
                    <a:pt x="35866" y="35892"/>
                    <a:pt x="35694" y="35800"/>
                  </a:cubicBezTo>
                  <a:cubicBezTo>
                    <a:pt x="35079" y="35493"/>
                    <a:pt x="34875" y="34776"/>
                    <a:pt x="35182" y="34230"/>
                  </a:cubicBezTo>
                  <a:cubicBezTo>
                    <a:pt x="35370" y="33806"/>
                    <a:pt x="35754" y="33577"/>
                    <a:pt x="36176" y="33577"/>
                  </a:cubicBezTo>
                  <a:close/>
                  <a:moveTo>
                    <a:pt x="27394" y="34772"/>
                  </a:moveTo>
                  <a:cubicBezTo>
                    <a:pt x="27579" y="34772"/>
                    <a:pt x="27768" y="34818"/>
                    <a:pt x="27948" y="34913"/>
                  </a:cubicBezTo>
                  <a:cubicBezTo>
                    <a:pt x="28562" y="35220"/>
                    <a:pt x="28767" y="35937"/>
                    <a:pt x="28460" y="36483"/>
                  </a:cubicBezTo>
                  <a:cubicBezTo>
                    <a:pt x="28268" y="36890"/>
                    <a:pt x="27874" y="37129"/>
                    <a:pt x="27444" y="37129"/>
                  </a:cubicBezTo>
                  <a:cubicBezTo>
                    <a:pt x="27262" y="37129"/>
                    <a:pt x="27073" y="37086"/>
                    <a:pt x="26890" y="36994"/>
                  </a:cubicBezTo>
                  <a:cubicBezTo>
                    <a:pt x="26310" y="36755"/>
                    <a:pt x="26071" y="36005"/>
                    <a:pt x="26378" y="35425"/>
                  </a:cubicBezTo>
                  <a:cubicBezTo>
                    <a:pt x="26590" y="35001"/>
                    <a:pt x="26981" y="34772"/>
                    <a:pt x="27394" y="34772"/>
                  </a:cubicBezTo>
                  <a:close/>
                  <a:moveTo>
                    <a:pt x="18631" y="35113"/>
                  </a:moveTo>
                  <a:cubicBezTo>
                    <a:pt x="18820" y="35113"/>
                    <a:pt x="19009" y="35159"/>
                    <a:pt x="19178" y="35254"/>
                  </a:cubicBezTo>
                  <a:cubicBezTo>
                    <a:pt x="19758" y="35561"/>
                    <a:pt x="19997" y="36278"/>
                    <a:pt x="19690" y="36824"/>
                  </a:cubicBezTo>
                  <a:cubicBezTo>
                    <a:pt x="19471" y="37213"/>
                    <a:pt x="19061" y="37464"/>
                    <a:pt x="18633" y="37464"/>
                  </a:cubicBezTo>
                  <a:cubicBezTo>
                    <a:pt x="18461" y="37464"/>
                    <a:pt x="18286" y="37424"/>
                    <a:pt x="18120" y="37336"/>
                  </a:cubicBezTo>
                  <a:cubicBezTo>
                    <a:pt x="17506" y="37028"/>
                    <a:pt x="17301" y="36346"/>
                    <a:pt x="17574" y="35766"/>
                  </a:cubicBezTo>
                  <a:cubicBezTo>
                    <a:pt x="17786" y="35342"/>
                    <a:pt x="18210" y="35113"/>
                    <a:pt x="18631" y="35113"/>
                  </a:cubicBezTo>
                  <a:close/>
                  <a:moveTo>
                    <a:pt x="40688" y="35836"/>
                  </a:moveTo>
                  <a:cubicBezTo>
                    <a:pt x="40867" y="35836"/>
                    <a:pt x="41049" y="35879"/>
                    <a:pt x="41222" y="35971"/>
                  </a:cubicBezTo>
                  <a:cubicBezTo>
                    <a:pt x="41767" y="36278"/>
                    <a:pt x="42040" y="36960"/>
                    <a:pt x="41733" y="37540"/>
                  </a:cubicBezTo>
                  <a:cubicBezTo>
                    <a:pt x="41521" y="37964"/>
                    <a:pt x="41114" y="38193"/>
                    <a:pt x="40703" y="38193"/>
                  </a:cubicBezTo>
                  <a:cubicBezTo>
                    <a:pt x="40518" y="38193"/>
                    <a:pt x="40333" y="38147"/>
                    <a:pt x="40164" y="38052"/>
                  </a:cubicBezTo>
                  <a:cubicBezTo>
                    <a:pt x="39549" y="37779"/>
                    <a:pt x="39345" y="37063"/>
                    <a:pt x="39652" y="36483"/>
                  </a:cubicBezTo>
                  <a:cubicBezTo>
                    <a:pt x="39867" y="36075"/>
                    <a:pt x="40268" y="35836"/>
                    <a:pt x="40688" y="35836"/>
                  </a:cubicBezTo>
                  <a:close/>
                  <a:moveTo>
                    <a:pt x="31851" y="37030"/>
                  </a:moveTo>
                  <a:cubicBezTo>
                    <a:pt x="32029" y="37030"/>
                    <a:pt x="32211" y="37073"/>
                    <a:pt x="32384" y="37165"/>
                  </a:cubicBezTo>
                  <a:cubicBezTo>
                    <a:pt x="32998" y="37472"/>
                    <a:pt x="33203" y="38189"/>
                    <a:pt x="32896" y="38735"/>
                  </a:cubicBezTo>
                  <a:cubicBezTo>
                    <a:pt x="32707" y="39159"/>
                    <a:pt x="32291" y="39388"/>
                    <a:pt x="31872" y="39388"/>
                  </a:cubicBezTo>
                  <a:cubicBezTo>
                    <a:pt x="31684" y="39388"/>
                    <a:pt x="31495" y="39342"/>
                    <a:pt x="31326" y="39246"/>
                  </a:cubicBezTo>
                  <a:cubicBezTo>
                    <a:pt x="30746" y="38974"/>
                    <a:pt x="30507" y="38223"/>
                    <a:pt x="30814" y="37677"/>
                  </a:cubicBezTo>
                  <a:cubicBezTo>
                    <a:pt x="31030" y="37270"/>
                    <a:pt x="31430" y="37030"/>
                    <a:pt x="31851" y="37030"/>
                  </a:cubicBezTo>
                  <a:close/>
                  <a:moveTo>
                    <a:pt x="23100" y="37372"/>
                  </a:moveTo>
                  <a:cubicBezTo>
                    <a:pt x="23279" y="37372"/>
                    <a:pt x="23465" y="37415"/>
                    <a:pt x="23648" y="37506"/>
                  </a:cubicBezTo>
                  <a:cubicBezTo>
                    <a:pt x="24194" y="37813"/>
                    <a:pt x="24467" y="38496"/>
                    <a:pt x="24160" y="39076"/>
                  </a:cubicBezTo>
                  <a:cubicBezTo>
                    <a:pt x="23948" y="39500"/>
                    <a:pt x="23557" y="39729"/>
                    <a:pt x="23144" y="39729"/>
                  </a:cubicBezTo>
                  <a:cubicBezTo>
                    <a:pt x="22959" y="39729"/>
                    <a:pt x="22770" y="39683"/>
                    <a:pt x="22590" y="39588"/>
                  </a:cubicBezTo>
                  <a:cubicBezTo>
                    <a:pt x="21976" y="39315"/>
                    <a:pt x="21771" y="38564"/>
                    <a:pt x="22079" y="38018"/>
                  </a:cubicBezTo>
                  <a:cubicBezTo>
                    <a:pt x="22294" y="37611"/>
                    <a:pt x="22678" y="37372"/>
                    <a:pt x="23100" y="37372"/>
                  </a:cubicBezTo>
                  <a:close/>
                  <a:moveTo>
                    <a:pt x="14277" y="38566"/>
                  </a:moveTo>
                  <a:cubicBezTo>
                    <a:pt x="14456" y="38566"/>
                    <a:pt x="14638" y="38609"/>
                    <a:pt x="14810" y="38701"/>
                  </a:cubicBezTo>
                  <a:cubicBezTo>
                    <a:pt x="15425" y="39008"/>
                    <a:pt x="15629" y="39724"/>
                    <a:pt x="15322" y="40270"/>
                  </a:cubicBezTo>
                  <a:cubicBezTo>
                    <a:pt x="15110" y="40694"/>
                    <a:pt x="14735" y="40923"/>
                    <a:pt x="14322" y="40923"/>
                  </a:cubicBezTo>
                  <a:cubicBezTo>
                    <a:pt x="14136" y="40923"/>
                    <a:pt x="13943" y="40877"/>
                    <a:pt x="13753" y="40782"/>
                  </a:cubicBezTo>
                  <a:cubicBezTo>
                    <a:pt x="13172" y="40509"/>
                    <a:pt x="12934" y="39758"/>
                    <a:pt x="13241" y="39212"/>
                  </a:cubicBezTo>
                  <a:cubicBezTo>
                    <a:pt x="13456" y="38805"/>
                    <a:pt x="13857" y="38566"/>
                    <a:pt x="14277" y="38566"/>
                  </a:cubicBezTo>
                  <a:close/>
                  <a:moveTo>
                    <a:pt x="27556" y="39639"/>
                  </a:moveTo>
                  <a:cubicBezTo>
                    <a:pt x="27733" y="39639"/>
                    <a:pt x="27913" y="39678"/>
                    <a:pt x="28084" y="39758"/>
                  </a:cubicBezTo>
                  <a:cubicBezTo>
                    <a:pt x="28698" y="40065"/>
                    <a:pt x="28903" y="40748"/>
                    <a:pt x="28596" y="41362"/>
                  </a:cubicBezTo>
                  <a:cubicBezTo>
                    <a:pt x="28380" y="41771"/>
                    <a:pt x="27976" y="41993"/>
                    <a:pt x="27554" y="41993"/>
                  </a:cubicBezTo>
                  <a:cubicBezTo>
                    <a:pt x="27378" y="41993"/>
                    <a:pt x="27198" y="41955"/>
                    <a:pt x="27026" y="41874"/>
                  </a:cubicBezTo>
                  <a:cubicBezTo>
                    <a:pt x="26412" y="41567"/>
                    <a:pt x="26207" y="40884"/>
                    <a:pt x="26515" y="40270"/>
                  </a:cubicBezTo>
                  <a:cubicBezTo>
                    <a:pt x="26731" y="39861"/>
                    <a:pt x="27134" y="39639"/>
                    <a:pt x="27556" y="39639"/>
                  </a:cubicBezTo>
                  <a:close/>
                  <a:moveTo>
                    <a:pt x="18753" y="40833"/>
                  </a:moveTo>
                  <a:cubicBezTo>
                    <a:pt x="18929" y="40833"/>
                    <a:pt x="19109" y="40872"/>
                    <a:pt x="19280" y="40953"/>
                  </a:cubicBezTo>
                  <a:cubicBezTo>
                    <a:pt x="19861" y="41260"/>
                    <a:pt x="20099" y="41942"/>
                    <a:pt x="19826" y="42556"/>
                  </a:cubicBezTo>
                  <a:cubicBezTo>
                    <a:pt x="19610" y="42965"/>
                    <a:pt x="19173" y="43188"/>
                    <a:pt x="18743" y="43188"/>
                  </a:cubicBezTo>
                  <a:cubicBezTo>
                    <a:pt x="18563" y="43188"/>
                    <a:pt x="18384" y="43149"/>
                    <a:pt x="18223" y="43068"/>
                  </a:cubicBezTo>
                  <a:cubicBezTo>
                    <a:pt x="17643" y="42761"/>
                    <a:pt x="17404" y="42079"/>
                    <a:pt x="17711" y="41464"/>
                  </a:cubicBezTo>
                  <a:cubicBezTo>
                    <a:pt x="17927" y="41056"/>
                    <a:pt x="18330" y="40833"/>
                    <a:pt x="18753" y="40833"/>
                  </a:cubicBezTo>
                  <a:close/>
                  <a:moveTo>
                    <a:pt x="13317" y="0"/>
                  </a:moveTo>
                  <a:cubicBezTo>
                    <a:pt x="12224" y="0"/>
                    <a:pt x="11132" y="131"/>
                    <a:pt x="10067" y="380"/>
                  </a:cubicBezTo>
                  <a:cubicBezTo>
                    <a:pt x="10067" y="483"/>
                    <a:pt x="10033" y="517"/>
                    <a:pt x="9999" y="619"/>
                  </a:cubicBezTo>
                  <a:cubicBezTo>
                    <a:pt x="9783" y="1028"/>
                    <a:pt x="9363" y="1250"/>
                    <a:pt x="8942" y="1250"/>
                  </a:cubicBezTo>
                  <a:cubicBezTo>
                    <a:pt x="8766" y="1250"/>
                    <a:pt x="8590" y="1212"/>
                    <a:pt x="8429" y="1131"/>
                  </a:cubicBezTo>
                  <a:cubicBezTo>
                    <a:pt x="8327" y="1063"/>
                    <a:pt x="8293" y="1029"/>
                    <a:pt x="8259" y="994"/>
                  </a:cubicBezTo>
                  <a:cubicBezTo>
                    <a:pt x="7235" y="1404"/>
                    <a:pt x="6280" y="1916"/>
                    <a:pt x="5392" y="2598"/>
                  </a:cubicBezTo>
                  <a:cubicBezTo>
                    <a:pt x="5802" y="2939"/>
                    <a:pt x="5938" y="3554"/>
                    <a:pt x="5700" y="4066"/>
                  </a:cubicBezTo>
                  <a:cubicBezTo>
                    <a:pt x="5484" y="4473"/>
                    <a:pt x="5083" y="4712"/>
                    <a:pt x="4651" y="4712"/>
                  </a:cubicBezTo>
                  <a:cubicBezTo>
                    <a:pt x="4468" y="4712"/>
                    <a:pt x="4279" y="4669"/>
                    <a:pt x="4096" y="4577"/>
                  </a:cubicBezTo>
                  <a:cubicBezTo>
                    <a:pt x="3891" y="4475"/>
                    <a:pt x="3755" y="4304"/>
                    <a:pt x="3652" y="4134"/>
                  </a:cubicBezTo>
                  <a:cubicBezTo>
                    <a:pt x="1809" y="6079"/>
                    <a:pt x="786" y="8229"/>
                    <a:pt x="308" y="10617"/>
                  </a:cubicBezTo>
                  <a:cubicBezTo>
                    <a:pt x="513" y="10617"/>
                    <a:pt x="752" y="10617"/>
                    <a:pt x="956" y="10754"/>
                  </a:cubicBezTo>
                  <a:cubicBezTo>
                    <a:pt x="1537" y="11061"/>
                    <a:pt x="1775" y="11743"/>
                    <a:pt x="1468" y="12323"/>
                  </a:cubicBezTo>
                  <a:cubicBezTo>
                    <a:pt x="1250" y="12732"/>
                    <a:pt x="837" y="12988"/>
                    <a:pt x="401" y="12988"/>
                  </a:cubicBezTo>
                  <a:cubicBezTo>
                    <a:pt x="291" y="12988"/>
                    <a:pt x="179" y="12972"/>
                    <a:pt x="69" y="12938"/>
                  </a:cubicBezTo>
                  <a:lnTo>
                    <a:pt x="69" y="12938"/>
                  </a:lnTo>
                  <a:cubicBezTo>
                    <a:pt x="1" y="13791"/>
                    <a:pt x="69" y="14678"/>
                    <a:pt x="137" y="15565"/>
                  </a:cubicBezTo>
                  <a:cubicBezTo>
                    <a:pt x="272" y="15520"/>
                    <a:pt x="412" y="15495"/>
                    <a:pt x="556" y="15495"/>
                  </a:cubicBezTo>
                  <a:cubicBezTo>
                    <a:pt x="742" y="15495"/>
                    <a:pt x="935" y="15537"/>
                    <a:pt x="1127" y="15633"/>
                  </a:cubicBezTo>
                  <a:cubicBezTo>
                    <a:pt x="1707" y="15906"/>
                    <a:pt x="1946" y="16657"/>
                    <a:pt x="1639" y="17203"/>
                  </a:cubicBezTo>
                  <a:cubicBezTo>
                    <a:pt x="1446" y="17589"/>
                    <a:pt x="1009" y="17854"/>
                    <a:pt x="560" y="17854"/>
                  </a:cubicBezTo>
                  <a:cubicBezTo>
                    <a:pt x="533" y="17854"/>
                    <a:pt x="506" y="17853"/>
                    <a:pt x="479" y="17851"/>
                  </a:cubicBezTo>
                  <a:lnTo>
                    <a:pt x="479" y="17851"/>
                  </a:lnTo>
                  <a:cubicBezTo>
                    <a:pt x="683" y="19046"/>
                    <a:pt x="991" y="20240"/>
                    <a:pt x="1366" y="21434"/>
                  </a:cubicBezTo>
                  <a:cubicBezTo>
                    <a:pt x="1809" y="21707"/>
                    <a:pt x="1980" y="22287"/>
                    <a:pt x="1809" y="22731"/>
                  </a:cubicBezTo>
                  <a:cubicBezTo>
                    <a:pt x="2526" y="24778"/>
                    <a:pt x="3413" y="26792"/>
                    <a:pt x="4403" y="28702"/>
                  </a:cubicBezTo>
                  <a:cubicBezTo>
                    <a:pt x="4629" y="28454"/>
                    <a:pt x="4974" y="28295"/>
                    <a:pt x="5310" y="28295"/>
                  </a:cubicBezTo>
                  <a:cubicBezTo>
                    <a:pt x="5482" y="28295"/>
                    <a:pt x="5652" y="28337"/>
                    <a:pt x="5802" y="28429"/>
                  </a:cubicBezTo>
                  <a:cubicBezTo>
                    <a:pt x="6416" y="28702"/>
                    <a:pt x="6621" y="29453"/>
                    <a:pt x="6314" y="29999"/>
                  </a:cubicBezTo>
                  <a:cubicBezTo>
                    <a:pt x="6143" y="30374"/>
                    <a:pt x="5768" y="30579"/>
                    <a:pt x="5392" y="30647"/>
                  </a:cubicBezTo>
                  <a:cubicBezTo>
                    <a:pt x="6587" y="32797"/>
                    <a:pt x="7815" y="34810"/>
                    <a:pt x="9009" y="36619"/>
                  </a:cubicBezTo>
                  <a:cubicBezTo>
                    <a:pt x="9232" y="36396"/>
                    <a:pt x="9543" y="36275"/>
                    <a:pt x="9864" y="36275"/>
                  </a:cubicBezTo>
                  <a:cubicBezTo>
                    <a:pt x="10035" y="36275"/>
                    <a:pt x="10209" y="36309"/>
                    <a:pt x="10374" y="36380"/>
                  </a:cubicBezTo>
                  <a:cubicBezTo>
                    <a:pt x="10989" y="36687"/>
                    <a:pt x="11193" y="37404"/>
                    <a:pt x="10886" y="37984"/>
                  </a:cubicBezTo>
                  <a:cubicBezTo>
                    <a:pt x="10750" y="38223"/>
                    <a:pt x="10545" y="38393"/>
                    <a:pt x="10340" y="38530"/>
                  </a:cubicBezTo>
                  <a:cubicBezTo>
                    <a:pt x="12388" y="41396"/>
                    <a:pt x="13889" y="43171"/>
                    <a:pt x="13889" y="43171"/>
                  </a:cubicBezTo>
                  <a:cubicBezTo>
                    <a:pt x="13889" y="43171"/>
                    <a:pt x="15527" y="43292"/>
                    <a:pt x="18125" y="43292"/>
                  </a:cubicBezTo>
                  <a:cubicBezTo>
                    <a:pt x="19425" y="43292"/>
                    <a:pt x="20964" y="43262"/>
                    <a:pt x="22659" y="43171"/>
                  </a:cubicBezTo>
                  <a:cubicBezTo>
                    <a:pt x="22821" y="43081"/>
                    <a:pt x="22992" y="43038"/>
                    <a:pt x="23168" y="43038"/>
                  </a:cubicBezTo>
                  <a:cubicBezTo>
                    <a:pt x="23326" y="43038"/>
                    <a:pt x="23487" y="43072"/>
                    <a:pt x="23648" y="43137"/>
                  </a:cubicBezTo>
                  <a:cubicBezTo>
                    <a:pt x="25934" y="43000"/>
                    <a:pt x="28494" y="42761"/>
                    <a:pt x="31053" y="42318"/>
                  </a:cubicBezTo>
                  <a:cubicBezTo>
                    <a:pt x="31288" y="42036"/>
                    <a:pt x="31652" y="41867"/>
                    <a:pt x="32023" y="41867"/>
                  </a:cubicBezTo>
                  <a:cubicBezTo>
                    <a:pt x="32191" y="41867"/>
                    <a:pt x="32360" y="41902"/>
                    <a:pt x="32520" y="41976"/>
                  </a:cubicBezTo>
                  <a:cubicBezTo>
                    <a:pt x="32554" y="41976"/>
                    <a:pt x="32554" y="42010"/>
                    <a:pt x="32588" y="42010"/>
                  </a:cubicBezTo>
                  <a:cubicBezTo>
                    <a:pt x="33578" y="41840"/>
                    <a:pt x="34602" y="41601"/>
                    <a:pt x="35591" y="41328"/>
                  </a:cubicBezTo>
                  <a:cubicBezTo>
                    <a:pt x="35148" y="40987"/>
                    <a:pt x="34977" y="40407"/>
                    <a:pt x="35250" y="39895"/>
                  </a:cubicBezTo>
                  <a:cubicBezTo>
                    <a:pt x="35462" y="39471"/>
                    <a:pt x="35853" y="39242"/>
                    <a:pt x="36266" y="39242"/>
                  </a:cubicBezTo>
                  <a:cubicBezTo>
                    <a:pt x="36451" y="39242"/>
                    <a:pt x="36640" y="39288"/>
                    <a:pt x="36820" y="39383"/>
                  </a:cubicBezTo>
                  <a:cubicBezTo>
                    <a:pt x="37366" y="39690"/>
                    <a:pt x="37604" y="40304"/>
                    <a:pt x="37366" y="40884"/>
                  </a:cubicBezTo>
                  <a:cubicBezTo>
                    <a:pt x="44804" y="38666"/>
                    <a:pt x="51254" y="34435"/>
                    <a:pt x="51595" y="26553"/>
                  </a:cubicBezTo>
                  <a:cubicBezTo>
                    <a:pt x="51834" y="21912"/>
                    <a:pt x="49513" y="17305"/>
                    <a:pt x="45521" y="14814"/>
                  </a:cubicBezTo>
                  <a:cubicBezTo>
                    <a:pt x="43440" y="13499"/>
                    <a:pt x="41343" y="12988"/>
                    <a:pt x="39335" y="12988"/>
                  </a:cubicBezTo>
                  <a:cubicBezTo>
                    <a:pt x="38478" y="12988"/>
                    <a:pt x="37636" y="13081"/>
                    <a:pt x="36820" y="13245"/>
                  </a:cubicBezTo>
                  <a:cubicBezTo>
                    <a:pt x="36956" y="13552"/>
                    <a:pt x="36956" y="13893"/>
                    <a:pt x="36786" y="14234"/>
                  </a:cubicBezTo>
                  <a:cubicBezTo>
                    <a:pt x="36569" y="14643"/>
                    <a:pt x="36149" y="14866"/>
                    <a:pt x="35729" y="14866"/>
                  </a:cubicBezTo>
                  <a:cubicBezTo>
                    <a:pt x="35553" y="14866"/>
                    <a:pt x="35377" y="14827"/>
                    <a:pt x="35216" y="14746"/>
                  </a:cubicBezTo>
                  <a:cubicBezTo>
                    <a:pt x="34875" y="14575"/>
                    <a:pt x="34670" y="14268"/>
                    <a:pt x="34568" y="13893"/>
                  </a:cubicBezTo>
                  <a:cubicBezTo>
                    <a:pt x="31496" y="15019"/>
                    <a:pt x="28903" y="17066"/>
                    <a:pt x="27265" y="18568"/>
                  </a:cubicBezTo>
                  <a:cubicBezTo>
                    <a:pt x="27368" y="18568"/>
                    <a:pt x="27470" y="18602"/>
                    <a:pt x="27572" y="18670"/>
                  </a:cubicBezTo>
                  <a:cubicBezTo>
                    <a:pt x="28187" y="18943"/>
                    <a:pt x="28391" y="19660"/>
                    <a:pt x="28084" y="20240"/>
                  </a:cubicBezTo>
                  <a:cubicBezTo>
                    <a:pt x="27864" y="20632"/>
                    <a:pt x="27433" y="20865"/>
                    <a:pt x="27005" y="20865"/>
                  </a:cubicBezTo>
                  <a:cubicBezTo>
                    <a:pt x="26837" y="20865"/>
                    <a:pt x="26669" y="20829"/>
                    <a:pt x="26515" y="20752"/>
                  </a:cubicBezTo>
                  <a:cubicBezTo>
                    <a:pt x="26173" y="20581"/>
                    <a:pt x="25934" y="20274"/>
                    <a:pt x="25866" y="19899"/>
                  </a:cubicBezTo>
                  <a:cubicBezTo>
                    <a:pt x="25559" y="20172"/>
                    <a:pt x="25388" y="20411"/>
                    <a:pt x="25388" y="20411"/>
                  </a:cubicBezTo>
                  <a:cubicBezTo>
                    <a:pt x="25388" y="20411"/>
                    <a:pt x="25900" y="18397"/>
                    <a:pt x="26003" y="15633"/>
                  </a:cubicBezTo>
                  <a:cubicBezTo>
                    <a:pt x="25696" y="15292"/>
                    <a:pt x="25627" y="14780"/>
                    <a:pt x="25832" y="14302"/>
                  </a:cubicBezTo>
                  <a:cubicBezTo>
                    <a:pt x="25866" y="14200"/>
                    <a:pt x="25934" y="14132"/>
                    <a:pt x="26003" y="14030"/>
                  </a:cubicBezTo>
                  <a:cubicBezTo>
                    <a:pt x="25866" y="9389"/>
                    <a:pt x="24331" y="3417"/>
                    <a:pt x="18052" y="892"/>
                  </a:cubicBezTo>
                  <a:cubicBezTo>
                    <a:pt x="16530" y="283"/>
                    <a:pt x="14923" y="0"/>
                    <a:pt x="13317" y="0"/>
                  </a:cubicBezTo>
                  <a:close/>
                </a:path>
              </a:pathLst>
            </a:custGeom>
            <a:solidFill>
              <a:srgbClr val="EE5E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9" name="Google Shape;449;p17"/>
          <p:cNvGrpSpPr/>
          <p:nvPr/>
        </p:nvGrpSpPr>
        <p:grpSpPr>
          <a:xfrm rot="-1352605">
            <a:off x="-1137094" y="3501399"/>
            <a:ext cx="2274184" cy="1562822"/>
            <a:chOff x="3505425" y="4142475"/>
            <a:chExt cx="1167025" cy="812525"/>
          </a:xfrm>
        </p:grpSpPr>
        <p:sp>
          <p:nvSpPr>
            <p:cNvPr id="450" name="Google Shape;450;p17"/>
            <p:cNvSpPr/>
            <p:nvPr/>
          </p:nvSpPr>
          <p:spPr>
            <a:xfrm>
              <a:off x="3595000" y="4153750"/>
              <a:ext cx="33300" cy="26650"/>
            </a:xfrm>
            <a:custGeom>
              <a:avLst/>
              <a:gdLst/>
              <a:ahLst/>
              <a:cxnLst/>
              <a:rect l="l" t="t" r="r" b="b"/>
              <a:pathLst>
                <a:path w="1332" h="1066" extrusionOk="0">
                  <a:moveTo>
                    <a:pt x="1331" y="0"/>
                  </a:moveTo>
                  <a:cubicBezTo>
                    <a:pt x="854" y="307"/>
                    <a:pt x="410" y="648"/>
                    <a:pt x="1" y="1024"/>
                  </a:cubicBezTo>
                  <a:cubicBezTo>
                    <a:pt x="35" y="1024"/>
                    <a:pt x="137" y="1058"/>
                    <a:pt x="171" y="1058"/>
                  </a:cubicBezTo>
                  <a:cubicBezTo>
                    <a:pt x="214" y="1063"/>
                    <a:pt x="256" y="1065"/>
                    <a:pt x="298" y="1065"/>
                  </a:cubicBezTo>
                  <a:cubicBezTo>
                    <a:pt x="824" y="1065"/>
                    <a:pt x="1268" y="677"/>
                    <a:pt x="1331" y="171"/>
                  </a:cubicBezTo>
                  <a:lnTo>
                    <a:pt x="1331" y="0"/>
                  </a:ln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7"/>
            <p:cNvSpPr/>
            <p:nvPr/>
          </p:nvSpPr>
          <p:spPr>
            <a:xfrm>
              <a:off x="3683725" y="4142475"/>
              <a:ext cx="52900" cy="50900"/>
            </a:xfrm>
            <a:custGeom>
              <a:avLst/>
              <a:gdLst/>
              <a:ahLst/>
              <a:cxnLst/>
              <a:rect l="l" t="t" r="r" b="b"/>
              <a:pathLst>
                <a:path w="2116" h="2036" extrusionOk="0">
                  <a:moveTo>
                    <a:pt x="1007" y="0"/>
                  </a:moveTo>
                  <a:cubicBezTo>
                    <a:pt x="508" y="0"/>
                    <a:pt x="66" y="391"/>
                    <a:pt x="34" y="929"/>
                  </a:cubicBezTo>
                  <a:cubicBezTo>
                    <a:pt x="0" y="1475"/>
                    <a:pt x="376" y="1952"/>
                    <a:pt x="922" y="2021"/>
                  </a:cubicBezTo>
                  <a:cubicBezTo>
                    <a:pt x="975" y="2031"/>
                    <a:pt x="1028" y="2036"/>
                    <a:pt x="1080" y="2036"/>
                  </a:cubicBezTo>
                  <a:cubicBezTo>
                    <a:pt x="1563" y="2036"/>
                    <a:pt x="1986" y="1626"/>
                    <a:pt x="2048" y="1134"/>
                  </a:cubicBezTo>
                  <a:cubicBezTo>
                    <a:pt x="2116" y="588"/>
                    <a:pt x="1706" y="76"/>
                    <a:pt x="1126" y="7"/>
                  </a:cubicBezTo>
                  <a:cubicBezTo>
                    <a:pt x="1086" y="2"/>
                    <a:pt x="1047" y="0"/>
                    <a:pt x="1007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7"/>
            <p:cNvSpPr/>
            <p:nvPr/>
          </p:nvSpPr>
          <p:spPr>
            <a:xfrm>
              <a:off x="3790350" y="4155925"/>
              <a:ext cx="52075" cy="50250"/>
            </a:xfrm>
            <a:custGeom>
              <a:avLst/>
              <a:gdLst/>
              <a:ahLst/>
              <a:cxnLst/>
              <a:rect l="l" t="t" r="r" b="b"/>
              <a:pathLst>
                <a:path w="2083" h="2010" extrusionOk="0">
                  <a:moveTo>
                    <a:pt x="968" y="1"/>
                  </a:moveTo>
                  <a:cubicBezTo>
                    <a:pt x="485" y="1"/>
                    <a:pt x="66" y="410"/>
                    <a:pt x="35" y="903"/>
                  </a:cubicBezTo>
                  <a:cubicBezTo>
                    <a:pt x="1" y="1414"/>
                    <a:pt x="376" y="1926"/>
                    <a:pt x="922" y="1995"/>
                  </a:cubicBezTo>
                  <a:cubicBezTo>
                    <a:pt x="975" y="2005"/>
                    <a:pt x="1028" y="2009"/>
                    <a:pt x="1081" y="2009"/>
                  </a:cubicBezTo>
                  <a:cubicBezTo>
                    <a:pt x="1564" y="2009"/>
                    <a:pt x="1986" y="1600"/>
                    <a:pt x="2048" y="1107"/>
                  </a:cubicBezTo>
                  <a:cubicBezTo>
                    <a:pt x="2082" y="561"/>
                    <a:pt x="1707" y="50"/>
                    <a:pt x="1127" y="15"/>
                  </a:cubicBezTo>
                  <a:cubicBezTo>
                    <a:pt x="1073" y="5"/>
                    <a:pt x="1020" y="1"/>
                    <a:pt x="96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7"/>
            <p:cNvSpPr/>
            <p:nvPr/>
          </p:nvSpPr>
          <p:spPr>
            <a:xfrm>
              <a:off x="3897000" y="4168900"/>
              <a:ext cx="52050" cy="50075"/>
            </a:xfrm>
            <a:custGeom>
              <a:avLst/>
              <a:gdLst/>
              <a:ahLst/>
              <a:cxnLst/>
              <a:rect l="l" t="t" r="r" b="b"/>
              <a:pathLst>
                <a:path w="2082" h="2003" extrusionOk="0">
                  <a:moveTo>
                    <a:pt x="1007" y="1"/>
                  </a:moveTo>
                  <a:cubicBezTo>
                    <a:pt x="508" y="1"/>
                    <a:pt x="66" y="390"/>
                    <a:pt x="34" y="895"/>
                  </a:cubicBezTo>
                  <a:cubicBezTo>
                    <a:pt x="0" y="1407"/>
                    <a:pt x="375" y="1919"/>
                    <a:pt x="921" y="1987"/>
                  </a:cubicBezTo>
                  <a:cubicBezTo>
                    <a:pt x="975" y="1997"/>
                    <a:pt x="1028" y="2002"/>
                    <a:pt x="1080" y="2002"/>
                  </a:cubicBezTo>
                  <a:cubicBezTo>
                    <a:pt x="1563" y="2002"/>
                    <a:pt x="1986" y="1593"/>
                    <a:pt x="2047" y="1100"/>
                  </a:cubicBezTo>
                  <a:cubicBezTo>
                    <a:pt x="2082" y="554"/>
                    <a:pt x="1706" y="42"/>
                    <a:pt x="1126" y="8"/>
                  </a:cubicBezTo>
                  <a:cubicBezTo>
                    <a:pt x="1086" y="3"/>
                    <a:pt x="1046" y="1"/>
                    <a:pt x="1007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7"/>
            <p:cNvSpPr/>
            <p:nvPr/>
          </p:nvSpPr>
          <p:spPr>
            <a:xfrm>
              <a:off x="4220300" y="4215150"/>
              <a:ext cx="48650" cy="42200"/>
            </a:xfrm>
            <a:custGeom>
              <a:avLst/>
              <a:gdLst/>
              <a:ahLst/>
              <a:cxnLst/>
              <a:rect l="l" t="t" r="r" b="b"/>
              <a:pathLst>
                <a:path w="1946" h="1688" extrusionOk="0">
                  <a:moveTo>
                    <a:pt x="1639" y="1"/>
                  </a:moveTo>
                  <a:cubicBezTo>
                    <a:pt x="1058" y="342"/>
                    <a:pt x="547" y="752"/>
                    <a:pt x="1" y="1161"/>
                  </a:cubicBezTo>
                  <a:cubicBezTo>
                    <a:pt x="205" y="1434"/>
                    <a:pt x="444" y="1639"/>
                    <a:pt x="785" y="1673"/>
                  </a:cubicBezTo>
                  <a:cubicBezTo>
                    <a:pt x="839" y="1683"/>
                    <a:pt x="892" y="1688"/>
                    <a:pt x="944" y="1688"/>
                  </a:cubicBezTo>
                  <a:cubicBezTo>
                    <a:pt x="1427" y="1688"/>
                    <a:pt x="1850" y="1278"/>
                    <a:pt x="1912" y="786"/>
                  </a:cubicBezTo>
                  <a:cubicBezTo>
                    <a:pt x="1946" y="479"/>
                    <a:pt x="1843" y="240"/>
                    <a:pt x="1639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7"/>
            <p:cNvSpPr/>
            <p:nvPr/>
          </p:nvSpPr>
          <p:spPr>
            <a:xfrm>
              <a:off x="4321825" y="4219900"/>
              <a:ext cx="54625" cy="50250"/>
            </a:xfrm>
            <a:custGeom>
              <a:avLst/>
              <a:gdLst/>
              <a:ahLst/>
              <a:cxnLst/>
              <a:rect l="l" t="t" r="r" b="b"/>
              <a:pathLst>
                <a:path w="2185" h="2010" extrusionOk="0">
                  <a:moveTo>
                    <a:pt x="1036" y="1"/>
                  </a:moveTo>
                  <a:cubicBezTo>
                    <a:pt x="553" y="1"/>
                    <a:pt x="133" y="410"/>
                    <a:pt x="103" y="903"/>
                  </a:cubicBezTo>
                  <a:cubicBezTo>
                    <a:pt x="0" y="1415"/>
                    <a:pt x="444" y="1927"/>
                    <a:pt x="990" y="1995"/>
                  </a:cubicBezTo>
                  <a:cubicBezTo>
                    <a:pt x="1043" y="2005"/>
                    <a:pt x="1096" y="2010"/>
                    <a:pt x="1148" y="2010"/>
                  </a:cubicBezTo>
                  <a:cubicBezTo>
                    <a:pt x="1632" y="2010"/>
                    <a:pt x="2054" y="1600"/>
                    <a:pt x="2116" y="1108"/>
                  </a:cubicBezTo>
                  <a:cubicBezTo>
                    <a:pt x="2184" y="562"/>
                    <a:pt x="1741" y="50"/>
                    <a:pt x="1195" y="16"/>
                  </a:cubicBezTo>
                  <a:cubicBezTo>
                    <a:pt x="1141" y="6"/>
                    <a:pt x="1088" y="1"/>
                    <a:pt x="103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7"/>
            <p:cNvSpPr/>
            <p:nvPr/>
          </p:nvSpPr>
          <p:spPr>
            <a:xfrm>
              <a:off x="4428450" y="4232700"/>
              <a:ext cx="54625" cy="50250"/>
            </a:xfrm>
            <a:custGeom>
              <a:avLst/>
              <a:gdLst/>
              <a:ahLst/>
              <a:cxnLst/>
              <a:rect l="l" t="t" r="r" b="b"/>
              <a:pathLst>
                <a:path w="2185" h="2010" extrusionOk="0">
                  <a:moveTo>
                    <a:pt x="1036" y="1"/>
                  </a:moveTo>
                  <a:cubicBezTo>
                    <a:pt x="554" y="1"/>
                    <a:pt x="134" y="410"/>
                    <a:pt x="103" y="903"/>
                  </a:cubicBezTo>
                  <a:cubicBezTo>
                    <a:pt x="1" y="1415"/>
                    <a:pt x="444" y="1926"/>
                    <a:pt x="990" y="1995"/>
                  </a:cubicBezTo>
                  <a:cubicBezTo>
                    <a:pt x="1044" y="2005"/>
                    <a:pt x="1096" y="2009"/>
                    <a:pt x="1149" y="2009"/>
                  </a:cubicBezTo>
                  <a:cubicBezTo>
                    <a:pt x="1632" y="2009"/>
                    <a:pt x="2055" y="1600"/>
                    <a:pt x="2116" y="1107"/>
                  </a:cubicBezTo>
                  <a:cubicBezTo>
                    <a:pt x="2185" y="561"/>
                    <a:pt x="1775" y="50"/>
                    <a:pt x="1195" y="16"/>
                  </a:cubicBezTo>
                  <a:cubicBezTo>
                    <a:pt x="1142" y="6"/>
                    <a:pt x="1089" y="1"/>
                    <a:pt x="103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7"/>
            <p:cNvSpPr/>
            <p:nvPr/>
          </p:nvSpPr>
          <p:spPr>
            <a:xfrm>
              <a:off x="4535100" y="4244100"/>
              <a:ext cx="53750" cy="50800"/>
            </a:xfrm>
            <a:custGeom>
              <a:avLst/>
              <a:gdLst/>
              <a:ahLst/>
              <a:cxnLst/>
              <a:rect l="l" t="t" r="r" b="b"/>
              <a:pathLst>
                <a:path w="2150" h="2032" extrusionOk="0">
                  <a:moveTo>
                    <a:pt x="1186" y="1"/>
                  </a:moveTo>
                  <a:cubicBezTo>
                    <a:pt x="609" y="1"/>
                    <a:pt x="168" y="369"/>
                    <a:pt x="102" y="924"/>
                  </a:cubicBezTo>
                  <a:cubicBezTo>
                    <a:pt x="0" y="1470"/>
                    <a:pt x="444" y="1982"/>
                    <a:pt x="990" y="2016"/>
                  </a:cubicBezTo>
                  <a:cubicBezTo>
                    <a:pt x="1043" y="2026"/>
                    <a:pt x="1096" y="2031"/>
                    <a:pt x="1148" y="2031"/>
                  </a:cubicBezTo>
                  <a:cubicBezTo>
                    <a:pt x="1631" y="2031"/>
                    <a:pt x="2054" y="1622"/>
                    <a:pt x="2116" y="1129"/>
                  </a:cubicBezTo>
                  <a:cubicBezTo>
                    <a:pt x="2150" y="924"/>
                    <a:pt x="2116" y="754"/>
                    <a:pt x="2013" y="583"/>
                  </a:cubicBezTo>
                  <a:cubicBezTo>
                    <a:pt x="1843" y="413"/>
                    <a:pt x="1638" y="242"/>
                    <a:pt x="1467" y="71"/>
                  </a:cubicBezTo>
                  <a:cubicBezTo>
                    <a:pt x="1365" y="3"/>
                    <a:pt x="1297" y="3"/>
                    <a:pt x="1263" y="3"/>
                  </a:cubicBezTo>
                  <a:cubicBezTo>
                    <a:pt x="1237" y="2"/>
                    <a:pt x="1211" y="1"/>
                    <a:pt x="118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7"/>
            <p:cNvSpPr/>
            <p:nvPr/>
          </p:nvSpPr>
          <p:spPr>
            <a:xfrm>
              <a:off x="3524200" y="4233075"/>
              <a:ext cx="42675" cy="49025"/>
            </a:xfrm>
            <a:custGeom>
              <a:avLst/>
              <a:gdLst/>
              <a:ahLst/>
              <a:cxnLst/>
              <a:rect l="l" t="t" r="r" b="b"/>
              <a:pathLst>
                <a:path w="1707" h="1961" extrusionOk="0">
                  <a:moveTo>
                    <a:pt x="990" y="1"/>
                  </a:moveTo>
                  <a:cubicBezTo>
                    <a:pt x="922" y="103"/>
                    <a:pt x="785" y="274"/>
                    <a:pt x="683" y="410"/>
                  </a:cubicBezTo>
                  <a:cubicBezTo>
                    <a:pt x="444" y="854"/>
                    <a:pt x="239" y="1263"/>
                    <a:pt x="0" y="1741"/>
                  </a:cubicBezTo>
                  <a:cubicBezTo>
                    <a:pt x="137" y="1877"/>
                    <a:pt x="342" y="1946"/>
                    <a:pt x="512" y="1946"/>
                  </a:cubicBezTo>
                  <a:cubicBezTo>
                    <a:pt x="572" y="1956"/>
                    <a:pt x="631" y="1960"/>
                    <a:pt x="688" y="1960"/>
                  </a:cubicBezTo>
                  <a:cubicBezTo>
                    <a:pt x="1216" y="1960"/>
                    <a:pt x="1611" y="1551"/>
                    <a:pt x="1672" y="1058"/>
                  </a:cubicBezTo>
                  <a:cubicBezTo>
                    <a:pt x="1706" y="581"/>
                    <a:pt x="1433" y="103"/>
                    <a:pt x="990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7"/>
            <p:cNvSpPr/>
            <p:nvPr/>
          </p:nvSpPr>
          <p:spPr>
            <a:xfrm>
              <a:off x="3620600" y="4243975"/>
              <a:ext cx="54625" cy="50925"/>
            </a:xfrm>
            <a:custGeom>
              <a:avLst/>
              <a:gdLst/>
              <a:ahLst/>
              <a:cxnLst/>
              <a:rect l="l" t="t" r="r" b="b"/>
              <a:pathLst>
                <a:path w="2185" h="2037" extrusionOk="0">
                  <a:moveTo>
                    <a:pt x="1075" y="1"/>
                  </a:moveTo>
                  <a:cubicBezTo>
                    <a:pt x="576" y="1"/>
                    <a:pt x="132" y="389"/>
                    <a:pt x="68" y="895"/>
                  </a:cubicBezTo>
                  <a:cubicBezTo>
                    <a:pt x="0" y="1475"/>
                    <a:pt x="410" y="1987"/>
                    <a:pt x="990" y="2021"/>
                  </a:cubicBezTo>
                  <a:cubicBezTo>
                    <a:pt x="1043" y="2031"/>
                    <a:pt x="1096" y="2036"/>
                    <a:pt x="1148" y="2036"/>
                  </a:cubicBezTo>
                  <a:cubicBezTo>
                    <a:pt x="1631" y="2036"/>
                    <a:pt x="2051" y="1627"/>
                    <a:pt x="2082" y="1134"/>
                  </a:cubicBezTo>
                  <a:cubicBezTo>
                    <a:pt x="2184" y="554"/>
                    <a:pt x="1740" y="42"/>
                    <a:pt x="1195" y="8"/>
                  </a:cubicBezTo>
                  <a:cubicBezTo>
                    <a:pt x="1154" y="3"/>
                    <a:pt x="1115" y="1"/>
                    <a:pt x="107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7"/>
            <p:cNvSpPr/>
            <p:nvPr/>
          </p:nvSpPr>
          <p:spPr>
            <a:xfrm>
              <a:off x="3727225" y="4256900"/>
              <a:ext cx="53775" cy="50775"/>
            </a:xfrm>
            <a:custGeom>
              <a:avLst/>
              <a:gdLst/>
              <a:ahLst/>
              <a:cxnLst/>
              <a:rect l="l" t="t" r="r" b="b"/>
              <a:pathLst>
                <a:path w="2151" h="2031" extrusionOk="0">
                  <a:moveTo>
                    <a:pt x="1126" y="1"/>
                  </a:moveTo>
                  <a:cubicBezTo>
                    <a:pt x="607" y="1"/>
                    <a:pt x="134" y="369"/>
                    <a:pt x="69" y="924"/>
                  </a:cubicBezTo>
                  <a:cubicBezTo>
                    <a:pt x="1" y="1470"/>
                    <a:pt x="410" y="1982"/>
                    <a:pt x="956" y="2016"/>
                  </a:cubicBezTo>
                  <a:cubicBezTo>
                    <a:pt x="1013" y="2026"/>
                    <a:pt x="1069" y="2031"/>
                    <a:pt x="1124" y="2031"/>
                  </a:cubicBezTo>
                  <a:cubicBezTo>
                    <a:pt x="1631" y="2031"/>
                    <a:pt x="2051" y="1622"/>
                    <a:pt x="2082" y="1129"/>
                  </a:cubicBezTo>
                  <a:cubicBezTo>
                    <a:pt x="2150" y="583"/>
                    <a:pt x="1741" y="71"/>
                    <a:pt x="1195" y="3"/>
                  </a:cubicBezTo>
                  <a:cubicBezTo>
                    <a:pt x="1172" y="2"/>
                    <a:pt x="1149" y="1"/>
                    <a:pt x="112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7"/>
            <p:cNvSpPr/>
            <p:nvPr/>
          </p:nvSpPr>
          <p:spPr>
            <a:xfrm>
              <a:off x="3833850" y="4269700"/>
              <a:ext cx="53775" cy="50775"/>
            </a:xfrm>
            <a:custGeom>
              <a:avLst/>
              <a:gdLst/>
              <a:ahLst/>
              <a:cxnLst/>
              <a:rect l="l" t="t" r="r" b="b"/>
              <a:pathLst>
                <a:path w="2151" h="2031" extrusionOk="0">
                  <a:moveTo>
                    <a:pt x="1126" y="1"/>
                  </a:moveTo>
                  <a:cubicBezTo>
                    <a:pt x="607" y="1"/>
                    <a:pt x="135" y="368"/>
                    <a:pt x="69" y="924"/>
                  </a:cubicBezTo>
                  <a:cubicBezTo>
                    <a:pt x="1" y="1470"/>
                    <a:pt x="410" y="1982"/>
                    <a:pt x="956" y="2016"/>
                  </a:cubicBezTo>
                  <a:cubicBezTo>
                    <a:pt x="1013" y="2026"/>
                    <a:pt x="1069" y="2031"/>
                    <a:pt x="1124" y="2031"/>
                  </a:cubicBezTo>
                  <a:cubicBezTo>
                    <a:pt x="1632" y="2031"/>
                    <a:pt x="2052" y="1622"/>
                    <a:pt x="2082" y="1129"/>
                  </a:cubicBezTo>
                  <a:cubicBezTo>
                    <a:pt x="2151" y="583"/>
                    <a:pt x="1741" y="71"/>
                    <a:pt x="1195" y="3"/>
                  </a:cubicBezTo>
                  <a:cubicBezTo>
                    <a:pt x="1172" y="1"/>
                    <a:pt x="1149" y="1"/>
                    <a:pt x="112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7"/>
            <p:cNvSpPr/>
            <p:nvPr/>
          </p:nvSpPr>
          <p:spPr>
            <a:xfrm>
              <a:off x="3940500" y="4282500"/>
              <a:ext cx="53775" cy="50775"/>
            </a:xfrm>
            <a:custGeom>
              <a:avLst/>
              <a:gdLst/>
              <a:ahLst/>
              <a:cxnLst/>
              <a:rect l="l" t="t" r="r" b="b"/>
              <a:pathLst>
                <a:path w="2151" h="2031" extrusionOk="0">
                  <a:moveTo>
                    <a:pt x="1126" y="1"/>
                  </a:moveTo>
                  <a:cubicBezTo>
                    <a:pt x="606" y="1"/>
                    <a:pt x="134" y="368"/>
                    <a:pt x="69" y="924"/>
                  </a:cubicBezTo>
                  <a:cubicBezTo>
                    <a:pt x="0" y="1470"/>
                    <a:pt x="410" y="1982"/>
                    <a:pt x="956" y="2016"/>
                  </a:cubicBezTo>
                  <a:cubicBezTo>
                    <a:pt x="1012" y="2026"/>
                    <a:pt x="1068" y="2031"/>
                    <a:pt x="1123" y="2031"/>
                  </a:cubicBezTo>
                  <a:cubicBezTo>
                    <a:pt x="1631" y="2031"/>
                    <a:pt x="2051" y="1621"/>
                    <a:pt x="2082" y="1129"/>
                  </a:cubicBezTo>
                  <a:cubicBezTo>
                    <a:pt x="2150" y="583"/>
                    <a:pt x="1741" y="71"/>
                    <a:pt x="1195" y="3"/>
                  </a:cubicBezTo>
                  <a:cubicBezTo>
                    <a:pt x="1172" y="1"/>
                    <a:pt x="1149" y="1"/>
                    <a:pt x="112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7"/>
            <p:cNvSpPr/>
            <p:nvPr/>
          </p:nvSpPr>
          <p:spPr>
            <a:xfrm>
              <a:off x="4047975" y="4314125"/>
              <a:ext cx="11975" cy="27325"/>
            </a:xfrm>
            <a:custGeom>
              <a:avLst/>
              <a:gdLst/>
              <a:ahLst/>
              <a:cxnLst/>
              <a:rect l="l" t="t" r="r" b="b"/>
              <a:pathLst>
                <a:path w="479" h="1093" extrusionOk="0">
                  <a:moveTo>
                    <a:pt x="69" y="0"/>
                  </a:moveTo>
                  <a:cubicBezTo>
                    <a:pt x="69" y="34"/>
                    <a:pt x="35" y="68"/>
                    <a:pt x="35" y="171"/>
                  </a:cubicBezTo>
                  <a:cubicBezTo>
                    <a:pt x="1" y="546"/>
                    <a:pt x="171" y="887"/>
                    <a:pt x="479" y="1092"/>
                  </a:cubicBezTo>
                  <a:cubicBezTo>
                    <a:pt x="342" y="751"/>
                    <a:pt x="206" y="376"/>
                    <a:pt x="69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7"/>
            <p:cNvSpPr/>
            <p:nvPr/>
          </p:nvSpPr>
          <p:spPr>
            <a:xfrm>
              <a:off x="4260400" y="4320750"/>
              <a:ext cx="52925" cy="50925"/>
            </a:xfrm>
            <a:custGeom>
              <a:avLst/>
              <a:gdLst/>
              <a:ahLst/>
              <a:cxnLst/>
              <a:rect l="l" t="t" r="r" b="b"/>
              <a:pathLst>
                <a:path w="2117" h="2037" extrusionOk="0">
                  <a:moveTo>
                    <a:pt x="1035" y="1"/>
                  </a:moveTo>
                  <a:cubicBezTo>
                    <a:pt x="508" y="1"/>
                    <a:pt x="66" y="392"/>
                    <a:pt x="35" y="930"/>
                  </a:cubicBezTo>
                  <a:cubicBezTo>
                    <a:pt x="0" y="1475"/>
                    <a:pt x="376" y="1987"/>
                    <a:pt x="922" y="2021"/>
                  </a:cubicBezTo>
                  <a:cubicBezTo>
                    <a:pt x="978" y="2031"/>
                    <a:pt x="1034" y="2036"/>
                    <a:pt x="1089" y="2036"/>
                  </a:cubicBezTo>
                  <a:cubicBezTo>
                    <a:pt x="1597" y="2036"/>
                    <a:pt x="2017" y="1627"/>
                    <a:pt x="2048" y="1134"/>
                  </a:cubicBezTo>
                  <a:cubicBezTo>
                    <a:pt x="2116" y="588"/>
                    <a:pt x="1707" y="76"/>
                    <a:pt x="1161" y="8"/>
                  </a:cubicBezTo>
                  <a:cubicBezTo>
                    <a:pt x="1118" y="3"/>
                    <a:pt x="1076" y="1"/>
                    <a:pt x="103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7"/>
            <p:cNvSpPr/>
            <p:nvPr/>
          </p:nvSpPr>
          <p:spPr>
            <a:xfrm>
              <a:off x="4367025" y="4333550"/>
              <a:ext cx="53775" cy="50925"/>
            </a:xfrm>
            <a:custGeom>
              <a:avLst/>
              <a:gdLst/>
              <a:ahLst/>
              <a:cxnLst/>
              <a:rect l="l" t="t" r="r" b="b"/>
              <a:pathLst>
                <a:path w="2151" h="2037" extrusionOk="0">
                  <a:moveTo>
                    <a:pt x="1075" y="1"/>
                  </a:moveTo>
                  <a:cubicBezTo>
                    <a:pt x="572" y="1"/>
                    <a:pt x="101" y="392"/>
                    <a:pt x="69" y="929"/>
                  </a:cubicBezTo>
                  <a:cubicBezTo>
                    <a:pt x="1" y="1475"/>
                    <a:pt x="410" y="1987"/>
                    <a:pt x="956" y="2021"/>
                  </a:cubicBezTo>
                  <a:cubicBezTo>
                    <a:pt x="1013" y="2031"/>
                    <a:pt x="1069" y="2036"/>
                    <a:pt x="1124" y="2036"/>
                  </a:cubicBezTo>
                  <a:cubicBezTo>
                    <a:pt x="1632" y="2036"/>
                    <a:pt x="2052" y="1627"/>
                    <a:pt x="2082" y="1134"/>
                  </a:cubicBezTo>
                  <a:cubicBezTo>
                    <a:pt x="2151" y="588"/>
                    <a:pt x="1741" y="76"/>
                    <a:pt x="1195" y="8"/>
                  </a:cubicBezTo>
                  <a:cubicBezTo>
                    <a:pt x="1155" y="3"/>
                    <a:pt x="1115" y="1"/>
                    <a:pt x="107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7"/>
            <p:cNvSpPr/>
            <p:nvPr/>
          </p:nvSpPr>
          <p:spPr>
            <a:xfrm>
              <a:off x="4473675" y="4346350"/>
              <a:ext cx="53750" cy="50900"/>
            </a:xfrm>
            <a:custGeom>
              <a:avLst/>
              <a:gdLst/>
              <a:ahLst/>
              <a:cxnLst/>
              <a:rect l="l" t="t" r="r" b="b"/>
              <a:pathLst>
                <a:path w="2150" h="2036" extrusionOk="0">
                  <a:moveTo>
                    <a:pt x="1075" y="0"/>
                  </a:moveTo>
                  <a:cubicBezTo>
                    <a:pt x="576" y="0"/>
                    <a:pt x="132" y="392"/>
                    <a:pt x="68" y="929"/>
                  </a:cubicBezTo>
                  <a:cubicBezTo>
                    <a:pt x="0" y="1475"/>
                    <a:pt x="410" y="1987"/>
                    <a:pt x="990" y="2021"/>
                  </a:cubicBezTo>
                  <a:cubicBezTo>
                    <a:pt x="1043" y="2031"/>
                    <a:pt x="1096" y="2036"/>
                    <a:pt x="1148" y="2036"/>
                  </a:cubicBezTo>
                  <a:cubicBezTo>
                    <a:pt x="1631" y="2036"/>
                    <a:pt x="2051" y="1627"/>
                    <a:pt x="2082" y="1134"/>
                  </a:cubicBezTo>
                  <a:cubicBezTo>
                    <a:pt x="2150" y="588"/>
                    <a:pt x="1740" y="76"/>
                    <a:pt x="1194" y="8"/>
                  </a:cubicBezTo>
                  <a:cubicBezTo>
                    <a:pt x="1155" y="3"/>
                    <a:pt x="1115" y="0"/>
                    <a:pt x="107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7"/>
            <p:cNvSpPr/>
            <p:nvPr/>
          </p:nvSpPr>
          <p:spPr>
            <a:xfrm>
              <a:off x="4580300" y="4359150"/>
              <a:ext cx="52925" cy="50900"/>
            </a:xfrm>
            <a:custGeom>
              <a:avLst/>
              <a:gdLst/>
              <a:ahLst/>
              <a:cxnLst/>
              <a:rect l="l" t="t" r="r" b="b"/>
              <a:pathLst>
                <a:path w="2117" h="2036" extrusionOk="0">
                  <a:moveTo>
                    <a:pt x="1035" y="0"/>
                  </a:moveTo>
                  <a:cubicBezTo>
                    <a:pt x="508" y="0"/>
                    <a:pt x="66" y="391"/>
                    <a:pt x="35" y="929"/>
                  </a:cubicBezTo>
                  <a:cubicBezTo>
                    <a:pt x="1" y="1475"/>
                    <a:pt x="376" y="1953"/>
                    <a:pt x="922" y="2021"/>
                  </a:cubicBezTo>
                  <a:cubicBezTo>
                    <a:pt x="978" y="2031"/>
                    <a:pt x="1034" y="2036"/>
                    <a:pt x="1089" y="2036"/>
                  </a:cubicBezTo>
                  <a:cubicBezTo>
                    <a:pt x="1597" y="2036"/>
                    <a:pt x="2017" y="1626"/>
                    <a:pt x="2048" y="1134"/>
                  </a:cubicBezTo>
                  <a:cubicBezTo>
                    <a:pt x="2116" y="554"/>
                    <a:pt x="1707" y="76"/>
                    <a:pt x="1161" y="8"/>
                  </a:cubicBezTo>
                  <a:cubicBezTo>
                    <a:pt x="1118" y="3"/>
                    <a:pt x="1076" y="0"/>
                    <a:pt x="103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7"/>
            <p:cNvSpPr/>
            <p:nvPr/>
          </p:nvSpPr>
          <p:spPr>
            <a:xfrm>
              <a:off x="3552350" y="4328425"/>
              <a:ext cx="54625" cy="50725"/>
            </a:xfrm>
            <a:custGeom>
              <a:avLst/>
              <a:gdLst/>
              <a:ahLst/>
              <a:cxnLst/>
              <a:rect l="l" t="t" r="r" b="b"/>
              <a:pathLst>
                <a:path w="2185" h="2029" extrusionOk="0">
                  <a:moveTo>
                    <a:pt x="1075" y="1"/>
                  </a:moveTo>
                  <a:cubicBezTo>
                    <a:pt x="576" y="1"/>
                    <a:pt x="132" y="390"/>
                    <a:pt x="69" y="896"/>
                  </a:cubicBezTo>
                  <a:cubicBezTo>
                    <a:pt x="0" y="1476"/>
                    <a:pt x="410" y="1987"/>
                    <a:pt x="990" y="2022"/>
                  </a:cubicBezTo>
                  <a:cubicBezTo>
                    <a:pt x="1030" y="2027"/>
                    <a:pt x="1070" y="2029"/>
                    <a:pt x="1109" y="2029"/>
                  </a:cubicBezTo>
                  <a:cubicBezTo>
                    <a:pt x="1604" y="2029"/>
                    <a:pt x="2019" y="1640"/>
                    <a:pt x="2082" y="1134"/>
                  </a:cubicBezTo>
                  <a:cubicBezTo>
                    <a:pt x="2184" y="554"/>
                    <a:pt x="1741" y="42"/>
                    <a:pt x="1195" y="8"/>
                  </a:cubicBezTo>
                  <a:cubicBezTo>
                    <a:pt x="1155" y="3"/>
                    <a:pt x="1115" y="1"/>
                    <a:pt x="107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7"/>
            <p:cNvSpPr/>
            <p:nvPr/>
          </p:nvSpPr>
          <p:spPr>
            <a:xfrm>
              <a:off x="3658975" y="4341375"/>
              <a:ext cx="52925" cy="50575"/>
            </a:xfrm>
            <a:custGeom>
              <a:avLst/>
              <a:gdLst/>
              <a:ahLst/>
              <a:cxnLst/>
              <a:rect l="l" t="t" r="r" b="b"/>
              <a:pathLst>
                <a:path w="2117" h="2023" extrusionOk="0">
                  <a:moveTo>
                    <a:pt x="1126" y="0"/>
                  </a:moveTo>
                  <a:cubicBezTo>
                    <a:pt x="607" y="0"/>
                    <a:pt x="134" y="366"/>
                    <a:pt x="69" y="889"/>
                  </a:cubicBezTo>
                  <a:cubicBezTo>
                    <a:pt x="1" y="1469"/>
                    <a:pt x="410" y="1981"/>
                    <a:pt x="990" y="2015"/>
                  </a:cubicBezTo>
                  <a:cubicBezTo>
                    <a:pt x="1030" y="2020"/>
                    <a:pt x="1070" y="2023"/>
                    <a:pt x="1110" y="2023"/>
                  </a:cubicBezTo>
                  <a:cubicBezTo>
                    <a:pt x="1609" y="2023"/>
                    <a:pt x="2051" y="1634"/>
                    <a:pt x="2082" y="1128"/>
                  </a:cubicBezTo>
                  <a:cubicBezTo>
                    <a:pt x="2116" y="548"/>
                    <a:pt x="1741" y="36"/>
                    <a:pt x="1195" y="2"/>
                  </a:cubicBezTo>
                  <a:cubicBezTo>
                    <a:pt x="1172" y="1"/>
                    <a:pt x="1149" y="0"/>
                    <a:pt x="112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7"/>
            <p:cNvSpPr/>
            <p:nvPr/>
          </p:nvSpPr>
          <p:spPr>
            <a:xfrm>
              <a:off x="3765625" y="4354025"/>
              <a:ext cx="52900" cy="50725"/>
            </a:xfrm>
            <a:custGeom>
              <a:avLst/>
              <a:gdLst/>
              <a:ahLst/>
              <a:cxnLst/>
              <a:rect l="l" t="t" r="r" b="b"/>
              <a:pathLst>
                <a:path w="2116" h="2029" extrusionOk="0">
                  <a:moveTo>
                    <a:pt x="1075" y="1"/>
                  </a:moveTo>
                  <a:cubicBezTo>
                    <a:pt x="576" y="1"/>
                    <a:pt x="132" y="389"/>
                    <a:pt x="68" y="895"/>
                  </a:cubicBezTo>
                  <a:cubicBezTo>
                    <a:pt x="0" y="1475"/>
                    <a:pt x="410" y="1987"/>
                    <a:pt x="990" y="2021"/>
                  </a:cubicBezTo>
                  <a:cubicBezTo>
                    <a:pt x="1030" y="2026"/>
                    <a:pt x="1070" y="2029"/>
                    <a:pt x="1109" y="2029"/>
                  </a:cubicBezTo>
                  <a:cubicBezTo>
                    <a:pt x="1608" y="2029"/>
                    <a:pt x="2050" y="1640"/>
                    <a:pt x="2082" y="1134"/>
                  </a:cubicBezTo>
                  <a:cubicBezTo>
                    <a:pt x="2116" y="554"/>
                    <a:pt x="1740" y="42"/>
                    <a:pt x="1194" y="8"/>
                  </a:cubicBezTo>
                  <a:cubicBezTo>
                    <a:pt x="1154" y="3"/>
                    <a:pt x="1115" y="1"/>
                    <a:pt x="107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7"/>
            <p:cNvSpPr/>
            <p:nvPr/>
          </p:nvSpPr>
          <p:spPr>
            <a:xfrm>
              <a:off x="3873100" y="4366825"/>
              <a:ext cx="53775" cy="50725"/>
            </a:xfrm>
            <a:custGeom>
              <a:avLst/>
              <a:gdLst/>
              <a:ahLst/>
              <a:cxnLst/>
              <a:rect l="l" t="t" r="r" b="b"/>
              <a:pathLst>
                <a:path w="2151" h="2029" extrusionOk="0">
                  <a:moveTo>
                    <a:pt x="1041" y="0"/>
                  </a:moveTo>
                  <a:cubicBezTo>
                    <a:pt x="542" y="0"/>
                    <a:pt x="98" y="389"/>
                    <a:pt x="35" y="895"/>
                  </a:cubicBezTo>
                  <a:cubicBezTo>
                    <a:pt x="1" y="1475"/>
                    <a:pt x="376" y="1987"/>
                    <a:pt x="956" y="2021"/>
                  </a:cubicBezTo>
                  <a:cubicBezTo>
                    <a:pt x="996" y="2026"/>
                    <a:pt x="1036" y="2029"/>
                    <a:pt x="1075" y="2029"/>
                  </a:cubicBezTo>
                  <a:cubicBezTo>
                    <a:pt x="1575" y="2029"/>
                    <a:pt x="2016" y="1640"/>
                    <a:pt x="2048" y="1134"/>
                  </a:cubicBezTo>
                  <a:cubicBezTo>
                    <a:pt x="2150" y="554"/>
                    <a:pt x="1707" y="42"/>
                    <a:pt x="1161" y="8"/>
                  </a:cubicBezTo>
                  <a:cubicBezTo>
                    <a:pt x="1121" y="3"/>
                    <a:pt x="1081" y="0"/>
                    <a:pt x="1041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7"/>
            <p:cNvSpPr/>
            <p:nvPr/>
          </p:nvSpPr>
          <p:spPr>
            <a:xfrm>
              <a:off x="3979725" y="4379625"/>
              <a:ext cx="53775" cy="50725"/>
            </a:xfrm>
            <a:custGeom>
              <a:avLst/>
              <a:gdLst/>
              <a:ahLst/>
              <a:cxnLst/>
              <a:rect l="l" t="t" r="r" b="b"/>
              <a:pathLst>
                <a:path w="2151" h="2029" extrusionOk="0">
                  <a:moveTo>
                    <a:pt x="1042" y="0"/>
                  </a:moveTo>
                  <a:cubicBezTo>
                    <a:pt x="542" y="0"/>
                    <a:pt x="98" y="389"/>
                    <a:pt x="35" y="895"/>
                  </a:cubicBezTo>
                  <a:cubicBezTo>
                    <a:pt x="1" y="1475"/>
                    <a:pt x="376" y="1987"/>
                    <a:pt x="956" y="2021"/>
                  </a:cubicBezTo>
                  <a:cubicBezTo>
                    <a:pt x="996" y="2026"/>
                    <a:pt x="1036" y="2028"/>
                    <a:pt x="1076" y="2028"/>
                  </a:cubicBezTo>
                  <a:cubicBezTo>
                    <a:pt x="1575" y="2028"/>
                    <a:pt x="2017" y="1640"/>
                    <a:pt x="2048" y="1134"/>
                  </a:cubicBezTo>
                  <a:cubicBezTo>
                    <a:pt x="2151" y="554"/>
                    <a:pt x="1707" y="42"/>
                    <a:pt x="1161" y="8"/>
                  </a:cubicBezTo>
                  <a:cubicBezTo>
                    <a:pt x="1121" y="3"/>
                    <a:pt x="1081" y="0"/>
                    <a:pt x="1042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7"/>
            <p:cNvSpPr/>
            <p:nvPr/>
          </p:nvSpPr>
          <p:spPr>
            <a:xfrm>
              <a:off x="4090625" y="4392600"/>
              <a:ext cx="47800" cy="50550"/>
            </a:xfrm>
            <a:custGeom>
              <a:avLst/>
              <a:gdLst/>
              <a:ahLst/>
              <a:cxnLst/>
              <a:rect l="l" t="t" r="r" b="b"/>
              <a:pathLst>
                <a:path w="1912" h="2022" extrusionOk="0">
                  <a:moveTo>
                    <a:pt x="683" y="1"/>
                  </a:moveTo>
                  <a:cubicBezTo>
                    <a:pt x="376" y="581"/>
                    <a:pt x="137" y="1127"/>
                    <a:pt x="1" y="1502"/>
                  </a:cubicBezTo>
                  <a:cubicBezTo>
                    <a:pt x="137" y="1741"/>
                    <a:pt x="445" y="1980"/>
                    <a:pt x="786" y="2014"/>
                  </a:cubicBezTo>
                  <a:cubicBezTo>
                    <a:pt x="826" y="2019"/>
                    <a:pt x="866" y="2021"/>
                    <a:pt x="905" y="2021"/>
                  </a:cubicBezTo>
                  <a:cubicBezTo>
                    <a:pt x="1404" y="2021"/>
                    <a:pt x="1846" y="1633"/>
                    <a:pt x="1878" y="1127"/>
                  </a:cubicBezTo>
                  <a:cubicBezTo>
                    <a:pt x="1912" y="547"/>
                    <a:pt x="1536" y="35"/>
                    <a:pt x="99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7"/>
            <p:cNvSpPr/>
            <p:nvPr/>
          </p:nvSpPr>
          <p:spPr>
            <a:xfrm>
              <a:off x="4193000" y="4405200"/>
              <a:ext cx="52925" cy="50600"/>
            </a:xfrm>
            <a:custGeom>
              <a:avLst/>
              <a:gdLst/>
              <a:ahLst/>
              <a:cxnLst/>
              <a:rect l="l" t="t" r="r" b="b"/>
              <a:pathLst>
                <a:path w="2117" h="2024" extrusionOk="0">
                  <a:moveTo>
                    <a:pt x="1041" y="1"/>
                  </a:moveTo>
                  <a:cubicBezTo>
                    <a:pt x="542" y="1"/>
                    <a:pt x="98" y="390"/>
                    <a:pt x="35" y="896"/>
                  </a:cubicBezTo>
                  <a:cubicBezTo>
                    <a:pt x="1" y="1476"/>
                    <a:pt x="376" y="1988"/>
                    <a:pt x="922" y="2022"/>
                  </a:cubicBezTo>
                  <a:cubicBezTo>
                    <a:pt x="947" y="2023"/>
                    <a:pt x="971" y="2024"/>
                    <a:pt x="995" y="2024"/>
                  </a:cubicBezTo>
                  <a:cubicBezTo>
                    <a:pt x="1544" y="2024"/>
                    <a:pt x="2015" y="1657"/>
                    <a:pt x="2048" y="1134"/>
                  </a:cubicBezTo>
                  <a:cubicBezTo>
                    <a:pt x="2116" y="554"/>
                    <a:pt x="1707" y="43"/>
                    <a:pt x="1161" y="8"/>
                  </a:cubicBezTo>
                  <a:cubicBezTo>
                    <a:pt x="1121" y="3"/>
                    <a:pt x="1081" y="1"/>
                    <a:pt x="104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7"/>
            <p:cNvSpPr/>
            <p:nvPr/>
          </p:nvSpPr>
          <p:spPr>
            <a:xfrm>
              <a:off x="4299650" y="4418000"/>
              <a:ext cx="52900" cy="50600"/>
            </a:xfrm>
            <a:custGeom>
              <a:avLst/>
              <a:gdLst/>
              <a:ahLst/>
              <a:cxnLst/>
              <a:rect l="l" t="t" r="r" b="b"/>
              <a:pathLst>
                <a:path w="2116" h="2024" extrusionOk="0">
                  <a:moveTo>
                    <a:pt x="1041" y="1"/>
                  </a:moveTo>
                  <a:cubicBezTo>
                    <a:pt x="542" y="1"/>
                    <a:pt x="97" y="390"/>
                    <a:pt x="34" y="895"/>
                  </a:cubicBezTo>
                  <a:cubicBezTo>
                    <a:pt x="0" y="1476"/>
                    <a:pt x="375" y="1987"/>
                    <a:pt x="921" y="2021"/>
                  </a:cubicBezTo>
                  <a:cubicBezTo>
                    <a:pt x="946" y="2023"/>
                    <a:pt x="970" y="2024"/>
                    <a:pt x="994" y="2024"/>
                  </a:cubicBezTo>
                  <a:cubicBezTo>
                    <a:pt x="1544" y="2024"/>
                    <a:pt x="2015" y="1657"/>
                    <a:pt x="2047" y="1134"/>
                  </a:cubicBezTo>
                  <a:cubicBezTo>
                    <a:pt x="2116" y="554"/>
                    <a:pt x="1706" y="42"/>
                    <a:pt x="1160" y="8"/>
                  </a:cubicBezTo>
                  <a:cubicBezTo>
                    <a:pt x="1120" y="3"/>
                    <a:pt x="1080" y="1"/>
                    <a:pt x="104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7"/>
            <p:cNvSpPr/>
            <p:nvPr/>
          </p:nvSpPr>
          <p:spPr>
            <a:xfrm>
              <a:off x="4406275" y="4430800"/>
              <a:ext cx="52050" cy="50725"/>
            </a:xfrm>
            <a:custGeom>
              <a:avLst/>
              <a:gdLst/>
              <a:ahLst/>
              <a:cxnLst/>
              <a:rect l="l" t="t" r="r" b="b"/>
              <a:pathLst>
                <a:path w="2082" h="2029" extrusionOk="0">
                  <a:moveTo>
                    <a:pt x="1041" y="1"/>
                  </a:moveTo>
                  <a:cubicBezTo>
                    <a:pt x="542" y="1"/>
                    <a:pt x="98" y="389"/>
                    <a:pt x="35" y="895"/>
                  </a:cubicBezTo>
                  <a:cubicBezTo>
                    <a:pt x="0" y="1475"/>
                    <a:pt x="376" y="1987"/>
                    <a:pt x="956" y="2021"/>
                  </a:cubicBezTo>
                  <a:cubicBezTo>
                    <a:pt x="996" y="2026"/>
                    <a:pt x="1036" y="2029"/>
                    <a:pt x="1075" y="2029"/>
                  </a:cubicBezTo>
                  <a:cubicBezTo>
                    <a:pt x="1574" y="2029"/>
                    <a:pt x="2016" y="1640"/>
                    <a:pt x="2048" y="1134"/>
                  </a:cubicBezTo>
                  <a:cubicBezTo>
                    <a:pt x="2082" y="554"/>
                    <a:pt x="1707" y="42"/>
                    <a:pt x="1161" y="8"/>
                  </a:cubicBezTo>
                  <a:cubicBezTo>
                    <a:pt x="1121" y="3"/>
                    <a:pt x="1081" y="1"/>
                    <a:pt x="104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7"/>
            <p:cNvSpPr/>
            <p:nvPr/>
          </p:nvSpPr>
          <p:spPr>
            <a:xfrm>
              <a:off x="4512900" y="4443725"/>
              <a:ext cx="52075" cy="50600"/>
            </a:xfrm>
            <a:custGeom>
              <a:avLst/>
              <a:gdLst/>
              <a:ahLst/>
              <a:cxnLst/>
              <a:rect l="l" t="t" r="r" b="b"/>
              <a:pathLst>
                <a:path w="2083" h="2024" extrusionOk="0">
                  <a:moveTo>
                    <a:pt x="1092" y="1"/>
                  </a:moveTo>
                  <a:cubicBezTo>
                    <a:pt x="573" y="1"/>
                    <a:pt x="100" y="367"/>
                    <a:pt x="35" y="890"/>
                  </a:cubicBezTo>
                  <a:cubicBezTo>
                    <a:pt x="1" y="1470"/>
                    <a:pt x="376" y="1982"/>
                    <a:pt x="956" y="2016"/>
                  </a:cubicBezTo>
                  <a:cubicBezTo>
                    <a:pt x="996" y="2021"/>
                    <a:pt x="1036" y="2024"/>
                    <a:pt x="1076" y="2024"/>
                  </a:cubicBezTo>
                  <a:cubicBezTo>
                    <a:pt x="1575" y="2024"/>
                    <a:pt x="2017" y="1635"/>
                    <a:pt x="2048" y="1129"/>
                  </a:cubicBezTo>
                  <a:cubicBezTo>
                    <a:pt x="2082" y="549"/>
                    <a:pt x="1707" y="37"/>
                    <a:pt x="1161" y="3"/>
                  </a:cubicBezTo>
                  <a:cubicBezTo>
                    <a:pt x="1138" y="1"/>
                    <a:pt x="1115" y="1"/>
                    <a:pt x="1092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7"/>
            <p:cNvSpPr/>
            <p:nvPr/>
          </p:nvSpPr>
          <p:spPr>
            <a:xfrm>
              <a:off x="4619550" y="4456400"/>
              <a:ext cx="52900" cy="50725"/>
            </a:xfrm>
            <a:custGeom>
              <a:avLst/>
              <a:gdLst/>
              <a:ahLst/>
              <a:cxnLst/>
              <a:rect l="l" t="t" r="r" b="b"/>
              <a:pathLst>
                <a:path w="2116" h="2029" extrusionOk="0">
                  <a:moveTo>
                    <a:pt x="1041" y="0"/>
                  </a:moveTo>
                  <a:cubicBezTo>
                    <a:pt x="542" y="0"/>
                    <a:pt x="98" y="389"/>
                    <a:pt x="34" y="895"/>
                  </a:cubicBezTo>
                  <a:cubicBezTo>
                    <a:pt x="0" y="1475"/>
                    <a:pt x="376" y="1987"/>
                    <a:pt x="956" y="2021"/>
                  </a:cubicBezTo>
                  <a:cubicBezTo>
                    <a:pt x="996" y="2026"/>
                    <a:pt x="1036" y="2028"/>
                    <a:pt x="1075" y="2028"/>
                  </a:cubicBezTo>
                  <a:cubicBezTo>
                    <a:pt x="1574" y="2028"/>
                    <a:pt x="2016" y="1640"/>
                    <a:pt x="2048" y="1134"/>
                  </a:cubicBezTo>
                  <a:cubicBezTo>
                    <a:pt x="2116" y="554"/>
                    <a:pt x="1706" y="42"/>
                    <a:pt x="1160" y="8"/>
                  </a:cubicBezTo>
                  <a:cubicBezTo>
                    <a:pt x="1120" y="3"/>
                    <a:pt x="1080" y="0"/>
                    <a:pt x="1041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7"/>
            <p:cNvSpPr/>
            <p:nvPr/>
          </p:nvSpPr>
          <p:spPr>
            <a:xfrm>
              <a:off x="3505425" y="4430775"/>
              <a:ext cx="39275" cy="50575"/>
            </a:xfrm>
            <a:custGeom>
              <a:avLst/>
              <a:gdLst/>
              <a:ahLst/>
              <a:cxnLst/>
              <a:rect l="l" t="t" r="r" b="b"/>
              <a:pathLst>
                <a:path w="1571" h="2023" extrusionOk="0">
                  <a:moveTo>
                    <a:pt x="472" y="0"/>
                  </a:moveTo>
                  <a:cubicBezTo>
                    <a:pt x="305" y="0"/>
                    <a:pt x="141" y="61"/>
                    <a:pt x="1" y="146"/>
                  </a:cubicBezTo>
                  <a:cubicBezTo>
                    <a:pt x="69" y="794"/>
                    <a:pt x="239" y="1408"/>
                    <a:pt x="444" y="2022"/>
                  </a:cubicBezTo>
                  <a:cubicBezTo>
                    <a:pt x="922" y="2022"/>
                    <a:pt x="1400" y="1647"/>
                    <a:pt x="1502" y="1135"/>
                  </a:cubicBezTo>
                  <a:cubicBezTo>
                    <a:pt x="1570" y="555"/>
                    <a:pt x="1161" y="43"/>
                    <a:pt x="581" y="9"/>
                  </a:cubicBezTo>
                  <a:cubicBezTo>
                    <a:pt x="544" y="3"/>
                    <a:pt x="508" y="0"/>
                    <a:pt x="472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7"/>
            <p:cNvSpPr/>
            <p:nvPr/>
          </p:nvSpPr>
          <p:spPr>
            <a:xfrm>
              <a:off x="3598425" y="4443600"/>
              <a:ext cx="52900" cy="50600"/>
            </a:xfrm>
            <a:custGeom>
              <a:avLst/>
              <a:gdLst/>
              <a:ahLst/>
              <a:cxnLst/>
              <a:rect l="l" t="t" r="r" b="b"/>
              <a:pathLst>
                <a:path w="2116" h="2024" extrusionOk="0">
                  <a:moveTo>
                    <a:pt x="1007" y="0"/>
                  </a:moveTo>
                  <a:cubicBezTo>
                    <a:pt x="508" y="0"/>
                    <a:pt x="66" y="389"/>
                    <a:pt x="34" y="895"/>
                  </a:cubicBezTo>
                  <a:cubicBezTo>
                    <a:pt x="0" y="1475"/>
                    <a:pt x="375" y="1987"/>
                    <a:pt x="921" y="2021"/>
                  </a:cubicBezTo>
                  <a:cubicBezTo>
                    <a:pt x="943" y="2023"/>
                    <a:pt x="965" y="2023"/>
                    <a:pt x="986" y="2023"/>
                  </a:cubicBezTo>
                  <a:cubicBezTo>
                    <a:pt x="1476" y="2023"/>
                    <a:pt x="1949" y="1657"/>
                    <a:pt x="2047" y="1134"/>
                  </a:cubicBezTo>
                  <a:cubicBezTo>
                    <a:pt x="2116" y="554"/>
                    <a:pt x="1706" y="42"/>
                    <a:pt x="1126" y="8"/>
                  </a:cubicBezTo>
                  <a:cubicBezTo>
                    <a:pt x="1086" y="3"/>
                    <a:pt x="1046" y="0"/>
                    <a:pt x="1007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7"/>
            <p:cNvSpPr/>
            <p:nvPr/>
          </p:nvSpPr>
          <p:spPr>
            <a:xfrm>
              <a:off x="3705050" y="4456525"/>
              <a:ext cx="52900" cy="50475"/>
            </a:xfrm>
            <a:custGeom>
              <a:avLst/>
              <a:gdLst/>
              <a:ahLst/>
              <a:cxnLst/>
              <a:rect l="l" t="t" r="r" b="b"/>
              <a:pathLst>
                <a:path w="2116" h="2019" extrusionOk="0">
                  <a:moveTo>
                    <a:pt x="1058" y="1"/>
                  </a:moveTo>
                  <a:cubicBezTo>
                    <a:pt x="538" y="1"/>
                    <a:pt x="67" y="367"/>
                    <a:pt x="35" y="890"/>
                  </a:cubicBezTo>
                  <a:cubicBezTo>
                    <a:pt x="0" y="1470"/>
                    <a:pt x="376" y="1982"/>
                    <a:pt x="922" y="2016"/>
                  </a:cubicBezTo>
                  <a:cubicBezTo>
                    <a:pt x="943" y="2017"/>
                    <a:pt x="965" y="2018"/>
                    <a:pt x="986" y="2018"/>
                  </a:cubicBezTo>
                  <a:cubicBezTo>
                    <a:pt x="1476" y="2018"/>
                    <a:pt x="1950" y="1652"/>
                    <a:pt x="2048" y="1129"/>
                  </a:cubicBezTo>
                  <a:cubicBezTo>
                    <a:pt x="2116" y="549"/>
                    <a:pt x="1707" y="37"/>
                    <a:pt x="1126" y="3"/>
                  </a:cubicBezTo>
                  <a:cubicBezTo>
                    <a:pt x="1103" y="1"/>
                    <a:pt x="1080" y="1"/>
                    <a:pt x="105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7"/>
            <p:cNvSpPr/>
            <p:nvPr/>
          </p:nvSpPr>
          <p:spPr>
            <a:xfrm>
              <a:off x="3811675" y="4468150"/>
              <a:ext cx="52075" cy="50925"/>
            </a:xfrm>
            <a:custGeom>
              <a:avLst/>
              <a:gdLst/>
              <a:ahLst/>
              <a:cxnLst/>
              <a:rect l="l" t="t" r="r" b="b"/>
              <a:pathLst>
                <a:path w="2083" h="2037" extrusionOk="0">
                  <a:moveTo>
                    <a:pt x="968" y="1"/>
                  </a:moveTo>
                  <a:cubicBezTo>
                    <a:pt x="485" y="1"/>
                    <a:pt x="66" y="410"/>
                    <a:pt x="35" y="903"/>
                  </a:cubicBezTo>
                  <a:cubicBezTo>
                    <a:pt x="1" y="1449"/>
                    <a:pt x="376" y="1961"/>
                    <a:pt x="922" y="2029"/>
                  </a:cubicBezTo>
                  <a:cubicBezTo>
                    <a:pt x="962" y="2034"/>
                    <a:pt x="1002" y="2036"/>
                    <a:pt x="1041" y="2036"/>
                  </a:cubicBezTo>
                  <a:cubicBezTo>
                    <a:pt x="1541" y="2036"/>
                    <a:pt x="1985" y="1645"/>
                    <a:pt x="2048" y="1107"/>
                  </a:cubicBezTo>
                  <a:cubicBezTo>
                    <a:pt x="2082" y="596"/>
                    <a:pt x="1707" y="84"/>
                    <a:pt x="1127" y="15"/>
                  </a:cubicBezTo>
                  <a:cubicBezTo>
                    <a:pt x="1074" y="6"/>
                    <a:pt x="1021" y="1"/>
                    <a:pt x="96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7"/>
            <p:cNvSpPr/>
            <p:nvPr/>
          </p:nvSpPr>
          <p:spPr>
            <a:xfrm>
              <a:off x="3916600" y="4482000"/>
              <a:ext cx="54625" cy="50575"/>
            </a:xfrm>
            <a:custGeom>
              <a:avLst/>
              <a:gdLst/>
              <a:ahLst/>
              <a:cxnLst/>
              <a:rect l="l" t="t" r="r" b="b"/>
              <a:pathLst>
                <a:path w="2185" h="2023" extrusionOk="0">
                  <a:moveTo>
                    <a:pt x="1076" y="0"/>
                  </a:moveTo>
                  <a:cubicBezTo>
                    <a:pt x="577" y="0"/>
                    <a:pt x="135" y="389"/>
                    <a:pt x="103" y="895"/>
                  </a:cubicBezTo>
                  <a:cubicBezTo>
                    <a:pt x="1" y="1475"/>
                    <a:pt x="444" y="1987"/>
                    <a:pt x="990" y="2021"/>
                  </a:cubicBezTo>
                  <a:cubicBezTo>
                    <a:pt x="1012" y="2022"/>
                    <a:pt x="1034" y="2023"/>
                    <a:pt x="1055" y="2023"/>
                  </a:cubicBezTo>
                  <a:cubicBezTo>
                    <a:pt x="1545" y="2023"/>
                    <a:pt x="2018" y="1656"/>
                    <a:pt x="2117" y="1134"/>
                  </a:cubicBezTo>
                  <a:cubicBezTo>
                    <a:pt x="2185" y="553"/>
                    <a:pt x="1775" y="42"/>
                    <a:pt x="1195" y="7"/>
                  </a:cubicBezTo>
                  <a:cubicBezTo>
                    <a:pt x="1155" y="2"/>
                    <a:pt x="1115" y="0"/>
                    <a:pt x="107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7"/>
            <p:cNvSpPr/>
            <p:nvPr/>
          </p:nvSpPr>
          <p:spPr>
            <a:xfrm>
              <a:off x="4022400" y="4494075"/>
              <a:ext cx="54600" cy="50575"/>
            </a:xfrm>
            <a:custGeom>
              <a:avLst/>
              <a:gdLst/>
              <a:ahLst/>
              <a:cxnLst/>
              <a:rect l="l" t="t" r="r" b="b"/>
              <a:pathLst>
                <a:path w="2184" h="2023" extrusionOk="0">
                  <a:moveTo>
                    <a:pt x="1130" y="0"/>
                  </a:moveTo>
                  <a:cubicBezTo>
                    <a:pt x="640" y="0"/>
                    <a:pt x="168" y="366"/>
                    <a:pt x="102" y="889"/>
                  </a:cubicBezTo>
                  <a:cubicBezTo>
                    <a:pt x="0" y="1435"/>
                    <a:pt x="444" y="1947"/>
                    <a:pt x="990" y="2015"/>
                  </a:cubicBezTo>
                  <a:cubicBezTo>
                    <a:pt x="1030" y="2020"/>
                    <a:pt x="1069" y="2023"/>
                    <a:pt x="1109" y="2023"/>
                  </a:cubicBezTo>
                  <a:cubicBezTo>
                    <a:pt x="1608" y="2023"/>
                    <a:pt x="2050" y="1632"/>
                    <a:pt x="2082" y="1094"/>
                  </a:cubicBezTo>
                  <a:cubicBezTo>
                    <a:pt x="2184" y="548"/>
                    <a:pt x="1740" y="36"/>
                    <a:pt x="1194" y="2"/>
                  </a:cubicBezTo>
                  <a:cubicBezTo>
                    <a:pt x="1173" y="1"/>
                    <a:pt x="1151" y="0"/>
                    <a:pt x="1130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7"/>
            <p:cNvSpPr/>
            <p:nvPr/>
          </p:nvSpPr>
          <p:spPr>
            <a:xfrm>
              <a:off x="4129875" y="4506550"/>
              <a:ext cx="53775" cy="50900"/>
            </a:xfrm>
            <a:custGeom>
              <a:avLst/>
              <a:gdLst/>
              <a:ahLst/>
              <a:cxnLst/>
              <a:rect l="l" t="t" r="r" b="b"/>
              <a:pathLst>
                <a:path w="2151" h="2036" extrusionOk="0">
                  <a:moveTo>
                    <a:pt x="1002" y="0"/>
                  </a:moveTo>
                  <a:cubicBezTo>
                    <a:pt x="519" y="0"/>
                    <a:pt x="100" y="410"/>
                    <a:pt x="69" y="902"/>
                  </a:cubicBezTo>
                  <a:cubicBezTo>
                    <a:pt x="1" y="1448"/>
                    <a:pt x="410" y="1960"/>
                    <a:pt x="956" y="2028"/>
                  </a:cubicBezTo>
                  <a:cubicBezTo>
                    <a:pt x="996" y="2033"/>
                    <a:pt x="1036" y="2036"/>
                    <a:pt x="1075" y="2036"/>
                  </a:cubicBezTo>
                  <a:cubicBezTo>
                    <a:pt x="1574" y="2036"/>
                    <a:pt x="2016" y="1645"/>
                    <a:pt x="2048" y="1107"/>
                  </a:cubicBezTo>
                  <a:cubicBezTo>
                    <a:pt x="2150" y="561"/>
                    <a:pt x="1707" y="49"/>
                    <a:pt x="1161" y="15"/>
                  </a:cubicBezTo>
                  <a:cubicBezTo>
                    <a:pt x="1107" y="5"/>
                    <a:pt x="1055" y="0"/>
                    <a:pt x="1002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7"/>
            <p:cNvSpPr/>
            <p:nvPr/>
          </p:nvSpPr>
          <p:spPr>
            <a:xfrm>
              <a:off x="4236500" y="4519350"/>
              <a:ext cx="53775" cy="50900"/>
            </a:xfrm>
            <a:custGeom>
              <a:avLst/>
              <a:gdLst/>
              <a:ahLst/>
              <a:cxnLst/>
              <a:rect l="l" t="t" r="r" b="b"/>
              <a:pathLst>
                <a:path w="2151" h="2036" extrusionOk="0">
                  <a:moveTo>
                    <a:pt x="1003" y="0"/>
                  </a:moveTo>
                  <a:cubicBezTo>
                    <a:pt x="520" y="0"/>
                    <a:pt x="100" y="409"/>
                    <a:pt x="69" y="902"/>
                  </a:cubicBezTo>
                  <a:cubicBezTo>
                    <a:pt x="1" y="1448"/>
                    <a:pt x="410" y="1960"/>
                    <a:pt x="956" y="2028"/>
                  </a:cubicBezTo>
                  <a:cubicBezTo>
                    <a:pt x="996" y="2033"/>
                    <a:pt x="1036" y="2036"/>
                    <a:pt x="1076" y="2036"/>
                  </a:cubicBezTo>
                  <a:cubicBezTo>
                    <a:pt x="1575" y="2036"/>
                    <a:pt x="2017" y="1644"/>
                    <a:pt x="2048" y="1107"/>
                  </a:cubicBezTo>
                  <a:cubicBezTo>
                    <a:pt x="2151" y="561"/>
                    <a:pt x="1707" y="49"/>
                    <a:pt x="1161" y="15"/>
                  </a:cubicBezTo>
                  <a:cubicBezTo>
                    <a:pt x="1108" y="5"/>
                    <a:pt x="1055" y="0"/>
                    <a:pt x="1003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7"/>
            <p:cNvSpPr/>
            <p:nvPr/>
          </p:nvSpPr>
          <p:spPr>
            <a:xfrm>
              <a:off x="4342300" y="4533175"/>
              <a:ext cx="54625" cy="50600"/>
            </a:xfrm>
            <a:custGeom>
              <a:avLst/>
              <a:gdLst/>
              <a:ahLst/>
              <a:cxnLst/>
              <a:rect l="l" t="t" r="r" b="b"/>
              <a:pathLst>
                <a:path w="2185" h="2024" extrusionOk="0">
                  <a:moveTo>
                    <a:pt x="1075" y="0"/>
                  </a:moveTo>
                  <a:cubicBezTo>
                    <a:pt x="576" y="0"/>
                    <a:pt x="134" y="389"/>
                    <a:pt x="103" y="895"/>
                  </a:cubicBezTo>
                  <a:cubicBezTo>
                    <a:pt x="0" y="1475"/>
                    <a:pt x="444" y="1987"/>
                    <a:pt x="990" y="2021"/>
                  </a:cubicBezTo>
                  <a:cubicBezTo>
                    <a:pt x="1013" y="2023"/>
                    <a:pt x="1036" y="2023"/>
                    <a:pt x="1059" y="2023"/>
                  </a:cubicBezTo>
                  <a:cubicBezTo>
                    <a:pt x="1578" y="2023"/>
                    <a:pt x="2049" y="1657"/>
                    <a:pt x="2082" y="1134"/>
                  </a:cubicBezTo>
                  <a:cubicBezTo>
                    <a:pt x="2184" y="554"/>
                    <a:pt x="1741" y="42"/>
                    <a:pt x="1195" y="8"/>
                  </a:cubicBezTo>
                  <a:cubicBezTo>
                    <a:pt x="1154" y="3"/>
                    <a:pt x="1115" y="0"/>
                    <a:pt x="107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7"/>
            <p:cNvSpPr/>
            <p:nvPr/>
          </p:nvSpPr>
          <p:spPr>
            <a:xfrm>
              <a:off x="4448925" y="4545975"/>
              <a:ext cx="54625" cy="50600"/>
            </a:xfrm>
            <a:custGeom>
              <a:avLst/>
              <a:gdLst/>
              <a:ahLst/>
              <a:cxnLst/>
              <a:rect l="l" t="t" r="r" b="b"/>
              <a:pathLst>
                <a:path w="2185" h="2024" extrusionOk="0">
                  <a:moveTo>
                    <a:pt x="1075" y="0"/>
                  </a:moveTo>
                  <a:cubicBezTo>
                    <a:pt x="576" y="0"/>
                    <a:pt x="135" y="389"/>
                    <a:pt x="103" y="895"/>
                  </a:cubicBezTo>
                  <a:cubicBezTo>
                    <a:pt x="1" y="1475"/>
                    <a:pt x="444" y="1987"/>
                    <a:pt x="990" y="2021"/>
                  </a:cubicBezTo>
                  <a:cubicBezTo>
                    <a:pt x="1013" y="2022"/>
                    <a:pt x="1036" y="2023"/>
                    <a:pt x="1059" y="2023"/>
                  </a:cubicBezTo>
                  <a:cubicBezTo>
                    <a:pt x="1578" y="2023"/>
                    <a:pt x="2049" y="1657"/>
                    <a:pt x="2082" y="1134"/>
                  </a:cubicBezTo>
                  <a:cubicBezTo>
                    <a:pt x="2184" y="554"/>
                    <a:pt x="1741" y="42"/>
                    <a:pt x="1195" y="8"/>
                  </a:cubicBezTo>
                  <a:cubicBezTo>
                    <a:pt x="1155" y="3"/>
                    <a:pt x="1115" y="0"/>
                    <a:pt x="107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7"/>
            <p:cNvSpPr/>
            <p:nvPr/>
          </p:nvSpPr>
          <p:spPr>
            <a:xfrm>
              <a:off x="4555550" y="4558050"/>
              <a:ext cx="54625" cy="50600"/>
            </a:xfrm>
            <a:custGeom>
              <a:avLst/>
              <a:gdLst/>
              <a:ahLst/>
              <a:cxnLst/>
              <a:rect l="l" t="t" r="r" b="b"/>
              <a:pathLst>
                <a:path w="2185" h="2024" extrusionOk="0">
                  <a:moveTo>
                    <a:pt x="1131" y="0"/>
                  </a:moveTo>
                  <a:cubicBezTo>
                    <a:pt x="641" y="0"/>
                    <a:pt x="169" y="367"/>
                    <a:pt x="103" y="890"/>
                  </a:cubicBezTo>
                  <a:cubicBezTo>
                    <a:pt x="1" y="1436"/>
                    <a:pt x="445" y="1947"/>
                    <a:pt x="991" y="2016"/>
                  </a:cubicBezTo>
                  <a:cubicBezTo>
                    <a:pt x="1030" y="2021"/>
                    <a:pt x="1070" y="2023"/>
                    <a:pt x="1110" y="2023"/>
                  </a:cubicBezTo>
                  <a:cubicBezTo>
                    <a:pt x="1609" y="2023"/>
                    <a:pt x="2051" y="1632"/>
                    <a:pt x="2082" y="1094"/>
                  </a:cubicBezTo>
                  <a:cubicBezTo>
                    <a:pt x="2185" y="548"/>
                    <a:pt x="1741" y="37"/>
                    <a:pt x="1195" y="2"/>
                  </a:cubicBezTo>
                  <a:cubicBezTo>
                    <a:pt x="1174" y="1"/>
                    <a:pt x="1152" y="0"/>
                    <a:pt x="1131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7"/>
            <p:cNvSpPr/>
            <p:nvPr/>
          </p:nvSpPr>
          <p:spPr>
            <a:xfrm>
              <a:off x="3537000" y="4527800"/>
              <a:ext cx="46075" cy="49950"/>
            </a:xfrm>
            <a:custGeom>
              <a:avLst/>
              <a:gdLst/>
              <a:ahLst/>
              <a:cxnLst/>
              <a:rect l="l" t="t" r="r" b="b"/>
              <a:pathLst>
                <a:path w="1843" h="1998" extrusionOk="0">
                  <a:moveTo>
                    <a:pt x="678" y="0"/>
                  </a:moveTo>
                  <a:cubicBezTo>
                    <a:pt x="416" y="0"/>
                    <a:pt x="197" y="123"/>
                    <a:pt x="0" y="291"/>
                  </a:cubicBezTo>
                  <a:cubicBezTo>
                    <a:pt x="273" y="871"/>
                    <a:pt x="580" y="1451"/>
                    <a:pt x="921" y="1997"/>
                  </a:cubicBezTo>
                  <a:cubicBezTo>
                    <a:pt x="1331" y="1895"/>
                    <a:pt x="1672" y="1554"/>
                    <a:pt x="1775" y="1110"/>
                  </a:cubicBezTo>
                  <a:cubicBezTo>
                    <a:pt x="1843" y="564"/>
                    <a:pt x="1433" y="52"/>
                    <a:pt x="853" y="18"/>
                  </a:cubicBezTo>
                  <a:cubicBezTo>
                    <a:pt x="793" y="6"/>
                    <a:pt x="734" y="0"/>
                    <a:pt x="678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7"/>
            <p:cNvSpPr/>
            <p:nvPr/>
          </p:nvSpPr>
          <p:spPr>
            <a:xfrm>
              <a:off x="3635100" y="4540675"/>
              <a:ext cx="54625" cy="50775"/>
            </a:xfrm>
            <a:custGeom>
              <a:avLst/>
              <a:gdLst/>
              <a:ahLst/>
              <a:cxnLst/>
              <a:rect l="l" t="t" r="r" b="b"/>
              <a:pathLst>
                <a:path w="2185" h="2031" extrusionOk="0">
                  <a:moveTo>
                    <a:pt x="1036" y="0"/>
                  </a:moveTo>
                  <a:cubicBezTo>
                    <a:pt x="553" y="0"/>
                    <a:pt x="133" y="409"/>
                    <a:pt x="103" y="902"/>
                  </a:cubicBezTo>
                  <a:cubicBezTo>
                    <a:pt x="0" y="1448"/>
                    <a:pt x="444" y="1960"/>
                    <a:pt x="990" y="2028"/>
                  </a:cubicBezTo>
                  <a:cubicBezTo>
                    <a:pt x="1011" y="2030"/>
                    <a:pt x="1033" y="2030"/>
                    <a:pt x="1054" y="2030"/>
                  </a:cubicBezTo>
                  <a:cubicBezTo>
                    <a:pt x="1544" y="2030"/>
                    <a:pt x="2018" y="1663"/>
                    <a:pt x="2116" y="1107"/>
                  </a:cubicBezTo>
                  <a:cubicBezTo>
                    <a:pt x="2184" y="561"/>
                    <a:pt x="1775" y="49"/>
                    <a:pt x="1195" y="15"/>
                  </a:cubicBezTo>
                  <a:cubicBezTo>
                    <a:pt x="1141" y="5"/>
                    <a:pt x="1088" y="0"/>
                    <a:pt x="103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7"/>
            <p:cNvSpPr/>
            <p:nvPr/>
          </p:nvSpPr>
          <p:spPr>
            <a:xfrm>
              <a:off x="3741725" y="4553475"/>
              <a:ext cx="54625" cy="50775"/>
            </a:xfrm>
            <a:custGeom>
              <a:avLst/>
              <a:gdLst/>
              <a:ahLst/>
              <a:cxnLst/>
              <a:rect l="l" t="t" r="r" b="b"/>
              <a:pathLst>
                <a:path w="2185" h="2031" extrusionOk="0">
                  <a:moveTo>
                    <a:pt x="1036" y="0"/>
                  </a:moveTo>
                  <a:cubicBezTo>
                    <a:pt x="554" y="0"/>
                    <a:pt x="134" y="409"/>
                    <a:pt x="103" y="902"/>
                  </a:cubicBezTo>
                  <a:cubicBezTo>
                    <a:pt x="1" y="1448"/>
                    <a:pt x="444" y="1960"/>
                    <a:pt x="990" y="2028"/>
                  </a:cubicBezTo>
                  <a:cubicBezTo>
                    <a:pt x="1012" y="2030"/>
                    <a:pt x="1033" y="2030"/>
                    <a:pt x="1055" y="2030"/>
                  </a:cubicBezTo>
                  <a:cubicBezTo>
                    <a:pt x="1544" y="2030"/>
                    <a:pt x="2018" y="1662"/>
                    <a:pt x="2116" y="1107"/>
                  </a:cubicBezTo>
                  <a:cubicBezTo>
                    <a:pt x="2185" y="561"/>
                    <a:pt x="1775" y="49"/>
                    <a:pt x="1195" y="15"/>
                  </a:cubicBezTo>
                  <a:cubicBezTo>
                    <a:pt x="1142" y="5"/>
                    <a:pt x="1089" y="0"/>
                    <a:pt x="103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7"/>
            <p:cNvSpPr/>
            <p:nvPr/>
          </p:nvSpPr>
          <p:spPr>
            <a:xfrm>
              <a:off x="3848375" y="4566250"/>
              <a:ext cx="54600" cy="50800"/>
            </a:xfrm>
            <a:custGeom>
              <a:avLst/>
              <a:gdLst/>
              <a:ahLst/>
              <a:cxnLst/>
              <a:rect l="l" t="t" r="r" b="b"/>
              <a:pathLst>
                <a:path w="2184" h="2032" extrusionOk="0">
                  <a:moveTo>
                    <a:pt x="1036" y="1"/>
                  </a:moveTo>
                  <a:cubicBezTo>
                    <a:pt x="553" y="1"/>
                    <a:pt x="133" y="410"/>
                    <a:pt x="102" y="903"/>
                  </a:cubicBezTo>
                  <a:cubicBezTo>
                    <a:pt x="0" y="1449"/>
                    <a:pt x="444" y="1961"/>
                    <a:pt x="990" y="2029"/>
                  </a:cubicBezTo>
                  <a:cubicBezTo>
                    <a:pt x="1011" y="2030"/>
                    <a:pt x="1033" y="2031"/>
                    <a:pt x="1054" y="2031"/>
                  </a:cubicBezTo>
                  <a:cubicBezTo>
                    <a:pt x="1544" y="2031"/>
                    <a:pt x="2018" y="1663"/>
                    <a:pt x="2116" y="1108"/>
                  </a:cubicBezTo>
                  <a:cubicBezTo>
                    <a:pt x="2184" y="562"/>
                    <a:pt x="1774" y="50"/>
                    <a:pt x="1194" y="16"/>
                  </a:cubicBezTo>
                  <a:cubicBezTo>
                    <a:pt x="1141" y="6"/>
                    <a:pt x="1088" y="1"/>
                    <a:pt x="103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7"/>
            <p:cNvSpPr/>
            <p:nvPr/>
          </p:nvSpPr>
          <p:spPr>
            <a:xfrm>
              <a:off x="3955000" y="4577525"/>
              <a:ext cx="53775" cy="50925"/>
            </a:xfrm>
            <a:custGeom>
              <a:avLst/>
              <a:gdLst/>
              <a:ahLst/>
              <a:cxnLst/>
              <a:rect l="l" t="t" r="r" b="b"/>
              <a:pathLst>
                <a:path w="2151" h="2037" extrusionOk="0">
                  <a:moveTo>
                    <a:pt x="1042" y="1"/>
                  </a:moveTo>
                  <a:cubicBezTo>
                    <a:pt x="542" y="1"/>
                    <a:pt x="100" y="392"/>
                    <a:pt x="69" y="930"/>
                  </a:cubicBezTo>
                  <a:cubicBezTo>
                    <a:pt x="0" y="1476"/>
                    <a:pt x="410" y="1987"/>
                    <a:pt x="956" y="2022"/>
                  </a:cubicBezTo>
                  <a:cubicBezTo>
                    <a:pt x="1009" y="2032"/>
                    <a:pt x="1062" y="2036"/>
                    <a:pt x="1114" y="2036"/>
                  </a:cubicBezTo>
                  <a:cubicBezTo>
                    <a:pt x="1597" y="2036"/>
                    <a:pt x="2017" y="1627"/>
                    <a:pt x="2048" y="1134"/>
                  </a:cubicBezTo>
                  <a:cubicBezTo>
                    <a:pt x="2150" y="588"/>
                    <a:pt x="1707" y="76"/>
                    <a:pt x="1161" y="8"/>
                  </a:cubicBezTo>
                  <a:cubicBezTo>
                    <a:pt x="1121" y="3"/>
                    <a:pt x="1081" y="1"/>
                    <a:pt x="1042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7"/>
            <p:cNvSpPr/>
            <p:nvPr/>
          </p:nvSpPr>
          <p:spPr>
            <a:xfrm>
              <a:off x="4060775" y="4591175"/>
              <a:ext cx="54625" cy="50075"/>
            </a:xfrm>
            <a:custGeom>
              <a:avLst/>
              <a:gdLst/>
              <a:ahLst/>
              <a:cxnLst/>
              <a:rect l="l" t="t" r="r" b="b"/>
              <a:pathLst>
                <a:path w="2185" h="2003" extrusionOk="0">
                  <a:moveTo>
                    <a:pt x="1083" y="1"/>
                  </a:moveTo>
                  <a:cubicBezTo>
                    <a:pt x="610" y="1"/>
                    <a:pt x="166" y="390"/>
                    <a:pt x="103" y="895"/>
                  </a:cubicBezTo>
                  <a:cubicBezTo>
                    <a:pt x="1" y="1441"/>
                    <a:pt x="444" y="1953"/>
                    <a:pt x="990" y="1987"/>
                  </a:cubicBezTo>
                  <a:cubicBezTo>
                    <a:pt x="1044" y="1997"/>
                    <a:pt x="1096" y="2002"/>
                    <a:pt x="1149" y="2002"/>
                  </a:cubicBezTo>
                  <a:cubicBezTo>
                    <a:pt x="1632" y="2002"/>
                    <a:pt x="2051" y="1593"/>
                    <a:pt x="2082" y="1100"/>
                  </a:cubicBezTo>
                  <a:cubicBezTo>
                    <a:pt x="2185" y="554"/>
                    <a:pt x="1741" y="42"/>
                    <a:pt x="1195" y="8"/>
                  </a:cubicBezTo>
                  <a:cubicBezTo>
                    <a:pt x="1157" y="3"/>
                    <a:pt x="1120" y="1"/>
                    <a:pt x="108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7"/>
            <p:cNvSpPr/>
            <p:nvPr/>
          </p:nvSpPr>
          <p:spPr>
            <a:xfrm>
              <a:off x="4168275" y="4604650"/>
              <a:ext cx="54625" cy="50775"/>
            </a:xfrm>
            <a:custGeom>
              <a:avLst/>
              <a:gdLst/>
              <a:ahLst/>
              <a:cxnLst/>
              <a:rect l="l" t="t" r="r" b="b"/>
              <a:pathLst>
                <a:path w="2185" h="2031" extrusionOk="0">
                  <a:moveTo>
                    <a:pt x="1036" y="0"/>
                  </a:moveTo>
                  <a:cubicBezTo>
                    <a:pt x="553" y="0"/>
                    <a:pt x="133" y="410"/>
                    <a:pt x="103" y="902"/>
                  </a:cubicBezTo>
                  <a:cubicBezTo>
                    <a:pt x="0" y="1448"/>
                    <a:pt x="444" y="1960"/>
                    <a:pt x="990" y="2028"/>
                  </a:cubicBezTo>
                  <a:cubicBezTo>
                    <a:pt x="1011" y="2030"/>
                    <a:pt x="1033" y="2031"/>
                    <a:pt x="1054" y="2031"/>
                  </a:cubicBezTo>
                  <a:cubicBezTo>
                    <a:pt x="1544" y="2031"/>
                    <a:pt x="2016" y="1663"/>
                    <a:pt x="2082" y="1107"/>
                  </a:cubicBezTo>
                  <a:cubicBezTo>
                    <a:pt x="2184" y="561"/>
                    <a:pt x="1740" y="49"/>
                    <a:pt x="1194" y="15"/>
                  </a:cubicBezTo>
                  <a:cubicBezTo>
                    <a:pt x="1141" y="5"/>
                    <a:pt x="1088" y="0"/>
                    <a:pt x="103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7"/>
            <p:cNvSpPr/>
            <p:nvPr/>
          </p:nvSpPr>
          <p:spPr>
            <a:xfrm>
              <a:off x="4274900" y="4617450"/>
              <a:ext cx="54625" cy="50775"/>
            </a:xfrm>
            <a:custGeom>
              <a:avLst/>
              <a:gdLst/>
              <a:ahLst/>
              <a:cxnLst/>
              <a:rect l="l" t="t" r="r" b="b"/>
              <a:pathLst>
                <a:path w="2185" h="2031" extrusionOk="0">
                  <a:moveTo>
                    <a:pt x="1036" y="0"/>
                  </a:moveTo>
                  <a:cubicBezTo>
                    <a:pt x="553" y="0"/>
                    <a:pt x="134" y="410"/>
                    <a:pt x="103" y="902"/>
                  </a:cubicBezTo>
                  <a:cubicBezTo>
                    <a:pt x="1" y="1448"/>
                    <a:pt x="444" y="1960"/>
                    <a:pt x="990" y="2028"/>
                  </a:cubicBezTo>
                  <a:cubicBezTo>
                    <a:pt x="1012" y="2030"/>
                    <a:pt x="1033" y="2030"/>
                    <a:pt x="1055" y="2030"/>
                  </a:cubicBezTo>
                  <a:cubicBezTo>
                    <a:pt x="1544" y="2030"/>
                    <a:pt x="2017" y="1663"/>
                    <a:pt x="2082" y="1107"/>
                  </a:cubicBezTo>
                  <a:cubicBezTo>
                    <a:pt x="2184" y="561"/>
                    <a:pt x="1741" y="49"/>
                    <a:pt x="1195" y="15"/>
                  </a:cubicBezTo>
                  <a:cubicBezTo>
                    <a:pt x="1142" y="5"/>
                    <a:pt x="1089" y="0"/>
                    <a:pt x="103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7"/>
            <p:cNvSpPr/>
            <p:nvPr/>
          </p:nvSpPr>
          <p:spPr>
            <a:xfrm>
              <a:off x="4381525" y="4630425"/>
              <a:ext cx="53775" cy="50600"/>
            </a:xfrm>
            <a:custGeom>
              <a:avLst/>
              <a:gdLst/>
              <a:ahLst/>
              <a:cxnLst/>
              <a:rect l="l" t="t" r="r" b="b"/>
              <a:pathLst>
                <a:path w="2151" h="2024" extrusionOk="0">
                  <a:moveTo>
                    <a:pt x="1076" y="0"/>
                  </a:moveTo>
                  <a:cubicBezTo>
                    <a:pt x="577" y="0"/>
                    <a:pt x="135" y="389"/>
                    <a:pt x="103" y="895"/>
                  </a:cubicBezTo>
                  <a:cubicBezTo>
                    <a:pt x="1" y="1441"/>
                    <a:pt x="444" y="1953"/>
                    <a:pt x="990" y="2021"/>
                  </a:cubicBezTo>
                  <a:cubicBezTo>
                    <a:pt x="1012" y="2023"/>
                    <a:pt x="1034" y="2023"/>
                    <a:pt x="1055" y="2023"/>
                  </a:cubicBezTo>
                  <a:cubicBezTo>
                    <a:pt x="1545" y="2023"/>
                    <a:pt x="2018" y="1655"/>
                    <a:pt x="2117" y="1100"/>
                  </a:cubicBezTo>
                  <a:cubicBezTo>
                    <a:pt x="2151" y="554"/>
                    <a:pt x="1741" y="42"/>
                    <a:pt x="1195" y="8"/>
                  </a:cubicBezTo>
                  <a:cubicBezTo>
                    <a:pt x="1155" y="3"/>
                    <a:pt x="1115" y="0"/>
                    <a:pt x="107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7"/>
            <p:cNvSpPr/>
            <p:nvPr/>
          </p:nvSpPr>
          <p:spPr>
            <a:xfrm>
              <a:off x="4489875" y="4642175"/>
              <a:ext cx="52050" cy="50250"/>
            </a:xfrm>
            <a:custGeom>
              <a:avLst/>
              <a:gdLst/>
              <a:ahLst/>
              <a:cxnLst/>
              <a:rect l="l" t="t" r="r" b="b"/>
              <a:pathLst>
                <a:path w="2082" h="2010" extrusionOk="0">
                  <a:moveTo>
                    <a:pt x="968" y="1"/>
                  </a:moveTo>
                  <a:cubicBezTo>
                    <a:pt x="485" y="1"/>
                    <a:pt x="65" y="410"/>
                    <a:pt x="35" y="903"/>
                  </a:cubicBezTo>
                  <a:cubicBezTo>
                    <a:pt x="1" y="1449"/>
                    <a:pt x="376" y="1961"/>
                    <a:pt x="922" y="1995"/>
                  </a:cubicBezTo>
                  <a:cubicBezTo>
                    <a:pt x="975" y="2005"/>
                    <a:pt x="1028" y="2010"/>
                    <a:pt x="1080" y="2010"/>
                  </a:cubicBezTo>
                  <a:cubicBezTo>
                    <a:pt x="1563" y="2010"/>
                    <a:pt x="1986" y="1600"/>
                    <a:pt x="2048" y="1108"/>
                  </a:cubicBezTo>
                  <a:cubicBezTo>
                    <a:pt x="2082" y="596"/>
                    <a:pt x="1707" y="84"/>
                    <a:pt x="1127" y="16"/>
                  </a:cubicBezTo>
                  <a:cubicBezTo>
                    <a:pt x="1073" y="6"/>
                    <a:pt x="1020" y="1"/>
                    <a:pt x="96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7"/>
            <p:cNvSpPr/>
            <p:nvPr/>
          </p:nvSpPr>
          <p:spPr>
            <a:xfrm>
              <a:off x="3603525" y="4642550"/>
              <a:ext cx="22200" cy="26475"/>
            </a:xfrm>
            <a:custGeom>
              <a:avLst/>
              <a:gdLst/>
              <a:ahLst/>
              <a:cxnLst/>
              <a:rect l="l" t="t" r="r" b="b"/>
              <a:pathLst>
                <a:path w="888" h="1059" extrusionOk="0">
                  <a:moveTo>
                    <a:pt x="1" y="1"/>
                  </a:moveTo>
                  <a:lnTo>
                    <a:pt x="1" y="1"/>
                  </a:lnTo>
                  <a:cubicBezTo>
                    <a:pt x="240" y="376"/>
                    <a:pt x="547" y="717"/>
                    <a:pt x="854" y="1058"/>
                  </a:cubicBezTo>
                  <a:cubicBezTo>
                    <a:pt x="888" y="547"/>
                    <a:pt x="547" y="69"/>
                    <a:pt x="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7"/>
            <p:cNvSpPr/>
            <p:nvPr/>
          </p:nvSpPr>
          <p:spPr>
            <a:xfrm>
              <a:off x="3681150" y="4654975"/>
              <a:ext cx="52075" cy="50250"/>
            </a:xfrm>
            <a:custGeom>
              <a:avLst/>
              <a:gdLst/>
              <a:ahLst/>
              <a:cxnLst/>
              <a:rect l="l" t="t" r="r" b="b"/>
              <a:pathLst>
                <a:path w="2083" h="2010" extrusionOk="0">
                  <a:moveTo>
                    <a:pt x="1003" y="1"/>
                  </a:moveTo>
                  <a:cubicBezTo>
                    <a:pt x="519" y="1"/>
                    <a:pt x="97" y="410"/>
                    <a:pt x="35" y="903"/>
                  </a:cubicBezTo>
                  <a:cubicBezTo>
                    <a:pt x="1" y="1449"/>
                    <a:pt x="376" y="1960"/>
                    <a:pt x="956" y="1995"/>
                  </a:cubicBezTo>
                  <a:cubicBezTo>
                    <a:pt x="1010" y="2005"/>
                    <a:pt x="1063" y="2009"/>
                    <a:pt x="1115" y="2009"/>
                  </a:cubicBezTo>
                  <a:cubicBezTo>
                    <a:pt x="1598" y="2009"/>
                    <a:pt x="2018" y="1600"/>
                    <a:pt x="2048" y="1107"/>
                  </a:cubicBezTo>
                  <a:cubicBezTo>
                    <a:pt x="2082" y="561"/>
                    <a:pt x="1707" y="50"/>
                    <a:pt x="1161" y="15"/>
                  </a:cubicBezTo>
                  <a:cubicBezTo>
                    <a:pt x="1108" y="5"/>
                    <a:pt x="1055" y="1"/>
                    <a:pt x="100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7"/>
            <p:cNvSpPr/>
            <p:nvPr/>
          </p:nvSpPr>
          <p:spPr>
            <a:xfrm>
              <a:off x="3786950" y="4667775"/>
              <a:ext cx="52900" cy="50050"/>
            </a:xfrm>
            <a:custGeom>
              <a:avLst/>
              <a:gdLst/>
              <a:ahLst/>
              <a:cxnLst/>
              <a:rect l="l" t="t" r="r" b="b"/>
              <a:pathLst>
                <a:path w="2116" h="2002" extrusionOk="0">
                  <a:moveTo>
                    <a:pt x="993" y="1"/>
                  </a:moveTo>
                  <a:cubicBezTo>
                    <a:pt x="485" y="1"/>
                    <a:pt x="65" y="410"/>
                    <a:pt x="34" y="903"/>
                  </a:cubicBezTo>
                  <a:cubicBezTo>
                    <a:pt x="0" y="1448"/>
                    <a:pt x="376" y="1960"/>
                    <a:pt x="922" y="1994"/>
                  </a:cubicBezTo>
                  <a:cubicBezTo>
                    <a:pt x="964" y="1999"/>
                    <a:pt x="1006" y="2002"/>
                    <a:pt x="1048" y="2002"/>
                  </a:cubicBezTo>
                  <a:cubicBezTo>
                    <a:pt x="1574" y="2002"/>
                    <a:pt x="2016" y="1613"/>
                    <a:pt x="2048" y="1107"/>
                  </a:cubicBezTo>
                  <a:cubicBezTo>
                    <a:pt x="2116" y="561"/>
                    <a:pt x="1706" y="49"/>
                    <a:pt x="1160" y="15"/>
                  </a:cubicBezTo>
                  <a:cubicBezTo>
                    <a:pt x="1104" y="5"/>
                    <a:pt x="1048" y="1"/>
                    <a:pt x="99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7"/>
            <p:cNvSpPr/>
            <p:nvPr/>
          </p:nvSpPr>
          <p:spPr>
            <a:xfrm>
              <a:off x="3893575" y="4680575"/>
              <a:ext cx="52925" cy="50050"/>
            </a:xfrm>
            <a:custGeom>
              <a:avLst/>
              <a:gdLst/>
              <a:ahLst/>
              <a:cxnLst/>
              <a:rect l="l" t="t" r="r" b="b"/>
              <a:pathLst>
                <a:path w="2117" h="2002" extrusionOk="0">
                  <a:moveTo>
                    <a:pt x="993" y="0"/>
                  </a:moveTo>
                  <a:cubicBezTo>
                    <a:pt x="485" y="0"/>
                    <a:pt x="65" y="410"/>
                    <a:pt x="35" y="902"/>
                  </a:cubicBezTo>
                  <a:cubicBezTo>
                    <a:pt x="1" y="1448"/>
                    <a:pt x="376" y="1960"/>
                    <a:pt x="922" y="1994"/>
                  </a:cubicBezTo>
                  <a:cubicBezTo>
                    <a:pt x="964" y="1999"/>
                    <a:pt x="1007" y="2002"/>
                    <a:pt x="1048" y="2002"/>
                  </a:cubicBezTo>
                  <a:cubicBezTo>
                    <a:pt x="1574" y="2002"/>
                    <a:pt x="2016" y="1613"/>
                    <a:pt x="2048" y="1107"/>
                  </a:cubicBezTo>
                  <a:cubicBezTo>
                    <a:pt x="2116" y="561"/>
                    <a:pt x="1707" y="49"/>
                    <a:pt x="1161" y="15"/>
                  </a:cubicBezTo>
                  <a:cubicBezTo>
                    <a:pt x="1104" y="5"/>
                    <a:pt x="1048" y="0"/>
                    <a:pt x="993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7"/>
            <p:cNvSpPr/>
            <p:nvPr/>
          </p:nvSpPr>
          <p:spPr>
            <a:xfrm>
              <a:off x="4000200" y="4692700"/>
              <a:ext cx="52075" cy="50725"/>
            </a:xfrm>
            <a:custGeom>
              <a:avLst/>
              <a:gdLst/>
              <a:ahLst/>
              <a:cxnLst/>
              <a:rect l="l" t="t" r="r" b="b"/>
              <a:pathLst>
                <a:path w="2083" h="2029" extrusionOk="0">
                  <a:moveTo>
                    <a:pt x="1043" y="1"/>
                  </a:moveTo>
                  <a:cubicBezTo>
                    <a:pt x="513" y="1"/>
                    <a:pt x="67" y="421"/>
                    <a:pt x="35" y="929"/>
                  </a:cubicBezTo>
                  <a:cubicBezTo>
                    <a:pt x="1" y="1475"/>
                    <a:pt x="376" y="1987"/>
                    <a:pt x="922" y="2021"/>
                  </a:cubicBezTo>
                  <a:cubicBezTo>
                    <a:pt x="965" y="2026"/>
                    <a:pt x="1007" y="2029"/>
                    <a:pt x="1048" y="2029"/>
                  </a:cubicBezTo>
                  <a:cubicBezTo>
                    <a:pt x="1570" y="2029"/>
                    <a:pt x="1985" y="1640"/>
                    <a:pt x="2048" y="1134"/>
                  </a:cubicBezTo>
                  <a:cubicBezTo>
                    <a:pt x="2082" y="588"/>
                    <a:pt x="1707" y="76"/>
                    <a:pt x="1161" y="8"/>
                  </a:cubicBezTo>
                  <a:cubicBezTo>
                    <a:pt x="1121" y="3"/>
                    <a:pt x="1082" y="1"/>
                    <a:pt x="104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7"/>
            <p:cNvSpPr/>
            <p:nvPr/>
          </p:nvSpPr>
          <p:spPr>
            <a:xfrm>
              <a:off x="4106850" y="4706175"/>
              <a:ext cx="52050" cy="50050"/>
            </a:xfrm>
            <a:custGeom>
              <a:avLst/>
              <a:gdLst/>
              <a:ahLst/>
              <a:cxnLst/>
              <a:rect l="l" t="t" r="r" b="b"/>
              <a:pathLst>
                <a:path w="2082" h="2002" extrusionOk="0">
                  <a:moveTo>
                    <a:pt x="993" y="0"/>
                  </a:moveTo>
                  <a:cubicBezTo>
                    <a:pt x="485" y="0"/>
                    <a:pt x="65" y="409"/>
                    <a:pt x="34" y="902"/>
                  </a:cubicBezTo>
                  <a:cubicBezTo>
                    <a:pt x="0" y="1448"/>
                    <a:pt x="376" y="1960"/>
                    <a:pt x="922" y="1994"/>
                  </a:cubicBezTo>
                  <a:cubicBezTo>
                    <a:pt x="964" y="1999"/>
                    <a:pt x="1006" y="2001"/>
                    <a:pt x="1047" y="2001"/>
                  </a:cubicBezTo>
                  <a:cubicBezTo>
                    <a:pt x="1570" y="2001"/>
                    <a:pt x="1984" y="1613"/>
                    <a:pt x="2048" y="1107"/>
                  </a:cubicBezTo>
                  <a:cubicBezTo>
                    <a:pt x="2082" y="561"/>
                    <a:pt x="1706" y="49"/>
                    <a:pt x="1160" y="15"/>
                  </a:cubicBezTo>
                  <a:cubicBezTo>
                    <a:pt x="1104" y="5"/>
                    <a:pt x="1048" y="0"/>
                    <a:pt x="993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7"/>
            <p:cNvSpPr/>
            <p:nvPr/>
          </p:nvSpPr>
          <p:spPr>
            <a:xfrm>
              <a:off x="4213475" y="4718950"/>
              <a:ext cx="52925" cy="50075"/>
            </a:xfrm>
            <a:custGeom>
              <a:avLst/>
              <a:gdLst/>
              <a:ahLst/>
              <a:cxnLst/>
              <a:rect l="l" t="t" r="r" b="b"/>
              <a:pathLst>
                <a:path w="2117" h="2003" extrusionOk="0">
                  <a:moveTo>
                    <a:pt x="993" y="1"/>
                  </a:moveTo>
                  <a:cubicBezTo>
                    <a:pt x="485" y="1"/>
                    <a:pt x="66" y="410"/>
                    <a:pt x="35" y="903"/>
                  </a:cubicBezTo>
                  <a:cubicBezTo>
                    <a:pt x="1" y="1449"/>
                    <a:pt x="376" y="1961"/>
                    <a:pt x="922" y="1995"/>
                  </a:cubicBezTo>
                  <a:cubicBezTo>
                    <a:pt x="965" y="2000"/>
                    <a:pt x="1007" y="2002"/>
                    <a:pt x="1048" y="2002"/>
                  </a:cubicBezTo>
                  <a:cubicBezTo>
                    <a:pt x="1570" y="2002"/>
                    <a:pt x="1985" y="1614"/>
                    <a:pt x="2048" y="1108"/>
                  </a:cubicBezTo>
                  <a:cubicBezTo>
                    <a:pt x="2116" y="562"/>
                    <a:pt x="1707" y="50"/>
                    <a:pt x="1161" y="16"/>
                  </a:cubicBezTo>
                  <a:cubicBezTo>
                    <a:pt x="1104" y="6"/>
                    <a:pt x="1048" y="1"/>
                    <a:pt x="99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7"/>
            <p:cNvSpPr/>
            <p:nvPr/>
          </p:nvSpPr>
          <p:spPr>
            <a:xfrm>
              <a:off x="4320125" y="4731750"/>
              <a:ext cx="52900" cy="50250"/>
            </a:xfrm>
            <a:custGeom>
              <a:avLst/>
              <a:gdLst/>
              <a:ahLst/>
              <a:cxnLst/>
              <a:rect l="l" t="t" r="r" b="b"/>
              <a:pathLst>
                <a:path w="2116" h="2010" extrusionOk="0">
                  <a:moveTo>
                    <a:pt x="968" y="1"/>
                  </a:moveTo>
                  <a:cubicBezTo>
                    <a:pt x="485" y="1"/>
                    <a:pt x="65" y="410"/>
                    <a:pt x="34" y="903"/>
                  </a:cubicBezTo>
                  <a:cubicBezTo>
                    <a:pt x="0" y="1449"/>
                    <a:pt x="375" y="1961"/>
                    <a:pt x="921" y="1995"/>
                  </a:cubicBezTo>
                  <a:cubicBezTo>
                    <a:pt x="978" y="2005"/>
                    <a:pt x="1034" y="2009"/>
                    <a:pt x="1088" y="2009"/>
                  </a:cubicBezTo>
                  <a:cubicBezTo>
                    <a:pt x="1591" y="2009"/>
                    <a:pt x="1986" y="1600"/>
                    <a:pt x="2047" y="1107"/>
                  </a:cubicBezTo>
                  <a:cubicBezTo>
                    <a:pt x="2116" y="562"/>
                    <a:pt x="1706" y="50"/>
                    <a:pt x="1126" y="16"/>
                  </a:cubicBezTo>
                  <a:cubicBezTo>
                    <a:pt x="1073" y="6"/>
                    <a:pt x="1020" y="1"/>
                    <a:pt x="96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7"/>
            <p:cNvSpPr/>
            <p:nvPr/>
          </p:nvSpPr>
          <p:spPr>
            <a:xfrm>
              <a:off x="4426750" y="4744550"/>
              <a:ext cx="52050" cy="49875"/>
            </a:xfrm>
            <a:custGeom>
              <a:avLst/>
              <a:gdLst/>
              <a:ahLst/>
              <a:cxnLst/>
              <a:rect l="l" t="t" r="r" b="b"/>
              <a:pathLst>
                <a:path w="2082" h="1995" extrusionOk="0">
                  <a:moveTo>
                    <a:pt x="993" y="1"/>
                  </a:moveTo>
                  <a:cubicBezTo>
                    <a:pt x="485" y="1"/>
                    <a:pt x="65" y="410"/>
                    <a:pt x="35" y="903"/>
                  </a:cubicBezTo>
                  <a:cubicBezTo>
                    <a:pt x="0" y="1414"/>
                    <a:pt x="308" y="1824"/>
                    <a:pt x="751" y="1995"/>
                  </a:cubicBezTo>
                  <a:cubicBezTo>
                    <a:pt x="1195" y="1722"/>
                    <a:pt x="1604" y="1414"/>
                    <a:pt x="2048" y="1073"/>
                  </a:cubicBezTo>
                  <a:cubicBezTo>
                    <a:pt x="2082" y="527"/>
                    <a:pt x="1707" y="50"/>
                    <a:pt x="1161" y="15"/>
                  </a:cubicBezTo>
                  <a:cubicBezTo>
                    <a:pt x="1104" y="5"/>
                    <a:pt x="1048" y="1"/>
                    <a:pt x="99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7"/>
            <p:cNvSpPr/>
            <p:nvPr/>
          </p:nvSpPr>
          <p:spPr>
            <a:xfrm>
              <a:off x="3719550" y="4751675"/>
              <a:ext cx="52050" cy="49575"/>
            </a:xfrm>
            <a:custGeom>
              <a:avLst/>
              <a:gdLst/>
              <a:ahLst/>
              <a:cxnLst/>
              <a:rect l="l" t="t" r="r" b="b"/>
              <a:pathLst>
                <a:path w="2082" h="1983" extrusionOk="0">
                  <a:moveTo>
                    <a:pt x="1049" y="1"/>
                  </a:moveTo>
                  <a:cubicBezTo>
                    <a:pt x="570" y="1"/>
                    <a:pt x="162" y="299"/>
                    <a:pt x="0" y="720"/>
                  </a:cubicBezTo>
                  <a:cubicBezTo>
                    <a:pt x="444" y="1164"/>
                    <a:pt x="888" y="1539"/>
                    <a:pt x="1331" y="1983"/>
                  </a:cubicBezTo>
                  <a:cubicBezTo>
                    <a:pt x="1707" y="1812"/>
                    <a:pt x="1980" y="1505"/>
                    <a:pt x="2014" y="1129"/>
                  </a:cubicBezTo>
                  <a:cubicBezTo>
                    <a:pt x="2082" y="583"/>
                    <a:pt x="1672" y="72"/>
                    <a:pt x="1127" y="3"/>
                  </a:cubicBezTo>
                  <a:cubicBezTo>
                    <a:pt x="1101" y="2"/>
                    <a:pt x="1075" y="1"/>
                    <a:pt x="1049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7"/>
            <p:cNvSpPr/>
            <p:nvPr/>
          </p:nvSpPr>
          <p:spPr>
            <a:xfrm>
              <a:off x="3825325" y="4764350"/>
              <a:ext cx="52925" cy="50925"/>
            </a:xfrm>
            <a:custGeom>
              <a:avLst/>
              <a:gdLst/>
              <a:ahLst/>
              <a:cxnLst/>
              <a:rect l="l" t="t" r="r" b="b"/>
              <a:pathLst>
                <a:path w="2117" h="2037" extrusionOk="0">
                  <a:moveTo>
                    <a:pt x="1076" y="1"/>
                  </a:moveTo>
                  <a:cubicBezTo>
                    <a:pt x="577" y="1"/>
                    <a:pt x="132" y="392"/>
                    <a:pt x="69" y="930"/>
                  </a:cubicBezTo>
                  <a:cubicBezTo>
                    <a:pt x="1" y="1476"/>
                    <a:pt x="410" y="1987"/>
                    <a:pt x="990" y="2021"/>
                  </a:cubicBezTo>
                  <a:cubicBezTo>
                    <a:pt x="1044" y="2031"/>
                    <a:pt x="1097" y="2036"/>
                    <a:pt x="1149" y="2036"/>
                  </a:cubicBezTo>
                  <a:cubicBezTo>
                    <a:pt x="1632" y="2036"/>
                    <a:pt x="2051" y="1627"/>
                    <a:pt x="2082" y="1134"/>
                  </a:cubicBezTo>
                  <a:cubicBezTo>
                    <a:pt x="2116" y="588"/>
                    <a:pt x="1741" y="76"/>
                    <a:pt x="1195" y="8"/>
                  </a:cubicBezTo>
                  <a:cubicBezTo>
                    <a:pt x="1155" y="3"/>
                    <a:pt x="1115" y="1"/>
                    <a:pt x="107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7"/>
            <p:cNvSpPr/>
            <p:nvPr/>
          </p:nvSpPr>
          <p:spPr>
            <a:xfrm>
              <a:off x="3931100" y="4777150"/>
              <a:ext cx="53775" cy="50925"/>
            </a:xfrm>
            <a:custGeom>
              <a:avLst/>
              <a:gdLst/>
              <a:ahLst/>
              <a:cxnLst/>
              <a:rect l="l" t="t" r="r" b="b"/>
              <a:pathLst>
                <a:path w="2151" h="2037" extrusionOk="0">
                  <a:moveTo>
                    <a:pt x="1069" y="1"/>
                  </a:moveTo>
                  <a:cubicBezTo>
                    <a:pt x="543" y="1"/>
                    <a:pt x="101" y="392"/>
                    <a:pt x="69" y="929"/>
                  </a:cubicBezTo>
                  <a:cubicBezTo>
                    <a:pt x="1" y="1475"/>
                    <a:pt x="410" y="1987"/>
                    <a:pt x="956" y="2021"/>
                  </a:cubicBezTo>
                  <a:cubicBezTo>
                    <a:pt x="1013" y="2031"/>
                    <a:pt x="1069" y="2036"/>
                    <a:pt x="1124" y="2036"/>
                  </a:cubicBezTo>
                  <a:cubicBezTo>
                    <a:pt x="1632" y="2036"/>
                    <a:pt x="2052" y="1627"/>
                    <a:pt x="2082" y="1134"/>
                  </a:cubicBezTo>
                  <a:cubicBezTo>
                    <a:pt x="2151" y="588"/>
                    <a:pt x="1775" y="76"/>
                    <a:pt x="1195" y="8"/>
                  </a:cubicBezTo>
                  <a:cubicBezTo>
                    <a:pt x="1153" y="3"/>
                    <a:pt x="1111" y="1"/>
                    <a:pt x="1069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7"/>
            <p:cNvSpPr/>
            <p:nvPr/>
          </p:nvSpPr>
          <p:spPr>
            <a:xfrm>
              <a:off x="4037750" y="4789950"/>
              <a:ext cx="53775" cy="50600"/>
            </a:xfrm>
            <a:custGeom>
              <a:avLst/>
              <a:gdLst/>
              <a:ahLst/>
              <a:cxnLst/>
              <a:rect l="l" t="t" r="r" b="b"/>
              <a:pathLst>
                <a:path w="2151" h="2024" extrusionOk="0">
                  <a:moveTo>
                    <a:pt x="1069" y="0"/>
                  </a:moveTo>
                  <a:cubicBezTo>
                    <a:pt x="542" y="0"/>
                    <a:pt x="100" y="392"/>
                    <a:pt x="69" y="929"/>
                  </a:cubicBezTo>
                  <a:cubicBezTo>
                    <a:pt x="0" y="1475"/>
                    <a:pt x="410" y="1987"/>
                    <a:pt x="956" y="2021"/>
                  </a:cubicBezTo>
                  <a:cubicBezTo>
                    <a:pt x="980" y="2023"/>
                    <a:pt x="1005" y="2023"/>
                    <a:pt x="1029" y="2023"/>
                  </a:cubicBezTo>
                  <a:cubicBezTo>
                    <a:pt x="1578" y="2023"/>
                    <a:pt x="2049" y="1657"/>
                    <a:pt x="2082" y="1134"/>
                  </a:cubicBezTo>
                  <a:cubicBezTo>
                    <a:pt x="2150" y="588"/>
                    <a:pt x="1741" y="76"/>
                    <a:pt x="1195" y="8"/>
                  </a:cubicBezTo>
                  <a:cubicBezTo>
                    <a:pt x="1152" y="3"/>
                    <a:pt x="1110" y="0"/>
                    <a:pt x="1069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7"/>
            <p:cNvSpPr/>
            <p:nvPr/>
          </p:nvSpPr>
          <p:spPr>
            <a:xfrm>
              <a:off x="4144375" y="4802750"/>
              <a:ext cx="53775" cy="50900"/>
            </a:xfrm>
            <a:custGeom>
              <a:avLst/>
              <a:gdLst/>
              <a:ahLst/>
              <a:cxnLst/>
              <a:rect l="l" t="t" r="r" b="b"/>
              <a:pathLst>
                <a:path w="2151" h="2036" extrusionOk="0">
                  <a:moveTo>
                    <a:pt x="1069" y="0"/>
                  </a:moveTo>
                  <a:cubicBezTo>
                    <a:pt x="543" y="0"/>
                    <a:pt x="101" y="391"/>
                    <a:pt x="69" y="929"/>
                  </a:cubicBezTo>
                  <a:cubicBezTo>
                    <a:pt x="1" y="1475"/>
                    <a:pt x="410" y="1987"/>
                    <a:pt x="956" y="2021"/>
                  </a:cubicBezTo>
                  <a:cubicBezTo>
                    <a:pt x="1013" y="2031"/>
                    <a:pt x="1069" y="2036"/>
                    <a:pt x="1124" y="2036"/>
                  </a:cubicBezTo>
                  <a:cubicBezTo>
                    <a:pt x="1632" y="2036"/>
                    <a:pt x="2051" y="1626"/>
                    <a:pt x="2082" y="1134"/>
                  </a:cubicBezTo>
                  <a:cubicBezTo>
                    <a:pt x="2150" y="588"/>
                    <a:pt x="1775" y="76"/>
                    <a:pt x="1195" y="8"/>
                  </a:cubicBezTo>
                  <a:cubicBezTo>
                    <a:pt x="1153" y="3"/>
                    <a:pt x="1111" y="0"/>
                    <a:pt x="1069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7"/>
            <p:cNvSpPr/>
            <p:nvPr/>
          </p:nvSpPr>
          <p:spPr>
            <a:xfrm>
              <a:off x="4251025" y="4815550"/>
              <a:ext cx="53750" cy="50900"/>
            </a:xfrm>
            <a:custGeom>
              <a:avLst/>
              <a:gdLst/>
              <a:ahLst/>
              <a:cxnLst/>
              <a:rect l="l" t="t" r="r" b="b"/>
              <a:pathLst>
                <a:path w="2150" h="2036" extrusionOk="0">
                  <a:moveTo>
                    <a:pt x="1068" y="0"/>
                  </a:moveTo>
                  <a:cubicBezTo>
                    <a:pt x="542" y="0"/>
                    <a:pt x="100" y="391"/>
                    <a:pt x="68" y="929"/>
                  </a:cubicBezTo>
                  <a:cubicBezTo>
                    <a:pt x="0" y="1475"/>
                    <a:pt x="410" y="1987"/>
                    <a:pt x="956" y="2021"/>
                  </a:cubicBezTo>
                  <a:cubicBezTo>
                    <a:pt x="1012" y="2031"/>
                    <a:pt x="1068" y="2036"/>
                    <a:pt x="1123" y="2036"/>
                  </a:cubicBezTo>
                  <a:cubicBezTo>
                    <a:pt x="1631" y="2036"/>
                    <a:pt x="2051" y="1626"/>
                    <a:pt x="2082" y="1134"/>
                  </a:cubicBezTo>
                  <a:cubicBezTo>
                    <a:pt x="2150" y="588"/>
                    <a:pt x="1740" y="76"/>
                    <a:pt x="1194" y="8"/>
                  </a:cubicBezTo>
                  <a:cubicBezTo>
                    <a:pt x="1152" y="3"/>
                    <a:pt x="1110" y="0"/>
                    <a:pt x="1068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7"/>
            <p:cNvSpPr/>
            <p:nvPr/>
          </p:nvSpPr>
          <p:spPr>
            <a:xfrm>
              <a:off x="4360200" y="4827600"/>
              <a:ext cx="29900" cy="19725"/>
            </a:xfrm>
            <a:custGeom>
              <a:avLst/>
              <a:gdLst/>
              <a:ahLst/>
              <a:cxnLst/>
              <a:rect l="l" t="t" r="r" b="b"/>
              <a:pathLst>
                <a:path w="1196" h="789" extrusionOk="0">
                  <a:moveTo>
                    <a:pt x="1027" y="1"/>
                  </a:moveTo>
                  <a:cubicBezTo>
                    <a:pt x="572" y="1"/>
                    <a:pt x="131" y="332"/>
                    <a:pt x="1" y="788"/>
                  </a:cubicBezTo>
                  <a:cubicBezTo>
                    <a:pt x="410" y="549"/>
                    <a:pt x="820" y="310"/>
                    <a:pt x="1195" y="37"/>
                  </a:cubicBezTo>
                  <a:cubicBezTo>
                    <a:pt x="1161" y="37"/>
                    <a:pt x="1127" y="3"/>
                    <a:pt x="1093" y="3"/>
                  </a:cubicBezTo>
                  <a:cubicBezTo>
                    <a:pt x="1071" y="2"/>
                    <a:pt x="1049" y="1"/>
                    <a:pt x="1027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7"/>
            <p:cNvSpPr/>
            <p:nvPr/>
          </p:nvSpPr>
          <p:spPr>
            <a:xfrm>
              <a:off x="3872250" y="4878775"/>
              <a:ext cx="51200" cy="45325"/>
            </a:xfrm>
            <a:custGeom>
              <a:avLst/>
              <a:gdLst/>
              <a:ahLst/>
              <a:cxnLst/>
              <a:rect l="l" t="t" r="r" b="b"/>
              <a:pathLst>
                <a:path w="2048" h="1813" extrusionOk="0">
                  <a:moveTo>
                    <a:pt x="969" y="0"/>
                  </a:moveTo>
                  <a:cubicBezTo>
                    <a:pt x="530" y="0"/>
                    <a:pt x="160" y="236"/>
                    <a:pt x="0" y="652"/>
                  </a:cubicBezTo>
                  <a:cubicBezTo>
                    <a:pt x="546" y="1062"/>
                    <a:pt x="1092" y="1403"/>
                    <a:pt x="1570" y="1812"/>
                  </a:cubicBezTo>
                  <a:cubicBezTo>
                    <a:pt x="1775" y="1642"/>
                    <a:pt x="1911" y="1403"/>
                    <a:pt x="1945" y="1130"/>
                  </a:cubicBezTo>
                  <a:cubicBezTo>
                    <a:pt x="2048" y="550"/>
                    <a:pt x="1604" y="38"/>
                    <a:pt x="1058" y="4"/>
                  </a:cubicBezTo>
                  <a:cubicBezTo>
                    <a:pt x="1028" y="2"/>
                    <a:pt x="998" y="0"/>
                    <a:pt x="969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7"/>
            <p:cNvSpPr/>
            <p:nvPr/>
          </p:nvSpPr>
          <p:spPr>
            <a:xfrm>
              <a:off x="3975475" y="4891475"/>
              <a:ext cx="52900" cy="50725"/>
            </a:xfrm>
            <a:custGeom>
              <a:avLst/>
              <a:gdLst/>
              <a:ahLst/>
              <a:cxnLst/>
              <a:rect l="l" t="t" r="r" b="b"/>
              <a:pathLst>
                <a:path w="2116" h="2029" extrusionOk="0">
                  <a:moveTo>
                    <a:pt x="1075" y="0"/>
                  </a:moveTo>
                  <a:cubicBezTo>
                    <a:pt x="576" y="0"/>
                    <a:pt x="134" y="389"/>
                    <a:pt x="103" y="895"/>
                  </a:cubicBezTo>
                  <a:cubicBezTo>
                    <a:pt x="0" y="1475"/>
                    <a:pt x="444" y="1987"/>
                    <a:pt x="990" y="2021"/>
                  </a:cubicBezTo>
                  <a:cubicBezTo>
                    <a:pt x="1030" y="2026"/>
                    <a:pt x="1070" y="2028"/>
                    <a:pt x="1109" y="2028"/>
                  </a:cubicBezTo>
                  <a:cubicBezTo>
                    <a:pt x="1608" y="2028"/>
                    <a:pt x="2050" y="1640"/>
                    <a:pt x="2082" y="1134"/>
                  </a:cubicBezTo>
                  <a:cubicBezTo>
                    <a:pt x="2116" y="554"/>
                    <a:pt x="1741" y="42"/>
                    <a:pt x="1195" y="8"/>
                  </a:cubicBezTo>
                  <a:cubicBezTo>
                    <a:pt x="1155" y="3"/>
                    <a:pt x="1115" y="0"/>
                    <a:pt x="107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7"/>
            <p:cNvSpPr/>
            <p:nvPr/>
          </p:nvSpPr>
          <p:spPr>
            <a:xfrm>
              <a:off x="4082950" y="4904250"/>
              <a:ext cx="52075" cy="50750"/>
            </a:xfrm>
            <a:custGeom>
              <a:avLst/>
              <a:gdLst/>
              <a:ahLst/>
              <a:cxnLst/>
              <a:rect l="l" t="t" r="r" b="b"/>
              <a:pathLst>
                <a:path w="2083" h="2030" extrusionOk="0">
                  <a:moveTo>
                    <a:pt x="1042" y="1"/>
                  </a:moveTo>
                  <a:cubicBezTo>
                    <a:pt x="543" y="1"/>
                    <a:pt x="101" y="390"/>
                    <a:pt x="69" y="896"/>
                  </a:cubicBezTo>
                  <a:cubicBezTo>
                    <a:pt x="1" y="1476"/>
                    <a:pt x="410" y="1988"/>
                    <a:pt x="956" y="2022"/>
                  </a:cubicBezTo>
                  <a:cubicBezTo>
                    <a:pt x="996" y="2027"/>
                    <a:pt x="1036" y="2029"/>
                    <a:pt x="1076" y="2029"/>
                  </a:cubicBezTo>
                  <a:cubicBezTo>
                    <a:pt x="1575" y="2029"/>
                    <a:pt x="2017" y="1640"/>
                    <a:pt x="2048" y="1134"/>
                  </a:cubicBezTo>
                  <a:cubicBezTo>
                    <a:pt x="2082" y="554"/>
                    <a:pt x="1707" y="43"/>
                    <a:pt x="1161" y="8"/>
                  </a:cubicBezTo>
                  <a:cubicBezTo>
                    <a:pt x="1121" y="3"/>
                    <a:pt x="1081" y="1"/>
                    <a:pt x="1042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7"/>
            <p:cNvSpPr/>
            <p:nvPr/>
          </p:nvSpPr>
          <p:spPr>
            <a:xfrm>
              <a:off x="4196425" y="4917125"/>
              <a:ext cx="22200" cy="9525"/>
            </a:xfrm>
            <a:custGeom>
              <a:avLst/>
              <a:gdLst/>
              <a:ahLst/>
              <a:cxnLst/>
              <a:rect l="l" t="t" r="r" b="b"/>
              <a:pathLst>
                <a:path w="888" h="381" extrusionOk="0">
                  <a:moveTo>
                    <a:pt x="792" y="1"/>
                  </a:moveTo>
                  <a:cubicBezTo>
                    <a:pt x="460" y="1"/>
                    <a:pt x="187" y="162"/>
                    <a:pt x="0" y="381"/>
                  </a:cubicBezTo>
                  <a:lnTo>
                    <a:pt x="887" y="5"/>
                  </a:lnTo>
                  <a:cubicBezTo>
                    <a:pt x="855" y="2"/>
                    <a:pt x="824" y="1"/>
                    <a:pt x="792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7"/>
            <p:cNvSpPr/>
            <p:nvPr/>
          </p:nvSpPr>
          <p:spPr>
            <a:xfrm>
              <a:off x="4154188" y="4307225"/>
              <a:ext cx="52925" cy="50600"/>
            </a:xfrm>
            <a:custGeom>
              <a:avLst/>
              <a:gdLst/>
              <a:ahLst/>
              <a:cxnLst/>
              <a:rect l="l" t="t" r="r" b="b"/>
              <a:pathLst>
                <a:path w="2117" h="2024" extrusionOk="0">
                  <a:moveTo>
                    <a:pt x="1041" y="1"/>
                  </a:moveTo>
                  <a:cubicBezTo>
                    <a:pt x="542" y="1"/>
                    <a:pt x="98" y="390"/>
                    <a:pt x="35" y="896"/>
                  </a:cubicBezTo>
                  <a:cubicBezTo>
                    <a:pt x="1" y="1476"/>
                    <a:pt x="376" y="1988"/>
                    <a:pt x="922" y="2022"/>
                  </a:cubicBezTo>
                  <a:cubicBezTo>
                    <a:pt x="947" y="2023"/>
                    <a:pt x="971" y="2024"/>
                    <a:pt x="995" y="2024"/>
                  </a:cubicBezTo>
                  <a:cubicBezTo>
                    <a:pt x="1544" y="2024"/>
                    <a:pt x="2015" y="1657"/>
                    <a:pt x="2048" y="1134"/>
                  </a:cubicBezTo>
                  <a:cubicBezTo>
                    <a:pt x="2116" y="554"/>
                    <a:pt x="1707" y="43"/>
                    <a:pt x="1161" y="8"/>
                  </a:cubicBezTo>
                  <a:cubicBezTo>
                    <a:pt x="1121" y="3"/>
                    <a:pt x="1081" y="1"/>
                    <a:pt x="104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1" name="Google Shape;521;p17"/>
          <p:cNvGrpSpPr/>
          <p:nvPr/>
        </p:nvGrpSpPr>
        <p:grpSpPr>
          <a:xfrm rot="-670382">
            <a:off x="258195" y="4003933"/>
            <a:ext cx="1737289" cy="1293338"/>
            <a:chOff x="2683075" y="2759700"/>
            <a:chExt cx="1544925" cy="1083825"/>
          </a:xfrm>
        </p:grpSpPr>
        <p:sp>
          <p:nvSpPr>
            <p:cNvPr id="522" name="Google Shape;522;p17"/>
            <p:cNvSpPr/>
            <p:nvPr/>
          </p:nvSpPr>
          <p:spPr>
            <a:xfrm>
              <a:off x="2683075" y="2759850"/>
              <a:ext cx="1544925" cy="1083675"/>
            </a:xfrm>
            <a:custGeom>
              <a:avLst/>
              <a:gdLst/>
              <a:ahLst/>
              <a:cxnLst/>
              <a:rect l="l" t="t" r="r" b="b"/>
              <a:pathLst>
                <a:path w="61797" h="43347" extrusionOk="0">
                  <a:moveTo>
                    <a:pt x="23324" y="1"/>
                  </a:moveTo>
                  <a:cubicBezTo>
                    <a:pt x="20321" y="1"/>
                    <a:pt x="17333" y="1037"/>
                    <a:pt x="14980" y="2968"/>
                  </a:cubicBezTo>
                  <a:cubicBezTo>
                    <a:pt x="0" y="14979"/>
                    <a:pt x="23886" y="43233"/>
                    <a:pt x="23886" y="43233"/>
                  </a:cubicBezTo>
                  <a:cubicBezTo>
                    <a:pt x="23886" y="43233"/>
                    <a:pt x="25517" y="43346"/>
                    <a:pt x="28101" y="43346"/>
                  </a:cubicBezTo>
                  <a:cubicBezTo>
                    <a:pt x="37799" y="43346"/>
                    <a:pt x="60918" y="41750"/>
                    <a:pt x="61592" y="26581"/>
                  </a:cubicBezTo>
                  <a:cubicBezTo>
                    <a:pt x="61797" y="21906"/>
                    <a:pt x="59476" y="17299"/>
                    <a:pt x="55484" y="14808"/>
                  </a:cubicBezTo>
                  <a:cubicBezTo>
                    <a:pt x="53361" y="13486"/>
                    <a:pt x="51246" y="12963"/>
                    <a:pt x="49230" y="12963"/>
                  </a:cubicBezTo>
                  <a:cubicBezTo>
                    <a:pt x="41625" y="12963"/>
                    <a:pt x="35420" y="20405"/>
                    <a:pt x="35420" y="20405"/>
                  </a:cubicBezTo>
                  <a:cubicBezTo>
                    <a:pt x="35420" y="20405"/>
                    <a:pt x="39173" y="5356"/>
                    <a:pt x="28083" y="920"/>
                  </a:cubicBezTo>
                  <a:cubicBezTo>
                    <a:pt x="26556" y="300"/>
                    <a:pt x="24938" y="1"/>
                    <a:pt x="23324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7"/>
            <p:cNvSpPr/>
            <p:nvPr/>
          </p:nvSpPr>
          <p:spPr>
            <a:xfrm>
              <a:off x="2932150" y="2759700"/>
              <a:ext cx="1295850" cy="1082300"/>
            </a:xfrm>
            <a:custGeom>
              <a:avLst/>
              <a:gdLst/>
              <a:ahLst/>
              <a:cxnLst/>
              <a:rect l="l" t="t" r="r" b="b"/>
              <a:pathLst>
                <a:path w="51834" h="43292" extrusionOk="0">
                  <a:moveTo>
                    <a:pt x="13424" y="1201"/>
                  </a:moveTo>
                  <a:cubicBezTo>
                    <a:pt x="13603" y="1201"/>
                    <a:pt x="13784" y="1244"/>
                    <a:pt x="13957" y="1336"/>
                  </a:cubicBezTo>
                  <a:cubicBezTo>
                    <a:pt x="14571" y="1643"/>
                    <a:pt x="14776" y="2359"/>
                    <a:pt x="14469" y="2905"/>
                  </a:cubicBezTo>
                  <a:cubicBezTo>
                    <a:pt x="14281" y="3329"/>
                    <a:pt x="13897" y="3558"/>
                    <a:pt x="13475" y="3558"/>
                  </a:cubicBezTo>
                  <a:cubicBezTo>
                    <a:pt x="13286" y="3558"/>
                    <a:pt x="13090" y="3512"/>
                    <a:pt x="12899" y="3417"/>
                  </a:cubicBezTo>
                  <a:cubicBezTo>
                    <a:pt x="12319" y="3144"/>
                    <a:pt x="12081" y="2394"/>
                    <a:pt x="12388" y="1848"/>
                  </a:cubicBezTo>
                  <a:cubicBezTo>
                    <a:pt x="12603" y="1440"/>
                    <a:pt x="13004" y="1201"/>
                    <a:pt x="13424" y="1201"/>
                  </a:cubicBezTo>
                  <a:close/>
                  <a:moveTo>
                    <a:pt x="17875" y="3419"/>
                  </a:moveTo>
                  <a:cubicBezTo>
                    <a:pt x="18053" y="3419"/>
                    <a:pt x="18231" y="3462"/>
                    <a:pt x="18393" y="3554"/>
                  </a:cubicBezTo>
                  <a:cubicBezTo>
                    <a:pt x="19007" y="3861"/>
                    <a:pt x="19212" y="4577"/>
                    <a:pt x="18905" y="5123"/>
                  </a:cubicBezTo>
                  <a:cubicBezTo>
                    <a:pt x="18717" y="5547"/>
                    <a:pt x="18333" y="5776"/>
                    <a:pt x="17911" y="5776"/>
                  </a:cubicBezTo>
                  <a:cubicBezTo>
                    <a:pt x="17722" y="5776"/>
                    <a:pt x="17526" y="5730"/>
                    <a:pt x="17335" y="5635"/>
                  </a:cubicBezTo>
                  <a:cubicBezTo>
                    <a:pt x="16789" y="5396"/>
                    <a:pt x="16516" y="4680"/>
                    <a:pt x="16824" y="4066"/>
                  </a:cubicBezTo>
                  <a:cubicBezTo>
                    <a:pt x="17039" y="3658"/>
                    <a:pt x="17457" y="3419"/>
                    <a:pt x="17875" y="3419"/>
                  </a:cubicBezTo>
                  <a:close/>
                  <a:moveTo>
                    <a:pt x="9104" y="4663"/>
                  </a:moveTo>
                  <a:cubicBezTo>
                    <a:pt x="9284" y="4663"/>
                    <a:pt x="9463" y="4702"/>
                    <a:pt x="9624" y="4782"/>
                  </a:cubicBezTo>
                  <a:cubicBezTo>
                    <a:pt x="10170" y="5089"/>
                    <a:pt x="10443" y="5806"/>
                    <a:pt x="10135" y="6386"/>
                  </a:cubicBezTo>
                  <a:cubicBezTo>
                    <a:pt x="9919" y="6795"/>
                    <a:pt x="9516" y="7017"/>
                    <a:pt x="9094" y="7017"/>
                  </a:cubicBezTo>
                  <a:cubicBezTo>
                    <a:pt x="8917" y="7017"/>
                    <a:pt x="8737" y="6978"/>
                    <a:pt x="8566" y="6898"/>
                  </a:cubicBezTo>
                  <a:cubicBezTo>
                    <a:pt x="7986" y="6591"/>
                    <a:pt x="7747" y="5874"/>
                    <a:pt x="8054" y="5294"/>
                  </a:cubicBezTo>
                  <a:cubicBezTo>
                    <a:pt x="8246" y="4885"/>
                    <a:pt x="8676" y="4663"/>
                    <a:pt x="9104" y="4663"/>
                  </a:cubicBezTo>
                  <a:close/>
                  <a:moveTo>
                    <a:pt x="22362" y="5686"/>
                  </a:moveTo>
                  <a:cubicBezTo>
                    <a:pt x="22543" y="5686"/>
                    <a:pt x="22726" y="5725"/>
                    <a:pt x="22897" y="5806"/>
                  </a:cubicBezTo>
                  <a:cubicBezTo>
                    <a:pt x="23478" y="6113"/>
                    <a:pt x="23682" y="6830"/>
                    <a:pt x="23409" y="7410"/>
                  </a:cubicBezTo>
                  <a:cubicBezTo>
                    <a:pt x="23193" y="7819"/>
                    <a:pt x="22790" y="8041"/>
                    <a:pt x="22356" y="8041"/>
                  </a:cubicBezTo>
                  <a:cubicBezTo>
                    <a:pt x="22174" y="8041"/>
                    <a:pt x="21987" y="8002"/>
                    <a:pt x="21806" y="7921"/>
                  </a:cubicBezTo>
                  <a:cubicBezTo>
                    <a:pt x="21225" y="7648"/>
                    <a:pt x="20987" y="6932"/>
                    <a:pt x="21294" y="6318"/>
                  </a:cubicBezTo>
                  <a:cubicBezTo>
                    <a:pt x="21510" y="5909"/>
                    <a:pt x="21930" y="5686"/>
                    <a:pt x="22362" y="5686"/>
                  </a:cubicBezTo>
                  <a:close/>
                  <a:moveTo>
                    <a:pt x="13540" y="6881"/>
                  </a:moveTo>
                  <a:cubicBezTo>
                    <a:pt x="13720" y="6881"/>
                    <a:pt x="13899" y="6920"/>
                    <a:pt x="14060" y="7000"/>
                  </a:cubicBezTo>
                  <a:cubicBezTo>
                    <a:pt x="14606" y="7307"/>
                    <a:pt x="14879" y="8024"/>
                    <a:pt x="14571" y="8604"/>
                  </a:cubicBezTo>
                  <a:cubicBezTo>
                    <a:pt x="14355" y="9013"/>
                    <a:pt x="13952" y="9235"/>
                    <a:pt x="13530" y="9235"/>
                  </a:cubicBezTo>
                  <a:cubicBezTo>
                    <a:pt x="13353" y="9235"/>
                    <a:pt x="13173" y="9196"/>
                    <a:pt x="13002" y="9116"/>
                  </a:cubicBezTo>
                  <a:cubicBezTo>
                    <a:pt x="12422" y="8843"/>
                    <a:pt x="12217" y="8126"/>
                    <a:pt x="12490" y="7512"/>
                  </a:cubicBezTo>
                  <a:cubicBezTo>
                    <a:pt x="12682" y="7103"/>
                    <a:pt x="13112" y="6881"/>
                    <a:pt x="13540" y="6881"/>
                  </a:cubicBezTo>
                  <a:close/>
                  <a:moveTo>
                    <a:pt x="4789" y="7222"/>
                  </a:moveTo>
                  <a:cubicBezTo>
                    <a:pt x="4970" y="7222"/>
                    <a:pt x="5153" y="7261"/>
                    <a:pt x="5324" y="7341"/>
                  </a:cubicBezTo>
                  <a:cubicBezTo>
                    <a:pt x="5904" y="7648"/>
                    <a:pt x="6109" y="8365"/>
                    <a:pt x="5836" y="8945"/>
                  </a:cubicBezTo>
                  <a:cubicBezTo>
                    <a:pt x="5616" y="9337"/>
                    <a:pt x="5202" y="9570"/>
                    <a:pt x="4759" y="9570"/>
                  </a:cubicBezTo>
                  <a:cubicBezTo>
                    <a:pt x="4585" y="9570"/>
                    <a:pt x="4406" y="9534"/>
                    <a:pt x="4232" y="9457"/>
                  </a:cubicBezTo>
                  <a:cubicBezTo>
                    <a:pt x="3652" y="9184"/>
                    <a:pt x="3447" y="8467"/>
                    <a:pt x="3720" y="7853"/>
                  </a:cubicBezTo>
                  <a:cubicBezTo>
                    <a:pt x="3937" y="7444"/>
                    <a:pt x="4357" y="7222"/>
                    <a:pt x="4789" y="7222"/>
                  </a:cubicBezTo>
                  <a:close/>
                  <a:moveTo>
                    <a:pt x="17954" y="9144"/>
                  </a:moveTo>
                  <a:cubicBezTo>
                    <a:pt x="18142" y="9144"/>
                    <a:pt x="18337" y="9190"/>
                    <a:pt x="18530" y="9286"/>
                  </a:cubicBezTo>
                  <a:cubicBezTo>
                    <a:pt x="19144" y="9559"/>
                    <a:pt x="19349" y="10276"/>
                    <a:pt x="19042" y="10856"/>
                  </a:cubicBezTo>
                  <a:cubicBezTo>
                    <a:pt x="18821" y="11248"/>
                    <a:pt x="18408" y="11481"/>
                    <a:pt x="17978" y="11481"/>
                  </a:cubicBezTo>
                  <a:cubicBezTo>
                    <a:pt x="17808" y="11481"/>
                    <a:pt x="17636" y="11445"/>
                    <a:pt x="17472" y="11368"/>
                  </a:cubicBezTo>
                  <a:cubicBezTo>
                    <a:pt x="16926" y="11095"/>
                    <a:pt x="16653" y="10378"/>
                    <a:pt x="16960" y="9764"/>
                  </a:cubicBezTo>
                  <a:cubicBezTo>
                    <a:pt x="17171" y="9366"/>
                    <a:pt x="17543" y="9144"/>
                    <a:pt x="17954" y="9144"/>
                  </a:cubicBezTo>
                  <a:close/>
                  <a:moveTo>
                    <a:pt x="9198" y="9487"/>
                  </a:moveTo>
                  <a:cubicBezTo>
                    <a:pt x="9388" y="9487"/>
                    <a:pt x="9581" y="9533"/>
                    <a:pt x="9760" y="9628"/>
                  </a:cubicBezTo>
                  <a:cubicBezTo>
                    <a:pt x="10306" y="9901"/>
                    <a:pt x="10545" y="10617"/>
                    <a:pt x="10272" y="11197"/>
                  </a:cubicBezTo>
                  <a:cubicBezTo>
                    <a:pt x="10055" y="11606"/>
                    <a:pt x="9652" y="11829"/>
                    <a:pt x="9218" y="11829"/>
                  </a:cubicBezTo>
                  <a:cubicBezTo>
                    <a:pt x="9037" y="11829"/>
                    <a:pt x="8849" y="11790"/>
                    <a:pt x="8668" y="11709"/>
                  </a:cubicBezTo>
                  <a:cubicBezTo>
                    <a:pt x="8122" y="11436"/>
                    <a:pt x="7883" y="10720"/>
                    <a:pt x="8156" y="10139"/>
                  </a:cubicBezTo>
                  <a:cubicBezTo>
                    <a:pt x="8368" y="9715"/>
                    <a:pt x="8776" y="9487"/>
                    <a:pt x="9198" y="9487"/>
                  </a:cubicBezTo>
                  <a:close/>
                  <a:moveTo>
                    <a:pt x="22412" y="11397"/>
                  </a:moveTo>
                  <a:cubicBezTo>
                    <a:pt x="22597" y="11397"/>
                    <a:pt x="22786" y="11443"/>
                    <a:pt x="22966" y="11539"/>
                  </a:cubicBezTo>
                  <a:cubicBezTo>
                    <a:pt x="23580" y="11846"/>
                    <a:pt x="23785" y="12562"/>
                    <a:pt x="23478" y="13108"/>
                  </a:cubicBezTo>
                  <a:cubicBezTo>
                    <a:pt x="23262" y="13515"/>
                    <a:pt x="22861" y="13755"/>
                    <a:pt x="22441" y="13755"/>
                  </a:cubicBezTo>
                  <a:cubicBezTo>
                    <a:pt x="22263" y="13755"/>
                    <a:pt x="22081" y="13712"/>
                    <a:pt x="21908" y="13620"/>
                  </a:cubicBezTo>
                  <a:cubicBezTo>
                    <a:pt x="21362" y="13381"/>
                    <a:pt x="21089" y="12630"/>
                    <a:pt x="21396" y="12050"/>
                  </a:cubicBezTo>
                  <a:cubicBezTo>
                    <a:pt x="21608" y="11626"/>
                    <a:pt x="21999" y="11397"/>
                    <a:pt x="22412" y="11397"/>
                  </a:cubicBezTo>
                  <a:close/>
                  <a:moveTo>
                    <a:pt x="13685" y="11739"/>
                  </a:moveTo>
                  <a:cubicBezTo>
                    <a:pt x="13873" y="11739"/>
                    <a:pt x="14061" y="11785"/>
                    <a:pt x="14230" y="11880"/>
                  </a:cubicBezTo>
                  <a:cubicBezTo>
                    <a:pt x="14810" y="12187"/>
                    <a:pt x="15049" y="12903"/>
                    <a:pt x="14742" y="13449"/>
                  </a:cubicBezTo>
                  <a:cubicBezTo>
                    <a:pt x="14523" y="13839"/>
                    <a:pt x="14113" y="14090"/>
                    <a:pt x="13685" y="14090"/>
                  </a:cubicBezTo>
                  <a:cubicBezTo>
                    <a:pt x="13513" y="14090"/>
                    <a:pt x="13339" y="14049"/>
                    <a:pt x="13172" y="13961"/>
                  </a:cubicBezTo>
                  <a:cubicBezTo>
                    <a:pt x="12558" y="13654"/>
                    <a:pt x="12353" y="12972"/>
                    <a:pt x="12661" y="12392"/>
                  </a:cubicBezTo>
                  <a:cubicBezTo>
                    <a:pt x="12849" y="11968"/>
                    <a:pt x="13265" y="11739"/>
                    <a:pt x="13685" y="11739"/>
                  </a:cubicBezTo>
                  <a:close/>
                  <a:moveTo>
                    <a:pt x="4823" y="12933"/>
                  </a:moveTo>
                  <a:cubicBezTo>
                    <a:pt x="5009" y="12933"/>
                    <a:pt x="5202" y="12979"/>
                    <a:pt x="5392" y="13074"/>
                  </a:cubicBezTo>
                  <a:cubicBezTo>
                    <a:pt x="6007" y="13381"/>
                    <a:pt x="6211" y="14098"/>
                    <a:pt x="5904" y="14644"/>
                  </a:cubicBezTo>
                  <a:cubicBezTo>
                    <a:pt x="5692" y="15068"/>
                    <a:pt x="5301" y="15297"/>
                    <a:pt x="4889" y="15297"/>
                  </a:cubicBezTo>
                  <a:cubicBezTo>
                    <a:pt x="4704" y="15297"/>
                    <a:pt x="4514" y="15251"/>
                    <a:pt x="4335" y="15156"/>
                  </a:cubicBezTo>
                  <a:cubicBezTo>
                    <a:pt x="3789" y="14883"/>
                    <a:pt x="3550" y="14166"/>
                    <a:pt x="3823" y="13586"/>
                  </a:cubicBezTo>
                  <a:cubicBezTo>
                    <a:pt x="4035" y="13162"/>
                    <a:pt x="4409" y="12933"/>
                    <a:pt x="4823" y="12933"/>
                  </a:cubicBezTo>
                  <a:close/>
                  <a:moveTo>
                    <a:pt x="18112" y="13997"/>
                  </a:moveTo>
                  <a:cubicBezTo>
                    <a:pt x="18294" y="13997"/>
                    <a:pt x="18483" y="14040"/>
                    <a:pt x="18666" y="14132"/>
                  </a:cubicBezTo>
                  <a:cubicBezTo>
                    <a:pt x="19246" y="14439"/>
                    <a:pt x="19485" y="15156"/>
                    <a:pt x="19178" y="15702"/>
                  </a:cubicBezTo>
                  <a:cubicBezTo>
                    <a:pt x="18962" y="16109"/>
                    <a:pt x="18562" y="16348"/>
                    <a:pt x="18141" y="16348"/>
                  </a:cubicBezTo>
                  <a:cubicBezTo>
                    <a:pt x="17963" y="16348"/>
                    <a:pt x="17781" y="16305"/>
                    <a:pt x="17608" y="16213"/>
                  </a:cubicBezTo>
                  <a:cubicBezTo>
                    <a:pt x="17028" y="15940"/>
                    <a:pt x="16789" y="15258"/>
                    <a:pt x="17097" y="14644"/>
                  </a:cubicBezTo>
                  <a:cubicBezTo>
                    <a:pt x="17288" y="14236"/>
                    <a:pt x="17682" y="13997"/>
                    <a:pt x="18112" y="13997"/>
                  </a:cubicBezTo>
                  <a:close/>
                  <a:moveTo>
                    <a:pt x="40126" y="14729"/>
                  </a:moveTo>
                  <a:cubicBezTo>
                    <a:pt x="40307" y="14729"/>
                    <a:pt x="40494" y="14768"/>
                    <a:pt x="40676" y="14848"/>
                  </a:cubicBezTo>
                  <a:cubicBezTo>
                    <a:pt x="41256" y="15156"/>
                    <a:pt x="41495" y="15872"/>
                    <a:pt x="41187" y="16452"/>
                  </a:cubicBezTo>
                  <a:cubicBezTo>
                    <a:pt x="40967" y="16844"/>
                    <a:pt x="40536" y="17078"/>
                    <a:pt x="40108" y="17078"/>
                  </a:cubicBezTo>
                  <a:cubicBezTo>
                    <a:pt x="39940" y="17078"/>
                    <a:pt x="39772" y="17041"/>
                    <a:pt x="39618" y="16964"/>
                  </a:cubicBezTo>
                  <a:cubicBezTo>
                    <a:pt x="39038" y="16657"/>
                    <a:pt x="38833" y="15975"/>
                    <a:pt x="39106" y="15360"/>
                  </a:cubicBezTo>
                  <a:cubicBezTo>
                    <a:pt x="39298" y="14951"/>
                    <a:pt x="39694" y="14729"/>
                    <a:pt x="40126" y="14729"/>
                  </a:cubicBezTo>
                  <a:close/>
                  <a:moveTo>
                    <a:pt x="9329" y="15192"/>
                  </a:moveTo>
                  <a:cubicBezTo>
                    <a:pt x="9508" y="15192"/>
                    <a:pt x="9690" y="15235"/>
                    <a:pt x="9863" y="15326"/>
                  </a:cubicBezTo>
                  <a:cubicBezTo>
                    <a:pt x="10477" y="15633"/>
                    <a:pt x="10681" y="16316"/>
                    <a:pt x="10374" y="16896"/>
                  </a:cubicBezTo>
                  <a:cubicBezTo>
                    <a:pt x="10186" y="17320"/>
                    <a:pt x="9802" y="17549"/>
                    <a:pt x="9381" y="17549"/>
                  </a:cubicBezTo>
                  <a:cubicBezTo>
                    <a:pt x="9192" y="17549"/>
                    <a:pt x="8995" y="17503"/>
                    <a:pt x="8805" y="17408"/>
                  </a:cubicBezTo>
                  <a:cubicBezTo>
                    <a:pt x="8225" y="17135"/>
                    <a:pt x="7986" y="16452"/>
                    <a:pt x="8293" y="15838"/>
                  </a:cubicBezTo>
                  <a:cubicBezTo>
                    <a:pt x="8508" y="15431"/>
                    <a:pt x="8909" y="15192"/>
                    <a:pt x="9329" y="15192"/>
                  </a:cubicBezTo>
                  <a:close/>
                  <a:moveTo>
                    <a:pt x="31344" y="15923"/>
                  </a:moveTo>
                  <a:cubicBezTo>
                    <a:pt x="31521" y="15923"/>
                    <a:pt x="31701" y="15962"/>
                    <a:pt x="31872" y="16043"/>
                  </a:cubicBezTo>
                  <a:cubicBezTo>
                    <a:pt x="32486" y="16350"/>
                    <a:pt x="32691" y="17066"/>
                    <a:pt x="32384" y="17647"/>
                  </a:cubicBezTo>
                  <a:cubicBezTo>
                    <a:pt x="32188" y="18038"/>
                    <a:pt x="31746" y="18272"/>
                    <a:pt x="31311" y="18272"/>
                  </a:cubicBezTo>
                  <a:cubicBezTo>
                    <a:pt x="31139" y="18272"/>
                    <a:pt x="30968" y="18236"/>
                    <a:pt x="30814" y="18158"/>
                  </a:cubicBezTo>
                  <a:cubicBezTo>
                    <a:pt x="30268" y="17851"/>
                    <a:pt x="29995" y="17169"/>
                    <a:pt x="30302" y="16555"/>
                  </a:cubicBezTo>
                  <a:cubicBezTo>
                    <a:pt x="30519" y="16146"/>
                    <a:pt x="30922" y="15923"/>
                    <a:pt x="31344" y="15923"/>
                  </a:cubicBezTo>
                  <a:close/>
                  <a:moveTo>
                    <a:pt x="22608" y="16265"/>
                  </a:moveTo>
                  <a:cubicBezTo>
                    <a:pt x="22785" y="16265"/>
                    <a:pt x="22965" y="16303"/>
                    <a:pt x="23136" y="16384"/>
                  </a:cubicBezTo>
                  <a:cubicBezTo>
                    <a:pt x="23751" y="16691"/>
                    <a:pt x="23955" y="17408"/>
                    <a:pt x="23648" y="17988"/>
                  </a:cubicBezTo>
                  <a:cubicBezTo>
                    <a:pt x="23432" y="18397"/>
                    <a:pt x="23012" y="18619"/>
                    <a:pt x="22591" y="18619"/>
                  </a:cubicBezTo>
                  <a:cubicBezTo>
                    <a:pt x="22416" y="18619"/>
                    <a:pt x="22240" y="18580"/>
                    <a:pt x="22079" y="18500"/>
                  </a:cubicBezTo>
                  <a:cubicBezTo>
                    <a:pt x="21464" y="18193"/>
                    <a:pt x="21260" y="17510"/>
                    <a:pt x="21567" y="16896"/>
                  </a:cubicBezTo>
                  <a:cubicBezTo>
                    <a:pt x="21783" y="16487"/>
                    <a:pt x="22186" y="16265"/>
                    <a:pt x="22608" y="16265"/>
                  </a:cubicBezTo>
                  <a:close/>
                  <a:moveTo>
                    <a:pt x="44585" y="16994"/>
                  </a:moveTo>
                  <a:cubicBezTo>
                    <a:pt x="44773" y="16994"/>
                    <a:pt x="44966" y="17040"/>
                    <a:pt x="45146" y="17135"/>
                  </a:cubicBezTo>
                  <a:cubicBezTo>
                    <a:pt x="45760" y="17408"/>
                    <a:pt x="45965" y="18158"/>
                    <a:pt x="45658" y="18704"/>
                  </a:cubicBezTo>
                  <a:cubicBezTo>
                    <a:pt x="45442" y="19112"/>
                    <a:pt x="45024" y="19351"/>
                    <a:pt x="44606" y="19351"/>
                  </a:cubicBezTo>
                  <a:cubicBezTo>
                    <a:pt x="44428" y="19351"/>
                    <a:pt x="44250" y="19308"/>
                    <a:pt x="44088" y="19216"/>
                  </a:cubicBezTo>
                  <a:cubicBezTo>
                    <a:pt x="43542" y="18909"/>
                    <a:pt x="43269" y="18227"/>
                    <a:pt x="43576" y="17647"/>
                  </a:cubicBezTo>
                  <a:cubicBezTo>
                    <a:pt x="43764" y="17222"/>
                    <a:pt x="44164" y="16994"/>
                    <a:pt x="44585" y="16994"/>
                  </a:cubicBezTo>
                  <a:close/>
                  <a:moveTo>
                    <a:pt x="13771" y="17459"/>
                  </a:moveTo>
                  <a:cubicBezTo>
                    <a:pt x="13947" y="17459"/>
                    <a:pt x="14127" y="17498"/>
                    <a:pt x="14299" y="17578"/>
                  </a:cubicBezTo>
                  <a:cubicBezTo>
                    <a:pt x="14913" y="17885"/>
                    <a:pt x="15117" y="18602"/>
                    <a:pt x="14810" y="19148"/>
                  </a:cubicBezTo>
                  <a:cubicBezTo>
                    <a:pt x="14622" y="19572"/>
                    <a:pt x="14206" y="19801"/>
                    <a:pt x="13786" y="19801"/>
                  </a:cubicBezTo>
                  <a:cubicBezTo>
                    <a:pt x="13598" y="19801"/>
                    <a:pt x="13410" y="19755"/>
                    <a:pt x="13241" y="19660"/>
                  </a:cubicBezTo>
                  <a:cubicBezTo>
                    <a:pt x="12695" y="19387"/>
                    <a:pt x="12422" y="18704"/>
                    <a:pt x="12729" y="18090"/>
                  </a:cubicBezTo>
                  <a:cubicBezTo>
                    <a:pt x="12945" y="17681"/>
                    <a:pt x="13348" y="17459"/>
                    <a:pt x="13771" y="17459"/>
                  </a:cubicBezTo>
                  <a:close/>
                  <a:moveTo>
                    <a:pt x="5035" y="17800"/>
                  </a:moveTo>
                  <a:cubicBezTo>
                    <a:pt x="5212" y="17800"/>
                    <a:pt x="5392" y="17839"/>
                    <a:pt x="5563" y="17920"/>
                  </a:cubicBezTo>
                  <a:cubicBezTo>
                    <a:pt x="6177" y="18227"/>
                    <a:pt x="6382" y="18943"/>
                    <a:pt x="6075" y="19523"/>
                  </a:cubicBezTo>
                  <a:cubicBezTo>
                    <a:pt x="5864" y="19922"/>
                    <a:pt x="5476" y="20143"/>
                    <a:pt x="5065" y="20143"/>
                  </a:cubicBezTo>
                  <a:cubicBezTo>
                    <a:pt x="4878" y="20143"/>
                    <a:pt x="4687" y="20097"/>
                    <a:pt x="4505" y="20001"/>
                  </a:cubicBezTo>
                  <a:cubicBezTo>
                    <a:pt x="3891" y="19728"/>
                    <a:pt x="3686" y="19046"/>
                    <a:pt x="3993" y="18431"/>
                  </a:cubicBezTo>
                  <a:cubicBezTo>
                    <a:pt x="4210" y="18022"/>
                    <a:pt x="4613" y="17800"/>
                    <a:pt x="5035" y="17800"/>
                  </a:cubicBezTo>
                  <a:close/>
                  <a:moveTo>
                    <a:pt x="35814" y="18188"/>
                  </a:moveTo>
                  <a:cubicBezTo>
                    <a:pt x="36004" y="18188"/>
                    <a:pt x="36196" y="18234"/>
                    <a:pt x="36376" y="18329"/>
                  </a:cubicBezTo>
                  <a:cubicBezTo>
                    <a:pt x="36922" y="18602"/>
                    <a:pt x="37161" y="19353"/>
                    <a:pt x="36888" y="19899"/>
                  </a:cubicBezTo>
                  <a:cubicBezTo>
                    <a:pt x="36672" y="20306"/>
                    <a:pt x="36272" y="20545"/>
                    <a:pt x="35839" y="20545"/>
                  </a:cubicBezTo>
                  <a:cubicBezTo>
                    <a:pt x="35656" y="20545"/>
                    <a:pt x="35467" y="20502"/>
                    <a:pt x="35284" y="20411"/>
                  </a:cubicBezTo>
                  <a:cubicBezTo>
                    <a:pt x="34704" y="20103"/>
                    <a:pt x="34499" y="19421"/>
                    <a:pt x="34772" y="18841"/>
                  </a:cubicBezTo>
                  <a:cubicBezTo>
                    <a:pt x="34984" y="18417"/>
                    <a:pt x="35392" y="18188"/>
                    <a:pt x="35814" y="18188"/>
                  </a:cubicBezTo>
                  <a:close/>
                  <a:moveTo>
                    <a:pt x="49043" y="19246"/>
                  </a:moveTo>
                  <a:cubicBezTo>
                    <a:pt x="49227" y="19246"/>
                    <a:pt x="49413" y="19292"/>
                    <a:pt x="49582" y="19387"/>
                  </a:cubicBezTo>
                  <a:cubicBezTo>
                    <a:pt x="50196" y="19694"/>
                    <a:pt x="50401" y="20411"/>
                    <a:pt x="50093" y="20956"/>
                  </a:cubicBezTo>
                  <a:cubicBezTo>
                    <a:pt x="49874" y="21346"/>
                    <a:pt x="49464" y="21597"/>
                    <a:pt x="49036" y="21597"/>
                  </a:cubicBezTo>
                  <a:cubicBezTo>
                    <a:pt x="48865" y="21597"/>
                    <a:pt x="48690" y="21556"/>
                    <a:pt x="48524" y="21468"/>
                  </a:cubicBezTo>
                  <a:cubicBezTo>
                    <a:pt x="47978" y="21161"/>
                    <a:pt x="47739" y="20445"/>
                    <a:pt x="48012" y="19899"/>
                  </a:cubicBezTo>
                  <a:cubicBezTo>
                    <a:pt x="48224" y="19475"/>
                    <a:pt x="48631" y="19246"/>
                    <a:pt x="49043" y="19246"/>
                  </a:cubicBezTo>
                  <a:close/>
                  <a:moveTo>
                    <a:pt x="18226" y="19723"/>
                  </a:moveTo>
                  <a:cubicBezTo>
                    <a:pt x="18416" y="19723"/>
                    <a:pt x="18613" y="19769"/>
                    <a:pt x="18803" y="19865"/>
                  </a:cubicBezTo>
                  <a:cubicBezTo>
                    <a:pt x="19383" y="20138"/>
                    <a:pt x="19588" y="20854"/>
                    <a:pt x="19315" y="21434"/>
                  </a:cubicBezTo>
                  <a:cubicBezTo>
                    <a:pt x="19098" y="21843"/>
                    <a:pt x="18678" y="22066"/>
                    <a:pt x="18246" y="22066"/>
                  </a:cubicBezTo>
                  <a:cubicBezTo>
                    <a:pt x="18065" y="22066"/>
                    <a:pt x="17882" y="22027"/>
                    <a:pt x="17711" y="21946"/>
                  </a:cubicBezTo>
                  <a:cubicBezTo>
                    <a:pt x="17131" y="21639"/>
                    <a:pt x="16926" y="20956"/>
                    <a:pt x="17199" y="20376"/>
                  </a:cubicBezTo>
                  <a:cubicBezTo>
                    <a:pt x="17411" y="19952"/>
                    <a:pt x="17802" y="19723"/>
                    <a:pt x="18226" y="19723"/>
                  </a:cubicBezTo>
                  <a:close/>
                  <a:moveTo>
                    <a:pt x="9445" y="20065"/>
                  </a:moveTo>
                  <a:cubicBezTo>
                    <a:pt x="9630" y="20065"/>
                    <a:pt x="9819" y="20111"/>
                    <a:pt x="9999" y="20206"/>
                  </a:cubicBezTo>
                  <a:cubicBezTo>
                    <a:pt x="10613" y="20479"/>
                    <a:pt x="10818" y="21161"/>
                    <a:pt x="10511" y="21775"/>
                  </a:cubicBezTo>
                  <a:cubicBezTo>
                    <a:pt x="10294" y="22184"/>
                    <a:pt x="9874" y="22407"/>
                    <a:pt x="9454" y="22407"/>
                  </a:cubicBezTo>
                  <a:cubicBezTo>
                    <a:pt x="9278" y="22407"/>
                    <a:pt x="9102" y="22368"/>
                    <a:pt x="8941" y="22287"/>
                  </a:cubicBezTo>
                  <a:cubicBezTo>
                    <a:pt x="8395" y="21980"/>
                    <a:pt x="8122" y="21298"/>
                    <a:pt x="8429" y="20718"/>
                  </a:cubicBezTo>
                  <a:cubicBezTo>
                    <a:pt x="8641" y="20294"/>
                    <a:pt x="9032" y="20065"/>
                    <a:pt x="9445" y="20065"/>
                  </a:cubicBezTo>
                  <a:close/>
                  <a:moveTo>
                    <a:pt x="40250" y="20440"/>
                  </a:moveTo>
                  <a:cubicBezTo>
                    <a:pt x="40440" y="20440"/>
                    <a:pt x="40632" y="20486"/>
                    <a:pt x="40812" y="20581"/>
                  </a:cubicBezTo>
                  <a:cubicBezTo>
                    <a:pt x="41392" y="20854"/>
                    <a:pt x="41597" y="21605"/>
                    <a:pt x="41324" y="22151"/>
                  </a:cubicBezTo>
                  <a:cubicBezTo>
                    <a:pt x="41105" y="22540"/>
                    <a:pt x="40694" y="22791"/>
                    <a:pt x="40254" y="22791"/>
                  </a:cubicBezTo>
                  <a:cubicBezTo>
                    <a:pt x="40078" y="22791"/>
                    <a:pt x="39896" y="22751"/>
                    <a:pt x="39720" y="22663"/>
                  </a:cubicBezTo>
                  <a:cubicBezTo>
                    <a:pt x="39174" y="22356"/>
                    <a:pt x="38935" y="21673"/>
                    <a:pt x="39208" y="21093"/>
                  </a:cubicBezTo>
                  <a:cubicBezTo>
                    <a:pt x="39420" y="20669"/>
                    <a:pt x="39828" y="20440"/>
                    <a:pt x="40250" y="20440"/>
                  </a:cubicBezTo>
                  <a:close/>
                  <a:moveTo>
                    <a:pt x="31454" y="20781"/>
                  </a:moveTo>
                  <a:cubicBezTo>
                    <a:pt x="31639" y="20781"/>
                    <a:pt x="31829" y="20827"/>
                    <a:pt x="32008" y="20922"/>
                  </a:cubicBezTo>
                  <a:cubicBezTo>
                    <a:pt x="32623" y="21229"/>
                    <a:pt x="32827" y="21946"/>
                    <a:pt x="32520" y="22492"/>
                  </a:cubicBezTo>
                  <a:cubicBezTo>
                    <a:pt x="32305" y="22899"/>
                    <a:pt x="31887" y="23138"/>
                    <a:pt x="31469" y="23138"/>
                  </a:cubicBezTo>
                  <a:cubicBezTo>
                    <a:pt x="31291" y="23138"/>
                    <a:pt x="31113" y="23095"/>
                    <a:pt x="30951" y="23004"/>
                  </a:cubicBezTo>
                  <a:cubicBezTo>
                    <a:pt x="30405" y="22697"/>
                    <a:pt x="30166" y="21980"/>
                    <a:pt x="30439" y="21434"/>
                  </a:cubicBezTo>
                  <a:cubicBezTo>
                    <a:pt x="30651" y="21010"/>
                    <a:pt x="31042" y="20781"/>
                    <a:pt x="31454" y="20781"/>
                  </a:cubicBezTo>
                  <a:close/>
                  <a:moveTo>
                    <a:pt x="22677" y="21976"/>
                  </a:moveTo>
                  <a:cubicBezTo>
                    <a:pt x="22866" y="21976"/>
                    <a:pt x="23059" y="22022"/>
                    <a:pt x="23239" y="22117"/>
                  </a:cubicBezTo>
                  <a:cubicBezTo>
                    <a:pt x="23785" y="22424"/>
                    <a:pt x="24024" y="23106"/>
                    <a:pt x="23751" y="23686"/>
                  </a:cubicBezTo>
                  <a:cubicBezTo>
                    <a:pt x="23535" y="24094"/>
                    <a:pt x="23134" y="24333"/>
                    <a:pt x="22702" y="24333"/>
                  </a:cubicBezTo>
                  <a:cubicBezTo>
                    <a:pt x="22519" y="24333"/>
                    <a:pt x="22330" y="24290"/>
                    <a:pt x="22147" y="24198"/>
                  </a:cubicBezTo>
                  <a:cubicBezTo>
                    <a:pt x="21601" y="23891"/>
                    <a:pt x="21362" y="23209"/>
                    <a:pt x="21635" y="22629"/>
                  </a:cubicBezTo>
                  <a:cubicBezTo>
                    <a:pt x="21847" y="22204"/>
                    <a:pt x="22254" y="21976"/>
                    <a:pt x="22677" y="21976"/>
                  </a:cubicBezTo>
                  <a:close/>
                  <a:moveTo>
                    <a:pt x="13881" y="22317"/>
                  </a:moveTo>
                  <a:cubicBezTo>
                    <a:pt x="14066" y="22317"/>
                    <a:pt x="14255" y="22363"/>
                    <a:pt x="14435" y="22458"/>
                  </a:cubicBezTo>
                  <a:cubicBezTo>
                    <a:pt x="15049" y="22765"/>
                    <a:pt x="15254" y="23482"/>
                    <a:pt x="14947" y="24028"/>
                  </a:cubicBezTo>
                  <a:cubicBezTo>
                    <a:pt x="14735" y="24452"/>
                    <a:pt x="14328" y="24681"/>
                    <a:pt x="13916" y="24681"/>
                  </a:cubicBezTo>
                  <a:cubicBezTo>
                    <a:pt x="13732" y="24681"/>
                    <a:pt x="13546" y="24635"/>
                    <a:pt x="13377" y="24539"/>
                  </a:cubicBezTo>
                  <a:cubicBezTo>
                    <a:pt x="12831" y="24232"/>
                    <a:pt x="12592" y="23516"/>
                    <a:pt x="12865" y="22970"/>
                  </a:cubicBezTo>
                  <a:cubicBezTo>
                    <a:pt x="13077" y="22546"/>
                    <a:pt x="13468" y="22317"/>
                    <a:pt x="13881" y="22317"/>
                  </a:cubicBezTo>
                  <a:close/>
                  <a:moveTo>
                    <a:pt x="44743" y="22699"/>
                  </a:moveTo>
                  <a:cubicBezTo>
                    <a:pt x="44924" y="22699"/>
                    <a:pt x="45109" y="22742"/>
                    <a:pt x="45282" y="22833"/>
                  </a:cubicBezTo>
                  <a:cubicBezTo>
                    <a:pt x="45828" y="23140"/>
                    <a:pt x="46101" y="23857"/>
                    <a:pt x="45794" y="24403"/>
                  </a:cubicBezTo>
                  <a:cubicBezTo>
                    <a:pt x="45582" y="24827"/>
                    <a:pt x="45191" y="25056"/>
                    <a:pt x="44778" y="25056"/>
                  </a:cubicBezTo>
                  <a:cubicBezTo>
                    <a:pt x="44593" y="25056"/>
                    <a:pt x="44404" y="25010"/>
                    <a:pt x="44224" y="24915"/>
                  </a:cubicBezTo>
                  <a:cubicBezTo>
                    <a:pt x="43610" y="24642"/>
                    <a:pt x="43405" y="23891"/>
                    <a:pt x="43712" y="23345"/>
                  </a:cubicBezTo>
                  <a:cubicBezTo>
                    <a:pt x="43904" y="22938"/>
                    <a:pt x="44314" y="22699"/>
                    <a:pt x="44743" y="22699"/>
                  </a:cubicBezTo>
                  <a:close/>
                  <a:moveTo>
                    <a:pt x="35960" y="23040"/>
                  </a:moveTo>
                  <a:cubicBezTo>
                    <a:pt x="36138" y="23040"/>
                    <a:pt x="36316" y="23083"/>
                    <a:pt x="36478" y="23175"/>
                  </a:cubicBezTo>
                  <a:cubicBezTo>
                    <a:pt x="37093" y="23482"/>
                    <a:pt x="37297" y="24198"/>
                    <a:pt x="36990" y="24744"/>
                  </a:cubicBezTo>
                  <a:cubicBezTo>
                    <a:pt x="36802" y="25168"/>
                    <a:pt x="36418" y="25397"/>
                    <a:pt x="35997" y="25397"/>
                  </a:cubicBezTo>
                  <a:cubicBezTo>
                    <a:pt x="35807" y="25397"/>
                    <a:pt x="35611" y="25351"/>
                    <a:pt x="35421" y="25256"/>
                  </a:cubicBezTo>
                  <a:cubicBezTo>
                    <a:pt x="34875" y="24983"/>
                    <a:pt x="34602" y="24232"/>
                    <a:pt x="34909" y="23686"/>
                  </a:cubicBezTo>
                  <a:cubicBezTo>
                    <a:pt x="35124" y="23279"/>
                    <a:pt x="35542" y="23040"/>
                    <a:pt x="35960" y="23040"/>
                  </a:cubicBezTo>
                  <a:close/>
                  <a:moveTo>
                    <a:pt x="5123" y="23511"/>
                  </a:moveTo>
                  <a:cubicBezTo>
                    <a:pt x="5313" y="23511"/>
                    <a:pt x="5509" y="23557"/>
                    <a:pt x="5700" y="23652"/>
                  </a:cubicBezTo>
                  <a:cubicBezTo>
                    <a:pt x="6245" y="23959"/>
                    <a:pt x="6518" y="24642"/>
                    <a:pt x="6211" y="25222"/>
                  </a:cubicBezTo>
                  <a:cubicBezTo>
                    <a:pt x="5999" y="25646"/>
                    <a:pt x="5592" y="25875"/>
                    <a:pt x="5169" y="25875"/>
                  </a:cubicBezTo>
                  <a:cubicBezTo>
                    <a:pt x="4980" y="25875"/>
                    <a:pt x="4787" y="25829"/>
                    <a:pt x="4608" y="25734"/>
                  </a:cubicBezTo>
                  <a:cubicBezTo>
                    <a:pt x="4027" y="25427"/>
                    <a:pt x="3823" y="24744"/>
                    <a:pt x="4096" y="24164"/>
                  </a:cubicBezTo>
                  <a:cubicBezTo>
                    <a:pt x="4308" y="23740"/>
                    <a:pt x="4699" y="23511"/>
                    <a:pt x="5123" y="23511"/>
                  </a:cubicBezTo>
                  <a:close/>
                  <a:moveTo>
                    <a:pt x="27184" y="24234"/>
                  </a:moveTo>
                  <a:cubicBezTo>
                    <a:pt x="27365" y="24234"/>
                    <a:pt x="27546" y="24277"/>
                    <a:pt x="27709" y="24369"/>
                  </a:cubicBezTo>
                  <a:cubicBezTo>
                    <a:pt x="28289" y="24676"/>
                    <a:pt x="28528" y="25393"/>
                    <a:pt x="28221" y="25938"/>
                  </a:cubicBezTo>
                  <a:cubicBezTo>
                    <a:pt x="28009" y="26363"/>
                    <a:pt x="27618" y="26591"/>
                    <a:pt x="27205" y="26591"/>
                  </a:cubicBezTo>
                  <a:cubicBezTo>
                    <a:pt x="27020" y="26591"/>
                    <a:pt x="26831" y="26545"/>
                    <a:pt x="26651" y="26450"/>
                  </a:cubicBezTo>
                  <a:cubicBezTo>
                    <a:pt x="26037" y="26177"/>
                    <a:pt x="25832" y="25427"/>
                    <a:pt x="26139" y="24881"/>
                  </a:cubicBezTo>
                  <a:cubicBezTo>
                    <a:pt x="26331" y="24473"/>
                    <a:pt x="26758" y="24234"/>
                    <a:pt x="27184" y="24234"/>
                  </a:cubicBezTo>
                  <a:close/>
                  <a:moveTo>
                    <a:pt x="18372" y="24576"/>
                  </a:moveTo>
                  <a:cubicBezTo>
                    <a:pt x="18550" y="24576"/>
                    <a:pt x="18732" y="24619"/>
                    <a:pt x="18905" y="24710"/>
                  </a:cubicBezTo>
                  <a:cubicBezTo>
                    <a:pt x="19519" y="25017"/>
                    <a:pt x="19724" y="25700"/>
                    <a:pt x="19417" y="26280"/>
                  </a:cubicBezTo>
                  <a:cubicBezTo>
                    <a:pt x="19228" y="26704"/>
                    <a:pt x="18812" y="26933"/>
                    <a:pt x="18393" y="26933"/>
                  </a:cubicBezTo>
                  <a:cubicBezTo>
                    <a:pt x="18205" y="26933"/>
                    <a:pt x="18016" y="26887"/>
                    <a:pt x="17847" y="26792"/>
                  </a:cubicBezTo>
                  <a:cubicBezTo>
                    <a:pt x="17301" y="26519"/>
                    <a:pt x="17028" y="25768"/>
                    <a:pt x="17335" y="25222"/>
                  </a:cubicBezTo>
                  <a:cubicBezTo>
                    <a:pt x="17551" y="24815"/>
                    <a:pt x="17952" y="24576"/>
                    <a:pt x="18372" y="24576"/>
                  </a:cubicBezTo>
                  <a:close/>
                  <a:moveTo>
                    <a:pt x="49168" y="24966"/>
                  </a:moveTo>
                  <a:cubicBezTo>
                    <a:pt x="49350" y="24966"/>
                    <a:pt x="49537" y="25005"/>
                    <a:pt x="49718" y="25085"/>
                  </a:cubicBezTo>
                  <a:cubicBezTo>
                    <a:pt x="50298" y="25393"/>
                    <a:pt x="50503" y="26109"/>
                    <a:pt x="50230" y="26689"/>
                  </a:cubicBezTo>
                  <a:cubicBezTo>
                    <a:pt x="50013" y="27098"/>
                    <a:pt x="49610" y="27321"/>
                    <a:pt x="49176" y="27321"/>
                  </a:cubicBezTo>
                  <a:cubicBezTo>
                    <a:pt x="48995" y="27321"/>
                    <a:pt x="48807" y="27282"/>
                    <a:pt x="48626" y="27201"/>
                  </a:cubicBezTo>
                  <a:cubicBezTo>
                    <a:pt x="48080" y="26894"/>
                    <a:pt x="47841" y="26177"/>
                    <a:pt x="48114" y="25597"/>
                  </a:cubicBezTo>
                  <a:cubicBezTo>
                    <a:pt x="48331" y="25188"/>
                    <a:pt x="48734" y="24966"/>
                    <a:pt x="49168" y="24966"/>
                  </a:cubicBezTo>
                  <a:close/>
                  <a:moveTo>
                    <a:pt x="40402" y="25307"/>
                  </a:moveTo>
                  <a:cubicBezTo>
                    <a:pt x="40577" y="25307"/>
                    <a:pt x="40753" y="25346"/>
                    <a:pt x="40914" y="25427"/>
                  </a:cubicBezTo>
                  <a:cubicBezTo>
                    <a:pt x="41529" y="25734"/>
                    <a:pt x="41733" y="26450"/>
                    <a:pt x="41426" y="27030"/>
                  </a:cubicBezTo>
                  <a:cubicBezTo>
                    <a:pt x="41230" y="27422"/>
                    <a:pt x="40824" y="27656"/>
                    <a:pt x="40383" y="27656"/>
                  </a:cubicBezTo>
                  <a:cubicBezTo>
                    <a:pt x="40209" y="27656"/>
                    <a:pt x="40030" y="27619"/>
                    <a:pt x="39857" y="27542"/>
                  </a:cubicBezTo>
                  <a:cubicBezTo>
                    <a:pt x="39311" y="27235"/>
                    <a:pt x="39038" y="26519"/>
                    <a:pt x="39345" y="25938"/>
                  </a:cubicBezTo>
                  <a:cubicBezTo>
                    <a:pt x="39561" y="25530"/>
                    <a:pt x="39981" y="25307"/>
                    <a:pt x="40402" y="25307"/>
                  </a:cubicBezTo>
                  <a:close/>
                  <a:moveTo>
                    <a:pt x="9581" y="25770"/>
                  </a:moveTo>
                  <a:cubicBezTo>
                    <a:pt x="9764" y="25770"/>
                    <a:pt x="9953" y="25813"/>
                    <a:pt x="10135" y="25904"/>
                  </a:cubicBezTo>
                  <a:cubicBezTo>
                    <a:pt x="10716" y="26211"/>
                    <a:pt x="10954" y="26928"/>
                    <a:pt x="10647" y="27474"/>
                  </a:cubicBezTo>
                  <a:cubicBezTo>
                    <a:pt x="10435" y="27898"/>
                    <a:pt x="10044" y="28127"/>
                    <a:pt x="9632" y="28127"/>
                  </a:cubicBezTo>
                  <a:cubicBezTo>
                    <a:pt x="9447" y="28127"/>
                    <a:pt x="9257" y="28081"/>
                    <a:pt x="9078" y="27986"/>
                  </a:cubicBezTo>
                  <a:cubicBezTo>
                    <a:pt x="8463" y="27679"/>
                    <a:pt x="8259" y="26962"/>
                    <a:pt x="8566" y="26416"/>
                  </a:cubicBezTo>
                  <a:cubicBezTo>
                    <a:pt x="8758" y="26009"/>
                    <a:pt x="9151" y="25770"/>
                    <a:pt x="9581" y="25770"/>
                  </a:cubicBezTo>
                  <a:close/>
                  <a:moveTo>
                    <a:pt x="31626" y="26501"/>
                  </a:moveTo>
                  <a:cubicBezTo>
                    <a:pt x="31805" y="26501"/>
                    <a:pt x="31984" y="26540"/>
                    <a:pt x="32145" y="26621"/>
                  </a:cubicBezTo>
                  <a:cubicBezTo>
                    <a:pt x="32691" y="26928"/>
                    <a:pt x="32964" y="27611"/>
                    <a:pt x="32657" y="28225"/>
                  </a:cubicBezTo>
                  <a:cubicBezTo>
                    <a:pt x="32440" y="28634"/>
                    <a:pt x="32037" y="28856"/>
                    <a:pt x="31615" y="28856"/>
                  </a:cubicBezTo>
                  <a:cubicBezTo>
                    <a:pt x="31438" y="28856"/>
                    <a:pt x="31258" y="28817"/>
                    <a:pt x="31087" y="28737"/>
                  </a:cubicBezTo>
                  <a:cubicBezTo>
                    <a:pt x="30507" y="28429"/>
                    <a:pt x="30268" y="27679"/>
                    <a:pt x="30575" y="27133"/>
                  </a:cubicBezTo>
                  <a:cubicBezTo>
                    <a:pt x="30768" y="26724"/>
                    <a:pt x="31197" y="26501"/>
                    <a:pt x="31626" y="26501"/>
                  </a:cubicBezTo>
                  <a:close/>
                  <a:moveTo>
                    <a:pt x="22828" y="26843"/>
                  </a:moveTo>
                  <a:cubicBezTo>
                    <a:pt x="23004" y="26843"/>
                    <a:pt x="23180" y="26882"/>
                    <a:pt x="23341" y="26962"/>
                  </a:cubicBezTo>
                  <a:cubicBezTo>
                    <a:pt x="23955" y="27269"/>
                    <a:pt x="24160" y="27952"/>
                    <a:pt x="23853" y="28532"/>
                  </a:cubicBezTo>
                  <a:cubicBezTo>
                    <a:pt x="23664" y="28956"/>
                    <a:pt x="23281" y="29185"/>
                    <a:pt x="22859" y="29185"/>
                  </a:cubicBezTo>
                  <a:cubicBezTo>
                    <a:pt x="22670" y="29185"/>
                    <a:pt x="22473" y="29139"/>
                    <a:pt x="22283" y="29044"/>
                  </a:cubicBezTo>
                  <a:cubicBezTo>
                    <a:pt x="21737" y="28771"/>
                    <a:pt x="21533" y="28054"/>
                    <a:pt x="21771" y="27474"/>
                  </a:cubicBezTo>
                  <a:cubicBezTo>
                    <a:pt x="21988" y="27065"/>
                    <a:pt x="22408" y="26843"/>
                    <a:pt x="22828" y="26843"/>
                  </a:cubicBezTo>
                  <a:close/>
                  <a:moveTo>
                    <a:pt x="44857" y="27525"/>
                  </a:moveTo>
                  <a:cubicBezTo>
                    <a:pt x="45033" y="27525"/>
                    <a:pt x="45213" y="27564"/>
                    <a:pt x="45385" y="27645"/>
                  </a:cubicBezTo>
                  <a:cubicBezTo>
                    <a:pt x="45999" y="27952"/>
                    <a:pt x="46203" y="28668"/>
                    <a:pt x="45896" y="29248"/>
                  </a:cubicBezTo>
                  <a:cubicBezTo>
                    <a:pt x="45704" y="29657"/>
                    <a:pt x="45308" y="29880"/>
                    <a:pt x="44876" y="29880"/>
                  </a:cubicBezTo>
                  <a:cubicBezTo>
                    <a:pt x="44695" y="29880"/>
                    <a:pt x="44508" y="29841"/>
                    <a:pt x="44327" y="29760"/>
                  </a:cubicBezTo>
                  <a:cubicBezTo>
                    <a:pt x="43747" y="29487"/>
                    <a:pt x="43542" y="28771"/>
                    <a:pt x="43815" y="28156"/>
                  </a:cubicBezTo>
                  <a:cubicBezTo>
                    <a:pt x="44031" y="27748"/>
                    <a:pt x="44434" y="27525"/>
                    <a:pt x="44857" y="27525"/>
                  </a:cubicBezTo>
                  <a:close/>
                  <a:moveTo>
                    <a:pt x="14052" y="28037"/>
                  </a:moveTo>
                  <a:cubicBezTo>
                    <a:pt x="14232" y="28037"/>
                    <a:pt x="14410" y="28076"/>
                    <a:pt x="14571" y="28156"/>
                  </a:cubicBezTo>
                  <a:cubicBezTo>
                    <a:pt x="15152" y="28464"/>
                    <a:pt x="15390" y="29180"/>
                    <a:pt x="15083" y="29760"/>
                  </a:cubicBezTo>
                  <a:cubicBezTo>
                    <a:pt x="14872" y="30159"/>
                    <a:pt x="14484" y="30380"/>
                    <a:pt x="14074" y="30380"/>
                  </a:cubicBezTo>
                  <a:cubicBezTo>
                    <a:pt x="13887" y="30380"/>
                    <a:pt x="13695" y="30334"/>
                    <a:pt x="13514" y="30238"/>
                  </a:cubicBezTo>
                  <a:cubicBezTo>
                    <a:pt x="12934" y="29965"/>
                    <a:pt x="12695" y="29248"/>
                    <a:pt x="13002" y="28668"/>
                  </a:cubicBezTo>
                  <a:cubicBezTo>
                    <a:pt x="13194" y="28259"/>
                    <a:pt x="13624" y="28037"/>
                    <a:pt x="14052" y="28037"/>
                  </a:cubicBezTo>
                  <a:close/>
                  <a:moveTo>
                    <a:pt x="36055" y="28765"/>
                  </a:moveTo>
                  <a:cubicBezTo>
                    <a:pt x="36242" y="28765"/>
                    <a:pt x="36433" y="28811"/>
                    <a:pt x="36615" y="28907"/>
                  </a:cubicBezTo>
                  <a:cubicBezTo>
                    <a:pt x="37229" y="29180"/>
                    <a:pt x="37434" y="29863"/>
                    <a:pt x="37127" y="30477"/>
                  </a:cubicBezTo>
                  <a:cubicBezTo>
                    <a:pt x="36910" y="30886"/>
                    <a:pt x="36507" y="31108"/>
                    <a:pt x="36085" y="31108"/>
                  </a:cubicBezTo>
                  <a:cubicBezTo>
                    <a:pt x="35908" y="31108"/>
                    <a:pt x="35728" y="31069"/>
                    <a:pt x="35557" y="30989"/>
                  </a:cubicBezTo>
                  <a:cubicBezTo>
                    <a:pt x="34943" y="30682"/>
                    <a:pt x="34738" y="29965"/>
                    <a:pt x="35045" y="29385"/>
                  </a:cubicBezTo>
                  <a:cubicBezTo>
                    <a:pt x="35256" y="28986"/>
                    <a:pt x="35644" y="28765"/>
                    <a:pt x="36055" y="28765"/>
                  </a:cubicBezTo>
                  <a:close/>
                  <a:moveTo>
                    <a:pt x="27310" y="29061"/>
                  </a:moveTo>
                  <a:cubicBezTo>
                    <a:pt x="27491" y="29061"/>
                    <a:pt x="27674" y="29100"/>
                    <a:pt x="27845" y="29180"/>
                  </a:cubicBezTo>
                  <a:cubicBezTo>
                    <a:pt x="28391" y="29487"/>
                    <a:pt x="28630" y="30204"/>
                    <a:pt x="28357" y="30784"/>
                  </a:cubicBezTo>
                  <a:cubicBezTo>
                    <a:pt x="28141" y="31193"/>
                    <a:pt x="27738" y="31415"/>
                    <a:pt x="27303" y="31415"/>
                  </a:cubicBezTo>
                  <a:cubicBezTo>
                    <a:pt x="27122" y="31415"/>
                    <a:pt x="26935" y="31376"/>
                    <a:pt x="26753" y="31296"/>
                  </a:cubicBezTo>
                  <a:cubicBezTo>
                    <a:pt x="26173" y="31023"/>
                    <a:pt x="25969" y="30306"/>
                    <a:pt x="26242" y="29692"/>
                  </a:cubicBezTo>
                  <a:cubicBezTo>
                    <a:pt x="26458" y="29283"/>
                    <a:pt x="26878" y="29061"/>
                    <a:pt x="27310" y="29061"/>
                  </a:cubicBezTo>
                  <a:close/>
                  <a:moveTo>
                    <a:pt x="49313" y="29790"/>
                  </a:moveTo>
                  <a:cubicBezTo>
                    <a:pt x="49502" y="29790"/>
                    <a:pt x="49699" y="29836"/>
                    <a:pt x="49889" y="29931"/>
                  </a:cubicBezTo>
                  <a:cubicBezTo>
                    <a:pt x="50435" y="30204"/>
                    <a:pt x="50674" y="30955"/>
                    <a:pt x="50401" y="31501"/>
                  </a:cubicBezTo>
                  <a:cubicBezTo>
                    <a:pt x="50185" y="31908"/>
                    <a:pt x="49784" y="32147"/>
                    <a:pt x="49364" y="32147"/>
                  </a:cubicBezTo>
                  <a:cubicBezTo>
                    <a:pt x="49186" y="32147"/>
                    <a:pt x="49004" y="32104"/>
                    <a:pt x="48831" y="32012"/>
                  </a:cubicBezTo>
                  <a:cubicBezTo>
                    <a:pt x="48217" y="31705"/>
                    <a:pt x="48012" y="31023"/>
                    <a:pt x="48319" y="30443"/>
                  </a:cubicBezTo>
                  <a:cubicBezTo>
                    <a:pt x="48508" y="30019"/>
                    <a:pt x="48891" y="29790"/>
                    <a:pt x="49313" y="29790"/>
                  </a:cubicBezTo>
                  <a:close/>
                  <a:moveTo>
                    <a:pt x="18529" y="30255"/>
                  </a:moveTo>
                  <a:cubicBezTo>
                    <a:pt x="18705" y="30255"/>
                    <a:pt x="18881" y="30294"/>
                    <a:pt x="19042" y="30374"/>
                  </a:cubicBezTo>
                  <a:cubicBezTo>
                    <a:pt x="19656" y="30682"/>
                    <a:pt x="19861" y="31398"/>
                    <a:pt x="19553" y="31944"/>
                  </a:cubicBezTo>
                  <a:cubicBezTo>
                    <a:pt x="19338" y="32351"/>
                    <a:pt x="18937" y="32591"/>
                    <a:pt x="18517" y="32591"/>
                  </a:cubicBezTo>
                  <a:cubicBezTo>
                    <a:pt x="18338" y="32591"/>
                    <a:pt x="18157" y="32547"/>
                    <a:pt x="17984" y="32456"/>
                  </a:cubicBezTo>
                  <a:cubicBezTo>
                    <a:pt x="17370" y="32217"/>
                    <a:pt x="17165" y="31501"/>
                    <a:pt x="17472" y="30886"/>
                  </a:cubicBezTo>
                  <a:cubicBezTo>
                    <a:pt x="17688" y="30477"/>
                    <a:pt x="18108" y="30255"/>
                    <a:pt x="18529" y="30255"/>
                  </a:cubicBezTo>
                  <a:close/>
                  <a:moveTo>
                    <a:pt x="9737" y="30596"/>
                  </a:moveTo>
                  <a:cubicBezTo>
                    <a:pt x="9918" y="30596"/>
                    <a:pt x="10101" y="30635"/>
                    <a:pt x="10272" y="30716"/>
                  </a:cubicBezTo>
                  <a:cubicBezTo>
                    <a:pt x="10852" y="31023"/>
                    <a:pt x="11057" y="31739"/>
                    <a:pt x="10784" y="32319"/>
                  </a:cubicBezTo>
                  <a:cubicBezTo>
                    <a:pt x="10573" y="32718"/>
                    <a:pt x="10185" y="32939"/>
                    <a:pt x="9763" y="32939"/>
                  </a:cubicBezTo>
                  <a:cubicBezTo>
                    <a:pt x="9571" y="32939"/>
                    <a:pt x="9372" y="32893"/>
                    <a:pt x="9180" y="32797"/>
                  </a:cubicBezTo>
                  <a:cubicBezTo>
                    <a:pt x="8600" y="32524"/>
                    <a:pt x="8395" y="31808"/>
                    <a:pt x="8668" y="31228"/>
                  </a:cubicBezTo>
                  <a:cubicBezTo>
                    <a:pt x="8885" y="30819"/>
                    <a:pt x="9305" y="30596"/>
                    <a:pt x="9737" y="30596"/>
                  </a:cubicBezTo>
                  <a:close/>
                  <a:moveTo>
                    <a:pt x="40497" y="30984"/>
                  </a:moveTo>
                  <a:cubicBezTo>
                    <a:pt x="40682" y="30984"/>
                    <a:pt x="40871" y="31030"/>
                    <a:pt x="41051" y="31125"/>
                  </a:cubicBezTo>
                  <a:cubicBezTo>
                    <a:pt x="41665" y="31398"/>
                    <a:pt x="41870" y="32149"/>
                    <a:pt x="41563" y="32695"/>
                  </a:cubicBezTo>
                  <a:cubicBezTo>
                    <a:pt x="41347" y="33102"/>
                    <a:pt x="40946" y="33341"/>
                    <a:pt x="40526" y="33341"/>
                  </a:cubicBezTo>
                  <a:cubicBezTo>
                    <a:pt x="40348" y="33341"/>
                    <a:pt x="40166" y="33298"/>
                    <a:pt x="39993" y="33207"/>
                  </a:cubicBezTo>
                  <a:cubicBezTo>
                    <a:pt x="39447" y="32934"/>
                    <a:pt x="39174" y="32217"/>
                    <a:pt x="39481" y="31637"/>
                  </a:cubicBezTo>
                  <a:cubicBezTo>
                    <a:pt x="39693" y="31213"/>
                    <a:pt x="40084" y="30984"/>
                    <a:pt x="40497" y="30984"/>
                  </a:cubicBezTo>
                  <a:close/>
                  <a:moveTo>
                    <a:pt x="31698" y="31324"/>
                  </a:moveTo>
                  <a:cubicBezTo>
                    <a:pt x="31890" y="31324"/>
                    <a:pt x="32089" y="31370"/>
                    <a:pt x="32281" y="31466"/>
                  </a:cubicBezTo>
                  <a:cubicBezTo>
                    <a:pt x="32861" y="31739"/>
                    <a:pt x="33066" y="32422"/>
                    <a:pt x="32793" y="33036"/>
                  </a:cubicBezTo>
                  <a:cubicBezTo>
                    <a:pt x="32577" y="33445"/>
                    <a:pt x="32174" y="33667"/>
                    <a:pt x="31739" y="33667"/>
                  </a:cubicBezTo>
                  <a:cubicBezTo>
                    <a:pt x="31558" y="33667"/>
                    <a:pt x="31371" y="33628"/>
                    <a:pt x="31189" y="33548"/>
                  </a:cubicBezTo>
                  <a:cubicBezTo>
                    <a:pt x="30643" y="33275"/>
                    <a:pt x="30405" y="32558"/>
                    <a:pt x="30678" y="31944"/>
                  </a:cubicBezTo>
                  <a:cubicBezTo>
                    <a:pt x="30888" y="31546"/>
                    <a:pt x="31277" y="31324"/>
                    <a:pt x="31698" y="31324"/>
                  </a:cubicBezTo>
                  <a:close/>
                  <a:moveTo>
                    <a:pt x="22924" y="32520"/>
                  </a:moveTo>
                  <a:cubicBezTo>
                    <a:pt x="23109" y="32520"/>
                    <a:pt x="23298" y="32566"/>
                    <a:pt x="23478" y="32661"/>
                  </a:cubicBezTo>
                  <a:cubicBezTo>
                    <a:pt x="24092" y="32934"/>
                    <a:pt x="24297" y="33650"/>
                    <a:pt x="23989" y="34230"/>
                  </a:cubicBezTo>
                  <a:cubicBezTo>
                    <a:pt x="23773" y="34639"/>
                    <a:pt x="23370" y="34862"/>
                    <a:pt x="22948" y="34862"/>
                  </a:cubicBezTo>
                  <a:cubicBezTo>
                    <a:pt x="22771" y="34862"/>
                    <a:pt x="22591" y="34823"/>
                    <a:pt x="22420" y="34742"/>
                  </a:cubicBezTo>
                  <a:cubicBezTo>
                    <a:pt x="21840" y="34469"/>
                    <a:pt x="21601" y="33753"/>
                    <a:pt x="21908" y="33173"/>
                  </a:cubicBezTo>
                  <a:cubicBezTo>
                    <a:pt x="22120" y="32749"/>
                    <a:pt x="22511" y="32520"/>
                    <a:pt x="22924" y="32520"/>
                  </a:cubicBezTo>
                  <a:close/>
                  <a:moveTo>
                    <a:pt x="14146" y="32861"/>
                  </a:moveTo>
                  <a:cubicBezTo>
                    <a:pt x="14336" y="32861"/>
                    <a:pt x="14528" y="32907"/>
                    <a:pt x="14708" y="33002"/>
                  </a:cubicBezTo>
                  <a:cubicBezTo>
                    <a:pt x="15288" y="33275"/>
                    <a:pt x="15493" y="34026"/>
                    <a:pt x="15220" y="34572"/>
                  </a:cubicBezTo>
                  <a:cubicBezTo>
                    <a:pt x="15003" y="34981"/>
                    <a:pt x="14600" y="35203"/>
                    <a:pt x="14166" y="35203"/>
                  </a:cubicBezTo>
                  <a:cubicBezTo>
                    <a:pt x="13984" y="35203"/>
                    <a:pt x="13797" y="35164"/>
                    <a:pt x="13616" y="35083"/>
                  </a:cubicBezTo>
                  <a:cubicBezTo>
                    <a:pt x="13070" y="34810"/>
                    <a:pt x="12831" y="34094"/>
                    <a:pt x="13104" y="33514"/>
                  </a:cubicBezTo>
                  <a:cubicBezTo>
                    <a:pt x="13316" y="33090"/>
                    <a:pt x="13723" y="32861"/>
                    <a:pt x="14146" y="32861"/>
                  </a:cubicBezTo>
                  <a:close/>
                  <a:moveTo>
                    <a:pt x="44967" y="33236"/>
                  </a:moveTo>
                  <a:cubicBezTo>
                    <a:pt x="45152" y="33236"/>
                    <a:pt x="45341" y="33282"/>
                    <a:pt x="45521" y="33377"/>
                  </a:cubicBezTo>
                  <a:cubicBezTo>
                    <a:pt x="46101" y="33650"/>
                    <a:pt x="46340" y="34401"/>
                    <a:pt x="46033" y="34947"/>
                  </a:cubicBezTo>
                  <a:cubicBezTo>
                    <a:pt x="45841" y="35354"/>
                    <a:pt x="45414" y="35593"/>
                    <a:pt x="44988" y="35593"/>
                  </a:cubicBezTo>
                  <a:cubicBezTo>
                    <a:pt x="44807" y="35593"/>
                    <a:pt x="44626" y="35550"/>
                    <a:pt x="44463" y="35459"/>
                  </a:cubicBezTo>
                  <a:cubicBezTo>
                    <a:pt x="43883" y="35152"/>
                    <a:pt x="43644" y="34435"/>
                    <a:pt x="43951" y="33889"/>
                  </a:cubicBezTo>
                  <a:cubicBezTo>
                    <a:pt x="44163" y="33465"/>
                    <a:pt x="44554" y="33236"/>
                    <a:pt x="44967" y="33236"/>
                  </a:cubicBezTo>
                  <a:close/>
                  <a:moveTo>
                    <a:pt x="36176" y="33577"/>
                  </a:moveTo>
                  <a:cubicBezTo>
                    <a:pt x="36365" y="33577"/>
                    <a:pt x="36561" y="33623"/>
                    <a:pt x="36751" y="33719"/>
                  </a:cubicBezTo>
                  <a:cubicBezTo>
                    <a:pt x="37332" y="34026"/>
                    <a:pt x="37570" y="34742"/>
                    <a:pt x="37263" y="35288"/>
                  </a:cubicBezTo>
                  <a:cubicBezTo>
                    <a:pt x="37048" y="35695"/>
                    <a:pt x="36647" y="35935"/>
                    <a:pt x="36227" y="35935"/>
                  </a:cubicBezTo>
                  <a:cubicBezTo>
                    <a:pt x="36048" y="35935"/>
                    <a:pt x="35866" y="35892"/>
                    <a:pt x="35694" y="35800"/>
                  </a:cubicBezTo>
                  <a:cubicBezTo>
                    <a:pt x="35079" y="35493"/>
                    <a:pt x="34875" y="34776"/>
                    <a:pt x="35182" y="34230"/>
                  </a:cubicBezTo>
                  <a:cubicBezTo>
                    <a:pt x="35370" y="33806"/>
                    <a:pt x="35754" y="33577"/>
                    <a:pt x="36176" y="33577"/>
                  </a:cubicBezTo>
                  <a:close/>
                  <a:moveTo>
                    <a:pt x="27394" y="34772"/>
                  </a:moveTo>
                  <a:cubicBezTo>
                    <a:pt x="27579" y="34772"/>
                    <a:pt x="27768" y="34818"/>
                    <a:pt x="27948" y="34913"/>
                  </a:cubicBezTo>
                  <a:cubicBezTo>
                    <a:pt x="28562" y="35220"/>
                    <a:pt x="28767" y="35937"/>
                    <a:pt x="28460" y="36483"/>
                  </a:cubicBezTo>
                  <a:cubicBezTo>
                    <a:pt x="28268" y="36890"/>
                    <a:pt x="27874" y="37129"/>
                    <a:pt x="27444" y="37129"/>
                  </a:cubicBezTo>
                  <a:cubicBezTo>
                    <a:pt x="27262" y="37129"/>
                    <a:pt x="27073" y="37086"/>
                    <a:pt x="26890" y="36994"/>
                  </a:cubicBezTo>
                  <a:cubicBezTo>
                    <a:pt x="26310" y="36755"/>
                    <a:pt x="26071" y="36005"/>
                    <a:pt x="26378" y="35425"/>
                  </a:cubicBezTo>
                  <a:cubicBezTo>
                    <a:pt x="26590" y="35001"/>
                    <a:pt x="26981" y="34772"/>
                    <a:pt x="27394" y="34772"/>
                  </a:cubicBezTo>
                  <a:close/>
                  <a:moveTo>
                    <a:pt x="18631" y="35113"/>
                  </a:moveTo>
                  <a:cubicBezTo>
                    <a:pt x="18820" y="35113"/>
                    <a:pt x="19009" y="35159"/>
                    <a:pt x="19178" y="35254"/>
                  </a:cubicBezTo>
                  <a:cubicBezTo>
                    <a:pt x="19758" y="35561"/>
                    <a:pt x="19997" y="36278"/>
                    <a:pt x="19690" y="36824"/>
                  </a:cubicBezTo>
                  <a:cubicBezTo>
                    <a:pt x="19471" y="37213"/>
                    <a:pt x="19061" y="37464"/>
                    <a:pt x="18633" y="37464"/>
                  </a:cubicBezTo>
                  <a:cubicBezTo>
                    <a:pt x="18461" y="37464"/>
                    <a:pt x="18286" y="37424"/>
                    <a:pt x="18120" y="37336"/>
                  </a:cubicBezTo>
                  <a:cubicBezTo>
                    <a:pt x="17506" y="37028"/>
                    <a:pt x="17301" y="36346"/>
                    <a:pt x="17574" y="35766"/>
                  </a:cubicBezTo>
                  <a:cubicBezTo>
                    <a:pt x="17786" y="35342"/>
                    <a:pt x="18210" y="35113"/>
                    <a:pt x="18631" y="35113"/>
                  </a:cubicBezTo>
                  <a:close/>
                  <a:moveTo>
                    <a:pt x="40688" y="35836"/>
                  </a:moveTo>
                  <a:cubicBezTo>
                    <a:pt x="40867" y="35836"/>
                    <a:pt x="41049" y="35879"/>
                    <a:pt x="41222" y="35971"/>
                  </a:cubicBezTo>
                  <a:cubicBezTo>
                    <a:pt x="41767" y="36278"/>
                    <a:pt x="42040" y="36960"/>
                    <a:pt x="41733" y="37540"/>
                  </a:cubicBezTo>
                  <a:cubicBezTo>
                    <a:pt x="41521" y="37964"/>
                    <a:pt x="41114" y="38193"/>
                    <a:pt x="40703" y="38193"/>
                  </a:cubicBezTo>
                  <a:cubicBezTo>
                    <a:pt x="40518" y="38193"/>
                    <a:pt x="40333" y="38147"/>
                    <a:pt x="40164" y="38052"/>
                  </a:cubicBezTo>
                  <a:cubicBezTo>
                    <a:pt x="39549" y="37779"/>
                    <a:pt x="39345" y="37063"/>
                    <a:pt x="39652" y="36483"/>
                  </a:cubicBezTo>
                  <a:cubicBezTo>
                    <a:pt x="39867" y="36075"/>
                    <a:pt x="40268" y="35836"/>
                    <a:pt x="40688" y="35836"/>
                  </a:cubicBezTo>
                  <a:close/>
                  <a:moveTo>
                    <a:pt x="31851" y="37030"/>
                  </a:moveTo>
                  <a:cubicBezTo>
                    <a:pt x="32029" y="37030"/>
                    <a:pt x="32211" y="37073"/>
                    <a:pt x="32384" y="37165"/>
                  </a:cubicBezTo>
                  <a:cubicBezTo>
                    <a:pt x="32998" y="37472"/>
                    <a:pt x="33203" y="38189"/>
                    <a:pt x="32896" y="38735"/>
                  </a:cubicBezTo>
                  <a:cubicBezTo>
                    <a:pt x="32707" y="39159"/>
                    <a:pt x="32291" y="39388"/>
                    <a:pt x="31872" y="39388"/>
                  </a:cubicBezTo>
                  <a:cubicBezTo>
                    <a:pt x="31684" y="39388"/>
                    <a:pt x="31495" y="39342"/>
                    <a:pt x="31326" y="39246"/>
                  </a:cubicBezTo>
                  <a:cubicBezTo>
                    <a:pt x="30746" y="38974"/>
                    <a:pt x="30507" y="38223"/>
                    <a:pt x="30814" y="37677"/>
                  </a:cubicBezTo>
                  <a:cubicBezTo>
                    <a:pt x="31030" y="37270"/>
                    <a:pt x="31430" y="37030"/>
                    <a:pt x="31851" y="37030"/>
                  </a:cubicBezTo>
                  <a:close/>
                  <a:moveTo>
                    <a:pt x="23100" y="37372"/>
                  </a:moveTo>
                  <a:cubicBezTo>
                    <a:pt x="23279" y="37372"/>
                    <a:pt x="23465" y="37415"/>
                    <a:pt x="23648" y="37506"/>
                  </a:cubicBezTo>
                  <a:cubicBezTo>
                    <a:pt x="24194" y="37813"/>
                    <a:pt x="24467" y="38496"/>
                    <a:pt x="24160" y="39076"/>
                  </a:cubicBezTo>
                  <a:cubicBezTo>
                    <a:pt x="23948" y="39500"/>
                    <a:pt x="23557" y="39729"/>
                    <a:pt x="23144" y="39729"/>
                  </a:cubicBezTo>
                  <a:cubicBezTo>
                    <a:pt x="22959" y="39729"/>
                    <a:pt x="22770" y="39683"/>
                    <a:pt x="22590" y="39588"/>
                  </a:cubicBezTo>
                  <a:cubicBezTo>
                    <a:pt x="21976" y="39315"/>
                    <a:pt x="21771" y="38564"/>
                    <a:pt x="22079" y="38018"/>
                  </a:cubicBezTo>
                  <a:cubicBezTo>
                    <a:pt x="22294" y="37611"/>
                    <a:pt x="22678" y="37372"/>
                    <a:pt x="23100" y="37372"/>
                  </a:cubicBezTo>
                  <a:close/>
                  <a:moveTo>
                    <a:pt x="14277" y="38566"/>
                  </a:moveTo>
                  <a:cubicBezTo>
                    <a:pt x="14456" y="38566"/>
                    <a:pt x="14638" y="38609"/>
                    <a:pt x="14810" y="38701"/>
                  </a:cubicBezTo>
                  <a:cubicBezTo>
                    <a:pt x="15425" y="39008"/>
                    <a:pt x="15629" y="39724"/>
                    <a:pt x="15322" y="40270"/>
                  </a:cubicBezTo>
                  <a:cubicBezTo>
                    <a:pt x="15110" y="40694"/>
                    <a:pt x="14735" y="40923"/>
                    <a:pt x="14322" y="40923"/>
                  </a:cubicBezTo>
                  <a:cubicBezTo>
                    <a:pt x="14136" y="40923"/>
                    <a:pt x="13943" y="40877"/>
                    <a:pt x="13753" y="40782"/>
                  </a:cubicBezTo>
                  <a:cubicBezTo>
                    <a:pt x="13172" y="40509"/>
                    <a:pt x="12934" y="39758"/>
                    <a:pt x="13241" y="39212"/>
                  </a:cubicBezTo>
                  <a:cubicBezTo>
                    <a:pt x="13456" y="38805"/>
                    <a:pt x="13857" y="38566"/>
                    <a:pt x="14277" y="38566"/>
                  </a:cubicBezTo>
                  <a:close/>
                  <a:moveTo>
                    <a:pt x="27556" y="39639"/>
                  </a:moveTo>
                  <a:cubicBezTo>
                    <a:pt x="27733" y="39639"/>
                    <a:pt x="27913" y="39678"/>
                    <a:pt x="28084" y="39758"/>
                  </a:cubicBezTo>
                  <a:cubicBezTo>
                    <a:pt x="28698" y="40065"/>
                    <a:pt x="28903" y="40748"/>
                    <a:pt x="28596" y="41362"/>
                  </a:cubicBezTo>
                  <a:cubicBezTo>
                    <a:pt x="28380" y="41771"/>
                    <a:pt x="27976" y="41993"/>
                    <a:pt x="27554" y="41993"/>
                  </a:cubicBezTo>
                  <a:cubicBezTo>
                    <a:pt x="27378" y="41993"/>
                    <a:pt x="27198" y="41955"/>
                    <a:pt x="27026" y="41874"/>
                  </a:cubicBezTo>
                  <a:cubicBezTo>
                    <a:pt x="26412" y="41567"/>
                    <a:pt x="26207" y="40884"/>
                    <a:pt x="26515" y="40270"/>
                  </a:cubicBezTo>
                  <a:cubicBezTo>
                    <a:pt x="26731" y="39861"/>
                    <a:pt x="27134" y="39639"/>
                    <a:pt x="27556" y="39639"/>
                  </a:cubicBezTo>
                  <a:close/>
                  <a:moveTo>
                    <a:pt x="18753" y="40833"/>
                  </a:moveTo>
                  <a:cubicBezTo>
                    <a:pt x="18929" y="40833"/>
                    <a:pt x="19109" y="40872"/>
                    <a:pt x="19280" y="40953"/>
                  </a:cubicBezTo>
                  <a:cubicBezTo>
                    <a:pt x="19861" y="41260"/>
                    <a:pt x="20099" y="41942"/>
                    <a:pt x="19826" y="42556"/>
                  </a:cubicBezTo>
                  <a:cubicBezTo>
                    <a:pt x="19610" y="42965"/>
                    <a:pt x="19173" y="43188"/>
                    <a:pt x="18743" y="43188"/>
                  </a:cubicBezTo>
                  <a:cubicBezTo>
                    <a:pt x="18563" y="43188"/>
                    <a:pt x="18384" y="43149"/>
                    <a:pt x="18223" y="43068"/>
                  </a:cubicBezTo>
                  <a:cubicBezTo>
                    <a:pt x="17643" y="42761"/>
                    <a:pt x="17404" y="42079"/>
                    <a:pt x="17711" y="41464"/>
                  </a:cubicBezTo>
                  <a:cubicBezTo>
                    <a:pt x="17927" y="41056"/>
                    <a:pt x="18330" y="40833"/>
                    <a:pt x="18753" y="40833"/>
                  </a:cubicBezTo>
                  <a:close/>
                  <a:moveTo>
                    <a:pt x="13317" y="0"/>
                  </a:moveTo>
                  <a:cubicBezTo>
                    <a:pt x="12224" y="0"/>
                    <a:pt x="11132" y="131"/>
                    <a:pt x="10067" y="380"/>
                  </a:cubicBezTo>
                  <a:cubicBezTo>
                    <a:pt x="10067" y="483"/>
                    <a:pt x="10033" y="517"/>
                    <a:pt x="9999" y="619"/>
                  </a:cubicBezTo>
                  <a:cubicBezTo>
                    <a:pt x="9783" y="1028"/>
                    <a:pt x="9363" y="1250"/>
                    <a:pt x="8942" y="1250"/>
                  </a:cubicBezTo>
                  <a:cubicBezTo>
                    <a:pt x="8766" y="1250"/>
                    <a:pt x="8590" y="1212"/>
                    <a:pt x="8429" y="1131"/>
                  </a:cubicBezTo>
                  <a:cubicBezTo>
                    <a:pt x="8327" y="1063"/>
                    <a:pt x="8293" y="1029"/>
                    <a:pt x="8259" y="994"/>
                  </a:cubicBezTo>
                  <a:cubicBezTo>
                    <a:pt x="7235" y="1404"/>
                    <a:pt x="6280" y="1916"/>
                    <a:pt x="5392" y="2598"/>
                  </a:cubicBezTo>
                  <a:cubicBezTo>
                    <a:pt x="5802" y="2939"/>
                    <a:pt x="5938" y="3554"/>
                    <a:pt x="5700" y="4066"/>
                  </a:cubicBezTo>
                  <a:cubicBezTo>
                    <a:pt x="5484" y="4473"/>
                    <a:pt x="5083" y="4712"/>
                    <a:pt x="4651" y="4712"/>
                  </a:cubicBezTo>
                  <a:cubicBezTo>
                    <a:pt x="4468" y="4712"/>
                    <a:pt x="4279" y="4669"/>
                    <a:pt x="4096" y="4577"/>
                  </a:cubicBezTo>
                  <a:cubicBezTo>
                    <a:pt x="3891" y="4475"/>
                    <a:pt x="3755" y="4304"/>
                    <a:pt x="3652" y="4134"/>
                  </a:cubicBezTo>
                  <a:cubicBezTo>
                    <a:pt x="1809" y="6079"/>
                    <a:pt x="786" y="8229"/>
                    <a:pt x="308" y="10617"/>
                  </a:cubicBezTo>
                  <a:cubicBezTo>
                    <a:pt x="513" y="10617"/>
                    <a:pt x="752" y="10617"/>
                    <a:pt x="956" y="10754"/>
                  </a:cubicBezTo>
                  <a:cubicBezTo>
                    <a:pt x="1537" y="11061"/>
                    <a:pt x="1775" y="11743"/>
                    <a:pt x="1468" y="12323"/>
                  </a:cubicBezTo>
                  <a:cubicBezTo>
                    <a:pt x="1250" y="12732"/>
                    <a:pt x="837" y="12988"/>
                    <a:pt x="401" y="12988"/>
                  </a:cubicBezTo>
                  <a:cubicBezTo>
                    <a:pt x="291" y="12988"/>
                    <a:pt x="179" y="12972"/>
                    <a:pt x="69" y="12938"/>
                  </a:cubicBezTo>
                  <a:lnTo>
                    <a:pt x="69" y="12938"/>
                  </a:lnTo>
                  <a:cubicBezTo>
                    <a:pt x="1" y="13791"/>
                    <a:pt x="69" y="14678"/>
                    <a:pt x="137" y="15565"/>
                  </a:cubicBezTo>
                  <a:cubicBezTo>
                    <a:pt x="272" y="15520"/>
                    <a:pt x="412" y="15495"/>
                    <a:pt x="556" y="15495"/>
                  </a:cubicBezTo>
                  <a:cubicBezTo>
                    <a:pt x="742" y="15495"/>
                    <a:pt x="935" y="15537"/>
                    <a:pt x="1127" y="15633"/>
                  </a:cubicBezTo>
                  <a:cubicBezTo>
                    <a:pt x="1707" y="15906"/>
                    <a:pt x="1946" y="16657"/>
                    <a:pt x="1639" y="17203"/>
                  </a:cubicBezTo>
                  <a:cubicBezTo>
                    <a:pt x="1446" y="17589"/>
                    <a:pt x="1009" y="17854"/>
                    <a:pt x="560" y="17854"/>
                  </a:cubicBezTo>
                  <a:cubicBezTo>
                    <a:pt x="533" y="17854"/>
                    <a:pt x="506" y="17853"/>
                    <a:pt x="479" y="17851"/>
                  </a:cubicBezTo>
                  <a:lnTo>
                    <a:pt x="479" y="17851"/>
                  </a:lnTo>
                  <a:cubicBezTo>
                    <a:pt x="683" y="19046"/>
                    <a:pt x="991" y="20240"/>
                    <a:pt x="1366" y="21434"/>
                  </a:cubicBezTo>
                  <a:cubicBezTo>
                    <a:pt x="1809" y="21707"/>
                    <a:pt x="1980" y="22287"/>
                    <a:pt x="1809" y="22731"/>
                  </a:cubicBezTo>
                  <a:cubicBezTo>
                    <a:pt x="2526" y="24778"/>
                    <a:pt x="3413" y="26792"/>
                    <a:pt x="4403" y="28702"/>
                  </a:cubicBezTo>
                  <a:cubicBezTo>
                    <a:pt x="4629" y="28454"/>
                    <a:pt x="4974" y="28295"/>
                    <a:pt x="5310" y="28295"/>
                  </a:cubicBezTo>
                  <a:cubicBezTo>
                    <a:pt x="5482" y="28295"/>
                    <a:pt x="5652" y="28337"/>
                    <a:pt x="5802" y="28429"/>
                  </a:cubicBezTo>
                  <a:cubicBezTo>
                    <a:pt x="6416" y="28702"/>
                    <a:pt x="6621" y="29453"/>
                    <a:pt x="6314" y="29999"/>
                  </a:cubicBezTo>
                  <a:cubicBezTo>
                    <a:pt x="6143" y="30374"/>
                    <a:pt x="5768" y="30579"/>
                    <a:pt x="5392" y="30647"/>
                  </a:cubicBezTo>
                  <a:cubicBezTo>
                    <a:pt x="6587" y="32797"/>
                    <a:pt x="7815" y="34810"/>
                    <a:pt x="9009" y="36619"/>
                  </a:cubicBezTo>
                  <a:cubicBezTo>
                    <a:pt x="9232" y="36396"/>
                    <a:pt x="9543" y="36275"/>
                    <a:pt x="9864" y="36275"/>
                  </a:cubicBezTo>
                  <a:cubicBezTo>
                    <a:pt x="10035" y="36275"/>
                    <a:pt x="10209" y="36309"/>
                    <a:pt x="10374" y="36380"/>
                  </a:cubicBezTo>
                  <a:cubicBezTo>
                    <a:pt x="10989" y="36687"/>
                    <a:pt x="11193" y="37404"/>
                    <a:pt x="10886" y="37984"/>
                  </a:cubicBezTo>
                  <a:cubicBezTo>
                    <a:pt x="10750" y="38223"/>
                    <a:pt x="10545" y="38393"/>
                    <a:pt x="10340" y="38530"/>
                  </a:cubicBezTo>
                  <a:cubicBezTo>
                    <a:pt x="12388" y="41396"/>
                    <a:pt x="13889" y="43171"/>
                    <a:pt x="13889" y="43171"/>
                  </a:cubicBezTo>
                  <a:cubicBezTo>
                    <a:pt x="13889" y="43171"/>
                    <a:pt x="15527" y="43292"/>
                    <a:pt x="18125" y="43292"/>
                  </a:cubicBezTo>
                  <a:cubicBezTo>
                    <a:pt x="19425" y="43292"/>
                    <a:pt x="20964" y="43262"/>
                    <a:pt x="22659" y="43171"/>
                  </a:cubicBezTo>
                  <a:cubicBezTo>
                    <a:pt x="22821" y="43081"/>
                    <a:pt x="22992" y="43038"/>
                    <a:pt x="23168" y="43038"/>
                  </a:cubicBezTo>
                  <a:cubicBezTo>
                    <a:pt x="23326" y="43038"/>
                    <a:pt x="23487" y="43072"/>
                    <a:pt x="23648" y="43137"/>
                  </a:cubicBezTo>
                  <a:cubicBezTo>
                    <a:pt x="25934" y="43000"/>
                    <a:pt x="28494" y="42761"/>
                    <a:pt x="31053" y="42318"/>
                  </a:cubicBezTo>
                  <a:cubicBezTo>
                    <a:pt x="31288" y="42036"/>
                    <a:pt x="31652" y="41867"/>
                    <a:pt x="32023" y="41867"/>
                  </a:cubicBezTo>
                  <a:cubicBezTo>
                    <a:pt x="32191" y="41867"/>
                    <a:pt x="32360" y="41902"/>
                    <a:pt x="32520" y="41976"/>
                  </a:cubicBezTo>
                  <a:cubicBezTo>
                    <a:pt x="32554" y="41976"/>
                    <a:pt x="32554" y="42010"/>
                    <a:pt x="32588" y="42010"/>
                  </a:cubicBezTo>
                  <a:cubicBezTo>
                    <a:pt x="33578" y="41840"/>
                    <a:pt x="34602" y="41601"/>
                    <a:pt x="35591" y="41328"/>
                  </a:cubicBezTo>
                  <a:cubicBezTo>
                    <a:pt x="35148" y="40987"/>
                    <a:pt x="34977" y="40407"/>
                    <a:pt x="35250" y="39895"/>
                  </a:cubicBezTo>
                  <a:cubicBezTo>
                    <a:pt x="35462" y="39471"/>
                    <a:pt x="35853" y="39242"/>
                    <a:pt x="36266" y="39242"/>
                  </a:cubicBezTo>
                  <a:cubicBezTo>
                    <a:pt x="36451" y="39242"/>
                    <a:pt x="36640" y="39288"/>
                    <a:pt x="36820" y="39383"/>
                  </a:cubicBezTo>
                  <a:cubicBezTo>
                    <a:pt x="37366" y="39690"/>
                    <a:pt x="37604" y="40304"/>
                    <a:pt x="37366" y="40884"/>
                  </a:cubicBezTo>
                  <a:cubicBezTo>
                    <a:pt x="44804" y="38666"/>
                    <a:pt x="51254" y="34435"/>
                    <a:pt x="51595" y="26553"/>
                  </a:cubicBezTo>
                  <a:cubicBezTo>
                    <a:pt x="51834" y="21912"/>
                    <a:pt x="49513" y="17305"/>
                    <a:pt x="45521" y="14814"/>
                  </a:cubicBezTo>
                  <a:cubicBezTo>
                    <a:pt x="43440" y="13499"/>
                    <a:pt x="41343" y="12988"/>
                    <a:pt x="39335" y="12988"/>
                  </a:cubicBezTo>
                  <a:cubicBezTo>
                    <a:pt x="38478" y="12988"/>
                    <a:pt x="37636" y="13081"/>
                    <a:pt x="36820" y="13245"/>
                  </a:cubicBezTo>
                  <a:cubicBezTo>
                    <a:pt x="36956" y="13552"/>
                    <a:pt x="36956" y="13893"/>
                    <a:pt x="36786" y="14234"/>
                  </a:cubicBezTo>
                  <a:cubicBezTo>
                    <a:pt x="36569" y="14643"/>
                    <a:pt x="36149" y="14866"/>
                    <a:pt x="35729" y="14866"/>
                  </a:cubicBezTo>
                  <a:cubicBezTo>
                    <a:pt x="35553" y="14866"/>
                    <a:pt x="35377" y="14827"/>
                    <a:pt x="35216" y="14746"/>
                  </a:cubicBezTo>
                  <a:cubicBezTo>
                    <a:pt x="34875" y="14575"/>
                    <a:pt x="34670" y="14268"/>
                    <a:pt x="34568" y="13893"/>
                  </a:cubicBezTo>
                  <a:cubicBezTo>
                    <a:pt x="31496" y="15019"/>
                    <a:pt x="28903" y="17066"/>
                    <a:pt x="27265" y="18568"/>
                  </a:cubicBezTo>
                  <a:cubicBezTo>
                    <a:pt x="27368" y="18568"/>
                    <a:pt x="27470" y="18602"/>
                    <a:pt x="27572" y="18670"/>
                  </a:cubicBezTo>
                  <a:cubicBezTo>
                    <a:pt x="28187" y="18943"/>
                    <a:pt x="28391" y="19660"/>
                    <a:pt x="28084" y="20240"/>
                  </a:cubicBezTo>
                  <a:cubicBezTo>
                    <a:pt x="27864" y="20632"/>
                    <a:pt x="27433" y="20865"/>
                    <a:pt x="27005" y="20865"/>
                  </a:cubicBezTo>
                  <a:cubicBezTo>
                    <a:pt x="26837" y="20865"/>
                    <a:pt x="26669" y="20829"/>
                    <a:pt x="26515" y="20752"/>
                  </a:cubicBezTo>
                  <a:cubicBezTo>
                    <a:pt x="26173" y="20581"/>
                    <a:pt x="25934" y="20274"/>
                    <a:pt x="25866" y="19899"/>
                  </a:cubicBezTo>
                  <a:cubicBezTo>
                    <a:pt x="25559" y="20172"/>
                    <a:pt x="25388" y="20411"/>
                    <a:pt x="25388" y="20411"/>
                  </a:cubicBezTo>
                  <a:cubicBezTo>
                    <a:pt x="25388" y="20411"/>
                    <a:pt x="25900" y="18397"/>
                    <a:pt x="26003" y="15633"/>
                  </a:cubicBezTo>
                  <a:cubicBezTo>
                    <a:pt x="25696" y="15292"/>
                    <a:pt x="25627" y="14780"/>
                    <a:pt x="25832" y="14302"/>
                  </a:cubicBezTo>
                  <a:cubicBezTo>
                    <a:pt x="25866" y="14200"/>
                    <a:pt x="25934" y="14132"/>
                    <a:pt x="26003" y="14030"/>
                  </a:cubicBezTo>
                  <a:cubicBezTo>
                    <a:pt x="25866" y="9389"/>
                    <a:pt x="24331" y="3417"/>
                    <a:pt x="18052" y="892"/>
                  </a:cubicBezTo>
                  <a:cubicBezTo>
                    <a:pt x="16530" y="283"/>
                    <a:pt x="14923" y="0"/>
                    <a:pt x="13317" y="0"/>
                  </a:cubicBezTo>
                  <a:close/>
                </a:path>
              </a:pathLst>
            </a:custGeom>
            <a:solidFill>
              <a:srgbClr val="EE5E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4" name="Google Shape;524;p17"/>
          <p:cNvGrpSpPr/>
          <p:nvPr/>
        </p:nvGrpSpPr>
        <p:grpSpPr>
          <a:xfrm rot="-1388396">
            <a:off x="8042538" y="2608666"/>
            <a:ext cx="1466384" cy="1097097"/>
            <a:chOff x="2683075" y="2759700"/>
            <a:chExt cx="1544925" cy="1083825"/>
          </a:xfrm>
        </p:grpSpPr>
        <p:sp>
          <p:nvSpPr>
            <p:cNvPr id="525" name="Google Shape;525;p17"/>
            <p:cNvSpPr/>
            <p:nvPr/>
          </p:nvSpPr>
          <p:spPr>
            <a:xfrm>
              <a:off x="2683075" y="2759850"/>
              <a:ext cx="1544925" cy="1083675"/>
            </a:xfrm>
            <a:custGeom>
              <a:avLst/>
              <a:gdLst/>
              <a:ahLst/>
              <a:cxnLst/>
              <a:rect l="l" t="t" r="r" b="b"/>
              <a:pathLst>
                <a:path w="61797" h="43347" extrusionOk="0">
                  <a:moveTo>
                    <a:pt x="23324" y="1"/>
                  </a:moveTo>
                  <a:cubicBezTo>
                    <a:pt x="20321" y="1"/>
                    <a:pt x="17333" y="1037"/>
                    <a:pt x="14980" y="2968"/>
                  </a:cubicBezTo>
                  <a:cubicBezTo>
                    <a:pt x="0" y="14979"/>
                    <a:pt x="23886" y="43233"/>
                    <a:pt x="23886" y="43233"/>
                  </a:cubicBezTo>
                  <a:cubicBezTo>
                    <a:pt x="23886" y="43233"/>
                    <a:pt x="25517" y="43346"/>
                    <a:pt x="28101" y="43346"/>
                  </a:cubicBezTo>
                  <a:cubicBezTo>
                    <a:pt x="37799" y="43346"/>
                    <a:pt x="60918" y="41750"/>
                    <a:pt x="61592" y="26581"/>
                  </a:cubicBezTo>
                  <a:cubicBezTo>
                    <a:pt x="61797" y="21906"/>
                    <a:pt x="59476" y="17299"/>
                    <a:pt x="55484" y="14808"/>
                  </a:cubicBezTo>
                  <a:cubicBezTo>
                    <a:pt x="53361" y="13486"/>
                    <a:pt x="51246" y="12963"/>
                    <a:pt x="49230" y="12963"/>
                  </a:cubicBezTo>
                  <a:cubicBezTo>
                    <a:pt x="41625" y="12963"/>
                    <a:pt x="35420" y="20405"/>
                    <a:pt x="35420" y="20405"/>
                  </a:cubicBezTo>
                  <a:cubicBezTo>
                    <a:pt x="35420" y="20405"/>
                    <a:pt x="39173" y="5356"/>
                    <a:pt x="28083" y="920"/>
                  </a:cubicBezTo>
                  <a:cubicBezTo>
                    <a:pt x="26556" y="300"/>
                    <a:pt x="24938" y="1"/>
                    <a:pt x="23324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7"/>
            <p:cNvSpPr/>
            <p:nvPr/>
          </p:nvSpPr>
          <p:spPr>
            <a:xfrm>
              <a:off x="2932150" y="2759700"/>
              <a:ext cx="1295850" cy="1082300"/>
            </a:xfrm>
            <a:custGeom>
              <a:avLst/>
              <a:gdLst/>
              <a:ahLst/>
              <a:cxnLst/>
              <a:rect l="l" t="t" r="r" b="b"/>
              <a:pathLst>
                <a:path w="51834" h="43292" extrusionOk="0">
                  <a:moveTo>
                    <a:pt x="13424" y="1201"/>
                  </a:moveTo>
                  <a:cubicBezTo>
                    <a:pt x="13603" y="1201"/>
                    <a:pt x="13784" y="1244"/>
                    <a:pt x="13957" y="1336"/>
                  </a:cubicBezTo>
                  <a:cubicBezTo>
                    <a:pt x="14571" y="1643"/>
                    <a:pt x="14776" y="2359"/>
                    <a:pt x="14469" y="2905"/>
                  </a:cubicBezTo>
                  <a:cubicBezTo>
                    <a:pt x="14281" y="3329"/>
                    <a:pt x="13897" y="3558"/>
                    <a:pt x="13475" y="3558"/>
                  </a:cubicBezTo>
                  <a:cubicBezTo>
                    <a:pt x="13286" y="3558"/>
                    <a:pt x="13090" y="3512"/>
                    <a:pt x="12899" y="3417"/>
                  </a:cubicBezTo>
                  <a:cubicBezTo>
                    <a:pt x="12319" y="3144"/>
                    <a:pt x="12081" y="2394"/>
                    <a:pt x="12388" y="1848"/>
                  </a:cubicBezTo>
                  <a:cubicBezTo>
                    <a:pt x="12603" y="1440"/>
                    <a:pt x="13004" y="1201"/>
                    <a:pt x="13424" y="1201"/>
                  </a:cubicBezTo>
                  <a:close/>
                  <a:moveTo>
                    <a:pt x="17875" y="3419"/>
                  </a:moveTo>
                  <a:cubicBezTo>
                    <a:pt x="18053" y="3419"/>
                    <a:pt x="18231" y="3462"/>
                    <a:pt x="18393" y="3554"/>
                  </a:cubicBezTo>
                  <a:cubicBezTo>
                    <a:pt x="19007" y="3861"/>
                    <a:pt x="19212" y="4577"/>
                    <a:pt x="18905" y="5123"/>
                  </a:cubicBezTo>
                  <a:cubicBezTo>
                    <a:pt x="18717" y="5547"/>
                    <a:pt x="18333" y="5776"/>
                    <a:pt x="17911" y="5776"/>
                  </a:cubicBezTo>
                  <a:cubicBezTo>
                    <a:pt x="17722" y="5776"/>
                    <a:pt x="17526" y="5730"/>
                    <a:pt x="17335" y="5635"/>
                  </a:cubicBezTo>
                  <a:cubicBezTo>
                    <a:pt x="16789" y="5396"/>
                    <a:pt x="16516" y="4680"/>
                    <a:pt x="16824" y="4066"/>
                  </a:cubicBezTo>
                  <a:cubicBezTo>
                    <a:pt x="17039" y="3658"/>
                    <a:pt x="17457" y="3419"/>
                    <a:pt x="17875" y="3419"/>
                  </a:cubicBezTo>
                  <a:close/>
                  <a:moveTo>
                    <a:pt x="9104" y="4663"/>
                  </a:moveTo>
                  <a:cubicBezTo>
                    <a:pt x="9284" y="4663"/>
                    <a:pt x="9463" y="4702"/>
                    <a:pt x="9624" y="4782"/>
                  </a:cubicBezTo>
                  <a:cubicBezTo>
                    <a:pt x="10170" y="5089"/>
                    <a:pt x="10443" y="5806"/>
                    <a:pt x="10135" y="6386"/>
                  </a:cubicBezTo>
                  <a:cubicBezTo>
                    <a:pt x="9919" y="6795"/>
                    <a:pt x="9516" y="7017"/>
                    <a:pt x="9094" y="7017"/>
                  </a:cubicBezTo>
                  <a:cubicBezTo>
                    <a:pt x="8917" y="7017"/>
                    <a:pt x="8737" y="6978"/>
                    <a:pt x="8566" y="6898"/>
                  </a:cubicBezTo>
                  <a:cubicBezTo>
                    <a:pt x="7986" y="6591"/>
                    <a:pt x="7747" y="5874"/>
                    <a:pt x="8054" y="5294"/>
                  </a:cubicBezTo>
                  <a:cubicBezTo>
                    <a:pt x="8246" y="4885"/>
                    <a:pt x="8676" y="4663"/>
                    <a:pt x="9104" y="4663"/>
                  </a:cubicBezTo>
                  <a:close/>
                  <a:moveTo>
                    <a:pt x="22362" y="5686"/>
                  </a:moveTo>
                  <a:cubicBezTo>
                    <a:pt x="22543" y="5686"/>
                    <a:pt x="22726" y="5725"/>
                    <a:pt x="22897" y="5806"/>
                  </a:cubicBezTo>
                  <a:cubicBezTo>
                    <a:pt x="23478" y="6113"/>
                    <a:pt x="23682" y="6830"/>
                    <a:pt x="23409" y="7410"/>
                  </a:cubicBezTo>
                  <a:cubicBezTo>
                    <a:pt x="23193" y="7819"/>
                    <a:pt x="22790" y="8041"/>
                    <a:pt x="22356" y="8041"/>
                  </a:cubicBezTo>
                  <a:cubicBezTo>
                    <a:pt x="22174" y="8041"/>
                    <a:pt x="21987" y="8002"/>
                    <a:pt x="21806" y="7921"/>
                  </a:cubicBezTo>
                  <a:cubicBezTo>
                    <a:pt x="21225" y="7648"/>
                    <a:pt x="20987" y="6932"/>
                    <a:pt x="21294" y="6318"/>
                  </a:cubicBezTo>
                  <a:cubicBezTo>
                    <a:pt x="21510" y="5909"/>
                    <a:pt x="21930" y="5686"/>
                    <a:pt x="22362" y="5686"/>
                  </a:cubicBezTo>
                  <a:close/>
                  <a:moveTo>
                    <a:pt x="13540" y="6881"/>
                  </a:moveTo>
                  <a:cubicBezTo>
                    <a:pt x="13720" y="6881"/>
                    <a:pt x="13899" y="6920"/>
                    <a:pt x="14060" y="7000"/>
                  </a:cubicBezTo>
                  <a:cubicBezTo>
                    <a:pt x="14606" y="7307"/>
                    <a:pt x="14879" y="8024"/>
                    <a:pt x="14571" y="8604"/>
                  </a:cubicBezTo>
                  <a:cubicBezTo>
                    <a:pt x="14355" y="9013"/>
                    <a:pt x="13952" y="9235"/>
                    <a:pt x="13530" y="9235"/>
                  </a:cubicBezTo>
                  <a:cubicBezTo>
                    <a:pt x="13353" y="9235"/>
                    <a:pt x="13173" y="9196"/>
                    <a:pt x="13002" y="9116"/>
                  </a:cubicBezTo>
                  <a:cubicBezTo>
                    <a:pt x="12422" y="8843"/>
                    <a:pt x="12217" y="8126"/>
                    <a:pt x="12490" y="7512"/>
                  </a:cubicBezTo>
                  <a:cubicBezTo>
                    <a:pt x="12682" y="7103"/>
                    <a:pt x="13112" y="6881"/>
                    <a:pt x="13540" y="6881"/>
                  </a:cubicBezTo>
                  <a:close/>
                  <a:moveTo>
                    <a:pt x="4789" y="7222"/>
                  </a:moveTo>
                  <a:cubicBezTo>
                    <a:pt x="4970" y="7222"/>
                    <a:pt x="5153" y="7261"/>
                    <a:pt x="5324" y="7341"/>
                  </a:cubicBezTo>
                  <a:cubicBezTo>
                    <a:pt x="5904" y="7648"/>
                    <a:pt x="6109" y="8365"/>
                    <a:pt x="5836" y="8945"/>
                  </a:cubicBezTo>
                  <a:cubicBezTo>
                    <a:pt x="5616" y="9337"/>
                    <a:pt x="5202" y="9570"/>
                    <a:pt x="4759" y="9570"/>
                  </a:cubicBezTo>
                  <a:cubicBezTo>
                    <a:pt x="4585" y="9570"/>
                    <a:pt x="4406" y="9534"/>
                    <a:pt x="4232" y="9457"/>
                  </a:cubicBezTo>
                  <a:cubicBezTo>
                    <a:pt x="3652" y="9184"/>
                    <a:pt x="3447" y="8467"/>
                    <a:pt x="3720" y="7853"/>
                  </a:cubicBezTo>
                  <a:cubicBezTo>
                    <a:pt x="3937" y="7444"/>
                    <a:pt x="4357" y="7222"/>
                    <a:pt x="4789" y="7222"/>
                  </a:cubicBezTo>
                  <a:close/>
                  <a:moveTo>
                    <a:pt x="17954" y="9144"/>
                  </a:moveTo>
                  <a:cubicBezTo>
                    <a:pt x="18142" y="9144"/>
                    <a:pt x="18337" y="9190"/>
                    <a:pt x="18530" y="9286"/>
                  </a:cubicBezTo>
                  <a:cubicBezTo>
                    <a:pt x="19144" y="9559"/>
                    <a:pt x="19349" y="10276"/>
                    <a:pt x="19042" y="10856"/>
                  </a:cubicBezTo>
                  <a:cubicBezTo>
                    <a:pt x="18821" y="11248"/>
                    <a:pt x="18408" y="11481"/>
                    <a:pt x="17978" y="11481"/>
                  </a:cubicBezTo>
                  <a:cubicBezTo>
                    <a:pt x="17808" y="11481"/>
                    <a:pt x="17636" y="11445"/>
                    <a:pt x="17472" y="11368"/>
                  </a:cubicBezTo>
                  <a:cubicBezTo>
                    <a:pt x="16926" y="11095"/>
                    <a:pt x="16653" y="10378"/>
                    <a:pt x="16960" y="9764"/>
                  </a:cubicBezTo>
                  <a:cubicBezTo>
                    <a:pt x="17171" y="9366"/>
                    <a:pt x="17543" y="9144"/>
                    <a:pt x="17954" y="9144"/>
                  </a:cubicBezTo>
                  <a:close/>
                  <a:moveTo>
                    <a:pt x="9198" y="9487"/>
                  </a:moveTo>
                  <a:cubicBezTo>
                    <a:pt x="9388" y="9487"/>
                    <a:pt x="9581" y="9533"/>
                    <a:pt x="9760" y="9628"/>
                  </a:cubicBezTo>
                  <a:cubicBezTo>
                    <a:pt x="10306" y="9901"/>
                    <a:pt x="10545" y="10617"/>
                    <a:pt x="10272" y="11197"/>
                  </a:cubicBezTo>
                  <a:cubicBezTo>
                    <a:pt x="10055" y="11606"/>
                    <a:pt x="9652" y="11829"/>
                    <a:pt x="9218" y="11829"/>
                  </a:cubicBezTo>
                  <a:cubicBezTo>
                    <a:pt x="9037" y="11829"/>
                    <a:pt x="8849" y="11790"/>
                    <a:pt x="8668" y="11709"/>
                  </a:cubicBezTo>
                  <a:cubicBezTo>
                    <a:pt x="8122" y="11436"/>
                    <a:pt x="7883" y="10720"/>
                    <a:pt x="8156" y="10139"/>
                  </a:cubicBezTo>
                  <a:cubicBezTo>
                    <a:pt x="8368" y="9715"/>
                    <a:pt x="8776" y="9487"/>
                    <a:pt x="9198" y="9487"/>
                  </a:cubicBezTo>
                  <a:close/>
                  <a:moveTo>
                    <a:pt x="22412" y="11397"/>
                  </a:moveTo>
                  <a:cubicBezTo>
                    <a:pt x="22597" y="11397"/>
                    <a:pt x="22786" y="11443"/>
                    <a:pt x="22966" y="11539"/>
                  </a:cubicBezTo>
                  <a:cubicBezTo>
                    <a:pt x="23580" y="11846"/>
                    <a:pt x="23785" y="12562"/>
                    <a:pt x="23478" y="13108"/>
                  </a:cubicBezTo>
                  <a:cubicBezTo>
                    <a:pt x="23262" y="13515"/>
                    <a:pt x="22861" y="13755"/>
                    <a:pt x="22441" y="13755"/>
                  </a:cubicBezTo>
                  <a:cubicBezTo>
                    <a:pt x="22263" y="13755"/>
                    <a:pt x="22081" y="13712"/>
                    <a:pt x="21908" y="13620"/>
                  </a:cubicBezTo>
                  <a:cubicBezTo>
                    <a:pt x="21362" y="13381"/>
                    <a:pt x="21089" y="12630"/>
                    <a:pt x="21396" y="12050"/>
                  </a:cubicBezTo>
                  <a:cubicBezTo>
                    <a:pt x="21608" y="11626"/>
                    <a:pt x="21999" y="11397"/>
                    <a:pt x="22412" y="11397"/>
                  </a:cubicBezTo>
                  <a:close/>
                  <a:moveTo>
                    <a:pt x="13685" y="11739"/>
                  </a:moveTo>
                  <a:cubicBezTo>
                    <a:pt x="13873" y="11739"/>
                    <a:pt x="14061" y="11785"/>
                    <a:pt x="14230" y="11880"/>
                  </a:cubicBezTo>
                  <a:cubicBezTo>
                    <a:pt x="14810" y="12187"/>
                    <a:pt x="15049" y="12903"/>
                    <a:pt x="14742" y="13449"/>
                  </a:cubicBezTo>
                  <a:cubicBezTo>
                    <a:pt x="14523" y="13839"/>
                    <a:pt x="14113" y="14090"/>
                    <a:pt x="13685" y="14090"/>
                  </a:cubicBezTo>
                  <a:cubicBezTo>
                    <a:pt x="13513" y="14090"/>
                    <a:pt x="13339" y="14049"/>
                    <a:pt x="13172" y="13961"/>
                  </a:cubicBezTo>
                  <a:cubicBezTo>
                    <a:pt x="12558" y="13654"/>
                    <a:pt x="12353" y="12972"/>
                    <a:pt x="12661" y="12392"/>
                  </a:cubicBezTo>
                  <a:cubicBezTo>
                    <a:pt x="12849" y="11968"/>
                    <a:pt x="13265" y="11739"/>
                    <a:pt x="13685" y="11739"/>
                  </a:cubicBezTo>
                  <a:close/>
                  <a:moveTo>
                    <a:pt x="4823" y="12933"/>
                  </a:moveTo>
                  <a:cubicBezTo>
                    <a:pt x="5009" y="12933"/>
                    <a:pt x="5202" y="12979"/>
                    <a:pt x="5392" y="13074"/>
                  </a:cubicBezTo>
                  <a:cubicBezTo>
                    <a:pt x="6007" y="13381"/>
                    <a:pt x="6211" y="14098"/>
                    <a:pt x="5904" y="14644"/>
                  </a:cubicBezTo>
                  <a:cubicBezTo>
                    <a:pt x="5692" y="15068"/>
                    <a:pt x="5301" y="15297"/>
                    <a:pt x="4889" y="15297"/>
                  </a:cubicBezTo>
                  <a:cubicBezTo>
                    <a:pt x="4704" y="15297"/>
                    <a:pt x="4514" y="15251"/>
                    <a:pt x="4335" y="15156"/>
                  </a:cubicBezTo>
                  <a:cubicBezTo>
                    <a:pt x="3789" y="14883"/>
                    <a:pt x="3550" y="14166"/>
                    <a:pt x="3823" y="13586"/>
                  </a:cubicBezTo>
                  <a:cubicBezTo>
                    <a:pt x="4035" y="13162"/>
                    <a:pt x="4409" y="12933"/>
                    <a:pt x="4823" y="12933"/>
                  </a:cubicBezTo>
                  <a:close/>
                  <a:moveTo>
                    <a:pt x="18112" y="13997"/>
                  </a:moveTo>
                  <a:cubicBezTo>
                    <a:pt x="18294" y="13997"/>
                    <a:pt x="18483" y="14040"/>
                    <a:pt x="18666" y="14132"/>
                  </a:cubicBezTo>
                  <a:cubicBezTo>
                    <a:pt x="19246" y="14439"/>
                    <a:pt x="19485" y="15156"/>
                    <a:pt x="19178" y="15702"/>
                  </a:cubicBezTo>
                  <a:cubicBezTo>
                    <a:pt x="18962" y="16109"/>
                    <a:pt x="18562" y="16348"/>
                    <a:pt x="18141" y="16348"/>
                  </a:cubicBezTo>
                  <a:cubicBezTo>
                    <a:pt x="17963" y="16348"/>
                    <a:pt x="17781" y="16305"/>
                    <a:pt x="17608" y="16213"/>
                  </a:cubicBezTo>
                  <a:cubicBezTo>
                    <a:pt x="17028" y="15940"/>
                    <a:pt x="16789" y="15258"/>
                    <a:pt x="17097" y="14644"/>
                  </a:cubicBezTo>
                  <a:cubicBezTo>
                    <a:pt x="17288" y="14236"/>
                    <a:pt x="17682" y="13997"/>
                    <a:pt x="18112" y="13997"/>
                  </a:cubicBezTo>
                  <a:close/>
                  <a:moveTo>
                    <a:pt x="40126" y="14729"/>
                  </a:moveTo>
                  <a:cubicBezTo>
                    <a:pt x="40307" y="14729"/>
                    <a:pt x="40494" y="14768"/>
                    <a:pt x="40676" y="14848"/>
                  </a:cubicBezTo>
                  <a:cubicBezTo>
                    <a:pt x="41256" y="15156"/>
                    <a:pt x="41495" y="15872"/>
                    <a:pt x="41187" y="16452"/>
                  </a:cubicBezTo>
                  <a:cubicBezTo>
                    <a:pt x="40967" y="16844"/>
                    <a:pt x="40536" y="17078"/>
                    <a:pt x="40108" y="17078"/>
                  </a:cubicBezTo>
                  <a:cubicBezTo>
                    <a:pt x="39940" y="17078"/>
                    <a:pt x="39772" y="17041"/>
                    <a:pt x="39618" y="16964"/>
                  </a:cubicBezTo>
                  <a:cubicBezTo>
                    <a:pt x="39038" y="16657"/>
                    <a:pt x="38833" y="15975"/>
                    <a:pt x="39106" y="15360"/>
                  </a:cubicBezTo>
                  <a:cubicBezTo>
                    <a:pt x="39298" y="14951"/>
                    <a:pt x="39694" y="14729"/>
                    <a:pt x="40126" y="14729"/>
                  </a:cubicBezTo>
                  <a:close/>
                  <a:moveTo>
                    <a:pt x="9329" y="15192"/>
                  </a:moveTo>
                  <a:cubicBezTo>
                    <a:pt x="9508" y="15192"/>
                    <a:pt x="9690" y="15235"/>
                    <a:pt x="9863" y="15326"/>
                  </a:cubicBezTo>
                  <a:cubicBezTo>
                    <a:pt x="10477" y="15633"/>
                    <a:pt x="10681" y="16316"/>
                    <a:pt x="10374" y="16896"/>
                  </a:cubicBezTo>
                  <a:cubicBezTo>
                    <a:pt x="10186" y="17320"/>
                    <a:pt x="9802" y="17549"/>
                    <a:pt x="9381" y="17549"/>
                  </a:cubicBezTo>
                  <a:cubicBezTo>
                    <a:pt x="9192" y="17549"/>
                    <a:pt x="8995" y="17503"/>
                    <a:pt x="8805" y="17408"/>
                  </a:cubicBezTo>
                  <a:cubicBezTo>
                    <a:pt x="8225" y="17135"/>
                    <a:pt x="7986" y="16452"/>
                    <a:pt x="8293" y="15838"/>
                  </a:cubicBezTo>
                  <a:cubicBezTo>
                    <a:pt x="8508" y="15431"/>
                    <a:pt x="8909" y="15192"/>
                    <a:pt x="9329" y="15192"/>
                  </a:cubicBezTo>
                  <a:close/>
                  <a:moveTo>
                    <a:pt x="31344" y="15923"/>
                  </a:moveTo>
                  <a:cubicBezTo>
                    <a:pt x="31521" y="15923"/>
                    <a:pt x="31701" y="15962"/>
                    <a:pt x="31872" y="16043"/>
                  </a:cubicBezTo>
                  <a:cubicBezTo>
                    <a:pt x="32486" y="16350"/>
                    <a:pt x="32691" y="17066"/>
                    <a:pt x="32384" y="17647"/>
                  </a:cubicBezTo>
                  <a:cubicBezTo>
                    <a:pt x="32188" y="18038"/>
                    <a:pt x="31746" y="18272"/>
                    <a:pt x="31311" y="18272"/>
                  </a:cubicBezTo>
                  <a:cubicBezTo>
                    <a:pt x="31139" y="18272"/>
                    <a:pt x="30968" y="18236"/>
                    <a:pt x="30814" y="18158"/>
                  </a:cubicBezTo>
                  <a:cubicBezTo>
                    <a:pt x="30268" y="17851"/>
                    <a:pt x="29995" y="17169"/>
                    <a:pt x="30302" y="16555"/>
                  </a:cubicBezTo>
                  <a:cubicBezTo>
                    <a:pt x="30519" y="16146"/>
                    <a:pt x="30922" y="15923"/>
                    <a:pt x="31344" y="15923"/>
                  </a:cubicBezTo>
                  <a:close/>
                  <a:moveTo>
                    <a:pt x="22608" y="16265"/>
                  </a:moveTo>
                  <a:cubicBezTo>
                    <a:pt x="22785" y="16265"/>
                    <a:pt x="22965" y="16303"/>
                    <a:pt x="23136" y="16384"/>
                  </a:cubicBezTo>
                  <a:cubicBezTo>
                    <a:pt x="23751" y="16691"/>
                    <a:pt x="23955" y="17408"/>
                    <a:pt x="23648" y="17988"/>
                  </a:cubicBezTo>
                  <a:cubicBezTo>
                    <a:pt x="23432" y="18397"/>
                    <a:pt x="23012" y="18619"/>
                    <a:pt x="22591" y="18619"/>
                  </a:cubicBezTo>
                  <a:cubicBezTo>
                    <a:pt x="22416" y="18619"/>
                    <a:pt x="22240" y="18580"/>
                    <a:pt x="22079" y="18500"/>
                  </a:cubicBezTo>
                  <a:cubicBezTo>
                    <a:pt x="21464" y="18193"/>
                    <a:pt x="21260" y="17510"/>
                    <a:pt x="21567" y="16896"/>
                  </a:cubicBezTo>
                  <a:cubicBezTo>
                    <a:pt x="21783" y="16487"/>
                    <a:pt x="22186" y="16265"/>
                    <a:pt x="22608" y="16265"/>
                  </a:cubicBezTo>
                  <a:close/>
                  <a:moveTo>
                    <a:pt x="44585" y="16994"/>
                  </a:moveTo>
                  <a:cubicBezTo>
                    <a:pt x="44773" y="16994"/>
                    <a:pt x="44966" y="17040"/>
                    <a:pt x="45146" y="17135"/>
                  </a:cubicBezTo>
                  <a:cubicBezTo>
                    <a:pt x="45760" y="17408"/>
                    <a:pt x="45965" y="18158"/>
                    <a:pt x="45658" y="18704"/>
                  </a:cubicBezTo>
                  <a:cubicBezTo>
                    <a:pt x="45442" y="19112"/>
                    <a:pt x="45024" y="19351"/>
                    <a:pt x="44606" y="19351"/>
                  </a:cubicBezTo>
                  <a:cubicBezTo>
                    <a:pt x="44428" y="19351"/>
                    <a:pt x="44250" y="19308"/>
                    <a:pt x="44088" y="19216"/>
                  </a:cubicBezTo>
                  <a:cubicBezTo>
                    <a:pt x="43542" y="18909"/>
                    <a:pt x="43269" y="18227"/>
                    <a:pt x="43576" y="17647"/>
                  </a:cubicBezTo>
                  <a:cubicBezTo>
                    <a:pt x="43764" y="17222"/>
                    <a:pt x="44164" y="16994"/>
                    <a:pt x="44585" y="16994"/>
                  </a:cubicBezTo>
                  <a:close/>
                  <a:moveTo>
                    <a:pt x="13771" y="17459"/>
                  </a:moveTo>
                  <a:cubicBezTo>
                    <a:pt x="13947" y="17459"/>
                    <a:pt x="14127" y="17498"/>
                    <a:pt x="14299" y="17578"/>
                  </a:cubicBezTo>
                  <a:cubicBezTo>
                    <a:pt x="14913" y="17885"/>
                    <a:pt x="15117" y="18602"/>
                    <a:pt x="14810" y="19148"/>
                  </a:cubicBezTo>
                  <a:cubicBezTo>
                    <a:pt x="14622" y="19572"/>
                    <a:pt x="14206" y="19801"/>
                    <a:pt x="13786" y="19801"/>
                  </a:cubicBezTo>
                  <a:cubicBezTo>
                    <a:pt x="13598" y="19801"/>
                    <a:pt x="13410" y="19755"/>
                    <a:pt x="13241" y="19660"/>
                  </a:cubicBezTo>
                  <a:cubicBezTo>
                    <a:pt x="12695" y="19387"/>
                    <a:pt x="12422" y="18704"/>
                    <a:pt x="12729" y="18090"/>
                  </a:cubicBezTo>
                  <a:cubicBezTo>
                    <a:pt x="12945" y="17681"/>
                    <a:pt x="13348" y="17459"/>
                    <a:pt x="13771" y="17459"/>
                  </a:cubicBezTo>
                  <a:close/>
                  <a:moveTo>
                    <a:pt x="5035" y="17800"/>
                  </a:moveTo>
                  <a:cubicBezTo>
                    <a:pt x="5212" y="17800"/>
                    <a:pt x="5392" y="17839"/>
                    <a:pt x="5563" y="17920"/>
                  </a:cubicBezTo>
                  <a:cubicBezTo>
                    <a:pt x="6177" y="18227"/>
                    <a:pt x="6382" y="18943"/>
                    <a:pt x="6075" y="19523"/>
                  </a:cubicBezTo>
                  <a:cubicBezTo>
                    <a:pt x="5864" y="19922"/>
                    <a:pt x="5476" y="20143"/>
                    <a:pt x="5065" y="20143"/>
                  </a:cubicBezTo>
                  <a:cubicBezTo>
                    <a:pt x="4878" y="20143"/>
                    <a:pt x="4687" y="20097"/>
                    <a:pt x="4505" y="20001"/>
                  </a:cubicBezTo>
                  <a:cubicBezTo>
                    <a:pt x="3891" y="19728"/>
                    <a:pt x="3686" y="19046"/>
                    <a:pt x="3993" y="18431"/>
                  </a:cubicBezTo>
                  <a:cubicBezTo>
                    <a:pt x="4210" y="18022"/>
                    <a:pt x="4613" y="17800"/>
                    <a:pt x="5035" y="17800"/>
                  </a:cubicBezTo>
                  <a:close/>
                  <a:moveTo>
                    <a:pt x="35814" y="18188"/>
                  </a:moveTo>
                  <a:cubicBezTo>
                    <a:pt x="36004" y="18188"/>
                    <a:pt x="36196" y="18234"/>
                    <a:pt x="36376" y="18329"/>
                  </a:cubicBezTo>
                  <a:cubicBezTo>
                    <a:pt x="36922" y="18602"/>
                    <a:pt x="37161" y="19353"/>
                    <a:pt x="36888" y="19899"/>
                  </a:cubicBezTo>
                  <a:cubicBezTo>
                    <a:pt x="36672" y="20306"/>
                    <a:pt x="36272" y="20545"/>
                    <a:pt x="35839" y="20545"/>
                  </a:cubicBezTo>
                  <a:cubicBezTo>
                    <a:pt x="35656" y="20545"/>
                    <a:pt x="35467" y="20502"/>
                    <a:pt x="35284" y="20411"/>
                  </a:cubicBezTo>
                  <a:cubicBezTo>
                    <a:pt x="34704" y="20103"/>
                    <a:pt x="34499" y="19421"/>
                    <a:pt x="34772" y="18841"/>
                  </a:cubicBezTo>
                  <a:cubicBezTo>
                    <a:pt x="34984" y="18417"/>
                    <a:pt x="35392" y="18188"/>
                    <a:pt x="35814" y="18188"/>
                  </a:cubicBezTo>
                  <a:close/>
                  <a:moveTo>
                    <a:pt x="49043" y="19246"/>
                  </a:moveTo>
                  <a:cubicBezTo>
                    <a:pt x="49227" y="19246"/>
                    <a:pt x="49413" y="19292"/>
                    <a:pt x="49582" y="19387"/>
                  </a:cubicBezTo>
                  <a:cubicBezTo>
                    <a:pt x="50196" y="19694"/>
                    <a:pt x="50401" y="20411"/>
                    <a:pt x="50093" y="20956"/>
                  </a:cubicBezTo>
                  <a:cubicBezTo>
                    <a:pt x="49874" y="21346"/>
                    <a:pt x="49464" y="21597"/>
                    <a:pt x="49036" y="21597"/>
                  </a:cubicBezTo>
                  <a:cubicBezTo>
                    <a:pt x="48865" y="21597"/>
                    <a:pt x="48690" y="21556"/>
                    <a:pt x="48524" y="21468"/>
                  </a:cubicBezTo>
                  <a:cubicBezTo>
                    <a:pt x="47978" y="21161"/>
                    <a:pt x="47739" y="20445"/>
                    <a:pt x="48012" y="19899"/>
                  </a:cubicBezTo>
                  <a:cubicBezTo>
                    <a:pt x="48224" y="19475"/>
                    <a:pt x="48631" y="19246"/>
                    <a:pt x="49043" y="19246"/>
                  </a:cubicBezTo>
                  <a:close/>
                  <a:moveTo>
                    <a:pt x="18226" y="19723"/>
                  </a:moveTo>
                  <a:cubicBezTo>
                    <a:pt x="18416" y="19723"/>
                    <a:pt x="18613" y="19769"/>
                    <a:pt x="18803" y="19865"/>
                  </a:cubicBezTo>
                  <a:cubicBezTo>
                    <a:pt x="19383" y="20138"/>
                    <a:pt x="19588" y="20854"/>
                    <a:pt x="19315" y="21434"/>
                  </a:cubicBezTo>
                  <a:cubicBezTo>
                    <a:pt x="19098" y="21843"/>
                    <a:pt x="18678" y="22066"/>
                    <a:pt x="18246" y="22066"/>
                  </a:cubicBezTo>
                  <a:cubicBezTo>
                    <a:pt x="18065" y="22066"/>
                    <a:pt x="17882" y="22027"/>
                    <a:pt x="17711" y="21946"/>
                  </a:cubicBezTo>
                  <a:cubicBezTo>
                    <a:pt x="17131" y="21639"/>
                    <a:pt x="16926" y="20956"/>
                    <a:pt x="17199" y="20376"/>
                  </a:cubicBezTo>
                  <a:cubicBezTo>
                    <a:pt x="17411" y="19952"/>
                    <a:pt x="17802" y="19723"/>
                    <a:pt x="18226" y="19723"/>
                  </a:cubicBezTo>
                  <a:close/>
                  <a:moveTo>
                    <a:pt x="9445" y="20065"/>
                  </a:moveTo>
                  <a:cubicBezTo>
                    <a:pt x="9630" y="20065"/>
                    <a:pt x="9819" y="20111"/>
                    <a:pt x="9999" y="20206"/>
                  </a:cubicBezTo>
                  <a:cubicBezTo>
                    <a:pt x="10613" y="20479"/>
                    <a:pt x="10818" y="21161"/>
                    <a:pt x="10511" y="21775"/>
                  </a:cubicBezTo>
                  <a:cubicBezTo>
                    <a:pt x="10294" y="22184"/>
                    <a:pt x="9874" y="22407"/>
                    <a:pt x="9454" y="22407"/>
                  </a:cubicBezTo>
                  <a:cubicBezTo>
                    <a:pt x="9278" y="22407"/>
                    <a:pt x="9102" y="22368"/>
                    <a:pt x="8941" y="22287"/>
                  </a:cubicBezTo>
                  <a:cubicBezTo>
                    <a:pt x="8395" y="21980"/>
                    <a:pt x="8122" y="21298"/>
                    <a:pt x="8429" y="20718"/>
                  </a:cubicBezTo>
                  <a:cubicBezTo>
                    <a:pt x="8641" y="20294"/>
                    <a:pt x="9032" y="20065"/>
                    <a:pt x="9445" y="20065"/>
                  </a:cubicBezTo>
                  <a:close/>
                  <a:moveTo>
                    <a:pt x="40250" y="20440"/>
                  </a:moveTo>
                  <a:cubicBezTo>
                    <a:pt x="40440" y="20440"/>
                    <a:pt x="40632" y="20486"/>
                    <a:pt x="40812" y="20581"/>
                  </a:cubicBezTo>
                  <a:cubicBezTo>
                    <a:pt x="41392" y="20854"/>
                    <a:pt x="41597" y="21605"/>
                    <a:pt x="41324" y="22151"/>
                  </a:cubicBezTo>
                  <a:cubicBezTo>
                    <a:pt x="41105" y="22540"/>
                    <a:pt x="40694" y="22791"/>
                    <a:pt x="40254" y="22791"/>
                  </a:cubicBezTo>
                  <a:cubicBezTo>
                    <a:pt x="40078" y="22791"/>
                    <a:pt x="39896" y="22751"/>
                    <a:pt x="39720" y="22663"/>
                  </a:cubicBezTo>
                  <a:cubicBezTo>
                    <a:pt x="39174" y="22356"/>
                    <a:pt x="38935" y="21673"/>
                    <a:pt x="39208" y="21093"/>
                  </a:cubicBezTo>
                  <a:cubicBezTo>
                    <a:pt x="39420" y="20669"/>
                    <a:pt x="39828" y="20440"/>
                    <a:pt x="40250" y="20440"/>
                  </a:cubicBezTo>
                  <a:close/>
                  <a:moveTo>
                    <a:pt x="31454" y="20781"/>
                  </a:moveTo>
                  <a:cubicBezTo>
                    <a:pt x="31639" y="20781"/>
                    <a:pt x="31829" y="20827"/>
                    <a:pt x="32008" y="20922"/>
                  </a:cubicBezTo>
                  <a:cubicBezTo>
                    <a:pt x="32623" y="21229"/>
                    <a:pt x="32827" y="21946"/>
                    <a:pt x="32520" y="22492"/>
                  </a:cubicBezTo>
                  <a:cubicBezTo>
                    <a:pt x="32305" y="22899"/>
                    <a:pt x="31887" y="23138"/>
                    <a:pt x="31469" y="23138"/>
                  </a:cubicBezTo>
                  <a:cubicBezTo>
                    <a:pt x="31291" y="23138"/>
                    <a:pt x="31113" y="23095"/>
                    <a:pt x="30951" y="23004"/>
                  </a:cubicBezTo>
                  <a:cubicBezTo>
                    <a:pt x="30405" y="22697"/>
                    <a:pt x="30166" y="21980"/>
                    <a:pt x="30439" y="21434"/>
                  </a:cubicBezTo>
                  <a:cubicBezTo>
                    <a:pt x="30651" y="21010"/>
                    <a:pt x="31042" y="20781"/>
                    <a:pt x="31454" y="20781"/>
                  </a:cubicBezTo>
                  <a:close/>
                  <a:moveTo>
                    <a:pt x="22677" y="21976"/>
                  </a:moveTo>
                  <a:cubicBezTo>
                    <a:pt x="22866" y="21976"/>
                    <a:pt x="23059" y="22022"/>
                    <a:pt x="23239" y="22117"/>
                  </a:cubicBezTo>
                  <a:cubicBezTo>
                    <a:pt x="23785" y="22424"/>
                    <a:pt x="24024" y="23106"/>
                    <a:pt x="23751" y="23686"/>
                  </a:cubicBezTo>
                  <a:cubicBezTo>
                    <a:pt x="23535" y="24094"/>
                    <a:pt x="23134" y="24333"/>
                    <a:pt x="22702" y="24333"/>
                  </a:cubicBezTo>
                  <a:cubicBezTo>
                    <a:pt x="22519" y="24333"/>
                    <a:pt x="22330" y="24290"/>
                    <a:pt x="22147" y="24198"/>
                  </a:cubicBezTo>
                  <a:cubicBezTo>
                    <a:pt x="21601" y="23891"/>
                    <a:pt x="21362" y="23209"/>
                    <a:pt x="21635" y="22629"/>
                  </a:cubicBezTo>
                  <a:cubicBezTo>
                    <a:pt x="21847" y="22204"/>
                    <a:pt x="22254" y="21976"/>
                    <a:pt x="22677" y="21976"/>
                  </a:cubicBezTo>
                  <a:close/>
                  <a:moveTo>
                    <a:pt x="13881" y="22317"/>
                  </a:moveTo>
                  <a:cubicBezTo>
                    <a:pt x="14066" y="22317"/>
                    <a:pt x="14255" y="22363"/>
                    <a:pt x="14435" y="22458"/>
                  </a:cubicBezTo>
                  <a:cubicBezTo>
                    <a:pt x="15049" y="22765"/>
                    <a:pt x="15254" y="23482"/>
                    <a:pt x="14947" y="24028"/>
                  </a:cubicBezTo>
                  <a:cubicBezTo>
                    <a:pt x="14735" y="24452"/>
                    <a:pt x="14328" y="24681"/>
                    <a:pt x="13916" y="24681"/>
                  </a:cubicBezTo>
                  <a:cubicBezTo>
                    <a:pt x="13732" y="24681"/>
                    <a:pt x="13546" y="24635"/>
                    <a:pt x="13377" y="24539"/>
                  </a:cubicBezTo>
                  <a:cubicBezTo>
                    <a:pt x="12831" y="24232"/>
                    <a:pt x="12592" y="23516"/>
                    <a:pt x="12865" y="22970"/>
                  </a:cubicBezTo>
                  <a:cubicBezTo>
                    <a:pt x="13077" y="22546"/>
                    <a:pt x="13468" y="22317"/>
                    <a:pt x="13881" y="22317"/>
                  </a:cubicBezTo>
                  <a:close/>
                  <a:moveTo>
                    <a:pt x="44743" y="22699"/>
                  </a:moveTo>
                  <a:cubicBezTo>
                    <a:pt x="44924" y="22699"/>
                    <a:pt x="45109" y="22742"/>
                    <a:pt x="45282" y="22833"/>
                  </a:cubicBezTo>
                  <a:cubicBezTo>
                    <a:pt x="45828" y="23140"/>
                    <a:pt x="46101" y="23857"/>
                    <a:pt x="45794" y="24403"/>
                  </a:cubicBezTo>
                  <a:cubicBezTo>
                    <a:pt x="45582" y="24827"/>
                    <a:pt x="45191" y="25056"/>
                    <a:pt x="44778" y="25056"/>
                  </a:cubicBezTo>
                  <a:cubicBezTo>
                    <a:pt x="44593" y="25056"/>
                    <a:pt x="44404" y="25010"/>
                    <a:pt x="44224" y="24915"/>
                  </a:cubicBezTo>
                  <a:cubicBezTo>
                    <a:pt x="43610" y="24642"/>
                    <a:pt x="43405" y="23891"/>
                    <a:pt x="43712" y="23345"/>
                  </a:cubicBezTo>
                  <a:cubicBezTo>
                    <a:pt x="43904" y="22938"/>
                    <a:pt x="44314" y="22699"/>
                    <a:pt x="44743" y="22699"/>
                  </a:cubicBezTo>
                  <a:close/>
                  <a:moveTo>
                    <a:pt x="35960" y="23040"/>
                  </a:moveTo>
                  <a:cubicBezTo>
                    <a:pt x="36138" y="23040"/>
                    <a:pt x="36316" y="23083"/>
                    <a:pt x="36478" y="23175"/>
                  </a:cubicBezTo>
                  <a:cubicBezTo>
                    <a:pt x="37093" y="23482"/>
                    <a:pt x="37297" y="24198"/>
                    <a:pt x="36990" y="24744"/>
                  </a:cubicBezTo>
                  <a:cubicBezTo>
                    <a:pt x="36802" y="25168"/>
                    <a:pt x="36418" y="25397"/>
                    <a:pt x="35997" y="25397"/>
                  </a:cubicBezTo>
                  <a:cubicBezTo>
                    <a:pt x="35807" y="25397"/>
                    <a:pt x="35611" y="25351"/>
                    <a:pt x="35421" y="25256"/>
                  </a:cubicBezTo>
                  <a:cubicBezTo>
                    <a:pt x="34875" y="24983"/>
                    <a:pt x="34602" y="24232"/>
                    <a:pt x="34909" y="23686"/>
                  </a:cubicBezTo>
                  <a:cubicBezTo>
                    <a:pt x="35124" y="23279"/>
                    <a:pt x="35542" y="23040"/>
                    <a:pt x="35960" y="23040"/>
                  </a:cubicBezTo>
                  <a:close/>
                  <a:moveTo>
                    <a:pt x="5123" y="23511"/>
                  </a:moveTo>
                  <a:cubicBezTo>
                    <a:pt x="5313" y="23511"/>
                    <a:pt x="5509" y="23557"/>
                    <a:pt x="5700" y="23652"/>
                  </a:cubicBezTo>
                  <a:cubicBezTo>
                    <a:pt x="6245" y="23959"/>
                    <a:pt x="6518" y="24642"/>
                    <a:pt x="6211" y="25222"/>
                  </a:cubicBezTo>
                  <a:cubicBezTo>
                    <a:pt x="5999" y="25646"/>
                    <a:pt x="5592" y="25875"/>
                    <a:pt x="5169" y="25875"/>
                  </a:cubicBezTo>
                  <a:cubicBezTo>
                    <a:pt x="4980" y="25875"/>
                    <a:pt x="4787" y="25829"/>
                    <a:pt x="4608" y="25734"/>
                  </a:cubicBezTo>
                  <a:cubicBezTo>
                    <a:pt x="4027" y="25427"/>
                    <a:pt x="3823" y="24744"/>
                    <a:pt x="4096" y="24164"/>
                  </a:cubicBezTo>
                  <a:cubicBezTo>
                    <a:pt x="4308" y="23740"/>
                    <a:pt x="4699" y="23511"/>
                    <a:pt x="5123" y="23511"/>
                  </a:cubicBezTo>
                  <a:close/>
                  <a:moveTo>
                    <a:pt x="27184" y="24234"/>
                  </a:moveTo>
                  <a:cubicBezTo>
                    <a:pt x="27365" y="24234"/>
                    <a:pt x="27546" y="24277"/>
                    <a:pt x="27709" y="24369"/>
                  </a:cubicBezTo>
                  <a:cubicBezTo>
                    <a:pt x="28289" y="24676"/>
                    <a:pt x="28528" y="25393"/>
                    <a:pt x="28221" y="25938"/>
                  </a:cubicBezTo>
                  <a:cubicBezTo>
                    <a:pt x="28009" y="26363"/>
                    <a:pt x="27618" y="26591"/>
                    <a:pt x="27205" y="26591"/>
                  </a:cubicBezTo>
                  <a:cubicBezTo>
                    <a:pt x="27020" y="26591"/>
                    <a:pt x="26831" y="26545"/>
                    <a:pt x="26651" y="26450"/>
                  </a:cubicBezTo>
                  <a:cubicBezTo>
                    <a:pt x="26037" y="26177"/>
                    <a:pt x="25832" y="25427"/>
                    <a:pt x="26139" y="24881"/>
                  </a:cubicBezTo>
                  <a:cubicBezTo>
                    <a:pt x="26331" y="24473"/>
                    <a:pt x="26758" y="24234"/>
                    <a:pt x="27184" y="24234"/>
                  </a:cubicBezTo>
                  <a:close/>
                  <a:moveTo>
                    <a:pt x="18372" y="24576"/>
                  </a:moveTo>
                  <a:cubicBezTo>
                    <a:pt x="18550" y="24576"/>
                    <a:pt x="18732" y="24619"/>
                    <a:pt x="18905" y="24710"/>
                  </a:cubicBezTo>
                  <a:cubicBezTo>
                    <a:pt x="19519" y="25017"/>
                    <a:pt x="19724" y="25700"/>
                    <a:pt x="19417" y="26280"/>
                  </a:cubicBezTo>
                  <a:cubicBezTo>
                    <a:pt x="19228" y="26704"/>
                    <a:pt x="18812" y="26933"/>
                    <a:pt x="18393" y="26933"/>
                  </a:cubicBezTo>
                  <a:cubicBezTo>
                    <a:pt x="18205" y="26933"/>
                    <a:pt x="18016" y="26887"/>
                    <a:pt x="17847" y="26792"/>
                  </a:cubicBezTo>
                  <a:cubicBezTo>
                    <a:pt x="17301" y="26519"/>
                    <a:pt x="17028" y="25768"/>
                    <a:pt x="17335" y="25222"/>
                  </a:cubicBezTo>
                  <a:cubicBezTo>
                    <a:pt x="17551" y="24815"/>
                    <a:pt x="17952" y="24576"/>
                    <a:pt x="18372" y="24576"/>
                  </a:cubicBezTo>
                  <a:close/>
                  <a:moveTo>
                    <a:pt x="49168" y="24966"/>
                  </a:moveTo>
                  <a:cubicBezTo>
                    <a:pt x="49350" y="24966"/>
                    <a:pt x="49537" y="25005"/>
                    <a:pt x="49718" y="25085"/>
                  </a:cubicBezTo>
                  <a:cubicBezTo>
                    <a:pt x="50298" y="25393"/>
                    <a:pt x="50503" y="26109"/>
                    <a:pt x="50230" y="26689"/>
                  </a:cubicBezTo>
                  <a:cubicBezTo>
                    <a:pt x="50013" y="27098"/>
                    <a:pt x="49610" y="27321"/>
                    <a:pt x="49176" y="27321"/>
                  </a:cubicBezTo>
                  <a:cubicBezTo>
                    <a:pt x="48995" y="27321"/>
                    <a:pt x="48807" y="27282"/>
                    <a:pt x="48626" y="27201"/>
                  </a:cubicBezTo>
                  <a:cubicBezTo>
                    <a:pt x="48080" y="26894"/>
                    <a:pt x="47841" y="26177"/>
                    <a:pt x="48114" y="25597"/>
                  </a:cubicBezTo>
                  <a:cubicBezTo>
                    <a:pt x="48331" y="25188"/>
                    <a:pt x="48734" y="24966"/>
                    <a:pt x="49168" y="24966"/>
                  </a:cubicBezTo>
                  <a:close/>
                  <a:moveTo>
                    <a:pt x="40402" y="25307"/>
                  </a:moveTo>
                  <a:cubicBezTo>
                    <a:pt x="40577" y="25307"/>
                    <a:pt x="40753" y="25346"/>
                    <a:pt x="40914" y="25427"/>
                  </a:cubicBezTo>
                  <a:cubicBezTo>
                    <a:pt x="41529" y="25734"/>
                    <a:pt x="41733" y="26450"/>
                    <a:pt x="41426" y="27030"/>
                  </a:cubicBezTo>
                  <a:cubicBezTo>
                    <a:pt x="41230" y="27422"/>
                    <a:pt x="40824" y="27656"/>
                    <a:pt x="40383" y="27656"/>
                  </a:cubicBezTo>
                  <a:cubicBezTo>
                    <a:pt x="40209" y="27656"/>
                    <a:pt x="40030" y="27619"/>
                    <a:pt x="39857" y="27542"/>
                  </a:cubicBezTo>
                  <a:cubicBezTo>
                    <a:pt x="39311" y="27235"/>
                    <a:pt x="39038" y="26519"/>
                    <a:pt x="39345" y="25938"/>
                  </a:cubicBezTo>
                  <a:cubicBezTo>
                    <a:pt x="39561" y="25530"/>
                    <a:pt x="39981" y="25307"/>
                    <a:pt x="40402" y="25307"/>
                  </a:cubicBezTo>
                  <a:close/>
                  <a:moveTo>
                    <a:pt x="9581" y="25770"/>
                  </a:moveTo>
                  <a:cubicBezTo>
                    <a:pt x="9764" y="25770"/>
                    <a:pt x="9953" y="25813"/>
                    <a:pt x="10135" y="25904"/>
                  </a:cubicBezTo>
                  <a:cubicBezTo>
                    <a:pt x="10716" y="26211"/>
                    <a:pt x="10954" y="26928"/>
                    <a:pt x="10647" y="27474"/>
                  </a:cubicBezTo>
                  <a:cubicBezTo>
                    <a:pt x="10435" y="27898"/>
                    <a:pt x="10044" y="28127"/>
                    <a:pt x="9632" y="28127"/>
                  </a:cubicBezTo>
                  <a:cubicBezTo>
                    <a:pt x="9447" y="28127"/>
                    <a:pt x="9257" y="28081"/>
                    <a:pt x="9078" y="27986"/>
                  </a:cubicBezTo>
                  <a:cubicBezTo>
                    <a:pt x="8463" y="27679"/>
                    <a:pt x="8259" y="26962"/>
                    <a:pt x="8566" y="26416"/>
                  </a:cubicBezTo>
                  <a:cubicBezTo>
                    <a:pt x="8758" y="26009"/>
                    <a:pt x="9151" y="25770"/>
                    <a:pt x="9581" y="25770"/>
                  </a:cubicBezTo>
                  <a:close/>
                  <a:moveTo>
                    <a:pt x="31626" y="26501"/>
                  </a:moveTo>
                  <a:cubicBezTo>
                    <a:pt x="31805" y="26501"/>
                    <a:pt x="31984" y="26540"/>
                    <a:pt x="32145" y="26621"/>
                  </a:cubicBezTo>
                  <a:cubicBezTo>
                    <a:pt x="32691" y="26928"/>
                    <a:pt x="32964" y="27611"/>
                    <a:pt x="32657" y="28225"/>
                  </a:cubicBezTo>
                  <a:cubicBezTo>
                    <a:pt x="32440" y="28634"/>
                    <a:pt x="32037" y="28856"/>
                    <a:pt x="31615" y="28856"/>
                  </a:cubicBezTo>
                  <a:cubicBezTo>
                    <a:pt x="31438" y="28856"/>
                    <a:pt x="31258" y="28817"/>
                    <a:pt x="31087" y="28737"/>
                  </a:cubicBezTo>
                  <a:cubicBezTo>
                    <a:pt x="30507" y="28429"/>
                    <a:pt x="30268" y="27679"/>
                    <a:pt x="30575" y="27133"/>
                  </a:cubicBezTo>
                  <a:cubicBezTo>
                    <a:pt x="30768" y="26724"/>
                    <a:pt x="31197" y="26501"/>
                    <a:pt x="31626" y="26501"/>
                  </a:cubicBezTo>
                  <a:close/>
                  <a:moveTo>
                    <a:pt x="22828" y="26843"/>
                  </a:moveTo>
                  <a:cubicBezTo>
                    <a:pt x="23004" y="26843"/>
                    <a:pt x="23180" y="26882"/>
                    <a:pt x="23341" y="26962"/>
                  </a:cubicBezTo>
                  <a:cubicBezTo>
                    <a:pt x="23955" y="27269"/>
                    <a:pt x="24160" y="27952"/>
                    <a:pt x="23853" y="28532"/>
                  </a:cubicBezTo>
                  <a:cubicBezTo>
                    <a:pt x="23664" y="28956"/>
                    <a:pt x="23281" y="29185"/>
                    <a:pt x="22859" y="29185"/>
                  </a:cubicBezTo>
                  <a:cubicBezTo>
                    <a:pt x="22670" y="29185"/>
                    <a:pt x="22473" y="29139"/>
                    <a:pt x="22283" y="29044"/>
                  </a:cubicBezTo>
                  <a:cubicBezTo>
                    <a:pt x="21737" y="28771"/>
                    <a:pt x="21533" y="28054"/>
                    <a:pt x="21771" y="27474"/>
                  </a:cubicBezTo>
                  <a:cubicBezTo>
                    <a:pt x="21988" y="27065"/>
                    <a:pt x="22408" y="26843"/>
                    <a:pt x="22828" y="26843"/>
                  </a:cubicBezTo>
                  <a:close/>
                  <a:moveTo>
                    <a:pt x="44857" y="27525"/>
                  </a:moveTo>
                  <a:cubicBezTo>
                    <a:pt x="45033" y="27525"/>
                    <a:pt x="45213" y="27564"/>
                    <a:pt x="45385" y="27645"/>
                  </a:cubicBezTo>
                  <a:cubicBezTo>
                    <a:pt x="45999" y="27952"/>
                    <a:pt x="46203" y="28668"/>
                    <a:pt x="45896" y="29248"/>
                  </a:cubicBezTo>
                  <a:cubicBezTo>
                    <a:pt x="45704" y="29657"/>
                    <a:pt x="45308" y="29880"/>
                    <a:pt x="44876" y="29880"/>
                  </a:cubicBezTo>
                  <a:cubicBezTo>
                    <a:pt x="44695" y="29880"/>
                    <a:pt x="44508" y="29841"/>
                    <a:pt x="44327" y="29760"/>
                  </a:cubicBezTo>
                  <a:cubicBezTo>
                    <a:pt x="43747" y="29487"/>
                    <a:pt x="43542" y="28771"/>
                    <a:pt x="43815" y="28156"/>
                  </a:cubicBezTo>
                  <a:cubicBezTo>
                    <a:pt x="44031" y="27748"/>
                    <a:pt x="44434" y="27525"/>
                    <a:pt x="44857" y="27525"/>
                  </a:cubicBezTo>
                  <a:close/>
                  <a:moveTo>
                    <a:pt x="14052" y="28037"/>
                  </a:moveTo>
                  <a:cubicBezTo>
                    <a:pt x="14232" y="28037"/>
                    <a:pt x="14410" y="28076"/>
                    <a:pt x="14571" y="28156"/>
                  </a:cubicBezTo>
                  <a:cubicBezTo>
                    <a:pt x="15152" y="28464"/>
                    <a:pt x="15390" y="29180"/>
                    <a:pt x="15083" y="29760"/>
                  </a:cubicBezTo>
                  <a:cubicBezTo>
                    <a:pt x="14872" y="30159"/>
                    <a:pt x="14484" y="30380"/>
                    <a:pt x="14074" y="30380"/>
                  </a:cubicBezTo>
                  <a:cubicBezTo>
                    <a:pt x="13887" y="30380"/>
                    <a:pt x="13695" y="30334"/>
                    <a:pt x="13514" y="30238"/>
                  </a:cubicBezTo>
                  <a:cubicBezTo>
                    <a:pt x="12934" y="29965"/>
                    <a:pt x="12695" y="29248"/>
                    <a:pt x="13002" y="28668"/>
                  </a:cubicBezTo>
                  <a:cubicBezTo>
                    <a:pt x="13194" y="28259"/>
                    <a:pt x="13624" y="28037"/>
                    <a:pt x="14052" y="28037"/>
                  </a:cubicBezTo>
                  <a:close/>
                  <a:moveTo>
                    <a:pt x="36055" y="28765"/>
                  </a:moveTo>
                  <a:cubicBezTo>
                    <a:pt x="36242" y="28765"/>
                    <a:pt x="36433" y="28811"/>
                    <a:pt x="36615" y="28907"/>
                  </a:cubicBezTo>
                  <a:cubicBezTo>
                    <a:pt x="37229" y="29180"/>
                    <a:pt x="37434" y="29863"/>
                    <a:pt x="37127" y="30477"/>
                  </a:cubicBezTo>
                  <a:cubicBezTo>
                    <a:pt x="36910" y="30886"/>
                    <a:pt x="36507" y="31108"/>
                    <a:pt x="36085" y="31108"/>
                  </a:cubicBezTo>
                  <a:cubicBezTo>
                    <a:pt x="35908" y="31108"/>
                    <a:pt x="35728" y="31069"/>
                    <a:pt x="35557" y="30989"/>
                  </a:cubicBezTo>
                  <a:cubicBezTo>
                    <a:pt x="34943" y="30682"/>
                    <a:pt x="34738" y="29965"/>
                    <a:pt x="35045" y="29385"/>
                  </a:cubicBezTo>
                  <a:cubicBezTo>
                    <a:pt x="35256" y="28986"/>
                    <a:pt x="35644" y="28765"/>
                    <a:pt x="36055" y="28765"/>
                  </a:cubicBezTo>
                  <a:close/>
                  <a:moveTo>
                    <a:pt x="27310" y="29061"/>
                  </a:moveTo>
                  <a:cubicBezTo>
                    <a:pt x="27491" y="29061"/>
                    <a:pt x="27674" y="29100"/>
                    <a:pt x="27845" y="29180"/>
                  </a:cubicBezTo>
                  <a:cubicBezTo>
                    <a:pt x="28391" y="29487"/>
                    <a:pt x="28630" y="30204"/>
                    <a:pt x="28357" y="30784"/>
                  </a:cubicBezTo>
                  <a:cubicBezTo>
                    <a:pt x="28141" y="31193"/>
                    <a:pt x="27738" y="31415"/>
                    <a:pt x="27303" y="31415"/>
                  </a:cubicBezTo>
                  <a:cubicBezTo>
                    <a:pt x="27122" y="31415"/>
                    <a:pt x="26935" y="31376"/>
                    <a:pt x="26753" y="31296"/>
                  </a:cubicBezTo>
                  <a:cubicBezTo>
                    <a:pt x="26173" y="31023"/>
                    <a:pt x="25969" y="30306"/>
                    <a:pt x="26242" y="29692"/>
                  </a:cubicBezTo>
                  <a:cubicBezTo>
                    <a:pt x="26458" y="29283"/>
                    <a:pt x="26878" y="29061"/>
                    <a:pt x="27310" y="29061"/>
                  </a:cubicBezTo>
                  <a:close/>
                  <a:moveTo>
                    <a:pt x="49313" y="29790"/>
                  </a:moveTo>
                  <a:cubicBezTo>
                    <a:pt x="49502" y="29790"/>
                    <a:pt x="49699" y="29836"/>
                    <a:pt x="49889" y="29931"/>
                  </a:cubicBezTo>
                  <a:cubicBezTo>
                    <a:pt x="50435" y="30204"/>
                    <a:pt x="50674" y="30955"/>
                    <a:pt x="50401" y="31501"/>
                  </a:cubicBezTo>
                  <a:cubicBezTo>
                    <a:pt x="50185" y="31908"/>
                    <a:pt x="49784" y="32147"/>
                    <a:pt x="49364" y="32147"/>
                  </a:cubicBezTo>
                  <a:cubicBezTo>
                    <a:pt x="49186" y="32147"/>
                    <a:pt x="49004" y="32104"/>
                    <a:pt x="48831" y="32012"/>
                  </a:cubicBezTo>
                  <a:cubicBezTo>
                    <a:pt x="48217" y="31705"/>
                    <a:pt x="48012" y="31023"/>
                    <a:pt x="48319" y="30443"/>
                  </a:cubicBezTo>
                  <a:cubicBezTo>
                    <a:pt x="48508" y="30019"/>
                    <a:pt x="48891" y="29790"/>
                    <a:pt x="49313" y="29790"/>
                  </a:cubicBezTo>
                  <a:close/>
                  <a:moveTo>
                    <a:pt x="18529" y="30255"/>
                  </a:moveTo>
                  <a:cubicBezTo>
                    <a:pt x="18705" y="30255"/>
                    <a:pt x="18881" y="30294"/>
                    <a:pt x="19042" y="30374"/>
                  </a:cubicBezTo>
                  <a:cubicBezTo>
                    <a:pt x="19656" y="30682"/>
                    <a:pt x="19861" y="31398"/>
                    <a:pt x="19553" y="31944"/>
                  </a:cubicBezTo>
                  <a:cubicBezTo>
                    <a:pt x="19338" y="32351"/>
                    <a:pt x="18937" y="32591"/>
                    <a:pt x="18517" y="32591"/>
                  </a:cubicBezTo>
                  <a:cubicBezTo>
                    <a:pt x="18338" y="32591"/>
                    <a:pt x="18157" y="32547"/>
                    <a:pt x="17984" y="32456"/>
                  </a:cubicBezTo>
                  <a:cubicBezTo>
                    <a:pt x="17370" y="32217"/>
                    <a:pt x="17165" y="31501"/>
                    <a:pt x="17472" y="30886"/>
                  </a:cubicBezTo>
                  <a:cubicBezTo>
                    <a:pt x="17688" y="30477"/>
                    <a:pt x="18108" y="30255"/>
                    <a:pt x="18529" y="30255"/>
                  </a:cubicBezTo>
                  <a:close/>
                  <a:moveTo>
                    <a:pt x="9737" y="30596"/>
                  </a:moveTo>
                  <a:cubicBezTo>
                    <a:pt x="9918" y="30596"/>
                    <a:pt x="10101" y="30635"/>
                    <a:pt x="10272" y="30716"/>
                  </a:cubicBezTo>
                  <a:cubicBezTo>
                    <a:pt x="10852" y="31023"/>
                    <a:pt x="11057" y="31739"/>
                    <a:pt x="10784" y="32319"/>
                  </a:cubicBezTo>
                  <a:cubicBezTo>
                    <a:pt x="10573" y="32718"/>
                    <a:pt x="10185" y="32939"/>
                    <a:pt x="9763" y="32939"/>
                  </a:cubicBezTo>
                  <a:cubicBezTo>
                    <a:pt x="9571" y="32939"/>
                    <a:pt x="9372" y="32893"/>
                    <a:pt x="9180" y="32797"/>
                  </a:cubicBezTo>
                  <a:cubicBezTo>
                    <a:pt x="8600" y="32524"/>
                    <a:pt x="8395" y="31808"/>
                    <a:pt x="8668" y="31228"/>
                  </a:cubicBezTo>
                  <a:cubicBezTo>
                    <a:pt x="8885" y="30819"/>
                    <a:pt x="9305" y="30596"/>
                    <a:pt x="9737" y="30596"/>
                  </a:cubicBezTo>
                  <a:close/>
                  <a:moveTo>
                    <a:pt x="40497" y="30984"/>
                  </a:moveTo>
                  <a:cubicBezTo>
                    <a:pt x="40682" y="30984"/>
                    <a:pt x="40871" y="31030"/>
                    <a:pt x="41051" y="31125"/>
                  </a:cubicBezTo>
                  <a:cubicBezTo>
                    <a:pt x="41665" y="31398"/>
                    <a:pt x="41870" y="32149"/>
                    <a:pt x="41563" y="32695"/>
                  </a:cubicBezTo>
                  <a:cubicBezTo>
                    <a:pt x="41347" y="33102"/>
                    <a:pt x="40946" y="33341"/>
                    <a:pt x="40526" y="33341"/>
                  </a:cubicBezTo>
                  <a:cubicBezTo>
                    <a:pt x="40348" y="33341"/>
                    <a:pt x="40166" y="33298"/>
                    <a:pt x="39993" y="33207"/>
                  </a:cubicBezTo>
                  <a:cubicBezTo>
                    <a:pt x="39447" y="32934"/>
                    <a:pt x="39174" y="32217"/>
                    <a:pt x="39481" y="31637"/>
                  </a:cubicBezTo>
                  <a:cubicBezTo>
                    <a:pt x="39693" y="31213"/>
                    <a:pt x="40084" y="30984"/>
                    <a:pt x="40497" y="30984"/>
                  </a:cubicBezTo>
                  <a:close/>
                  <a:moveTo>
                    <a:pt x="31698" y="31324"/>
                  </a:moveTo>
                  <a:cubicBezTo>
                    <a:pt x="31890" y="31324"/>
                    <a:pt x="32089" y="31370"/>
                    <a:pt x="32281" y="31466"/>
                  </a:cubicBezTo>
                  <a:cubicBezTo>
                    <a:pt x="32861" y="31739"/>
                    <a:pt x="33066" y="32422"/>
                    <a:pt x="32793" y="33036"/>
                  </a:cubicBezTo>
                  <a:cubicBezTo>
                    <a:pt x="32577" y="33445"/>
                    <a:pt x="32174" y="33667"/>
                    <a:pt x="31739" y="33667"/>
                  </a:cubicBezTo>
                  <a:cubicBezTo>
                    <a:pt x="31558" y="33667"/>
                    <a:pt x="31371" y="33628"/>
                    <a:pt x="31189" y="33548"/>
                  </a:cubicBezTo>
                  <a:cubicBezTo>
                    <a:pt x="30643" y="33275"/>
                    <a:pt x="30405" y="32558"/>
                    <a:pt x="30678" y="31944"/>
                  </a:cubicBezTo>
                  <a:cubicBezTo>
                    <a:pt x="30888" y="31546"/>
                    <a:pt x="31277" y="31324"/>
                    <a:pt x="31698" y="31324"/>
                  </a:cubicBezTo>
                  <a:close/>
                  <a:moveTo>
                    <a:pt x="22924" y="32520"/>
                  </a:moveTo>
                  <a:cubicBezTo>
                    <a:pt x="23109" y="32520"/>
                    <a:pt x="23298" y="32566"/>
                    <a:pt x="23478" y="32661"/>
                  </a:cubicBezTo>
                  <a:cubicBezTo>
                    <a:pt x="24092" y="32934"/>
                    <a:pt x="24297" y="33650"/>
                    <a:pt x="23989" y="34230"/>
                  </a:cubicBezTo>
                  <a:cubicBezTo>
                    <a:pt x="23773" y="34639"/>
                    <a:pt x="23370" y="34862"/>
                    <a:pt x="22948" y="34862"/>
                  </a:cubicBezTo>
                  <a:cubicBezTo>
                    <a:pt x="22771" y="34862"/>
                    <a:pt x="22591" y="34823"/>
                    <a:pt x="22420" y="34742"/>
                  </a:cubicBezTo>
                  <a:cubicBezTo>
                    <a:pt x="21840" y="34469"/>
                    <a:pt x="21601" y="33753"/>
                    <a:pt x="21908" y="33173"/>
                  </a:cubicBezTo>
                  <a:cubicBezTo>
                    <a:pt x="22120" y="32749"/>
                    <a:pt x="22511" y="32520"/>
                    <a:pt x="22924" y="32520"/>
                  </a:cubicBezTo>
                  <a:close/>
                  <a:moveTo>
                    <a:pt x="14146" y="32861"/>
                  </a:moveTo>
                  <a:cubicBezTo>
                    <a:pt x="14336" y="32861"/>
                    <a:pt x="14528" y="32907"/>
                    <a:pt x="14708" y="33002"/>
                  </a:cubicBezTo>
                  <a:cubicBezTo>
                    <a:pt x="15288" y="33275"/>
                    <a:pt x="15493" y="34026"/>
                    <a:pt x="15220" y="34572"/>
                  </a:cubicBezTo>
                  <a:cubicBezTo>
                    <a:pt x="15003" y="34981"/>
                    <a:pt x="14600" y="35203"/>
                    <a:pt x="14166" y="35203"/>
                  </a:cubicBezTo>
                  <a:cubicBezTo>
                    <a:pt x="13984" y="35203"/>
                    <a:pt x="13797" y="35164"/>
                    <a:pt x="13616" y="35083"/>
                  </a:cubicBezTo>
                  <a:cubicBezTo>
                    <a:pt x="13070" y="34810"/>
                    <a:pt x="12831" y="34094"/>
                    <a:pt x="13104" y="33514"/>
                  </a:cubicBezTo>
                  <a:cubicBezTo>
                    <a:pt x="13316" y="33090"/>
                    <a:pt x="13723" y="32861"/>
                    <a:pt x="14146" y="32861"/>
                  </a:cubicBezTo>
                  <a:close/>
                  <a:moveTo>
                    <a:pt x="44967" y="33236"/>
                  </a:moveTo>
                  <a:cubicBezTo>
                    <a:pt x="45152" y="33236"/>
                    <a:pt x="45341" y="33282"/>
                    <a:pt x="45521" y="33377"/>
                  </a:cubicBezTo>
                  <a:cubicBezTo>
                    <a:pt x="46101" y="33650"/>
                    <a:pt x="46340" y="34401"/>
                    <a:pt x="46033" y="34947"/>
                  </a:cubicBezTo>
                  <a:cubicBezTo>
                    <a:pt x="45841" y="35354"/>
                    <a:pt x="45414" y="35593"/>
                    <a:pt x="44988" y="35593"/>
                  </a:cubicBezTo>
                  <a:cubicBezTo>
                    <a:pt x="44807" y="35593"/>
                    <a:pt x="44626" y="35550"/>
                    <a:pt x="44463" y="35459"/>
                  </a:cubicBezTo>
                  <a:cubicBezTo>
                    <a:pt x="43883" y="35152"/>
                    <a:pt x="43644" y="34435"/>
                    <a:pt x="43951" y="33889"/>
                  </a:cubicBezTo>
                  <a:cubicBezTo>
                    <a:pt x="44163" y="33465"/>
                    <a:pt x="44554" y="33236"/>
                    <a:pt x="44967" y="33236"/>
                  </a:cubicBezTo>
                  <a:close/>
                  <a:moveTo>
                    <a:pt x="36176" y="33577"/>
                  </a:moveTo>
                  <a:cubicBezTo>
                    <a:pt x="36365" y="33577"/>
                    <a:pt x="36561" y="33623"/>
                    <a:pt x="36751" y="33719"/>
                  </a:cubicBezTo>
                  <a:cubicBezTo>
                    <a:pt x="37332" y="34026"/>
                    <a:pt x="37570" y="34742"/>
                    <a:pt x="37263" y="35288"/>
                  </a:cubicBezTo>
                  <a:cubicBezTo>
                    <a:pt x="37048" y="35695"/>
                    <a:pt x="36647" y="35935"/>
                    <a:pt x="36227" y="35935"/>
                  </a:cubicBezTo>
                  <a:cubicBezTo>
                    <a:pt x="36048" y="35935"/>
                    <a:pt x="35866" y="35892"/>
                    <a:pt x="35694" y="35800"/>
                  </a:cubicBezTo>
                  <a:cubicBezTo>
                    <a:pt x="35079" y="35493"/>
                    <a:pt x="34875" y="34776"/>
                    <a:pt x="35182" y="34230"/>
                  </a:cubicBezTo>
                  <a:cubicBezTo>
                    <a:pt x="35370" y="33806"/>
                    <a:pt x="35754" y="33577"/>
                    <a:pt x="36176" y="33577"/>
                  </a:cubicBezTo>
                  <a:close/>
                  <a:moveTo>
                    <a:pt x="27394" y="34772"/>
                  </a:moveTo>
                  <a:cubicBezTo>
                    <a:pt x="27579" y="34772"/>
                    <a:pt x="27768" y="34818"/>
                    <a:pt x="27948" y="34913"/>
                  </a:cubicBezTo>
                  <a:cubicBezTo>
                    <a:pt x="28562" y="35220"/>
                    <a:pt x="28767" y="35937"/>
                    <a:pt x="28460" y="36483"/>
                  </a:cubicBezTo>
                  <a:cubicBezTo>
                    <a:pt x="28268" y="36890"/>
                    <a:pt x="27874" y="37129"/>
                    <a:pt x="27444" y="37129"/>
                  </a:cubicBezTo>
                  <a:cubicBezTo>
                    <a:pt x="27262" y="37129"/>
                    <a:pt x="27073" y="37086"/>
                    <a:pt x="26890" y="36994"/>
                  </a:cubicBezTo>
                  <a:cubicBezTo>
                    <a:pt x="26310" y="36755"/>
                    <a:pt x="26071" y="36005"/>
                    <a:pt x="26378" y="35425"/>
                  </a:cubicBezTo>
                  <a:cubicBezTo>
                    <a:pt x="26590" y="35001"/>
                    <a:pt x="26981" y="34772"/>
                    <a:pt x="27394" y="34772"/>
                  </a:cubicBezTo>
                  <a:close/>
                  <a:moveTo>
                    <a:pt x="18631" y="35113"/>
                  </a:moveTo>
                  <a:cubicBezTo>
                    <a:pt x="18820" y="35113"/>
                    <a:pt x="19009" y="35159"/>
                    <a:pt x="19178" y="35254"/>
                  </a:cubicBezTo>
                  <a:cubicBezTo>
                    <a:pt x="19758" y="35561"/>
                    <a:pt x="19997" y="36278"/>
                    <a:pt x="19690" y="36824"/>
                  </a:cubicBezTo>
                  <a:cubicBezTo>
                    <a:pt x="19471" y="37213"/>
                    <a:pt x="19061" y="37464"/>
                    <a:pt x="18633" y="37464"/>
                  </a:cubicBezTo>
                  <a:cubicBezTo>
                    <a:pt x="18461" y="37464"/>
                    <a:pt x="18286" y="37424"/>
                    <a:pt x="18120" y="37336"/>
                  </a:cubicBezTo>
                  <a:cubicBezTo>
                    <a:pt x="17506" y="37028"/>
                    <a:pt x="17301" y="36346"/>
                    <a:pt x="17574" y="35766"/>
                  </a:cubicBezTo>
                  <a:cubicBezTo>
                    <a:pt x="17786" y="35342"/>
                    <a:pt x="18210" y="35113"/>
                    <a:pt x="18631" y="35113"/>
                  </a:cubicBezTo>
                  <a:close/>
                  <a:moveTo>
                    <a:pt x="40688" y="35836"/>
                  </a:moveTo>
                  <a:cubicBezTo>
                    <a:pt x="40867" y="35836"/>
                    <a:pt x="41049" y="35879"/>
                    <a:pt x="41222" y="35971"/>
                  </a:cubicBezTo>
                  <a:cubicBezTo>
                    <a:pt x="41767" y="36278"/>
                    <a:pt x="42040" y="36960"/>
                    <a:pt x="41733" y="37540"/>
                  </a:cubicBezTo>
                  <a:cubicBezTo>
                    <a:pt x="41521" y="37964"/>
                    <a:pt x="41114" y="38193"/>
                    <a:pt x="40703" y="38193"/>
                  </a:cubicBezTo>
                  <a:cubicBezTo>
                    <a:pt x="40518" y="38193"/>
                    <a:pt x="40333" y="38147"/>
                    <a:pt x="40164" y="38052"/>
                  </a:cubicBezTo>
                  <a:cubicBezTo>
                    <a:pt x="39549" y="37779"/>
                    <a:pt x="39345" y="37063"/>
                    <a:pt x="39652" y="36483"/>
                  </a:cubicBezTo>
                  <a:cubicBezTo>
                    <a:pt x="39867" y="36075"/>
                    <a:pt x="40268" y="35836"/>
                    <a:pt x="40688" y="35836"/>
                  </a:cubicBezTo>
                  <a:close/>
                  <a:moveTo>
                    <a:pt x="31851" y="37030"/>
                  </a:moveTo>
                  <a:cubicBezTo>
                    <a:pt x="32029" y="37030"/>
                    <a:pt x="32211" y="37073"/>
                    <a:pt x="32384" y="37165"/>
                  </a:cubicBezTo>
                  <a:cubicBezTo>
                    <a:pt x="32998" y="37472"/>
                    <a:pt x="33203" y="38189"/>
                    <a:pt x="32896" y="38735"/>
                  </a:cubicBezTo>
                  <a:cubicBezTo>
                    <a:pt x="32707" y="39159"/>
                    <a:pt x="32291" y="39388"/>
                    <a:pt x="31872" y="39388"/>
                  </a:cubicBezTo>
                  <a:cubicBezTo>
                    <a:pt x="31684" y="39388"/>
                    <a:pt x="31495" y="39342"/>
                    <a:pt x="31326" y="39246"/>
                  </a:cubicBezTo>
                  <a:cubicBezTo>
                    <a:pt x="30746" y="38974"/>
                    <a:pt x="30507" y="38223"/>
                    <a:pt x="30814" y="37677"/>
                  </a:cubicBezTo>
                  <a:cubicBezTo>
                    <a:pt x="31030" y="37270"/>
                    <a:pt x="31430" y="37030"/>
                    <a:pt x="31851" y="37030"/>
                  </a:cubicBezTo>
                  <a:close/>
                  <a:moveTo>
                    <a:pt x="23100" y="37372"/>
                  </a:moveTo>
                  <a:cubicBezTo>
                    <a:pt x="23279" y="37372"/>
                    <a:pt x="23465" y="37415"/>
                    <a:pt x="23648" y="37506"/>
                  </a:cubicBezTo>
                  <a:cubicBezTo>
                    <a:pt x="24194" y="37813"/>
                    <a:pt x="24467" y="38496"/>
                    <a:pt x="24160" y="39076"/>
                  </a:cubicBezTo>
                  <a:cubicBezTo>
                    <a:pt x="23948" y="39500"/>
                    <a:pt x="23557" y="39729"/>
                    <a:pt x="23144" y="39729"/>
                  </a:cubicBezTo>
                  <a:cubicBezTo>
                    <a:pt x="22959" y="39729"/>
                    <a:pt x="22770" y="39683"/>
                    <a:pt x="22590" y="39588"/>
                  </a:cubicBezTo>
                  <a:cubicBezTo>
                    <a:pt x="21976" y="39315"/>
                    <a:pt x="21771" y="38564"/>
                    <a:pt x="22079" y="38018"/>
                  </a:cubicBezTo>
                  <a:cubicBezTo>
                    <a:pt x="22294" y="37611"/>
                    <a:pt x="22678" y="37372"/>
                    <a:pt x="23100" y="37372"/>
                  </a:cubicBezTo>
                  <a:close/>
                  <a:moveTo>
                    <a:pt x="14277" y="38566"/>
                  </a:moveTo>
                  <a:cubicBezTo>
                    <a:pt x="14456" y="38566"/>
                    <a:pt x="14638" y="38609"/>
                    <a:pt x="14810" y="38701"/>
                  </a:cubicBezTo>
                  <a:cubicBezTo>
                    <a:pt x="15425" y="39008"/>
                    <a:pt x="15629" y="39724"/>
                    <a:pt x="15322" y="40270"/>
                  </a:cubicBezTo>
                  <a:cubicBezTo>
                    <a:pt x="15110" y="40694"/>
                    <a:pt x="14735" y="40923"/>
                    <a:pt x="14322" y="40923"/>
                  </a:cubicBezTo>
                  <a:cubicBezTo>
                    <a:pt x="14136" y="40923"/>
                    <a:pt x="13943" y="40877"/>
                    <a:pt x="13753" y="40782"/>
                  </a:cubicBezTo>
                  <a:cubicBezTo>
                    <a:pt x="13172" y="40509"/>
                    <a:pt x="12934" y="39758"/>
                    <a:pt x="13241" y="39212"/>
                  </a:cubicBezTo>
                  <a:cubicBezTo>
                    <a:pt x="13456" y="38805"/>
                    <a:pt x="13857" y="38566"/>
                    <a:pt x="14277" y="38566"/>
                  </a:cubicBezTo>
                  <a:close/>
                  <a:moveTo>
                    <a:pt x="27556" y="39639"/>
                  </a:moveTo>
                  <a:cubicBezTo>
                    <a:pt x="27733" y="39639"/>
                    <a:pt x="27913" y="39678"/>
                    <a:pt x="28084" y="39758"/>
                  </a:cubicBezTo>
                  <a:cubicBezTo>
                    <a:pt x="28698" y="40065"/>
                    <a:pt x="28903" y="40748"/>
                    <a:pt x="28596" y="41362"/>
                  </a:cubicBezTo>
                  <a:cubicBezTo>
                    <a:pt x="28380" y="41771"/>
                    <a:pt x="27976" y="41993"/>
                    <a:pt x="27554" y="41993"/>
                  </a:cubicBezTo>
                  <a:cubicBezTo>
                    <a:pt x="27378" y="41993"/>
                    <a:pt x="27198" y="41955"/>
                    <a:pt x="27026" y="41874"/>
                  </a:cubicBezTo>
                  <a:cubicBezTo>
                    <a:pt x="26412" y="41567"/>
                    <a:pt x="26207" y="40884"/>
                    <a:pt x="26515" y="40270"/>
                  </a:cubicBezTo>
                  <a:cubicBezTo>
                    <a:pt x="26731" y="39861"/>
                    <a:pt x="27134" y="39639"/>
                    <a:pt x="27556" y="39639"/>
                  </a:cubicBezTo>
                  <a:close/>
                  <a:moveTo>
                    <a:pt x="18753" y="40833"/>
                  </a:moveTo>
                  <a:cubicBezTo>
                    <a:pt x="18929" y="40833"/>
                    <a:pt x="19109" y="40872"/>
                    <a:pt x="19280" y="40953"/>
                  </a:cubicBezTo>
                  <a:cubicBezTo>
                    <a:pt x="19861" y="41260"/>
                    <a:pt x="20099" y="41942"/>
                    <a:pt x="19826" y="42556"/>
                  </a:cubicBezTo>
                  <a:cubicBezTo>
                    <a:pt x="19610" y="42965"/>
                    <a:pt x="19173" y="43188"/>
                    <a:pt x="18743" y="43188"/>
                  </a:cubicBezTo>
                  <a:cubicBezTo>
                    <a:pt x="18563" y="43188"/>
                    <a:pt x="18384" y="43149"/>
                    <a:pt x="18223" y="43068"/>
                  </a:cubicBezTo>
                  <a:cubicBezTo>
                    <a:pt x="17643" y="42761"/>
                    <a:pt x="17404" y="42079"/>
                    <a:pt x="17711" y="41464"/>
                  </a:cubicBezTo>
                  <a:cubicBezTo>
                    <a:pt x="17927" y="41056"/>
                    <a:pt x="18330" y="40833"/>
                    <a:pt x="18753" y="40833"/>
                  </a:cubicBezTo>
                  <a:close/>
                  <a:moveTo>
                    <a:pt x="13317" y="0"/>
                  </a:moveTo>
                  <a:cubicBezTo>
                    <a:pt x="12224" y="0"/>
                    <a:pt x="11132" y="131"/>
                    <a:pt x="10067" y="380"/>
                  </a:cubicBezTo>
                  <a:cubicBezTo>
                    <a:pt x="10067" y="483"/>
                    <a:pt x="10033" y="517"/>
                    <a:pt x="9999" y="619"/>
                  </a:cubicBezTo>
                  <a:cubicBezTo>
                    <a:pt x="9783" y="1028"/>
                    <a:pt x="9363" y="1250"/>
                    <a:pt x="8942" y="1250"/>
                  </a:cubicBezTo>
                  <a:cubicBezTo>
                    <a:pt x="8766" y="1250"/>
                    <a:pt x="8590" y="1212"/>
                    <a:pt x="8429" y="1131"/>
                  </a:cubicBezTo>
                  <a:cubicBezTo>
                    <a:pt x="8327" y="1063"/>
                    <a:pt x="8293" y="1029"/>
                    <a:pt x="8259" y="994"/>
                  </a:cubicBezTo>
                  <a:cubicBezTo>
                    <a:pt x="7235" y="1404"/>
                    <a:pt x="6280" y="1916"/>
                    <a:pt x="5392" y="2598"/>
                  </a:cubicBezTo>
                  <a:cubicBezTo>
                    <a:pt x="5802" y="2939"/>
                    <a:pt x="5938" y="3554"/>
                    <a:pt x="5700" y="4066"/>
                  </a:cubicBezTo>
                  <a:cubicBezTo>
                    <a:pt x="5484" y="4473"/>
                    <a:pt x="5083" y="4712"/>
                    <a:pt x="4651" y="4712"/>
                  </a:cubicBezTo>
                  <a:cubicBezTo>
                    <a:pt x="4468" y="4712"/>
                    <a:pt x="4279" y="4669"/>
                    <a:pt x="4096" y="4577"/>
                  </a:cubicBezTo>
                  <a:cubicBezTo>
                    <a:pt x="3891" y="4475"/>
                    <a:pt x="3755" y="4304"/>
                    <a:pt x="3652" y="4134"/>
                  </a:cubicBezTo>
                  <a:cubicBezTo>
                    <a:pt x="1809" y="6079"/>
                    <a:pt x="786" y="8229"/>
                    <a:pt x="308" y="10617"/>
                  </a:cubicBezTo>
                  <a:cubicBezTo>
                    <a:pt x="513" y="10617"/>
                    <a:pt x="752" y="10617"/>
                    <a:pt x="956" y="10754"/>
                  </a:cubicBezTo>
                  <a:cubicBezTo>
                    <a:pt x="1537" y="11061"/>
                    <a:pt x="1775" y="11743"/>
                    <a:pt x="1468" y="12323"/>
                  </a:cubicBezTo>
                  <a:cubicBezTo>
                    <a:pt x="1250" y="12732"/>
                    <a:pt x="837" y="12988"/>
                    <a:pt x="401" y="12988"/>
                  </a:cubicBezTo>
                  <a:cubicBezTo>
                    <a:pt x="291" y="12988"/>
                    <a:pt x="179" y="12972"/>
                    <a:pt x="69" y="12938"/>
                  </a:cubicBezTo>
                  <a:lnTo>
                    <a:pt x="69" y="12938"/>
                  </a:lnTo>
                  <a:cubicBezTo>
                    <a:pt x="1" y="13791"/>
                    <a:pt x="69" y="14678"/>
                    <a:pt x="137" y="15565"/>
                  </a:cubicBezTo>
                  <a:cubicBezTo>
                    <a:pt x="272" y="15520"/>
                    <a:pt x="412" y="15495"/>
                    <a:pt x="556" y="15495"/>
                  </a:cubicBezTo>
                  <a:cubicBezTo>
                    <a:pt x="742" y="15495"/>
                    <a:pt x="935" y="15537"/>
                    <a:pt x="1127" y="15633"/>
                  </a:cubicBezTo>
                  <a:cubicBezTo>
                    <a:pt x="1707" y="15906"/>
                    <a:pt x="1946" y="16657"/>
                    <a:pt x="1639" y="17203"/>
                  </a:cubicBezTo>
                  <a:cubicBezTo>
                    <a:pt x="1446" y="17589"/>
                    <a:pt x="1009" y="17854"/>
                    <a:pt x="560" y="17854"/>
                  </a:cubicBezTo>
                  <a:cubicBezTo>
                    <a:pt x="533" y="17854"/>
                    <a:pt x="506" y="17853"/>
                    <a:pt x="479" y="17851"/>
                  </a:cubicBezTo>
                  <a:lnTo>
                    <a:pt x="479" y="17851"/>
                  </a:lnTo>
                  <a:cubicBezTo>
                    <a:pt x="683" y="19046"/>
                    <a:pt x="991" y="20240"/>
                    <a:pt x="1366" y="21434"/>
                  </a:cubicBezTo>
                  <a:cubicBezTo>
                    <a:pt x="1809" y="21707"/>
                    <a:pt x="1980" y="22287"/>
                    <a:pt x="1809" y="22731"/>
                  </a:cubicBezTo>
                  <a:cubicBezTo>
                    <a:pt x="2526" y="24778"/>
                    <a:pt x="3413" y="26792"/>
                    <a:pt x="4403" y="28702"/>
                  </a:cubicBezTo>
                  <a:cubicBezTo>
                    <a:pt x="4629" y="28454"/>
                    <a:pt x="4974" y="28295"/>
                    <a:pt x="5310" y="28295"/>
                  </a:cubicBezTo>
                  <a:cubicBezTo>
                    <a:pt x="5482" y="28295"/>
                    <a:pt x="5652" y="28337"/>
                    <a:pt x="5802" y="28429"/>
                  </a:cubicBezTo>
                  <a:cubicBezTo>
                    <a:pt x="6416" y="28702"/>
                    <a:pt x="6621" y="29453"/>
                    <a:pt x="6314" y="29999"/>
                  </a:cubicBezTo>
                  <a:cubicBezTo>
                    <a:pt x="6143" y="30374"/>
                    <a:pt x="5768" y="30579"/>
                    <a:pt x="5392" y="30647"/>
                  </a:cubicBezTo>
                  <a:cubicBezTo>
                    <a:pt x="6587" y="32797"/>
                    <a:pt x="7815" y="34810"/>
                    <a:pt x="9009" y="36619"/>
                  </a:cubicBezTo>
                  <a:cubicBezTo>
                    <a:pt x="9232" y="36396"/>
                    <a:pt x="9543" y="36275"/>
                    <a:pt x="9864" y="36275"/>
                  </a:cubicBezTo>
                  <a:cubicBezTo>
                    <a:pt x="10035" y="36275"/>
                    <a:pt x="10209" y="36309"/>
                    <a:pt x="10374" y="36380"/>
                  </a:cubicBezTo>
                  <a:cubicBezTo>
                    <a:pt x="10989" y="36687"/>
                    <a:pt x="11193" y="37404"/>
                    <a:pt x="10886" y="37984"/>
                  </a:cubicBezTo>
                  <a:cubicBezTo>
                    <a:pt x="10750" y="38223"/>
                    <a:pt x="10545" y="38393"/>
                    <a:pt x="10340" y="38530"/>
                  </a:cubicBezTo>
                  <a:cubicBezTo>
                    <a:pt x="12388" y="41396"/>
                    <a:pt x="13889" y="43171"/>
                    <a:pt x="13889" y="43171"/>
                  </a:cubicBezTo>
                  <a:cubicBezTo>
                    <a:pt x="13889" y="43171"/>
                    <a:pt x="15527" y="43292"/>
                    <a:pt x="18125" y="43292"/>
                  </a:cubicBezTo>
                  <a:cubicBezTo>
                    <a:pt x="19425" y="43292"/>
                    <a:pt x="20964" y="43262"/>
                    <a:pt x="22659" y="43171"/>
                  </a:cubicBezTo>
                  <a:cubicBezTo>
                    <a:pt x="22821" y="43081"/>
                    <a:pt x="22992" y="43038"/>
                    <a:pt x="23168" y="43038"/>
                  </a:cubicBezTo>
                  <a:cubicBezTo>
                    <a:pt x="23326" y="43038"/>
                    <a:pt x="23487" y="43072"/>
                    <a:pt x="23648" y="43137"/>
                  </a:cubicBezTo>
                  <a:cubicBezTo>
                    <a:pt x="25934" y="43000"/>
                    <a:pt x="28494" y="42761"/>
                    <a:pt x="31053" y="42318"/>
                  </a:cubicBezTo>
                  <a:cubicBezTo>
                    <a:pt x="31288" y="42036"/>
                    <a:pt x="31652" y="41867"/>
                    <a:pt x="32023" y="41867"/>
                  </a:cubicBezTo>
                  <a:cubicBezTo>
                    <a:pt x="32191" y="41867"/>
                    <a:pt x="32360" y="41902"/>
                    <a:pt x="32520" y="41976"/>
                  </a:cubicBezTo>
                  <a:cubicBezTo>
                    <a:pt x="32554" y="41976"/>
                    <a:pt x="32554" y="42010"/>
                    <a:pt x="32588" y="42010"/>
                  </a:cubicBezTo>
                  <a:cubicBezTo>
                    <a:pt x="33578" y="41840"/>
                    <a:pt x="34602" y="41601"/>
                    <a:pt x="35591" y="41328"/>
                  </a:cubicBezTo>
                  <a:cubicBezTo>
                    <a:pt x="35148" y="40987"/>
                    <a:pt x="34977" y="40407"/>
                    <a:pt x="35250" y="39895"/>
                  </a:cubicBezTo>
                  <a:cubicBezTo>
                    <a:pt x="35462" y="39471"/>
                    <a:pt x="35853" y="39242"/>
                    <a:pt x="36266" y="39242"/>
                  </a:cubicBezTo>
                  <a:cubicBezTo>
                    <a:pt x="36451" y="39242"/>
                    <a:pt x="36640" y="39288"/>
                    <a:pt x="36820" y="39383"/>
                  </a:cubicBezTo>
                  <a:cubicBezTo>
                    <a:pt x="37366" y="39690"/>
                    <a:pt x="37604" y="40304"/>
                    <a:pt x="37366" y="40884"/>
                  </a:cubicBezTo>
                  <a:cubicBezTo>
                    <a:pt x="44804" y="38666"/>
                    <a:pt x="51254" y="34435"/>
                    <a:pt x="51595" y="26553"/>
                  </a:cubicBezTo>
                  <a:cubicBezTo>
                    <a:pt x="51834" y="21912"/>
                    <a:pt x="49513" y="17305"/>
                    <a:pt x="45521" y="14814"/>
                  </a:cubicBezTo>
                  <a:cubicBezTo>
                    <a:pt x="43440" y="13499"/>
                    <a:pt x="41343" y="12988"/>
                    <a:pt x="39335" y="12988"/>
                  </a:cubicBezTo>
                  <a:cubicBezTo>
                    <a:pt x="38478" y="12988"/>
                    <a:pt x="37636" y="13081"/>
                    <a:pt x="36820" y="13245"/>
                  </a:cubicBezTo>
                  <a:cubicBezTo>
                    <a:pt x="36956" y="13552"/>
                    <a:pt x="36956" y="13893"/>
                    <a:pt x="36786" y="14234"/>
                  </a:cubicBezTo>
                  <a:cubicBezTo>
                    <a:pt x="36569" y="14643"/>
                    <a:pt x="36149" y="14866"/>
                    <a:pt x="35729" y="14866"/>
                  </a:cubicBezTo>
                  <a:cubicBezTo>
                    <a:pt x="35553" y="14866"/>
                    <a:pt x="35377" y="14827"/>
                    <a:pt x="35216" y="14746"/>
                  </a:cubicBezTo>
                  <a:cubicBezTo>
                    <a:pt x="34875" y="14575"/>
                    <a:pt x="34670" y="14268"/>
                    <a:pt x="34568" y="13893"/>
                  </a:cubicBezTo>
                  <a:cubicBezTo>
                    <a:pt x="31496" y="15019"/>
                    <a:pt x="28903" y="17066"/>
                    <a:pt x="27265" y="18568"/>
                  </a:cubicBezTo>
                  <a:cubicBezTo>
                    <a:pt x="27368" y="18568"/>
                    <a:pt x="27470" y="18602"/>
                    <a:pt x="27572" y="18670"/>
                  </a:cubicBezTo>
                  <a:cubicBezTo>
                    <a:pt x="28187" y="18943"/>
                    <a:pt x="28391" y="19660"/>
                    <a:pt x="28084" y="20240"/>
                  </a:cubicBezTo>
                  <a:cubicBezTo>
                    <a:pt x="27864" y="20632"/>
                    <a:pt x="27433" y="20865"/>
                    <a:pt x="27005" y="20865"/>
                  </a:cubicBezTo>
                  <a:cubicBezTo>
                    <a:pt x="26837" y="20865"/>
                    <a:pt x="26669" y="20829"/>
                    <a:pt x="26515" y="20752"/>
                  </a:cubicBezTo>
                  <a:cubicBezTo>
                    <a:pt x="26173" y="20581"/>
                    <a:pt x="25934" y="20274"/>
                    <a:pt x="25866" y="19899"/>
                  </a:cubicBezTo>
                  <a:cubicBezTo>
                    <a:pt x="25559" y="20172"/>
                    <a:pt x="25388" y="20411"/>
                    <a:pt x="25388" y="20411"/>
                  </a:cubicBezTo>
                  <a:cubicBezTo>
                    <a:pt x="25388" y="20411"/>
                    <a:pt x="25900" y="18397"/>
                    <a:pt x="26003" y="15633"/>
                  </a:cubicBezTo>
                  <a:cubicBezTo>
                    <a:pt x="25696" y="15292"/>
                    <a:pt x="25627" y="14780"/>
                    <a:pt x="25832" y="14302"/>
                  </a:cubicBezTo>
                  <a:cubicBezTo>
                    <a:pt x="25866" y="14200"/>
                    <a:pt x="25934" y="14132"/>
                    <a:pt x="26003" y="14030"/>
                  </a:cubicBezTo>
                  <a:cubicBezTo>
                    <a:pt x="25866" y="9389"/>
                    <a:pt x="24331" y="3417"/>
                    <a:pt x="18052" y="892"/>
                  </a:cubicBezTo>
                  <a:cubicBezTo>
                    <a:pt x="16530" y="283"/>
                    <a:pt x="14923" y="0"/>
                    <a:pt x="13317" y="0"/>
                  </a:cubicBezTo>
                  <a:close/>
                </a:path>
              </a:pathLst>
            </a:custGeom>
            <a:solidFill>
              <a:srgbClr val="EE5E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7" name="Google Shape;527;p17"/>
          <p:cNvGrpSpPr/>
          <p:nvPr/>
        </p:nvGrpSpPr>
        <p:grpSpPr>
          <a:xfrm rot="512507">
            <a:off x="7036655" y="3622972"/>
            <a:ext cx="2386661" cy="1673503"/>
            <a:chOff x="3059275" y="821125"/>
            <a:chExt cx="1546650" cy="1083350"/>
          </a:xfrm>
        </p:grpSpPr>
        <p:sp>
          <p:nvSpPr>
            <p:cNvPr id="528" name="Google Shape;528;p17"/>
            <p:cNvSpPr/>
            <p:nvPr/>
          </p:nvSpPr>
          <p:spPr>
            <a:xfrm>
              <a:off x="3059275" y="821400"/>
              <a:ext cx="1546650" cy="1083075"/>
            </a:xfrm>
            <a:custGeom>
              <a:avLst/>
              <a:gdLst/>
              <a:ahLst/>
              <a:cxnLst/>
              <a:rect l="l" t="t" r="r" b="b"/>
              <a:pathLst>
                <a:path w="61866" h="43323" extrusionOk="0">
                  <a:moveTo>
                    <a:pt x="23445" y="0"/>
                  </a:moveTo>
                  <a:cubicBezTo>
                    <a:pt x="20439" y="0"/>
                    <a:pt x="17431" y="1029"/>
                    <a:pt x="15049" y="2944"/>
                  </a:cubicBezTo>
                  <a:cubicBezTo>
                    <a:pt x="0" y="15023"/>
                    <a:pt x="23886" y="43209"/>
                    <a:pt x="23886" y="43209"/>
                  </a:cubicBezTo>
                  <a:cubicBezTo>
                    <a:pt x="23886" y="43209"/>
                    <a:pt x="25525" y="43323"/>
                    <a:pt x="28120" y="43323"/>
                  </a:cubicBezTo>
                  <a:cubicBezTo>
                    <a:pt x="37842" y="43323"/>
                    <a:pt x="60987" y="41728"/>
                    <a:pt x="61660" y="26591"/>
                  </a:cubicBezTo>
                  <a:cubicBezTo>
                    <a:pt x="61865" y="21882"/>
                    <a:pt x="59511" y="17275"/>
                    <a:pt x="55552" y="14819"/>
                  </a:cubicBezTo>
                  <a:cubicBezTo>
                    <a:pt x="53417" y="13493"/>
                    <a:pt x="51294" y="12969"/>
                    <a:pt x="49272" y="12969"/>
                  </a:cubicBezTo>
                  <a:cubicBezTo>
                    <a:pt x="41664" y="12969"/>
                    <a:pt x="35488" y="20381"/>
                    <a:pt x="35488" y="20381"/>
                  </a:cubicBezTo>
                  <a:cubicBezTo>
                    <a:pt x="35488" y="20381"/>
                    <a:pt x="39242" y="5332"/>
                    <a:pt x="28152" y="896"/>
                  </a:cubicBezTo>
                  <a:cubicBezTo>
                    <a:pt x="26646" y="292"/>
                    <a:pt x="25046" y="0"/>
                    <a:pt x="234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7"/>
            <p:cNvSpPr/>
            <p:nvPr/>
          </p:nvSpPr>
          <p:spPr>
            <a:xfrm>
              <a:off x="3309225" y="821125"/>
              <a:ext cx="1295850" cy="1082325"/>
            </a:xfrm>
            <a:custGeom>
              <a:avLst/>
              <a:gdLst/>
              <a:ahLst/>
              <a:cxnLst/>
              <a:rect l="l" t="t" r="r" b="b"/>
              <a:pathLst>
                <a:path w="51834" h="43293" extrusionOk="0">
                  <a:moveTo>
                    <a:pt x="13415" y="1210"/>
                  </a:moveTo>
                  <a:cubicBezTo>
                    <a:pt x="13604" y="1210"/>
                    <a:pt x="13801" y="1256"/>
                    <a:pt x="13991" y="1351"/>
                  </a:cubicBezTo>
                  <a:cubicBezTo>
                    <a:pt x="14571" y="1624"/>
                    <a:pt x="14810" y="2375"/>
                    <a:pt x="14503" y="2921"/>
                  </a:cubicBezTo>
                  <a:cubicBezTo>
                    <a:pt x="14287" y="3328"/>
                    <a:pt x="13886" y="3567"/>
                    <a:pt x="13466" y="3567"/>
                  </a:cubicBezTo>
                  <a:cubicBezTo>
                    <a:pt x="13288" y="3567"/>
                    <a:pt x="13106" y="3524"/>
                    <a:pt x="12933" y="3433"/>
                  </a:cubicBezTo>
                  <a:cubicBezTo>
                    <a:pt x="12319" y="3125"/>
                    <a:pt x="12114" y="2409"/>
                    <a:pt x="12421" y="1863"/>
                  </a:cubicBezTo>
                  <a:cubicBezTo>
                    <a:pt x="12610" y="1439"/>
                    <a:pt x="12993" y="1210"/>
                    <a:pt x="13415" y="1210"/>
                  </a:cubicBezTo>
                  <a:close/>
                  <a:moveTo>
                    <a:pt x="17881" y="3462"/>
                  </a:moveTo>
                  <a:cubicBezTo>
                    <a:pt x="18069" y="3462"/>
                    <a:pt x="18258" y="3508"/>
                    <a:pt x="18427" y="3603"/>
                  </a:cubicBezTo>
                  <a:cubicBezTo>
                    <a:pt x="19007" y="3910"/>
                    <a:pt x="19246" y="4627"/>
                    <a:pt x="18939" y="5173"/>
                  </a:cubicBezTo>
                  <a:cubicBezTo>
                    <a:pt x="18727" y="5597"/>
                    <a:pt x="18336" y="5826"/>
                    <a:pt x="17923" y="5826"/>
                  </a:cubicBezTo>
                  <a:cubicBezTo>
                    <a:pt x="17738" y="5826"/>
                    <a:pt x="17549" y="5780"/>
                    <a:pt x="17369" y="5685"/>
                  </a:cubicBezTo>
                  <a:cubicBezTo>
                    <a:pt x="16789" y="5378"/>
                    <a:pt x="16550" y="4661"/>
                    <a:pt x="16857" y="4115"/>
                  </a:cubicBezTo>
                  <a:cubicBezTo>
                    <a:pt x="17046" y="3691"/>
                    <a:pt x="17462" y="3462"/>
                    <a:pt x="17881" y="3462"/>
                  </a:cubicBezTo>
                  <a:close/>
                  <a:moveTo>
                    <a:pt x="9084" y="4656"/>
                  </a:moveTo>
                  <a:cubicBezTo>
                    <a:pt x="9269" y="4656"/>
                    <a:pt x="9454" y="4702"/>
                    <a:pt x="9623" y="4797"/>
                  </a:cubicBezTo>
                  <a:cubicBezTo>
                    <a:pt x="10203" y="5070"/>
                    <a:pt x="10442" y="5821"/>
                    <a:pt x="10135" y="6367"/>
                  </a:cubicBezTo>
                  <a:cubicBezTo>
                    <a:pt x="9946" y="6791"/>
                    <a:pt x="9563" y="7020"/>
                    <a:pt x="9141" y="7020"/>
                  </a:cubicBezTo>
                  <a:cubicBezTo>
                    <a:pt x="8952" y="7020"/>
                    <a:pt x="8755" y="6974"/>
                    <a:pt x="8565" y="6879"/>
                  </a:cubicBezTo>
                  <a:cubicBezTo>
                    <a:pt x="7985" y="6572"/>
                    <a:pt x="7746" y="5855"/>
                    <a:pt x="8053" y="5309"/>
                  </a:cubicBezTo>
                  <a:cubicBezTo>
                    <a:pt x="8265" y="4885"/>
                    <a:pt x="8673" y="4656"/>
                    <a:pt x="9084" y="4656"/>
                  </a:cubicBezTo>
                  <a:close/>
                  <a:moveTo>
                    <a:pt x="22358" y="5714"/>
                  </a:moveTo>
                  <a:cubicBezTo>
                    <a:pt x="22542" y="5714"/>
                    <a:pt x="22728" y="5760"/>
                    <a:pt x="22897" y="5855"/>
                  </a:cubicBezTo>
                  <a:cubicBezTo>
                    <a:pt x="23511" y="6162"/>
                    <a:pt x="23716" y="6879"/>
                    <a:pt x="23409" y="7425"/>
                  </a:cubicBezTo>
                  <a:cubicBezTo>
                    <a:pt x="23197" y="7849"/>
                    <a:pt x="22806" y="8078"/>
                    <a:pt x="22393" y="8078"/>
                  </a:cubicBezTo>
                  <a:cubicBezTo>
                    <a:pt x="22208" y="8078"/>
                    <a:pt x="22019" y="8032"/>
                    <a:pt x="21839" y="7937"/>
                  </a:cubicBezTo>
                  <a:cubicBezTo>
                    <a:pt x="21225" y="7630"/>
                    <a:pt x="21020" y="6913"/>
                    <a:pt x="21327" y="6367"/>
                  </a:cubicBezTo>
                  <a:cubicBezTo>
                    <a:pt x="21539" y="5943"/>
                    <a:pt x="21946" y="5714"/>
                    <a:pt x="22358" y="5714"/>
                  </a:cubicBezTo>
                  <a:close/>
                  <a:moveTo>
                    <a:pt x="13541" y="6915"/>
                  </a:moveTo>
                  <a:cubicBezTo>
                    <a:pt x="13719" y="6915"/>
                    <a:pt x="13896" y="6958"/>
                    <a:pt x="14059" y="7050"/>
                  </a:cubicBezTo>
                  <a:cubicBezTo>
                    <a:pt x="14639" y="7357"/>
                    <a:pt x="14878" y="8073"/>
                    <a:pt x="14571" y="8619"/>
                  </a:cubicBezTo>
                  <a:cubicBezTo>
                    <a:pt x="14382" y="9043"/>
                    <a:pt x="13999" y="9272"/>
                    <a:pt x="13577" y="9272"/>
                  </a:cubicBezTo>
                  <a:cubicBezTo>
                    <a:pt x="13388" y="9272"/>
                    <a:pt x="13191" y="9226"/>
                    <a:pt x="13001" y="9131"/>
                  </a:cubicBezTo>
                  <a:cubicBezTo>
                    <a:pt x="12455" y="8858"/>
                    <a:pt x="12182" y="8107"/>
                    <a:pt x="12489" y="7561"/>
                  </a:cubicBezTo>
                  <a:cubicBezTo>
                    <a:pt x="12705" y="7154"/>
                    <a:pt x="13122" y="6915"/>
                    <a:pt x="13541" y="6915"/>
                  </a:cubicBezTo>
                  <a:close/>
                  <a:moveTo>
                    <a:pt x="4806" y="7256"/>
                  </a:moveTo>
                  <a:cubicBezTo>
                    <a:pt x="4983" y="7256"/>
                    <a:pt x="5161" y="7299"/>
                    <a:pt x="5324" y="7391"/>
                  </a:cubicBezTo>
                  <a:cubicBezTo>
                    <a:pt x="5938" y="7698"/>
                    <a:pt x="6142" y="8414"/>
                    <a:pt x="5835" y="8960"/>
                  </a:cubicBezTo>
                  <a:cubicBezTo>
                    <a:pt x="5620" y="9368"/>
                    <a:pt x="5219" y="9607"/>
                    <a:pt x="4799" y="9607"/>
                  </a:cubicBezTo>
                  <a:cubicBezTo>
                    <a:pt x="4620" y="9607"/>
                    <a:pt x="4439" y="9564"/>
                    <a:pt x="4266" y="9472"/>
                  </a:cubicBezTo>
                  <a:cubicBezTo>
                    <a:pt x="3651" y="9199"/>
                    <a:pt x="3447" y="8449"/>
                    <a:pt x="3754" y="7903"/>
                  </a:cubicBezTo>
                  <a:cubicBezTo>
                    <a:pt x="3969" y="7495"/>
                    <a:pt x="4387" y="7256"/>
                    <a:pt x="4806" y="7256"/>
                  </a:cubicBezTo>
                  <a:close/>
                  <a:moveTo>
                    <a:pt x="18013" y="9182"/>
                  </a:moveTo>
                  <a:cubicBezTo>
                    <a:pt x="18195" y="9182"/>
                    <a:pt x="18382" y="9221"/>
                    <a:pt x="18563" y="9302"/>
                  </a:cubicBezTo>
                  <a:cubicBezTo>
                    <a:pt x="19143" y="9609"/>
                    <a:pt x="19348" y="10325"/>
                    <a:pt x="19075" y="10905"/>
                  </a:cubicBezTo>
                  <a:cubicBezTo>
                    <a:pt x="18855" y="11297"/>
                    <a:pt x="18441" y="11531"/>
                    <a:pt x="17998" y="11531"/>
                  </a:cubicBezTo>
                  <a:cubicBezTo>
                    <a:pt x="17824" y="11531"/>
                    <a:pt x="17645" y="11494"/>
                    <a:pt x="17471" y="11417"/>
                  </a:cubicBezTo>
                  <a:cubicBezTo>
                    <a:pt x="16891" y="11110"/>
                    <a:pt x="16686" y="10394"/>
                    <a:pt x="16959" y="9814"/>
                  </a:cubicBezTo>
                  <a:cubicBezTo>
                    <a:pt x="17176" y="9405"/>
                    <a:pt x="17579" y="9182"/>
                    <a:pt x="18013" y="9182"/>
                  </a:cubicBezTo>
                  <a:close/>
                  <a:moveTo>
                    <a:pt x="9242" y="9474"/>
                  </a:moveTo>
                  <a:cubicBezTo>
                    <a:pt x="9419" y="9474"/>
                    <a:pt x="9597" y="9517"/>
                    <a:pt x="9759" y="9609"/>
                  </a:cubicBezTo>
                  <a:cubicBezTo>
                    <a:pt x="10305" y="9916"/>
                    <a:pt x="10578" y="10632"/>
                    <a:pt x="10271" y="11178"/>
                  </a:cubicBezTo>
                  <a:cubicBezTo>
                    <a:pt x="10059" y="11603"/>
                    <a:pt x="9668" y="11831"/>
                    <a:pt x="9256" y="11831"/>
                  </a:cubicBezTo>
                  <a:cubicBezTo>
                    <a:pt x="9071" y="11831"/>
                    <a:pt x="8881" y="11785"/>
                    <a:pt x="8702" y="11690"/>
                  </a:cubicBezTo>
                  <a:cubicBezTo>
                    <a:pt x="8156" y="11451"/>
                    <a:pt x="7883" y="10735"/>
                    <a:pt x="8190" y="10121"/>
                  </a:cubicBezTo>
                  <a:cubicBezTo>
                    <a:pt x="8405" y="9713"/>
                    <a:pt x="8823" y="9474"/>
                    <a:pt x="9242" y="9474"/>
                  </a:cubicBezTo>
                  <a:close/>
                  <a:moveTo>
                    <a:pt x="22449" y="11400"/>
                  </a:moveTo>
                  <a:cubicBezTo>
                    <a:pt x="22631" y="11400"/>
                    <a:pt x="22818" y="11439"/>
                    <a:pt x="22999" y="11520"/>
                  </a:cubicBezTo>
                  <a:cubicBezTo>
                    <a:pt x="23579" y="11827"/>
                    <a:pt x="23784" y="12543"/>
                    <a:pt x="23511" y="13123"/>
                  </a:cubicBezTo>
                  <a:cubicBezTo>
                    <a:pt x="23295" y="13532"/>
                    <a:pt x="22892" y="13755"/>
                    <a:pt x="22457" y="13755"/>
                  </a:cubicBezTo>
                  <a:cubicBezTo>
                    <a:pt x="22276" y="13755"/>
                    <a:pt x="22088" y="13716"/>
                    <a:pt x="21907" y="13635"/>
                  </a:cubicBezTo>
                  <a:cubicBezTo>
                    <a:pt x="21361" y="13362"/>
                    <a:pt x="21122" y="12646"/>
                    <a:pt x="21395" y="12032"/>
                  </a:cubicBezTo>
                  <a:cubicBezTo>
                    <a:pt x="21612" y="11623"/>
                    <a:pt x="22015" y="11400"/>
                    <a:pt x="22449" y="11400"/>
                  </a:cubicBezTo>
                  <a:close/>
                  <a:moveTo>
                    <a:pt x="13717" y="11741"/>
                  </a:moveTo>
                  <a:cubicBezTo>
                    <a:pt x="13893" y="11741"/>
                    <a:pt x="14069" y="11780"/>
                    <a:pt x="14230" y="11861"/>
                  </a:cubicBezTo>
                  <a:cubicBezTo>
                    <a:pt x="14844" y="12168"/>
                    <a:pt x="15049" y="12885"/>
                    <a:pt x="14741" y="13465"/>
                  </a:cubicBezTo>
                  <a:cubicBezTo>
                    <a:pt x="14546" y="13856"/>
                    <a:pt x="14139" y="14090"/>
                    <a:pt x="13698" y="14090"/>
                  </a:cubicBezTo>
                  <a:cubicBezTo>
                    <a:pt x="13524" y="14090"/>
                    <a:pt x="13345" y="14054"/>
                    <a:pt x="13172" y="13977"/>
                  </a:cubicBezTo>
                  <a:cubicBezTo>
                    <a:pt x="12592" y="13704"/>
                    <a:pt x="12353" y="12987"/>
                    <a:pt x="12660" y="12373"/>
                  </a:cubicBezTo>
                  <a:cubicBezTo>
                    <a:pt x="12876" y="11964"/>
                    <a:pt x="13296" y="11741"/>
                    <a:pt x="13717" y="11741"/>
                  </a:cubicBezTo>
                  <a:close/>
                  <a:moveTo>
                    <a:pt x="4876" y="12936"/>
                  </a:moveTo>
                  <a:cubicBezTo>
                    <a:pt x="5058" y="12936"/>
                    <a:pt x="5245" y="12975"/>
                    <a:pt x="5426" y="13055"/>
                  </a:cubicBezTo>
                  <a:cubicBezTo>
                    <a:pt x="6006" y="13362"/>
                    <a:pt x="6211" y="14079"/>
                    <a:pt x="5938" y="14659"/>
                  </a:cubicBezTo>
                  <a:cubicBezTo>
                    <a:pt x="5742" y="15075"/>
                    <a:pt x="5319" y="15333"/>
                    <a:pt x="4894" y="15333"/>
                  </a:cubicBezTo>
                  <a:cubicBezTo>
                    <a:pt x="4726" y="15333"/>
                    <a:pt x="4557" y="15292"/>
                    <a:pt x="4402" y="15205"/>
                  </a:cubicBezTo>
                  <a:cubicBezTo>
                    <a:pt x="3788" y="14898"/>
                    <a:pt x="3549" y="14181"/>
                    <a:pt x="3822" y="13567"/>
                  </a:cubicBezTo>
                  <a:cubicBezTo>
                    <a:pt x="4039" y="13158"/>
                    <a:pt x="4442" y="12936"/>
                    <a:pt x="4876" y="12936"/>
                  </a:cubicBezTo>
                  <a:close/>
                  <a:moveTo>
                    <a:pt x="18112" y="14006"/>
                  </a:moveTo>
                  <a:cubicBezTo>
                    <a:pt x="18297" y="14006"/>
                    <a:pt x="18486" y="14052"/>
                    <a:pt x="18666" y="14147"/>
                  </a:cubicBezTo>
                  <a:cubicBezTo>
                    <a:pt x="19280" y="14420"/>
                    <a:pt x="19485" y="15171"/>
                    <a:pt x="19177" y="15717"/>
                  </a:cubicBezTo>
                  <a:cubicBezTo>
                    <a:pt x="18983" y="16106"/>
                    <a:pt x="18579" y="16357"/>
                    <a:pt x="18141" y="16357"/>
                  </a:cubicBezTo>
                  <a:cubicBezTo>
                    <a:pt x="17965" y="16357"/>
                    <a:pt x="17784" y="16317"/>
                    <a:pt x="17608" y="16229"/>
                  </a:cubicBezTo>
                  <a:cubicBezTo>
                    <a:pt x="17062" y="15956"/>
                    <a:pt x="16789" y="15239"/>
                    <a:pt x="17096" y="14659"/>
                  </a:cubicBezTo>
                  <a:cubicBezTo>
                    <a:pt x="17308" y="14235"/>
                    <a:pt x="17699" y="14006"/>
                    <a:pt x="18112" y="14006"/>
                  </a:cubicBezTo>
                  <a:close/>
                  <a:moveTo>
                    <a:pt x="40121" y="14723"/>
                  </a:moveTo>
                  <a:cubicBezTo>
                    <a:pt x="40306" y="14723"/>
                    <a:pt x="40495" y="14769"/>
                    <a:pt x="40675" y="14864"/>
                  </a:cubicBezTo>
                  <a:cubicBezTo>
                    <a:pt x="41289" y="15171"/>
                    <a:pt x="41494" y="15887"/>
                    <a:pt x="41187" y="16433"/>
                  </a:cubicBezTo>
                  <a:cubicBezTo>
                    <a:pt x="40968" y="16823"/>
                    <a:pt x="40540" y="17074"/>
                    <a:pt x="40115" y="17074"/>
                  </a:cubicBezTo>
                  <a:cubicBezTo>
                    <a:pt x="39944" y="17074"/>
                    <a:pt x="39773" y="17033"/>
                    <a:pt x="39617" y="16945"/>
                  </a:cubicBezTo>
                  <a:cubicBezTo>
                    <a:pt x="39071" y="16638"/>
                    <a:pt x="38798" y="15956"/>
                    <a:pt x="39105" y="15376"/>
                  </a:cubicBezTo>
                  <a:cubicBezTo>
                    <a:pt x="39317" y="14952"/>
                    <a:pt x="39708" y="14723"/>
                    <a:pt x="40121" y="14723"/>
                  </a:cubicBezTo>
                  <a:close/>
                  <a:moveTo>
                    <a:pt x="9320" y="15200"/>
                  </a:moveTo>
                  <a:cubicBezTo>
                    <a:pt x="9509" y="15200"/>
                    <a:pt x="9706" y="15246"/>
                    <a:pt x="9896" y="15341"/>
                  </a:cubicBezTo>
                  <a:cubicBezTo>
                    <a:pt x="10476" y="15614"/>
                    <a:pt x="10715" y="16297"/>
                    <a:pt x="10408" y="16911"/>
                  </a:cubicBezTo>
                  <a:cubicBezTo>
                    <a:pt x="10192" y="17318"/>
                    <a:pt x="9792" y="17558"/>
                    <a:pt x="9371" y="17558"/>
                  </a:cubicBezTo>
                  <a:cubicBezTo>
                    <a:pt x="9193" y="17558"/>
                    <a:pt x="9011" y="17514"/>
                    <a:pt x="8838" y="17423"/>
                  </a:cubicBezTo>
                  <a:cubicBezTo>
                    <a:pt x="8224" y="17150"/>
                    <a:pt x="8019" y="16433"/>
                    <a:pt x="8326" y="15853"/>
                  </a:cubicBezTo>
                  <a:cubicBezTo>
                    <a:pt x="8515" y="15429"/>
                    <a:pt x="8898" y="15200"/>
                    <a:pt x="9320" y="15200"/>
                  </a:cubicBezTo>
                  <a:close/>
                  <a:moveTo>
                    <a:pt x="31329" y="15917"/>
                  </a:moveTo>
                  <a:cubicBezTo>
                    <a:pt x="31518" y="15917"/>
                    <a:pt x="31715" y="15963"/>
                    <a:pt x="31905" y="16058"/>
                  </a:cubicBezTo>
                  <a:cubicBezTo>
                    <a:pt x="32485" y="16365"/>
                    <a:pt x="32724" y="17082"/>
                    <a:pt x="32417" y="17628"/>
                  </a:cubicBezTo>
                  <a:cubicBezTo>
                    <a:pt x="32198" y="18017"/>
                    <a:pt x="31770" y="18268"/>
                    <a:pt x="31345" y="18268"/>
                  </a:cubicBezTo>
                  <a:cubicBezTo>
                    <a:pt x="31174" y="18268"/>
                    <a:pt x="31004" y="18228"/>
                    <a:pt x="30847" y="18140"/>
                  </a:cubicBezTo>
                  <a:cubicBezTo>
                    <a:pt x="30267" y="17901"/>
                    <a:pt x="30029" y="17150"/>
                    <a:pt x="30336" y="16570"/>
                  </a:cubicBezTo>
                  <a:cubicBezTo>
                    <a:pt x="30524" y="16146"/>
                    <a:pt x="30908" y="15917"/>
                    <a:pt x="31329" y="15917"/>
                  </a:cubicBezTo>
                  <a:close/>
                  <a:moveTo>
                    <a:pt x="22548" y="16258"/>
                  </a:moveTo>
                  <a:cubicBezTo>
                    <a:pt x="22733" y="16258"/>
                    <a:pt x="22922" y="16304"/>
                    <a:pt x="23102" y="16399"/>
                  </a:cubicBezTo>
                  <a:cubicBezTo>
                    <a:pt x="23716" y="16706"/>
                    <a:pt x="23921" y="17423"/>
                    <a:pt x="23613" y="17969"/>
                  </a:cubicBezTo>
                  <a:cubicBezTo>
                    <a:pt x="23425" y="18393"/>
                    <a:pt x="23009" y="18622"/>
                    <a:pt x="22589" y="18622"/>
                  </a:cubicBezTo>
                  <a:cubicBezTo>
                    <a:pt x="22401" y="18622"/>
                    <a:pt x="22213" y="18576"/>
                    <a:pt x="22044" y="18481"/>
                  </a:cubicBezTo>
                  <a:cubicBezTo>
                    <a:pt x="21498" y="18174"/>
                    <a:pt x="21293" y="17491"/>
                    <a:pt x="21532" y="16911"/>
                  </a:cubicBezTo>
                  <a:cubicBezTo>
                    <a:pt x="21744" y="16487"/>
                    <a:pt x="22135" y="16258"/>
                    <a:pt x="22548" y="16258"/>
                  </a:cubicBezTo>
                  <a:close/>
                  <a:moveTo>
                    <a:pt x="44624" y="16981"/>
                  </a:moveTo>
                  <a:cubicBezTo>
                    <a:pt x="44807" y="16981"/>
                    <a:pt x="44996" y="17024"/>
                    <a:pt x="45179" y="17116"/>
                  </a:cubicBezTo>
                  <a:cubicBezTo>
                    <a:pt x="45759" y="17423"/>
                    <a:pt x="45964" y="18140"/>
                    <a:pt x="45691" y="18686"/>
                  </a:cubicBezTo>
                  <a:cubicBezTo>
                    <a:pt x="45479" y="19110"/>
                    <a:pt x="45055" y="19338"/>
                    <a:pt x="44634" y="19338"/>
                  </a:cubicBezTo>
                  <a:cubicBezTo>
                    <a:pt x="44445" y="19338"/>
                    <a:pt x="44256" y="19292"/>
                    <a:pt x="44087" y="19197"/>
                  </a:cubicBezTo>
                  <a:cubicBezTo>
                    <a:pt x="43507" y="18924"/>
                    <a:pt x="43268" y="18242"/>
                    <a:pt x="43575" y="17628"/>
                  </a:cubicBezTo>
                  <a:cubicBezTo>
                    <a:pt x="43791" y="17220"/>
                    <a:pt x="44192" y="16981"/>
                    <a:pt x="44624" y="16981"/>
                  </a:cubicBezTo>
                  <a:close/>
                  <a:moveTo>
                    <a:pt x="13756" y="17453"/>
                  </a:moveTo>
                  <a:cubicBezTo>
                    <a:pt x="13945" y="17453"/>
                    <a:pt x="14142" y="17499"/>
                    <a:pt x="14332" y="17594"/>
                  </a:cubicBezTo>
                  <a:cubicBezTo>
                    <a:pt x="14912" y="17901"/>
                    <a:pt x="15151" y="18617"/>
                    <a:pt x="14844" y="19163"/>
                  </a:cubicBezTo>
                  <a:cubicBezTo>
                    <a:pt x="14632" y="19587"/>
                    <a:pt x="14225" y="19816"/>
                    <a:pt x="13813" y="19816"/>
                  </a:cubicBezTo>
                  <a:cubicBezTo>
                    <a:pt x="13629" y="19816"/>
                    <a:pt x="13443" y="19770"/>
                    <a:pt x="13274" y="19675"/>
                  </a:cubicBezTo>
                  <a:cubicBezTo>
                    <a:pt x="12694" y="19436"/>
                    <a:pt x="12455" y="18686"/>
                    <a:pt x="12762" y="18105"/>
                  </a:cubicBezTo>
                  <a:cubicBezTo>
                    <a:pt x="12951" y="17681"/>
                    <a:pt x="13334" y="17453"/>
                    <a:pt x="13756" y="17453"/>
                  </a:cubicBezTo>
                  <a:close/>
                  <a:moveTo>
                    <a:pt x="4974" y="17794"/>
                  </a:moveTo>
                  <a:cubicBezTo>
                    <a:pt x="5159" y="17794"/>
                    <a:pt x="5349" y="17840"/>
                    <a:pt x="5528" y="17935"/>
                  </a:cubicBezTo>
                  <a:cubicBezTo>
                    <a:pt x="6142" y="18242"/>
                    <a:pt x="6347" y="18959"/>
                    <a:pt x="6040" y="19505"/>
                  </a:cubicBezTo>
                  <a:cubicBezTo>
                    <a:pt x="5852" y="19929"/>
                    <a:pt x="5468" y="20157"/>
                    <a:pt x="5046" y="20157"/>
                  </a:cubicBezTo>
                  <a:cubicBezTo>
                    <a:pt x="4857" y="20157"/>
                    <a:pt x="4661" y="20111"/>
                    <a:pt x="4470" y="20016"/>
                  </a:cubicBezTo>
                  <a:cubicBezTo>
                    <a:pt x="3924" y="19709"/>
                    <a:pt x="3720" y="19027"/>
                    <a:pt x="3959" y="18447"/>
                  </a:cubicBezTo>
                  <a:cubicBezTo>
                    <a:pt x="4171" y="18023"/>
                    <a:pt x="4562" y="17794"/>
                    <a:pt x="4974" y="17794"/>
                  </a:cubicBezTo>
                  <a:close/>
                  <a:moveTo>
                    <a:pt x="35857" y="18176"/>
                  </a:moveTo>
                  <a:cubicBezTo>
                    <a:pt x="36035" y="18176"/>
                    <a:pt x="36213" y="18219"/>
                    <a:pt x="36375" y="18310"/>
                  </a:cubicBezTo>
                  <a:cubicBezTo>
                    <a:pt x="36921" y="18617"/>
                    <a:pt x="37194" y="19334"/>
                    <a:pt x="36887" y="19880"/>
                  </a:cubicBezTo>
                  <a:cubicBezTo>
                    <a:pt x="36675" y="20304"/>
                    <a:pt x="36284" y="20533"/>
                    <a:pt x="35872" y="20533"/>
                  </a:cubicBezTo>
                  <a:cubicBezTo>
                    <a:pt x="35687" y="20533"/>
                    <a:pt x="35497" y="20487"/>
                    <a:pt x="35318" y="20392"/>
                  </a:cubicBezTo>
                  <a:cubicBezTo>
                    <a:pt x="34703" y="20119"/>
                    <a:pt x="34499" y="19436"/>
                    <a:pt x="34806" y="18822"/>
                  </a:cubicBezTo>
                  <a:cubicBezTo>
                    <a:pt x="35021" y="18415"/>
                    <a:pt x="35439" y="18176"/>
                    <a:pt x="35857" y="18176"/>
                  </a:cubicBezTo>
                  <a:close/>
                  <a:moveTo>
                    <a:pt x="49080" y="19249"/>
                  </a:moveTo>
                  <a:cubicBezTo>
                    <a:pt x="49261" y="19249"/>
                    <a:pt x="49444" y="19287"/>
                    <a:pt x="49615" y="19368"/>
                  </a:cubicBezTo>
                  <a:cubicBezTo>
                    <a:pt x="50195" y="19675"/>
                    <a:pt x="50400" y="20392"/>
                    <a:pt x="50127" y="20972"/>
                  </a:cubicBezTo>
                  <a:cubicBezTo>
                    <a:pt x="49907" y="21363"/>
                    <a:pt x="49493" y="21597"/>
                    <a:pt x="49050" y="21597"/>
                  </a:cubicBezTo>
                  <a:cubicBezTo>
                    <a:pt x="48876" y="21597"/>
                    <a:pt x="48697" y="21561"/>
                    <a:pt x="48523" y="21484"/>
                  </a:cubicBezTo>
                  <a:cubicBezTo>
                    <a:pt x="47977" y="21177"/>
                    <a:pt x="47738" y="20494"/>
                    <a:pt x="48011" y="19880"/>
                  </a:cubicBezTo>
                  <a:cubicBezTo>
                    <a:pt x="48228" y="19471"/>
                    <a:pt x="48648" y="19249"/>
                    <a:pt x="49080" y="19249"/>
                  </a:cubicBezTo>
                  <a:close/>
                  <a:moveTo>
                    <a:pt x="18269" y="19711"/>
                  </a:moveTo>
                  <a:cubicBezTo>
                    <a:pt x="18447" y="19711"/>
                    <a:pt x="18629" y="19754"/>
                    <a:pt x="18802" y="19846"/>
                  </a:cubicBezTo>
                  <a:cubicBezTo>
                    <a:pt x="19416" y="20153"/>
                    <a:pt x="19621" y="20869"/>
                    <a:pt x="19314" y="21415"/>
                  </a:cubicBezTo>
                  <a:cubicBezTo>
                    <a:pt x="19102" y="21839"/>
                    <a:pt x="18695" y="22068"/>
                    <a:pt x="18283" y="22068"/>
                  </a:cubicBezTo>
                  <a:cubicBezTo>
                    <a:pt x="18099" y="22068"/>
                    <a:pt x="17913" y="22022"/>
                    <a:pt x="17744" y="21927"/>
                  </a:cubicBezTo>
                  <a:cubicBezTo>
                    <a:pt x="17130" y="21654"/>
                    <a:pt x="16925" y="20972"/>
                    <a:pt x="17232" y="20358"/>
                  </a:cubicBezTo>
                  <a:cubicBezTo>
                    <a:pt x="17448" y="19950"/>
                    <a:pt x="17849" y="19711"/>
                    <a:pt x="18269" y="19711"/>
                  </a:cubicBezTo>
                  <a:close/>
                  <a:moveTo>
                    <a:pt x="9477" y="20052"/>
                  </a:moveTo>
                  <a:cubicBezTo>
                    <a:pt x="9660" y="20052"/>
                    <a:pt x="9850" y="20095"/>
                    <a:pt x="10032" y="20187"/>
                  </a:cubicBezTo>
                  <a:cubicBezTo>
                    <a:pt x="10613" y="20494"/>
                    <a:pt x="10817" y="21177"/>
                    <a:pt x="10544" y="21757"/>
                  </a:cubicBezTo>
                  <a:cubicBezTo>
                    <a:pt x="10332" y="22181"/>
                    <a:pt x="9925" y="22410"/>
                    <a:pt x="9502" y="22410"/>
                  </a:cubicBezTo>
                  <a:cubicBezTo>
                    <a:pt x="9313" y="22410"/>
                    <a:pt x="9120" y="22364"/>
                    <a:pt x="8941" y="22268"/>
                  </a:cubicBezTo>
                  <a:cubicBezTo>
                    <a:pt x="8395" y="21995"/>
                    <a:pt x="8156" y="21313"/>
                    <a:pt x="8429" y="20699"/>
                  </a:cubicBezTo>
                  <a:cubicBezTo>
                    <a:pt x="8644" y="20292"/>
                    <a:pt x="9045" y="20052"/>
                    <a:pt x="9477" y="20052"/>
                  </a:cubicBezTo>
                  <a:close/>
                  <a:moveTo>
                    <a:pt x="40287" y="20428"/>
                  </a:moveTo>
                  <a:cubicBezTo>
                    <a:pt x="40468" y="20428"/>
                    <a:pt x="40649" y="20471"/>
                    <a:pt x="40811" y="20562"/>
                  </a:cubicBezTo>
                  <a:cubicBezTo>
                    <a:pt x="41391" y="20869"/>
                    <a:pt x="41630" y="21586"/>
                    <a:pt x="41323" y="22166"/>
                  </a:cubicBezTo>
                  <a:cubicBezTo>
                    <a:pt x="41103" y="22558"/>
                    <a:pt x="40689" y="22791"/>
                    <a:pt x="40259" y="22791"/>
                  </a:cubicBezTo>
                  <a:cubicBezTo>
                    <a:pt x="40090" y="22791"/>
                    <a:pt x="39918" y="22755"/>
                    <a:pt x="39754" y="22678"/>
                  </a:cubicBezTo>
                  <a:cubicBezTo>
                    <a:pt x="39208" y="22371"/>
                    <a:pt x="38935" y="21688"/>
                    <a:pt x="39242" y="21074"/>
                  </a:cubicBezTo>
                  <a:cubicBezTo>
                    <a:pt x="39433" y="20667"/>
                    <a:pt x="39861" y="20428"/>
                    <a:pt x="40287" y="20428"/>
                  </a:cubicBezTo>
                  <a:close/>
                  <a:moveTo>
                    <a:pt x="31480" y="20784"/>
                  </a:moveTo>
                  <a:cubicBezTo>
                    <a:pt x="31656" y="20784"/>
                    <a:pt x="31837" y="20823"/>
                    <a:pt x="32008" y="20904"/>
                  </a:cubicBezTo>
                  <a:cubicBezTo>
                    <a:pt x="32622" y="21211"/>
                    <a:pt x="32827" y="21927"/>
                    <a:pt x="32520" y="22507"/>
                  </a:cubicBezTo>
                  <a:cubicBezTo>
                    <a:pt x="32327" y="22916"/>
                    <a:pt x="31897" y="23139"/>
                    <a:pt x="31469" y="23139"/>
                  </a:cubicBezTo>
                  <a:cubicBezTo>
                    <a:pt x="31290" y="23139"/>
                    <a:pt x="31111" y="23100"/>
                    <a:pt x="30950" y="23019"/>
                  </a:cubicBezTo>
                  <a:cubicBezTo>
                    <a:pt x="30404" y="22712"/>
                    <a:pt x="30165" y="22030"/>
                    <a:pt x="30438" y="21415"/>
                  </a:cubicBezTo>
                  <a:cubicBezTo>
                    <a:pt x="30655" y="21006"/>
                    <a:pt x="31058" y="20784"/>
                    <a:pt x="31480" y="20784"/>
                  </a:cubicBezTo>
                  <a:close/>
                  <a:moveTo>
                    <a:pt x="22725" y="21978"/>
                  </a:moveTo>
                  <a:cubicBezTo>
                    <a:pt x="22901" y="21978"/>
                    <a:pt x="23077" y="22017"/>
                    <a:pt x="23238" y="22098"/>
                  </a:cubicBezTo>
                  <a:cubicBezTo>
                    <a:pt x="23784" y="22405"/>
                    <a:pt x="24057" y="23087"/>
                    <a:pt x="23750" y="23702"/>
                  </a:cubicBezTo>
                  <a:cubicBezTo>
                    <a:pt x="23533" y="24111"/>
                    <a:pt x="23130" y="24333"/>
                    <a:pt x="22708" y="24333"/>
                  </a:cubicBezTo>
                  <a:cubicBezTo>
                    <a:pt x="22531" y="24333"/>
                    <a:pt x="22351" y="24294"/>
                    <a:pt x="22180" y="24213"/>
                  </a:cubicBezTo>
                  <a:cubicBezTo>
                    <a:pt x="21634" y="23906"/>
                    <a:pt x="21361" y="23224"/>
                    <a:pt x="21668" y="22610"/>
                  </a:cubicBezTo>
                  <a:cubicBezTo>
                    <a:pt x="21885" y="22201"/>
                    <a:pt x="22305" y="21978"/>
                    <a:pt x="22725" y="21978"/>
                  </a:cubicBezTo>
                  <a:close/>
                  <a:moveTo>
                    <a:pt x="13918" y="22320"/>
                  </a:moveTo>
                  <a:cubicBezTo>
                    <a:pt x="14100" y="22320"/>
                    <a:pt x="14287" y="22359"/>
                    <a:pt x="14468" y="22439"/>
                  </a:cubicBezTo>
                  <a:cubicBezTo>
                    <a:pt x="15049" y="22746"/>
                    <a:pt x="15253" y="23463"/>
                    <a:pt x="14980" y="24043"/>
                  </a:cubicBezTo>
                  <a:cubicBezTo>
                    <a:pt x="14764" y="24452"/>
                    <a:pt x="14344" y="24674"/>
                    <a:pt x="13912" y="24674"/>
                  </a:cubicBezTo>
                  <a:cubicBezTo>
                    <a:pt x="13731" y="24674"/>
                    <a:pt x="13548" y="24635"/>
                    <a:pt x="13377" y="24555"/>
                  </a:cubicBezTo>
                  <a:cubicBezTo>
                    <a:pt x="12831" y="24248"/>
                    <a:pt x="12592" y="23565"/>
                    <a:pt x="12865" y="22951"/>
                  </a:cubicBezTo>
                  <a:cubicBezTo>
                    <a:pt x="13081" y="22542"/>
                    <a:pt x="13484" y="22320"/>
                    <a:pt x="13918" y="22320"/>
                  </a:cubicBezTo>
                  <a:close/>
                  <a:moveTo>
                    <a:pt x="44743" y="22707"/>
                  </a:moveTo>
                  <a:cubicBezTo>
                    <a:pt x="44927" y="22707"/>
                    <a:pt x="45112" y="22753"/>
                    <a:pt x="45281" y="22849"/>
                  </a:cubicBezTo>
                  <a:cubicBezTo>
                    <a:pt x="45827" y="23122"/>
                    <a:pt x="46100" y="23872"/>
                    <a:pt x="45793" y="24418"/>
                  </a:cubicBezTo>
                  <a:cubicBezTo>
                    <a:pt x="45578" y="24826"/>
                    <a:pt x="45177" y="25065"/>
                    <a:pt x="44757" y="25065"/>
                  </a:cubicBezTo>
                  <a:cubicBezTo>
                    <a:pt x="44578" y="25065"/>
                    <a:pt x="44396" y="25022"/>
                    <a:pt x="44224" y="24930"/>
                  </a:cubicBezTo>
                  <a:cubicBezTo>
                    <a:pt x="43644" y="24623"/>
                    <a:pt x="43405" y="23941"/>
                    <a:pt x="43712" y="23360"/>
                  </a:cubicBezTo>
                  <a:cubicBezTo>
                    <a:pt x="43924" y="22936"/>
                    <a:pt x="44331" y="22707"/>
                    <a:pt x="44743" y="22707"/>
                  </a:cubicBezTo>
                  <a:close/>
                  <a:moveTo>
                    <a:pt x="35966" y="23049"/>
                  </a:moveTo>
                  <a:cubicBezTo>
                    <a:pt x="36154" y="23049"/>
                    <a:pt x="36343" y="23095"/>
                    <a:pt x="36512" y="23190"/>
                  </a:cubicBezTo>
                  <a:cubicBezTo>
                    <a:pt x="37092" y="23463"/>
                    <a:pt x="37297" y="24213"/>
                    <a:pt x="37024" y="24759"/>
                  </a:cubicBezTo>
                  <a:cubicBezTo>
                    <a:pt x="36808" y="25167"/>
                    <a:pt x="36407" y="25406"/>
                    <a:pt x="35975" y="25406"/>
                  </a:cubicBezTo>
                  <a:cubicBezTo>
                    <a:pt x="35792" y="25406"/>
                    <a:pt x="35603" y="25363"/>
                    <a:pt x="35420" y="25271"/>
                  </a:cubicBezTo>
                  <a:cubicBezTo>
                    <a:pt x="34840" y="24964"/>
                    <a:pt x="34635" y="24282"/>
                    <a:pt x="34942" y="23702"/>
                  </a:cubicBezTo>
                  <a:cubicBezTo>
                    <a:pt x="35131" y="23278"/>
                    <a:pt x="35547" y="23049"/>
                    <a:pt x="35966" y="23049"/>
                  </a:cubicBezTo>
                  <a:close/>
                  <a:moveTo>
                    <a:pt x="5171" y="23514"/>
                  </a:moveTo>
                  <a:cubicBezTo>
                    <a:pt x="5348" y="23514"/>
                    <a:pt x="5528" y="23553"/>
                    <a:pt x="5699" y="23633"/>
                  </a:cubicBezTo>
                  <a:cubicBezTo>
                    <a:pt x="6279" y="23941"/>
                    <a:pt x="6484" y="24623"/>
                    <a:pt x="6211" y="25237"/>
                  </a:cubicBezTo>
                  <a:cubicBezTo>
                    <a:pt x="5994" y="25646"/>
                    <a:pt x="5574" y="25869"/>
                    <a:pt x="5154" y="25869"/>
                  </a:cubicBezTo>
                  <a:cubicBezTo>
                    <a:pt x="4978" y="25869"/>
                    <a:pt x="4802" y="25830"/>
                    <a:pt x="4641" y="25749"/>
                  </a:cubicBezTo>
                  <a:cubicBezTo>
                    <a:pt x="4027" y="25442"/>
                    <a:pt x="3822" y="24759"/>
                    <a:pt x="4129" y="24145"/>
                  </a:cubicBezTo>
                  <a:cubicBezTo>
                    <a:pt x="4346" y="23736"/>
                    <a:pt x="4749" y="23514"/>
                    <a:pt x="5171" y="23514"/>
                  </a:cubicBezTo>
                  <a:close/>
                  <a:moveTo>
                    <a:pt x="27169" y="24243"/>
                  </a:moveTo>
                  <a:cubicBezTo>
                    <a:pt x="27354" y="24243"/>
                    <a:pt x="27539" y="24289"/>
                    <a:pt x="27708" y="24384"/>
                  </a:cubicBezTo>
                  <a:cubicBezTo>
                    <a:pt x="28322" y="24657"/>
                    <a:pt x="28527" y="25408"/>
                    <a:pt x="28220" y="25954"/>
                  </a:cubicBezTo>
                  <a:cubicBezTo>
                    <a:pt x="28028" y="26361"/>
                    <a:pt x="27635" y="26600"/>
                    <a:pt x="27205" y="26600"/>
                  </a:cubicBezTo>
                  <a:cubicBezTo>
                    <a:pt x="27022" y="26600"/>
                    <a:pt x="26833" y="26557"/>
                    <a:pt x="26650" y="26466"/>
                  </a:cubicBezTo>
                  <a:cubicBezTo>
                    <a:pt x="26070" y="26159"/>
                    <a:pt x="25831" y="25476"/>
                    <a:pt x="26139" y="24896"/>
                  </a:cubicBezTo>
                  <a:cubicBezTo>
                    <a:pt x="26351" y="24472"/>
                    <a:pt x="26758" y="24243"/>
                    <a:pt x="27169" y="24243"/>
                  </a:cubicBezTo>
                  <a:close/>
                  <a:moveTo>
                    <a:pt x="18363" y="24584"/>
                  </a:moveTo>
                  <a:cubicBezTo>
                    <a:pt x="18552" y="24584"/>
                    <a:pt x="18748" y="24630"/>
                    <a:pt x="18939" y="24725"/>
                  </a:cubicBezTo>
                  <a:cubicBezTo>
                    <a:pt x="19519" y="24998"/>
                    <a:pt x="19758" y="25681"/>
                    <a:pt x="19450" y="26295"/>
                  </a:cubicBezTo>
                  <a:cubicBezTo>
                    <a:pt x="19235" y="26702"/>
                    <a:pt x="18817" y="26941"/>
                    <a:pt x="18399" y="26941"/>
                  </a:cubicBezTo>
                  <a:cubicBezTo>
                    <a:pt x="18221" y="26941"/>
                    <a:pt x="18043" y="26898"/>
                    <a:pt x="17881" y="26807"/>
                  </a:cubicBezTo>
                  <a:cubicBezTo>
                    <a:pt x="17267" y="26500"/>
                    <a:pt x="17062" y="25817"/>
                    <a:pt x="17369" y="25237"/>
                  </a:cubicBezTo>
                  <a:cubicBezTo>
                    <a:pt x="17557" y="24813"/>
                    <a:pt x="17941" y="24584"/>
                    <a:pt x="18363" y="24584"/>
                  </a:cubicBezTo>
                  <a:close/>
                  <a:moveTo>
                    <a:pt x="49163" y="24960"/>
                  </a:moveTo>
                  <a:cubicBezTo>
                    <a:pt x="49348" y="24960"/>
                    <a:pt x="49538" y="25006"/>
                    <a:pt x="49717" y="25101"/>
                  </a:cubicBezTo>
                  <a:cubicBezTo>
                    <a:pt x="50332" y="25408"/>
                    <a:pt x="50536" y="26124"/>
                    <a:pt x="50229" y="26670"/>
                  </a:cubicBezTo>
                  <a:cubicBezTo>
                    <a:pt x="50041" y="27094"/>
                    <a:pt x="49641" y="27323"/>
                    <a:pt x="49220" y="27323"/>
                  </a:cubicBezTo>
                  <a:cubicBezTo>
                    <a:pt x="49032" y="27323"/>
                    <a:pt x="48839" y="27277"/>
                    <a:pt x="48660" y="27182"/>
                  </a:cubicBezTo>
                  <a:cubicBezTo>
                    <a:pt x="48114" y="26875"/>
                    <a:pt x="47841" y="26193"/>
                    <a:pt x="48148" y="25613"/>
                  </a:cubicBezTo>
                  <a:cubicBezTo>
                    <a:pt x="48360" y="25188"/>
                    <a:pt x="48751" y="24960"/>
                    <a:pt x="49163" y="24960"/>
                  </a:cubicBezTo>
                  <a:close/>
                  <a:moveTo>
                    <a:pt x="40402" y="25301"/>
                  </a:moveTo>
                  <a:cubicBezTo>
                    <a:pt x="40590" y="25301"/>
                    <a:pt x="40779" y="25347"/>
                    <a:pt x="40948" y="25442"/>
                  </a:cubicBezTo>
                  <a:cubicBezTo>
                    <a:pt x="41528" y="25749"/>
                    <a:pt x="41767" y="26466"/>
                    <a:pt x="41460" y="27012"/>
                  </a:cubicBezTo>
                  <a:cubicBezTo>
                    <a:pt x="41241" y="27401"/>
                    <a:pt x="40830" y="27652"/>
                    <a:pt x="40390" y="27652"/>
                  </a:cubicBezTo>
                  <a:cubicBezTo>
                    <a:pt x="40213" y="27652"/>
                    <a:pt x="40032" y="27611"/>
                    <a:pt x="39856" y="27523"/>
                  </a:cubicBezTo>
                  <a:cubicBezTo>
                    <a:pt x="39310" y="27216"/>
                    <a:pt x="39071" y="26500"/>
                    <a:pt x="39378" y="25954"/>
                  </a:cubicBezTo>
                  <a:cubicBezTo>
                    <a:pt x="39567" y="25530"/>
                    <a:pt x="39983" y="25301"/>
                    <a:pt x="40402" y="25301"/>
                  </a:cubicBezTo>
                  <a:close/>
                  <a:moveTo>
                    <a:pt x="9581" y="25779"/>
                  </a:moveTo>
                  <a:cubicBezTo>
                    <a:pt x="9766" y="25779"/>
                    <a:pt x="9955" y="25825"/>
                    <a:pt x="10135" y="25920"/>
                  </a:cubicBezTo>
                  <a:cubicBezTo>
                    <a:pt x="10749" y="26193"/>
                    <a:pt x="10954" y="26943"/>
                    <a:pt x="10647" y="27489"/>
                  </a:cubicBezTo>
                  <a:cubicBezTo>
                    <a:pt x="10455" y="27897"/>
                    <a:pt x="10062" y="28136"/>
                    <a:pt x="9631" y="28136"/>
                  </a:cubicBezTo>
                  <a:cubicBezTo>
                    <a:pt x="9449" y="28136"/>
                    <a:pt x="9260" y="28093"/>
                    <a:pt x="9077" y="28001"/>
                  </a:cubicBezTo>
                  <a:cubicBezTo>
                    <a:pt x="8463" y="27694"/>
                    <a:pt x="8258" y="27012"/>
                    <a:pt x="8565" y="26431"/>
                  </a:cubicBezTo>
                  <a:cubicBezTo>
                    <a:pt x="8777" y="26007"/>
                    <a:pt x="9168" y="25779"/>
                    <a:pt x="9581" y="25779"/>
                  </a:cubicBezTo>
                  <a:close/>
                  <a:moveTo>
                    <a:pt x="31605" y="26495"/>
                  </a:moveTo>
                  <a:cubicBezTo>
                    <a:pt x="31790" y="26495"/>
                    <a:pt x="31975" y="26541"/>
                    <a:pt x="32144" y="26636"/>
                  </a:cubicBezTo>
                  <a:cubicBezTo>
                    <a:pt x="32690" y="26943"/>
                    <a:pt x="32963" y="27626"/>
                    <a:pt x="32656" y="28206"/>
                  </a:cubicBezTo>
                  <a:cubicBezTo>
                    <a:pt x="32468" y="28630"/>
                    <a:pt x="32068" y="28859"/>
                    <a:pt x="31647" y="28859"/>
                  </a:cubicBezTo>
                  <a:cubicBezTo>
                    <a:pt x="31459" y="28859"/>
                    <a:pt x="31266" y="28813"/>
                    <a:pt x="31086" y="28718"/>
                  </a:cubicBezTo>
                  <a:cubicBezTo>
                    <a:pt x="30540" y="28411"/>
                    <a:pt x="30267" y="27728"/>
                    <a:pt x="30575" y="27148"/>
                  </a:cubicBezTo>
                  <a:cubicBezTo>
                    <a:pt x="30787" y="26724"/>
                    <a:pt x="31194" y="26495"/>
                    <a:pt x="31605" y="26495"/>
                  </a:cubicBezTo>
                  <a:close/>
                  <a:moveTo>
                    <a:pt x="22829" y="26836"/>
                  </a:moveTo>
                  <a:cubicBezTo>
                    <a:pt x="23017" y="26836"/>
                    <a:pt x="23206" y="26882"/>
                    <a:pt x="23375" y="26977"/>
                  </a:cubicBezTo>
                  <a:cubicBezTo>
                    <a:pt x="23955" y="27285"/>
                    <a:pt x="24194" y="27933"/>
                    <a:pt x="23886" y="28547"/>
                  </a:cubicBezTo>
                  <a:cubicBezTo>
                    <a:pt x="23674" y="28971"/>
                    <a:pt x="23283" y="29200"/>
                    <a:pt x="22871" y="29200"/>
                  </a:cubicBezTo>
                  <a:cubicBezTo>
                    <a:pt x="22686" y="29200"/>
                    <a:pt x="22496" y="29154"/>
                    <a:pt x="22317" y="29059"/>
                  </a:cubicBezTo>
                  <a:cubicBezTo>
                    <a:pt x="21737" y="28752"/>
                    <a:pt x="21498" y="28035"/>
                    <a:pt x="21805" y="27489"/>
                  </a:cubicBezTo>
                  <a:cubicBezTo>
                    <a:pt x="21993" y="27065"/>
                    <a:pt x="22410" y="26836"/>
                    <a:pt x="22829" y="26836"/>
                  </a:cubicBezTo>
                  <a:close/>
                  <a:moveTo>
                    <a:pt x="44885" y="27560"/>
                  </a:moveTo>
                  <a:cubicBezTo>
                    <a:pt x="45063" y="27560"/>
                    <a:pt x="45245" y="27603"/>
                    <a:pt x="45418" y="27694"/>
                  </a:cubicBezTo>
                  <a:cubicBezTo>
                    <a:pt x="46032" y="28001"/>
                    <a:pt x="46237" y="28718"/>
                    <a:pt x="45930" y="29264"/>
                  </a:cubicBezTo>
                  <a:cubicBezTo>
                    <a:pt x="45718" y="29688"/>
                    <a:pt x="45327" y="29917"/>
                    <a:pt x="44914" y="29917"/>
                  </a:cubicBezTo>
                  <a:cubicBezTo>
                    <a:pt x="44729" y="29917"/>
                    <a:pt x="44540" y="29871"/>
                    <a:pt x="44360" y="29776"/>
                  </a:cubicBezTo>
                  <a:cubicBezTo>
                    <a:pt x="43746" y="29503"/>
                    <a:pt x="43541" y="28752"/>
                    <a:pt x="43848" y="28206"/>
                  </a:cubicBezTo>
                  <a:cubicBezTo>
                    <a:pt x="44064" y="27799"/>
                    <a:pt x="44465" y="27560"/>
                    <a:pt x="44885" y="27560"/>
                  </a:cubicBezTo>
                  <a:close/>
                  <a:moveTo>
                    <a:pt x="14032" y="28031"/>
                  </a:moveTo>
                  <a:cubicBezTo>
                    <a:pt x="14216" y="28031"/>
                    <a:pt x="14402" y="28077"/>
                    <a:pt x="14571" y="28172"/>
                  </a:cubicBezTo>
                  <a:cubicBezTo>
                    <a:pt x="15185" y="28479"/>
                    <a:pt x="15390" y="29195"/>
                    <a:pt x="15083" y="29741"/>
                  </a:cubicBezTo>
                  <a:cubicBezTo>
                    <a:pt x="14894" y="30165"/>
                    <a:pt x="14511" y="30394"/>
                    <a:pt x="14089" y="30394"/>
                  </a:cubicBezTo>
                  <a:cubicBezTo>
                    <a:pt x="13900" y="30394"/>
                    <a:pt x="13703" y="30348"/>
                    <a:pt x="13513" y="30253"/>
                  </a:cubicBezTo>
                  <a:cubicBezTo>
                    <a:pt x="12967" y="29946"/>
                    <a:pt x="12694" y="29230"/>
                    <a:pt x="13001" y="28684"/>
                  </a:cubicBezTo>
                  <a:cubicBezTo>
                    <a:pt x="13213" y="28260"/>
                    <a:pt x="13620" y="28031"/>
                    <a:pt x="14032" y="28031"/>
                  </a:cubicBezTo>
                  <a:close/>
                  <a:moveTo>
                    <a:pt x="36071" y="28747"/>
                  </a:moveTo>
                  <a:cubicBezTo>
                    <a:pt x="36262" y="28747"/>
                    <a:pt x="36458" y="28793"/>
                    <a:pt x="36648" y="28888"/>
                  </a:cubicBezTo>
                  <a:cubicBezTo>
                    <a:pt x="37228" y="29195"/>
                    <a:pt x="37433" y="29878"/>
                    <a:pt x="37126" y="30458"/>
                  </a:cubicBezTo>
                  <a:cubicBezTo>
                    <a:pt x="36938" y="30882"/>
                    <a:pt x="36554" y="31111"/>
                    <a:pt x="36132" y="31111"/>
                  </a:cubicBezTo>
                  <a:cubicBezTo>
                    <a:pt x="35943" y="31111"/>
                    <a:pt x="35747" y="31065"/>
                    <a:pt x="35556" y="30970"/>
                  </a:cubicBezTo>
                  <a:cubicBezTo>
                    <a:pt x="34976" y="30697"/>
                    <a:pt x="34738" y="29946"/>
                    <a:pt x="35045" y="29400"/>
                  </a:cubicBezTo>
                  <a:cubicBezTo>
                    <a:pt x="35257" y="28976"/>
                    <a:pt x="35648" y="28747"/>
                    <a:pt x="36071" y="28747"/>
                  </a:cubicBezTo>
                  <a:close/>
                  <a:moveTo>
                    <a:pt x="27327" y="29095"/>
                  </a:moveTo>
                  <a:cubicBezTo>
                    <a:pt x="27504" y="29095"/>
                    <a:pt x="27682" y="29138"/>
                    <a:pt x="27845" y="29230"/>
                  </a:cubicBezTo>
                  <a:cubicBezTo>
                    <a:pt x="28391" y="29537"/>
                    <a:pt x="28664" y="30253"/>
                    <a:pt x="28357" y="30799"/>
                  </a:cubicBezTo>
                  <a:cubicBezTo>
                    <a:pt x="28144" y="31223"/>
                    <a:pt x="27754" y="31452"/>
                    <a:pt x="27341" y="31452"/>
                  </a:cubicBezTo>
                  <a:cubicBezTo>
                    <a:pt x="27156" y="31452"/>
                    <a:pt x="26966" y="31406"/>
                    <a:pt x="26787" y="31311"/>
                  </a:cubicBezTo>
                  <a:cubicBezTo>
                    <a:pt x="26173" y="31038"/>
                    <a:pt x="25968" y="30287"/>
                    <a:pt x="26275" y="29741"/>
                  </a:cubicBezTo>
                  <a:cubicBezTo>
                    <a:pt x="26491" y="29334"/>
                    <a:pt x="26908" y="29095"/>
                    <a:pt x="27327" y="29095"/>
                  </a:cubicBezTo>
                  <a:close/>
                  <a:moveTo>
                    <a:pt x="50492" y="31261"/>
                  </a:moveTo>
                  <a:lnTo>
                    <a:pt x="50492" y="31261"/>
                  </a:lnTo>
                  <a:cubicBezTo>
                    <a:pt x="50413" y="31442"/>
                    <a:pt x="50329" y="31620"/>
                    <a:pt x="50242" y="31796"/>
                  </a:cubicBezTo>
                  <a:lnTo>
                    <a:pt x="50242" y="31796"/>
                  </a:lnTo>
                  <a:cubicBezTo>
                    <a:pt x="50304" y="31724"/>
                    <a:pt x="50357" y="31642"/>
                    <a:pt x="50400" y="31550"/>
                  </a:cubicBezTo>
                  <a:cubicBezTo>
                    <a:pt x="50442" y="31455"/>
                    <a:pt x="50473" y="31359"/>
                    <a:pt x="50492" y="31261"/>
                  </a:cubicBezTo>
                  <a:close/>
                  <a:moveTo>
                    <a:pt x="18535" y="30289"/>
                  </a:moveTo>
                  <a:cubicBezTo>
                    <a:pt x="18717" y="30289"/>
                    <a:pt x="18902" y="30332"/>
                    <a:pt x="19075" y="30424"/>
                  </a:cubicBezTo>
                  <a:cubicBezTo>
                    <a:pt x="19655" y="30731"/>
                    <a:pt x="19860" y="31448"/>
                    <a:pt x="19587" y="31994"/>
                  </a:cubicBezTo>
                  <a:cubicBezTo>
                    <a:pt x="19368" y="32383"/>
                    <a:pt x="18957" y="32634"/>
                    <a:pt x="18517" y="32634"/>
                  </a:cubicBezTo>
                  <a:cubicBezTo>
                    <a:pt x="18341" y="32634"/>
                    <a:pt x="18159" y="32593"/>
                    <a:pt x="17983" y="32505"/>
                  </a:cubicBezTo>
                  <a:cubicBezTo>
                    <a:pt x="17403" y="32198"/>
                    <a:pt x="17198" y="31482"/>
                    <a:pt x="17471" y="30936"/>
                  </a:cubicBezTo>
                  <a:cubicBezTo>
                    <a:pt x="17687" y="30528"/>
                    <a:pt x="18104" y="30289"/>
                    <a:pt x="18535" y="30289"/>
                  </a:cubicBezTo>
                  <a:close/>
                  <a:moveTo>
                    <a:pt x="9732" y="30624"/>
                  </a:moveTo>
                  <a:cubicBezTo>
                    <a:pt x="9917" y="30624"/>
                    <a:pt x="10102" y="30670"/>
                    <a:pt x="10271" y="30765"/>
                  </a:cubicBezTo>
                  <a:cubicBezTo>
                    <a:pt x="10886" y="31038"/>
                    <a:pt x="11090" y="31755"/>
                    <a:pt x="10783" y="32335"/>
                  </a:cubicBezTo>
                  <a:cubicBezTo>
                    <a:pt x="10571" y="32759"/>
                    <a:pt x="10180" y="32988"/>
                    <a:pt x="9768" y="32988"/>
                  </a:cubicBezTo>
                  <a:cubicBezTo>
                    <a:pt x="9583" y="32988"/>
                    <a:pt x="9393" y="32942"/>
                    <a:pt x="9214" y="32847"/>
                  </a:cubicBezTo>
                  <a:cubicBezTo>
                    <a:pt x="8599" y="32574"/>
                    <a:pt x="8395" y="31823"/>
                    <a:pt x="8702" y="31277"/>
                  </a:cubicBezTo>
                  <a:cubicBezTo>
                    <a:pt x="8914" y="30853"/>
                    <a:pt x="9321" y="30624"/>
                    <a:pt x="9732" y="30624"/>
                  </a:cubicBezTo>
                  <a:close/>
                  <a:moveTo>
                    <a:pt x="40534" y="31021"/>
                  </a:moveTo>
                  <a:cubicBezTo>
                    <a:pt x="40716" y="31021"/>
                    <a:pt x="40903" y="31060"/>
                    <a:pt x="41084" y="31140"/>
                  </a:cubicBezTo>
                  <a:cubicBezTo>
                    <a:pt x="41664" y="31448"/>
                    <a:pt x="41869" y="32164"/>
                    <a:pt x="41562" y="32744"/>
                  </a:cubicBezTo>
                  <a:cubicBezTo>
                    <a:pt x="41370" y="33153"/>
                    <a:pt x="40974" y="33376"/>
                    <a:pt x="40542" y="33376"/>
                  </a:cubicBezTo>
                  <a:cubicBezTo>
                    <a:pt x="40361" y="33376"/>
                    <a:pt x="40174" y="33337"/>
                    <a:pt x="39992" y="33256"/>
                  </a:cubicBezTo>
                  <a:cubicBezTo>
                    <a:pt x="39446" y="32949"/>
                    <a:pt x="39208" y="32198"/>
                    <a:pt x="39481" y="31652"/>
                  </a:cubicBezTo>
                  <a:cubicBezTo>
                    <a:pt x="39697" y="31243"/>
                    <a:pt x="40100" y="31021"/>
                    <a:pt x="40534" y="31021"/>
                  </a:cubicBezTo>
                  <a:close/>
                  <a:moveTo>
                    <a:pt x="31741" y="31347"/>
                  </a:moveTo>
                  <a:cubicBezTo>
                    <a:pt x="31923" y="31347"/>
                    <a:pt x="32108" y="31390"/>
                    <a:pt x="32281" y="31482"/>
                  </a:cubicBezTo>
                  <a:cubicBezTo>
                    <a:pt x="32861" y="31789"/>
                    <a:pt x="33100" y="32471"/>
                    <a:pt x="32792" y="33051"/>
                  </a:cubicBezTo>
                  <a:cubicBezTo>
                    <a:pt x="32580" y="33475"/>
                    <a:pt x="32190" y="33704"/>
                    <a:pt x="31777" y="33704"/>
                  </a:cubicBezTo>
                  <a:cubicBezTo>
                    <a:pt x="31592" y="33704"/>
                    <a:pt x="31402" y="33658"/>
                    <a:pt x="31223" y="33563"/>
                  </a:cubicBezTo>
                  <a:cubicBezTo>
                    <a:pt x="30677" y="33290"/>
                    <a:pt x="30404" y="32574"/>
                    <a:pt x="30711" y="31994"/>
                  </a:cubicBezTo>
                  <a:cubicBezTo>
                    <a:pt x="30903" y="31586"/>
                    <a:pt x="31313" y="31347"/>
                    <a:pt x="31741" y="31347"/>
                  </a:cubicBezTo>
                  <a:close/>
                  <a:moveTo>
                    <a:pt x="22961" y="32557"/>
                  </a:moveTo>
                  <a:cubicBezTo>
                    <a:pt x="23143" y="32557"/>
                    <a:pt x="23330" y="32595"/>
                    <a:pt x="23511" y="32676"/>
                  </a:cubicBezTo>
                  <a:cubicBezTo>
                    <a:pt x="24091" y="32983"/>
                    <a:pt x="24296" y="33700"/>
                    <a:pt x="24023" y="34280"/>
                  </a:cubicBezTo>
                  <a:cubicBezTo>
                    <a:pt x="23812" y="34678"/>
                    <a:pt x="23424" y="34900"/>
                    <a:pt x="23002" y="34900"/>
                  </a:cubicBezTo>
                  <a:cubicBezTo>
                    <a:pt x="22810" y="34900"/>
                    <a:pt x="22611" y="34854"/>
                    <a:pt x="22419" y="34758"/>
                  </a:cubicBezTo>
                  <a:cubicBezTo>
                    <a:pt x="21873" y="34485"/>
                    <a:pt x="21634" y="33768"/>
                    <a:pt x="21907" y="33188"/>
                  </a:cubicBezTo>
                  <a:cubicBezTo>
                    <a:pt x="22124" y="32779"/>
                    <a:pt x="22527" y="32557"/>
                    <a:pt x="22961" y="32557"/>
                  </a:cubicBezTo>
                  <a:close/>
                  <a:moveTo>
                    <a:pt x="14168" y="32842"/>
                  </a:moveTo>
                  <a:cubicBezTo>
                    <a:pt x="14353" y="32842"/>
                    <a:pt x="14538" y="32888"/>
                    <a:pt x="14707" y="32983"/>
                  </a:cubicBezTo>
                  <a:cubicBezTo>
                    <a:pt x="15322" y="33290"/>
                    <a:pt x="15526" y="34007"/>
                    <a:pt x="15219" y="34553"/>
                  </a:cubicBezTo>
                  <a:cubicBezTo>
                    <a:pt x="15007" y="34977"/>
                    <a:pt x="14616" y="35206"/>
                    <a:pt x="14204" y="35206"/>
                  </a:cubicBezTo>
                  <a:cubicBezTo>
                    <a:pt x="14018" y="35206"/>
                    <a:pt x="13829" y="35160"/>
                    <a:pt x="13650" y="35065"/>
                  </a:cubicBezTo>
                  <a:cubicBezTo>
                    <a:pt x="13104" y="34826"/>
                    <a:pt x="12831" y="34109"/>
                    <a:pt x="13138" y="33495"/>
                  </a:cubicBezTo>
                  <a:cubicBezTo>
                    <a:pt x="13350" y="33071"/>
                    <a:pt x="13757" y="32842"/>
                    <a:pt x="14168" y="32842"/>
                  </a:cubicBezTo>
                  <a:close/>
                  <a:moveTo>
                    <a:pt x="45000" y="33224"/>
                  </a:moveTo>
                  <a:cubicBezTo>
                    <a:pt x="45182" y="33224"/>
                    <a:pt x="45372" y="33267"/>
                    <a:pt x="45554" y="33358"/>
                  </a:cubicBezTo>
                  <a:cubicBezTo>
                    <a:pt x="46100" y="33666"/>
                    <a:pt x="46373" y="34382"/>
                    <a:pt x="46066" y="34962"/>
                  </a:cubicBezTo>
                  <a:cubicBezTo>
                    <a:pt x="45855" y="35361"/>
                    <a:pt x="45451" y="35582"/>
                    <a:pt x="45042" y="35582"/>
                  </a:cubicBezTo>
                  <a:cubicBezTo>
                    <a:pt x="44855" y="35582"/>
                    <a:pt x="44668" y="35536"/>
                    <a:pt x="44497" y="35440"/>
                  </a:cubicBezTo>
                  <a:cubicBezTo>
                    <a:pt x="43882" y="35167"/>
                    <a:pt x="43678" y="34416"/>
                    <a:pt x="43985" y="33870"/>
                  </a:cubicBezTo>
                  <a:cubicBezTo>
                    <a:pt x="44176" y="33463"/>
                    <a:pt x="44570" y="33224"/>
                    <a:pt x="45000" y="33224"/>
                  </a:cubicBezTo>
                  <a:close/>
                  <a:moveTo>
                    <a:pt x="36223" y="33580"/>
                  </a:moveTo>
                  <a:cubicBezTo>
                    <a:pt x="36400" y="33580"/>
                    <a:pt x="36580" y="33619"/>
                    <a:pt x="36751" y="33700"/>
                  </a:cubicBezTo>
                  <a:cubicBezTo>
                    <a:pt x="37365" y="34007"/>
                    <a:pt x="37570" y="34723"/>
                    <a:pt x="37263" y="35304"/>
                  </a:cubicBezTo>
                  <a:cubicBezTo>
                    <a:pt x="37070" y="35712"/>
                    <a:pt x="36657" y="35935"/>
                    <a:pt x="36227" y="35935"/>
                  </a:cubicBezTo>
                  <a:cubicBezTo>
                    <a:pt x="36047" y="35935"/>
                    <a:pt x="35864" y="35896"/>
                    <a:pt x="35693" y="35815"/>
                  </a:cubicBezTo>
                  <a:cubicBezTo>
                    <a:pt x="35113" y="35508"/>
                    <a:pt x="34874" y="34758"/>
                    <a:pt x="35181" y="34212"/>
                  </a:cubicBezTo>
                  <a:cubicBezTo>
                    <a:pt x="35398" y="33803"/>
                    <a:pt x="35801" y="33580"/>
                    <a:pt x="36223" y="33580"/>
                  </a:cubicBezTo>
                  <a:close/>
                  <a:moveTo>
                    <a:pt x="27392" y="34760"/>
                  </a:moveTo>
                  <a:cubicBezTo>
                    <a:pt x="27575" y="34760"/>
                    <a:pt x="27764" y="34803"/>
                    <a:pt x="27947" y="34894"/>
                  </a:cubicBezTo>
                  <a:cubicBezTo>
                    <a:pt x="28527" y="35201"/>
                    <a:pt x="28732" y="35918"/>
                    <a:pt x="28459" y="36464"/>
                  </a:cubicBezTo>
                  <a:cubicBezTo>
                    <a:pt x="28247" y="36888"/>
                    <a:pt x="27856" y="37117"/>
                    <a:pt x="27432" y="37117"/>
                  </a:cubicBezTo>
                  <a:cubicBezTo>
                    <a:pt x="27242" y="37117"/>
                    <a:pt x="27045" y="37071"/>
                    <a:pt x="26855" y="36976"/>
                  </a:cubicBezTo>
                  <a:cubicBezTo>
                    <a:pt x="26309" y="36737"/>
                    <a:pt x="26104" y="36020"/>
                    <a:pt x="26343" y="35406"/>
                  </a:cubicBezTo>
                  <a:cubicBezTo>
                    <a:pt x="26559" y="34999"/>
                    <a:pt x="26960" y="34760"/>
                    <a:pt x="27392" y="34760"/>
                  </a:cubicBezTo>
                  <a:close/>
                  <a:moveTo>
                    <a:pt x="18665" y="35116"/>
                  </a:moveTo>
                  <a:cubicBezTo>
                    <a:pt x="18840" y="35116"/>
                    <a:pt x="19016" y="35155"/>
                    <a:pt x="19177" y="35235"/>
                  </a:cubicBezTo>
                  <a:cubicBezTo>
                    <a:pt x="19792" y="35542"/>
                    <a:pt x="19996" y="36259"/>
                    <a:pt x="19689" y="36839"/>
                  </a:cubicBezTo>
                  <a:cubicBezTo>
                    <a:pt x="19498" y="37221"/>
                    <a:pt x="19108" y="37452"/>
                    <a:pt x="18680" y="37452"/>
                  </a:cubicBezTo>
                  <a:cubicBezTo>
                    <a:pt x="18496" y="37452"/>
                    <a:pt x="18305" y="37409"/>
                    <a:pt x="18120" y="37317"/>
                  </a:cubicBezTo>
                  <a:cubicBezTo>
                    <a:pt x="17540" y="37078"/>
                    <a:pt x="17301" y="36361"/>
                    <a:pt x="17608" y="35747"/>
                  </a:cubicBezTo>
                  <a:cubicBezTo>
                    <a:pt x="17824" y="35338"/>
                    <a:pt x="18244" y="35116"/>
                    <a:pt x="18665" y="35116"/>
                  </a:cubicBezTo>
                  <a:close/>
                  <a:moveTo>
                    <a:pt x="40672" y="35844"/>
                  </a:moveTo>
                  <a:cubicBezTo>
                    <a:pt x="40864" y="35844"/>
                    <a:pt x="41063" y="35890"/>
                    <a:pt x="41255" y="35986"/>
                  </a:cubicBezTo>
                  <a:cubicBezTo>
                    <a:pt x="41801" y="36259"/>
                    <a:pt x="42006" y="37010"/>
                    <a:pt x="41767" y="37556"/>
                  </a:cubicBezTo>
                  <a:cubicBezTo>
                    <a:pt x="41551" y="37963"/>
                    <a:pt x="41117" y="38202"/>
                    <a:pt x="40688" y="38202"/>
                  </a:cubicBezTo>
                  <a:cubicBezTo>
                    <a:pt x="40506" y="38202"/>
                    <a:pt x="40326" y="38159"/>
                    <a:pt x="40163" y="38067"/>
                  </a:cubicBezTo>
                  <a:cubicBezTo>
                    <a:pt x="39583" y="37760"/>
                    <a:pt x="39378" y="37078"/>
                    <a:pt x="39651" y="36464"/>
                  </a:cubicBezTo>
                  <a:cubicBezTo>
                    <a:pt x="39862" y="36065"/>
                    <a:pt x="40250" y="35844"/>
                    <a:pt x="40672" y="35844"/>
                  </a:cubicBezTo>
                  <a:close/>
                  <a:moveTo>
                    <a:pt x="31841" y="37039"/>
                  </a:moveTo>
                  <a:cubicBezTo>
                    <a:pt x="32030" y="37039"/>
                    <a:pt x="32227" y="37085"/>
                    <a:pt x="32417" y="37180"/>
                  </a:cubicBezTo>
                  <a:cubicBezTo>
                    <a:pt x="32997" y="37453"/>
                    <a:pt x="33236" y="38170"/>
                    <a:pt x="32929" y="38750"/>
                  </a:cubicBezTo>
                  <a:cubicBezTo>
                    <a:pt x="32713" y="39157"/>
                    <a:pt x="32296" y="39396"/>
                    <a:pt x="31877" y="39396"/>
                  </a:cubicBezTo>
                  <a:cubicBezTo>
                    <a:pt x="31700" y="39396"/>
                    <a:pt x="31522" y="39353"/>
                    <a:pt x="31359" y="39262"/>
                  </a:cubicBezTo>
                  <a:cubicBezTo>
                    <a:pt x="30745" y="38955"/>
                    <a:pt x="30540" y="38238"/>
                    <a:pt x="30847" y="37692"/>
                  </a:cubicBezTo>
                  <a:cubicBezTo>
                    <a:pt x="31036" y="37268"/>
                    <a:pt x="31420" y="37039"/>
                    <a:pt x="31841" y="37039"/>
                  </a:cubicBezTo>
                  <a:close/>
                  <a:moveTo>
                    <a:pt x="23105" y="37380"/>
                  </a:moveTo>
                  <a:cubicBezTo>
                    <a:pt x="23295" y="37380"/>
                    <a:pt x="23492" y="37426"/>
                    <a:pt x="23682" y="37522"/>
                  </a:cubicBezTo>
                  <a:cubicBezTo>
                    <a:pt x="24228" y="37794"/>
                    <a:pt x="24432" y="38545"/>
                    <a:pt x="24194" y="39091"/>
                  </a:cubicBezTo>
                  <a:cubicBezTo>
                    <a:pt x="23978" y="39498"/>
                    <a:pt x="23577" y="39738"/>
                    <a:pt x="23145" y="39738"/>
                  </a:cubicBezTo>
                  <a:cubicBezTo>
                    <a:pt x="22962" y="39738"/>
                    <a:pt x="22773" y="39694"/>
                    <a:pt x="22590" y="39603"/>
                  </a:cubicBezTo>
                  <a:cubicBezTo>
                    <a:pt x="22010" y="39296"/>
                    <a:pt x="21805" y="38579"/>
                    <a:pt x="22078" y="38033"/>
                  </a:cubicBezTo>
                  <a:cubicBezTo>
                    <a:pt x="22290" y="37609"/>
                    <a:pt x="22681" y="37380"/>
                    <a:pt x="23105" y="37380"/>
                  </a:cubicBezTo>
                  <a:close/>
                  <a:moveTo>
                    <a:pt x="14268" y="38575"/>
                  </a:moveTo>
                  <a:cubicBezTo>
                    <a:pt x="14457" y="38575"/>
                    <a:pt x="14654" y="38621"/>
                    <a:pt x="14844" y="38716"/>
                  </a:cubicBezTo>
                  <a:cubicBezTo>
                    <a:pt x="15424" y="38989"/>
                    <a:pt x="15663" y="39740"/>
                    <a:pt x="15356" y="40285"/>
                  </a:cubicBezTo>
                  <a:cubicBezTo>
                    <a:pt x="15140" y="40693"/>
                    <a:pt x="14739" y="40932"/>
                    <a:pt x="14319" y="40932"/>
                  </a:cubicBezTo>
                  <a:cubicBezTo>
                    <a:pt x="14141" y="40932"/>
                    <a:pt x="13959" y="40889"/>
                    <a:pt x="13786" y="40797"/>
                  </a:cubicBezTo>
                  <a:cubicBezTo>
                    <a:pt x="13172" y="40490"/>
                    <a:pt x="12967" y="39774"/>
                    <a:pt x="13274" y="39228"/>
                  </a:cubicBezTo>
                  <a:cubicBezTo>
                    <a:pt x="13463" y="38804"/>
                    <a:pt x="13846" y="38575"/>
                    <a:pt x="14268" y="38575"/>
                  </a:cubicBezTo>
                  <a:close/>
                  <a:moveTo>
                    <a:pt x="27541" y="39633"/>
                  </a:moveTo>
                  <a:cubicBezTo>
                    <a:pt x="27731" y="39633"/>
                    <a:pt x="27927" y="39679"/>
                    <a:pt x="28118" y="39774"/>
                  </a:cubicBezTo>
                  <a:cubicBezTo>
                    <a:pt x="28698" y="40081"/>
                    <a:pt x="28902" y="40797"/>
                    <a:pt x="28629" y="41343"/>
                  </a:cubicBezTo>
                  <a:cubicBezTo>
                    <a:pt x="28417" y="41767"/>
                    <a:pt x="28027" y="41996"/>
                    <a:pt x="27603" y="41996"/>
                  </a:cubicBezTo>
                  <a:cubicBezTo>
                    <a:pt x="27413" y="41996"/>
                    <a:pt x="27216" y="41950"/>
                    <a:pt x="27026" y="41855"/>
                  </a:cubicBezTo>
                  <a:cubicBezTo>
                    <a:pt x="26446" y="41548"/>
                    <a:pt x="26207" y="40866"/>
                    <a:pt x="26514" y="40285"/>
                  </a:cubicBezTo>
                  <a:cubicBezTo>
                    <a:pt x="26726" y="39861"/>
                    <a:pt x="27117" y="39633"/>
                    <a:pt x="27541" y="39633"/>
                  </a:cubicBezTo>
                  <a:close/>
                  <a:moveTo>
                    <a:pt x="18760" y="40827"/>
                  </a:moveTo>
                  <a:cubicBezTo>
                    <a:pt x="18945" y="40827"/>
                    <a:pt x="19134" y="40873"/>
                    <a:pt x="19314" y="40968"/>
                  </a:cubicBezTo>
                  <a:cubicBezTo>
                    <a:pt x="19860" y="41275"/>
                    <a:pt x="20133" y="41992"/>
                    <a:pt x="19826" y="42538"/>
                  </a:cubicBezTo>
                  <a:cubicBezTo>
                    <a:pt x="19614" y="42962"/>
                    <a:pt x="19207" y="43191"/>
                    <a:pt x="18795" y="43191"/>
                  </a:cubicBezTo>
                  <a:cubicBezTo>
                    <a:pt x="18611" y="43191"/>
                    <a:pt x="18425" y="43145"/>
                    <a:pt x="18256" y="43049"/>
                  </a:cubicBezTo>
                  <a:cubicBezTo>
                    <a:pt x="17642" y="42742"/>
                    <a:pt x="17437" y="42060"/>
                    <a:pt x="17744" y="41480"/>
                  </a:cubicBezTo>
                  <a:cubicBezTo>
                    <a:pt x="17956" y="41056"/>
                    <a:pt x="18347" y="40827"/>
                    <a:pt x="18760" y="40827"/>
                  </a:cubicBezTo>
                  <a:close/>
                  <a:moveTo>
                    <a:pt x="13281" y="1"/>
                  </a:moveTo>
                  <a:cubicBezTo>
                    <a:pt x="12193" y="1"/>
                    <a:pt x="11110" y="135"/>
                    <a:pt x="10067" y="396"/>
                  </a:cubicBezTo>
                  <a:cubicBezTo>
                    <a:pt x="10067" y="498"/>
                    <a:pt x="10032" y="532"/>
                    <a:pt x="9964" y="600"/>
                  </a:cubicBezTo>
                  <a:cubicBezTo>
                    <a:pt x="9776" y="1024"/>
                    <a:pt x="9360" y="1253"/>
                    <a:pt x="8940" y="1253"/>
                  </a:cubicBezTo>
                  <a:cubicBezTo>
                    <a:pt x="8752" y="1253"/>
                    <a:pt x="8564" y="1207"/>
                    <a:pt x="8395" y="1112"/>
                  </a:cubicBezTo>
                  <a:cubicBezTo>
                    <a:pt x="8326" y="1078"/>
                    <a:pt x="8258" y="1044"/>
                    <a:pt x="8224" y="1010"/>
                  </a:cubicBezTo>
                  <a:cubicBezTo>
                    <a:pt x="7200" y="1419"/>
                    <a:pt x="6279" y="1931"/>
                    <a:pt x="5358" y="2614"/>
                  </a:cubicBezTo>
                  <a:cubicBezTo>
                    <a:pt x="5801" y="2955"/>
                    <a:pt x="5938" y="3569"/>
                    <a:pt x="5665" y="4081"/>
                  </a:cubicBezTo>
                  <a:cubicBezTo>
                    <a:pt x="5448" y="4490"/>
                    <a:pt x="5045" y="4712"/>
                    <a:pt x="4623" y="4712"/>
                  </a:cubicBezTo>
                  <a:cubicBezTo>
                    <a:pt x="4446" y="4712"/>
                    <a:pt x="4266" y="4673"/>
                    <a:pt x="4095" y="4593"/>
                  </a:cubicBezTo>
                  <a:cubicBezTo>
                    <a:pt x="3890" y="4490"/>
                    <a:pt x="3754" y="4320"/>
                    <a:pt x="3617" y="4149"/>
                  </a:cubicBezTo>
                  <a:cubicBezTo>
                    <a:pt x="1775" y="6060"/>
                    <a:pt x="751" y="8244"/>
                    <a:pt x="307" y="10632"/>
                  </a:cubicBezTo>
                  <a:cubicBezTo>
                    <a:pt x="512" y="10632"/>
                    <a:pt x="717" y="10632"/>
                    <a:pt x="922" y="10769"/>
                  </a:cubicBezTo>
                  <a:cubicBezTo>
                    <a:pt x="1536" y="11076"/>
                    <a:pt x="1741" y="11759"/>
                    <a:pt x="1433" y="12339"/>
                  </a:cubicBezTo>
                  <a:cubicBezTo>
                    <a:pt x="1243" y="12747"/>
                    <a:pt x="813" y="13004"/>
                    <a:pt x="370" y="13004"/>
                  </a:cubicBezTo>
                  <a:cubicBezTo>
                    <a:pt x="257" y="13004"/>
                    <a:pt x="145" y="12987"/>
                    <a:pt x="34" y="12953"/>
                  </a:cubicBezTo>
                  <a:lnTo>
                    <a:pt x="34" y="12953"/>
                  </a:lnTo>
                  <a:cubicBezTo>
                    <a:pt x="0" y="13806"/>
                    <a:pt x="34" y="14693"/>
                    <a:pt x="137" y="15580"/>
                  </a:cubicBezTo>
                  <a:cubicBezTo>
                    <a:pt x="266" y="15516"/>
                    <a:pt x="410" y="15482"/>
                    <a:pt x="562" y="15482"/>
                  </a:cubicBezTo>
                  <a:cubicBezTo>
                    <a:pt x="732" y="15482"/>
                    <a:pt x="912" y="15524"/>
                    <a:pt x="1092" y="15614"/>
                  </a:cubicBezTo>
                  <a:cubicBezTo>
                    <a:pt x="1706" y="15922"/>
                    <a:pt x="1911" y="16638"/>
                    <a:pt x="1604" y="17218"/>
                  </a:cubicBezTo>
                  <a:cubicBezTo>
                    <a:pt x="1421" y="17585"/>
                    <a:pt x="1017" y="17843"/>
                    <a:pt x="616" y="17843"/>
                  </a:cubicBezTo>
                  <a:cubicBezTo>
                    <a:pt x="570" y="17843"/>
                    <a:pt x="524" y="17840"/>
                    <a:pt x="478" y="17832"/>
                  </a:cubicBezTo>
                  <a:lnTo>
                    <a:pt x="478" y="17832"/>
                  </a:lnTo>
                  <a:cubicBezTo>
                    <a:pt x="683" y="19027"/>
                    <a:pt x="990" y="20221"/>
                    <a:pt x="1365" y="21415"/>
                  </a:cubicBezTo>
                  <a:cubicBezTo>
                    <a:pt x="1775" y="21723"/>
                    <a:pt x="1945" y="22268"/>
                    <a:pt x="1775" y="22746"/>
                  </a:cubicBezTo>
                  <a:cubicBezTo>
                    <a:pt x="2525" y="24794"/>
                    <a:pt x="3413" y="26807"/>
                    <a:pt x="4402" y="28718"/>
                  </a:cubicBezTo>
                  <a:cubicBezTo>
                    <a:pt x="4635" y="28461"/>
                    <a:pt x="4980" y="28300"/>
                    <a:pt x="5327" y="28300"/>
                  </a:cubicBezTo>
                  <a:cubicBezTo>
                    <a:pt x="5488" y="28300"/>
                    <a:pt x="5650" y="28335"/>
                    <a:pt x="5801" y="28411"/>
                  </a:cubicBezTo>
                  <a:cubicBezTo>
                    <a:pt x="6381" y="28718"/>
                    <a:pt x="6620" y="29434"/>
                    <a:pt x="6313" y="30014"/>
                  </a:cubicBezTo>
                  <a:cubicBezTo>
                    <a:pt x="6142" y="30390"/>
                    <a:pt x="5767" y="30595"/>
                    <a:pt x="5358" y="30629"/>
                  </a:cubicBezTo>
                  <a:cubicBezTo>
                    <a:pt x="6552" y="32813"/>
                    <a:pt x="7814" y="34826"/>
                    <a:pt x="9009" y="36600"/>
                  </a:cubicBezTo>
                  <a:cubicBezTo>
                    <a:pt x="9222" y="36387"/>
                    <a:pt x="9515" y="36280"/>
                    <a:pt x="9822" y="36280"/>
                  </a:cubicBezTo>
                  <a:cubicBezTo>
                    <a:pt x="10006" y="36280"/>
                    <a:pt x="10195" y="36319"/>
                    <a:pt x="10374" y="36395"/>
                  </a:cubicBezTo>
                  <a:cubicBezTo>
                    <a:pt x="10954" y="36703"/>
                    <a:pt x="11159" y="37419"/>
                    <a:pt x="10886" y="37965"/>
                  </a:cubicBezTo>
                  <a:cubicBezTo>
                    <a:pt x="10749" y="38238"/>
                    <a:pt x="10544" y="38409"/>
                    <a:pt x="10305" y="38545"/>
                  </a:cubicBezTo>
                  <a:cubicBezTo>
                    <a:pt x="12353" y="41377"/>
                    <a:pt x="13854" y="43186"/>
                    <a:pt x="13854" y="43186"/>
                  </a:cubicBezTo>
                  <a:cubicBezTo>
                    <a:pt x="13854" y="43186"/>
                    <a:pt x="15507" y="43292"/>
                    <a:pt x="18116" y="43292"/>
                  </a:cubicBezTo>
                  <a:cubicBezTo>
                    <a:pt x="19420" y="43292"/>
                    <a:pt x="20963" y="43266"/>
                    <a:pt x="22658" y="43186"/>
                  </a:cubicBezTo>
                  <a:cubicBezTo>
                    <a:pt x="22802" y="43096"/>
                    <a:pt x="22965" y="43053"/>
                    <a:pt x="23137" y="43053"/>
                  </a:cubicBezTo>
                  <a:cubicBezTo>
                    <a:pt x="23291" y="43053"/>
                    <a:pt x="23452" y="43087"/>
                    <a:pt x="23613" y="43152"/>
                  </a:cubicBezTo>
                  <a:cubicBezTo>
                    <a:pt x="25934" y="43015"/>
                    <a:pt x="28493" y="42742"/>
                    <a:pt x="31052" y="42333"/>
                  </a:cubicBezTo>
                  <a:cubicBezTo>
                    <a:pt x="31281" y="42035"/>
                    <a:pt x="31618" y="41860"/>
                    <a:pt x="31970" y="41860"/>
                  </a:cubicBezTo>
                  <a:cubicBezTo>
                    <a:pt x="32142" y="41860"/>
                    <a:pt x="32317" y="41902"/>
                    <a:pt x="32485" y="41992"/>
                  </a:cubicBezTo>
                  <a:cubicBezTo>
                    <a:pt x="32554" y="41992"/>
                    <a:pt x="32554" y="42026"/>
                    <a:pt x="32588" y="42026"/>
                  </a:cubicBezTo>
                  <a:cubicBezTo>
                    <a:pt x="33577" y="41855"/>
                    <a:pt x="34601" y="41616"/>
                    <a:pt x="35556" y="41343"/>
                  </a:cubicBezTo>
                  <a:cubicBezTo>
                    <a:pt x="35147" y="41002"/>
                    <a:pt x="34976" y="40422"/>
                    <a:pt x="35215" y="39910"/>
                  </a:cubicBezTo>
                  <a:cubicBezTo>
                    <a:pt x="35427" y="39486"/>
                    <a:pt x="35818" y="39257"/>
                    <a:pt x="36242" y="39257"/>
                  </a:cubicBezTo>
                  <a:cubicBezTo>
                    <a:pt x="36432" y="39257"/>
                    <a:pt x="36629" y="39303"/>
                    <a:pt x="36819" y="39398"/>
                  </a:cubicBezTo>
                  <a:cubicBezTo>
                    <a:pt x="37365" y="39671"/>
                    <a:pt x="37570" y="40320"/>
                    <a:pt x="37365" y="40866"/>
                  </a:cubicBezTo>
                  <a:cubicBezTo>
                    <a:pt x="42921" y="39201"/>
                    <a:pt x="47938" y="36423"/>
                    <a:pt x="50242" y="31796"/>
                  </a:cubicBezTo>
                  <a:lnTo>
                    <a:pt x="50242" y="31796"/>
                  </a:lnTo>
                  <a:cubicBezTo>
                    <a:pt x="50035" y="32038"/>
                    <a:pt x="49735" y="32170"/>
                    <a:pt x="49413" y="32170"/>
                  </a:cubicBezTo>
                  <a:cubicBezTo>
                    <a:pt x="49222" y="32170"/>
                    <a:pt x="49023" y="32124"/>
                    <a:pt x="48830" y="32028"/>
                  </a:cubicBezTo>
                  <a:cubicBezTo>
                    <a:pt x="48250" y="31755"/>
                    <a:pt x="48011" y="31072"/>
                    <a:pt x="48318" y="30458"/>
                  </a:cubicBezTo>
                  <a:cubicBezTo>
                    <a:pt x="48534" y="30051"/>
                    <a:pt x="48935" y="29812"/>
                    <a:pt x="49355" y="29812"/>
                  </a:cubicBezTo>
                  <a:cubicBezTo>
                    <a:pt x="49533" y="29812"/>
                    <a:pt x="49715" y="29855"/>
                    <a:pt x="49888" y="29946"/>
                  </a:cubicBezTo>
                  <a:cubicBezTo>
                    <a:pt x="50379" y="30177"/>
                    <a:pt x="50601" y="30726"/>
                    <a:pt x="50492" y="31261"/>
                  </a:cubicBezTo>
                  <a:lnTo>
                    <a:pt x="50492" y="31261"/>
                  </a:lnTo>
                  <a:cubicBezTo>
                    <a:pt x="51110" y="29855"/>
                    <a:pt x="51485" y="28285"/>
                    <a:pt x="51560" y="26534"/>
                  </a:cubicBezTo>
                  <a:cubicBezTo>
                    <a:pt x="51833" y="21893"/>
                    <a:pt x="49513" y="17286"/>
                    <a:pt x="45520" y="14830"/>
                  </a:cubicBezTo>
                  <a:cubicBezTo>
                    <a:pt x="43395" y="13502"/>
                    <a:pt x="41288" y="12977"/>
                    <a:pt x="39270" y="12977"/>
                  </a:cubicBezTo>
                  <a:cubicBezTo>
                    <a:pt x="38436" y="12977"/>
                    <a:pt x="37617" y="13066"/>
                    <a:pt x="36819" y="13226"/>
                  </a:cubicBezTo>
                  <a:cubicBezTo>
                    <a:pt x="36921" y="13533"/>
                    <a:pt x="36921" y="13874"/>
                    <a:pt x="36751" y="14215"/>
                  </a:cubicBezTo>
                  <a:cubicBezTo>
                    <a:pt x="36562" y="14639"/>
                    <a:pt x="36146" y="14868"/>
                    <a:pt x="35727" y="14868"/>
                  </a:cubicBezTo>
                  <a:cubicBezTo>
                    <a:pt x="35539" y="14868"/>
                    <a:pt x="35350" y="14822"/>
                    <a:pt x="35181" y="14727"/>
                  </a:cubicBezTo>
                  <a:cubicBezTo>
                    <a:pt x="34840" y="14557"/>
                    <a:pt x="34635" y="14250"/>
                    <a:pt x="34533" y="13874"/>
                  </a:cubicBezTo>
                  <a:cubicBezTo>
                    <a:pt x="31462" y="15034"/>
                    <a:pt x="28868" y="17082"/>
                    <a:pt x="27265" y="18583"/>
                  </a:cubicBezTo>
                  <a:cubicBezTo>
                    <a:pt x="27333" y="18583"/>
                    <a:pt x="27469" y="18617"/>
                    <a:pt x="27538" y="18651"/>
                  </a:cubicBezTo>
                  <a:cubicBezTo>
                    <a:pt x="28152" y="18959"/>
                    <a:pt x="28357" y="19675"/>
                    <a:pt x="28049" y="20221"/>
                  </a:cubicBezTo>
                  <a:cubicBezTo>
                    <a:pt x="27858" y="20628"/>
                    <a:pt x="27431" y="20867"/>
                    <a:pt x="27004" y="20867"/>
                  </a:cubicBezTo>
                  <a:cubicBezTo>
                    <a:pt x="26823" y="20867"/>
                    <a:pt x="26642" y="20824"/>
                    <a:pt x="26480" y="20733"/>
                  </a:cubicBezTo>
                  <a:cubicBezTo>
                    <a:pt x="26139" y="20562"/>
                    <a:pt x="25934" y="20289"/>
                    <a:pt x="25831" y="19880"/>
                  </a:cubicBezTo>
                  <a:cubicBezTo>
                    <a:pt x="25558" y="20187"/>
                    <a:pt x="25388" y="20392"/>
                    <a:pt x="25388" y="20392"/>
                  </a:cubicBezTo>
                  <a:cubicBezTo>
                    <a:pt x="25388" y="20392"/>
                    <a:pt x="25900" y="18413"/>
                    <a:pt x="25968" y="15614"/>
                  </a:cubicBezTo>
                  <a:cubicBezTo>
                    <a:pt x="25661" y="15273"/>
                    <a:pt x="25593" y="14761"/>
                    <a:pt x="25797" y="14318"/>
                  </a:cubicBezTo>
                  <a:cubicBezTo>
                    <a:pt x="25831" y="14215"/>
                    <a:pt x="25934" y="14147"/>
                    <a:pt x="25968" y="14045"/>
                  </a:cubicBezTo>
                  <a:cubicBezTo>
                    <a:pt x="25831" y="9404"/>
                    <a:pt x="24296" y="3433"/>
                    <a:pt x="18051" y="907"/>
                  </a:cubicBezTo>
                  <a:cubicBezTo>
                    <a:pt x="16522" y="296"/>
                    <a:pt x="14896" y="1"/>
                    <a:pt x="1328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0" name="Google Shape;530;p17"/>
          <p:cNvGrpSpPr/>
          <p:nvPr/>
        </p:nvGrpSpPr>
        <p:grpSpPr>
          <a:xfrm rot="511201">
            <a:off x="2242820" y="-117606"/>
            <a:ext cx="1018887" cy="713679"/>
            <a:chOff x="3059275" y="821125"/>
            <a:chExt cx="1546650" cy="1083350"/>
          </a:xfrm>
        </p:grpSpPr>
        <p:sp>
          <p:nvSpPr>
            <p:cNvPr id="531" name="Google Shape;531;p17"/>
            <p:cNvSpPr/>
            <p:nvPr/>
          </p:nvSpPr>
          <p:spPr>
            <a:xfrm>
              <a:off x="3059275" y="821400"/>
              <a:ext cx="1546650" cy="1083075"/>
            </a:xfrm>
            <a:custGeom>
              <a:avLst/>
              <a:gdLst/>
              <a:ahLst/>
              <a:cxnLst/>
              <a:rect l="l" t="t" r="r" b="b"/>
              <a:pathLst>
                <a:path w="61866" h="43323" extrusionOk="0">
                  <a:moveTo>
                    <a:pt x="23445" y="0"/>
                  </a:moveTo>
                  <a:cubicBezTo>
                    <a:pt x="20439" y="0"/>
                    <a:pt x="17431" y="1029"/>
                    <a:pt x="15049" y="2944"/>
                  </a:cubicBezTo>
                  <a:cubicBezTo>
                    <a:pt x="0" y="15023"/>
                    <a:pt x="23886" y="43209"/>
                    <a:pt x="23886" y="43209"/>
                  </a:cubicBezTo>
                  <a:cubicBezTo>
                    <a:pt x="23886" y="43209"/>
                    <a:pt x="25525" y="43323"/>
                    <a:pt x="28120" y="43323"/>
                  </a:cubicBezTo>
                  <a:cubicBezTo>
                    <a:pt x="37842" y="43323"/>
                    <a:pt x="60987" y="41728"/>
                    <a:pt x="61660" y="26591"/>
                  </a:cubicBezTo>
                  <a:cubicBezTo>
                    <a:pt x="61865" y="21882"/>
                    <a:pt x="59511" y="17275"/>
                    <a:pt x="55552" y="14819"/>
                  </a:cubicBezTo>
                  <a:cubicBezTo>
                    <a:pt x="53417" y="13493"/>
                    <a:pt x="51294" y="12969"/>
                    <a:pt x="49272" y="12969"/>
                  </a:cubicBezTo>
                  <a:cubicBezTo>
                    <a:pt x="41664" y="12969"/>
                    <a:pt x="35488" y="20381"/>
                    <a:pt x="35488" y="20381"/>
                  </a:cubicBezTo>
                  <a:cubicBezTo>
                    <a:pt x="35488" y="20381"/>
                    <a:pt x="39242" y="5332"/>
                    <a:pt x="28152" y="896"/>
                  </a:cubicBezTo>
                  <a:cubicBezTo>
                    <a:pt x="26646" y="292"/>
                    <a:pt x="25046" y="0"/>
                    <a:pt x="234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7"/>
            <p:cNvSpPr/>
            <p:nvPr/>
          </p:nvSpPr>
          <p:spPr>
            <a:xfrm>
              <a:off x="3309225" y="821125"/>
              <a:ext cx="1295850" cy="1082325"/>
            </a:xfrm>
            <a:custGeom>
              <a:avLst/>
              <a:gdLst/>
              <a:ahLst/>
              <a:cxnLst/>
              <a:rect l="l" t="t" r="r" b="b"/>
              <a:pathLst>
                <a:path w="51834" h="43293" extrusionOk="0">
                  <a:moveTo>
                    <a:pt x="13415" y="1210"/>
                  </a:moveTo>
                  <a:cubicBezTo>
                    <a:pt x="13604" y="1210"/>
                    <a:pt x="13801" y="1256"/>
                    <a:pt x="13991" y="1351"/>
                  </a:cubicBezTo>
                  <a:cubicBezTo>
                    <a:pt x="14571" y="1624"/>
                    <a:pt x="14810" y="2375"/>
                    <a:pt x="14503" y="2921"/>
                  </a:cubicBezTo>
                  <a:cubicBezTo>
                    <a:pt x="14287" y="3328"/>
                    <a:pt x="13886" y="3567"/>
                    <a:pt x="13466" y="3567"/>
                  </a:cubicBezTo>
                  <a:cubicBezTo>
                    <a:pt x="13288" y="3567"/>
                    <a:pt x="13106" y="3524"/>
                    <a:pt x="12933" y="3433"/>
                  </a:cubicBezTo>
                  <a:cubicBezTo>
                    <a:pt x="12319" y="3125"/>
                    <a:pt x="12114" y="2409"/>
                    <a:pt x="12421" y="1863"/>
                  </a:cubicBezTo>
                  <a:cubicBezTo>
                    <a:pt x="12610" y="1439"/>
                    <a:pt x="12993" y="1210"/>
                    <a:pt x="13415" y="1210"/>
                  </a:cubicBezTo>
                  <a:close/>
                  <a:moveTo>
                    <a:pt x="17881" y="3462"/>
                  </a:moveTo>
                  <a:cubicBezTo>
                    <a:pt x="18069" y="3462"/>
                    <a:pt x="18258" y="3508"/>
                    <a:pt x="18427" y="3603"/>
                  </a:cubicBezTo>
                  <a:cubicBezTo>
                    <a:pt x="19007" y="3910"/>
                    <a:pt x="19246" y="4627"/>
                    <a:pt x="18939" y="5173"/>
                  </a:cubicBezTo>
                  <a:cubicBezTo>
                    <a:pt x="18727" y="5597"/>
                    <a:pt x="18336" y="5826"/>
                    <a:pt x="17923" y="5826"/>
                  </a:cubicBezTo>
                  <a:cubicBezTo>
                    <a:pt x="17738" y="5826"/>
                    <a:pt x="17549" y="5780"/>
                    <a:pt x="17369" y="5685"/>
                  </a:cubicBezTo>
                  <a:cubicBezTo>
                    <a:pt x="16789" y="5378"/>
                    <a:pt x="16550" y="4661"/>
                    <a:pt x="16857" y="4115"/>
                  </a:cubicBezTo>
                  <a:cubicBezTo>
                    <a:pt x="17046" y="3691"/>
                    <a:pt x="17462" y="3462"/>
                    <a:pt x="17881" y="3462"/>
                  </a:cubicBezTo>
                  <a:close/>
                  <a:moveTo>
                    <a:pt x="9084" y="4656"/>
                  </a:moveTo>
                  <a:cubicBezTo>
                    <a:pt x="9269" y="4656"/>
                    <a:pt x="9454" y="4702"/>
                    <a:pt x="9623" y="4797"/>
                  </a:cubicBezTo>
                  <a:cubicBezTo>
                    <a:pt x="10203" y="5070"/>
                    <a:pt x="10442" y="5821"/>
                    <a:pt x="10135" y="6367"/>
                  </a:cubicBezTo>
                  <a:cubicBezTo>
                    <a:pt x="9946" y="6791"/>
                    <a:pt x="9563" y="7020"/>
                    <a:pt x="9141" y="7020"/>
                  </a:cubicBezTo>
                  <a:cubicBezTo>
                    <a:pt x="8952" y="7020"/>
                    <a:pt x="8755" y="6974"/>
                    <a:pt x="8565" y="6879"/>
                  </a:cubicBezTo>
                  <a:cubicBezTo>
                    <a:pt x="7985" y="6572"/>
                    <a:pt x="7746" y="5855"/>
                    <a:pt x="8053" y="5309"/>
                  </a:cubicBezTo>
                  <a:cubicBezTo>
                    <a:pt x="8265" y="4885"/>
                    <a:pt x="8673" y="4656"/>
                    <a:pt x="9084" y="4656"/>
                  </a:cubicBezTo>
                  <a:close/>
                  <a:moveTo>
                    <a:pt x="22358" y="5714"/>
                  </a:moveTo>
                  <a:cubicBezTo>
                    <a:pt x="22542" y="5714"/>
                    <a:pt x="22728" y="5760"/>
                    <a:pt x="22897" y="5855"/>
                  </a:cubicBezTo>
                  <a:cubicBezTo>
                    <a:pt x="23511" y="6162"/>
                    <a:pt x="23716" y="6879"/>
                    <a:pt x="23409" y="7425"/>
                  </a:cubicBezTo>
                  <a:cubicBezTo>
                    <a:pt x="23197" y="7849"/>
                    <a:pt x="22806" y="8078"/>
                    <a:pt x="22393" y="8078"/>
                  </a:cubicBezTo>
                  <a:cubicBezTo>
                    <a:pt x="22208" y="8078"/>
                    <a:pt x="22019" y="8032"/>
                    <a:pt x="21839" y="7937"/>
                  </a:cubicBezTo>
                  <a:cubicBezTo>
                    <a:pt x="21225" y="7630"/>
                    <a:pt x="21020" y="6913"/>
                    <a:pt x="21327" y="6367"/>
                  </a:cubicBezTo>
                  <a:cubicBezTo>
                    <a:pt x="21539" y="5943"/>
                    <a:pt x="21946" y="5714"/>
                    <a:pt x="22358" y="5714"/>
                  </a:cubicBezTo>
                  <a:close/>
                  <a:moveTo>
                    <a:pt x="13541" y="6915"/>
                  </a:moveTo>
                  <a:cubicBezTo>
                    <a:pt x="13719" y="6915"/>
                    <a:pt x="13896" y="6958"/>
                    <a:pt x="14059" y="7050"/>
                  </a:cubicBezTo>
                  <a:cubicBezTo>
                    <a:pt x="14639" y="7357"/>
                    <a:pt x="14878" y="8073"/>
                    <a:pt x="14571" y="8619"/>
                  </a:cubicBezTo>
                  <a:cubicBezTo>
                    <a:pt x="14382" y="9043"/>
                    <a:pt x="13999" y="9272"/>
                    <a:pt x="13577" y="9272"/>
                  </a:cubicBezTo>
                  <a:cubicBezTo>
                    <a:pt x="13388" y="9272"/>
                    <a:pt x="13191" y="9226"/>
                    <a:pt x="13001" y="9131"/>
                  </a:cubicBezTo>
                  <a:cubicBezTo>
                    <a:pt x="12455" y="8858"/>
                    <a:pt x="12182" y="8107"/>
                    <a:pt x="12489" y="7561"/>
                  </a:cubicBezTo>
                  <a:cubicBezTo>
                    <a:pt x="12705" y="7154"/>
                    <a:pt x="13122" y="6915"/>
                    <a:pt x="13541" y="6915"/>
                  </a:cubicBezTo>
                  <a:close/>
                  <a:moveTo>
                    <a:pt x="4806" y="7256"/>
                  </a:moveTo>
                  <a:cubicBezTo>
                    <a:pt x="4983" y="7256"/>
                    <a:pt x="5161" y="7299"/>
                    <a:pt x="5324" y="7391"/>
                  </a:cubicBezTo>
                  <a:cubicBezTo>
                    <a:pt x="5938" y="7698"/>
                    <a:pt x="6142" y="8414"/>
                    <a:pt x="5835" y="8960"/>
                  </a:cubicBezTo>
                  <a:cubicBezTo>
                    <a:pt x="5620" y="9368"/>
                    <a:pt x="5219" y="9607"/>
                    <a:pt x="4799" y="9607"/>
                  </a:cubicBezTo>
                  <a:cubicBezTo>
                    <a:pt x="4620" y="9607"/>
                    <a:pt x="4439" y="9564"/>
                    <a:pt x="4266" y="9472"/>
                  </a:cubicBezTo>
                  <a:cubicBezTo>
                    <a:pt x="3651" y="9199"/>
                    <a:pt x="3447" y="8449"/>
                    <a:pt x="3754" y="7903"/>
                  </a:cubicBezTo>
                  <a:cubicBezTo>
                    <a:pt x="3969" y="7495"/>
                    <a:pt x="4387" y="7256"/>
                    <a:pt x="4806" y="7256"/>
                  </a:cubicBezTo>
                  <a:close/>
                  <a:moveTo>
                    <a:pt x="18013" y="9182"/>
                  </a:moveTo>
                  <a:cubicBezTo>
                    <a:pt x="18195" y="9182"/>
                    <a:pt x="18382" y="9221"/>
                    <a:pt x="18563" y="9302"/>
                  </a:cubicBezTo>
                  <a:cubicBezTo>
                    <a:pt x="19143" y="9609"/>
                    <a:pt x="19348" y="10325"/>
                    <a:pt x="19075" y="10905"/>
                  </a:cubicBezTo>
                  <a:cubicBezTo>
                    <a:pt x="18855" y="11297"/>
                    <a:pt x="18441" y="11531"/>
                    <a:pt x="17998" y="11531"/>
                  </a:cubicBezTo>
                  <a:cubicBezTo>
                    <a:pt x="17824" y="11531"/>
                    <a:pt x="17645" y="11494"/>
                    <a:pt x="17471" y="11417"/>
                  </a:cubicBezTo>
                  <a:cubicBezTo>
                    <a:pt x="16891" y="11110"/>
                    <a:pt x="16686" y="10394"/>
                    <a:pt x="16959" y="9814"/>
                  </a:cubicBezTo>
                  <a:cubicBezTo>
                    <a:pt x="17176" y="9405"/>
                    <a:pt x="17579" y="9182"/>
                    <a:pt x="18013" y="9182"/>
                  </a:cubicBezTo>
                  <a:close/>
                  <a:moveTo>
                    <a:pt x="9242" y="9474"/>
                  </a:moveTo>
                  <a:cubicBezTo>
                    <a:pt x="9419" y="9474"/>
                    <a:pt x="9597" y="9517"/>
                    <a:pt x="9759" y="9609"/>
                  </a:cubicBezTo>
                  <a:cubicBezTo>
                    <a:pt x="10305" y="9916"/>
                    <a:pt x="10578" y="10632"/>
                    <a:pt x="10271" y="11178"/>
                  </a:cubicBezTo>
                  <a:cubicBezTo>
                    <a:pt x="10059" y="11603"/>
                    <a:pt x="9668" y="11831"/>
                    <a:pt x="9256" y="11831"/>
                  </a:cubicBezTo>
                  <a:cubicBezTo>
                    <a:pt x="9071" y="11831"/>
                    <a:pt x="8881" y="11785"/>
                    <a:pt x="8702" y="11690"/>
                  </a:cubicBezTo>
                  <a:cubicBezTo>
                    <a:pt x="8156" y="11451"/>
                    <a:pt x="7883" y="10735"/>
                    <a:pt x="8190" y="10121"/>
                  </a:cubicBezTo>
                  <a:cubicBezTo>
                    <a:pt x="8405" y="9713"/>
                    <a:pt x="8823" y="9474"/>
                    <a:pt x="9242" y="9474"/>
                  </a:cubicBezTo>
                  <a:close/>
                  <a:moveTo>
                    <a:pt x="22449" y="11400"/>
                  </a:moveTo>
                  <a:cubicBezTo>
                    <a:pt x="22631" y="11400"/>
                    <a:pt x="22818" y="11439"/>
                    <a:pt x="22999" y="11520"/>
                  </a:cubicBezTo>
                  <a:cubicBezTo>
                    <a:pt x="23579" y="11827"/>
                    <a:pt x="23784" y="12543"/>
                    <a:pt x="23511" y="13123"/>
                  </a:cubicBezTo>
                  <a:cubicBezTo>
                    <a:pt x="23295" y="13532"/>
                    <a:pt x="22892" y="13755"/>
                    <a:pt x="22457" y="13755"/>
                  </a:cubicBezTo>
                  <a:cubicBezTo>
                    <a:pt x="22276" y="13755"/>
                    <a:pt x="22088" y="13716"/>
                    <a:pt x="21907" y="13635"/>
                  </a:cubicBezTo>
                  <a:cubicBezTo>
                    <a:pt x="21361" y="13362"/>
                    <a:pt x="21122" y="12646"/>
                    <a:pt x="21395" y="12032"/>
                  </a:cubicBezTo>
                  <a:cubicBezTo>
                    <a:pt x="21612" y="11623"/>
                    <a:pt x="22015" y="11400"/>
                    <a:pt x="22449" y="11400"/>
                  </a:cubicBezTo>
                  <a:close/>
                  <a:moveTo>
                    <a:pt x="13717" y="11741"/>
                  </a:moveTo>
                  <a:cubicBezTo>
                    <a:pt x="13893" y="11741"/>
                    <a:pt x="14069" y="11780"/>
                    <a:pt x="14230" y="11861"/>
                  </a:cubicBezTo>
                  <a:cubicBezTo>
                    <a:pt x="14844" y="12168"/>
                    <a:pt x="15049" y="12885"/>
                    <a:pt x="14741" y="13465"/>
                  </a:cubicBezTo>
                  <a:cubicBezTo>
                    <a:pt x="14546" y="13856"/>
                    <a:pt x="14139" y="14090"/>
                    <a:pt x="13698" y="14090"/>
                  </a:cubicBezTo>
                  <a:cubicBezTo>
                    <a:pt x="13524" y="14090"/>
                    <a:pt x="13345" y="14054"/>
                    <a:pt x="13172" y="13977"/>
                  </a:cubicBezTo>
                  <a:cubicBezTo>
                    <a:pt x="12592" y="13704"/>
                    <a:pt x="12353" y="12987"/>
                    <a:pt x="12660" y="12373"/>
                  </a:cubicBezTo>
                  <a:cubicBezTo>
                    <a:pt x="12876" y="11964"/>
                    <a:pt x="13296" y="11741"/>
                    <a:pt x="13717" y="11741"/>
                  </a:cubicBezTo>
                  <a:close/>
                  <a:moveTo>
                    <a:pt x="4876" y="12936"/>
                  </a:moveTo>
                  <a:cubicBezTo>
                    <a:pt x="5058" y="12936"/>
                    <a:pt x="5245" y="12975"/>
                    <a:pt x="5426" y="13055"/>
                  </a:cubicBezTo>
                  <a:cubicBezTo>
                    <a:pt x="6006" y="13362"/>
                    <a:pt x="6211" y="14079"/>
                    <a:pt x="5938" y="14659"/>
                  </a:cubicBezTo>
                  <a:cubicBezTo>
                    <a:pt x="5742" y="15075"/>
                    <a:pt x="5319" y="15333"/>
                    <a:pt x="4894" y="15333"/>
                  </a:cubicBezTo>
                  <a:cubicBezTo>
                    <a:pt x="4726" y="15333"/>
                    <a:pt x="4557" y="15292"/>
                    <a:pt x="4402" y="15205"/>
                  </a:cubicBezTo>
                  <a:cubicBezTo>
                    <a:pt x="3788" y="14898"/>
                    <a:pt x="3549" y="14181"/>
                    <a:pt x="3822" y="13567"/>
                  </a:cubicBezTo>
                  <a:cubicBezTo>
                    <a:pt x="4039" y="13158"/>
                    <a:pt x="4442" y="12936"/>
                    <a:pt x="4876" y="12936"/>
                  </a:cubicBezTo>
                  <a:close/>
                  <a:moveTo>
                    <a:pt x="18112" y="14006"/>
                  </a:moveTo>
                  <a:cubicBezTo>
                    <a:pt x="18297" y="14006"/>
                    <a:pt x="18486" y="14052"/>
                    <a:pt x="18666" y="14147"/>
                  </a:cubicBezTo>
                  <a:cubicBezTo>
                    <a:pt x="19280" y="14420"/>
                    <a:pt x="19485" y="15171"/>
                    <a:pt x="19177" y="15717"/>
                  </a:cubicBezTo>
                  <a:cubicBezTo>
                    <a:pt x="18983" y="16106"/>
                    <a:pt x="18579" y="16357"/>
                    <a:pt x="18141" y="16357"/>
                  </a:cubicBezTo>
                  <a:cubicBezTo>
                    <a:pt x="17965" y="16357"/>
                    <a:pt x="17784" y="16317"/>
                    <a:pt x="17608" y="16229"/>
                  </a:cubicBezTo>
                  <a:cubicBezTo>
                    <a:pt x="17062" y="15956"/>
                    <a:pt x="16789" y="15239"/>
                    <a:pt x="17096" y="14659"/>
                  </a:cubicBezTo>
                  <a:cubicBezTo>
                    <a:pt x="17308" y="14235"/>
                    <a:pt x="17699" y="14006"/>
                    <a:pt x="18112" y="14006"/>
                  </a:cubicBezTo>
                  <a:close/>
                  <a:moveTo>
                    <a:pt x="40121" y="14723"/>
                  </a:moveTo>
                  <a:cubicBezTo>
                    <a:pt x="40306" y="14723"/>
                    <a:pt x="40495" y="14769"/>
                    <a:pt x="40675" y="14864"/>
                  </a:cubicBezTo>
                  <a:cubicBezTo>
                    <a:pt x="41289" y="15171"/>
                    <a:pt x="41494" y="15887"/>
                    <a:pt x="41187" y="16433"/>
                  </a:cubicBezTo>
                  <a:cubicBezTo>
                    <a:pt x="40968" y="16823"/>
                    <a:pt x="40540" y="17074"/>
                    <a:pt x="40115" y="17074"/>
                  </a:cubicBezTo>
                  <a:cubicBezTo>
                    <a:pt x="39944" y="17074"/>
                    <a:pt x="39773" y="17033"/>
                    <a:pt x="39617" y="16945"/>
                  </a:cubicBezTo>
                  <a:cubicBezTo>
                    <a:pt x="39071" y="16638"/>
                    <a:pt x="38798" y="15956"/>
                    <a:pt x="39105" y="15376"/>
                  </a:cubicBezTo>
                  <a:cubicBezTo>
                    <a:pt x="39317" y="14952"/>
                    <a:pt x="39708" y="14723"/>
                    <a:pt x="40121" y="14723"/>
                  </a:cubicBezTo>
                  <a:close/>
                  <a:moveTo>
                    <a:pt x="9320" y="15200"/>
                  </a:moveTo>
                  <a:cubicBezTo>
                    <a:pt x="9509" y="15200"/>
                    <a:pt x="9706" y="15246"/>
                    <a:pt x="9896" y="15341"/>
                  </a:cubicBezTo>
                  <a:cubicBezTo>
                    <a:pt x="10476" y="15614"/>
                    <a:pt x="10715" y="16297"/>
                    <a:pt x="10408" y="16911"/>
                  </a:cubicBezTo>
                  <a:cubicBezTo>
                    <a:pt x="10192" y="17318"/>
                    <a:pt x="9792" y="17558"/>
                    <a:pt x="9371" y="17558"/>
                  </a:cubicBezTo>
                  <a:cubicBezTo>
                    <a:pt x="9193" y="17558"/>
                    <a:pt x="9011" y="17514"/>
                    <a:pt x="8838" y="17423"/>
                  </a:cubicBezTo>
                  <a:cubicBezTo>
                    <a:pt x="8224" y="17150"/>
                    <a:pt x="8019" y="16433"/>
                    <a:pt x="8326" y="15853"/>
                  </a:cubicBezTo>
                  <a:cubicBezTo>
                    <a:pt x="8515" y="15429"/>
                    <a:pt x="8898" y="15200"/>
                    <a:pt x="9320" y="15200"/>
                  </a:cubicBezTo>
                  <a:close/>
                  <a:moveTo>
                    <a:pt x="31329" y="15917"/>
                  </a:moveTo>
                  <a:cubicBezTo>
                    <a:pt x="31518" y="15917"/>
                    <a:pt x="31715" y="15963"/>
                    <a:pt x="31905" y="16058"/>
                  </a:cubicBezTo>
                  <a:cubicBezTo>
                    <a:pt x="32485" y="16365"/>
                    <a:pt x="32724" y="17082"/>
                    <a:pt x="32417" y="17628"/>
                  </a:cubicBezTo>
                  <a:cubicBezTo>
                    <a:pt x="32198" y="18017"/>
                    <a:pt x="31770" y="18268"/>
                    <a:pt x="31345" y="18268"/>
                  </a:cubicBezTo>
                  <a:cubicBezTo>
                    <a:pt x="31174" y="18268"/>
                    <a:pt x="31004" y="18228"/>
                    <a:pt x="30847" y="18140"/>
                  </a:cubicBezTo>
                  <a:cubicBezTo>
                    <a:pt x="30267" y="17901"/>
                    <a:pt x="30029" y="17150"/>
                    <a:pt x="30336" y="16570"/>
                  </a:cubicBezTo>
                  <a:cubicBezTo>
                    <a:pt x="30524" y="16146"/>
                    <a:pt x="30908" y="15917"/>
                    <a:pt x="31329" y="15917"/>
                  </a:cubicBezTo>
                  <a:close/>
                  <a:moveTo>
                    <a:pt x="22548" y="16258"/>
                  </a:moveTo>
                  <a:cubicBezTo>
                    <a:pt x="22733" y="16258"/>
                    <a:pt x="22922" y="16304"/>
                    <a:pt x="23102" y="16399"/>
                  </a:cubicBezTo>
                  <a:cubicBezTo>
                    <a:pt x="23716" y="16706"/>
                    <a:pt x="23921" y="17423"/>
                    <a:pt x="23613" y="17969"/>
                  </a:cubicBezTo>
                  <a:cubicBezTo>
                    <a:pt x="23425" y="18393"/>
                    <a:pt x="23009" y="18622"/>
                    <a:pt x="22589" y="18622"/>
                  </a:cubicBezTo>
                  <a:cubicBezTo>
                    <a:pt x="22401" y="18622"/>
                    <a:pt x="22213" y="18576"/>
                    <a:pt x="22044" y="18481"/>
                  </a:cubicBezTo>
                  <a:cubicBezTo>
                    <a:pt x="21498" y="18174"/>
                    <a:pt x="21293" y="17491"/>
                    <a:pt x="21532" y="16911"/>
                  </a:cubicBezTo>
                  <a:cubicBezTo>
                    <a:pt x="21744" y="16487"/>
                    <a:pt x="22135" y="16258"/>
                    <a:pt x="22548" y="16258"/>
                  </a:cubicBezTo>
                  <a:close/>
                  <a:moveTo>
                    <a:pt x="44624" y="16981"/>
                  </a:moveTo>
                  <a:cubicBezTo>
                    <a:pt x="44807" y="16981"/>
                    <a:pt x="44996" y="17024"/>
                    <a:pt x="45179" y="17116"/>
                  </a:cubicBezTo>
                  <a:cubicBezTo>
                    <a:pt x="45759" y="17423"/>
                    <a:pt x="45964" y="18140"/>
                    <a:pt x="45691" y="18686"/>
                  </a:cubicBezTo>
                  <a:cubicBezTo>
                    <a:pt x="45479" y="19110"/>
                    <a:pt x="45055" y="19338"/>
                    <a:pt x="44634" y="19338"/>
                  </a:cubicBezTo>
                  <a:cubicBezTo>
                    <a:pt x="44445" y="19338"/>
                    <a:pt x="44256" y="19292"/>
                    <a:pt x="44087" y="19197"/>
                  </a:cubicBezTo>
                  <a:cubicBezTo>
                    <a:pt x="43507" y="18924"/>
                    <a:pt x="43268" y="18242"/>
                    <a:pt x="43575" y="17628"/>
                  </a:cubicBezTo>
                  <a:cubicBezTo>
                    <a:pt x="43791" y="17220"/>
                    <a:pt x="44192" y="16981"/>
                    <a:pt x="44624" y="16981"/>
                  </a:cubicBezTo>
                  <a:close/>
                  <a:moveTo>
                    <a:pt x="13756" y="17453"/>
                  </a:moveTo>
                  <a:cubicBezTo>
                    <a:pt x="13945" y="17453"/>
                    <a:pt x="14142" y="17499"/>
                    <a:pt x="14332" y="17594"/>
                  </a:cubicBezTo>
                  <a:cubicBezTo>
                    <a:pt x="14912" y="17901"/>
                    <a:pt x="15151" y="18617"/>
                    <a:pt x="14844" y="19163"/>
                  </a:cubicBezTo>
                  <a:cubicBezTo>
                    <a:pt x="14632" y="19587"/>
                    <a:pt x="14225" y="19816"/>
                    <a:pt x="13813" y="19816"/>
                  </a:cubicBezTo>
                  <a:cubicBezTo>
                    <a:pt x="13629" y="19816"/>
                    <a:pt x="13443" y="19770"/>
                    <a:pt x="13274" y="19675"/>
                  </a:cubicBezTo>
                  <a:cubicBezTo>
                    <a:pt x="12694" y="19436"/>
                    <a:pt x="12455" y="18686"/>
                    <a:pt x="12762" y="18105"/>
                  </a:cubicBezTo>
                  <a:cubicBezTo>
                    <a:pt x="12951" y="17681"/>
                    <a:pt x="13334" y="17453"/>
                    <a:pt x="13756" y="17453"/>
                  </a:cubicBezTo>
                  <a:close/>
                  <a:moveTo>
                    <a:pt x="4974" y="17794"/>
                  </a:moveTo>
                  <a:cubicBezTo>
                    <a:pt x="5159" y="17794"/>
                    <a:pt x="5349" y="17840"/>
                    <a:pt x="5528" y="17935"/>
                  </a:cubicBezTo>
                  <a:cubicBezTo>
                    <a:pt x="6142" y="18242"/>
                    <a:pt x="6347" y="18959"/>
                    <a:pt x="6040" y="19505"/>
                  </a:cubicBezTo>
                  <a:cubicBezTo>
                    <a:pt x="5852" y="19929"/>
                    <a:pt x="5468" y="20157"/>
                    <a:pt x="5046" y="20157"/>
                  </a:cubicBezTo>
                  <a:cubicBezTo>
                    <a:pt x="4857" y="20157"/>
                    <a:pt x="4661" y="20111"/>
                    <a:pt x="4470" y="20016"/>
                  </a:cubicBezTo>
                  <a:cubicBezTo>
                    <a:pt x="3924" y="19709"/>
                    <a:pt x="3720" y="19027"/>
                    <a:pt x="3959" y="18447"/>
                  </a:cubicBezTo>
                  <a:cubicBezTo>
                    <a:pt x="4171" y="18023"/>
                    <a:pt x="4562" y="17794"/>
                    <a:pt x="4974" y="17794"/>
                  </a:cubicBezTo>
                  <a:close/>
                  <a:moveTo>
                    <a:pt x="35857" y="18176"/>
                  </a:moveTo>
                  <a:cubicBezTo>
                    <a:pt x="36035" y="18176"/>
                    <a:pt x="36213" y="18219"/>
                    <a:pt x="36375" y="18310"/>
                  </a:cubicBezTo>
                  <a:cubicBezTo>
                    <a:pt x="36921" y="18617"/>
                    <a:pt x="37194" y="19334"/>
                    <a:pt x="36887" y="19880"/>
                  </a:cubicBezTo>
                  <a:cubicBezTo>
                    <a:pt x="36675" y="20304"/>
                    <a:pt x="36284" y="20533"/>
                    <a:pt x="35872" y="20533"/>
                  </a:cubicBezTo>
                  <a:cubicBezTo>
                    <a:pt x="35687" y="20533"/>
                    <a:pt x="35497" y="20487"/>
                    <a:pt x="35318" y="20392"/>
                  </a:cubicBezTo>
                  <a:cubicBezTo>
                    <a:pt x="34703" y="20119"/>
                    <a:pt x="34499" y="19436"/>
                    <a:pt x="34806" y="18822"/>
                  </a:cubicBezTo>
                  <a:cubicBezTo>
                    <a:pt x="35021" y="18415"/>
                    <a:pt x="35439" y="18176"/>
                    <a:pt x="35857" y="18176"/>
                  </a:cubicBezTo>
                  <a:close/>
                  <a:moveTo>
                    <a:pt x="49080" y="19249"/>
                  </a:moveTo>
                  <a:cubicBezTo>
                    <a:pt x="49261" y="19249"/>
                    <a:pt x="49444" y="19287"/>
                    <a:pt x="49615" y="19368"/>
                  </a:cubicBezTo>
                  <a:cubicBezTo>
                    <a:pt x="50195" y="19675"/>
                    <a:pt x="50400" y="20392"/>
                    <a:pt x="50127" y="20972"/>
                  </a:cubicBezTo>
                  <a:cubicBezTo>
                    <a:pt x="49907" y="21363"/>
                    <a:pt x="49493" y="21597"/>
                    <a:pt x="49050" y="21597"/>
                  </a:cubicBezTo>
                  <a:cubicBezTo>
                    <a:pt x="48876" y="21597"/>
                    <a:pt x="48697" y="21561"/>
                    <a:pt x="48523" y="21484"/>
                  </a:cubicBezTo>
                  <a:cubicBezTo>
                    <a:pt x="47977" y="21177"/>
                    <a:pt x="47738" y="20494"/>
                    <a:pt x="48011" y="19880"/>
                  </a:cubicBezTo>
                  <a:cubicBezTo>
                    <a:pt x="48228" y="19471"/>
                    <a:pt x="48648" y="19249"/>
                    <a:pt x="49080" y="19249"/>
                  </a:cubicBezTo>
                  <a:close/>
                  <a:moveTo>
                    <a:pt x="18269" y="19711"/>
                  </a:moveTo>
                  <a:cubicBezTo>
                    <a:pt x="18447" y="19711"/>
                    <a:pt x="18629" y="19754"/>
                    <a:pt x="18802" y="19846"/>
                  </a:cubicBezTo>
                  <a:cubicBezTo>
                    <a:pt x="19416" y="20153"/>
                    <a:pt x="19621" y="20869"/>
                    <a:pt x="19314" y="21415"/>
                  </a:cubicBezTo>
                  <a:cubicBezTo>
                    <a:pt x="19102" y="21839"/>
                    <a:pt x="18695" y="22068"/>
                    <a:pt x="18283" y="22068"/>
                  </a:cubicBezTo>
                  <a:cubicBezTo>
                    <a:pt x="18099" y="22068"/>
                    <a:pt x="17913" y="22022"/>
                    <a:pt x="17744" y="21927"/>
                  </a:cubicBezTo>
                  <a:cubicBezTo>
                    <a:pt x="17130" y="21654"/>
                    <a:pt x="16925" y="20972"/>
                    <a:pt x="17232" y="20358"/>
                  </a:cubicBezTo>
                  <a:cubicBezTo>
                    <a:pt x="17448" y="19950"/>
                    <a:pt x="17849" y="19711"/>
                    <a:pt x="18269" y="19711"/>
                  </a:cubicBezTo>
                  <a:close/>
                  <a:moveTo>
                    <a:pt x="9477" y="20052"/>
                  </a:moveTo>
                  <a:cubicBezTo>
                    <a:pt x="9660" y="20052"/>
                    <a:pt x="9850" y="20095"/>
                    <a:pt x="10032" y="20187"/>
                  </a:cubicBezTo>
                  <a:cubicBezTo>
                    <a:pt x="10613" y="20494"/>
                    <a:pt x="10817" y="21177"/>
                    <a:pt x="10544" y="21757"/>
                  </a:cubicBezTo>
                  <a:cubicBezTo>
                    <a:pt x="10332" y="22181"/>
                    <a:pt x="9925" y="22410"/>
                    <a:pt x="9502" y="22410"/>
                  </a:cubicBezTo>
                  <a:cubicBezTo>
                    <a:pt x="9313" y="22410"/>
                    <a:pt x="9120" y="22364"/>
                    <a:pt x="8941" y="22268"/>
                  </a:cubicBezTo>
                  <a:cubicBezTo>
                    <a:pt x="8395" y="21995"/>
                    <a:pt x="8156" y="21313"/>
                    <a:pt x="8429" y="20699"/>
                  </a:cubicBezTo>
                  <a:cubicBezTo>
                    <a:pt x="8644" y="20292"/>
                    <a:pt x="9045" y="20052"/>
                    <a:pt x="9477" y="20052"/>
                  </a:cubicBezTo>
                  <a:close/>
                  <a:moveTo>
                    <a:pt x="40287" y="20428"/>
                  </a:moveTo>
                  <a:cubicBezTo>
                    <a:pt x="40468" y="20428"/>
                    <a:pt x="40649" y="20471"/>
                    <a:pt x="40811" y="20562"/>
                  </a:cubicBezTo>
                  <a:cubicBezTo>
                    <a:pt x="41391" y="20869"/>
                    <a:pt x="41630" y="21586"/>
                    <a:pt x="41323" y="22166"/>
                  </a:cubicBezTo>
                  <a:cubicBezTo>
                    <a:pt x="41103" y="22558"/>
                    <a:pt x="40689" y="22791"/>
                    <a:pt x="40259" y="22791"/>
                  </a:cubicBezTo>
                  <a:cubicBezTo>
                    <a:pt x="40090" y="22791"/>
                    <a:pt x="39918" y="22755"/>
                    <a:pt x="39754" y="22678"/>
                  </a:cubicBezTo>
                  <a:cubicBezTo>
                    <a:pt x="39208" y="22371"/>
                    <a:pt x="38935" y="21688"/>
                    <a:pt x="39242" y="21074"/>
                  </a:cubicBezTo>
                  <a:cubicBezTo>
                    <a:pt x="39433" y="20667"/>
                    <a:pt x="39861" y="20428"/>
                    <a:pt x="40287" y="20428"/>
                  </a:cubicBezTo>
                  <a:close/>
                  <a:moveTo>
                    <a:pt x="31480" y="20784"/>
                  </a:moveTo>
                  <a:cubicBezTo>
                    <a:pt x="31656" y="20784"/>
                    <a:pt x="31837" y="20823"/>
                    <a:pt x="32008" y="20904"/>
                  </a:cubicBezTo>
                  <a:cubicBezTo>
                    <a:pt x="32622" y="21211"/>
                    <a:pt x="32827" y="21927"/>
                    <a:pt x="32520" y="22507"/>
                  </a:cubicBezTo>
                  <a:cubicBezTo>
                    <a:pt x="32327" y="22916"/>
                    <a:pt x="31897" y="23139"/>
                    <a:pt x="31469" y="23139"/>
                  </a:cubicBezTo>
                  <a:cubicBezTo>
                    <a:pt x="31290" y="23139"/>
                    <a:pt x="31111" y="23100"/>
                    <a:pt x="30950" y="23019"/>
                  </a:cubicBezTo>
                  <a:cubicBezTo>
                    <a:pt x="30404" y="22712"/>
                    <a:pt x="30165" y="22030"/>
                    <a:pt x="30438" y="21415"/>
                  </a:cubicBezTo>
                  <a:cubicBezTo>
                    <a:pt x="30655" y="21006"/>
                    <a:pt x="31058" y="20784"/>
                    <a:pt x="31480" y="20784"/>
                  </a:cubicBezTo>
                  <a:close/>
                  <a:moveTo>
                    <a:pt x="22725" y="21978"/>
                  </a:moveTo>
                  <a:cubicBezTo>
                    <a:pt x="22901" y="21978"/>
                    <a:pt x="23077" y="22017"/>
                    <a:pt x="23238" y="22098"/>
                  </a:cubicBezTo>
                  <a:cubicBezTo>
                    <a:pt x="23784" y="22405"/>
                    <a:pt x="24057" y="23087"/>
                    <a:pt x="23750" y="23702"/>
                  </a:cubicBezTo>
                  <a:cubicBezTo>
                    <a:pt x="23533" y="24111"/>
                    <a:pt x="23130" y="24333"/>
                    <a:pt x="22708" y="24333"/>
                  </a:cubicBezTo>
                  <a:cubicBezTo>
                    <a:pt x="22531" y="24333"/>
                    <a:pt x="22351" y="24294"/>
                    <a:pt x="22180" y="24213"/>
                  </a:cubicBezTo>
                  <a:cubicBezTo>
                    <a:pt x="21634" y="23906"/>
                    <a:pt x="21361" y="23224"/>
                    <a:pt x="21668" y="22610"/>
                  </a:cubicBezTo>
                  <a:cubicBezTo>
                    <a:pt x="21885" y="22201"/>
                    <a:pt x="22305" y="21978"/>
                    <a:pt x="22725" y="21978"/>
                  </a:cubicBezTo>
                  <a:close/>
                  <a:moveTo>
                    <a:pt x="13918" y="22320"/>
                  </a:moveTo>
                  <a:cubicBezTo>
                    <a:pt x="14100" y="22320"/>
                    <a:pt x="14287" y="22359"/>
                    <a:pt x="14468" y="22439"/>
                  </a:cubicBezTo>
                  <a:cubicBezTo>
                    <a:pt x="15049" y="22746"/>
                    <a:pt x="15253" y="23463"/>
                    <a:pt x="14980" y="24043"/>
                  </a:cubicBezTo>
                  <a:cubicBezTo>
                    <a:pt x="14764" y="24452"/>
                    <a:pt x="14344" y="24674"/>
                    <a:pt x="13912" y="24674"/>
                  </a:cubicBezTo>
                  <a:cubicBezTo>
                    <a:pt x="13731" y="24674"/>
                    <a:pt x="13548" y="24635"/>
                    <a:pt x="13377" y="24555"/>
                  </a:cubicBezTo>
                  <a:cubicBezTo>
                    <a:pt x="12831" y="24248"/>
                    <a:pt x="12592" y="23565"/>
                    <a:pt x="12865" y="22951"/>
                  </a:cubicBezTo>
                  <a:cubicBezTo>
                    <a:pt x="13081" y="22542"/>
                    <a:pt x="13484" y="22320"/>
                    <a:pt x="13918" y="22320"/>
                  </a:cubicBezTo>
                  <a:close/>
                  <a:moveTo>
                    <a:pt x="44743" y="22707"/>
                  </a:moveTo>
                  <a:cubicBezTo>
                    <a:pt x="44927" y="22707"/>
                    <a:pt x="45112" y="22753"/>
                    <a:pt x="45281" y="22849"/>
                  </a:cubicBezTo>
                  <a:cubicBezTo>
                    <a:pt x="45827" y="23122"/>
                    <a:pt x="46100" y="23872"/>
                    <a:pt x="45793" y="24418"/>
                  </a:cubicBezTo>
                  <a:cubicBezTo>
                    <a:pt x="45578" y="24826"/>
                    <a:pt x="45177" y="25065"/>
                    <a:pt x="44757" y="25065"/>
                  </a:cubicBezTo>
                  <a:cubicBezTo>
                    <a:pt x="44578" y="25065"/>
                    <a:pt x="44396" y="25022"/>
                    <a:pt x="44224" y="24930"/>
                  </a:cubicBezTo>
                  <a:cubicBezTo>
                    <a:pt x="43644" y="24623"/>
                    <a:pt x="43405" y="23941"/>
                    <a:pt x="43712" y="23360"/>
                  </a:cubicBezTo>
                  <a:cubicBezTo>
                    <a:pt x="43924" y="22936"/>
                    <a:pt x="44331" y="22707"/>
                    <a:pt x="44743" y="22707"/>
                  </a:cubicBezTo>
                  <a:close/>
                  <a:moveTo>
                    <a:pt x="35966" y="23049"/>
                  </a:moveTo>
                  <a:cubicBezTo>
                    <a:pt x="36154" y="23049"/>
                    <a:pt x="36343" y="23095"/>
                    <a:pt x="36512" y="23190"/>
                  </a:cubicBezTo>
                  <a:cubicBezTo>
                    <a:pt x="37092" y="23463"/>
                    <a:pt x="37297" y="24213"/>
                    <a:pt x="37024" y="24759"/>
                  </a:cubicBezTo>
                  <a:cubicBezTo>
                    <a:pt x="36808" y="25167"/>
                    <a:pt x="36407" y="25406"/>
                    <a:pt x="35975" y="25406"/>
                  </a:cubicBezTo>
                  <a:cubicBezTo>
                    <a:pt x="35792" y="25406"/>
                    <a:pt x="35603" y="25363"/>
                    <a:pt x="35420" y="25271"/>
                  </a:cubicBezTo>
                  <a:cubicBezTo>
                    <a:pt x="34840" y="24964"/>
                    <a:pt x="34635" y="24282"/>
                    <a:pt x="34942" y="23702"/>
                  </a:cubicBezTo>
                  <a:cubicBezTo>
                    <a:pt x="35131" y="23278"/>
                    <a:pt x="35547" y="23049"/>
                    <a:pt x="35966" y="23049"/>
                  </a:cubicBezTo>
                  <a:close/>
                  <a:moveTo>
                    <a:pt x="5171" y="23514"/>
                  </a:moveTo>
                  <a:cubicBezTo>
                    <a:pt x="5348" y="23514"/>
                    <a:pt x="5528" y="23553"/>
                    <a:pt x="5699" y="23633"/>
                  </a:cubicBezTo>
                  <a:cubicBezTo>
                    <a:pt x="6279" y="23941"/>
                    <a:pt x="6484" y="24623"/>
                    <a:pt x="6211" y="25237"/>
                  </a:cubicBezTo>
                  <a:cubicBezTo>
                    <a:pt x="5994" y="25646"/>
                    <a:pt x="5574" y="25869"/>
                    <a:pt x="5154" y="25869"/>
                  </a:cubicBezTo>
                  <a:cubicBezTo>
                    <a:pt x="4978" y="25869"/>
                    <a:pt x="4802" y="25830"/>
                    <a:pt x="4641" y="25749"/>
                  </a:cubicBezTo>
                  <a:cubicBezTo>
                    <a:pt x="4027" y="25442"/>
                    <a:pt x="3822" y="24759"/>
                    <a:pt x="4129" y="24145"/>
                  </a:cubicBezTo>
                  <a:cubicBezTo>
                    <a:pt x="4346" y="23736"/>
                    <a:pt x="4749" y="23514"/>
                    <a:pt x="5171" y="23514"/>
                  </a:cubicBezTo>
                  <a:close/>
                  <a:moveTo>
                    <a:pt x="27169" y="24243"/>
                  </a:moveTo>
                  <a:cubicBezTo>
                    <a:pt x="27354" y="24243"/>
                    <a:pt x="27539" y="24289"/>
                    <a:pt x="27708" y="24384"/>
                  </a:cubicBezTo>
                  <a:cubicBezTo>
                    <a:pt x="28322" y="24657"/>
                    <a:pt x="28527" y="25408"/>
                    <a:pt x="28220" y="25954"/>
                  </a:cubicBezTo>
                  <a:cubicBezTo>
                    <a:pt x="28028" y="26361"/>
                    <a:pt x="27635" y="26600"/>
                    <a:pt x="27205" y="26600"/>
                  </a:cubicBezTo>
                  <a:cubicBezTo>
                    <a:pt x="27022" y="26600"/>
                    <a:pt x="26833" y="26557"/>
                    <a:pt x="26650" y="26466"/>
                  </a:cubicBezTo>
                  <a:cubicBezTo>
                    <a:pt x="26070" y="26159"/>
                    <a:pt x="25831" y="25476"/>
                    <a:pt x="26139" y="24896"/>
                  </a:cubicBezTo>
                  <a:cubicBezTo>
                    <a:pt x="26351" y="24472"/>
                    <a:pt x="26758" y="24243"/>
                    <a:pt x="27169" y="24243"/>
                  </a:cubicBezTo>
                  <a:close/>
                  <a:moveTo>
                    <a:pt x="18363" y="24584"/>
                  </a:moveTo>
                  <a:cubicBezTo>
                    <a:pt x="18552" y="24584"/>
                    <a:pt x="18748" y="24630"/>
                    <a:pt x="18939" y="24725"/>
                  </a:cubicBezTo>
                  <a:cubicBezTo>
                    <a:pt x="19519" y="24998"/>
                    <a:pt x="19758" y="25681"/>
                    <a:pt x="19450" y="26295"/>
                  </a:cubicBezTo>
                  <a:cubicBezTo>
                    <a:pt x="19235" y="26702"/>
                    <a:pt x="18817" y="26941"/>
                    <a:pt x="18399" y="26941"/>
                  </a:cubicBezTo>
                  <a:cubicBezTo>
                    <a:pt x="18221" y="26941"/>
                    <a:pt x="18043" y="26898"/>
                    <a:pt x="17881" y="26807"/>
                  </a:cubicBezTo>
                  <a:cubicBezTo>
                    <a:pt x="17267" y="26500"/>
                    <a:pt x="17062" y="25817"/>
                    <a:pt x="17369" y="25237"/>
                  </a:cubicBezTo>
                  <a:cubicBezTo>
                    <a:pt x="17557" y="24813"/>
                    <a:pt x="17941" y="24584"/>
                    <a:pt x="18363" y="24584"/>
                  </a:cubicBezTo>
                  <a:close/>
                  <a:moveTo>
                    <a:pt x="49163" y="24960"/>
                  </a:moveTo>
                  <a:cubicBezTo>
                    <a:pt x="49348" y="24960"/>
                    <a:pt x="49538" y="25006"/>
                    <a:pt x="49717" y="25101"/>
                  </a:cubicBezTo>
                  <a:cubicBezTo>
                    <a:pt x="50332" y="25408"/>
                    <a:pt x="50536" y="26124"/>
                    <a:pt x="50229" y="26670"/>
                  </a:cubicBezTo>
                  <a:cubicBezTo>
                    <a:pt x="50041" y="27094"/>
                    <a:pt x="49641" y="27323"/>
                    <a:pt x="49220" y="27323"/>
                  </a:cubicBezTo>
                  <a:cubicBezTo>
                    <a:pt x="49032" y="27323"/>
                    <a:pt x="48839" y="27277"/>
                    <a:pt x="48660" y="27182"/>
                  </a:cubicBezTo>
                  <a:cubicBezTo>
                    <a:pt x="48114" y="26875"/>
                    <a:pt x="47841" y="26193"/>
                    <a:pt x="48148" y="25613"/>
                  </a:cubicBezTo>
                  <a:cubicBezTo>
                    <a:pt x="48360" y="25188"/>
                    <a:pt x="48751" y="24960"/>
                    <a:pt x="49163" y="24960"/>
                  </a:cubicBezTo>
                  <a:close/>
                  <a:moveTo>
                    <a:pt x="40402" y="25301"/>
                  </a:moveTo>
                  <a:cubicBezTo>
                    <a:pt x="40590" y="25301"/>
                    <a:pt x="40779" y="25347"/>
                    <a:pt x="40948" y="25442"/>
                  </a:cubicBezTo>
                  <a:cubicBezTo>
                    <a:pt x="41528" y="25749"/>
                    <a:pt x="41767" y="26466"/>
                    <a:pt x="41460" y="27012"/>
                  </a:cubicBezTo>
                  <a:cubicBezTo>
                    <a:pt x="41241" y="27401"/>
                    <a:pt x="40830" y="27652"/>
                    <a:pt x="40390" y="27652"/>
                  </a:cubicBezTo>
                  <a:cubicBezTo>
                    <a:pt x="40213" y="27652"/>
                    <a:pt x="40032" y="27611"/>
                    <a:pt x="39856" y="27523"/>
                  </a:cubicBezTo>
                  <a:cubicBezTo>
                    <a:pt x="39310" y="27216"/>
                    <a:pt x="39071" y="26500"/>
                    <a:pt x="39378" y="25954"/>
                  </a:cubicBezTo>
                  <a:cubicBezTo>
                    <a:pt x="39567" y="25530"/>
                    <a:pt x="39983" y="25301"/>
                    <a:pt x="40402" y="25301"/>
                  </a:cubicBezTo>
                  <a:close/>
                  <a:moveTo>
                    <a:pt x="9581" y="25779"/>
                  </a:moveTo>
                  <a:cubicBezTo>
                    <a:pt x="9766" y="25779"/>
                    <a:pt x="9955" y="25825"/>
                    <a:pt x="10135" y="25920"/>
                  </a:cubicBezTo>
                  <a:cubicBezTo>
                    <a:pt x="10749" y="26193"/>
                    <a:pt x="10954" y="26943"/>
                    <a:pt x="10647" y="27489"/>
                  </a:cubicBezTo>
                  <a:cubicBezTo>
                    <a:pt x="10455" y="27897"/>
                    <a:pt x="10062" y="28136"/>
                    <a:pt x="9631" y="28136"/>
                  </a:cubicBezTo>
                  <a:cubicBezTo>
                    <a:pt x="9449" y="28136"/>
                    <a:pt x="9260" y="28093"/>
                    <a:pt x="9077" y="28001"/>
                  </a:cubicBezTo>
                  <a:cubicBezTo>
                    <a:pt x="8463" y="27694"/>
                    <a:pt x="8258" y="27012"/>
                    <a:pt x="8565" y="26431"/>
                  </a:cubicBezTo>
                  <a:cubicBezTo>
                    <a:pt x="8777" y="26007"/>
                    <a:pt x="9168" y="25779"/>
                    <a:pt x="9581" y="25779"/>
                  </a:cubicBezTo>
                  <a:close/>
                  <a:moveTo>
                    <a:pt x="31605" y="26495"/>
                  </a:moveTo>
                  <a:cubicBezTo>
                    <a:pt x="31790" y="26495"/>
                    <a:pt x="31975" y="26541"/>
                    <a:pt x="32144" y="26636"/>
                  </a:cubicBezTo>
                  <a:cubicBezTo>
                    <a:pt x="32690" y="26943"/>
                    <a:pt x="32963" y="27626"/>
                    <a:pt x="32656" y="28206"/>
                  </a:cubicBezTo>
                  <a:cubicBezTo>
                    <a:pt x="32468" y="28630"/>
                    <a:pt x="32068" y="28859"/>
                    <a:pt x="31647" y="28859"/>
                  </a:cubicBezTo>
                  <a:cubicBezTo>
                    <a:pt x="31459" y="28859"/>
                    <a:pt x="31266" y="28813"/>
                    <a:pt x="31086" y="28718"/>
                  </a:cubicBezTo>
                  <a:cubicBezTo>
                    <a:pt x="30540" y="28411"/>
                    <a:pt x="30267" y="27728"/>
                    <a:pt x="30575" y="27148"/>
                  </a:cubicBezTo>
                  <a:cubicBezTo>
                    <a:pt x="30787" y="26724"/>
                    <a:pt x="31194" y="26495"/>
                    <a:pt x="31605" y="26495"/>
                  </a:cubicBezTo>
                  <a:close/>
                  <a:moveTo>
                    <a:pt x="22829" y="26836"/>
                  </a:moveTo>
                  <a:cubicBezTo>
                    <a:pt x="23017" y="26836"/>
                    <a:pt x="23206" y="26882"/>
                    <a:pt x="23375" y="26977"/>
                  </a:cubicBezTo>
                  <a:cubicBezTo>
                    <a:pt x="23955" y="27285"/>
                    <a:pt x="24194" y="27933"/>
                    <a:pt x="23886" y="28547"/>
                  </a:cubicBezTo>
                  <a:cubicBezTo>
                    <a:pt x="23674" y="28971"/>
                    <a:pt x="23283" y="29200"/>
                    <a:pt x="22871" y="29200"/>
                  </a:cubicBezTo>
                  <a:cubicBezTo>
                    <a:pt x="22686" y="29200"/>
                    <a:pt x="22496" y="29154"/>
                    <a:pt x="22317" y="29059"/>
                  </a:cubicBezTo>
                  <a:cubicBezTo>
                    <a:pt x="21737" y="28752"/>
                    <a:pt x="21498" y="28035"/>
                    <a:pt x="21805" y="27489"/>
                  </a:cubicBezTo>
                  <a:cubicBezTo>
                    <a:pt x="21993" y="27065"/>
                    <a:pt x="22410" y="26836"/>
                    <a:pt x="22829" y="26836"/>
                  </a:cubicBezTo>
                  <a:close/>
                  <a:moveTo>
                    <a:pt x="44885" y="27560"/>
                  </a:moveTo>
                  <a:cubicBezTo>
                    <a:pt x="45063" y="27560"/>
                    <a:pt x="45245" y="27603"/>
                    <a:pt x="45418" y="27694"/>
                  </a:cubicBezTo>
                  <a:cubicBezTo>
                    <a:pt x="46032" y="28001"/>
                    <a:pt x="46237" y="28718"/>
                    <a:pt x="45930" y="29264"/>
                  </a:cubicBezTo>
                  <a:cubicBezTo>
                    <a:pt x="45718" y="29688"/>
                    <a:pt x="45327" y="29917"/>
                    <a:pt x="44914" y="29917"/>
                  </a:cubicBezTo>
                  <a:cubicBezTo>
                    <a:pt x="44729" y="29917"/>
                    <a:pt x="44540" y="29871"/>
                    <a:pt x="44360" y="29776"/>
                  </a:cubicBezTo>
                  <a:cubicBezTo>
                    <a:pt x="43746" y="29503"/>
                    <a:pt x="43541" y="28752"/>
                    <a:pt x="43848" y="28206"/>
                  </a:cubicBezTo>
                  <a:cubicBezTo>
                    <a:pt x="44064" y="27799"/>
                    <a:pt x="44465" y="27560"/>
                    <a:pt x="44885" y="27560"/>
                  </a:cubicBezTo>
                  <a:close/>
                  <a:moveTo>
                    <a:pt x="14032" y="28031"/>
                  </a:moveTo>
                  <a:cubicBezTo>
                    <a:pt x="14216" y="28031"/>
                    <a:pt x="14402" y="28077"/>
                    <a:pt x="14571" y="28172"/>
                  </a:cubicBezTo>
                  <a:cubicBezTo>
                    <a:pt x="15185" y="28479"/>
                    <a:pt x="15390" y="29195"/>
                    <a:pt x="15083" y="29741"/>
                  </a:cubicBezTo>
                  <a:cubicBezTo>
                    <a:pt x="14894" y="30165"/>
                    <a:pt x="14511" y="30394"/>
                    <a:pt x="14089" y="30394"/>
                  </a:cubicBezTo>
                  <a:cubicBezTo>
                    <a:pt x="13900" y="30394"/>
                    <a:pt x="13703" y="30348"/>
                    <a:pt x="13513" y="30253"/>
                  </a:cubicBezTo>
                  <a:cubicBezTo>
                    <a:pt x="12967" y="29946"/>
                    <a:pt x="12694" y="29230"/>
                    <a:pt x="13001" y="28684"/>
                  </a:cubicBezTo>
                  <a:cubicBezTo>
                    <a:pt x="13213" y="28260"/>
                    <a:pt x="13620" y="28031"/>
                    <a:pt x="14032" y="28031"/>
                  </a:cubicBezTo>
                  <a:close/>
                  <a:moveTo>
                    <a:pt x="36071" y="28747"/>
                  </a:moveTo>
                  <a:cubicBezTo>
                    <a:pt x="36262" y="28747"/>
                    <a:pt x="36458" y="28793"/>
                    <a:pt x="36648" y="28888"/>
                  </a:cubicBezTo>
                  <a:cubicBezTo>
                    <a:pt x="37228" y="29195"/>
                    <a:pt x="37433" y="29878"/>
                    <a:pt x="37126" y="30458"/>
                  </a:cubicBezTo>
                  <a:cubicBezTo>
                    <a:pt x="36938" y="30882"/>
                    <a:pt x="36554" y="31111"/>
                    <a:pt x="36132" y="31111"/>
                  </a:cubicBezTo>
                  <a:cubicBezTo>
                    <a:pt x="35943" y="31111"/>
                    <a:pt x="35747" y="31065"/>
                    <a:pt x="35556" y="30970"/>
                  </a:cubicBezTo>
                  <a:cubicBezTo>
                    <a:pt x="34976" y="30697"/>
                    <a:pt x="34738" y="29946"/>
                    <a:pt x="35045" y="29400"/>
                  </a:cubicBezTo>
                  <a:cubicBezTo>
                    <a:pt x="35257" y="28976"/>
                    <a:pt x="35648" y="28747"/>
                    <a:pt x="36071" y="28747"/>
                  </a:cubicBezTo>
                  <a:close/>
                  <a:moveTo>
                    <a:pt x="27327" y="29095"/>
                  </a:moveTo>
                  <a:cubicBezTo>
                    <a:pt x="27504" y="29095"/>
                    <a:pt x="27682" y="29138"/>
                    <a:pt x="27845" y="29230"/>
                  </a:cubicBezTo>
                  <a:cubicBezTo>
                    <a:pt x="28391" y="29537"/>
                    <a:pt x="28664" y="30253"/>
                    <a:pt x="28357" y="30799"/>
                  </a:cubicBezTo>
                  <a:cubicBezTo>
                    <a:pt x="28144" y="31223"/>
                    <a:pt x="27754" y="31452"/>
                    <a:pt x="27341" y="31452"/>
                  </a:cubicBezTo>
                  <a:cubicBezTo>
                    <a:pt x="27156" y="31452"/>
                    <a:pt x="26966" y="31406"/>
                    <a:pt x="26787" y="31311"/>
                  </a:cubicBezTo>
                  <a:cubicBezTo>
                    <a:pt x="26173" y="31038"/>
                    <a:pt x="25968" y="30287"/>
                    <a:pt x="26275" y="29741"/>
                  </a:cubicBezTo>
                  <a:cubicBezTo>
                    <a:pt x="26491" y="29334"/>
                    <a:pt x="26908" y="29095"/>
                    <a:pt x="27327" y="29095"/>
                  </a:cubicBezTo>
                  <a:close/>
                  <a:moveTo>
                    <a:pt x="50492" y="31261"/>
                  </a:moveTo>
                  <a:lnTo>
                    <a:pt x="50492" y="31261"/>
                  </a:lnTo>
                  <a:cubicBezTo>
                    <a:pt x="50413" y="31442"/>
                    <a:pt x="50329" y="31620"/>
                    <a:pt x="50242" y="31796"/>
                  </a:cubicBezTo>
                  <a:lnTo>
                    <a:pt x="50242" y="31796"/>
                  </a:lnTo>
                  <a:cubicBezTo>
                    <a:pt x="50304" y="31724"/>
                    <a:pt x="50357" y="31642"/>
                    <a:pt x="50400" y="31550"/>
                  </a:cubicBezTo>
                  <a:cubicBezTo>
                    <a:pt x="50442" y="31455"/>
                    <a:pt x="50473" y="31359"/>
                    <a:pt x="50492" y="31261"/>
                  </a:cubicBezTo>
                  <a:close/>
                  <a:moveTo>
                    <a:pt x="18535" y="30289"/>
                  </a:moveTo>
                  <a:cubicBezTo>
                    <a:pt x="18717" y="30289"/>
                    <a:pt x="18902" y="30332"/>
                    <a:pt x="19075" y="30424"/>
                  </a:cubicBezTo>
                  <a:cubicBezTo>
                    <a:pt x="19655" y="30731"/>
                    <a:pt x="19860" y="31448"/>
                    <a:pt x="19587" y="31994"/>
                  </a:cubicBezTo>
                  <a:cubicBezTo>
                    <a:pt x="19368" y="32383"/>
                    <a:pt x="18957" y="32634"/>
                    <a:pt x="18517" y="32634"/>
                  </a:cubicBezTo>
                  <a:cubicBezTo>
                    <a:pt x="18341" y="32634"/>
                    <a:pt x="18159" y="32593"/>
                    <a:pt x="17983" y="32505"/>
                  </a:cubicBezTo>
                  <a:cubicBezTo>
                    <a:pt x="17403" y="32198"/>
                    <a:pt x="17198" y="31482"/>
                    <a:pt x="17471" y="30936"/>
                  </a:cubicBezTo>
                  <a:cubicBezTo>
                    <a:pt x="17687" y="30528"/>
                    <a:pt x="18104" y="30289"/>
                    <a:pt x="18535" y="30289"/>
                  </a:cubicBezTo>
                  <a:close/>
                  <a:moveTo>
                    <a:pt x="9732" y="30624"/>
                  </a:moveTo>
                  <a:cubicBezTo>
                    <a:pt x="9917" y="30624"/>
                    <a:pt x="10102" y="30670"/>
                    <a:pt x="10271" y="30765"/>
                  </a:cubicBezTo>
                  <a:cubicBezTo>
                    <a:pt x="10886" y="31038"/>
                    <a:pt x="11090" y="31755"/>
                    <a:pt x="10783" y="32335"/>
                  </a:cubicBezTo>
                  <a:cubicBezTo>
                    <a:pt x="10571" y="32759"/>
                    <a:pt x="10180" y="32988"/>
                    <a:pt x="9768" y="32988"/>
                  </a:cubicBezTo>
                  <a:cubicBezTo>
                    <a:pt x="9583" y="32988"/>
                    <a:pt x="9393" y="32942"/>
                    <a:pt x="9214" y="32847"/>
                  </a:cubicBezTo>
                  <a:cubicBezTo>
                    <a:pt x="8599" y="32574"/>
                    <a:pt x="8395" y="31823"/>
                    <a:pt x="8702" y="31277"/>
                  </a:cubicBezTo>
                  <a:cubicBezTo>
                    <a:pt x="8914" y="30853"/>
                    <a:pt x="9321" y="30624"/>
                    <a:pt x="9732" y="30624"/>
                  </a:cubicBezTo>
                  <a:close/>
                  <a:moveTo>
                    <a:pt x="40534" y="31021"/>
                  </a:moveTo>
                  <a:cubicBezTo>
                    <a:pt x="40716" y="31021"/>
                    <a:pt x="40903" y="31060"/>
                    <a:pt x="41084" y="31140"/>
                  </a:cubicBezTo>
                  <a:cubicBezTo>
                    <a:pt x="41664" y="31448"/>
                    <a:pt x="41869" y="32164"/>
                    <a:pt x="41562" y="32744"/>
                  </a:cubicBezTo>
                  <a:cubicBezTo>
                    <a:pt x="41370" y="33153"/>
                    <a:pt x="40974" y="33376"/>
                    <a:pt x="40542" y="33376"/>
                  </a:cubicBezTo>
                  <a:cubicBezTo>
                    <a:pt x="40361" y="33376"/>
                    <a:pt x="40174" y="33337"/>
                    <a:pt x="39992" y="33256"/>
                  </a:cubicBezTo>
                  <a:cubicBezTo>
                    <a:pt x="39446" y="32949"/>
                    <a:pt x="39208" y="32198"/>
                    <a:pt x="39481" y="31652"/>
                  </a:cubicBezTo>
                  <a:cubicBezTo>
                    <a:pt x="39697" y="31243"/>
                    <a:pt x="40100" y="31021"/>
                    <a:pt x="40534" y="31021"/>
                  </a:cubicBezTo>
                  <a:close/>
                  <a:moveTo>
                    <a:pt x="31741" y="31347"/>
                  </a:moveTo>
                  <a:cubicBezTo>
                    <a:pt x="31923" y="31347"/>
                    <a:pt x="32108" y="31390"/>
                    <a:pt x="32281" y="31482"/>
                  </a:cubicBezTo>
                  <a:cubicBezTo>
                    <a:pt x="32861" y="31789"/>
                    <a:pt x="33100" y="32471"/>
                    <a:pt x="32792" y="33051"/>
                  </a:cubicBezTo>
                  <a:cubicBezTo>
                    <a:pt x="32580" y="33475"/>
                    <a:pt x="32190" y="33704"/>
                    <a:pt x="31777" y="33704"/>
                  </a:cubicBezTo>
                  <a:cubicBezTo>
                    <a:pt x="31592" y="33704"/>
                    <a:pt x="31402" y="33658"/>
                    <a:pt x="31223" y="33563"/>
                  </a:cubicBezTo>
                  <a:cubicBezTo>
                    <a:pt x="30677" y="33290"/>
                    <a:pt x="30404" y="32574"/>
                    <a:pt x="30711" y="31994"/>
                  </a:cubicBezTo>
                  <a:cubicBezTo>
                    <a:pt x="30903" y="31586"/>
                    <a:pt x="31313" y="31347"/>
                    <a:pt x="31741" y="31347"/>
                  </a:cubicBezTo>
                  <a:close/>
                  <a:moveTo>
                    <a:pt x="22961" y="32557"/>
                  </a:moveTo>
                  <a:cubicBezTo>
                    <a:pt x="23143" y="32557"/>
                    <a:pt x="23330" y="32595"/>
                    <a:pt x="23511" y="32676"/>
                  </a:cubicBezTo>
                  <a:cubicBezTo>
                    <a:pt x="24091" y="32983"/>
                    <a:pt x="24296" y="33700"/>
                    <a:pt x="24023" y="34280"/>
                  </a:cubicBezTo>
                  <a:cubicBezTo>
                    <a:pt x="23812" y="34678"/>
                    <a:pt x="23424" y="34900"/>
                    <a:pt x="23002" y="34900"/>
                  </a:cubicBezTo>
                  <a:cubicBezTo>
                    <a:pt x="22810" y="34900"/>
                    <a:pt x="22611" y="34854"/>
                    <a:pt x="22419" y="34758"/>
                  </a:cubicBezTo>
                  <a:cubicBezTo>
                    <a:pt x="21873" y="34485"/>
                    <a:pt x="21634" y="33768"/>
                    <a:pt x="21907" y="33188"/>
                  </a:cubicBezTo>
                  <a:cubicBezTo>
                    <a:pt x="22124" y="32779"/>
                    <a:pt x="22527" y="32557"/>
                    <a:pt x="22961" y="32557"/>
                  </a:cubicBezTo>
                  <a:close/>
                  <a:moveTo>
                    <a:pt x="14168" y="32842"/>
                  </a:moveTo>
                  <a:cubicBezTo>
                    <a:pt x="14353" y="32842"/>
                    <a:pt x="14538" y="32888"/>
                    <a:pt x="14707" y="32983"/>
                  </a:cubicBezTo>
                  <a:cubicBezTo>
                    <a:pt x="15322" y="33290"/>
                    <a:pt x="15526" y="34007"/>
                    <a:pt x="15219" y="34553"/>
                  </a:cubicBezTo>
                  <a:cubicBezTo>
                    <a:pt x="15007" y="34977"/>
                    <a:pt x="14616" y="35206"/>
                    <a:pt x="14204" y="35206"/>
                  </a:cubicBezTo>
                  <a:cubicBezTo>
                    <a:pt x="14018" y="35206"/>
                    <a:pt x="13829" y="35160"/>
                    <a:pt x="13650" y="35065"/>
                  </a:cubicBezTo>
                  <a:cubicBezTo>
                    <a:pt x="13104" y="34826"/>
                    <a:pt x="12831" y="34109"/>
                    <a:pt x="13138" y="33495"/>
                  </a:cubicBezTo>
                  <a:cubicBezTo>
                    <a:pt x="13350" y="33071"/>
                    <a:pt x="13757" y="32842"/>
                    <a:pt x="14168" y="32842"/>
                  </a:cubicBezTo>
                  <a:close/>
                  <a:moveTo>
                    <a:pt x="45000" y="33224"/>
                  </a:moveTo>
                  <a:cubicBezTo>
                    <a:pt x="45182" y="33224"/>
                    <a:pt x="45372" y="33267"/>
                    <a:pt x="45554" y="33358"/>
                  </a:cubicBezTo>
                  <a:cubicBezTo>
                    <a:pt x="46100" y="33666"/>
                    <a:pt x="46373" y="34382"/>
                    <a:pt x="46066" y="34962"/>
                  </a:cubicBezTo>
                  <a:cubicBezTo>
                    <a:pt x="45855" y="35361"/>
                    <a:pt x="45451" y="35582"/>
                    <a:pt x="45042" y="35582"/>
                  </a:cubicBezTo>
                  <a:cubicBezTo>
                    <a:pt x="44855" y="35582"/>
                    <a:pt x="44668" y="35536"/>
                    <a:pt x="44497" y="35440"/>
                  </a:cubicBezTo>
                  <a:cubicBezTo>
                    <a:pt x="43882" y="35167"/>
                    <a:pt x="43678" y="34416"/>
                    <a:pt x="43985" y="33870"/>
                  </a:cubicBezTo>
                  <a:cubicBezTo>
                    <a:pt x="44176" y="33463"/>
                    <a:pt x="44570" y="33224"/>
                    <a:pt x="45000" y="33224"/>
                  </a:cubicBezTo>
                  <a:close/>
                  <a:moveTo>
                    <a:pt x="36223" y="33580"/>
                  </a:moveTo>
                  <a:cubicBezTo>
                    <a:pt x="36400" y="33580"/>
                    <a:pt x="36580" y="33619"/>
                    <a:pt x="36751" y="33700"/>
                  </a:cubicBezTo>
                  <a:cubicBezTo>
                    <a:pt x="37365" y="34007"/>
                    <a:pt x="37570" y="34723"/>
                    <a:pt x="37263" y="35304"/>
                  </a:cubicBezTo>
                  <a:cubicBezTo>
                    <a:pt x="37070" y="35712"/>
                    <a:pt x="36657" y="35935"/>
                    <a:pt x="36227" y="35935"/>
                  </a:cubicBezTo>
                  <a:cubicBezTo>
                    <a:pt x="36047" y="35935"/>
                    <a:pt x="35864" y="35896"/>
                    <a:pt x="35693" y="35815"/>
                  </a:cubicBezTo>
                  <a:cubicBezTo>
                    <a:pt x="35113" y="35508"/>
                    <a:pt x="34874" y="34758"/>
                    <a:pt x="35181" y="34212"/>
                  </a:cubicBezTo>
                  <a:cubicBezTo>
                    <a:pt x="35398" y="33803"/>
                    <a:pt x="35801" y="33580"/>
                    <a:pt x="36223" y="33580"/>
                  </a:cubicBezTo>
                  <a:close/>
                  <a:moveTo>
                    <a:pt x="27392" y="34760"/>
                  </a:moveTo>
                  <a:cubicBezTo>
                    <a:pt x="27575" y="34760"/>
                    <a:pt x="27764" y="34803"/>
                    <a:pt x="27947" y="34894"/>
                  </a:cubicBezTo>
                  <a:cubicBezTo>
                    <a:pt x="28527" y="35201"/>
                    <a:pt x="28732" y="35918"/>
                    <a:pt x="28459" y="36464"/>
                  </a:cubicBezTo>
                  <a:cubicBezTo>
                    <a:pt x="28247" y="36888"/>
                    <a:pt x="27856" y="37117"/>
                    <a:pt x="27432" y="37117"/>
                  </a:cubicBezTo>
                  <a:cubicBezTo>
                    <a:pt x="27242" y="37117"/>
                    <a:pt x="27045" y="37071"/>
                    <a:pt x="26855" y="36976"/>
                  </a:cubicBezTo>
                  <a:cubicBezTo>
                    <a:pt x="26309" y="36737"/>
                    <a:pt x="26104" y="36020"/>
                    <a:pt x="26343" y="35406"/>
                  </a:cubicBezTo>
                  <a:cubicBezTo>
                    <a:pt x="26559" y="34999"/>
                    <a:pt x="26960" y="34760"/>
                    <a:pt x="27392" y="34760"/>
                  </a:cubicBezTo>
                  <a:close/>
                  <a:moveTo>
                    <a:pt x="18665" y="35116"/>
                  </a:moveTo>
                  <a:cubicBezTo>
                    <a:pt x="18840" y="35116"/>
                    <a:pt x="19016" y="35155"/>
                    <a:pt x="19177" y="35235"/>
                  </a:cubicBezTo>
                  <a:cubicBezTo>
                    <a:pt x="19792" y="35542"/>
                    <a:pt x="19996" y="36259"/>
                    <a:pt x="19689" y="36839"/>
                  </a:cubicBezTo>
                  <a:cubicBezTo>
                    <a:pt x="19498" y="37221"/>
                    <a:pt x="19108" y="37452"/>
                    <a:pt x="18680" y="37452"/>
                  </a:cubicBezTo>
                  <a:cubicBezTo>
                    <a:pt x="18496" y="37452"/>
                    <a:pt x="18305" y="37409"/>
                    <a:pt x="18120" y="37317"/>
                  </a:cubicBezTo>
                  <a:cubicBezTo>
                    <a:pt x="17540" y="37078"/>
                    <a:pt x="17301" y="36361"/>
                    <a:pt x="17608" y="35747"/>
                  </a:cubicBezTo>
                  <a:cubicBezTo>
                    <a:pt x="17824" y="35338"/>
                    <a:pt x="18244" y="35116"/>
                    <a:pt x="18665" y="35116"/>
                  </a:cubicBezTo>
                  <a:close/>
                  <a:moveTo>
                    <a:pt x="40672" y="35844"/>
                  </a:moveTo>
                  <a:cubicBezTo>
                    <a:pt x="40864" y="35844"/>
                    <a:pt x="41063" y="35890"/>
                    <a:pt x="41255" y="35986"/>
                  </a:cubicBezTo>
                  <a:cubicBezTo>
                    <a:pt x="41801" y="36259"/>
                    <a:pt x="42006" y="37010"/>
                    <a:pt x="41767" y="37556"/>
                  </a:cubicBezTo>
                  <a:cubicBezTo>
                    <a:pt x="41551" y="37963"/>
                    <a:pt x="41117" y="38202"/>
                    <a:pt x="40688" y="38202"/>
                  </a:cubicBezTo>
                  <a:cubicBezTo>
                    <a:pt x="40506" y="38202"/>
                    <a:pt x="40326" y="38159"/>
                    <a:pt x="40163" y="38067"/>
                  </a:cubicBezTo>
                  <a:cubicBezTo>
                    <a:pt x="39583" y="37760"/>
                    <a:pt x="39378" y="37078"/>
                    <a:pt x="39651" y="36464"/>
                  </a:cubicBezTo>
                  <a:cubicBezTo>
                    <a:pt x="39862" y="36065"/>
                    <a:pt x="40250" y="35844"/>
                    <a:pt x="40672" y="35844"/>
                  </a:cubicBezTo>
                  <a:close/>
                  <a:moveTo>
                    <a:pt x="31841" y="37039"/>
                  </a:moveTo>
                  <a:cubicBezTo>
                    <a:pt x="32030" y="37039"/>
                    <a:pt x="32227" y="37085"/>
                    <a:pt x="32417" y="37180"/>
                  </a:cubicBezTo>
                  <a:cubicBezTo>
                    <a:pt x="32997" y="37453"/>
                    <a:pt x="33236" y="38170"/>
                    <a:pt x="32929" y="38750"/>
                  </a:cubicBezTo>
                  <a:cubicBezTo>
                    <a:pt x="32713" y="39157"/>
                    <a:pt x="32296" y="39396"/>
                    <a:pt x="31877" y="39396"/>
                  </a:cubicBezTo>
                  <a:cubicBezTo>
                    <a:pt x="31700" y="39396"/>
                    <a:pt x="31522" y="39353"/>
                    <a:pt x="31359" y="39262"/>
                  </a:cubicBezTo>
                  <a:cubicBezTo>
                    <a:pt x="30745" y="38955"/>
                    <a:pt x="30540" y="38238"/>
                    <a:pt x="30847" y="37692"/>
                  </a:cubicBezTo>
                  <a:cubicBezTo>
                    <a:pt x="31036" y="37268"/>
                    <a:pt x="31420" y="37039"/>
                    <a:pt x="31841" y="37039"/>
                  </a:cubicBezTo>
                  <a:close/>
                  <a:moveTo>
                    <a:pt x="23105" y="37380"/>
                  </a:moveTo>
                  <a:cubicBezTo>
                    <a:pt x="23295" y="37380"/>
                    <a:pt x="23492" y="37426"/>
                    <a:pt x="23682" y="37522"/>
                  </a:cubicBezTo>
                  <a:cubicBezTo>
                    <a:pt x="24228" y="37794"/>
                    <a:pt x="24432" y="38545"/>
                    <a:pt x="24194" y="39091"/>
                  </a:cubicBezTo>
                  <a:cubicBezTo>
                    <a:pt x="23978" y="39498"/>
                    <a:pt x="23577" y="39738"/>
                    <a:pt x="23145" y="39738"/>
                  </a:cubicBezTo>
                  <a:cubicBezTo>
                    <a:pt x="22962" y="39738"/>
                    <a:pt x="22773" y="39694"/>
                    <a:pt x="22590" y="39603"/>
                  </a:cubicBezTo>
                  <a:cubicBezTo>
                    <a:pt x="22010" y="39296"/>
                    <a:pt x="21805" y="38579"/>
                    <a:pt x="22078" y="38033"/>
                  </a:cubicBezTo>
                  <a:cubicBezTo>
                    <a:pt x="22290" y="37609"/>
                    <a:pt x="22681" y="37380"/>
                    <a:pt x="23105" y="37380"/>
                  </a:cubicBezTo>
                  <a:close/>
                  <a:moveTo>
                    <a:pt x="14268" y="38575"/>
                  </a:moveTo>
                  <a:cubicBezTo>
                    <a:pt x="14457" y="38575"/>
                    <a:pt x="14654" y="38621"/>
                    <a:pt x="14844" y="38716"/>
                  </a:cubicBezTo>
                  <a:cubicBezTo>
                    <a:pt x="15424" y="38989"/>
                    <a:pt x="15663" y="39740"/>
                    <a:pt x="15356" y="40285"/>
                  </a:cubicBezTo>
                  <a:cubicBezTo>
                    <a:pt x="15140" y="40693"/>
                    <a:pt x="14739" y="40932"/>
                    <a:pt x="14319" y="40932"/>
                  </a:cubicBezTo>
                  <a:cubicBezTo>
                    <a:pt x="14141" y="40932"/>
                    <a:pt x="13959" y="40889"/>
                    <a:pt x="13786" y="40797"/>
                  </a:cubicBezTo>
                  <a:cubicBezTo>
                    <a:pt x="13172" y="40490"/>
                    <a:pt x="12967" y="39774"/>
                    <a:pt x="13274" y="39228"/>
                  </a:cubicBezTo>
                  <a:cubicBezTo>
                    <a:pt x="13463" y="38804"/>
                    <a:pt x="13846" y="38575"/>
                    <a:pt x="14268" y="38575"/>
                  </a:cubicBezTo>
                  <a:close/>
                  <a:moveTo>
                    <a:pt x="27541" y="39633"/>
                  </a:moveTo>
                  <a:cubicBezTo>
                    <a:pt x="27731" y="39633"/>
                    <a:pt x="27927" y="39679"/>
                    <a:pt x="28118" y="39774"/>
                  </a:cubicBezTo>
                  <a:cubicBezTo>
                    <a:pt x="28698" y="40081"/>
                    <a:pt x="28902" y="40797"/>
                    <a:pt x="28629" y="41343"/>
                  </a:cubicBezTo>
                  <a:cubicBezTo>
                    <a:pt x="28417" y="41767"/>
                    <a:pt x="28027" y="41996"/>
                    <a:pt x="27603" y="41996"/>
                  </a:cubicBezTo>
                  <a:cubicBezTo>
                    <a:pt x="27413" y="41996"/>
                    <a:pt x="27216" y="41950"/>
                    <a:pt x="27026" y="41855"/>
                  </a:cubicBezTo>
                  <a:cubicBezTo>
                    <a:pt x="26446" y="41548"/>
                    <a:pt x="26207" y="40866"/>
                    <a:pt x="26514" y="40285"/>
                  </a:cubicBezTo>
                  <a:cubicBezTo>
                    <a:pt x="26726" y="39861"/>
                    <a:pt x="27117" y="39633"/>
                    <a:pt x="27541" y="39633"/>
                  </a:cubicBezTo>
                  <a:close/>
                  <a:moveTo>
                    <a:pt x="18760" y="40827"/>
                  </a:moveTo>
                  <a:cubicBezTo>
                    <a:pt x="18945" y="40827"/>
                    <a:pt x="19134" y="40873"/>
                    <a:pt x="19314" y="40968"/>
                  </a:cubicBezTo>
                  <a:cubicBezTo>
                    <a:pt x="19860" y="41275"/>
                    <a:pt x="20133" y="41992"/>
                    <a:pt x="19826" y="42538"/>
                  </a:cubicBezTo>
                  <a:cubicBezTo>
                    <a:pt x="19614" y="42962"/>
                    <a:pt x="19207" y="43191"/>
                    <a:pt x="18795" y="43191"/>
                  </a:cubicBezTo>
                  <a:cubicBezTo>
                    <a:pt x="18611" y="43191"/>
                    <a:pt x="18425" y="43145"/>
                    <a:pt x="18256" y="43049"/>
                  </a:cubicBezTo>
                  <a:cubicBezTo>
                    <a:pt x="17642" y="42742"/>
                    <a:pt x="17437" y="42060"/>
                    <a:pt x="17744" y="41480"/>
                  </a:cubicBezTo>
                  <a:cubicBezTo>
                    <a:pt x="17956" y="41056"/>
                    <a:pt x="18347" y="40827"/>
                    <a:pt x="18760" y="40827"/>
                  </a:cubicBezTo>
                  <a:close/>
                  <a:moveTo>
                    <a:pt x="13281" y="1"/>
                  </a:moveTo>
                  <a:cubicBezTo>
                    <a:pt x="12193" y="1"/>
                    <a:pt x="11110" y="135"/>
                    <a:pt x="10067" y="396"/>
                  </a:cubicBezTo>
                  <a:cubicBezTo>
                    <a:pt x="10067" y="498"/>
                    <a:pt x="10032" y="532"/>
                    <a:pt x="9964" y="600"/>
                  </a:cubicBezTo>
                  <a:cubicBezTo>
                    <a:pt x="9776" y="1024"/>
                    <a:pt x="9360" y="1253"/>
                    <a:pt x="8940" y="1253"/>
                  </a:cubicBezTo>
                  <a:cubicBezTo>
                    <a:pt x="8752" y="1253"/>
                    <a:pt x="8564" y="1207"/>
                    <a:pt x="8395" y="1112"/>
                  </a:cubicBezTo>
                  <a:cubicBezTo>
                    <a:pt x="8326" y="1078"/>
                    <a:pt x="8258" y="1044"/>
                    <a:pt x="8224" y="1010"/>
                  </a:cubicBezTo>
                  <a:cubicBezTo>
                    <a:pt x="7200" y="1419"/>
                    <a:pt x="6279" y="1931"/>
                    <a:pt x="5358" y="2614"/>
                  </a:cubicBezTo>
                  <a:cubicBezTo>
                    <a:pt x="5801" y="2955"/>
                    <a:pt x="5938" y="3569"/>
                    <a:pt x="5665" y="4081"/>
                  </a:cubicBezTo>
                  <a:cubicBezTo>
                    <a:pt x="5448" y="4490"/>
                    <a:pt x="5045" y="4712"/>
                    <a:pt x="4623" y="4712"/>
                  </a:cubicBezTo>
                  <a:cubicBezTo>
                    <a:pt x="4446" y="4712"/>
                    <a:pt x="4266" y="4673"/>
                    <a:pt x="4095" y="4593"/>
                  </a:cubicBezTo>
                  <a:cubicBezTo>
                    <a:pt x="3890" y="4490"/>
                    <a:pt x="3754" y="4320"/>
                    <a:pt x="3617" y="4149"/>
                  </a:cubicBezTo>
                  <a:cubicBezTo>
                    <a:pt x="1775" y="6060"/>
                    <a:pt x="751" y="8244"/>
                    <a:pt x="307" y="10632"/>
                  </a:cubicBezTo>
                  <a:cubicBezTo>
                    <a:pt x="512" y="10632"/>
                    <a:pt x="717" y="10632"/>
                    <a:pt x="922" y="10769"/>
                  </a:cubicBezTo>
                  <a:cubicBezTo>
                    <a:pt x="1536" y="11076"/>
                    <a:pt x="1741" y="11759"/>
                    <a:pt x="1433" y="12339"/>
                  </a:cubicBezTo>
                  <a:cubicBezTo>
                    <a:pt x="1243" y="12747"/>
                    <a:pt x="813" y="13004"/>
                    <a:pt x="370" y="13004"/>
                  </a:cubicBezTo>
                  <a:cubicBezTo>
                    <a:pt x="257" y="13004"/>
                    <a:pt x="145" y="12987"/>
                    <a:pt x="34" y="12953"/>
                  </a:cubicBezTo>
                  <a:lnTo>
                    <a:pt x="34" y="12953"/>
                  </a:lnTo>
                  <a:cubicBezTo>
                    <a:pt x="0" y="13806"/>
                    <a:pt x="34" y="14693"/>
                    <a:pt x="137" y="15580"/>
                  </a:cubicBezTo>
                  <a:cubicBezTo>
                    <a:pt x="266" y="15516"/>
                    <a:pt x="410" y="15482"/>
                    <a:pt x="562" y="15482"/>
                  </a:cubicBezTo>
                  <a:cubicBezTo>
                    <a:pt x="732" y="15482"/>
                    <a:pt x="912" y="15524"/>
                    <a:pt x="1092" y="15614"/>
                  </a:cubicBezTo>
                  <a:cubicBezTo>
                    <a:pt x="1706" y="15922"/>
                    <a:pt x="1911" y="16638"/>
                    <a:pt x="1604" y="17218"/>
                  </a:cubicBezTo>
                  <a:cubicBezTo>
                    <a:pt x="1421" y="17585"/>
                    <a:pt x="1017" y="17843"/>
                    <a:pt x="616" y="17843"/>
                  </a:cubicBezTo>
                  <a:cubicBezTo>
                    <a:pt x="570" y="17843"/>
                    <a:pt x="524" y="17840"/>
                    <a:pt x="478" y="17832"/>
                  </a:cubicBezTo>
                  <a:lnTo>
                    <a:pt x="478" y="17832"/>
                  </a:lnTo>
                  <a:cubicBezTo>
                    <a:pt x="683" y="19027"/>
                    <a:pt x="990" y="20221"/>
                    <a:pt x="1365" y="21415"/>
                  </a:cubicBezTo>
                  <a:cubicBezTo>
                    <a:pt x="1775" y="21723"/>
                    <a:pt x="1945" y="22268"/>
                    <a:pt x="1775" y="22746"/>
                  </a:cubicBezTo>
                  <a:cubicBezTo>
                    <a:pt x="2525" y="24794"/>
                    <a:pt x="3413" y="26807"/>
                    <a:pt x="4402" y="28718"/>
                  </a:cubicBezTo>
                  <a:cubicBezTo>
                    <a:pt x="4635" y="28461"/>
                    <a:pt x="4980" y="28300"/>
                    <a:pt x="5327" y="28300"/>
                  </a:cubicBezTo>
                  <a:cubicBezTo>
                    <a:pt x="5488" y="28300"/>
                    <a:pt x="5650" y="28335"/>
                    <a:pt x="5801" y="28411"/>
                  </a:cubicBezTo>
                  <a:cubicBezTo>
                    <a:pt x="6381" y="28718"/>
                    <a:pt x="6620" y="29434"/>
                    <a:pt x="6313" y="30014"/>
                  </a:cubicBezTo>
                  <a:cubicBezTo>
                    <a:pt x="6142" y="30390"/>
                    <a:pt x="5767" y="30595"/>
                    <a:pt x="5358" y="30629"/>
                  </a:cubicBezTo>
                  <a:cubicBezTo>
                    <a:pt x="6552" y="32813"/>
                    <a:pt x="7814" y="34826"/>
                    <a:pt x="9009" y="36600"/>
                  </a:cubicBezTo>
                  <a:cubicBezTo>
                    <a:pt x="9222" y="36387"/>
                    <a:pt x="9515" y="36280"/>
                    <a:pt x="9822" y="36280"/>
                  </a:cubicBezTo>
                  <a:cubicBezTo>
                    <a:pt x="10006" y="36280"/>
                    <a:pt x="10195" y="36319"/>
                    <a:pt x="10374" y="36395"/>
                  </a:cubicBezTo>
                  <a:cubicBezTo>
                    <a:pt x="10954" y="36703"/>
                    <a:pt x="11159" y="37419"/>
                    <a:pt x="10886" y="37965"/>
                  </a:cubicBezTo>
                  <a:cubicBezTo>
                    <a:pt x="10749" y="38238"/>
                    <a:pt x="10544" y="38409"/>
                    <a:pt x="10305" y="38545"/>
                  </a:cubicBezTo>
                  <a:cubicBezTo>
                    <a:pt x="12353" y="41377"/>
                    <a:pt x="13854" y="43186"/>
                    <a:pt x="13854" y="43186"/>
                  </a:cubicBezTo>
                  <a:cubicBezTo>
                    <a:pt x="13854" y="43186"/>
                    <a:pt x="15507" y="43292"/>
                    <a:pt x="18116" y="43292"/>
                  </a:cubicBezTo>
                  <a:cubicBezTo>
                    <a:pt x="19420" y="43292"/>
                    <a:pt x="20963" y="43266"/>
                    <a:pt x="22658" y="43186"/>
                  </a:cubicBezTo>
                  <a:cubicBezTo>
                    <a:pt x="22802" y="43096"/>
                    <a:pt x="22965" y="43053"/>
                    <a:pt x="23137" y="43053"/>
                  </a:cubicBezTo>
                  <a:cubicBezTo>
                    <a:pt x="23291" y="43053"/>
                    <a:pt x="23452" y="43087"/>
                    <a:pt x="23613" y="43152"/>
                  </a:cubicBezTo>
                  <a:cubicBezTo>
                    <a:pt x="25934" y="43015"/>
                    <a:pt x="28493" y="42742"/>
                    <a:pt x="31052" y="42333"/>
                  </a:cubicBezTo>
                  <a:cubicBezTo>
                    <a:pt x="31281" y="42035"/>
                    <a:pt x="31618" y="41860"/>
                    <a:pt x="31970" y="41860"/>
                  </a:cubicBezTo>
                  <a:cubicBezTo>
                    <a:pt x="32142" y="41860"/>
                    <a:pt x="32317" y="41902"/>
                    <a:pt x="32485" y="41992"/>
                  </a:cubicBezTo>
                  <a:cubicBezTo>
                    <a:pt x="32554" y="41992"/>
                    <a:pt x="32554" y="42026"/>
                    <a:pt x="32588" y="42026"/>
                  </a:cubicBezTo>
                  <a:cubicBezTo>
                    <a:pt x="33577" y="41855"/>
                    <a:pt x="34601" y="41616"/>
                    <a:pt x="35556" y="41343"/>
                  </a:cubicBezTo>
                  <a:cubicBezTo>
                    <a:pt x="35147" y="41002"/>
                    <a:pt x="34976" y="40422"/>
                    <a:pt x="35215" y="39910"/>
                  </a:cubicBezTo>
                  <a:cubicBezTo>
                    <a:pt x="35427" y="39486"/>
                    <a:pt x="35818" y="39257"/>
                    <a:pt x="36242" y="39257"/>
                  </a:cubicBezTo>
                  <a:cubicBezTo>
                    <a:pt x="36432" y="39257"/>
                    <a:pt x="36629" y="39303"/>
                    <a:pt x="36819" y="39398"/>
                  </a:cubicBezTo>
                  <a:cubicBezTo>
                    <a:pt x="37365" y="39671"/>
                    <a:pt x="37570" y="40320"/>
                    <a:pt x="37365" y="40866"/>
                  </a:cubicBezTo>
                  <a:cubicBezTo>
                    <a:pt x="42921" y="39201"/>
                    <a:pt x="47938" y="36423"/>
                    <a:pt x="50242" y="31796"/>
                  </a:cubicBezTo>
                  <a:lnTo>
                    <a:pt x="50242" y="31796"/>
                  </a:lnTo>
                  <a:cubicBezTo>
                    <a:pt x="50035" y="32038"/>
                    <a:pt x="49735" y="32170"/>
                    <a:pt x="49413" y="32170"/>
                  </a:cubicBezTo>
                  <a:cubicBezTo>
                    <a:pt x="49222" y="32170"/>
                    <a:pt x="49023" y="32124"/>
                    <a:pt x="48830" y="32028"/>
                  </a:cubicBezTo>
                  <a:cubicBezTo>
                    <a:pt x="48250" y="31755"/>
                    <a:pt x="48011" y="31072"/>
                    <a:pt x="48318" y="30458"/>
                  </a:cubicBezTo>
                  <a:cubicBezTo>
                    <a:pt x="48534" y="30051"/>
                    <a:pt x="48935" y="29812"/>
                    <a:pt x="49355" y="29812"/>
                  </a:cubicBezTo>
                  <a:cubicBezTo>
                    <a:pt x="49533" y="29812"/>
                    <a:pt x="49715" y="29855"/>
                    <a:pt x="49888" y="29946"/>
                  </a:cubicBezTo>
                  <a:cubicBezTo>
                    <a:pt x="50379" y="30177"/>
                    <a:pt x="50601" y="30726"/>
                    <a:pt x="50492" y="31261"/>
                  </a:cubicBezTo>
                  <a:lnTo>
                    <a:pt x="50492" y="31261"/>
                  </a:lnTo>
                  <a:cubicBezTo>
                    <a:pt x="51110" y="29855"/>
                    <a:pt x="51485" y="28285"/>
                    <a:pt x="51560" y="26534"/>
                  </a:cubicBezTo>
                  <a:cubicBezTo>
                    <a:pt x="51833" y="21893"/>
                    <a:pt x="49513" y="17286"/>
                    <a:pt x="45520" y="14830"/>
                  </a:cubicBezTo>
                  <a:cubicBezTo>
                    <a:pt x="43395" y="13502"/>
                    <a:pt x="41288" y="12977"/>
                    <a:pt x="39270" y="12977"/>
                  </a:cubicBezTo>
                  <a:cubicBezTo>
                    <a:pt x="38436" y="12977"/>
                    <a:pt x="37617" y="13066"/>
                    <a:pt x="36819" y="13226"/>
                  </a:cubicBezTo>
                  <a:cubicBezTo>
                    <a:pt x="36921" y="13533"/>
                    <a:pt x="36921" y="13874"/>
                    <a:pt x="36751" y="14215"/>
                  </a:cubicBezTo>
                  <a:cubicBezTo>
                    <a:pt x="36562" y="14639"/>
                    <a:pt x="36146" y="14868"/>
                    <a:pt x="35727" y="14868"/>
                  </a:cubicBezTo>
                  <a:cubicBezTo>
                    <a:pt x="35539" y="14868"/>
                    <a:pt x="35350" y="14822"/>
                    <a:pt x="35181" y="14727"/>
                  </a:cubicBezTo>
                  <a:cubicBezTo>
                    <a:pt x="34840" y="14557"/>
                    <a:pt x="34635" y="14250"/>
                    <a:pt x="34533" y="13874"/>
                  </a:cubicBezTo>
                  <a:cubicBezTo>
                    <a:pt x="31462" y="15034"/>
                    <a:pt x="28868" y="17082"/>
                    <a:pt x="27265" y="18583"/>
                  </a:cubicBezTo>
                  <a:cubicBezTo>
                    <a:pt x="27333" y="18583"/>
                    <a:pt x="27469" y="18617"/>
                    <a:pt x="27538" y="18651"/>
                  </a:cubicBezTo>
                  <a:cubicBezTo>
                    <a:pt x="28152" y="18959"/>
                    <a:pt x="28357" y="19675"/>
                    <a:pt x="28049" y="20221"/>
                  </a:cubicBezTo>
                  <a:cubicBezTo>
                    <a:pt x="27858" y="20628"/>
                    <a:pt x="27431" y="20867"/>
                    <a:pt x="27004" y="20867"/>
                  </a:cubicBezTo>
                  <a:cubicBezTo>
                    <a:pt x="26823" y="20867"/>
                    <a:pt x="26642" y="20824"/>
                    <a:pt x="26480" y="20733"/>
                  </a:cubicBezTo>
                  <a:cubicBezTo>
                    <a:pt x="26139" y="20562"/>
                    <a:pt x="25934" y="20289"/>
                    <a:pt x="25831" y="19880"/>
                  </a:cubicBezTo>
                  <a:cubicBezTo>
                    <a:pt x="25558" y="20187"/>
                    <a:pt x="25388" y="20392"/>
                    <a:pt x="25388" y="20392"/>
                  </a:cubicBezTo>
                  <a:cubicBezTo>
                    <a:pt x="25388" y="20392"/>
                    <a:pt x="25900" y="18413"/>
                    <a:pt x="25968" y="15614"/>
                  </a:cubicBezTo>
                  <a:cubicBezTo>
                    <a:pt x="25661" y="15273"/>
                    <a:pt x="25593" y="14761"/>
                    <a:pt x="25797" y="14318"/>
                  </a:cubicBezTo>
                  <a:cubicBezTo>
                    <a:pt x="25831" y="14215"/>
                    <a:pt x="25934" y="14147"/>
                    <a:pt x="25968" y="14045"/>
                  </a:cubicBezTo>
                  <a:cubicBezTo>
                    <a:pt x="25831" y="9404"/>
                    <a:pt x="24296" y="3433"/>
                    <a:pt x="18051" y="907"/>
                  </a:cubicBezTo>
                  <a:cubicBezTo>
                    <a:pt x="16522" y="296"/>
                    <a:pt x="14896" y="1"/>
                    <a:pt x="1328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3" name="Google Shape;533;p17"/>
          <p:cNvGrpSpPr/>
          <p:nvPr/>
        </p:nvGrpSpPr>
        <p:grpSpPr>
          <a:xfrm rot="-1352605">
            <a:off x="7473543" y="-94289"/>
            <a:ext cx="2274184" cy="1562822"/>
            <a:chOff x="3505425" y="4142475"/>
            <a:chExt cx="1167025" cy="812525"/>
          </a:xfrm>
        </p:grpSpPr>
        <p:sp>
          <p:nvSpPr>
            <p:cNvPr id="534" name="Google Shape;534;p17"/>
            <p:cNvSpPr/>
            <p:nvPr/>
          </p:nvSpPr>
          <p:spPr>
            <a:xfrm>
              <a:off x="3595000" y="4153750"/>
              <a:ext cx="33300" cy="26650"/>
            </a:xfrm>
            <a:custGeom>
              <a:avLst/>
              <a:gdLst/>
              <a:ahLst/>
              <a:cxnLst/>
              <a:rect l="l" t="t" r="r" b="b"/>
              <a:pathLst>
                <a:path w="1332" h="1066" extrusionOk="0">
                  <a:moveTo>
                    <a:pt x="1331" y="0"/>
                  </a:moveTo>
                  <a:cubicBezTo>
                    <a:pt x="854" y="307"/>
                    <a:pt x="410" y="648"/>
                    <a:pt x="1" y="1024"/>
                  </a:cubicBezTo>
                  <a:cubicBezTo>
                    <a:pt x="35" y="1024"/>
                    <a:pt x="137" y="1058"/>
                    <a:pt x="171" y="1058"/>
                  </a:cubicBezTo>
                  <a:cubicBezTo>
                    <a:pt x="214" y="1063"/>
                    <a:pt x="256" y="1065"/>
                    <a:pt x="298" y="1065"/>
                  </a:cubicBezTo>
                  <a:cubicBezTo>
                    <a:pt x="824" y="1065"/>
                    <a:pt x="1268" y="677"/>
                    <a:pt x="1331" y="171"/>
                  </a:cubicBezTo>
                  <a:lnTo>
                    <a:pt x="1331" y="0"/>
                  </a:ln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7"/>
            <p:cNvSpPr/>
            <p:nvPr/>
          </p:nvSpPr>
          <p:spPr>
            <a:xfrm>
              <a:off x="3683725" y="4142475"/>
              <a:ext cx="52900" cy="50900"/>
            </a:xfrm>
            <a:custGeom>
              <a:avLst/>
              <a:gdLst/>
              <a:ahLst/>
              <a:cxnLst/>
              <a:rect l="l" t="t" r="r" b="b"/>
              <a:pathLst>
                <a:path w="2116" h="2036" extrusionOk="0">
                  <a:moveTo>
                    <a:pt x="1007" y="0"/>
                  </a:moveTo>
                  <a:cubicBezTo>
                    <a:pt x="508" y="0"/>
                    <a:pt x="66" y="391"/>
                    <a:pt x="34" y="929"/>
                  </a:cubicBezTo>
                  <a:cubicBezTo>
                    <a:pt x="0" y="1475"/>
                    <a:pt x="376" y="1952"/>
                    <a:pt x="922" y="2021"/>
                  </a:cubicBezTo>
                  <a:cubicBezTo>
                    <a:pt x="975" y="2031"/>
                    <a:pt x="1028" y="2036"/>
                    <a:pt x="1080" y="2036"/>
                  </a:cubicBezTo>
                  <a:cubicBezTo>
                    <a:pt x="1563" y="2036"/>
                    <a:pt x="1986" y="1626"/>
                    <a:pt x="2048" y="1134"/>
                  </a:cubicBezTo>
                  <a:cubicBezTo>
                    <a:pt x="2116" y="588"/>
                    <a:pt x="1706" y="76"/>
                    <a:pt x="1126" y="7"/>
                  </a:cubicBezTo>
                  <a:cubicBezTo>
                    <a:pt x="1086" y="2"/>
                    <a:pt x="1047" y="0"/>
                    <a:pt x="1007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7"/>
            <p:cNvSpPr/>
            <p:nvPr/>
          </p:nvSpPr>
          <p:spPr>
            <a:xfrm>
              <a:off x="3790350" y="4155925"/>
              <a:ext cx="52075" cy="50250"/>
            </a:xfrm>
            <a:custGeom>
              <a:avLst/>
              <a:gdLst/>
              <a:ahLst/>
              <a:cxnLst/>
              <a:rect l="l" t="t" r="r" b="b"/>
              <a:pathLst>
                <a:path w="2083" h="2010" extrusionOk="0">
                  <a:moveTo>
                    <a:pt x="968" y="1"/>
                  </a:moveTo>
                  <a:cubicBezTo>
                    <a:pt x="485" y="1"/>
                    <a:pt x="66" y="410"/>
                    <a:pt x="35" y="903"/>
                  </a:cubicBezTo>
                  <a:cubicBezTo>
                    <a:pt x="1" y="1414"/>
                    <a:pt x="376" y="1926"/>
                    <a:pt x="922" y="1995"/>
                  </a:cubicBezTo>
                  <a:cubicBezTo>
                    <a:pt x="975" y="2005"/>
                    <a:pt x="1028" y="2009"/>
                    <a:pt x="1081" y="2009"/>
                  </a:cubicBezTo>
                  <a:cubicBezTo>
                    <a:pt x="1564" y="2009"/>
                    <a:pt x="1986" y="1600"/>
                    <a:pt x="2048" y="1107"/>
                  </a:cubicBezTo>
                  <a:cubicBezTo>
                    <a:pt x="2082" y="561"/>
                    <a:pt x="1707" y="50"/>
                    <a:pt x="1127" y="15"/>
                  </a:cubicBezTo>
                  <a:cubicBezTo>
                    <a:pt x="1073" y="5"/>
                    <a:pt x="1020" y="1"/>
                    <a:pt x="96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7"/>
            <p:cNvSpPr/>
            <p:nvPr/>
          </p:nvSpPr>
          <p:spPr>
            <a:xfrm>
              <a:off x="3897000" y="4168900"/>
              <a:ext cx="52050" cy="50075"/>
            </a:xfrm>
            <a:custGeom>
              <a:avLst/>
              <a:gdLst/>
              <a:ahLst/>
              <a:cxnLst/>
              <a:rect l="l" t="t" r="r" b="b"/>
              <a:pathLst>
                <a:path w="2082" h="2003" extrusionOk="0">
                  <a:moveTo>
                    <a:pt x="1007" y="1"/>
                  </a:moveTo>
                  <a:cubicBezTo>
                    <a:pt x="508" y="1"/>
                    <a:pt x="66" y="390"/>
                    <a:pt x="34" y="895"/>
                  </a:cubicBezTo>
                  <a:cubicBezTo>
                    <a:pt x="0" y="1407"/>
                    <a:pt x="375" y="1919"/>
                    <a:pt x="921" y="1987"/>
                  </a:cubicBezTo>
                  <a:cubicBezTo>
                    <a:pt x="975" y="1997"/>
                    <a:pt x="1028" y="2002"/>
                    <a:pt x="1080" y="2002"/>
                  </a:cubicBezTo>
                  <a:cubicBezTo>
                    <a:pt x="1563" y="2002"/>
                    <a:pt x="1986" y="1593"/>
                    <a:pt x="2047" y="1100"/>
                  </a:cubicBezTo>
                  <a:cubicBezTo>
                    <a:pt x="2082" y="554"/>
                    <a:pt x="1706" y="42"/>
                    <a:pt x="1126" y="8"/>
                  </a:cubicBezTo>
                  <a:cubicBezTo>
                    <a:pt x="1086" y="3"/>
                    <a:pt x="1046" y="1"/>
                    <a:pt x="1007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7"/>
            <p:cNvSpPr/>
            <p:nvPr/>
          </p:nvSpPr>
          <p:spPr>
            <a:xfrm>
              <a:off x="4220300" y="4215150"/>
              <a:ext cx="48650" cy="42200"/>
            </a:xfrm>
            <a:custGeom>
              <a:avLst/>
              <a:gdLst/>
              <a:ahLst/>
              <a:cxnLst/>
              <a:rect l="l" t="t" r="r" b="b"/>
              <a:pathLst>
                <a:path w="1946" h="1688" extrusionOk="0">
                  <a:moveTo>
                    <a:pt x="1639" y="1"/>
                  </a:moveTo>
                  <a:cubicBezTo>
                    <a:pt x="1058" y="342"/>
                    <a:pt x="547" y="752"/>
                    <a:pt x="1" y="1161"/>
                  </a:cubicBezTo>
                  <a:cubicBezTo>
                    <a:pt x="205" y="1434"/>
                    <a:pt x="444" y="1639"/>
                    <a:pt x="785" y="1673"/>
                  </a:cubicBezTo>
                  <a:cubicBezTo>
                    <a:pt x="839" y="1683"/>
                    <a:pt x="892" y="1688"/>
                    <a:pt x="944" y="1688"/>
                  </a:cubicBezTo>
                  <a:cubicBezTo>
                    <a:pt x="1427" y="1688"/>
                    <a:pt x="1850" y="1278"/>
                    <a:pt x="1912" y="786"/>
                  </a:cubicBezTo>
                  <a:cubicBezTo>
                    <a:pt x="1946" y="479"/>
                    <a:pt x="1843" y="240"/>
                    <a:pt x="1639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7"/>
            <p:cNvSpPr/>
            <p:nvPr/>
          </p:nvSpPr>
          <p:spPr>
            <a:xfrm>
              <a:off x="4321825" y="4219900"/>
              <a:ext cx="54625" cy="50250"/>
            </a:xfrm>
            <a:custGeom>
              <a:avLst/>
              <a:gdLst/>
              <a:ahLst/>
              <a:cxnLst/>
              <a:rect l="l" t="t" r="r" b="b"/>
              <a:pathLst>
                <a:path w="2185" h="2010" extrusionOk="0">
                  <a:moveTo>
                    <a:pt x="1036" y="1"/>
                  </a:moveTo>
                  <a:cubicBezTo>
                    <a:pt x="553" y="1"/>
                    <a:pt x="133" y="410"/>
                    <a:pt x="103" y="903"/>
                  </a:cubicBezTo>
                  <a:cubicBezTo>
                    <a:pt x="0" y="1415"/>
                    <a:pt x="444" y="1927"/>
                    <a:pt x="990" y="1995"/>
                  </a:cubicBezTo>
                  <a:cubicBezTo>
                    <a:pt x="1043" y="2005"/>
                    <a:pt x="1096" y="2010"/>
                    <a:pt x="1148" y="2010"/>
                  </a:cubicBezTo>
                  <a:cubicBezTo>
                    <a:pt x="1632" y="2010"/>
                    <a:pt x="2054" y="1600"/>
                    <a:pt x="2116" y="1108"/>
                  </a:cubicBezTo>
                  <a:cubicBezTo>
                    <a:pt x="2184" y="562"/>
                    <a:pt x="1741" y="50"/>
                    <a:pt x="1195" y="16"/>
                  </a:cubicBezTo>
                  <a:cubicBezTo>
                    <a:pt x="1141" y="6"/>
                    <a:pt x="1088" y="1"/>
                    <a:pt x="103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7"/>
            <p:cNvSpPr/>
            <p:nvPr/>
          </p:nvSpPr>
          <p:spPr>
            <a:xfrm>
              <a:off x="4428450" y="4232700"/>
              <a:ext cx="54625" cy="50250"/>
            </a:xfrm>
            <a:custGeom>
              <a:avLst/>
              <a:gdLst/>
              <a:ahLst/>
              <a:cxnLst/>
              <a:rect l="l" t="t" r="r" b="b"/>
              <a:pathLst>
                <a:path w="2185" h="2010" extrusionOk="0">
                  <a:moveTo>
                    <a:pt x="1036" y="1"/>
                  </a:moveTo>
                  <a:cubicBezTo>
                    <a:pt x="554" y="1"/>
                    <a:pt x="134" y="410"/>
                    <a:pt x="103" y="903"/>
                  </a:cubicBezTo>
                  <a:cubicBezTo>
                    <a:pt x="1" y="1415"/>
                    <a:pt x="444" y="1926"/>
                    <a:pt x="990" y="1995"/>
                  </a:cubicBezTo>
                  <a:cubicBezTo>
                    <a:pt x="1044" y="2005"/>
                    <a:pt x="1096" y="2009"/>
                    <a:pt x="1149" y="2009"/>
                  </a:cubicBezTo>
                  <a:cubicBezTo>
                    <a:pt x="1632" y="2009"/>
                    <a:pt x="2055" y="1600"/>
                    <a:pt x="2116" y="1107"/>
                  </a:cubicBezTo>
                  <a:cubicBezTo>
                    <a:pt x="2185" y="561"/>
                    <a:pt x="1775" y="50"/>
                    <a:pt x="1195" y="16"/>
                  </a:cubicBezTo>
                  <a:cubicBezTo>
                    <a:pt x="1142" y="6"/>
                    <a:pt x="1089" y="1"/>
                    <a:pt x="103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7"/>
            <p:cNvSpPr/>
            <p:nvPr/>
          </p:nvSpPr>
          <p:spPr>
            <a:xfrm>
              <a:off x="4535100" y="4244100"/>
              <a:ext cx="53750" cy="50800"/>
            </a:xfrm>
            <a:custGeom>
              <a:avLst/>
              <a:gdLst/>
              <a:ahLst/>
              <a:cxnLst/>
              <a:rect l="l" t="t" r="r" b="b"/>
              <a:pathLst>
                <a:path w="2150" h="2032" extrusionOk="0">
                  <a:moveTo>
                    <a:pt x="1186" y="1"/>
                  </a:moveTo>
                  <a:cubicBezTo>
                    <a:pt x="609" y="1"/>
                    <a:pt x="168" y="369"/>
                    <a:pt x="102" y="924"/>
                  </a:cubicBezTo>
                  <a:cubicBezTo>
                    <a:pt x="0" y="1470"/>
                    <a:pt x="444" y="1982"/>
                    <a:pt x="990" y="2016"/>
                  </a:cubicBezTo>
                  <a:cubicBezTo>
                    <a:pt x="1043" y="2026"/>
                    <a:pt x="1096" y="2031"/>
                    <a:pt x="1148" y="2031"/>
                  </a:cubicBezTo>
                  <a:cubicBezTo>
                    <a:pt x="1631" y="2031"/>
                    <a:pt x="2054" y="1622"/>
                    <a:pt x="2116" y="1129"/>
                  </a:cubicBezTo>
                  <a:cubicBezTo>
                    <a:pt x="2150" y="924"/>
                    <a:pt x="2116" y="754"/>
                    <a:pt x="2013" y="583"/>
                  </a:cubicBezTo>
                  <a:cubicBezTo>
                    <a:pt x="1843" y="413"/>
                    <a:pt x="1638" y="242"/>
                    <a:pt x="1467" y="71"/>
                  </a:cubicBezTo>
                  <a:cubicBezTo>
                    <a:pt x="1365" y="3"/>
                    <a:pt x="1297" y="3"/>
                    <a:pt x="1263" y="3"/>
                  </a:cubicBezTo>
                  <a:cubicBezTo>
                    <a:pt x="1237" y="2"/>
                    <a:pt x="1211" y="1"/>
                    <a:pt x="118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7"/>
            <p:cNvSpPr/>
            <p:nvPr/>
          </p:nvSpPr>
          <p:spPr>
            <a:xfrm>
              <a:off x="3524200" y="4233075"/>
              <a:ext cx="42675" cy="49025"/>
            </a:xfrm>
            <a:custGeom>
              <a:avLst/>
              <a:gdLst/>
              <a:ahLst/>
              <a:cxnLst/>
              <a:rect l="l" t="t" r="r" b="b"/>
              <a:pathLst>
                <a:path w="1707" h="1961" extrusionOk="0">
                  <a:moveTo>
                    <a:pt x="990" y="1"/>
                  </a:moveTo>
                  <a:cubicBezTo>
                    <a:pt x="922" y="103"/>
                    <a:pt x="785" y="274"/>
                    <a:pt x="683" y="410"/>
                  </a:cubicBezTo>
                  <a:cubicBezTo>
                    <a:pt x="444" y="854"/>
                    <a:pt x="239" y="1263"/>
                    <a:pt x="0" y="1741"/>
                  </a:cubicBezTo>
                  <a:cubicBezTo>
                    <a:pt x="137" y="1877"/>
                    <a:pt x="342" y="1946"/>
                    <a:pt x="512" y="1946"/>
                  </a:cubicBezTo>
                  <a:cubicBezTo>
                    <a:pt x="572" y="1956"/>
                    <a:pt x="631" y="1960"/>
                    <a:pt x="688" y="1960"/>
                  </a:cubicBezTo>
                  <a:cubicBezTo>
                    <a:pt x="1216" y="1960"/>
                    <a:pt x="1611" y="1551"/>
                    <a:pt x="1672" y="1058"/>
                  </a:cubicBezTo>
                  <a:cubicBezTo>
                    <a:pt x="1706" y="581"/>
                    <a:pt x="1433" y="103"/>
                    <a:pt x="990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7"/>
            <p:cNvSpPr/>
            <p:nvPr/>
          </p:nvSpPr>
          <p:spPr>
            <a:xfrm>
              <a:off x="3620600" y="4243975"/>
              <a:ext cx="54625" cy="50925"/>
            </a:xfrm>
            <a:custGeom>
              <a:avLst/>
              <a:gdLst/>
              <a:ahLst/>
              <a:cxnLst/>
              <a:rect l="l" t="t" r="r" b="b"/>
              <a:pathLst>
                <a:path w="2185" h="2037" extrusionOk="0">
                  <a:moveTo>
                    <a:pt x="1075" y="1"/>
                  </a:moveTo>
                  <a:cubicBezTo>
                    <a:pt x="576" y="1"/>
                    <a:pt x="132" y="389"/>
                    <a:pt x="68" y="895"/>
                  </a:cubicBezTo>
                  <a:cubicBezTo>
                    <a:pt x="0" y="1475"/>
                    <a:pt x="410" y="1987"/>
                    <a:pt x="990" y="2021"/>
                  </a:cubicBezTo>
                  <a:cubicBezTo>
                    <a:pt x="1043" y="2031"/>
                    <a:pt x="1096" y="2036"/>
                    <a:pt x="1148" y="2036"/>
                  </a:cubicBezTo>
                  <a:cubicBezTo>
                    <a:pt x="1631" y="2036"/>
                    <a:pt x="2051" y="1627"/>
                    <a:pt x="2082" y="1134"/>
                  </a:cubicBezTo>
                  <a:cubicBezTo>
                    <a:pt x="2184" y="554"/>
                    <a:pt x="1740" y="42"/>
                    <a:pt x="1195" y="8"/>
                  </a:cubicBezTo>
                  <a:cubicBezTo>
                    <a:pt x="1154" y="3"/>
                    <a:pt x="1115" y="1"/>
                    <a:pt x="107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3727225" y="4256900"/>
              <a:ext cx="53775" cy="50775"/>
            </a:xfrm>
            <a:custGeom>
              <a:avLst/>
              <a:gdLst/>
              <a:ahLst/>
              <a:cxnLst/>
              <a:rect l="l" t="t" r="r" b="b"/>
              <a:pathLst>
                <a:path w="2151" h="2031" extrusionOk="0">
                  <a:moveTo>
                    <a:pt x="1126" y="1"/>
                  </a:moveTo>
                  <a:cubicBezTo>
                    <a:pt x="607" y="1"/>
                    <a:pt x="134" y="369"/>
                    <a:pt x="69" y="924"/>
                  </a:cubicBezTo>
                  <a:cubicBezTo>
                    <a:pt x="1" y="1470"/>
                    <a:pt x="410" y="1982"/>
                    <a:pt x="956" y="2016"/>
                  </a:cubicBezTo>
                  <a:cubicBezTo>
                    <a:pt x="1013" y="2026"/>
                    <a:pt x="1069" y="2031"/>
                    <a:pt x="1124" y="2031"/>
                  </a:cubicBezTo>
                  <a:cubicBezTo>
                    <a:pt x="1631" y="2031"/>
                    <a:pt x="2051" y="1622"/>
                    <a:pt x="2082" y="1129"/>
                  </a:cubicBezTo>
                  <a:cubicBezTo>
                    <a:pt x="2150" y="583"/>
                    <a:pt x="1741" y="71"/>
                    <a:pt x="1195" y="3"/>
                  </a:cubicBezTo>
                  <a:cubicBezTo>
                    <a:pt x="1172" y="2"/>
                    <a:pt x="1149" y="1"/>
                    <a:pt x="112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3833850" y="4269700"/>
              <a:ext cx="53775" cy="50775"/>
            </a:xfrm>
            <a:custGeom>
              <a:avLst/>
              <a:gdLst/>
              <a:ahLst/>
              <a:cxnLst/>
              <a:rect l="l" t="t" r="r" b="b"/>
              <a:pathLst>
                <a:path w="2151" h="2031" extrusionOk="0">
                  <a:moveTo>
                    <a:pt x="1126" y="1"/>
                  </a:moveTo>
                  <a:cubicBezTo>
                    <a:pt x="607" y="1"/>
                    <a:pt x="135" y="368"/>
                    <a:pt x="69" y="924"/>
                  </a:cubicBezTo>
                  <a:cubicBezTo>
                    <a:pt x="1" y="1470"/>
                    <a:pt x="410" y="1982"/>
                    <a:pt x="956" y="2016"/>
                  </a:cubicBezTo>
                  <a:cubicBezTo>
                    <a:pt x="1013" y="2026"/>
                    <a:pt x="1069" y="2031"/>
                    <a:pt x="1124" y="2031"/>
                  </a:cubicBezTo>
                  <a:cubicBezTo>
                    <a:pt x="1632" y="2031"/>
                    <a:pt x="2052" y="1622"/>
                    <a:pt x="2082" y="1129"/>
                  </a:cubicBezTo>
                  <a:cubicBezTo>
                    <a:pt x="2151" y="583"/>
                    <a:pt x="1741" y="71"/>
                    <a:pt x="1195" y="3"/>
                  </a:cubicBezTo>
                  <a:cubicBezTo>
                    <a:pt x="1172" y="1"/>
                    <a:pt x="1149" y="1"/>
                    <a:pt x="112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7"/>
            <p:cNvSpPr/>
            <p:nvPr/>
          </p:nvSpPr>
          <p:spPr>
            <a:xfrm>
              <a:off x="3940500" y="4282500"/>
              <a:ext cx="53775" cy="50775"/>
            </a:xfrm>
            <a:custGeom>
              <a:avLst/>
              <a:gdLst/>
              <a:ahLst/>
              <a:cxnLst/>
              <a:rect l="l" t="t" r="r" b="b"/>
              <a:pathLst>
                <a:path w="2151" h="2031" extrusionOk="0">
                  <a:moveTo>
                    <a:pt x="1126" y="1"/>
                  </a:moveTo>
                  <a:cubicBezTo>
                    <a:pt x="606" y="1"/>
                    <a:pt x="134" y="368"/>
                    <a:pt x="69" y="924"/>
                  </a:cubicBezTo>
                  <a:cubicBezTo>
                    <a:pt x="0" y="1470"/>
                    <a:pt x="410" y="1982"/>
                    <a:pt x="956" y="2016"/>
                  </a:cubicBezTo>
                  <a:cubicBezTo>
                    <a:pt x="1012" y="2026"/>
                    <a:pt x="1068" y="2031"/>
                    <a:pt x="1123" y="2031"/>
                  </a:cubicBezTo>
                  <a:cubicBezTo>
                    <a:pt x="1631" y="2031"/>
                    <a:pt x="2051" y="1621"/>
                    <a:pt x="2082" y="1129"/>
                  </a:cubicBezTo>
                  <a:cubicBezTo>
                    <a:pt x="2150" y="583"/>
                    <a:pt x="1741" y="71"/>
                    <a:pt x="1195" y="3"/>
                  </a:cubicBezTo>
                  <a:cubicBezTo>
                    <a:pt x="1172" y="1"/>
                    <a:pt x="1149" y="1"/>
                    <a:pt x="112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7"/>
            <p:cNvSpPr/>
            <p:nvPr/>
          </p:nvSpPr>
          <p:spPr>
            <a:xfrm>
              <a:off x="4047975" y="4314125"/>
              <a:ext cx="11975" cy="27325"/>
            </a:xfrm>
            <a:custGeom>
              <a:avLst/>
              <a:gdLst/>
              <a:ahLst/>
              <a:cxnLst/>
              <a:rect l="l" t="t" r="r" b="b"/>
              <a:pathLst>
                <a:path w="479" h="1093" extrusionOk="0">
                  <a:moveTo>
                    <a:pt x="69" y="0"/>
                  </a:moveTo>
                  <a:cubicBezTo>
                    <a:pt x="69" y="34"/>
                    <a:pt x="35" y="68"/>
                    <a:pt x="35" y="171"/>
                  </a:cubicBezTo>
                  <a:cubicBezTo>
                    <a:pt x="1" y="546"/>
                    <a:pt x="171" y="887"/>
                    <a:pt x="479" y="1092"/>
                  </a:cubicBezTo>
                  <a:cubicBezTo>
                    <a:pt x="342" y="751"/>
                    <a:pt x="206" y="376"/>
                    <a:pt x="69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4260400" y="4320750"/>
              <a:ext cx="52925" cy="50925"/>
            </a:xfrm>
            <a:custGeom>
              <a:avLst/>
              <a:gdLst/>
              <a:ahLst/>
              <a:cxnLst/>
              <a:rect l="l" t="t" r="r" b="b"/>
              <a:pathLst>
                <a:path w="2117" h="2037" extrusionOk="0">
                  <a:moveTo>
                    <a:pt x="1035" y="1"/>
                  </a:moveTo>
                  <a:cubicBezTo>
                    <a:pt x="508" y="1"/>
                    <a:pt x="66" y="392"/>
                    <a:pt x="35" y="930"/>
                  </a:cubicBezTo>
                  <a:cubicBezTo>
                    <a:pt x="0" y="1475"/>
                    <a:pt x="376" y="1987"/>
                    <a:pt x="922" y="2021"/>
                  </a:cubicBezTo>
                  <a:cubicBezTo>
                    <a:pt x="978" y="2031"/>
                    <a:pt x="1034" y="2036"/>
                    <a:pt x="1089" y="2036"/>
                  </a:cubicBezTo>
                  <a:cubicBezTo>
                    <a:pt x="1597" y="2036"/>
                    <a:pt x="2017" y="1627"/>
                    <a:pt x="2048" y="1134"/>
                  </a:cubicBezTo>
                  <a:cubicBezTo>
                    <a:pt x="2116" y="588"/>
                    <a:pt x="1707" y="76"/>
                    <a:pt x="1161" y="8"/>
                  </a:cubicBezTo>
                  <a:cubicBezTo>
                    <a:pt x="1118" y="3"/>
                    <a:pt x="1076" y="1"/>
                    <a:pt x="103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4367025" y="4333550"/>
              <a:ext cx="53775" cy="50925"/>
            </a:xfrm>
            <a:custGeom>
              <a:avLst/>
              <a:gdLst/>
              <a:ahLst/>
              <a:cxnLst/>
              <a:rect l="l" t="t" r="r" b="b"/>
              <a:pathLst>
                <a:path w="2151" h="2037" extrusionOk="0">
                  <a:moveTo>
                    <a:pt x="1075" y="1"/>
                  </a:moveTo>
                  <a:cubicBezTo>
                    <a:pt x="572" y="1"/>
                    <a:pt x="101" y="392"/>
                    <a:pt x="69" y="929"/>
                  </a:cubicBezTo>
                  <a:cubicBezTo>
                    <a:pt x="1" y="1475"/>
                    <a:pt x="410" y="1987"/>
                    <a:pt x="956" y="2021"/>
                  </a:cubicBezTo>
                  <a:cubicBezTo>
                    <a:pt x="1013" y="2031"/>
                    <a:pt x="1069" y="2036"/>
                    <a:pt x="1124" y="2036"/>
                  </a:cubicBezTo>
                  <a:cubicBezTo>
                    <a:pt x="1632" y="2036"/>
                    <a:pt x="2052" y="1627"/>
                    <a:pt x="2082" y="1134"/>
                  </a:cubicBezTo>
                  <a:cubicBezTo>
                    <a:pt x="2151" y="588"/>
                    <a:pt x="1741" y="76"/>
                    <a:pt x="1195" y="8"/>
                  </a:cubicBezTo>
                  <a:cubicBezTo>
                    <a:pt x="1155" y="3"/>
                    <a:pt x="1115" y="1"/>
                    <a:pt x="107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4473675" y="4346350"/>
              <a:ext cx="53750" cy="50900"/>
            </a:xfrm>
            <a:custGeom>
              <a:avLst/>
              <a:gdLst/>
              <a:ahLst/>
              <a:cxnLst/>
              <a:rect l="l" t="t" r="r" b="b"/>
              <a:pathLst>
                <a:path w="2150" h="2036" extrusionOk="0">
                  <a:moveTo>
                    <a:pt x="1075" y="0"/>
                  </a:moveTo>
                  <a:cubicBezTo>
                    <a:pt x="576" y="0"/>
                    <a:pt x="132" y="392"/>
                    <a:pt x="68" y="929"/>
                  </a:cubicBezTo>
                  <a:cubicBezTo>
                    <a:pt x="0" y="1475"/>
                    <a:pt x="410" y="1987"/>
                    <a:pt x="990" y="2021"/>
                  </a:cubicBezTo>
                  <a:cubicBezTo>
                    <a:pt x="1043" y="2031"/>
                    <a:pt x="1096" y="2036"/>
                    <a:pt x="1148" y="2036"/>
                  </a:cubicBezTo>
                  <a:cubicBezTo>
                    <a:pt x="1631" y="2036"/>
                    <a:pt x="2051" y="1627"/>
                    <a:pt x="2082" y="1134"/>
                  </a:cubicBezTo>
                  <a:cubicBezTo>
                    <a:pt x="2150" y="588"/>
                    <a:pt x="1740" y="76"/>
                    <a:pt x="1194" y="8"/>
                  </a:cubicBezTo>
                  <a:cubicBezTo>
                    <a:pt x="1155" y="3"/>
                    <a:pt x="1115" y="0"/>
                    <a:pt x="107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4580300" y="4359150"/>
              <a:ext cx="52925" cy="50900"/>
            </a:xfrm>
            <a:custGeom>
              <a:avLst/>
              <a:gdLst/>
              <a:ahLst/>
              <a:cxnLst/>
              <a:rect l="l" t="t" r="r" b="b"/>
              <a:pathLst>
                <a:path w="2117" h="2036" extrusionOk="0">
                  <a:moveTo>
                    <a:pt x="1035" y="0"/>
                  </a:moveTo>
                  <a:cubicBezTo>
                    <a:pt x="508" y="0"/>
                    <a:pt x="66" y="391"/>
                    <a:pt x="35" y="929"/>
                  </a:cubicBezTo>
                  <a:cubicBezTo>
                    <a:pt x="1" y="1475"/>
                    <a:pt x="376" y="1953"/>
                    <a:pt x="922" y="2021"/>
                  </a:cubicBezTo>
                  <a:cubicBezTo>
                    <a:pt x="978" y="2031"/>
                    <a:pt x="1034" y="2036"/>
                    <a:pt x="1089" y="2036"/>
                  </a:cubicBezTo>
                  <a:cubicBezTo>
                    <a:pt x="1597" y="2036"/>
                    <a:pt x="2017" y="1626"/>
                    <a:pt x="2048" y="1134"/>
                  </a:cubicBezTo>
                  <a:cubicBezTo>
                    <a:pt x="2116" y="554"/>
                    <a:pt x="1707" y="76"/>
                    <a:pt x="1161" y="8"/>
                  </a:cubicBezTo>
                  <a:cubicBezTo>
                    <a:pt x="1118" y="3"/>
                    <a:pt x="1076" y="0"/>
                    <a:pt x="103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7"/>
            <p:cNvSpPr/>
            <p:nvPr/>
          </p:nvSpPr>
          <p:spPr>
            <a:xfrm>
              <a:off x="3552350" y="4328425"/>
              <a:ext cx="54625" cy="50725"/>
            </a:xfrm>
            <a:custGeom>
              <a:avLst/>
              <a:gdLst/>
              <a:ahLst/>
              <a:cxnLst/>
              <a:rect l="l" t="t" r="r" b="b"/>
              <a:pathLst>
                <a:path w="2185" h="2029" extrusionOk="0">
                  <a:moveTo>
                    <a:pt x="1075" y="1"/>
                  </a:moveTo>
                  <a:cubicBezTo>
                    <a:pt x="576" y="1"/>
                    <a:pt x="132" y="390"/>
                    <a:pt x="69" y="896"/>
                  </a:cubicBezTo>
                  <a:cubicBezTo>
                    <a:pt x="0" y="1476"/>
                    <a:pt x="410" y="1987"/>
                    <a:pt x="990" y="2022"/>
                  </a:cubicBezTo>
                  <a:cubicBezTo>
                    <a:pt x="1030" y="2027"/>
                    <a:pt x="1070" y="2029"/>
                    <a:pt x="1109" y="2029"/>
                  </a:cubicBezTo>
                  <a:cubicBezTo>
                    <a:pt x="1604" y="2029"/>
                    <a:pt x="2019" y="1640"/>
                    <a:pt x="2082" y="1134"/>
                  </a:cubicBezTo>
                  <a:cubicBezTo>
                    <a:pt x="2184" y="554"/>
                    <a:pt x="1741" y="42"/>
                    <a:pt x="1195" y="8"/>
                  </a:cubicBezTo>
                  <a:cubicBezTo>
                    <a:pt x="1155" y="3"/>
                    <a:pt x="1115" y="1"/>
                    <a:pt x="107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7"/>
            <p:cNvSpPr/>
            <p:nvPr/>
          </p:nvSpPr>
          <p:spPr>
            <a:xfrm>
              <a:off x="3658975" y="4341375"/>
              <a:ext cx="52925" cy="50575"/>
            </a:xfrm>
            <a:custGeom>
              <a:avLst/>
              <a:gdLst/>
              <a:ahLst/>
              <a:cxnLst/>
              <a:rect l="l" t="t" r="r" b="b"/>
              <a:pathLst>
                <a:path w="2117" h="2023" extrusionOk="0">
                  <a:moveTo>
                    <a:pt x="1126" y="0"/>
                  </a:moveTo>
                  <a:cubicBezTo>
                    <a:pt x="607" y="0"/>
                    <a:pt x="134" y="366"/>
                    <a:pt x="69" y="889"/>
                  </a:cubicBezTo>
                  <a:cubicBezTo>
                    <a:pt x="1" y="1469"/>
                    <a:pt x="410" y="1981"/>
                    <a:pt x="990" y="2015"/>
                  </a:cubicBezTo>
                  <a:cubicBezTo>
                    <a:pt x="1030" y="2020"/>
                    <a:pt x="1070" y="2023"/>
                    <a:pt x="1110" y="2023"/>
                  </a:cubicBezTo>
                  <a:cubicBezTo>
                    <a:pt x="1609" y="2023"/>
                    <a:pt x="2051" y="1634"/>
                    <a:pt x="2082" y="1128"/>
                  </a:cubicBezTo>
                  <a:cubicBezTo>
                    <a:pt x="2116" y="548"/>
                    <a:pt x="1741" y="36"/>
                    <a:pt x="1195" y="2"/>
                  </a:cubicBezTo>
                  <a:cubicBezTo>
                    <a:pt x="1172" y="1"/>
                    <a:pt x="1149" y="0"/>
                    <a:pt x="112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3765625" y="4354025"/>
              <a:ext cx="52900" cy="50725"/>
            </a:xfrm>
            <a:custGeom>
              <a:avLst/>
              <a:gdLst/>
              <a:ahLst/>
              <a:cxnLst/>
              <a:rect l="l" t="t" r="r" b="b"/>
              <a:pathLst>
                <a:path w="2116" h="2029" extrusionOk="0">
                  <a:moveTo>
                    <a:pt x="1075" y="1"/>
                  </a:moveTo>
                  <a:cubicBezTo>
                    <a:pt x="576" y="1"/>
                    <a:pt x="132" y="389"/>
                    <a:pt x="68" y="895"/>
                  </a:cubicBezTo>
                  <a:cubicBezTo>
                    <a:pt x="0" y="1475"/>
                    <a:pt x="410" y="1987"/>
                    <a:pt x="990" y="2021"/>
                  </a:cubicBezTo>
                  <a:cubicBezTo>
                    <a:pt x="1030" y="2026"/>
                    <a:pt x="1070" y="2029"/>
                    <a:pt x="1109" y="2029"/>
                  </a:cubicBezTo>
                  <a:cubicBezTo>
                    <a:pt x="1608" y="2029"/>
                    <a:pt x="2050" y="1640"/>
                    <a:pt x="2082" y="1134"/>
                  </a:cubicBezTo>
                  <a:cubicBezTo>
                    <a:pt x="2116" y="554"/>
                    <a:pt x="1740" y="42"/>
                    <a:pt x="1194" y="8"/>
                  </a:cubicBezTo>
                  <a:cubicBezTo>
                    <a:pt x="1154" y="3"/>
                    <a:pt x="1115" y="1"/>
                    <a:pt x="107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7"/>
            <p:cNvSpPr/>
            <p:nvPr/>
          </p:nvSpPr>
          <p:spPr>
            <a:xfrm>
              <a:off x="3873100" y="4366825"/>
              <a:ext cx="53775" cy="50725"/>
            </a:xfrm>
            <a:custGeom>
              <a:avLst/>
              <a:gdLst/>
              <a:ahLst/>
              <a:cxnLst/>
              <a:rect l="l" t="t" r="r" b="b"/>
              <a:pathLst>
                <a:path w="2151" h="2029" extrusionOk="0">
                  <a:moveTo>
                    <a:pt x="1041" y="0"/>
                  </a:moveTo>
                  <a:cubicBezTo>
                    <a:pt x="542" y="0"/>
                    <a:pt x="98" y="389"/>
                    <a:pt x="35" y="895"/>
                  </a:cubicBezTo>
                  <a:cubicBezTo>
                    <a:pt x="1" y="1475"/>
                    <a:pt x="376" y="1987"/>
                    <a:pt x="956" y="2021"/>
                  </a:cubicBezTo>
                  <a:cubicBezTo>
                    <a:pt x="996" y="2026"/>
                    <a:pt x="1036" y="2029"/>
                    <a:pt x="1075" y="2029"/>
                  </a:cubicBezTo>
                  <a:cubicBezTo>
                    <a:pt x="1575" y="2029"/>
                    <a:pt x="2016" y="1640"/>
                    <a:pt x="2048" y="1134"/>
                  </a:cubicBezTo>
                  <a:cubicBezTo>
                    <a:pt x="2150" y="554"/>
                    <a:pt x="1707" y="42"/>
                    <a:pt x="1161" y="8"/>
                  </a:cubicBezTo>
                  <a:cubicBezTo>
                    <a:pt x="1121" y="3"/>
                    <a:pt x="1081" y="0"/>
                    <a:pt x="1041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7"/>
            <p:cNvSpPr/>
            <p:nvPr/>
          </p:nvSpPr>
          <p:spPr>
            <a:xfrm>
              <a:off x="3979725" y="4379625"/>
              <a:ext cx="53775" cy="50725"/>
            </a:xfrm>
            <a:custGeom>
              <a:avLst/>
              <a:gdLst/>
              <a:ahLst/>
              <a:cxnLst/>
              <a:rect l="l" t="t" r="r" b="b"/>
              <a:pathLst>
                <a:path w="2151" h="2029" extrusionOk="0">
                  <a:moveTo>
                    <a:pt x="1042" y="0"/>
                  </a:moveTo>
                  <a:cubicBezTo>
                    <a:pt x="542" y="0"/>
                    <a:pt x="98" y="389"/>
                    <a:pt x="35" y="895"/>
                  </a:cubicBezTo>
                  <a:cubicBezTo>
                    <a:pt x="1" y="1475"/>
                    <a:pt x="376" y="1987"/>
                    <a:pt x="956" y="2021"/>
                  </a:cubicBezTo>
                  <a:cubicBezTo>
                    <a:pt x="996" y="2026"/>
                    <a:pt x="1036" y="2028"/>
                    <a:pt x="1076" y="2028"/>
                  </a:cubicBezTo>
                  <a:cubicBezTo>
                    <a:pt x="1575" y="2028"/>
                    <a:pt x="2017" y="1640"/>
                    <a:pt x="2048" y="1134"/>
                  </a:cubicBezTo>
                  <a:cubicBezTo>
                    <a:pt x="2151" y="554"/>
                    <a:pt x="1707" y="42"/>
                    <a:pt x="1161" y="8"/>
                  </a:cubicBezTo>
                  <a:cubicBezTo>
                    <a:pt x="1121" y="3"/>
                    <a:pt x="1081" y="0"/>
                    <a:pt x="1042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4090625" y="4392600"/>
              <a:ext cx="47800" cy="50550"/>
            </a:xfrm>
            <a:custGeom>
              <a:avLst/>
              <a:gdLst/>
              <a:ahLst/>
              <a:cxnLst/>
              <a:rect l="l" t="t" r="r" b="b"/>
              <a:pathLst>
                <a:path w="1912" h="2022" extrusionOk="0">
                  <a:moveTo>
                    <a:pt x="683" y="1"/>
                  </a:moveTo>
                  <a:cubicBezTo>
                    <a:pt x="376" y="581"/>
                    <a:pt x="137" y="1127"/>
                    <a:pt x="1" y="1502"/>
                  </a:cubicBezTo>
                  <a:cubicBezTo>
                    <a:pt x="137" y="1741"/>
                    <a:pt x="445" y="1980"/>
                    <a:pt x="786" y="2014"/>
                  </a:cubicBezTo>
                  <a:cubicBezTo>
                    <a:pt x="826" y="2019"/>
                    <a:pt x="866" y="2021"/>
                    <a:pt x="905" y="2021"/>
                  </a:cubicBezTo>
                  <a:cubicBezTo>
                    <a:pt x="1404" y="2021"/>
                    <a:pt x="1846" y="1633"/>
                    <a:pt x="1878" y="1127"/>
                  </a:cubicBezTo>
                  <a:cubicBezTo>
                    <a:pt x="1912" y="547"/>
                    <a:pt x="1536" y="35"/>
                    <a:pt x="99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7"/>
            <p:cNvSpPr/>
            <p:nvPr/>
          </p:nvSpPr>
          <p:spPr>
            <a:xfrm>
              <a:off x="4193000" y="4405200"/>
              <a:ext cx="52925" cy="50600"/>
            </a:xfrm>
            <a:custGeom>
              <a:avLst/>
              <a:gdLst/>
              <a:ahLst/>
              <a:cxnLst/>
              <a:rect l="l" t="t" r="r" b="b"/>
              <a:pathLst>
                <a:path w="2117" h="2024" extrusionOk="0">
                  <a:moveTo>
                    <a:pt x="1041" y="1"/>
                  </a:moveTo>
                  <a:cubicBezTo>
                    <a:pt x="542" y="1"/>
                    <a:pt x="98" y="390"/>
                    <a:pt x="35" y="896"/>
                  </a:cubicBezTo>
                  <a:cubicBezTo>
                    <a:pt x="1" y="1476"/>
                    <a:pt x="376" y="1988"/>
                    <a:pt x="922" y="2022"/>
                  </a:cubicBezTo>
                  <a:cubicBezTo>
                    <a:pt x="947" y="2023"/>
                    <a:pt x="971" y="2024"/>
                    <a:pt x="995" y="2024"/>
                  </a:cubicBezTo>
                  <a:cubicBezTo>
                    <a:pt x="1544" y="2024"/>
                    <a:pt x="2015" y="1657"/>
                    <a:pt x="2048" y="1134"/>
                  </a:cubicBezTo>
                  <a:cubicBezTo>
                    <a:pt x="2116" y="554"/>
                    <a:pt x="1707" y="43"/>
                    <a:pt x="1161" y="8"/>
                  </a:cubicBezTo>
                  <a:cubicBezTo>
                    <a:pt x="1121" y="3"/>
                    <a:pt x="1081" y="1"/>
                    <a:pt x="104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7"/>
            <p:cNvSpPr/>
            <p:nvPr/>
          </p:nvSpPr>
          <p:spPr>
            <a:xfrm>
              <a:off x="4299650" y="4418000"/>
              <a:ext cx="52900" cy="50600"/>
            </a:xfrm>
            <a:custGeom>
              <a:avLst/>
              <a:gdLst/>
              <a:ahLst/>
              <a:cxnLst/>
              <a:rect l="l" t="t" r="r" b="b"/>
              <a:pathLst>
                <a:path w="2116" h="2024" extrusionOk="0">
                  <a:moveTo>
                    <a:pt x="1041" y="1"/>
                  </a:moveTo>
                  <a:cubicBezTo>
                    <a:pt x="542" y="1"/>
                    <a:pt x="97" y="390"/>
                    <a:pt x="34" y="895"/>
                  </a:cubicBezTo>
                  <a:cubicBezTo>
                    <a:pt x="0" y="1476"/>
                    <a:pt x="375" y="1987"/>
                    <a:pt x="921" y="2021"/>
                  </a:cubicBezTo>
                  <a:cubicBezTo>
                    <a:pt x="946" y="2023"/>
                    <a:pt x="970" y="2024"/>
                    <a:pt x="994" y="2024"/>
                  </a:cubicBezTo>
                  <a:cubicBezTo>
                    <a:pt x="1544" y="2024"/>
                    <a:pt x="2015" y="1657"/>
                    <a:pt x="2047" y="1134"/>
                  </a:cubicBezTo>
                  <a:cubicBezTo>
                    <a:pt x="2116" y="554"/>
                    <a:pt x="1706" y="42"/>
                    <a:pt x="1160" y="8"/>
                  </a:cubicBezTo>
                  <a:cubicBezTo>
                    <a:pt x="1120" y="3"/>
                    <a:pt x="1080" y="1"/>
                    <a:pt x="104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7"/>
            <p:cNvSpPr/>
            <p:nvPr/>
          </p:nvSpPr>
          <p:spPr>
            <a:xfrm>
              <a:off x="4406275" y="4430800"/>
              <a:ext cx="52050" cy="50725"/>
            </a:xfrm>
            <a:custGeom>
              <a:avLst/>
              <a:gdLst/>
              <a:ahLst/>
              <a:cxnLst/>
              <a:rect l="l" t="t" r="r" b="b"/>
              <a:pathLst>
                <a:path w="2082" h="2029" extrusionOk="0">
                  <a:moveTo>
                    <a:pt x="1041" y="1"/>
                  </a:moveTo>
                  <a:cubicBezTo>
                    <a:pt x="542" y="1"/>
                    <a:pt x="98" y="389"/>
                    <a:pt x="35" y="895"/>
                  </a:cubicBezTo>
                  <a:cubicBezTo>
                    <a:pt x="0" y="1475"/>
                    <a:pt x="376" y="1987"/>
                    <a:pt x="956" y="2021"/>
                  </a:cubicBezTo>
                  <a:cubicBezTo>
                    <a:pt x="996" y="2026"/>
                    <a:pt x="1036" y="2029"/>
                    <a:pt x="1075" y="2029"/>
                  </a:cubicBezTo>
                  <a:cubicBezTo>
                    <a:pt x="1574" y="2029"/>
                    <a:pt x="2016" y="1640"/>
                    <a:pt x="2048" y="1134"/>
                  </a:cubicBezTo>
                  <a:cubicBezTo>
                    <a:pt x="2082" y="554"/>
                    <a:pt x="1707" y="42"/>
                    <a:pt x="1161" y="8"/>
                  </a:cubicBezTo>
                  <a:cubicBezTo>
                    <a:pt x="1121" y="3"/>
                    <a:pt x="1081" y="1"/>
                    <a:pt x="104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7"/>
            <p:cNvSpPr/>
            <p:nvPr/>
          </p:nvSpPr>
          <p:spPr>
            <a:xfrm>
              <a:off x="4512900" y="4443725"/>
              <a:ext cx="52075" cy="50600"/>
            </a:xfrm>
            <a:custGeom>
              <a:avLst/>
              <a:gdLst/>
              <a:ahLst/>
              <a:cxnLst/>
              <a:rect l="l" t="t" r="r" b="b"/>
              <a:pathLst>
                <a:path w="2083" h="2024" extrusionOk="0">
                  <a:moveTo>
                    <a:pt x="1092" y="1"/>
                  </a:moveTo>
                  <a:cubicBezTo>
                    <a:pt x="573" y="1"/>
                    <a:pt x="100" y="367"/>
                    <a:pt x="35" y="890"/>
                  </a:cubicBezTo>
                  <a:cubicBezTo>
                    <a:pt x="1" y="1470"/>
                    <a:pt x="376" y="1982"/>
                    <a:pt x="956" y="2016"/>
                  </a:cubicBezTo>
                  <a:cubicBezTo>
                    <a:pt x="996" y="2021"/>
                    <a:pt x="1036" y="2024"/>
                    <a:pt x="1076" y="2024"/>
                  </a:cubicBezTo>
                  <a:cubicBezTo>
                    <a:pt x="1575" y="2024"/>
                    <a:pt x="2017" y="1635"/>
                    <a:pt x="2048" y="1129"/>
                  </a:cubicBezTo>
                  <a:cubicBezTo>
                    <a:pt x="2082" y="549"/>
                    <a:pt x="1707" y="37"/>
                    <a:pt x="1161" y="3"/>
                  </a:cubicBezTo>
                  <a:cubicBezTo>
                    <a:pt x="1138" y="1"/>
                    <a:pt x="1115" y="1"/>
                    <a:pt x="1092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7"/>
            <p:cNvSpPr/>
            <p:nvPr/>
          </p:nvSpPr>
          <p:spPr>
            <a:xfrm>
              <a:off x="4619550" y="4456400"/>
              <a:ext cx="52900" cy="50725"/>
            </a:xfrm>
            <a:custGeom>
              <a:avLst/>
              <a:gdLst/>
              <a:ahLst/>
              <a:cxnLst/>
              <a:rect l="l" t="t" r="r" b="b"/>
              <a:pathLst>
                <a:path w="2116" h="2029" extrusionOk="0">
                  <a:moveTo>
                    <a:pt x="1041" y="0"/>
                  </a:moveTo>
                  <a:cubicBezTo>
                    <a:pt x="542" y="0"/>
                    <a:pt x="98" y="389"/>
                    <a:pt x="34" y="895"/>
                  </a:cubicBezTo>
                  <a:cubicBezTo>
                    <a:pt x="0" y="1475"/>
                    <a:pt x="376" y="1987"/>
                    <a:pt x="956" y="2021"/>
                  </a:cubicBezTo>
                  <a:cubicBezTo>
                    <a:pt x="996" y="2026"/>
                    <a:pt x="1036" y="2028"/>
                    <a:pt x="1075" y="2028"/>
                  </a:cubicBezTo>
                  <a:cubicBezTo>
                    <a:pt x="1574" y="2028"/>
                    <a:pt x="2016" y="1640"/>
                    <a:pt x="2048" y="1134"/>
                  </a:cubicBezTo>
                  <a:cubicBezTo>
                    <a:pt x="2116" y="554"/>
                    <a:pt x="1706" y="42"/>
                    <a:pt x="1160" y="8"/>
                  </a:cubicBezTo>
                  <a:cubicBezTo>
                    <a:pt x="1120" y="3"/>
                    <a:pt x="1080" y="0"/>
                    <a:pt x="1041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7"/>
            <p:cNvSpPr/>
            <p:nvPr/>
          </p:nvSpPr>
          <p:spPr>
            <a:xfrm>
              <a:off x="3505425" y="4430775"/>
              <a:ext cx="39275" cy="50575"/>
            </a:xfrm>
            <a:custGeom>
              <a:avLst/>
              <a:gdLst/>
              <a:ahLst/>
              <a:cxnLst/>
              <a:rect l="l" t="t" r="r" b="b"/>
              <a:pathLst>
                <a:path w="1571" h="2023" extrusionOk="0">
                  <a:moveTo>
                    <a:pt x="472" y="0"/>
                  </a:moveTo>
                  <a:cubicBezTo>
                    <a:pt x="305" y="0"/>
                    <a:pt x="141" y="61"/>
                    <a:pt x="1" y="146"/>
                  </a:cubicBezTo>
                  <a:cubicBezTo>
                    <a:pt x="69" y="794"/>
                    <a:pt x="239" y="1408"/>
                    <a:pt x="444" y="2022"/>
                  </a:cubicBezTo>
                  <a:cubicBezTo>
                    <a:pt x="922" y="2022"/>
                    <a:pt x="1400" y="1647"/>
                    <a:pt x="1502" y="1135"/>
                  </a:cubicBezTo>
                  <a:cubicBezTo>
                    <a:pt x="1570" y="555"/>
                    <a:pt x="1161" y="43"/>
                    <a:pt x="581" y="9"/>
                  </a:cubicBezTo>
                  <a:cubicBezTo>
                    <a:pt x="544" y="3"/>
                    <a:pt x="508" y="0"/>
                    <a:pt x="472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7"/>
            <p:cNvSpPr/>
            <p:nvPr/>
          </p:nvSpPr>
          <p:spPr>
            <a:xfrm>
              <a:off x="3598425" y="4443600"/>
              <a:ext cx="52900" cy="50600"/>
            </a:xfrm>
            <a:custGeom>
              <a:avLst/>
              <a:gdLst/>
              <a:ahLst/>
              <a:cxnLst/>
              <a:rect l="l" t="t" r="r" b="b"/>
              <a:pathLst>
                <a:path w="2116" h="2024" extrusionOk="0">
                  <a:moveTo>
                    <a:pt x="1007" y="0"/>
                  </a:moveTo>
                  <a:cubicBezTo>
                    <a:pt x="508" y="0"/>
                    <a:pt x="66" y="389"/>
                    <a:pt x="34" y="895"/>
                  </a:cubicBezTo>
                  <a:cubicBezTo>
                    <a:pt x="0" y="1475"/>
                    <a:pt x="375" y="1987"/>
                    <a:pt x="921" y="2021"/>
                  </a:cubicBezTo>
                  <a:cubicBezTo>
                    <a:pt x="943" y="2023"/>
                    <a:pt x="965" y="2023"/>
                    <a:pt x="986" y="2023"/>
                  </a:cubicBezTo>
                  <a:cubicBezTo>
                    <a:pt x="1476" y="2023"/>
                    <a:pt x="1949" y="1657"/>
                    <a:pt x="2047" y="1134"/>
                  </a:cubicBezTo>
                  <a:cubicBezTo>
                    <a:pt x="2116" y="554"/>
                    <a:pt x="1706" y="42"/>
                    <a:pt x="1126" y="8"/>
                  </a:cubicBezTo>
                  <a:cubicBezTo>
                    <a:pt x="1086" y="3"/>
                    <a:pt x="1046" y="0"/>
                    <a:pt x="1007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7"/>
            <p:cNvSpPr/>
            <p:nvPr/>
          </p:nvSpPr>
          <p:spPr>
            <a:xfrm>
              <a:off x="3705050" y="4456525"/>
              <a:ext cx="52900" cy="50475"/>
            </a:xfrm>
            <a:custGeom>
              <a:avLst/>
              <a:gdLst/>
              <a:ahLst/>
              <a:cxnLst/>
              <a:rect l="l" t="t" r="r" b="b"/>
              <a:pathLst>
                <a:path w="2116" h="2019" extrusionOk="0">
                  <a:moveTo>
                    <a:pt x="1058" y="1"/>
                  </a:moveTo>
                  <a:cubicBezTo>
                    <a:pt x="538" y="1"/>
                    <a:pt x="67" y="367"/>
                    <a:pt x="35" y="890"/>
                  </a:cubicBezTo>
                  <a:cubicBezTo>
                    <a:pt x="0" y="1470"/>
                    <a:pt x="376" y="1982"/>
                    <a:pt x="922" y="2016"/>
                  </a:cubicBezTo>
                  <a:cubicBezTo>
                    <a:pt x="943" y="2017"/>
                    <a:pt x="965" y="2018"/>
                    <a:pt x="986" y="2018"/>
                  </a:cubicBezTo>
                  <a:cubicBezTo>
                    <a:pt x="1476" y="2018"/>
                    <a:pt x="1950" y="1652"/>
                    <a:pt x="2048" y="1129"/>
                  </a:cubicBezTo>
                  <a:cubicBezTo>
                    <a:pt x="2116" y="549"/>
                    <a:pt x="1707" y="37"/>
                    <a:pt x="1126" y="3"/>
                  </a:cubicBezTo>
                  <a:cubicBezTo>
                    <a:pt x="1103" y="1"/>
                    <a:pt x="1080" y="1"/>
                    <a:pt x="105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7"/>
            <p:cNvSpPr/>
            <p:nvPr/>
          </p:nvSpPr>
          <p:spPr>
            <a:xfrm>
              <a:off x="3811675" y="4468150"/>
              <a:ext cx="52075" cy="50925"/>
            </a:xfrm>
            <a:custGeom>
              <a:avLst/>
              <a:gdLst/>
              <a:ahLst/>
              <a:cxnLst/>
              <a:rect l="l" t="t" r="r" b="b"/>
              <a:pathLst>
                <a:path w="2083" h="2037" extrusionOk="0">
                  <a:moveTo>
                    <a:pt x="968" y="1"/>
                  </a:moveTo>
                  <a:cubicBezTo>
                    <a:pt x="485" y="1"/>
                    <a:pt x="66" y="410"/>
                    <a:pt x="35" y="903"/>
                  </a:cubicBezTo>
                  <a:cubicBezTo>
                    <a:pt x="1" y="1449"/>
                    <a:pt x="376" y="1961"/>
                    <a:pt x="922" y="2029"/>
                  </a:cubicBezTo>
                  <a:cubicBezTo>
                    <a:pt x="962" y="2034"/>
                    <a:pt x="1002" y="2036"/>
                    <a:pt x="1041" y="2036"/>
                  </a:cubicBezTo>
                  <a:cubicBezTo>
                    <a:pt x="1541" y="2036"/>
                    <a:pt x="1985" y="1645"/>
                    <a:pt x="2048" y="1107"/>
                  </a:cubicBezTo>
                  <a:cubicBezTo>
                    <a:pt x="2082" y="596"/>
                    <a:pt x="1707" y="84"/>
                    <a:pt x="1127" y="15"/>
                  </a:cubicBezTo>
                  <a:cubicBezTo>
                    <a:pt x="1074" y="6"/>
                    <a:pt x="1021" y="1"/>
                    <a:pt x="96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7"/>
            <p:cNvSpPr/>
            <p:nvPr/>
          </p:nvSpPr>
          <p:spPr>
            <a:xfrm>
              <a:off x="3916600" y="4482000"/>
              <a:ext cx="54625" cy="50575"/>
            </a:xfrm>
            <a:custGeom>
              <a:avLst/>
              <a:gdLst/>
              <a:ahLst/>
              <a:cxnLst/>
              <a:rect l="l" t="t" r="r" b="b"/>
              <a:pathLst>
                <a:path w="2185" h="2023" extrusionOk="0">
                  <a:moveTo>
                    <a:pt x="1076" y="0"/>
                  </a:moveTo>
                  <a:cubicBezTo>
                    <a:pt x="577" y="0"/>
                    <a:pt x="135" y="389"/>
                    <a:pt x="103" y="895"/>
                  </a:cubicBezTo>
                  <a:cubicBezTo>
                    <a:pt x="1" y="1475"/>
                    <a:pt x="444" y="1987"/>
                    <a:pt x="990" y="2021"/>
                  </a:cubicBezTo>
                  <a:cubicBezTo>
                    <a:pt x="1012" y="2022"/>
                    <a:pt x="1034" y="2023"/>
                    <a:pt x="1055" y="2023"/>
                  </a:cubicBezTo>
                  <a:cubicBezTo>
                    <a:pt x="1545" y="2023"/>
                    <a:pt x="2018" y="1656"/>
                    <a:pt x="2117" y="1134"/>
                  </a:cubicBezTo>
                  <a:cubicBezTo>
                    <a:pt x="2185" y="553"/>
                    <a:pt x="1775" y="42"/>
                    <a:pt x="1195" y="7"/>
                  </a:cubicBezTo>
                  <a:cubicBezTo>
                    <a:pt x="1155" y="2"/>
                    <a:pt x="1115" y="0"/>
                    <a:pt x="107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7"/>
            <p:cNvSpPr/>
            <p:nvPr/>
          </p:nvSpPr>
          <p:spPr>
            <a:xfrm>
              <a:off x="4022400" y="4494075"/>
              <a:ext cx="54600" cy="50575"/>
            </a:xfrm>
            <a:custGeom>
              <a:avLst/>
              <a:gdLst/>
              <a:ahLst/>
              <a:cxnLst/>
              <a:rect l="l" t="t" r="r" b="b"/>
              <a:pathLst>
                <a:path w="2184" h="2023" extrusionOk="0">
                  <a:moveTo>
                    <a:pt x="1130" y="0"/>
                  </a:moveTo>
                  <a:cubicBezTo>
                    <a:pt x="640" y="0"/>
                    <a:pt x="168" y="366"/>
                    <a:pt x="102" y="889"/>
                  </a:cubicBezTo>
                  <a:cubicBezTo>
                    <a:pt x="0" y="1435"/>
                    <a:pt x="444" y="1947"/>
                    <a:pt x="990" y="2015"/>
                  </a:cubicBezTo>
                  <a:cubicBezTo>
                    <a:pt x="1030" y="2020"/>
                    <a:pt x="1069" y="2023"/>
                    <a:pt x="1109" y="2023"/>
                  </a:cubicBezTo>
                  <a:cubicBezTo>
                    <a:pt x="1608" y="2023"/>
                    <a:pt x="2050" y="1632"/>
                    <a:pt x="2082" y="1094"/>
                  </a:cubicBezTo>
                  <a:cubicBezTo>
                    <a:pt x="2184" y="548"/>
                    <a:pt x="1740" y="36"/>
                    <a:pt x="1194" y="2"/>
                  </a:cubicBezTo>
                  <a:cubicBezTo>
                    <a:pt x="1173" y="1"/>
                    <a:pt x="1151" y="0"/>
                    <a:pt x="1130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7"/>
            <p:cNvSpPr/>
            <p:nvPr/>
          </p:nvSpPr>
          <p:spPr>
            <a:xfrm>
              <a:off x="4129875" y="4506550"/>
              <a:ext cx="53775" cy="50900"/>
            </a:xfrm>
            <a:custGeom>
              <a:avLst/>
              <a:gdLst/>
              <a:ahLst/>
              <a:cxnLst/>
              <a:rect l="l" t="t" r="r" b="b"/>
              <a:pathLst>
                <a:path w="2151" h="2036" extrusionOk="0">
                  <a:moveTo>
                    <a:pt x="1002" y="0"/>
                  </a:moveTo>
                  <a:cubicBezTo>
                    <a:pt x="519" y="0"/>
                    <a:pt x="100" y="410"/>
                    <a:pt x="69" y="902"/>
                  </a:cubicBezTo>
                  <a:cubicBezTo>
                    <a:pt x="1" y="1448"/>
                    <a:pt x="410" y="1960"/>
                    <a:pt x="956" y="2028"/>
                  </a:cubicBezTo>
                  <a:cubicBezTo>
                    <a:pt x="996" y="2033"/>
                    <a:pt x="1036" y="2036"/>
                    <a:pt x="1075" y="2036"/>
                  </a:cubicBezTo>
                  <a:cubicBezTo>
                    <a:pt x="1574" y="2036"/>
                    <a:pt x="2016" y="1645"/>
                    <a:pt x="2048" y="1107"/>
                  </a:cubicBezTo>
                  <a:cubicBezTo>
                    <a:pt x="2150" y="561"/>
                    <a:pt x="1707" y="49"/>
                    <a:pt x="1161" y="15"/>
                  </a:cubicBezTo>
                  <a:cubicBezTo>
                    <a:pt x="1107" y="5"/>
                    <a:pt x="1055" y="0"/>
                    <a:pt x="1002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7"/>
            <p:cNvSpPr/>
            <p:nvPr/>
          </p:nvSpPr>
          <p:spPr>
            <a:xfrm>
              <a:off x="4236500" y="4519350"/>
              <a:ext cx="53775" cy="50900"/>
            </a:xfrm>
            <a:custGeom>
              <a:avLst/>
              <a:gdLst/>
              <a:ahLst/>
              <a:cxnLst/>
              <a:rect l="l" t="t" r="r" b="b"/>
              <a:pathLst>
                <a:path w="2151" h="2036" extrusionOk="0">
                  <a:moveTo>
                    <a:pt x="1003" y="0"/>
                  </a:moveTo>
                  <a:cubicBezTo>
                    <a:pt x="520" y="0"/>
                    <a:pt x="100" y="409"/>
                    <a:pt x="69" y="902"/>
                  </a:cubicBezTo>
                  <a:cubicBezTo>
                    <a:pt x="1" y="1448"/>
                    <a:pt x="410" y="1960"/>
                    <a:pt x="956" y="2028"/>
                  </a:cubicBezTo>
                  <a:cubicBezTo>
                    <a:pt x="996" y="2033"/>
                    <a:pt x="1036" y="2036"/>
                    <a:pt x="1076" y="2036"/>
                  </a:cubicBezTo>
                  <a:cubicBezTo>
                    <a:pt x="1575" y="2036"/>
                    <a:pt x="2017" y="1644"/>
                    <a:pt x="2048" y="1107"/>
                  </a:cubicBezTo>
                  <a:cubicBezTo>
                    <a:pt x="2151" y="561"/>
                    <a:pt x="1707" y="49"/>
                    <a:pt x="1161" y="15"/>
                  </a:cubicBezTo>
                  <a:cubicBezTo>
                    <a:pt x="1108" y="5"/>
                    <a:pt x="1055" y="0"/>
                    <a:pt x="1003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7"/>
            <p:cNvSpPr/>
            <p:nvPr/>
          </p:nvSpPr>
          <p:spPr>
            <a:xfrm>
              <a:off x="4342300" y="4533175"/>
              <a:ext cx="54625" cy="50600"/>
            </a:xfrm>
            <a:custGeom>
              <a:avLst/>
              <a:gdLst/>
              <a:ahLst/>
              <a:cxnLst/>
              <a:rect l="l" t="t" r="r" b="b"/>
              <a:pathLst>
                <a:path w="2185" h="2024" extrusionOk="0">
                  <a:moveTo>
                    <a:pt x="1075" y="0"/>
                  </a:moveTo>
                  <a:cubicBezTo>
                    <a:pt x="576" y="0"/>
                    <a:pt x="134" y="389"/>
                    <a:pt x="103" y="895"/>
                  </a:cubicBezTo>
                  <a:cubicBezTo>
                    <a:pt x="0" y="1475"/>
                    <a:pt x="444" y="1987"/>
                    <a:pt x="990" y="2021"/>
                  </a:cubicBezTo>
                  <a:cubicBezTo>
                    <a:pt x="1013" y="2023"/>
                    <a:pt x="1036" y="2023"/>
                    <a:pt x="1059" y="2023"/>
                  </a:cubicBezTo>
                  <a:cubicBezTo>
                    <a:pt x="1578" y="2023"/>
                    <a:pt x="2049" y="1657"/>
                    <a:pt x="2082" y="1134"/>
                  </a:cubicBezTo>
                  <a:cubicBezTo>
                    <a:pt x="2184" y="554"/>
                    <a:pt x="1741" y="42"/>
                    <a:pt x="1195" y="8"/>
                  </a:cubicBezTo>
                  <a:cubicBezTo>
                    <a:pt x="1154" y="3"/>
                    <a:pt x="1115" y="0"/>
                    <a:pt x="107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4448925" y="4545975"/>
              <a:ext cx="54625" cy="50600"/>
            </a:xfrm>
            <a:custGeom>
              <a:avLst/>
              <a:gdLst/>
              <a:ahLst/>
              <a:cxnLst/>
              <a:rect l="l" t="t" r="r" b="b"/>
              <a:pathLst>
                <a:path w="2185" h="2024" extrusionOk="0">
                  <a:moveTo>
                    <a:pt x="1075" y="0"/>
                  </a:moveTo>
                  <a:cubicBezTo>
                    <a:pt x="576" y="0"/>
                    <a:pt x="135" y="389"/>
                    <a:pt x="103" y="895"/>
                  </a:cubicBezTo>
                  <a:cubicBezTo>
                    <a:pt x="1" y="1475"/>
                    <a:pt x="444" y="1987"/>
                    <a:pt x="990" y="2021"/>
                  </a:cubicBezTo>
                  <a:cubicBezTo>
                    <a:pt x="1013" y="2022"/>
                    <a:pt x="1036" y="2023"/>
                    <a:pt x="1059" y="2023"/>
                  </a:cubicBezTo>
                  <a:cubicBezTo>
                    <a:pt x="1578" y="2023"/>
                    <a:pt x="2049" y="1657"/>
                    <a:pt x="2082" y="1134"/>
                  </a:cubicBezTo>
                  <a:cubicBezTo>
                    <a:pt x="2184" y="554"/>
                    <a:pt x="1741" y="42"/>
                    <a:pt x="1195" y="8"/>
                  </a:cubicBezTo>
                  <a:cubicBezTo>
                    <a:pt x="1155" y="3"/>
                    <a:pt x="1115" y="0"/>
                    <a:pt x="107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4555550" y="4558050"/>
              <a:ext cx="54625" cy="50600"/>
            </a:xfrm>
            <a:custGeom>
              <a:avLst/>
              <a:gdLst/>
              <a:ahLst/>
              <a:cxnLst/>
              <a:rect l="l" t="t" r="r" b="b"/>
              <a:pathLst>
                <a:path w="2185" h="2024" extrusionOk="0">
                  <a:moveTo>
                    <a:pt x="1131" y="0"/>
                  </a:moveTo>
                  <a:cubicBezTo>
                    <a:pt x="641" y="0"/>
                    <a:pt x="169" y="367"/>
                    <a:pt x="103" y="890"/>
                  </a:cubicBezTo>
                  <a:cubicBezTo>
                    <a:pt x="1" y="1436"/>
                    <a:pt x="445" y="1947"/>
                    <a:pt x="991" y="2016"/>
                  </a:cubicBezTo>
                  <a:cubicBezTo>
                    <a:pt x="1030" y="2021"/>
                    <a:pt x="1070" y="2023"/>
                    <a:pt x="1110" y="2023"/>
                  </a:cubicBezTo>
                  <a:cubicBezTo>
                    <a:pt x="1609" y="2023"/>
                    <a:pt x="2051" y="1632"/>
                    <a:pt x="2082" y="1094"/>
                  </a:cubicBezTo>
                  <a:cubicBezTo>
                    <a:pt x="2185" y="548"/>
                    <a:pt x="1741" y="37"/>
                    <a:pt x="1195" y="2"/>
                  </a:cubicBezTo>
                  <a:cubicBezTo>
                    <a:pt x="1174" y="1"/>
                    <a:pt x="1152" y="0"/>
                    <a:pt x="1131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3537000" y="4527800"/>
              <a:ext cx="46075" cy="49950"/>
            </a:xfrm>
            <a:custGeom>
              <a:avLst/>
              <a:gdLst/>
              <a:ahLst/>
              <a:cxnLst/>
              <a:rect l="l" t="t" r="r" b="b"/>
              <a:pathLst>
                <a:path w="1843" h="1998" extrusionOk="0">
                  <a:moveTo>
                    <a:pt x="678" y="0"/>
                  </a:moveTo>
                  <a:cubicBezTo>
                    <a:pt x="416" y="0"/>
                    <a:pt x="197" y="123"/>
                    <a:pt x="0" y="291"/>
                  </a:cubicBezTo>
                  <a:cubicBezTo>
                    <a:pt x="273" y="871"/>
                    <a:pt x="580" y="1451"/>
                    <a:pt x="921" y="1997"/>
                  </a:cubicBezTo>
                  <a:cubicBezTo>
                    <a:pt x="1331" y="1895"/>
                    <a:pt x="1672" y="1554"/>
                    <a:pt x="1775" y="1110"/>
                  </a:cubicBezTo>
                  <a:cubicBezTo>
                    <a:pt x="1843" y="564"/>
                    <a:pt x="1433" y="52"/>
                    <a:pt x="853" y="18"/>
                  </a:cubicBezTo>
                  <a:cubicBezTo>
                    <a:pt x="793" y="6"/>
                    <a:pt x="734" y="0"/>
                    <a:pt x="678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3635100" y="4540675"/>
              <a:ext cx="54625" cy="50775"/>
            </a:xfrm>
            <a:custGeom>
              <a:avLst/>
              <a:gdLst/>
              <a:ahLst/>
              <a:cxnLst/>
              <a:rect l="l" t="t" r="r" b="b"/>
              <a:pathLst>
                <a:path w="2185" h="2031" extrusionOk="0">
                  <a:moveTo>
                    <a:pt x="1036" y="0"/>
                  </a:moveTo>
                  <a:cubicBezTo>
                    <a:pt x="553" y="0"/>
                    <a:pt x="133" y="409"/>
                    <a:pt x="103" y="902"/>
                  </a:cubicBezTo>
                  <a:cubicBezTo>
                    <a:pt x="0" y="1448"/>
                    <a:pt x="444" y="1960"/>
                    <a:pt x="990" y="2028"/>
                  </a:cubicBezTo>
                  <a:cubicBezTo>
                    <a:pt x="1011" y="2030"/>
                    <a:pt x="1033" y="2030"/>
                    <a:pt x="1054" y="2030"/>
                  </a:cubicBezTo>
                  <a:cubicBezTo>
                    <a:pt x="1544" y="2030"/>
                    <a:pt x="2018" y="1663"/>
                    <a:pt x="2116" y="1107"/>
                  </a:cubicBezTo>
                  <a:cubicBezTo>
                    <a:pt x="2184" y="561"/>
                    <a:pt x="1775" y="49"/>
                    <a:pt x="1195" y="15"/>
                  </a:cubicBezTo>
                  <a:cubicBezTo>
                    <a:pt x="1141" y="5"/>
                    <a:pt x="1088" y="0"/>
                    <a:pt x="103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3741725" y="4553475"/>
              <a:ext cx="54625" cy="50775"/>
            </a:xfrm>
            <a:custGeom>
              <a:avLst/>
              <a:gdLst/>
              <a:ahLst/>
              <a:cxnLst/>
              <a:rect l="l" t="t" r="r" b="b"/>
              <a:pathLst>
                <a:path w="2185" h="2031" extrusionOk="0">
                  <a:moveTo>
                    <a:pt x="1036" y="0"/>
                  </a:moveTo>
                  <a:cubicBezTo>
                    <a:pt x="554" y="0"/>
                    <a:pt x="134" y="409"/>
                    <a:pt x="103" y="902"/>
                  </a:cubicBezTo>
                  <a:cubicBezTo>
                    <a:pt x="1" y="1448"/>
                    <a:pt x="444" y="1960"/>
                    <a:pt x="990" y="2028"/>
                  </a:cubicBezTo>
                  <a:cubicBezTo>
                    <a:pt x="1012" y="2030"/>
                    <a:pt x="1033" y="2030"/>
                    <a:pt x="1055" y="2030"/>
                  </a:cubicBezTo>
                  <a:cubicBezTo>
                    <a:pt x="1544" y="2030"/>
                    <a:pt x="2018" y="1662"/>
                    <a:pt x="2116" y="1107"/>
                  </a:cubicBezTo>
                  <a:cubicBezTo>
                    <a:pt x="2185" y="561"/>
                    <a:pt x="1775" y="49"/>
                    <a:pt x="1195" y="15"/>
                  </a:cubicBezTo>
                  <a:cubicBezTo>
                    <a:pt x="1142" y="5"/>
                    <a:pt x="1089" y="0"/>
                    <a:pt x="103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3848375" y="4566250"/>
              <a:ext cx="54600" cy="50800"/>
            </a:xfrm>
            <a:custGeom>
              <a:avLst/>
              <a:gdLst/>
              <a:ahLst/>
              <a:cxnLst/>
              <a:rect l="l" t="t" r="r" b="b"/>
              <a:pathLst>
                <a:path w="2184" h="2032" extrusionOk="0">
                  <a:moveTo>
                    <a:pt x="1036" y="1"/>
                  </a:moveTo>
                  <a:cubicBezTo>
                    <a:pt x="553" y="1"/>
                    <a:pt x="133" y="410"/>
                    <a:pt x="102" y="903"/>
                  </a:cubicBezTo>
                  <a:cubicBezTo>
                    <a:pt x="0" y="1449"/>
                    <a:pt x="444" y="1961"/>
                    <a:pt x="990" y="2029"/>
                  </a:cubicBezTo>
                  <a:cubicBezTo>
                    <a:pt x="1011" y="2030"/>
                    <a:pt x="1033" y="2031"/>
                    <a:pt x="1054" y="2031"/>
                  </a:cubicBezTo>
                  <a:cubicBezTo>
                    <a:pt x="1544" y="2031"/>
                    <a:pt x="2018" y="1663"/>
                    <a:pt x="2116" y="1108"/>
                  </a:cubicBezTo>
                  <a:cubicBezTo>
                    <a:pt x="2184" y="562"/>
                    <a:pt x="1774" y="50"/>
                    <a:pt x="1194" y="16"/>
                  </a:cubicBezTo>
                  <a:cubicBezTo>
                    <a:pt x="1141" y="6"/>
                    <a:pt x="1088" y="1"/>
                    <a:pt x="103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3955000" y="4577525"/>
              <a:ext cx="53775" cy="50925"/>
            </a:xfrm>
            <a:custGeom>
              <a:avLst/>
              <a:gdLst/>
              <a:ahLst/>
              <a:cxnLst/>
              <a:rect l="l" t="t" r="r" b="b"/>
              <a:pathLst>
                <a:path w="2151" h="2037" extrusionOk="0">
                  <a:moveTo>
                    <a:pt x="1042" y="1"/>
                  </a:moveTo>
                  <a:cubicBezTo>
                    <a:pt x="542" y="1"/>
                    <a:pt x="100" y="392"/>
                    <a:pt x="69" y="930"/>
                  </a:cubicBezTo>
                  <a:cubicBezTo>
                    <a:pt x="0" y="1476"/>
                    <a:pt x="410" y="1987"/>
                    <a:pt x="956" y="2022"/>
                  </a:cubicBezTo>
                  <a:cubicBezTo>
                    <a:pt x="1009" y="2032"/>
                    <a:pt x="1062" y="2036"/>
                    <a:pt x="1114" y="2036"/>
                  </a:cubicBezTo>
                  <a:cubicBezTo>
                    <a:pt x="1597" y="2036"/>
                    <a:pt x="2017" y="1627"/>
                    <a:pt x="2048" y="1134"/>
                  </a:cubicBezTo>
                  <a:cubicBezTo>
                    <a:pt x="2150" y="588"/>
                    <a:pt x="1707" y="76"/>
                    <a:pt x="1161" y="8"/>
                  </a:cubicBezTo>
                  <a:cubicBezTo>
                    <a:pt x="1121" y="3"/>
                    <a:pt x="1081" y="1"/>
                    <a:pt x="1042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4060775" y="4591175"/>
              <a:ext cx="54625" cy="50075"/>
            </a:xfrm>
            <a:custGeom>
              <a:avLst/>
              <a:gdLst/>
              <a:ahLst/>
              <a:cxnLst/>
              <a:rect l="l" t="t" r="r" b="b"/>
              <a:pathLst>
                <a:path w="2185" h="2003" extrusionOk="0">
                  <a:moveTo>
                    <a:pt x="1083" y="1"/>
                  </a:moveTo>
                  <a:cubicBezTo>
                    <a:pt x="610" y="1"/>
                    <a:pt x="166" y="390"/>
                    <a:pt x="103" y="895"/>
                  </a:cubicBezTo>
                  <a:cubicBezTo>
                    <a:pt x="1" y="1441"/>
                    <a:pt x="444" y="1953"/>
                    <a:pt x="990" y="1987"/>
                  </a:cubicBezTo>
                  <a:cubicBezTo>
                    <a:pt x="1044" y="1997"/>
                    <a:pt x="1096" y="2002"/>
                    <a:pt x="1149" y="2002"/>
                  </a:cubicBezTo>
                  <a:cubicBezTo>
                    <a:pt x="1632" y="2002"/>
                    <a:pt x="2051" y="1593"/>
                    <a:pt x="2082" y="1100"/>
                  </a:cubicBezTo>
                  <a:cubicBezTo>
                    <a:pt x="2185" y="554"/>
                    <a:pt x="1741" y="42"/>
                    <a:pt x="1195" y="8"/>
                  </a:cubicBezTo>
                  <a:cubicBezTo>
                    <a:pt x="1157" y="3"/>
                    <a:pt x="1120" y="1"/>
                    <a:pt x="108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7"/>
            <p:cNvSpPr/>
            <p:nvPr/>
          </p:nvSpPr>
          <p:spPr>
            <a:xfrm>
              <a:off x="4168275" y="4604650"/>
              <a:ext cx="54625" cy="50775"/>
            </a:xfrm>
            <a:custGeom>
              <a:avLst/>
              <a:gdLst/>
              <a:ahLst/>
              <a:cxnLst/>
              <a:rect l="l" t="t" r="r" b="b"/>
              <a:pathLst>
                <a:path w="2185" h="2031" extrusionOk="0">
                  <a:moveTo>
                    <a:pt x="1036" y="0"/>
                  </a:moveTo>
                  <a:cubicBezTo>
                    <a:pt x="553" y="0"/>
                    <a:pt x="133" y="410"/>
                    <a:pt x="103" y="902"/>
                  </a:cubicBezTo>
                  <a:cubicBezTo>
                    <a:pt x="0" y="1448"/>
                    <a:pt x="444" y="1960"/>
                    <a:pt x="990" y="2028"/>
                  </a:cubicBezTo>
                  <a:cubicBezTo>
                    <a:pt x="1011" y="2030"/>
                    <a:pt x="1033" y="2031"/>
                    <a:pt x="1054" y="2031"/>
                  </a:cubicBezTo>
                  <a:cubicBezTo>
                    <a:pt x="1544" y="2031"/>
                    <a:pt x="2016" y="1663"/>
                    <a:pt x="2082" y="1107"/>
                  </a:cubicBezTo>
                  <a:cubicBezTo>
                    <a:pt x="2184" y="561"/>
                    <a:pt x="1740" y="49"/>
                    <a:pt x="1194" y="15"/>
                  </a:cubicBezTo>
                  <a:cubicBezTo>
                    <a:pt x="1141" y="5"/>
                    <a:pt x="1088" y="0"/>
                    <a:pt x="103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7"/>
            <p:cNvSpPr/>
            <p:nvPr/>
          </p:nvSpPr>
          <p:spPr>
            <a:xfrm>
              <a:off x="4274900" y="4617450"/>
              <a:ext cx="54625" cy="50775"/>
            </a:xfrm>
            <a:custGeom>
              <a:avLst/>
              <a:gdLst/>
              <a:ahLst/>
              <a:cxnLst/>
              <a:rect l="l" t="t" r="r" b="b"/>
              <a:pathLst>
                <a:path w="2185" h="2031" extrusionOk="0">
                  <a:moveTo>
                    <a:pt x="1036" y="0"/>
                  </a:moveTo>
                  <a:cubicBezTo>
                    <a:pt x="553" y="0"/>
                    <a:pt x="134" y="410"/>
                    <a:pt x="103" y="902"/>
                  </a:cubicBezTo>
                  <a:cubicBezTo>
                    <a:pt x="1" y="1448"/>
                    <a:pt x="444" y="1960"/>
                    <a:pt x="990" y="2028"/>
                  </a:cubicBezTo>
                  <a:cubicBezTo>
                    <a:pt x="1012" y="2030"/>
                    <a:pt x="1033" y="2030"/>
                    <a:pt x="1055" y="2030"/>
                  </a:cubicBezTo>
                  <a:cubicBezTo>
                    <a:pt x="1544" y="2030"/>
                    <a:pt x="2017" y="1663"/>
                    <a:pt x="2082" y="1107"/>
                  </a:cubicBezTo>
                  <a:cubicBezTo>
                    <a:pt x="2184" y="561"/>
                    <a:pt x="1741" y="49"/>
                    <a:pt x="1195" y="15"/>
                  </a:cubicBezTo>
                  <a:cubicBezTo>
                    <a:pt x="1142" y="5"/>
                    <a:pt x="1089" y="0"/>
                    <a:pt x="103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4381525" y="4630425"/>
              <a:ext cx="53775" cy="50600"/>
            </a:xfrm>
            <a:custGeom>
              <a:avLst/>
              <a:gdLst/>
              <a:ahLst/>
              <a:cxnLst/>
              <a:rect l="l" t="t" r="r" b="b"/>
              <a:pathLst>
                <a:path w="2151" h="2024" extrusionOk="0">
                  <a:moveTo>
                    <a:pt x="1076" y="0"/>
                  </a:moveTo>
                  <a:cubicBezTo>
                    <a:pt x="577" y="0"/>
                    <a:pt x="135" y="389"/>
                    <a:pt x="103" y="895"/>
                  </a:cubicBezTo>
                  <a:cubicBezTo>
                    <a:pt x="1" y="1441"/>
                    <a:pt x="444" y="1953"/>
                    <a:pt x="990" y="2021"/>
                  </a:cubicBezTo>
                  <a:cubicBezTo>
                    <a:pt x="1012" y="2023"/>
                    <a:pt x="1034" y="2023"/>
                    <a:pt x="1055" y="2023"/>
                  </a:cubicBezTo>
                  <a:cubicBezTo>
                    <a:pt x="1545" y="2023"/>
                    <a:pt x="2018" y="1655"/>
                    <a:pt x="2117" y="1100"/>
                  </a:cubicBezTo>
                  <a:cubicBezTo>
                    <a:pt x="2151" y="554"/>
                    <a:pt x="1741" y="42"/>
                    <a:pt x="1195" y="8"/>
                  </a:cubicBezTo>
                  <a:cubicBezTo>
                    <a:pt x="1155" y="3"/>
                    <a:pt x="1115" y="0"/>
                    <a:pt x="107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4489875" y="4642175"/>
              <a:ext cx="52050" cy="50250"/>
            </a:xfrm>
            <a:custGeom>
              <a:avLst/>
              <a:gdLst/>
              <a:ahLst/>
              <a:cxnLst/>
              <a:rect l="l" t="t" r="r" b="b"/>
              <a:pathLst>
                <a:path w="2082" h="2010" extrusionOk="0">
                  <a:moveTo>
                    <a:pt x="968" y="1"/>
                  </a:moveTo>
                  <a:cubicBezTo>
                    <a:pt x="485" y="1"/>
                    <a:pt x="65" y="410"/>
                    <a:pt x="35" y="903"/>
                  </a:cubicBezTo>
                  <a:cubicBezTo>
                    <a:pt x="1" y="1449"/>
                    <a:pt x="376" y="1961"/>
                    <a:pt x="922" y="1995"/>
                  </a:cubicBezTo>
                  <a:cubicBezTo>
                    <a:pt x="975" y="2005"/>
                    <a:pt x="1028" y="2010"/>
                    <a:pt x="1080" y="2010"/>
                  </a:cubicBezTo>
                  <a:cubicBezTo>
                    <a:pt x="1563" y="2010"/>
                    <a:pt x="1986" y="1600"/>
                    <a:pt x="2048" y="1108"/>
                  </a:cubicBezTo>
                  <a:cubicBezTo>
                    <a:pt x="2082" y="596"/>
                    <a:pt x="1707" y="84"/>
                    <a:pt x="1127" y="16"/>
                  </a:cubicBezTo>
                  <a:cubicBezTo>
                    <a:pt x="1073" y="6"/>
                    <a:pt x="1020" y="1"/>
                    <a:pt x="96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3603525" y="4642550"/>
              <a:ext cx="22200" cy="26475"/>
            </a:xfrm>
            <a:custGeom>
              <a:avLst/>
              <a:gdLst/>
              <a:ahLst/>
              <a:cxnLst/>
              <a:rect l="l" t="t" r="r" b="b"/>
              <a:pathLst>
                <a:path w="888" h="1059" extrusionOk="0">
                  <a:moveTo>
                    <a:pt x="1" y="1"/>
                  </a:moveTo>
                  <a:lnTo>
                    <a:pt x="1" y="1"/>
                  </a:lnTo>
                  <a:cubicBezTo>
                    <a:pt x="240" y="376"/>
                    <a:pt x="547" y="717"/>
                    <a:pt x="854" y="1058"/>
                  </a:cubicBezTo>
                  <a:cubicBezTo>
                    <a:pt x="888" y="547"/>
                    <a:pt x="547" y="69"/>
                    <a:pt x="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3681150" y="4654975"/>
              <a:ext cx="52075" cy="50250"/>
            </a:xfrm>
            <a:custGeom>
              <a:avLst/>
              <a:gdLst/>
              <a:ahLst/>
              <a:cxnLst/>
              <a:rect l="l" t="t" r="r" b="b"/>
              <a:pathLst>
                <a:path w="2083" h="2010" extrusionOk="0">
                  <a:moveTo>
                    <a:pt x="1003" y="1"/>
                  </a:moveTo>
                  <a:cubicBezTo>
                    <a:pt x="519" y="1"/>
                    <a:pt x="97" y="410"/>
                    <a:pt x="35" y="903"/>
                  </a:cubicBezTo>
                  <a:cubicBezTo>
                    <a:pt x="1" y="1449"/>
                    <a:pt x="376" y="1960"/>
                    <a:pt x="956" y="1995"/>
                  </a:cubicBezTo>
                  <a:cubicBezTo>
                    <a:pt x="1010" y="2005"/>
                    <a:pt x="1063" y="2009"/>
                    <a:pt x="1115" y="2009"/>
                  </a:cubicBezTo>
                  <a:cubicBezTo>
                    <a:pt x="1598" y="2009"/>
                    <a:pt x="2018" y="1600"/>
                    <a:pt x="2048" y="1107"/>
                  </a:cubicBezTo>
                  <a:cubicBezTo>
                    <a:pt x="2082" y="561"/>
                    <a:pt x="1707" y="50"/>
                    <a:pt x="1161" y="15"/>
                  </a:cubicBezTo>
                  <a:cubicBezTo>
                    <a:pt x="1108" y="5"/>
                    <a:pt x="1055" y="1"/>
                    <a:pt x="100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3786950" y="4667775"/>
              <a:ext cx="52900" cy="50050"/>
            </a:xfrm>
            <a:custGeom>
              <a:avLst/>
              <a:gdLst/>
              <a:ahLst/>
              <a:cxnLst/>
              <a:rect l="l" t="t" r="r" b="b"/>
              <a:pathLst>
                <a:path w="2116" h="2002" extrusionOk="0">
                  <a:moveTo>
                    <a:pt x="993" y="1"/>
                  </a:moveTo>
                  <a:cubicBezTo>
                    <a:pt x="485" y="1"/>
                    <a:pt x="65" y="410"/>
                    <a:pt x="34" y="903"/>
                  </a:cubicBezTo>
                  <a:cubicBezTo>
                    <a:pt x="0" y="1448"/>
                    <a:pt x="376" y="1960"/>
                    <a:pt x="922" y="1994"/>
                  </a:cubicBezTo>
                  <a:cubicBezTo>
                    <a:pt x="964" y="1999"/>
                    <a:pt x="1006" y="2002"/>
                    <a:pt x="1048" y="2002"/>
                  </a:cubicBezTo>
                  <a:cubicBezTo>
                    <a:pt x="1574" y="2002"/>
                    <a:pt x="2016" y="1613"/>
                    <a:pt x="2048" y="1107"/>
                  </a:cubicBezTo>
                  <a:cubicBezTo>
                    <a:pt x="2116" y="561"/>
                    <a:pt x="1706" y="49"/>
                    <a:pt x="1160" y="15"/>
                  </a:cubicBezTo>
                  <a:cubicBezTo>
                    <a:pt x="1104" y="5"/>
                    <a:pt x="1048" y="1"/>
                    <a:pt x="99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3893575" y="4680575"/>
              <a:ext cx="52925" cy="50050"/>
            </a:xfrm>
            <a:custGeom>
              <a:avLst/>
              <a:gdLst/>
              <a:ahLst/>
              <a:cxnLst/>
              <a:rect l="l" t="t" r="r" b="b"/>
              <a:pathLst>
                <a:path w="2117" h="2002" extrusionOk="0">
                  <a:moveTo>
                    <a:pt x="993" y="0"/>
                  </a:moveTo>
                  <a:cubicBezTo>
                    <a:pt x="485" y="0"/>
                    <a:pt x="65" y="410"/>
                    <a:pt x="35" y="902"/>
                  </a:cubicBezTo>
                  <a:cubicBezTo>
                    <a:pt x="1" y="1448"/>
                    <a:pt x="376" y="1960"/>
                    <a:pt x="922" y="1994"/>
                  </a:cubicBezTo>
                  <a:cubicBezTo>
                    <a:pt x="964" y="1999"/>
                    <a:pt x="1007" y="2002"/>
                    <a:pt x="1048" y="2002"/>
                  </a:cubicBezTo>
                  <a:cubicBezTo>
                    <a:pt x="1574" y="2002"/>
                    <a:pt x="2016" y="1613"/>
                    <a:pt x="2048" y="1107"/>
                  </a:cubicBezTo>
                  <a:cubicBezTo>
                    <a:pt x="2116" y="561"/>
                    <a:pt x="1707" y="49"/>
                    <a:pt x="1161" y="15"/>
                  </a:cubicBezTo>
                  <a:cubicBezTo>
                    <a:pt x="1104" y="5"/>
                    <a:pt x="1048" y="0"/>
                    <a:pt x="993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4000200" y="4692700"/>
              <a:ext cx="52075" cy="50725"/>
            </a:xfrm>
            <a:custGeom>
              <a:avLst/>
              <a:gdLst/>
              <a:ahLst/>
              <a:cxnLst/>
              <a:rect l="l" t="t" r="r" b="b"/>
              <a:pathLst>
                <a:path w="2083" h="2029" extrusionOk="0">
                  <a:moveTo>
                    <a:pt x="1043" y="1"/>
                  </a:moveTo>
                  <a:cubicBezTo>
                    <a:pt x="513" y="1"/>
                    <a:pt x="67" y="421"/>
                    <a:pt x="35" y="929"/>
                  </a:cubicBezTo>
                  <a:cubicBezTo>
                    <a:pt x="1" y="1475"/>
                    <a:pt x="376" y="1987"/>
                    <a:pt x="922" y="2021"/>
                  </a:cubicBezTo>
                  <a:cubicBezTo>
                    <a:pt x="965" y="2026"/>
                    <a:pt x="1007" y="2029"/>
                    <a:pt x="1048" y="2029"/>
                  </a:cubicBezTo>
                  <a:cubicBezTo>
                    <a:pt x="1570" y="2029"/>
                    <a:pt x="1985" y="1640"/>
                    <a:pt x="2048" y="1134"/>
                  </a:cubicBezTo>
                  <a:cubicBezTo>
                    <a:pt x="2082" y="588"/>
                    <a:pt x="1707" y="76"/>
                    <a:pt x="1161" y="8"/>
                  </a:cubicBezTo>
                  <a:cubicBezTo>
                    <a:pt x="1121" y="3"/>
                    <a:pt x="1082" y="1"/>
                    <a:pt x="104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4106850" y="4706175"/>
              <a:ext cx="52050" cy="50050"/>
            </a:xfrm>
            <a:custGeom>
              <a:avLst/>
              <a:gdLst/>
              <a:ahLst/>
              <a:cxnLst/>
              <a:rect l="l" t="t" r="r" b="b"/>
              <a:pathLst>
                <a:path w="2082" h="2002" extrusionOk="0">
                  <a:moveTo>
                    <a:pt x="993" y="0"/>
                  </a:moveTo>
                  <a:cubicBezTo>
                    <a:pt x="485" y="0"/>
                    <a:pt x="65" y="409"/>
                    <a:pt x="34" y="902"/>
                  </a:cubicBezTo>
                  <a:cubicBezTo>
                    <a:pt x="0" y="1448"/>
                    <a:pt x="376" y="1960"/>
                    <a:pt x="922" y="1994"/>
                  </a:cubicBezTo>
                  <a:cubicBezTo>
                    <a:pt x="964" y="1999"/>
                    <a:pt x="1006" y="2001"/>
                    <a:pt x="1047" y="2001"/>
                  </a:cubicBezTo>
                  <a:cubicBezTo>
                    <a:pt x="1570" y="2001"/>
                    <a:pt x="1984" y="1613"/>
                    <a:pt x="2048" y="1107"/>
                  </a:cubicBezTo>
                  <a:cubicBezTo>
                    <a:pt x="2082" y="561"/>
                    <a:pt x="1706" y="49"/>
                    <a:pt x="1160" y="15"/>
                  </a:cubicBezTo>
                  <a:cubicBezTo>
                    <a:pt x="1104" y="5"/>
                    <a:pt x="1048" y="0"/>
                    <a:pt x="993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7"/>
            <p:cNvSpPr/>
            <p:nvPr/>
          </p:nvSpPr>
          <p:spPr>
            <a:xfrm>
              <a:off x="4213475" y="4718950"/>
              <a:ext cx="52925" cy="50075"/>
            </a:xfrm>
            <a:custGeom>
              <a:avLst/>
              <a:gdLst/>
              <a:ahLst/>
              <a:cxnLst/>
              <a:rect l="l" t="t" r="r" b="b"/>
              <a:pathLst>
                <a:path w="2117" h="2003" extrusionOk="0">
                  <a:moveTo>
                    <a:pt x="993" y="1"/>
                  </a:moveTo>
                  <a:cubicBezTo>
                    <a:pt x="485" y="1"/>
                    <a:pt x="66" y="410"/>
                    <a:pt x="35" y="903"/>
                  </a:cubicBezTo>
                  <a:cubicBezTo>
                    <a:pt x="1" y="1449"/>
                    <a:pt x="376" y="1961"/>
                    <a:pt x="922" y="1995"/>
                  </a:cubicBezTo>
                  <a:cubicBezTo>
                    <a:pt x="965" y="2000"/>
                    <a:pt x="1007" y="2002"/>
                    <a:pt x="1048" y="2002"/>
                  </a:cubicBezTo>
                  <a:cubicBezTo>
                    <a:pt x="1570" y="2002"/>
                    <a:pt x="1985" y="1614"/>
                    <a:pt x="2048" y="1108"/>
                  </a:cubicBezTo>
                  <a:cubicBezTo>
                    <a:pt x="2116" y="562"/>
                    <a:pt x="1707" y="50"/>
                    <a:pt x="1161" y="16"/>
                  </a:cubicBezTo>
                  <a:cubicBezTo>
                    <a:pt x="1104" y="6"/>
                    <a:pt x="1048" y="1"/>
                    <a:pt x="99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7"/>
            <p:cNvSpPr/>
            <p:nvPr/>
          </p:nvSpPr>
          <p:spPr>
            <a:xfrm>
              <a:off x="4320125" y="4731750"/>
              <a:ext cx="52900" cy="50250"/>
            </a:xfrm>
            <a:custGeom>
              <a:avLst/>
              <a:gdLst/>
              <a:ahLst/>
              <a:cxnLst/>
              <a:rect l="l" t="t" r="r" b="b"/>
              <a:pathLst>
                <a:path w="2116" h="2010" extrusionOk="0">
                  <a:moveTo>
                    <a:pt x="968" y="1"/>
                  </a:moveTo>
                  <a:cubicBezTo>
                    <a:pt x="485" y="1"/>
                    <a:pt x="65" y="410"/>
                    <a:pt x="34" y="903"/>
                  </a:cubicBezTo>
                  <a:cubicBezTo>
                    <a:pt x="0" y="1449"/>
                    <a:pt x="375" y="1961"/>
                    <a:pt x="921" y="1995"/>
                  </a:cubicBezTo>
                  <a:cubicBezTo>
                    <a:pt x="978" y="2005"/>
                    <a:pt x="1034" y="2009"/>
                    <a:pt x="1088" y="2009"/>
                  </a:cubicBezTo>
                  <a:cubicBezTo>
                    <a:pt x="1591" y="2009"/>
                    <a:pt x="1986" y="1600"/>
                    <a:pt x="2047" y="1107"/>
                  </a:cubicBezTo>
                  <a:cubicBezTo>
                    <a:pt x="2116" y="562"/>
                    <a:pt x="1706" y="50"/>
                    <a:pt x="1126" y="16"/>
                  </a:cubicBezTo>
                  <a:cubicBezTo>
                    <a:pt x="1073" y="6"/>
                    <a:pt x="1020" y="1"/>
                    <a:pt x="96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7"/>
            <p:cNvSpPr/>
            <p:nvPr/>
          </p:nvSpPr>
          <p:spPr>
            <a:xfrm>
              <a:off x="4426750" y="4744550"/>
              <a:ext cx="52050" cy="49875"/>
            </a:xfrm>
            <a:custGeom>
              <a:avLst/>
              <a:gdLst/>
              <a:ahLst/>
              <a:cxnLst/>
              <a:rect l="l" t="t" r="r" b="b"/>
              <a:pathLst>
                <a:path w="2082" h="1995" extrusionOk="0">
                  <a:moveTo>
                    <a:pt x="993" y="1"/>
                  </a:moveTo>
                  <a:cubicBezTo>
                    <a:pt x="485" y="1"/>
                    <a:pt x="65" y="410"/>
                    <a:pt x="35" y="903"/>
                  </a:cubicBezTo>
                  <a:cubicBezTo>
                    <a:pt x="0" y="1414"/>
                    <a:pt x="308" y="1824"/>
                    <a:pt x="751" y="1995"/>
                  </a:cubicBezTo>
                  <a:cubicBezTo>
                    <a:pt x="1195" y="1722"/>
                    <a:pt x="1604" y="1414"/>
                    <a:pt x="2048" y="1073"/>
                  </a:cubicBezTo>
                  <a:cubicBezTo>
                    <a:pt x="2082" y="527"/>
                    <a:pt x="1707" y="50"/>
                    <a:pt x="1161" y="15"/>
                  </a:cubicBezTo>
                  <a:cubicBezTo>
                    <a:pt x="1104" y="5"/>
                    <a:pt x="1048" y="1"/>
                    <a:pt x="99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7"/>
            <p:cNvSpPr/>
            <p:nvPr/>
          </p:nvSpPr>
          <p:spPr>
            <a:xfrm>
              <a:off x="3719550" y="4751675"/>
              <a:ext cx="52050" cy="49575"/>
            </a:xfrm>
            <a:custGeom>
              <a:avLst/>
              <a:gdLst/>
              <a:ahLst/>
              <a:cxnLst/>
              <a:rect l="l" t="t" r="r" b="b"/>
              <a:pathLst>
                <a:path w="2082" h="1983" extrusionOk="0">
                  <a:moveTo>
                    <a:pt x="1049" y="1"/>
                  </a:moveTo>
                  <a:cubicBezTo>
                    <a:pt x="570" y="1"/>
                    <a:pt x="162" y="299"/>
                    <a:pt x="0" y="720"/>
                  </a:cubicBezTo>
                  <a:cubicBezTo>
                    <a:pt x="444" y="1164"/>
                    <a:pt x="888" y="1539"/>
                    <a:pt x="1331" y="1983"/>
                  </a:cubicBezTo>
                  <a:cubicBezTo>
                    <a:pt x="1707" y="1812"/>
                    <a:pt x="1980" y="1505"/>
                    <a:pt x="2014" y="1129"/>
                  </a:cubicBezTo>
                  <a:cubicBezTo>
                    <a:pt x="2082" y="583"/>
                    <a:pt x="1672" y="72"/>
                    <a:pt x="1127" y="3"/>
                  </a:cubicBezTo>
                  <a:cubicBezTo>
                    <a:pt x="1101" y="2"/>
                    <a:pt x="1075" y="1"/>
                    <a:pt x="1049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7"/>
            <p:cNvSpPr/>
            <p:nvPr/>
          </p:nvSpPr>
          <p:spPr>
            <a:xfrm>
              <a:off x="3825325" y="4764350"/>
              <a:ext cx="52925" cy="50925"/>
            </a:xfrm>
            <a:custGeom>
              <a:avLst/>
              <a:gdLst/>
              <a:ahLst/>
              <a:cxnLst/>
              <a:rect l="l" t="t" r="r" b="b"/>
              <a:pathLst>
                <a:path w="2117" h="2037" extrusionOk="0">
                  <a:moveTo>
                    <a:pt x="1076" y="1"/>
                  </a:moveTo>
                  <a:cubicBezTo>
                    <a:pt x="577" y="1"/>
                    <a:pt x="132" y="392"/>
                    <a:pt x="69" y="930"/>
                  </a:cubicBezTo>
                  <a:cubicBezTo>
                    <a:pt x="1" y="1476"/>
                    <a:pt x="410" y="1987"/>
                    <a:pt x="990" y="2021"/>
                  </a:cubicBezTo>
                  <a:cubicBezTo>
                    <a:pt x="1044" y="2031"/>
                    <a:pt x="1097" y="2036"/>
                    <a:pt x="1149" y="2036"/>
                  </a:cubicBezTo>
                  <a:cubicBezTo>
                    <a:pt x="1632" y="2036"/>
                    <a:pt x="2051" y="1627"/>
                    <a:pt x="2082" y="1134"/>
                  </a:cubicBezTo>
                  <a:cubicBezTo>
                    <a:pt x="2116" y="588"/>
                    <a:pt x="1741" y="76"/>
                    <a:pt x="1195" y="8"/>
                  </a:cubicBezTo>
                  <a:cubicBezTo>
                    <a:pt x="1155" y="3"/>
                    <a:pt x="1115" y="1"/>
                    <a:pt x="107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7"/>
            <p:cNvSpPr/>
            <p:nvPr/>
          </p:nvSpPr>
          <p:spPr>
            <a:xfrm>
              <a:off x="3931100" y="4777150"/>
              <a:ext cx="53775" cy="50925"/>
            </a:xfrm>
            <a:custGeom>
              <a:avLst/>
              <a:gdLst/>
              <a:ahLst/>
              <a:cxnLst/>
              <a:rect l="l" t="t" r="r" b="b"/>
              <a:pathLst>
                <a:path w="2151" h="2037" extrusionOk="0">
                  <a:moveTo>
                    <a:pt x="1069" y="1"/>
                  </a:moveTo>
                  <a:cubicBezTo>
                    <a:pt x="543" y="1"/>
                    <a:pt x="101" y="392"/>
                    <a:pt x="69" y="929"/>
                  </a:cubicBezTo>
                  <a:cubicBezTo>
                    <a:pt x="1" y="1475"/>
                    <a:pt x="410" y="1987"/>
                    <a:pt x="956" y="2021"/>
                  </a:cubicBezTo>
                  <a:cubicBezTo>
                    <a:pt x="1013" y="2031"/>
                    <a:pt x="1069" y="2036"/>
                    <a:pt x="1124" y="2036"/>
                  </a:cubicBezTo>
                  <a:cubicBezTo>
                    <a:pt x="1632" y="2036"/>
                    <a:pt x="2052" y="1627"/>
                    <a:pt x="2082" y="1134"/>
                  </a:cubicBezTo>
                  <a:cubicBezTo>
                    <a:pt x="2151" y="588"/>
                    <a:pt x="1775" y="76"/>
                    <a:pt x="1195" y="8"/>
                  </a:cubicBezTo>
                  <a:cubicBezTo>
                    <a:pt x="1153" y="3"/>
                    <a:pt x="1111" y="1"/>
                    <a:pt x="1069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7"/>
            <p:cNvSpPr/>
            <p:nvPr/>
          </p:nvSpPr>
          <p:spPr>
            <a:xfrm>
              <a:off x="4037750" y="4789950"/>
              <a:ext cx="53775" cy="50600"/>
            </a:xfrm>
            <a:custGeom>
              <a:avLst/>
              <a:gdLst/>
              <a:ahLst/>
              <a:cxnLst/>
              <a:rect l="l" t="t" r="r" b="b"/>
              <a:pathLst>
                <a:path w="2151" h="2024" extrusionOk="0">
                  <a:moveTo>
                    <a:pt x="1069" y="0"/>
                  </a:moveTo>
                  <a:cubicBezTo>
                    <a:pt x="542" y="0"/>
                    <a:pt x="100" y="392"/>
                    <a:pt x="69" y="929"/>
                  </a:cubicBezTo>
                  <a:cubicBezTo>
                    <a:pt x="0" y="1475"/>
                    <a:pt x="410" y="1987"/>
                    <a:pt x="956" y="2021"/>
                  </a:cubicBezTo>
                  <a:cubicBezTo>
                    <a:pt x="980" y="2023"/>
                    <a:pt x="1005" y="2023"/>
                    <a:pt x="1029" y="2023"/>
                  </a:cubicBezTo>
                  <a:cubicBezTo>
                    <a:pt x="1578" y="2023"/>
                    <a:pt x="2049" y="1657"/>
                    <a:pt x="2082" y="1134"/>
                  </a:cubicBezTo>
                  <a:cubicBezTo>
                    <a:pt x="2150" y="588"/>
                    <a:pt x="1741" y="76"/>
                    <a:pt x="1195" y="8"/>
                  </a:cubicBezTo>
                  <a:cubicBezTo>
                    <a:pt x="1152" y="3"/>
                    <a:pt x="1110" y="0"/>
                    <a:pt x="1069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7"/>
            <p:cNvSpPr/>
            <p:nvPr/>
          </p:nvSpPr>
          <p:spPr>
            <a:xfrm>
              <a:off x="4144375" y="4802750"/>
              <a:ext cx="53775" cy="50900"/>
            </a:xfrm>
            <a:custGeom>
              <a:avLst/>
              <a:gdLst/>
              <a:ahLst/>
              <a:cxnLst/>
              <a:rect l="l" t="t" r="r" b="b"/>
              <a:pathLst>
                <a:path w="2151" h="2036" extrusionOk="0">
                  <a:moveTo>
                    <a:pt x="1069" y="0"/>
                  </a:moveTo>
                  <a:cubicBezTo>
                    <a:pt x="543" y="0"/>
                    <a:pt x="101" y="391"/>
                    <a:pt x="69" y="929"/>
                  </a:cubicBezTo>
                  <a:cubicBezTo>
                    <a:pt x="1" y="1475"/>
                    <a:pt x="410" y="1987"/>
                    <a:pt x="956" y="2021"/>
                  </a:cubicBezTo>
                  <a:cubicBezTo>
                    <a:pt x="1013" y="2031"/>
                    <a:pt x="1069" y="2036"/>
                    <a:pt x="1124" y="2036"/>
                  </a:cubicBezTo>
                  <a:cubicBezTo>
                    <a:pt x="1632" y="2036"/>
                    <a:pt x="2051" y="1626"/>
                    <a:pt x="2082" y="1134"/>
                  </a:cubicBezTo>
                  <a:cubicBezTo>
                    <a:pt x="2150" y="588"/>
                    <a:pt x="1775" y="76"/>
                    <a:pt x="1195" y="8"/>
                  </a:cubicBezTo>
                  <a:cubicBezTo>
                    <a:pt x="1153" y="3"/>
                    <a:pt x="1111" y="0"/>
                    <a:pt x="1069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7"/>
            <p:cNvSpPr/>
            <p:nvPr/>
          </p:nvSpPr>
          <p:spPr>
            <a:xfrm>
              <a:off x="4251025" y="4815550"/>
              <a:ext cx="53750" cy="50900"/>
            </a:xfrm>
            <a:custGeom>
              <a:avLst/>
              <a:gdLst/>
              <a:ahLst/>
              <a:cxnLst/>
              <a:rect l="l" t="t" r="r" b="b"/>
              <a:pathLst>
                <a:path w="2150" h="2036" extrusionOk="0">
                  <a:moveTo>
                    <a:pt x="1068" y="0"/>
                  </a:moveTo>
                  <a:cubicBezTo>
                    <a:pt x="542" y="0"/>
                    <a:pt x="100" y="391"/>
                    <a:pt x="68" y="929"/>
                  </a:cubicBezTo>
                  <a:cubicBezTo>
                    <a:pt x="0" y="1475"/>
                    <a:pt x="410" y="1987"/>
                    <a:pt x="956" y="2021"/>
                  </a:cubicBezTo>
                  <a:cubicBezTo>
                    <a:pt x="1012" y="2031"/>
                    <a:pt x="1068" y="2036"/>
                    <a:pt x="1123" y="2036"/>
                  </a:cubicBezTo>
                  <a:cubicBezTo>
                    <a:pt x="1631" y="2036"/>
                    <a:pt x="2051" y="1626"/>
                    <a:pt x="2082" y="1134"/>
                  </a:cubicBezTo>
                  <a:cubicBezTo>
                    <a:pt x="2150" y="588"/>
                    <a:pt x="1740" y="76"/>
                    <a:pt x="1194" y="8"/>
                  </a:cubicBezTo>
                  <a:cubicBezTo>
                    <a:pt x="1152" y="3"/>
                    <a:pt x="1110" y="0"/>
                    <a:pt x="1068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17"/>
            <p:cNvSpPr/>
            <p:nvPr/>
          </p:nvSpPr>
          <p:spPr>
            <a:xfrm>
              <a:off x="4360200" y="4827600"/>
              <a:ext cx="29900" cy="19725"/>
            </a:xfrm>
            <a:custGeom>
              <a:avLst/>
              <a:gdLst/>
              <a:ahLst/>
              <a:cxnLst/>
              <a:rect l="l" t="t" r="r" b="b"/>
              <a:pathLst>
                <a:path w="1196" h="789" extrusionOk="0">
                  <a:moveTo>
                    <a:pt x="1027" y="1"/>
                  </a:moveTo>
                  <a:cubicBezTo>
                    <a:pt x="572" y="1"/>
                    <a:pt x="131" y="332"/>
                    <a:pt x="1" y="788"/>
                  </a:cubicBezTo>
                  <a:cubicBezTo>
                    <a:pt x="410" y="549"/>
                    <a:pt x="820" y="310"/>
                    <a:pt x="1195" y="37"/>
                  </a:cubicBezTo>
                  <a:cubicBezTo>
                    <a:pt x="1161" y="37"/>
                    <a:pt x="1127" y="3"/>
                    <a:pt x="1093" y="3"/>
                  </a:cubicBezTo>
                  <a:cubicBezTo>
                    <a:pt x="1071" y="2"/>
                    <a:pt x="1049" y="1"/>
                    <a:pt x="1027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17"/>
            <p:cNvSpPr/>
            <p:nvPr/>
          </p:nvSpPr>
          <p:spPr>
            <a:xfrm>
              <a:off x="3872250" y="4878775"/>
              <a:ext cx="51200" cy="45325"/>
            </a:xfrm>
            <a:custGeom>
              <a:avLst/>
              <a:gdLst/>
              <a:ahLst/>
              <a:cxnLst/>
              <a:rect l="l" t="t" r="r" b="b"/>
              <a:pathLst>
                <a:path w="2048" h="1813" extrusionOk="0">
                  <a:moveTo>
                    <a:pt x="969" y="0"/>
                  </a:moveTo>
                  <a:cubicBezTo>
                    <a:pt x="530" y="0"/>
                    <a:pt x="160" y="236"/>
                    <a:pt x="0" y="652"/>
                  </a:cubicBezTo>
                  <a:cubicBezTo>
                    <a:pt x="546" y="1062"/>
                    <a:pt x="1092" y="1403"/>
                    <a:pt x="1570" y="1812"/>
                  </a:cubicBezTo>
                  <a:cubicBezTo>
                    <a:pt x="1775" y="1642"/>
                    <a:pt x="1911" y="1403"/>
                    <a:pt x="1945" y="1130"/>
                  </a:cubicBezTo>
                  <a:cubicBezTo>
                    <a:pt x="2048" y="550"/>
                    <a:pt x="1604" y="38"/>
                    <a:pt x="1058" y="4"/>
                  </a:cubicBezTo>
                  <a:cubicBezTo>
                    <a:pt x="1028" y="2"/>
                    <a:pt x="998" y="0"/>
                    <a:pt x="969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17"/>
            <p:cNvSpPr/>
            <p:nvPr/>
          </p:nvSpPr>
          <p:spPr>
            <a:xfrm>
              <a:off x="3975475" y="4891475"/>
              <a:ext cx="52900" cy="50725"/>
            </a:xfrm>
            <a:custGeom>
              <a:avLst/>
              <a:gdLst/>
              <a:ahLst/>
              <a:cxnLst/>
              <a:rect l="l" t="t" r="r" b="b"/>
              <a:pathLst>
                <a:path w="2116" h="2029" extrusionOk="0">
                  <a:moveTo>
                    <a:pt x="1075" y="0"/>
                  </a:moveTo>
                  <a:cubicBezTo>
                    <a:pt x="576" y="0"/>
                    <a:pt x="134" y="389"/>
                    <a:pt x="103" y="895"/>
                  </a:cubicBezTo>
                  <a:cubicBezTo>
                    <a:pt x="0" y="1475"/>
                    <a:pt x="444" y="1987"/>
                    <a:pt x="990" y="2021"/>
                  </a:cubicBezTo>
                  <a:cubicBezTo>
                    <a:pt x="1030" y="2026"/>
                    <a:pt x="1070" y="2028"/>
                    <a:pt x="1109" y="2028"/>
                  </a:cubicBezTo>
                  <a:cubicBezTo>
                    <a:pt x="1608" y="2028"/>
                    <a:pt x="2050" y="1640"/>
                    <a:pt x="2082" y="1134"/>
                  </a:cubicBezTo>
                  <a:cubicBezTo>
                    <a:pt x="2116" y="554"/>
                    <a:pt x="1741" y="42"/>
                    <a:pt x="1195" y="8"/>
                  </a:cubicBezTo>
                  <a:cubicBezTo>
                    <a:pt x="1155" y="3"/>
                    <a:pt x="1115" y="0"/>
                    <a:pt x="107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7"/>
            <p:cNvSpPr/>
            <p:nvPr/>
          </p:nvSpPr>
          <p:spPr>
            <a:xfrm>
              <a:off x="4082950" y="4904250"/>
              <a:ext cx="52075" cy="50750"/>
            </a:xfrm>
            <a:custGeom>
              <a:avLst/>
              <a:gdLst/>
              <a:ahLst/>
              <a:cxnLst/>
              <a:rect l="l" t="t" r="r" b="b"/>
              <a:pathLst>
                <a:path w="2083" h="2030" extrusionOk="0">
                  <a:moveTo>
                    <a:pt x="1042" y="1"/>
                  </a:moveTo>
                  <a:cubicBezTo>
                    <a:pt x="543" y="1"/>
                    <a:pt x="101" y="390"/>
                    <a:pt x="69" y="896"/>
                  </a:cubicBezTo>
                  <a:cubicBezTo>
                    <a:pt x="1" y="1476"/>
                    <a:pt x="410" y="1988"/>
                    <a:pt x="956" y="2022"/>
                  </a:cubicBezTo>
                  <a:cubicBezTo>
                    <a:pt x="996" y="2027"/>
                    <a:pt x="1036" y="2029"/>
                    <a:pt x="1076" y="2029"/>
                  </a:cubicBezTo>
                  <a:cubicBezTo>
                    <a:pt x="1575" y="2029"/>
                    <a:pt x="2017" y="1640"/>
                    <a:pt x="2048" y="1134"/>
                  </a:cubicBezTo>
                  <a:cubicBezTo>
                    <a:pt x="2082" y="554"/>
                    <a:pt x="1707" y="43"/>
                    <a:pt x="1161" y="8"/>
                  </a:cubicBezTo>
                  <a:cubicBezTo>
                    <a:pt x="1121" y="3"/>
                    <a:pt x="1081" y="1"/>
                    <a:pt x="1042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7"/>
            <p:cNvSpPr/>
            <p:nvPr/>
          </p:nvSpPr>
          <p:spPr>
            <a:xfrm>
              <a:off x="4196425" y="4917125"/>
              <a:ext cx="22200" cy="9525"/>
            </a:xfrm>
            <a:custGeom>
              <a:avLst/>
              <a:gdLst/>
              <a:ahLst/>
              <a:cxnLst/>
              <a:rect l="l" t="t" r="r" b="b"/>
              <a:pathLst>
                <a:path w="888" h="381" extrusionOk="0">
                  <a:moveTo>
                    <a:pt x="792" y="1"/>
                  </a:moveTo>
                  <a:cubicBezTo>
                    <a:pt x="460" y="1"/>
                    <a:pt x="187" y="162"/>
                    <a:pt x="0" y="381"/>
                  </a:cubicBezTo>
                  <a:lnTo>
                    <a:pt x="887" y="5"/>
                  </a:lnTo>
                  <a:cubicBezTo>
                    <a:pt x="855" y="2"/>
                    <a:pt x="824" y="1"/>
                    <a:pt x="792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7"/>
            <p:cNvSpPr/>
            <p:nvPr/>
          </p:nvSpPr>
          <p:spPr>
            <a:xfrm>
              <a:off x="4154188" y="4307225"/>
              <a:ext cx="52925" cy="50600"/>
            </a:xfrm>
            <a:custGeom>
              <a:avLst/>
              <a:gdLst/>
              <a:ahLst/>
              <a:cxnLst/>
              <a:rect l="l" t="t" r="r" b="b"/>
              <a:pathLst>
                <a:path w="2117" h="2024" extrusionOk="0">
                  <a:moveTo>
                    <a:pt x="1041" y="1"/>
                  </a:moveTo>
                  <a:cubicBezTo>
                    <a:pt x="542" y="1"/>
                    <a:pt x="98" y="390"/>
                    <a:pt x="35" y="896"/>
                  </a:cubicBezTo>
                  <a:cubicBezTo>
                    <a:pt x="1" y="1476"/>
                    <a:pt x="376" y="1988"/>
                    <a:pt x="922" y="2022"/>
                  </a:cubicBezTo>
                  <a:cubicBezTo>
                    <a:pt x="947" y="2023"/>
                    <a:pt x="971" y="2024"/>
                    <a:pt x="995" y="2024"/>
                  </a:cubicBezTo>
                  <a:cubicBezTo>
                    <a:pt x="1544" y="2024"/>
                    <a:pt x="2015" y="1657"/>
                    <a:pt x="2048" y="1134"/>
                  </a:cubicBezTo>
                  <a:cubicBezTo>
                    <a:pt x="2116" y="554"/>
                    <a:pt x="1707" y="43"/>
                    <a:pt x="1161" y="8"/>
                  </a:cubicBezTo>
                  <a:cubicBezTo>
                    <a:pt x="1121" y="3"/>
                    <a:pt x="1081" y="1"/>
                    <a:pt x="104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5" name="Google Shape;605;p17"/>
          <p:cNvSpPr txBox="1">
            <a:spLocks noGrp="1"/>
          </p:cNvSpPr>
          <p:nvPr>
            <p:ph type="subTitle" idx="1"/>
          </p:nvPr>
        </p:nvSpPr>
        <p:spPr>
          <a:xfrm>
            <a:off x="1936342" y="2690875"/>
            <a:ext cx="5271300" cy="6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06" name="Google Shape;606;p17"/>
          <p:cNvSpPr txBox="1">
            <a:spLocks noGrp="1"/>
          </p:cNvSpPr>
          <p:nvPr>
            <p:ph type="title"/>
          </p:nvPr>
        </p:nvSpPr>
        <p:spPr>
          <a:xfrm>
            <a:off x="1388100" y="1884425"/>
            <a:ext cx="63678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6">
    <p:bg>
      <p:bgPr>
        <a:solidFill>
          <a:schemeClr val="accent3"/>
        </a:solidFill>
        <a:effectLst/>
      </p:bgPr>
    </p:bg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99000">
                <a:srgbClr val="FCE8EC"/>
              </a:gs>
              <a:gs pos="10000">
                <a:schemeClr val="accent1">
                  <a:lumMod val="5000"/>
                  <a:lumOff val="95000"/>
                </a:schemeClr>
              </a:gs>
              <a:gs pos="4000">
                <a:srgbClr val="FBE5EA"/>
              </a:gs>
              <a:gs pos="91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pSp>
        <p:nvGrpSpPr>
          <p:cNvPr id="608" name="Google Shape;608;p18"/>
          <p:cNvGrpSpPr/>
          <p:nvPr/>
        </p:nvGrpSpPr>
        <p:grpSpPr>
          <a:xfrm rot="5400000">
            <a:off x="6163217" y="2162753"/>
            <a:ext cx="2980382" cy="2981185"/>
            <a:chOff x="6728975" y="0"/>
            <a:chExt cx="2415025" cy="2415675"/>
          </a:xfrm>
        </p:grpSpPr>
        <p:sp>
          <p:nvSpPr>
            <p:cNvPr id="609" name="Google Shape;609;p18"/>
            <p:cNvSpPr/>
            <p:nvPr/>
          </p:nvSpPr>
          <p:spPr>
            <a:xfrm>
              <a:off x="6728975" y="0"/>
              <a:ext cx="2415025" cy="2415675"/>
            </a:xfrm>
            <a:custGeom>
              <a:avLst/>
              <a:gdLst/>
              <a:ahLst/>
              <a:cxnLst/>
              <a:rect l="l" t="t" r="r" b="b"/>
              <a:pathLst>
                <a:path w="96601" h="96627" extrusionOk="0">
                  <a:moveTo>
                    <a:pt x="1" y="1"/>
                  </a:moveTo>
                  <a:lnTo>
                    <a:pt x="12651" y="12677"/>
                  </a:lnTo>
                  <a:lnTo>
                    <a:pt x="96601" y="96627"/>
                  </a:lnTo>
                  <a:lnTo>
                    <a:pt x="96601" y="90867"/>
                  </a:lnTo>
                  <a:lnTo>
                    <a:pt x="57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8"/>
            <p:cNvSpPr/>
            <p:nvPr/>
          </p:nvSpPr>
          <p:spPr>
            <a:xfrm>
              <a:off x="7082725" y="0"/>
              <a:ext cx="2061275" cy="2061950"/>
            </a:xfrm>
            <a:custGeom>
              <a:avLst/>
              <a:gdLst/>
              <a:ahLst/>
              <a:cxnLst/>
              <a:rect l="l" t="t" r="r" b="b"/>
              <a:pathLst>
                <a:path w="82451" h="82478" extrusionOk="0">
                  <a:moveTo>
                    <a:pt x="0" y="1"/>
                  </a:moveTo>
                  <a:lnTo>
                    <a:pt x="5576" y="5603"/>
                  </a:lnTo>
                  <a:lnTo>
                    <a:pt x="82451" y="82477"/>
                  </a:lnTo>
                  <a:lnTo>
                    <a:pt x="82451" y="76744"/>
                  </a:lnTo>
                  <a:lnTo>
                    <a:pt x="8442" y="2736"/>
                  </a:lnTo>
                  <a:lnTo>
                    <a:pt x="57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8"/>
            <p:cNvSpPr/>
            <p:nvPr/>
          </p:nvSpPr>
          <p:spPr>
            <a:xfrm>
              <a:off x="7435800" y="0"/>
              <a:ext cx="1708200" cy="1708875"/>
            </a:xfrm>
            <a:custGeom>
              <a:avLst/>
              <a:gdLst/>
              <a:ahLst/>
              <a:cxnLst/>
              <a:rect l="l" t="t" r="r" b="b"/>
              <a:pathLst>
                <a:path w="68328" h="68355" extrusionOk="0">
                  <a:moveTo>
                    <a:pt x="0" y="1"/>
                  </a:moveTo>
                  <a:lnTo>
                    <a:pt x="68328" y="68354"/>
                  </a:lnTo>
                  <a:lnTo>
                    <a:pt x="68328" y="62595"/>
                  </a:lnTo>
                  <a:lnTo>
                    <a:pt x="576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8"/>
            <p:cNvSpPr/>
            <p:nvPr/>
          </p:nvSpPr>
          <p:spPr>
            <a:xfrm>
              <a:off x="7788875" y="0"/>
              <a:ext cx="1355125" cy="1355150"/>
            </a:xfrm>
            <a:custGeom>
              <a:avLst/>
              <a:gdLst/>
              <a:ahLst/>
              <a:cxnLst/>
              <a:rect l="l" t="t" r="r" b="b"/>
              <a:pathLst>
                <a:path w="54205" h="54206" extrusionOk="0">
                  <a:moveTo>
                    <a:pt x="0" y="1"/>
                  </a:moveTo>
                  <a:lnTo>
                    <a:pt x="54205" y="54205"/>
                  </a:lnTo>
                  <a:lnTo>
                    <a:pt x="54205" y="48472"/>
                  </a:lnTo>
                  <a:lnTo>
                    <a:pt x="576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8"/>
            <p:cNvSpPr/>
            <p:nvPr/>
          </p:nvSpPr>
          <p:spPr>
            <a:xfrm>
              <a:off x="8142600" y="0"/>
              <a:ext cx="1001400" cy="1002050"/>
            </a:xfrm>
            <a:custGeom>
              <a:avLst/>
              <a:gdLst/>
              <a:ahLst/>
              <a:cxnLst/>
              <a:rect l="l" t="t" r="r" b="b"/>
              <a:pathLst>
                <a:path w="40056" h="40082" extrusionOk="0">
                  <a:moveTo>
                    <a:pt x="1" y="1"/>
                  </a:moveTo>
                  <a:lnTo>
                    <a:pt x="40056" y="40082"/>
                  </a:lnTo>
                  <a:lnTo>
                    <a:pt x="40056" y="34322"/>
                  </a:lnTo>
                  <a:lnTo>
                    <a:pt x="57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8"/>
            <p:cNvSpPr/>
            <p:nvPr/>
          </p:nvSpPr>
          <p:spPr>
            <a:xfrm>
              <a:off x="8496350" y="0"/>
              <a:ext cx="647650" cy="648325"/>
            </a:xfrm>
            <a:custGeom>
              <a:avLst/>
              <a:gdLst/>
              <a:ahLst/>
              <a:cxnLst/>
              <a:rect l="l" t="t" r="r" b="b"/>
              <a:pathLst>
                <a:path w="25906" h="25933" extrusionOk="0">
                  <a:moveTo>
                    <a:pt x="0" y="1"/>
                  </a:moveTo>
                  <a:lnTo>
                    <a:pt x="25906" y="25933"/>
                  </a:lnTo>
                  <a:lnTo>
                    <a:pt x="25906" y="20199"/>
                  </a:lnTo>
                  <a:lnTo>
                    <a:pt x="57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5" name="Google Shape;615;p18"/>
          <p:cNvSpPr txBox="1">
            <a:spLocks noGrp="1"/>
          </p:cNvSpPr>
          <p:nvPr>
            <p:ph type="title"/>
          </p:nvPr>
        </p:nvSpPr>
        <p:spPr>
          <a:xfrm>
            <a:off x="713225" y="1567388"/>
            <a:ext cx="3188400" cy="6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16" name="Google Shape;616;p18"/>
          <p:cNvSpPr txBox="1">
            <a:spLocks noGrp="1"/>
          </p:cNvSpPr>
          <p:nvPr>
            <p:ph type="body" idx="1"/>
          </p:nvPr>
        </p:nvSpPr>
        <p:spPr>
          <a:xfrm>
            <a:off x="713225" y="2254155"/>
            <a:ext cx="3188400" cy="11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">
  <p:cSld name="CUSTOM_7"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Imagen 17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607" y="70861"/>
            <a:ext cx="9028735" cy="791582"/>
          </a:xfrm>
          <a:prstGeom prst="rect">
            <a:avLst/>
          </a:prstGeom>
        </p:spPr>
      </p:pic>
      <p:grpSp>
        <p:nvGrpSpPr>
          <p:cNvPr id="618" name="Google Shape;618;p19"/>
          <p:cNvGrpSpPr/>
          <p:nvPr/>
        </p:nvGrpSpPr>
        <p:grpSpPr>
          <a:xfrm rot="-379178">
            <a:off x="-72287" y="4214338"/>
            <a:ext cx="1188783" cy="891588"/>
            <a:chOff x="2683075" y="2759700"/>
            <a:chExt cx="1544925" cy="1083825"/>
          </a:xfrm>
        </p:grpSpPr>
        <p:sp>
          <p:nvSpPr>
            <p:cNvPr id="619" name="Google Shape;619;p19"/>
            <p:cNvSpPr/>
            <p:nvPr/>
          </p:nvSpPr>
          <p:spPr>
            <a:xfrm>
              <a:off x="2683075" y="2759850"/>
              <a:ext cx="1544925" cy="1083675"/>
            </a:xfrm>
            <a:custGeom>
              <a:avLst/>
              <a:gdLst/>
              <a:ahLst/>
              <a:cxnLst/>
              <a:rect l="l" t="t" r="r" b="b"/>
              <a:pathLst>
                <a:path w="61797" h="43347" extrusionOk="0">
                  <a:moveTo>
                    <a:pt x="23324" y="1"/>
                  </a:moveTo>
                  <a:cubicBezTo>
                    <a:pt x="20321" y="1"/>
                    <a:pt x="17333" y="1037"/>
                    <a:pt x="14980" y="2968"/>
                  </a:cubicBezTo>
                  <a:cubicBezTo>
                    <a:pt x="0" y="14979"/>
                    <a:pt x="23886" y="43233"/>
                    <a:pt x="23886" y="43233"/>
                  </a:cubicBezTo>
                  <a:cubicBezTo>
                    <a:pt x="23886" y="43233"/>
                    <a:pt x="25517" y="43346"/>
                    <a:pt x="28101" y="43346"/>
                  </a:cubicBezTo>
                  <a:cubicBezTo>
                    <a:pt x="37799" y="43346"/>
                    <a:pt x="60918" y="41750"/>
                    <a:pt x="61592" y="26581"/>
                  </a:cubicBezTo>
                  <a:cubicBezTo>
                    <a:pt x="61797" y="21906"/>
                    <a:pt x="59476" y="17299"/>
                    <a:pt x="55484" y="14808"/>
                  </a:cubicBezTo>
                  <a:cubicBezTo>
                    <a:pt x="53361" y="13486"/>
                    <a:pt x="51246" y="12963"/>
                    <a:pt x="49230" y="12963"/>
                  </a:cubicBezTo>
                  <a:cubicBezTo>
                    <a:pt x="41625" y="12963"/>
                    <a:pt x="35420" y="20405"/>
                    <a:pt x="35420" y="20405"/>
                  </a:cubicBezTo>
                  <a:cubicBezTo>
                    <a:pt x="35420" y="20405"/>
                    <a:pt x="39173" y="5356"/>
                    <a:pt x="28083" y="920"/>
                  </a:cubicBezTo>
                  <a:cubicBezTo>
                    <a:pt x="26556" y="300"/>
                    <a:pt x="24938" y="1"/>
                    <a:pt x="23324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9"/>
            <p:cNvSpPr/>
            <p:nvPr/>
          </p:nvSpPr>
          <p:spPr>
            <a:xfrm>
              <a:off x="2932150" y="2759700"/>
              <a:ext cx="1295850" cy="1082300"/>
            </a:xfrm>
            <a:custGeom>
              <a:avLst/>
              <a:gdLst/>
              <a:ahLst/>
              <a:cxnLst/>
              <a:rect l="l" t="t" r="r" b="b"/>
              <a:pathLst>
                <a:path w="51834" h="43292" extrusionOk="0">
                  <a:moveTo>
                    <a:pt x="13424" y="1201"/>
                  </a:moveTo>
                  <a:cubicBezTo>
                    <a:pt x="13603" y="1201"/>
                    <a:pt x="13784" y="1244"/>
                    <a:pt x="13957" y="1336"/>
                  </a:cubicBezTo>
                  <a:cubicBezTo>
                    <a:pt x="14571" y="1643"/>
                    <a:pt x="14776" y="2359"/>
                    <a:pt x="14469" y="2905"/>
                  </a:cubicBezTo>
                  <a:cubicBezTo>
                    <a:pt x="14281" y="3329"/>
                    <a:pt x="13897" y="3558"/>
                    <a:pt x="13475" y="3558"/>
                  </a:cubicBezTo>
                  <a:cubicBezTo>
                    <a:pt x="13286" y="3558"/>
                    <a:pt x="13090" y="3512"/>
                    <a:pt x="12899" y="3417"/>
                  </a:cubicBezTo>
                  <a:cubicBezTo>
                    <a:pt x="12319" y="3144"/>
                    <a:pt x="12081" y="2394"/>
                    <a:pt x="12388" y="1848"/>
                  </a:cubicBezTo>
                  <a:cubicBezTo>
                    <a:pt x="12603" y="1440"/>
                    <a:pt x="13004" y="1201"/>
                    <a:pt x="13424" y="1201"/>
                  </a:cubicBezTo>
                  <a:close/>
                  <a:moveTo>
                    <a:pt x="17875" y="3419"/>
                  </a:moveTo>
                  <a:cubicBezTo>
                    <a:pt x="18053" y="3419"/>
                    <a:pt x="18231" y="3462"/>
                    <a:pt x="18393" y="3554"/>
                  </a:cubicBezTo>
                  <a:cubicBezTo>
                    <a:pt x="19007" y="3861"/>
                    <a:pt x="19212" y="4577"/>
                    <a:pt x="18905" y="5123"/>
                  </a:cubicBezTo>
                  <a:cubicBezTo>
                    <a:pt x="18717" y="5547"/>
                    <a:pt x="18333" y="5776"/>
                    <a:pt x="17911" y="5776"/>
                  </a:cubicBezTo>
                  <a:cubicBezTo>
                    <a:pt x="17722" y="5776"/>
                    <a:pt x="17526" y="5730"/>
                    <a:pt x="17335" y="5635"/>
                  </a:cubicBezTo>
                  <a:cubicBezTo>
                    <a:pt x="16789" y="5396"/>
                    <a:pt x="16516" y="4680"/>
                    <a:pt x="16824" y="4066"/>
                  </a:cubicBezTo>
                  <a:cubicBezTo>
                    <a:pt x="17039" y="3658"/>
                    <a:pt x="17457" y="3419"/>
                    <a:pt x="17875" y="3419"/>
                  </a:cubicBezTo>
                  <a:close/>
                  <a:moveTo>
                    <a:pt x="9104" y="4663"/>
                  </a:moveTo>
                  <a:cubicBezTo>
                    <a:pt x="9284" y="4663"/>
                    <a:pt x="9463" y="4702"/>
                    <a:pt x="9624" y="4782"/>
                  </a:cubicBezTo>
                  <a:cubicBezTo>
                    <a:pt x="10170" y="5089"/>
                    <a:pt x="10443" y="5806"/>
                    <a:pt x="10135" y="6386"/>
                  </a:cubicBezTo>
                  <a:cubicBezTo>
                    <a:pt x="9919" y="6795"/>
                    <a:pt x="9516" y="7017"/>
                    <a:pt x="9094" y="7017"/>
                  </a:cubicBezTo>
                  <a:cubicBezTo>
                    <a:pt x="8917" y="7017"/>
                    <a:pt x="8737" y="6978"/>
                    <a:pt x="8566" y="6898"/>
                  </a:cubicBezTo>
                  <a:cubicBezTo>
                    <a:pt x="7986" y="6591"/>
                    <a:pt x="7747" y="5874"/>
                    <a:pt x="8054" y="5294"/>
                  </a:cubicBezTo>
                  <a:cubicBezTo>
                    <a:pt x="8246" y="4885"/>
                    <a:pt x="8676" y="4663"/>
                    <a:pt x="9104" y="4663"/>
                  </a:cubicBezTo>
                  <a:close/>
                  <a:moveTo>
                    <a:pt x="22362" y="5686"/>
                  </a:moveTo>
                  <a:cubicBezTo>
                    <a:pt x="22543" y="5686"/>
                    <a:pt x="22726" y="5725"/>
                    <a:pt x="22897" y="5806"/>
                  </a:cubicBezTo>
                  <a:cubicBezTo>
                    <a:pt x="23478" y="6113"/>
                    <a:pt x="23682" y="6830"/>
                    <a:pt x="23409" y="7410"/>
                  </a:cubicBezTo>
                  <a:cubicBezTo>
                    <a:pt x="23193" y="7819"/>
                    <a:pt x="22790" y="8041"/>
                    <a:pt x="22356" y="8041"/>
                  </a:cubicBezTo>
                  <a:cubicBezTo>
                    <a:pt x="22174" y="8041"/>
                    <a:pt x="21987" y="8002"/>
                    <a:pt x="21806" y="7921"/>
                  </a:cubicBezTo>
                  <a:cubicBezTo>
                    <a:pt x="21225" y="7648"/>
                    <a:pt x="20987" y="6932"/>
                    <a:pt x="21294" y="6318"/>
                  </a:cubicBezTo>
                  <a:cubicBezTo>
                    <a:pt x="21510" y="5909"/>
                    <a:pt x="21930" y="5686"/>
                    <a:pt x="22362" y="5686"/>
                  </a:cubicBezTo>
                  <a:close/>
                  <a:moveTo>
                    <a:pt x="13540" y="6881"/>
                  </a:moveTo>
                  <a:cubicBezTo>
                    <a:pt x="13720" y="6881"/>
                    <a:pt x="13899" y="6920"/>
                    <a:pt x="14060" y="7000"/>
                  </a:cubicBezTo>
                  <a:cubicBezTo>
                    <a:pt x="14606" y="7307"/>
                    <a:pt x="14879" y="8024"/>
                    <a:pt x="14571" y="8604"/>
                  </a:cubicBezTo>
                  <a:cubicBezTo>
                    <a:pt x="14355" y="9013"/>
                    <a:pt x="13952" y="9235"/>
                    <a:pt x="13530" y="9235"/>
                  </a:cubicBezTo>
                  <a:cubicBezTo>
                    <a:pt x="13353" y="9235"/>
                    <a:pt x="13173" y="9196"/>
                    <a:pt x="13002" y="9116"/>
                  </a:cubicBezTo>
                  <a:cubicBezTo>
                    <a:pt x="12422" y="8843"/>
                    <a:pt x="12217" y="8126"/>
                    <a:pt x="12490" y="7512"/>
                  </a:cubicBezTo>
                  <a:cubicBezTo>
                    <a:pt x="12682" y="7103"/>
                    <a:pt x="13112" y="6881"/>
                    <a:pt x="13540" y="6881"/>
                  </a:cubicBezTo>
                  <a:close/>
                  <a:moveTo>
                    <a:pt x="4789" y="7222"/>
                  </a:moveTo>
                  <a:cubicBezTo>
                    <a:pt x="4970" y="7222"/>
                    <a:pt x="5153" y="7261"/>
                    <a:pt x="5324" y="7341"/>
                  </a:cubicBezTo>
                  <a:cubicBezTo>
                    <a:pt x="5904" y="7648"/>
                    <a:pt x="6109" y="8365"/>
                    <a:pt x="5836" y="8945"/>
                  </a:cubicBezTo>
                  <a:cubicBezTo>
                    <a:pt x="5616" y="9337"/>
                    <a:pt x="5202" y="9570"/>
                    <a:pt x="4759" y="9570"/>
                  </a:cubicBezTo>
                  <a:cubicBezTo>
                    <a:pt x="4585" y="9570"/>
                    <a:pt x="4406" y="9534"/>
                    <a:pt x="4232" y="9457"/>
                  </a:cubicBezTo>
                  <a:cubicBezTo>
                    <a:pt x="3652" y="9184"/>
                    <a:pt x="3447" y="8467"/>
                    <a:pt x="3720" y="7853"/>
                  </a:cubicBezTo>
                  <a:cubicBezTo>
                    <a:pt x="3937" y="7444"/>
                    <a:pt x="4357" y="7222"/>
                    <a:pt x="4789" y="7222"/>
                  </a:cubicBezTo>
                  <a:close/>
                  <a:moveTo>
                    <a:pt x="17954" y="9144"/>
                  </a:moveTo>
                  <a:cubicBezTo>
                    <a:pt x="18142" y="9144"/>
                    <a:pt x="18337" y="9190"/>
                    <a:pt x="18530" y="9286"/>
                  </a:cubicBezTo>
                  <a:cubicBezTo>
                    <a:pt x="19144" y="9559"/>
                    <a:pt x="19349" y="10276"/>
                    <a:pt x="19042" y="10856"/>
                  </a:cubicBezTo>
                  <a:cubicBezTo>
                    <a:pt x="18821" y="11248"/>
                    <a:pt x="18408" y="11481"/>
                    <a:pt x="17978" y="11481"/>
                  </a:cubicBezTo>
                  <a:cubicBezTo>
                    <a:pt x="17808" y="11481"/>
                    <a:pt x="17636" y="11445"/>
                    <a:pt x="17472" y="11368"/>
                  </a:cubicBezTo>
                  <a:cubicBezTo>
                    <a:pt x="16926" y="11095"/>
                    <a:pt x="16653" y="10378"/>
                    <a:pt x="16960" y="9764"/>
                  </a:cubicBezTo>
                  <a:cubicBezTo>
                    <a:pt x="17171" y="9366"/>
                    <a:pt x="17543" y="9144"/>
                    <a:pt x="17954" y="9144"/>
                  </a:cubicBezTo>
                  <a:close/>
                  <a:moveTo>
                    <a:pt x="9198" y="9487"/>
                  </a:moveTo>
                  <a:cubicBezTo>
                    <a:pt x="9388" y="9487"/>
                    <a:pt x="9581" y="9533"/>
                    <a:pt x="9760" y="9628"/>
                  </a:cubicBezTo>
                  <a:cubicBezTo>
                    <a:pt x="10306" y="9901"/>
                    <a:pt x="10545" y="10617"/>
                    <a:pt x="10272" y="11197"/>
                  </a:cubicBezTo>
                  <a:cubicBezTo>
                    <a:pt x="10055" y="11606"/>
                    <a:pt x="9652" y="11829"/>
                    <a:pt x="9218" y="11829"/>
                  </a:cubicBezTo>
                  <a:cubicBezTo>
                    <a:pt x="9037" y="11829"/>
                    <a:pt x="8849" y="11790"/>
                    <a:pt x="8668" y="11709"/>
                  </a:cubicBezTo>
                  <a:cubicBezTo>
                    <a:pt x="8122" y="11436"/>
                    <a:pt x="7883" y="10720"/>
                    <a:pt x="8156" y="10139"/>
                  </a:cubicBezTo>
                  <a:cubicBezTo>
                    <a:pt x="8368" y="9715"/>
                    <a:pt x="8776" y="9487"/>
                    <a:pt x="9198" y="9487"/>
                  </a:cubicBezTo>
                  <a:close/>
                  <a:moveTo>
                    <a:pt x="22412" y="11397"/>
                  </a:moveTo>
                  <a:cubicBezTo>
                    <a:pt x="22597" y="11397"/>
                    <a:pt x="22786" y="11443"/>
                    <a:pt x="22966" y="11539"/>
                  </a:cubicBezTo>
                  <a:cubicBezTo>
                    <a:pt x="23580" y="11846"/>
                    <a:pt x="23785" y="12562"/>
                    <a:pt x="23478" y="13108"/>
                  </a:cubicBezTo>
                  <a:cubicBezTo>
                    <a:pt x="23262" y="13515"/>
                    <a:pt x="22861" y="13755"/>
                    <a:pt x="22441" y="13755"/>
                  </a:cubicBezTo>
                  <a:cubicBezTo>
                    <a:pt x="22263" y="13755"/>
                    <a:pt x="22081" y="13712"/>
                    <a:pt x="21908" y="13620"/>
                  </a:cubicBezTo>
                  <a:cubicBezTo>
                    <a:pt x="21362" y="13381"/>
                    <a:pt x="21089" y="12630"/>
                    <a:pt x="21396" y="12050"/>
                  </a:cubicBezTo>
                  <a:cubicBezTo>
                    <a:pt x="21608" y="11626"/>
                    <a:pt x="21999" y="11397"/>
                    <a:pt x="22412" y="11397"/>
                  </a:cubicBezTo>
                  <a:close/>
                  <a:moveTo>
                    <a:pt x="13685" y="11739"/>
                  </a:moveTo>
                  <a:cubicBezTo>
                    <a:pt x="13873" y="11739"/>
                    <a:pt x="14061" y="11785"/>
                    <a:pt x="14230" y="11880"/>
                  </a:cubicBezTo>
                  <a:cubicBezTo>
                    <a:pt x="14810" y="12187"/>
                    <a:pt x="15049" y="12903"/>
                    <a:pt x="14742" y="13449"/>
                  </a:cubicBezTo>
                  <a:cubicBezTo>
                    <a:pt x="14523" y="13839"/>
                    <a:pt x="14113" y="14090"/>
                    <a:pt x="13685" y="14090"/>
                  </a:cubicBezTo>
                  <a:cubicBezTo>
                    <a:pt x="13513" y="14090"/>
                    <a:pt x="13339" y="14049"/>
                    <a:pt x="13172" y="13961"/>
                  </a:cubicBezTo>
                  <a:cubicBezTo>
                    <a:pt x="12558" y="13654"/>
                    <a:pt x="12353" y="12972"/>
                    <a:pt x="12661" y="12392"/>
                  </a:cubicBezTo>
                  <a:cubicBezTo>
                    <a:pt x="12849" y="11968"/>
                    <a:pt x="13265" y="11739"/>
                    <a:pt x="13685" y="11739"/>
                  </a:cubicBezTo>
                  <a:close/>
                  <a:moveTo>
                    <a:pt x="4823" y="12933"/>
                  </a:moveTo>
                  <a:cubicBezTo>
                    <a:pt x="5009" y="12933"/>
                    <a:pt x="5202" y="12979"/>
                    <a:pt x="5392" y="13074"/>
                  </a:cubicBezTo>
                  <a:cubicBezTo>
                    <a:pt x="6007" y="13381"/>
                    <a:pt x="6211" y="14098"/>
                    <a:pt x="5904" y="14644"/>
                  </a:cubicBezTo>
                  <a:cubicBezTo>
                    <a:pt x="5692" y="15068"/>
                    <a:pt x="5301" y="15297"/>
                    <a:pt x="4889" y="15297"/>
                  </a:cubicBezTo>
                  <a:cubicBezTo>
                    <a:pt x="4704" y="15297"/>
                    <a:pt x="4514" y="15251"/>
                    <a:pt x="4335" y="15156"/>
                  </a:cubicBezTo>
                  <a:cubicBezTo>
                    <a:pt x="3789" y="14883"/>
                    <a:pt x="3550" y="14166"/>
                    <a:pt x="3823" y="13586"/>
                  </a:cubicBezTo>
                  <a:cubicBezTo>
                    <a:pt x="4035" y="13162"/>
                    <a:pt x="4409" y="12933"/>
                    <a:pt x="4823" y="12933"/>
                  </a:cubicBezTo>
                  <a:close/>
                  <a:moveTo>
                    <a:pt x="18112" y="13997"/>
                  </a:moveTo>
                  <a:cubicBezTo>
                    <a:pt x="18294" y="13997"/>
                    <a:pt x="18483" y="14040"/>
                    <a:pt x="18666" y="14132"/>
                  </a:cubicBezTo>
                  <a:cubicBezTo>
                    <a:pt x="19246" y="14439"/>
                    <a:pt x="19485" y="15156"/>
                    <a:pt x="19178" y="15702"/>
                  </a:cubicBezTo>
                  <a:cubicBezTo>
                    <a:pt x="18962" y="16109"/>
                    <a:pt x="18562" y="16348"/>
                    <a:pt x="18141" y="16348"/>
                  </a:cubicBezTo>
                  <a:cubicBezTo>
                    <a:pt x="17963" y="16348"/>
                    <a:pt x="17781" y="16305"/>
                    <a:pt x="17608" y="16213"/>
                  </a:cubicBezTo>
                  <a:cubicBezTo>
                    <a:pt x="17028" y="15940"/>
                    <a:pt x="16789" y="15258"/>
                    <a:pt x="17097" y="14644"/>
                  </a:cubicBezTo>
                  <a:cubicBezTo>
                    <a:pt x="17288" y="14236"/>
                    <a:pt x="17682" y="13997"/>
                    <a:pt x="18112" y="13997"/>
                  </a:cubicBezTo>
                  <a:close/>
                  <a:moveTo>
                    <a:pt x="40126" y="14729"/>
                  </a:moveTo>
                  <a:cubicBezTo>
                    <a:pt x="40307" y="14729"/>
                    <a:pt x="40494" y="14768"/>
                    <a:pt x="40676" y="14848"/>
                  </a:cubicBezTo>
                  <a:cubicBezTo>
                    <a:pt x="41256" y="15156"/>
                    <a:pt x="41495" y="15872"/>
                    <a:pt x="41187" y="16452"/>
                  </a:cubicBezTo>
                  <a:cubicBezTo>
                    <a:pt x="40967" y="16844"/>
                    <a:pt x="40536" y="17078"/>
                    <a:pt x="40108" y="17078"/>
                  </a:cubicBezTo>
                  <a:cubicBezTo>
                    <a:pt x="39940" y="17078"/>
                    <a:pt x="39772" y="17041"/>
                    <a:pt x="39618" y="16964"/>
                  </a:cubicBezTo>
                  <a:cubicBezTo>
                    <a:pt x="39038" y="16657"/>
                    <a:pt x="38833" y="15975"/>
                    <a:pt x="39106" y="15360"/>
                  </a:cubicBezTo>
                  <a:cubicBezTo>
                    <a:pt x="39298" y="14951"/>
                    <a:pt x="39694" y="14729"/>
                    <a:pt x="40126" y="14729"/>
                  </a:cubicBezTo>
                  <a:close/>
                  <a:moveTo>
                    <a:pt x="9329" y="15192"/>
                  </a:moveTo>
                  <a:cubicBezTo>
                    <a:pt x="9508" y="15192"/>
                    <a:pt x="9690" y="15235"/>
                    <a:pt x="9863" y="15326"/>
                  </a:cubicBezTo>
                  <a:cubicBezTo>
                    <a:pt x="10477" y="15633"/>
                    <a:pt x="10681" y="16316"/>
                    <a:pt x="10374" y="16896"/>
                  </a:cubicBezTo>
                  <a:cubicBezTo>
                    <a:pt x="10186" y="17320"/>
                    <a:pt x="9802" y="17549"/>
                    <a:pt x="9381" y="17549"/>
                  </a:cubicBezTo>
                  <a:cubicBezTo>
                    <a:pt x="9192" y="17549"/>
                    <a:pt x="8995" y="17503"/>
                    <a:pt x="8805" y="17408"/>
                  </a:cubicBezTo>
                  <a:cubicBezTo>
                    <a:pt x="8225" y="17135"/>
                    <a:pt x="7986" y="16452"/>
                    <a:pt x="8293" y="15838"/>
                  </a:cubicBezTo>
                  <a:cubicBezTo>
                    <a:pt x="8508" y="15431"/>
                    <a:pt x="8909" y="15192"/>
                    <a:pt x="9329" y="15192"/>
                  </a:cubicBezTo>
                  <a:close/>
                  <a:moveTo>
                    <a:pt x="31344" y="15923"/>
                  </a:moveTo>
                  <a:cubicBezTo>
                    <a:pt x="31521" y="15923"/>
                    <a:pt x="31701" y="15962"/>
                    <a:pt x="31872" y="16043"/>
                  </a:cubicBezTo>
                  <a:cubicBezTo>
                    <a:pt x="32486" y="16350"/>
                    <a:pt x="32691" y="17066"/>
                    <a:pt x="32384" y="17647"/>
                  </a:cubicBezTo>
                  <a:cubicBezTo>
                    <a:pt x="32188" y="18038"/>
                    <a:pt x="31746" y="18272"/>
                    <a:pt x="31311" y="18272"/>
                  </a:cubicBezTo>
                  <a:cubicBezTo>
                    <a:pt x="31139" y="18272"/>
                    <a:pt x="30968" y="18236"/>
                    <a:pt x="30814" y="18158"/>
                  </a:cubicBezTo>
                  <a:cubicBezTo>
                    <a:pt x="30268" y="17851"/>
                    <a:pt x="29995" y="17169"/>
                    <a:pt x="30302" y="16555"/>
                  </a:cubicBezTo>
                  <a:cubicBezTo>
                    <a:pt x="30519" y="16146"/>
                    <a:pt x="30922" y="15923"/>
                    <a:pt x="31344" y="15923"/>
                  </a:cubicBezTo>
                  <a:close/>
                  <a:moveTo>
                    <a:pt x="22608" y="16265"/>
                  </a:moveTo>
                  <a:cubicBezTo>
                    <a:pt x="22785" y="16265"/>
                    <a:pt x="22965" y="16303"/>
                    <a:pt x="23136" y="16384"/>
                  </a:cubicBezTo>
                  <a:cubicBezTo>
                    <a:pt x="23751" y="16691"/>
                    <a:pt x="23955" y="17408"/>
                    <a:pt x="23648" y="17988"/>
                  </a:cubicBezTo>
                  <a:cubicBezTo>
                    <a:pt x="23432" y="18397"/>
                    <a:pt x="23012" y="18619"/>
                    <a:pt x="22591" y="18619"/>
                  </a:cubicBezTo>
                  <a:cubicBezTo>
                    <a:pt x="22416" y="18619"/>
                    <a:pt x="22240" y="18580"/>
                    <a:pt x="22079" y="18500"/>
                  </a:cubicBezTo>
                  <a:cubicBezTo>
                    <a:pt x="21464" y="18193"/>
                    <a:pt x="21260" y="17510"/>
                    <a:pt x="21567" y="16896"/>
                  </a:cubicBezTo>
                  <a:cubicBezTo>
                    <a:pt x="21783" y="16487"/>
                    <a:pt x="22186" y="16265"/>
                    <a:pt x="22608" y="16265"/>
                  </a:cubicBezTo>
                  <a:close/>
                  <a:moveTo>
                    <a:pt x="44585" y="16994"/>
                  </a:moveTo>
                  <a:cubicBezTo>
                    <a:pt x="44773" y="16994"/>
                    <a:pt x="44966" y="17040"/>
                    <a:pt x="45146" y="17135"/>
                  </a:cubicBezTo>
                  <a:cubicBezTo>
                    <a:pt x="45760" y="17408"/>
                    <a:pt x="45965" y="18158"/>
                    <a:pt x="45658" y="18704"/>
                  </a:cubicBezTo>
                  <a:cubicBezTo>
                    <a:pt x="45442" y="19112"/>
                    <a:pt x="45024" y="19351"/>
                    <a:pt x="44606" y="19351"/>
                  </a:cubicBezTo>
                  <a:cubicBezTo>
                    <a:pt x="44428" y="19351"/>
                    <a:pt x="44250" y="19308"/>
                    <a:pt x="44088" y="19216"/>
                  </a:cubicBezTo>
                  <a:cubicBezTo>
                    <a:pt x="43542" y="18909"/>
                    <a:pt x="43269" y="18227"/>
                    <a:pt x="43576" y="17647"/>
                  </a:cubicBezTo>
                  <a:cubicBezTo>
                    <a:pt x="43764" y="17222"/>
                    <a:pt x="44164" y="16994"/>
                    <a:pt x="44585" y="16994"/>
                  </a:cubicBezTo>
                  <a:close/>
                  <a:moveTo>
                    <a:pt x="13771" y="17459"/>
                  </a:moveTo>
                  <a:cubicBezTo>
                    <a:pt x="13947" y="17459"/>
                    <a:pt x="14127" y="17498"/>
                    <a:pt x="14299" y="17578"/>
                  </a:cubicBezTo>
                  <a:cubicBezTo>
                    <a:pt x="14913" y="17885"/>
                    <a:pt x="15117" y="18602"/>
                    <a:pt x="14810" y="19148"/>
                  </a:cubicBezTo>
                  <a:cubicBezTo>
                    <a:pt x="14622" y="19572"/>
                    <a:pt x="14206" y="19801"/>
                    <a:pt x="13786" y="19801"/>
                  </a:cubicBezTo>
                  <a:cubicBezTo>
                    <a:pt x="13598" y="19801"/>
                    <a:pt x="13410" y="19755"/>
                    <a:pt x="13241" y="19660"/>
                  </a:cubicBezTo>
                  <a:cubicBezTo>
                    <a:pt x="12695" y="19387"/>
                    <a:pt x="12422" y="18704"/>
                    <a:pt x="12729" y="18090"/>
                  </a:cubicBezTo>
                  <a:cubicBezTo>
                    <a:pt x="12945" y="17681"/>
                    <a:pt x="13348" y="17459"/>
                    <a:pt x="13771" y="17459"/>
                  </a:cubicBezTo>
                  <a:close/>
                  <a:moveTo>
                    <a:pt x="5035" y="17800"/>
                  </a:moveTo>
                  <a:cubicBezTo>
                    <a:pt x="5212" y="17800"/>
                    <a:pt x="5392" y="17839"/>
                    <a:pt x="5563" y="17920"/>
                  </a:cubicBezTo>
                  <a:cubicBezTo>
                    <a:pt x="6177" y="18227"/>
                    <a:pt x="6382" y="18943"/>
                    <a:pt x="6075" y="19523"/>
                  </a:cubicBezTo>
                  <a:cubicBezTo>
                    <a:pt x="5864" y="19922"/>
                    <a:pt x="5476" y="20143"/>
                    <a:pt x="5065" y="20143"/>
                  </a:cubicBezTo>
                  <a:cubicBezTo>
                    <a:pt x="4878" y="20143"/>
                    <a:pt x="4687" y="20097"/>
                    <a:pt x="4505" y="20001"/>
                  </a:cubicBezTo>
                  <a:cubicBezTo>
                    <a:pt x="3891" y="19728"/>
                    <a:pt x="3686" y="19046"/>
                    <a:pt x="3993" y="18431"/>
                  </a:cubicBezTo>
                  <a:cubicBezTo>
                    <a:pt x="4210" y="18022"/>
                    <a:pt x="4613" y="17800"/>
                    <a:pt x="5035" y="17800"/>
                  </a:cubicBezTo>
                  <a:close/>
                  <a:moveTo>
                    <a:pt x="35814" y="18188"/>
                  </a:moveTo>
                  <a:cubicBezTo>
                    <a:pt x="36004" y="18188"/>
                    <a:pt x="36196" y="18234"/>
                    <a:pt x="36376" y="18329"/>
                  </a:cubicBezTo>
                  <a:cubicBezTo>
                    <a:pt x="36922" y="18602"/>
                    <a:pt x="37161" y="19353"/>
                    <a:pt x="36888" y="19899"/>
                  </a:cubicBezTo>
                  <a:cubicBezTo>
                    <a:pt x="36672" y="20306"/>
                    <a:pt x="36272" y="20545"/>
                    <a:pt x="35839" y="20545"/>
                  </a:cubicBezTo>
                  <a:cubicBezTo>
                    <a:pt x="35656" y="20545"/>
                    <a:pt x="35467" y="20502"/>
                    <a:pt x="35284" y="20411"/>
                  </a:cubicBezTo>
                  <a:cubicBezTo>
                    <a:pt x="34704" y="20103"/>
                    <a:pt x="34499" y="19421"/>
                    <a:pt x="34772" y="18841"/>
                  </a:cubicBezTo>
                  <a:cubicBezTo>
                    <a:pt x="34984" y="18417"/>
                    <a:pt x="35392" y="18188"/>
                    <a:pt x="35814" y="18188"/>
                  </a:cubicBezTo>
                  <a:close/>
                  <a:moveTo>
                    <a:pt x="49043" y="19246"/>
                  </a:moveTo>
                  <a:cubicBezTo>
                    <a:pt x="49227" y="19246"/>
                    <a:pt x="49413" y="19292"/>
                    <a:pt x="49582" y="19387"/>
                  </a:cubicBezTo>
                  <a:cubicBezTo>
                    <a:pt x="50196" y="19694"/>
                    <a:pt x="50401" y="20411"/>
                    <a:pt x="50093" y="20956"/>
                  </a:cubicBezTo>
                  <a:cubicBezTo>
                    <a:pt x="49874" y="21346"/>
                    <a:pt x="49464" y="21597"/>
                    <a:pt x="49036" y="21597"/>
                  </a:cubicBezTo>
                  <a:cubicBezTo>
                    <a:pt x="48865" y="21597"/>
                    <a:pt x="48690" y="21556"/>
                    <a:pt x="48524" y="21468"/>
                  </a:cubicBezTo>
                  <a:cubicBezTo>
                    <a:pt x="47978" y="21161"/>
                    <a:pt x="47739" y="20445"/>
                    <a:pt x="48012" y="19899"/>
                  </a:cubicBezTo>
                  <a:cubicBezTo>
                    <a:pt x="48224" y="19475"/>
                    <a:pt x="48631" y="19246"/>
                    <a:pt x="49043" y="19246"/>
                  </a:cubicBezTo>
                  <a:close/>
                  <a:moveTo>
                    <a:pt x="18226" y="19723"/>
                  </a:moveTo>
                  <a:cubicBezTo>
                    <a:pt x="18416" y="19723"/>
                    <a:pt x="18613" y="19769"/>
                    <a:pt x="18803" y="19865"/>
                  </a:cubicBezTo>
                  <a:cubicBezTo>
                    <a:pt x="19383" y="20138"/>
                    <a:pt x="19588" y="20854"/>
                    <a:pt x="19315" y="21434"/>
                  </a:cubicBezTo>
                  <a:cubicBezTo>
                    <a:pt x="19098" y="21843"/>
                    <a:pt x="18678" y="22066"/>
                    <a:pt x="18246" y="22066"/>
                  </a:cubicBezTo>
                  <a:cubicBezTo>
                    <a:pt x="18065" y="22066"/>
                    <a:pt x="17882" y="22027"/>
                    <a:pt x="17711" y="21946"/>
                  </a:cubicBezTo>
                  <a:cubicBezTo>
                    <a:pt x="17131" y="21639"/>
                    <a:pt x="16926" y="20956"/>
                    <a:pt x="17199" y="20376"/>
                  </a:cubicBezTo>
                  <a:cubicBezTo>
                    <a:pt x="17411" y="19952"/>
                    <a:pt x="17802" y="19723"/>
                    <a:pt x="18226" y="19723"/>
                  </a:cubicBezTo>
                  <a:close/>
                  <a:moveTo>
                    <a:pt x="9445" y="20065"/>
                  </a:moveTo>
                  <a:cubicBezTo>
                    <a:pt x="9630" y="20065"/>
                    <a:pt x="9819" y="20111"/>
                    <a:pt x="9999" y="20206"/>
                  </a:cubicBezTo>
                  <a:cubicBezTo>
                    <a:pt x="10613" y="20479"/>
                    <a:pt x="10818" y="21161"/>
                    <a:pt x="10511" y="21775"/>
                  </a:cubicBezTo>
                  <a:cubicBezTo>
                    <a:pt x="10294" y="22184"/>
                    <a:pt x="9874" y="22407"/>
                    <a:pt x="9454" y="22407"/>
                  </a:cubicBezTo>
                  <a:cubicBezTo>
                    <a:pt x="9278" y="22407"/>
                    <a:pt x="9102" y="22368"/>
                    <a:pt x="8941" y="22287"/>
                  </a:cubicBezTo>
                  <a:cubicBezTo>
                    <a:pt x="8395" y="21980"/>
                    <a:pt x="8122" y="21298"/>
                    <a:pt x="8429" y="20718"/>
                  </a:cubicBezTo>
                  <a:cubicBezTo>
                    <a:pt x="8641" y="20294"/>
                    <a:pt x="9032" y="20065"/>
                    <a:pt x="9445" y="20065"/>
                  </a:cubicBezTo>
                  <a:close/>
                  <a:moveTo>
                    <a:pt x="40250" y="20440"/>
                  </a:moveTo>
                  <a:cubicBezTo>
                    <a:pt x="40440" y="20440"/>
                    <a:pt x="40632" y="20486"/>
                    <a:pt x="40812" y="20581"/>
                  </a:cubicBezTo>
                  <a:cubicBezTo>
                    <a:pt x="41392" y="20854"/>
                    <a:pt x="41597" y="21605"/>
                    <a:pt x="41324" y="22151"/>
                  </a:cubicBezTo>
                  <a:cubicBezTo>
                    <a:pt x="41105" y="22540"/>
                    <a:pt x="40694" y="22791"/>
                    <a:pt x="40254" y="22791"/>
                  </a:cubicBezTo>
                  <a:cubicBezTo>
                    <a:pt x="40078" y="22791"/>
                    <a:pt x="39896" y="22751"/>
                    <a:pt x="39720" y="22663"/>
                  </a:cubicBezTo>
                  <a:cubicBezTo>
                    <a:pt x="39174" y="22356"/>
                    <a:pt x="38935" y="21673"/>
                    <a:pt x="39208" y="21093"/>
                  </a:cubicBezTo>
                  <a:cubicBezTo>
                    <a:pt x="39420" y="20669"/>
                    <a:pt x="39828" y="20440"/>
                    <a:pt x="40250" y="20440"/>
                  </a:cubicBezTo>
                  <a:close/>
                  <a:moveTo>
                    <a:pt x="31454" y="20781"/>
                  </a:moveTo>
                  <a:cubicBezTo>
                    <a:pt x="31639" y="20781"/>
                    <a:pt x="31829" y="20827"/>
                    <a:pt x="32008" y="20922"/>
                  </a:cubicBezTo>
                  <a:cubicBezTo>
                    <a:pt x="32623" y="21229"/>
                    <a:pt x="32827" y="21946"/>
                    <a:pt x="32520" y="22492"/>
                  </a:cubicBezTo>
                  <a:cubicBezTo>
                    <a:pt x="32305" y="22899"/>
                    <a:pt x="31887" y="23138"/>
                    <a:pt x="31469" y="23138"/>
                  </a:cubicBezTo>
                  <a:cubicBezTo>
                    <a:pt x="31291" y="23138"/>
                    <a:pt x="31113" y="23095"/>
                    <a:pt x="30951" y="23004"/>
                  </a:cubicBezTo>
                  <a:cubicBezTo>
                    <a:pt x="30405" y="22697"/>
                    <a:pt x="30166" y="21980"/>
                    <a:pt x="30439" y="21434"/>
                  </a:cubicBezTo>
                  <a:cubicBezTo>
                    <a:pt x="30651" y="21010"/>
                    <a:pt x="31042" y="20781"/>
                    <a:pt x="31454" y="20781"/>
                  </a:cubicBezTo>
                  <a:close/>
                  <a:moveTo>
                    <a:pt x="22677" y="21976"/>
                  </a:moveTo>
                  <a:cubicBezTo>
                    <a:pt x="22866" y="21976"/>
                    <a:pt x="23059" y="22022"/>
                    <a:pt x="23239" y="22117"/>
                  </a:cubicBezTo>
                  <a:cubicBezTo>
                    <a:pt x="23785" y="22424"/>
                    <a:pt x="24024" y="23106"/>
                    <a:pt x="23751" y="23686"/>
                  </a:cubicBezTo>
                  <a:cubicBezTo>
                    <a:pt x="23535" y="24094"/>
                    <a:pt x="23134" y="24333"/>
                    <a:pt x="22702" y="24333"/>
                  </a:cubicBezTo>
                  <a:cubicBezTo>
                    <a:pt x="22519" y="24333"/>
                    <a:pt x="22330" y="24290"/>
                    <a:pt x="22147" y="24198"/>
                  </a:cubicBezTo>
                  <a:cubicBezTo>
                    <a:pt x="21601" y="23891"/>
                    <a:pt x="21362" y="23209"/>
                    <a:pt x="21635" y="22629"/>
                  </a:cubicBezTo>
                  <a:cubicBezTo>
                    <a:pt x="21847" y="22204"/>
                    <a:pt x="22254" y="21976"/>
                    <a:pt x="22677" y="21976"/>
                  </a:cubicBezTo>
                  <a:close/>
                  <a:moveTo>
                    <a:pt x="13881" y="22317"/>
                  </a:moveTo>
                  <a:cubicBezTo>
                    <a:pt x="14066" y="22317"/>
                    <a:pt x="14255" y="22363"/>
                    <a:pt x="14435" y="22458"/>
                  </a:cubicBezTo>
                  <a:cubicBezTo>
                    <a:pt x="15049" y="22765"/>
                    <a:pt x="15254" y="23482"/>
                    <a:pt x="14947" y="24028"/>
                  </a:cubicBezTo>
                  <a:cubicBezTo>
                    <a:pt x="14735" y="24452"/>
                    <a:pt x="14328" y="24681"/>
                    <a:pt x="13916" y="24681"/>
                  </a:cubicBezTo>
                  <a:cubicBezTo>
                    <a:pt x="13732" y="24681"/>
                    <a:pt x="13546" y="24635"/>
                    <a:pt x="13377" y="24539"/>
                  </a:cubicBezTo>
                  <a:cubicBezTo>
                    <a:pt x="12831" y="24232"/>
                    <a:pt x="12592" y="23516"/>
                    <a:pt x="12865" y="22970"/>
                  </a:cubicBezTo>
                  <a:cubicBezTo>
                    <a:pt x="13077" y="22546"/>
                    <a:pt x="13468" y="22317"/>
                    <a:pt x="13881" y="22317"/>
                  </a:cubicBezTo>
                  <a:close/>
                  <a:moveTo>
                    <a:pt x="44743" y="22699"/>
                  </a:moveTo>
                  <a:cubicBezTo>
                    <a:pt x="44924" y="22699"/>
                    <a:pt x="45109" y="22742"/>
                    <a:pt x="45282" y="22833"/>
                  </a:cubicBezTo>
                  <a:cubicBezTo>
                    <a:pt x="45828" y="23140"/>
                    <a:pt x="46101" y="23857"/>
                    <a:pt x="45794" y="24403"/>
                  </a:cubicBezTo>
                  <a:cubicBezTo>
                    <a:pt x="45582" y="24827"/>
                    <a:pt x="45191" y="25056"/>
                    <a:pt x="44778" y="25056"/>
                  </a:cubicBezTo>
                  <a:cubicBezTo>
                    <a:pt x="44593" y="25056"/>
                    <a:pt x="44404" y="25010"/>
                    <a:pt x="44224" y="24915"/>
                  </a:cubicBezTo>
                  <a:cubicBezTo>
                    <a:pt x="43610" y="24642"/>
                    <a:pt x="43405" y="23891"/>
                    <a:pt x="43712" y="23345"/>
                  </a:cubicBezTo>
                  <a:cubicBezTo>
                    <a:pt x="43904" y="22938"/>
                    <a:pt x="44314" y="22699"/>
                    <a:pt x="44743" y="22699"/>
                  </a:cubicBezTo>
                  <a:close/>
                  <a:moveTo>
                    <a:pt x="35960" y="23040"/>
                  </a:moveTo>
                  <a:cubicBezTo>
                    <a:pt x="36138" y="23040"/>
                    <a:pt x="36316" y="23083"/>
                    <a:pt x="36478" y="23175"/>
                  </a:cubicBezTo>
                  <a:cubicBezTo>
                    <a:pt x="37093" y="23482"/>
                    <a:pt x="37297" y="24198"/>
                    <a:pt x="36990" y="24744"/>
                  </a:cubicBezTo>
                  <a:cubicBezTo>
                    <a:pt x="36802" y="25168"/>
                    <a:pt x="36418" y="25397"/>
                    <a:pt x="35997" y="25397"/>
                  </a:cubicBezTo>
                  <a:cubicBezTo>
                    <a:pt x="35807" y="25397"/>
                    <a:pt x="35611" y="25351"/>
                    <a:pt x="35421" y="25256"/>
                  </a:cubicBezTo>
                  <a:cubicBezTo>
                    <a:pt x="34875" y="24983"/>
                    <a:pt x="34602" y="24232"/>
                    <a:pt x="34909" y="23686"/>
                  </a:cubicBezTo>
                  <a:cubicBezTo>
                    <a:pt x="35124" y="23279"/>
                    <a:pt x="35542" y="23040"/>
                    <a:pt x="35960" y="23040"/>
                  </a:cubicBezTo>
                  <a:close/>
                  <a:moveTo>
                    <a:pt x="5123" y="23511"/>
                  </a:moveTo>
                  <a:cubicBezTo>
                    <a:pt x="5313" y="23511"/>
                    <a:pt x="5509" y="23557"/>
                    <a:pt x="5700" y="23652"/>
                  </a:cubicBezTo>
                  <a:cubicBezTo>
                    <a:pt x="6245" y="23959"/>
                    <a:pt x="6518" y="24642"/>
                    <a:pt x="6211" y="25222"/>
                  </a:cubicBezTo>
                  <a:cubicBezTo>
                    <a:pt x="5999" y="25646"/>
                    <a:pt x="5592" y="25875"/>
                    <a:pt x="5169" y="25875"/>
                  </a:cubicBezTo>
                  <a:cubicBezTo>
                    <a:pt x="4980" y="25875"/>
                    <a:pt x="4787" y="25829"/>
                    <a:pt x="4608" y="25734"/>
                  </a:cubicBezTo>
                  <a:cubicBezTo>
                    <a:pt x="4027" y="25427"/>
                    <a:pt x="3823" y="24744"/>
                    <a:pt x="4096" y="24164"/>
                  </a:cubicBezTo>
                  <a:cubicBezTo>
                    <a:pt x="4308" y="23740"/>
                    <a:pt x="4699" y="23511"/>
                    <a:pt x="5123" y="23511"/>
                  </a:cubicBezTo>
                  <a:close/>
                  <a:moveTo>
                    <a:pt x="27184" y="24234"/>
                  </a:moveTo>
                  <a:cubicBezTo>
                    <a:pt x="27365" y="24234"/>
                    <a:pt x="27546" y="24277"/>
                    <a:pt x="27709" y="24369"/>
                  </a:cubicBezTo>
                  <a:cubicBezTo>
                    <a:pt x="28289" y="24676"/>
                    <a:pt x="28528" y="25393"/>
                    <a:pt x="28221" y="25938"/>
                  </a:cubicBezTo>
                  <a:cubicBezTo>
                    <a:pt x="28009" y="26363"/>
                    <a:pt x="27618" y="26591"/>
                    <a:pt x="27205" y="26591"/>
                  </a:cubicBezTo>
                  <a:cubicBezTo>
                    <a:pt x="27020" y="26591"/>
                    <a:pt x="26831" y="26545"/>
                    <a:pt x="26651" y="26450"/>
                  </a:cubicBezTo>
                  <a:cubicBezTo>
                    <a:pt x="26037" y="26177"/>
                    <a:pt x="25832" y="25427"/>
                    <a:pt x="26139" y="24881"/>
                  </a:cubicBezTo>
                  <a:cubicBezTo>
                    <a:pt x="26331" y="24473"/>
                    <a:pt x="26758" y="24234"/>
                    <a:pt x="27184" y="24234"/>
                  </a:cubicBezTo>
                  <a:close/>
                  <a:moveTo>
                    <a:pt x="18372" y="24576"/>
                  </a:moveTo>
                  <a:cubicBezTo>
                    <a:pt x="18550" y="24576"/>
                    <a:pt x="18732" y="24619"/>
                    <a:pt x="18905" y="24710"/>
                  </a:cubicBezTo>
                  <a:cubicBezTo>
                    <a:pt x="19519" y="25017"/>
                    <a:pt x="19724" y="25700"/>
                    <a:pt x="19417" y="26280"/>
                  </a:cubicBezTo>
                  <a:cubicBezTo>
                    <a:pt x="19228" y="26704"/>
                    <a:pt x="18812" y="26933"/>
                    <a:pt x="18393" y="26933"/>
                  </a:cubicBezTo>
                  <a:cubicBezTo>
                    <a:pt x="18205" y="26933"/>
                    <a:pt x="18016" y="26887"/>
                    <a:pt x="17847" y="26792"/>
                  </a:cubicBezTo>
                  <a:cubicBezTo>
                    <a:pt x="17301" y="26519"/>
                    <a:pt x="17028" y="25768"/>
                    <a:pt x="17335" y="25222"/>
                  </a:cubicBezTo>
                  <a:cubicBezTo>
                    <a:pt x="17551" y="24815"/>
                    <a:pt x="17952" y="24576"/>
                    <a:pt x="18372" y="24576"/>
                  </a:cubicBezTo>
                  <a:close/>
                  <a:moveTo>
                    <a:pt x="49168" y="24966"/>
                  </a:moveTo>
                  <a:cubicBezTo>
                    <a:pt x="49350" y="24966"/>
                    <a:pt x="49537" y="25005"/>
                    <a:pt x="49718" y="25085"/>
                  </a:cubicBezTo>
                  <a:cubicBezTo>
                    <a:pt x="50298" y="25393"/>
                    <a:pt x="50503" y="26109"/>
                    <a:pt x="50230" y="26689"/>
                  </a:cubicBezTo>
                  <a:cubicBezTo>
                    <a:pt x="50013" y="27098"/>
                    <a:pt x="49610" y="27321"/>
                    <a:pt x="49176" y="27321"/>
                  </a:cubicBezTo>
                  <a:cubicBezTo>
                    <a:pt x="48995" y="27321"/>
                    <a:pt x="48807" y="27282"/>
                    <a:pt x="48626" y="27201"/>
                  </a:cubicBezTo>
                  <a:cubicBezTo>
                    <a:pt x="48080" y="26894"/>
                    <a:pt x="47841" y="26177"/>
                    <a:pt x="48114" y="25597"/>
                  </a:cubicBezTo>
                  <a:cubicBezTo>
                    <a:pt x="48331" y="25188"/>
                    <a:pt x="48734" y="24966"/>
                    <a:pt x="49168" y="24966"/>
                  </a:cubicBezTo>
                  <a:close/>
                  <a:moveTo>
                    <a:pt x="40402" y="25307"/>
                  </a:moveTo>
                  <a:cubicBezTo>
                    <a:pt x="40577" y="25307"/>
                    <a:pt x="40753" y="25346"/>
                    <a:pt x="40914" y="25427"/>
                  </a:cubicBezTo>
                  <a:cubicBezTo>
                    <a:pt x="41529" y="25734"/>
                    <a:pt x="41733" y="26450"/>
                    <a:pt x="41426" y="27030"/>
                  </a:cubicBezTo>
                  <a:cubicBezTo>
                    <a:pt x="41230" y="27422"/>
                    <a:pt x="40824" y="27656"/>
                    <a:pt x="40383" y="27656"/>
                  </a:cubicBezTo>
                  <a:cubicBezTo>
                    <a:pt x="40209" y="27656"/>
                    <a:pt x="40030" y="27619"/>
                    <a:pt x="39857" y="27542"/>
                  </a:cubicBezTo>
                  <a:cubicBezTo>
                    <a:pt x="39311" y="27235"/>
                    <a:pt x="39038" y="26519"/>
                    <a:pt x="39345" y="25938"/>
                  </a:cubicBezTo>
                  <a:cubicBezTo>
                    <a:pt x="39561" y="25530"/>
                    <a:pt x="39981" y="25307"/>
                    <a:pt x="40402" y="25307"/>
                  </a:cubicBezTo>
                  <a:close/>
                  <a:moveTo>
                    <a:pt x="9581" y="25770"/>
                  </a:moveTo>
                  <a:cubicBezTo>
                    <a:pt x="9764" y="25770"/>
                    <a:pt x="9953" y="25813"/>
                    <a:pt x="10135" y="25904"/>
                  </a:cubicBezTo>
                  <a:cubicBezTo>
                    <a:pt x="10716" y="26211"/>
                    <a:pt x="10954" y="26928"/>
                    <a:pt x="10647" y="27474"/>
                  </a:cubicBezTo>
                  <a:cubicBezTo>
                    <a:pt x="10435" y="27898"/>
                    <a:pt x="10044" y="28127"/>
                    <a:pt x="9632" y="28127"/>
                  </a:cubicBezTo>
                  <a:cubicBezTo>
                    <a:pt x="9447" y="28127"/>
                    <a:pt x="9257" y="28081"/>
                    <a:pt x="9078" y="27986"/>
                  </a:cubicBezTo>
                  <a:cubicBezTo>
                    <a:pt x="8463" y="27679"/>
                    <a:pt x="8259" y="26962"/>
                    <a:pt x="8566" y="26416"/>
                  </a:cubicBezTo>
                  <a:cubicBezTo>
                    <a:pt x="8758" y="26009"/>
                    <a:pt x="9151" y="25770"/>
                    <a:pt x="9581" y="25770"/>
                  </a:cubicBezTo>
                  <a:close/>
                  <a:moveTo>
                    <a:pt x="31626" y="26501"/>
                  </a:moveTo>
                  <a:cubicBezTo>
                    <a:pt x="31805" y="26501"/>
                    <a:pt x="31984" y="26540"/>
                    <a:pt x="32145" y="26621"/>
                  </a:cubicBezTo>
                  <a:cubicBezTo>
                    <a:pt x="32691" y="26928"/>
                    <a:pt x="32964" y="27611"/>
                    <a:pt x="32657" y="28225"/>
                  </a:cubicBezTo>
                  <a:cubicBezTo>
                    <a:pt x="32440" y="28634"/>
                    <a:pt x="32037" y="28856"/>
                    <a:pt x="31615" y="28856"/>
                  </a:cubicBezTo>
                  <a:cubicBezTo>
                    <a:pt x="31438" y="28856"/>
                    <a:pt x="31258" y="28817"/>
                    <a:pt x="31087" y="28737"/>
                  </a:cubicBezTo>
                  <a:cubicBezTo>
                    <a:pt x="30507" y="28429"/>
                    <a:pt x="30268" y="27679"/>
                    <a:pt x="30575" y="27133"/>
                  </a:cubicBezTo>
                  <a:cubicBezTo>
                    <a:pt x="30768" y="26724"/>
                    <a:pt x="31197" y="26501"/>
                    <a:pt x="31626" y="26501"/>
                  </a:cubicBezTo>
                  <a:close/>
                  <a:moveTo>
                    <a:pt x="22828" y="26843"/>
                  </a:moveTo>
                  <a:cubicBezTo>
                    <a:pt x="23004" y="26843"/>
                    <a:pt x="23180" y="26882"/>
                    <a:pt x="23341" y="26962"/>
                  </a:cubicBezTo>
                  <a:cubicBezTo>
                    <a:pt x="23955" y="27269"/>
                    <a:pt x="24160" y="27952"/>
                    <a:pt x="23853" y="28532"/>
                  </a:cubicBezTo>
                  <a:cubicBezTo>
                    <a:pt x="23664" y="28956"/>
                    <a:pt x="23281" y="29185"/>
                    <a:pt x="22859" y="29185"/>
                  </a:cubicBezTo>
                  <a:cubicBezTo>
                    <a:pt x="22670" y="29185"/>
                    <a:pt x="22473" y="29139"/>
                    <a:pt x="22283" y="29044"/>
                  </a:cubicBezTo>
                  <a:cubicBezTo>
                    <a:pt x="21737" y="28771"/>
                    <a:pt x="21533" y="28054"/>
                    <a:pt x="21771" y="27474"/>
                  </a:cubicBezTo>
                  <a:cubicBezTo>
                    <a:pt x="21988" y="27065"/>
                    <a:pt x="22408" y="26843"/>
                    <a:pt x="22828" y="26843"/>
                  </a:cubicBezTo>
                  <a:close/>
                  <a:moveTo>
                    <a:pt x="44857" y="27525"/>
                  </a:moveTo>
                  <a:cubicBezTo>
                    <a:pt x="45033" y="27525"/>
                    <a:pt x="45213" y="27564"/>
                    <a:pt x="45385" y="27645"/>
                  </a:cubicBezTo>
                  <a:cubicBezTo>
                    <a:pt x="45999" y="27952"/>
                    <a:pt x="46203" y="28668"/>
                    <a:pt x="45896" y="29248"/>
                  </a:cubicBezTo>
                  <a:cubicBezTo>
                    <a:pt x="45704" y="29657"/>
                    <a:pt x="45308" y="29880"/>
                    <a:pt x="44876" y="29880"/>
                  </a:cubicBezTo>
                  <a:cubicBezTo>
                    <a:pt x="44695" y="29880"/>
                    <a:pt x="44508" y="29841"/>
                    <a:pt x="44327" y="29760"/>
                  </a:cubicBezTo>
                  <a:cubicBezTo>
                    <a:pt x="43747" y="29487"/>
                    <a:pt x="43542" y="28771"/>
                    <a:pt x="43815" y="28156"/>
                  </a:cubicBezTo>
                  <a:cubicBezTo>
                    <a:pt x="44031" y="27748"/>
                    <a:pt x="44434" y="27525"/>
                    <a:pt x="44857" y="27525"/>
                  </a:cubicBezTo>
                  <a:close/>
                  <a:moveTo>
                    <a:pt x="14052" y="28037"/>
                  </a:moveTo>
                  <a:cubicBezTo>
                    <a:pt x="14232" y="28037"/>
                    <a:pt x="14410" y="28076"/>
                    <a:pt x="14571" y="28156"/>
                  </a:cubicBezTo>
                  <a:cubicBezTo>
                    <a:pt x="15152" y="28464"/>
                    <a:pt x="15390" y="29180"/>
                    <a:pt x="15083" y="29760"/>
                  </a:cubicBezTo>
                  <a:cubicBezTo>
                    <a:pt x="14872" y="30159"/>
                    <a:pt x="14484" y="30380"/>
                    <a:pt x="14074" y="30380"/>
                  </a:cubicBezTo>
                  <a:cubicBezTo>
                    <a:pt x="13887" y="30380"/>
                    <a:pt x="13695" y="30334"/>
                    <a:pt x="13514" y="30238"/>
                  </a:cubicBezTo>
                  <a:cubicBezTo>
                    <a:pt x="12934" y="29965"/>
                    <a:pt x="12695" y="29248"/>
                    <a:pt x="13002" y="28668"/>
                  </a:cubicBezTo>
                  <a:cubicBezTo>
                    <a:pt x="13194" y="28259"/>
                    <a:pt x="13624" y="28037"/>
                    <a:pt x="14052" y="28037"/>
                  </a:cubicBezTo>
                  <a:close/>
                  <a:moveTo>
                    <a:pt x="36055" y="28765"/>
                  </a:moveTo>
                  <a:cubicBezTo>
                    <a:pt x="36242" y="28765"/>
                    <a:pt x="36433" y="28811"/>
                    <a:pt x="36615" y="28907"/>
                  </a:cubicBezTo>
                  <a:cubicBezTo>
                    <a:pt x="37229" y="29180"/>
                    <a:pt x="37434" y="29863"/>
                    <a:pt x="37127" y="30477"/>
                  </a:cubicBezTo>
                  <a:cubicBezTo>
                    <a:pt x="36910" y="30886"/>
                    <a:pt x="36507" y="31108"/>
                    <a:pt x="36085" y="31108"/>
                  </a:cubicBezTo>
                  <a:cubicBezTo>
                    <a:pt x="35908" y="31108"/>
                    <a:pt x="35728" y="31069"/>
                    <a:pt x="35557" y="30989"/>
                  </a:cubicBezTo>
                  <a:cubicBezTo>
                    <a:pt x="34943" y="30682"/>
                    <a:pt x="34738" y="29965"/>
                    <a:pt x="35045" y="29385"/>
                  </a:cubicBezTo>
                  <a:cubicBezTo>
                    <a:pt x="35256" y="28986"/>
                    <a:pt x="35644" y="28765"/>
                    <a:pt x="36055" y="28765"/>
                  </a:cubicBezTo>
                  <a:close/>
                  <a:moveTo>
                    <a:pt x="27310" y="29061"/>
                  </a:moveTo>
                  <a:cubicBezTo>
                    <a:pt x="27491" y="29061"/>
                    <a:pt x="27674" y="29100"/>
                    <a:pt x="27845" y="29180"/>
                  </a:cubicBezTo>
                  <a:cubicBezTo>
                    <a:pt x="28391" y="29487"/>
                    <a:pt x="28630" y="30204"/>
                    <a:pt x="28357" y="30784"/>
                  </a:cubicBezTo>
                  <a:cubicBezTo>
                    <a:pt x="28141" y="31193"/>
                    <a:pt x="27738" y="31415"/>
                    <a:pt x="27303" y="31415"/>
                  </a:cubicBezTo>
                  <a:cubicBezTo>
                    <a:pt x="27122" y="31415"/>
                    <a:pt x="26935" y="31376"/>
                    <a:pt x="26753" y="31296"/>
                  </a:cubicBezTo>
                  <a:cubicBezTo>
                    <a:pt x="26173" y="31023"/>
                    <a:pt x="25969" y="30306"/>
                    <a:pt x="26242" y="29692"/>
                  </a:cubicBezTo>
                  <a:cubicBezTo>
                    <a:pt x="26458" y="29283"/>
                    <a:pt x="26878" y="29061"/>
                    <a:pt x="27310" y="29061"/>
                  </a:cubicBezTo>
                  <a:close/>
                  <a:moveTo>
                    <a:pt x="49313" y="29790"/>
                  </a:moveTo>
                  <a:cubicBezTo>
                    <a:pt x="49502" y="29790"/>
                    <a:pt x="49699" y="29836"/>
                    <a:pt x="49889" y="29931"/>
                  </a:cubicBezTo>
                  <a:cubicBezTo>
                    <a:pt x="50435" y="30204"/>
                    <a:pt x="50674" y="30955"/>
                    <a:pt x="50401" y="31501"/>
                  </a:cubicBezTo>
                  <a:cubicBezTo>
                    <a:pt x="50185" y="31908"/>
                    <a:pt x="49784" y="32147"/>
                    <a:pt x="49364" y="32147"/>
                  </a:cubicBezTo>
                  <a:cubicBezTo>
                    <a:pt x="49186" y="32147"/>
                    <a:pt x="49004" y="32104"/>
                    <a:pt x="48831" y="32012"/>
                  </a:cubicBezTo>
                  <a:cubicBezTo>
                    <a:pt x="48217" y="31705"/>
                    <a:pt x="48012" y="31023"/>
                    <a:pt x="48319" y="30443"/>
                  </a:cubicBezTo>
                  <a:cubicBezTo>
                    <a:pt x="48508" y="30019"/>
                    <a:pt x="48891" y="29790"/>
                    <a:pt x="49313" y="29790"/>
                  </a:cubicBezTo>
                  <a:close/>
                  <a:moveTo>
                    <a:pt x="18529" y="30255"/>
                  </a:moveTo>
                  <a:cubicBezTo>
                    <a:pt x="18705" y="30255"/>
                    <a:pt x="18881" y="30294"/>
                    <a:pt x="19042" y="30374"/>
                  </a:cubicBezTo>
                  <a:cubicBezTo>
                    <a:pt x="19656" y="30682"/>
                    <a:pt x="19861" y="31398"/>
                    <a:pt x="19553" y="31944"/>
                  </a:cubicBezTo>
                  <a:cubicBezTo>
                    <a:pt x="19338" y="32351"/>
                    <a:pt x="18937" y="32591"/>
                    <a:pt x="18517" y="32591"/>
                  </a:cubicBezTo>
                  <a:cubicBezTo>
                    <a:pt x="18338" y="32591"/>
                    <a:pt x="18157" y="32547"/>
                    <a:pt x="17984" y="32456"/>
                  </a:cubicBezTo>
                  <a:cubicBezTo>
                    <a:pt x="17370" y="32217"/>
                    <a:pt x="17165" y="31501"/>
                    <a:pt x="17472" y="30886"/>
                  </a:cubicBezTo>
                  <a:cubicBezTo>
                    <a:pt x="17688" y="30477"/>
                    <a:pt x="18108" y="30255"/>
                    <a:pt x="18529" y="30255"/>
                  </a:cubicBezTo>
                  <a:close/>
                  <a:moveTo>
                    <a:pt x="9737" y="30596"/>
                  </a:moveTo>
                  <a:cubicBezTo>
                    <a:pt x="9918" y="30596"/>
                    <a:pt x="10101" y="30635"/>
                    <a:pt x="10272" y="30716"/>
                  </a:cubicBezTo>
                  <a:cubicBezTo>
                    <a:pt x="10852" y="31023"/>
                    <a:pt x="11057" y="31739"/>
                    <a:pt x="10784" y="32319"/>
                  </a:cubicBezTo>
                  <a:cubicBezTo>
                    <a:pt x="10573" y="32718"/>
                    <a:pt x="10185" y="32939"/>
                    <a:pt x="9763" y="32939"/>
                  </a:cubicBezTo>
                  <a:cubicBezTo>
                    <a:pt x="9571" y="32939"/>
                    <a:pt x="9372" y="32893"/>
                    <a:pt x="9180" y="32797"/>
                  </a:cubicBezTo>
                  <a:cubicBezTo>
                    <a:pt x="8600" y="32524"/>
                    <a:pt x="8395" y="31808"/>
                    <a:pt x="8668" y="31228"/>
                  </a:cubicBezTo>
                  <a:cubicBezTo>
                    <a:pt x="8885" y="30819"/>
                    <a:pt x="9305" y="30596"/>
                    <a:pt x="9737" y="30596"/>
                  </a:cubicBezTo>
                  <a:close/>
                  <a:moveTo>
                    <a:pt x="40497" y="30984"/>
                  </a:moveTo>
                  <a:cubicBezTo>
                    <a:pt x="40682" y="30984"/>
                    <a:pt x="40871" y="31030"/>
                    <a:pt x="41051" y="31125"/>
                  </a:cubicBezTo>
                  <a:cubicBezTo>
                    <a:pt x="41665" y="31398"/>
                    <a:pt x="41870" y="32149"/>
                    <a:pt x="41563" y="32695"/>
                  </a:cubicBezTo>
                  <a:cubicBezTo>
                    <a:pt x="41347" y="33102"/>
                    <a:pt x="40946" y="33341"/>
                    <a:pt x="40526" y="33341"/>
                  </a:cubicBezTo>
                  <a:cubicBezTo>
                    <a:pt x="40348" y="33341"/>
                    <a:pt x="40166" y="33298"/>
                    <a:pt x="39993" y="33207"/>
                  </a:cubicBezTo>
                  <a:cubicBezTo>
                    <a:pt x="39447" y="32934"/>
                    <a:pt x="39174" y="32217"/>
                    <a:pt x="39481" y="31637"/>
                  </a:cubicBezTo>
                  <a:cubicBezTo>
                    <a:pt x="39693" y="31213"/>
                    <a:pt x="40084" y="30984"/>
                    <a:pt x="40497" y="30984"/>
                  </a:cubicBezTo>
                  <a:close/>
                  <a:moveTo>
                    <a:pt x="31698" y="31324"/>
                  </a:moveTo>
                  <a:cubicBezTo>
                    <a:pt x="31890" y="31324"/>
                    <a:pt x="32089" y="31370"/>
                    <a:pt x="32281" y="31466"/>
                  </a:cubicBezTo>
                  <a:cubicBezTo>
                    <a:pt x="32861" y="31739"/>
                    <a:pt x="33066" y="32422"/>
                    <a:pt x="32793" y="33036"/>
                  </a:cubicBezTo>
                  <a:cubicBezTo>
                    <a:pt x="32577" y="33445"/>
                    <a:pt x="32174" y="33667"/>
                    <a:pt x="31739" y="33667"/>
                  </a:cubicBezTo>
                  <a:cubicBezTo>
                    <a:pt x="31558" y="33667"/>
                    <a:pt x="31371" y="33628"/>
                    <a:pt x="31189" y="33548"/>
                  </a:cubicBezTo>
                  <a:cubicBezTo>
                    <a:pt x="30643" y="33275"/>
                    <a:pt x="30405" y="32558"/>
                    <a:pt x="30678" y="31944"/>
                  </a:cubicBezTo>
                  <a:cubicBezTo>
                    <a:pt x="30888" y="31546"/>
                    <a:pt x="31277" y="31324"/>
                    <a:pt x="31698" y="31324"/>
                  </a:cubicBezTo>
                  <a:close/>
                  <a:moveTo>
                    <a:pt x="22924" y="32520"/>
                  </a:moveTo>
                  <a:cubicBezTo>
                    <a:pt x="23109" y="32520"/>
                    <a:pt x="23298" y="32566"/>
                    <a:pt x="23478" y="32661"/>
                  </a:cubicBezTo>
                  <a:cubicBezTo>
                    <a:pt x="24092" y="32934"/>
                    <a:pt x="24297" y="33650"/>
                    <a:pt x="23989" y="34230"/>
                  </a:cubicBezTo>
                  <a:cubicBezTo>
                    <a:pt x="23773" y="34639"/>
                    <a:pt x="23370" y="34862"/>
                    <a:pt x="22948" y="34862"/>
                  </a:cubicBezTo>
                  <a:cubicBezTo>
                    <a:pt x="22771" y="34862"/>
                    <a:pt x="22591" y="34823"/>
                    <a:pt x="22420" y="34742"/>
                  </a:cubicBezTo>
                  <a:cubicBezTo>
                    <a:pt x="21840" y="34469"/>
                    <a:pt x="21601" y="33753"/>
                    <a:pt x="21908" y="33173"/>
                  </a:cubicBezTo>
                  <a:cubicBezTo>
                    <a:pt x="22120" y="32749"/>
                    <a:pt x="22511" y="32520"/>
                    <a:pt x="22924" y="32520"/>
                  </a:cubicBezTo>
                  <a:close/>
                  <a:moveTo>
                    <a:pt x="14146" y="32861"/>
                  </a:moveTo>
                  <a:cubicBezTo>
                    <a:pt x="14336" y="32861"/>
                    <a:pt x="14528" y="32907"/>
                    <a:pt x="14708" y="33002"/>
                  </a:cubicBezTo>
                  <a:cubicBezTo>
                    <a:pt x="15288" y="33275"/>
                    <a:pt x="15493" y="34026"/>
                    <a:pt x="15220" y="34572"/>
                  </a:cubicBezTo>
                  <a:cubicBezTo>
                    <a:pt x="15003" y="34981"/>
                    <a:pt x="14600" y="35203"/>
                    <a:pt x="14166" y="35203"/>
                  </a:cubicBezTo>
                  <a:cubicBezTo>
                    <a:pt x="13984" y="35203"/>
                    <a:pt x="13797" y="35164"/>
                    <a:pt x="13616" y="35083"/>
                  </a:cubicBezTo>
                  <a:cubicBezTo>
                    <a:pt x="13070" y="34810"/>
                    <a:pt x="12831" y="34094"/>
                    <a:pt x="13104" y="33514"/>
                  </a:cubicBezTo>
                  <a:cubicBezTo>
                    <a:pt x="13316" y="33090"/>
                    <a:pt x="13723" y="32861"/>
                    <a:pt x="14146" y="32861"/>
                  </a:cubicBezTo>
                  <a:close/>
                  <a:moveTo>
                    <a:pt x="44967" y="33236"/>
                  </a:moveTo>
                  <a:cubicBezTo>
                    <a:pt x="45152" y="33236"/>
                    <a:pt x="45341" y="33282"/>
                    <a:pt x="45521" y="33377"/>
                  </a:cubicBezTo>
                  <a:cubicBezTo>
                    <a:pt x="46101" y="33650"/>
                    <a:pt x="46340" y="34401"/>
                    <a:pt x="46033" y="34947"/>
                  </a:cubicBezTo>
                  <a:cubicBezTo>
                    <a:pt x="45841" y="35354"/>
                    <a:pt x="45414" y="35593"/>
                    <a:pt x="44988" y="35593"/>
                  </a:cubicBezTo>
                  <a:cubicBezTo>
                    <a:pt x="44807" y="35593"/>
                    <a:pt x="44626" y="35550"/>
                    <a:pt x="44463" y="35459"/>
                  </a:cubicBezTo>
                  <a:cubicBezTo>
                    <a:pt x="43883" y="35152"/>
                    <a:pt x="43644" y="34435"/>
                    <a:pt x="43951" y="33889"/>
                  </a:cubicBezTo>
                  <a:cubicBezTo>
                    <a:pt x="44163" y="33465"/>
                    <a:pt x="44554" y="33236"/>
                    <a:pt x="44967" y="33236"/>
                  </a:cubicBezTo>
                  <a:close/>
                  <a:moveTo>
                    <a:pt x="36176" y="33577"/>
                  </a:moveTo>
                  <a:cubicBezTo>
                    <a:pt x="36365" y="33577"/>
                    <a:pt x="36561" y="33623"/>
                    <a:pt x="36751" y="33719"/>
                  </a:cubicBezTo>
                  <a:cubicBezTo>
                    <a:pt x="37332" y="34026"/>
                    <a:pt x="37570" y="34742"/>
                    <a:pt x="37263" y="35288"/>
                  </a:cubicBezTo>
                  <a:cubicBezTo>
                    <a:pt x="37048" y="35695"/>
                    <a:pt x="36647" y="35935"/>
                    <a:pt x="36227" y="35935"/>
                  </a:cubicBezTo>
                  <a:cubicBezTo>
                    <a:pt x="36048" y="35935"/>
                    <a:pt x="35866" y="35892"/>
                    <a:pt x="35694" y="35800"/>
                  </a:cubicBezTo>
                  <a:cubicBezTo>
                    <a:pt x="35079" y="35493"/>
                    <a:pt x="34875" y="34776"/>
                    <a:pt x="35182" y="34230"/>
                  </a:cubicBezTo>
                  <a:cubicBezTo>
                    <a:pt x="35370" y="33806"/>
                    <a:pt x="35754" y="33577"/>
                    <a:pt x="36176" y="33577"/>
                  </a:cubicBezTo>
                  <a:close/>
                  <a:moveTo>
                    <a:pt x="27394" y="34772"/>
                  </a:moveTo>
                  <a:cubicBezTo>
                    <a:pt x="27579" y="34772"/>
                    <a:pt x="27768" y="34818"/>
                    <a:pt x="27948" y="34913"/>
                  </a:cubicBezTo>
                  <a:cubicBezTo>
                    <a:pt x="28562" y="35220"/>
                    <a:pt x="28767" y="35937"/>
                    <a:pt x="28460" y="36483"/>
                  </a:cubicBezTo>
                  <a:cubicBezTo>
                    <a:pt x="28268" y="36890"/>
                    <a:pt x="27874" y="37129"/>
                    <a:pt x="27444" y="37129"/>
                  </a:cubicBezTo>
                  <a:cubicBezTo>
                    <a:pt x="27262" y="37129"/>
                    <a:pt x="27073" y="37086"/>
                    <a:pt x="26890" y="36994"/>
                  </a:cubicBezTo>
                  <a:cubicBezTo>
                    <a:pt x="26310" y="36755"/>
                    <a:pt x="26071" y="36005"/>
                    <a:pt x="26378" y="35425"/>
                  </a:cubicBezTo>
                  <a:cubicBezTo>
                    <a:pt x="26590" y="35001"/>
                    <a:pt x="26981" y="34772"/>
                    <a:pt x="27394" y="34772"/>
                  </a:cubicBezTo>
                  <a:close/>
                  <a:moveTo>
                    <a:pt x="18631" y="35113"/>
                  </a:moveTo>
                  <a:cubicBezTo>
                    <a:pt x="18820" y="35113"/>
                    <a:pt x="19009" y="35159"/>
                    <a:pt x="19178" y="35254"/>
                  </a:cubicBezTo>
                  <a:cubicBezTo>
                    <a:pt x="19758" y="35561"/>
                    <a:pt x="19997" y="36278"/>
                    <a:pt x="19690" y="36824"/>
                  </a:cubicBezTo>
                  <a:cubicBezTo>
                    <a:pt x="19471" y="37213"/>
                    <a:pt x="19061" y="37464"/>
                    <a:pt x="18633" y="37464"/>
                  </a:cubicBezTo>
                  <a:cubicBezTo>
                    <a:pt x="18461" y="37464"/>
                    <a:pt x="18286" y="37424"/>
                    <a:pt x="18120" y="37336"/>
                  </a:cubicBezTo>
                  <a:cubicBezTo>
                    <a:pt x="17506" y="37028"/>
                    <a:pt x="17301" y="36346"/>
                    <a:pt x="17574" y="35766"/>
                  </a:cubicBezTo>
                  <a:cubicBezTo>
                    <a:pt x="17786" y="35342"/>
                    <a:pt x="18210" y="35113"/>
                    <a:pt x="18631" y="35113"/>
                  </a:cubicBezTo>
                  <a:close/>
                  <a:moveTo>
                    <a:pt x="40688" y="35836"/>
                  </a:moveTo>
                  <a:cubicBezTo>
                    <a:pt x="40867" y="35836"/>
                    <a:pt x="41049" y="35879"/>
                    <a:pt x="41222" y="35971"/>
                  </a:cubicBezTo>
                  <a:cubicBezTo>
                    <a:pt x="41767" y="36278"/>
                    <a:pt x="42040" y="36960"/>
                    <a:pt x="41733" y="37540"/>
                  </a:cubicBezTo>
                  <a:cubicBezTo>
                    <a:pt x="41521" y="37964"/>
                    <a:pt x="41114" y="38193"/>
                    <a:pt x="40703" y="38193"/>
                  </a:cubicBezTo>
                  <a:cubicBezTo>
                    <a:pt x="40518" y="38193"/>
                    <a:pt x="40333" y="38147"/>
                    <a:pt x="40164" y="38052"/>
                  </a:cubicBezTo>
                  <a:cubicBezTo>
                    <a:pt x="39549" y="37779"/>
                    <a:pt x="39345" y="37063"/>
                    <a:pt x="39652" y="36483"/>
                  </a:cubicBezTo>
                  <a:cubicBezTo>
                    <a:pt x="39867" y="36075"/>
                    <a:pt x="40268" y="35836"/>
                    <a:pt x="40688" y="35836"/>
                  </a:cubicBezTo>
                  <a:close/>
                  <a:moveTo>
                    <a:pt x="31851" y="37030"/>
                  </a:moveTo>
                  <a:cubicBezTo>
                    <a:pt x="32029" y="37030"/>
                    <a:pt x="32211" y="37073"/>
                    <a:pt x="32384" y="37165"/>
                  </a:cubicBezTo>
                  <a:cubicBezTo>
                    <a:pt x="32998" y="37472"/>
                    <a:pt x="33203" y="38189"/>
                    <a:pt x="32896" y="38735"/>
                  </a:cubicBezTo>
                  <a:cubicBezTo>
                    <a:pt x="32707" y="39159"/>
                    <a:pt x="32291" y="39388"/>
                    <a:pt x="31872" y="39388"/>
                  </a:cubicBezTo>
                  <a:cubicBezTo>
                    <a:pt x="31684" y="39388"/>
                    <a:pt x="31495" y="39342"/>
                    <a:pt x="31326" y="39246"/>
                  </a:cubicBezTo>
                  <a:cubicBezTo>
                    <a:pt x="30746" y="38974"/>
                    <a:pt x="30507" y="38223"/>
                    <a:pt x="30814" y="37677"/>
                  </a:cubicBezTo>
                  <a:cubicBezTo>
                    <a:pt x="31030" y="37270"/>
                    <a:pt x="31430" y="37030"/>
                    <a:pt x="31851" y="37030"/>
                  </a:cubicBezTo>
                  <a:close/>
                  <a:moveTo>
                    <a:pt x="23100" y="37372"/>
                  </a:moveTo>
                  <a:cubicBezTo>
                    <a:pt x="23279" y="37372"/>
                    <a:pt x="23465" y="37415"/>
                    <a:pt x="23648" y="37506"/>
                  </a:cubicBezTo>
                  <a:cubicBezTo>
                    <a:pt x="24194" y="37813"/>
                    <a:pt x="24467" y="38496"/>
                    <a:pt x="24160" y="39076"/>
                  </a:cubicBezTo>
                  <a:cubicBezTo>
                    <a:pt x="23948" y="39500"/>
                    <a:pt x="23557" y="39729"/>
                    <a:pt x="23144" y="39729"/>
                  </a:cubicBezTo>
                  <a:cubicBezTo>
                    <a:pt x="22959" y="39729"/>
                    <a:pt x="22770" y="39683"/>
                    <a:pt x="22590" y="39588"/>
                  </a:cubicBezTo>
                  <a:cubicBezTo>
                    <a:pt x="21976" y="39315"/>
                    <a:pt x="21771" y="38564"/>
                    <a:pt x="22079" y="38018"/>
                  </a:cubicBezTo>
                  <a:cubicBezTo>
                    <a:pt x="22294" y="37611"/>
                    <a:pt x="22678" y="37372"/>
                    <a:pt x="23100" y="37372"/>
                  </a:cubicBezTo>
                  <a:close/>
                  <a:moveTo>
                    <a:pt x="14277" y="38566"/>
                  </a:moveTo>
                  <a:cubicBezTo>
                    <a:pt x="14456" y="38566"/>
                    <a:pt x="14638" y="38609"/>
                    <a:pt x="14810" y="38701"/>
                  </a:cubicBezTo>
                  <a:cubicBezTo>
                    <a:pt x="15425" y="39008"/>
                    <a:pt x="15629" y="39724"/>
                    <a:pt x="15322" y="40270"/>
                  </a:cubicBezTo>
                  <a:cubicBezTo>
                    <a:pt x="15110" y="40694"/>
                    <a:pt x="14735" y="40923"/>
                    <a:pt x="14322" y="40923"/>
                  </a:cubicBezTo>
                  <a:cubicBezTo>
                    <a:pt x="14136" y="40923"/>
                    <a:pt x="13943" y="40877"/>
                    <a:pt x="13753" y="40782"/>
                  </a:cubicBezTo>
                  <a:cubicBezTo>
                    <a:pt x="13172" y="40509"/>
                    <a:pt x="12934" y="39758"/>
                    <a:pt x="13241" y="39212"/>
                  </a:cubicBezTo>
                  <a:cubicBezTo>
                    <a:pt x="13456" y="38805"/>
                    <a:pt x="13857" y="38566"/>
                    <a:pt x="14277" y="38566"/>
                  </a:cubicBezTo>
                  <a:close/>
                  <a:moveTo>
                    <a:pt x="27556" y="39639"/>
                  </a:moveTo>
                  <a:cubicBezTo>
                    <a:pt x="27733" y="39639"/>
                    <a:pt x="27913" y="39678"/>
                    <a:pt x="28084" y="39758"/>
                  </a:cubicBezTo>
                  <a:cubicBezTo>
                    <a:pt x="28698" y="40065"/>
                    <a:pt x="28903" y="40748"/>
                    <a:pt x="28596" y="41362"/>
                  </a:cubicBezTo>
                  <a:cubicBezTo>
                    <a:pt x="28380" y="41771"/>
                    <a:pt x="27976" y="41993"/>
                    <a:pt x="27554" y="41993"/>
                  </a:cubicBezTo>
                  <a:cubicBezTo>
                    <a:pt x="27378" y="41993"/>
                    <a:pt x="27198" y="41955"/>
                    <a:pt x="27026" y="41874"/>
                  </a:cubicBezTo>
                  <a:cubicBezTo>
                    <a:pt x="26412" y="41567"/>
                    <a:pt x="26207" y="40884"/>
                    <a:pt x="26515" y="40270"/>
                  </a:cubicBezTo>
                  <a:cubicBezTo>
                    <a:pt x="26731" y="39861"/>
                    <a:pt x="27134" y="39639"/>
                    <a:pt x="27556" y="39639"/>
                  </a:cubicBezTo>
                  <a:close/>
                  <a:moveTo>
                    <a:pt x="18753" y="40833"/>
                  </a:moveTo>
                  <a:cubicBezTo>
                    <a:pt x="18929" y="40833"/>
                    <a:pt x="19109" y="40872"/>
                    <a:pt x="19280" y="40953"/>
                  </a:cubicBezTo>
                  <a:cubicBezTo>
                    <a:pt x="19861" y="41260"/>
                    <a:pt x="20099" y="41942"/>
                    <a:pt x="19826" y="42556"/>
                  </a:cubicBezTo>
                  <a:cubicBezTo>
                    <a:pt x="19610" y="42965"/>
                    <a:pt x="19173" y="43188"/>
                    <a:pt x="18743" y="43188"/>
                  </a:cubicBezTo>
                  <a:cubicBezTo>
                    <a:pt x="18563" y="43188"/>
                    <a:pt x="18384" y="43149"/>
                    <a:pt x="18223" y="43068"/>
                  </a:cubicBezTo>
                  <a:cubicBezTo>
                    <a:pt x="17643" y="42761"/>
                    <a:pt x="17404" y="42079"/>
                    <a:pt x="17711" y="41464"/>
                  </a:cubicBezTo>
                  <a:cubicBezTo>
                    <a:pt x="17927" y="41056"/>
                    <a:pt x="18330" y="40833"/>
                    <a:pt x="18753" y="40833"/>
                  </a:cubicBezTo>
                  <a:close/>
                  <a:moveTo>
                    <a:pt x="13317" y="0"/>
                  </a:moveTo>
                  <a:cubicBezTo>
                    <a:pt x="12224" y="0"/>
                    <a:pt x="11132" y="131"/>
                    <a:pt x="10067" y="380"/>
                  </a:cubicBezTo>
                  <a:cubicBezTo>
                    <a:pt x="10067" y="483"/>
                    <a:pt x="10033" y="517"/>
                    <a:pt x="9999" y="619"/>
                  </a:cubicBezTo>
                  <a:cubicBezTo>
                    <a:pt x="9783" y="1028"/>
                    <a:pt x="9363" y="1250"/>
                    <a:pt x="8942" y="1250"/>
                  </a:cubicBezTo>
                  <a:cubicBezTo>
                    <a:pt x="8766" y="1250"/>
                    <a:pt x="8590" y="1212"/>
                    <a:pt x="8429" y="1131"/>
                  </a:cubicBezTo>
                  <a:cubicBezTo>
                    <a:pt x="8327" y="1063"/>
                    <a:pt x="8293" y="1029"/>
                    <a:pt x="8259" y="994"/>
                  </a:cubicBezTo>
                  <a:cubicBezTo>
                    <a:pt x="7235" y="1404"/>
                    <a:pt x="6280" y="1916"/>
                    <a:pt x="5392" y="2598"/>
                  </a:cubicBezTo>
                  <a:cubicBezTo>
                    <a:pt x="5802" y="2939"/>
                    <a:pt x="5938" y="3554"/>
                    <a:pt x="5700" y="4066"/>
                  </a:cubicBezTo>
                  <a:cubicBezTo>
                    <a:pt x="5484" y="4473"/>
                    <a:pt x="5083" y="4712"/>
                    <a:pt x="4651" y="4712"/>
                  </a:cubicBezTo>
                  <a:cubicBezTo>
                    <a:pt x="4468" y="4712"/>
                    <a:pt x="4279" y="4669"/>
                    <a:pt x="4096" y="4577"/>
                  </a:cubicBezTo>
                  <a:cubicBezTo>
                    <a:pt x="3891" y="4475"/>
                    <a:pt x="3755" y="4304"/>
                    <a:pt x="3652" y="4134"/>
                  </a:cubicBezTo>
                  <a:cubicBezTo>
                    <a:pt x="1809" y="6079"/>
                    <a:pt x="786" y="8229"/>
                    <a:pt x="308" y="10617"/>
                  </a:cubicBezTo>
                  <a:cubicBezTo>
                    <a:pt x="513" y="10617"/>
                    <a:pt x="752" y="10617"/>
                    <a:pt x="956" y="10754"/>
                  </a:cubicBezTo>
                  <a:cubicBezTo>
                    <a:pt x="1537" y="11061"/>
                    <a:pt x="1775" y="11743"/>
                    <a:pt x="1468" y="12323"/>
                  </a:cubicBezTo>
                  <a:cubicBezTo>
                    <a:pt x="1250" y="12732"/>
                    <a:pt x="837" y="12988"/>
                    <a:pt x="401" y="12988"/>
                  </a:cubicBezTo>
                  <a:cubicBezTo>
                    <a:pt x="291" y="12988"/>
                    <a:pt x="179" y="12972"/>
                    <a:pt x="69" y="12938"/>
                  </a:cubicBezTo>
                  <a:lnTo>
                    <a:pt x="69" y="12938"/>
                  </a:lnTo>
                  <a:cubicBezTo>
                    <a:pt x="1" y="13791"/>
                    <a:pt x="69" y="14678"/>
                    <a:pt x="137" y="15565"/>
                  </a:cubicBezTo>
                  <a:cubicBezTo>
                    <a:pt x="272" y="15520"/>
                    <a:pt x="412" y="15495"/>
                    <a:pt x="556" y="15495"/>
                  </a:cubicBezTo>
                  <a:cubicBezTo>
                    <a:pt x="742" y="15495"/>
                    <a:pt x="935" y="15537"/>
                    <a:pt x="1127" y="15633"/>
                  </a:cubicBezTo>
                  <a:cubicBezTo>
                    <a:pt x="1707" y="15906"/>
                    <a:pt x="1946" y="16657"/>
                    <a:pt x="1639" y="17203"/>
                  </a:cubicBezTo>
                  <a:cubicBezTo>
                    <a:pt x="1446" y="17589"/>
                    <a:pt x="1009" y="17854"/>
                    <a:pt x="560" y="17854"/>
                  </a:cubicBezTo>
                  <a:cubicBezTo>
                    <a:pt x="533" y="17854"/>
                    <a:pt x="506" y="17853"/>
                    <a:pt x="479" y="17851"/>
                  </a:cubicBezTo>
                  <a:lnTo>
                    <a:pt x="479" y="17851"/>
                  </a:lnTo>
                  <a:cubicBezTo>
                    <a:pt x="683" y="19046"/>
                    <a:pt x="991" y="20240"/>
                    <a:pt x="1366" y="21434"/>
                  </a:cubicBezTo>
                  <a:cubicBezTo>
                    <a:pt x="1809" y="21707"/>
                    <a:pt x="1980" y="22287"/>
                    <a:pt x="1809" y="22731"/>
                  </a:cubicBezTo>
                  <a:cubicBezTo>
                    <a:pt x="2526" y="24778"/>
                    <a:pt x="3413" y="26792"/>
                    <a:pt x="4403" y="28702"/>
                  </a:cubicBezTo>
                  <a:cubicBezTo>
                    <a:pt x="4629" y="28454"/>
                    <a:pt x="4974" y="28295"/>
                    <a:pt x="5310" y="28295"/>
                  </a:cubicBezTo>
                  <a:cubicBezTo>
                    <a:pt x="5482" y="28295"/>
                    <a:pt x="5652" y="28337"/>
                    <a:pt x="5802" y="28429"/>
                  </a:cubicBezTo>
                  <a:cubicBezTo>
                    <a:pt x="6416" y="28702"/>
                    <a:pt x="6621" y="29453"/>
                    <a:pt x="6314" y="29999"/>
                  </a:cubicBezTo>
                  <a:cubicBezTo>
                    <a:pt x="6143" y="30374"/>
                    <a:pt x="5768" y="30579"/>
                    <a:pt x="5392" y="30647"/>
                  </a:cubicBezTo>
                  <a:cubicBezTo>
                    <a:pt x="6587" y="32797"/>
                    <a:pt x="7815" y="34810"/>
                    <a:pt x="9009" y="36619"/>
                  </a:cubicBezTo>
                  <a:cubicBezTo>
                    <a:pt x="9232" y="36396"/>
                    <a:pt x="9543" y="36275"/>
                    <a:pt x="9864" y="36275"/>
                  </a:cubicBezTo>
                  <a:cubicBezTo>
                    <a:pt x="10035" y="36275"/>
                    <a:pt x="10209" y="36309"/>
                    <a:pt x="10374" y="36380"/>
                  </a:cubicBezTo>
                  <a:cubicBezTo>
                    <a:pt x="10989" y="36687"/>
                    <a:pt x="11193" y="37404"/>
                    <a:pt x="10886" y="37984"/>
                  </a:cubicBezTo>
                  <a:cubicBezTo>
                    <a:pt x="10750" y="38223"/>
                    <a:pt x="10545" y="38393"/>
                    <a:pt x="10340" y="38530"/>
                  </a:cubicBezTo>
                  <a:cubicBezTo>
                    <a:pt x="12388" y="41396"/>
                    <a:pt x="13889" y="43171"/>
                    <a:pt x="13889" y="43171"/>
                  </a:cubicBezTo>
                  <a:cubicBezTo>
                    <a:pt x="13889" y="43171"/>
                    <a:pt x="15527" y="43292"/>
                    <a:pt x="18125" y="43292"/>
                  </a:cubicBezTo>
                  <a:cubicBezTo>
                    <a:pt x="19425" y="43292"/>
                    <a:pt x="20964" y="43262"/>
                    <a:pt x="22659" y="43171"/>
                  </a:cubicBezTo>
                  <a:cubicBezTo>
                    <a:pt x="22821" y="43081"/>
                    <a:pt x="22992" y="43038"/>
                    <a:pt x="23168" y="43038"/>
                  </a:cubicBezTo>
                  <a:cubicBezTo>
                    <a:pt x="23326" y="43038"/>
                    <a:pt x="23487" y="43072"/>
                    <a:pt x="23648" y="43137"/>
                  </a:cubicBezTo>
                  <a:cubicBezTo>
                    <a:pt x="25934" y="43000"/>
                    <a:pt x="28494" y="42761"/>
                    <a:pt x="31053" y="42318"/>
                  </a:cubicBezTo>
                  <a:cubicBezTo>
                    <a:pt x="31288" y="42036"/>
                    <a:pt x="31652" y="41867"/>
                    <a:pt x="32023" y="41867"/>
                  </a:cubicBezTo>
                  <a:cubicBezTo>
                    <a:pt x="32191" y="41867"/>
                    <a:pt x="32360" y="41902"/>
                    <a:pt x="32520" y="41976"/>
                  </a:cubicBezTo>
                  <a:cubicBezTo>
                    <a:pt x="32554" y="41976"/>
                    <a:pt x="32554" y="42010"/>
                    <a:pt x="32588" y="42010"/>
                  </a:cubicBezTo>
                  <a:cubicBezTo>
                    <a:pt x="33578" y="41840"/>
                    <a:pt x="34602" y="41601"/>
                    <a:pt x="35591" y="41328"/>
                  </a:cubicBezTo>
                  <a:cubicBezTo>
                    <a:pt x="35148" y="40987"/>
                    <a:pt x="34977" y="40407"/>
                    <a:pt x="35250" y="39895"/>
                  </a:cubicBezTo>
                  <a:cubicBezTo>
                    <a:pt x="35462" y="39471"/>
                    <a:pt x="35853" y="39242"/>
                    <a:pt x="36266" y="39242"/>
                  </a:cubicBezTo>
                  <a:cubicBezTo>
                    <a:pt x="36451" y="39242"/>
                    <a:pt x="36640" y="39288"/>
                    <a:pt x="36820" y="39383"/>
                  </a:cubicBezTo>
                  <a:cubicBezTo>
                    <a:pt x="37366" y="39690"/>
                    <a:pt x="37604" y="40304"/>
                    <a:pt x="37366" y="40884"/>
                  </a:cubicBezTo>
                  <a:cubicBezTo>
                    <a:pt x="44804" y="38666"/>
                    <a:pt x="51254" y="34435"/>
                    <a:pt x="51595" y="26553"/>
                  </a:cubicBezTo>
                  <a:cubicBezTo>
                    <a:pt x="51834" y="21912"/>
                    <a:pt x="49513" y="17305"/>
                    <a:pt x="45521" y="14814"/>
                  </a:cubicBezTo>
                  <a:cubicBezTo>
                    <a:pt x="43440" y="13499"/>
                    <a:pt x="41343" y="12988"/>
                    <a:pt x="39335" y="12988"/>
                  </a:cubicBezTo>
                  <a:cubicBezTo>
                    <a:pt x="38478" y="12988"/>
                    <a:pt x="37636" y="13081"/>
                    <a:pt x="36820" y="13245"/>
                  </a:cubicBezTo>
                  <a:cubicBezTo>
                    <a:pt x="36956" y="13552"/>
                    <a:pt x="36956" y="13893"/>
                    <a:pt x="36786" y="14234"/>
                  </a:cubicBezTo>
                  <a:cubicBezTo>
                    <a:pt x="36569" y="14643"/>
                    <a:pt x="36149" y="14866"/>
                    <a:pt x="35729" y="14866"/>
                  </a:cubicBezTo>
                  <a:cubicBezTo>
                    <a:pt x="35553" y="14866"/>
                    <a:pt x="35377" y="14827"/>
                    <a:pt x="35216" y="14746"/>
                  </a:cubicBezTo>
                  <a:cubicBezTo>
                    <a:pt x="34875" y="14575"/>
                    <a:pt x="34670" y="14268"/>
                    <a:pt x="34568" y="13893"/>
                  </a:cubicBezTo>
                  <a:cubicBezTo>
                    <a:pt x="31496" y="15019"/>
                    <a:pt x="28903" y="17066"/>
                    <a:pt x="27265" y="18568"/>
                  </a:cubicBezTo>
                  <a:cubicBezTo>
                    <a:pt x="27368" y="18568"/>
                    <a:pt x="27470" y="18602"/>
                    <a:pt x="27572" y="18670"/>
                  </a:cubicBezTo>
                  <a:cubicBezTo>
                    <a:pt x="28187" y="18943"/>
                    <a:pt x="28391" y="19660"/>
                    <a:pt x="28084" y="20240"/>
                  </a:cubicBezTo>
                  <a:cubicBezTo>
                    <a:pt x="27864" y="20632"/>
                    <a:pt x="27433" y="20865"/>
                    <a:pt x="27005" y="20865"/>
                  </a:cubicBezTo>
                  <a:cubicBezTo>
                    <a:pt x="26837" y="20865"/>
                    <a:pt x="26669" y="20829"/>
                    <a:pt x="26515" y="20752"/>
                  </a:cubicBezTo>
                  <a:cubicBezTo>
                    <a:pt x="26173" y="20581"/>
                    <a:pt x="25934" y="20274"/>
                    <a:pt x="25866" y="19899"/>
                  </a:cubicBezTo>
                  <a:cubicBezTo>
                    <a:pt x="25559" y="20172"/>
                    <a:pt x="25388" y="20411"/>
                    <a:pt x="25388" y="20411"/>
                  </a:cubicBezTo>
                  <a:cubicBezTo>
                    <a:pt x="25388" y="20411"/>
                    <a:pt x="25900" y="18397"/>
                    <a:pt x="26003" y="15633"/>
                  </a:cubicBezTo>
                  <a:cubicBezTo>
                    <a:pt x="25696" y="15292"/>
                    <a:pt x="25627" y="14780"/>
                    <a:pt x="25832" y="14302"/>
                  </a:cubicBezTo>
                  <a:cubicBezTo>
                    <a:pt x="25866" y="14200"/>
                    <a:pt x="25934" y="14132"/>
                    <a:pt x="26003" y="14030"/>
                  </a:cubicBezTo>
                  <a:cubicBezTo>
                    <a:pt x="25866" y="9389"/>
                    <a:pt x="24331" y="3417"/>
                    <a:pt x="18052" y="892"/>
                  </a:cubicBezTo>
                  <a:cubicBezTo>
                    <a:pt x="16530" y="283"/>
                    <a:pt x="14923" y="0"/>
                    <a:pt x="13317" y="0"/>
                  </a:cubicBezTo>
                  <a:close/>
                </a:path>
              </a:pathLst>
            </a:custGeom>
            <a:solidFill>
              <a:srgbClr val="EE5E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1" name="Google Shape;621;p19"/>
          <p:cNvGrpSpPr/>
          <p:nvPr/>
        </p:nvGrpSpPr>
        <p:grpSpPr>
          <a:xfrm rot="-1259332">
            <a:off x="7454542" y="2368133"/>
            <a:ext cx="1828791" cy="1357177"/>
            <a:chOff x="2683075" y="2759700"/>
            <a:chExt cx="1544925" cy="1083825"/>
          </a:xfrm>
        </p:grpSpPr>
        <p:sp>
          <p:nvSpPr>
            <p:cNvPr id="622" name="Google Shape;622;p19"/>
            <p:cNvSpPr/>
            <p:nvPr/>
          </p:nvSpPr>
          <p:spPr>
            <a:xfrm>
              <a:off x="2683075" y="2759850"/>
              <a:ext cx="1544925" cy="1083675"/>
            </a:xfrm>
            <a:custGeom>
              <a:avLst/>
              <a:gdLst/>
              <a:ahLst/>
              <a:cxnLst/>
              <a:rect l="l" t="t" r="r" b="b"/>
              <a:pathLst>
                <a:path w="61797" h="43347" extrusionOk="0">
                  <a:moveTo>
                    <a:pt x="23324" y="1"/>
                  </a:moveTo>
                  <a:cubicBezTo>
                    <a:pt x="20321" y="1"/>
                    <a:pt x="17333" y="1037"/>
                    <a:pt x="14980" y="2968"/>
                  </a:cubicBezTo>
                  <a:cubicBezTo>
                    <a:pt x="0" y="14979"/>
                    <a:pt x="23886" y="43233"/>
                    <a:pt x="23886" y="43233"/>
                  </a:cubicBezTo>
                  <a:cubicBezTo>
                    <a:pt x="23886" y="43233"/>
                    <a:pt x="25517" y="43346"/>
                    <a:pt x="28101" y="43346"/>
                  </a:cubicBezTo>
                  <a:cubicBezTo>
                    <a:pt x="37799" y="43346"/>
                    <a:pt x="60918" y="41750"/>
                    <a:pt x="61592" y="26581"/>
                  </a:cubicBezTo>
                  <a:cubicBezTo>
                    <a:pt x="61797" y="21906"/>
                    <a:pt x="59476" y="17299"/>
                    <a:pt x="55484" y="14808"/>
                  </a:cubicBezTo>
                  <a:cubicBezTo>
                    <a:pt x="53361" y="13486"/>
                    <a:pt x="51246" y="12963"/>
                    <a:pt x="49230" y="12963"/>
                  </a:cubicBezTo>
                  <a:cubicBezTo>
                    <a:pt x="41625" y="12963"/>
                    <a:pt x="35420" y="20405"/>
                    <a:pt x="35420" y="20405"/>
                  </a:cubicBezTo>
                  <a:cubicBezTo>
                    <a:pt x="35420" y="20405"/>
                    <a:pt x="39173" y="5356"/>
                    <a:pt x="28083" y="920"/>
                  </a:cubicBezTo>
                  <a:cubicBezTo>
                    <a:pt x="26556" y="300"/>
                    <a:pt x="24938" y="1"/>
                    <a:pt x="23324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9"/>
            <p:cNvSpPr/>
            <p:nvPr/>
          </p:nvSpPr>
          <p:spPr>
            <a:xfrm>
              <a:off x="2932150" y="2759700"/>
              <a:ext cx="1295850" cy="1082300"/>
            </a:xfrm>
            <a:custGeom>
              <a:avLst/>
              <a:gdLst/>
              <a:ahLst/>
              <a:cxnLst/>
              <a:rect l="l" t="t" r="r" b="b"/>
              <a:pathLst>
                <a:path w="51834" h="43292" extrusionOk="0">
                  <a:moveTo>
                    <a:pt x="13424" y="1201"/>
                  </a:moveTo>
                  <a:cubicBezTo>
                    <a:pt x="13603" y="1201"/>
                    <a:pt x="13784" y="1244"/>
                    <a:pt x="13957" y="1336"/>
                  </a:cubicBezTo>
                  <a:cubicBezTo>
                    <a:pt x="14571" y="1643"/>
                    <a:pt x="14776" y="2359"/>
                    <a:pt x="14469" y="2905"/>
                  </a:cubicBezTo>
                  <a:cubicBezTo>
                    <a:pt x="14281" y="3329"/>
                    <a:pt x="13897" y="3558"/>
                    <a:pt x="13475" y="3558"/>
                  </a:cubicBezTo>
                  <a:cubicBezTo>
                    <a:pt x="13286" y="3558"/>
                    <a:pt x="13090" y="3512"/>
                    <a:pt x="12899" y="3417"/>
                  </a:cubicBezTo>
                  <a:cubicBezTo>
                    <a:pt x="12319" y="3144"/>
                    <a:pt x="12081" y="2394"/>
                    <a:pt x="12388" y="1848"/>
                  </a:cubicBezTo>
                  <a:cubicBezTo>
                    <a:pt x="12603" y="1440"/>
                    <a:pt x="13004" y="1201"/>
                    <a:pt x="13424" y="1201"/>
                  </a:cubicBezTo>
                  <a:close/>
                  <a:moveTo>
                    <a:pt x="17875" y="3419"/>
                  </a:moveTo>
                  <a:cubicBezTo>
                    <a:pt x="18053" y="3419"/>
                    <a:pt x="18231" y="3462"/>
                    <a:pt x="18393" y="3554"/>
                  </a:cubicBezTo>
                  <a:cubicBezTo>
                    <a:pt x="19007" y="3861"/>
                    <a:pt x="19212" y="4577"/>
                    <a:pt x="18905" y="5123"/>
                  </a:cubicBezTo>
                  <a:cubicBezTo>
                    <a:pt x="18717" y="5547"/>
                    <a:pt x="18333" y="5776"/>
                    <a:pt x="17911" y="5776"/>
                  </a:cubicBezTo>
                  <a:cubicBezTo>
                    <a:pt x="17722" y="5776"/>
                    <a:pt x="17526" y="5730"/>
                    <a:pt x="17335" y="5635"/>
                  </a:cubicBezTo>
                  <a:cubicBezTo>
                    <a:pt x="16789" y="5396"/>
                    <a:pt x="16516" y="4680"/>
                    <a:pt x="16824" y="4066"/>
                  </a:cubicBezTo>
                  <a:cubicBezTo>
                    <a:pt x="17039" y="3658"/>
                    <a:pt x="17457" y="3419"/>
                    <a:pt x="17875" y="3419"/>
                  </a:cubicBezTo>
                  <a:close/>
                  <a:moveTo>
                    <a:pt x="9104" y="4663"/>
                  </a:moveTo>
                  <a:cubicBezTo>
                    <a:pt x="9284" y="4663"/>
                    <a:pt x="9463" y="4702"/>
                    <a:pt x="9624" y="4782"/>
                  </a:cubicBezTo>
                  <a:cubicBezTo>
                    <a:pt x="10170" y="5089"/>
                    <a:pt x="10443" y="5806"/>
                    <a:pt x="10135" y="6386"/>
                  </a:cubicBezTo>
                  <a:cubicBezTo>
                    <a:pt x="9919" y="6795"/>
                    <a:pt x="9516" y="7017"/>
                    <a:pt x="9094" y="7017"/>
                  </a:cubicBezTo>
                  <a:cubicBezTo>
                    <a:pt x="8917" y="7017"/>
                    <a:pt x="8737" y="6978"/>
                    <a:pt x="8566" y="6898"/>
                  </a:cubicBezTo>
                  <a:cubicBezTo>
                    <a:pt x="7986" y="6591"/>
                    <a:pt x="7747" y="5874"/>
                    <a:pt x="8054" y="5294"/>
                  </a:cubicBezTo>
                  <a:cubicBezTo>
                    <a:pt x="8246" y="4885"/>
                    <a:pt x="8676" y="4663"/>
                    <a:pt x="9104" y="4663"/>
                  </a:cubicBezTo>
                  <a:close/>
                  <a:moveTo>
                    <a:pt x="22362" y="5686"/>
                  </a:moveTo>
                  <a:cubicBezTo>
                    <a:pt x="22543" y="5686"/>
                    <a:pt x="22726" y="5725"/>
                    <a:pt x="22897" y="5806"/>
                  </a:cubicBezTo>
                  <a:cubicBezTo>
                    <a:pt x="23478" y="6113"/>
                    <a:pt x="23682" y="6830"/>
                    <a:pt x="23409" y="7410"/>
                  </a:cubicBezTo>
                  <a:cubicBezTo>
                    <a:pt x="23193" y="7819"/>
                    <a:pt x="22790" y="8041"/>
                    <a:pt x="22356" y="8041"/>
                  </a:cubicBezTo>
                  <a:cubicBezTo>
                    <a:pt x="22174" y="8041"/>
                    <a:pt x="21987" y="8002"/>
                    <a:pt x="21806" y="7921"/>
                  </a:cubicBezTo>
                  <a:cubicBezTo>
                    <a:pt x="21225" y="7648"/>
                    <a:pt x="20987" y="6932"/>
                    <a:pt x="21294" y="6318"/>
                  </a:cubicBezTo>
                  <a:cubicBezTo>
                    <a:pt x="21510" y="5909"/>
                    <a:pt x="21930" y="5686"/>
                    <a:pt x="22362" y="5686"/>
                  </a:cubicBezTo>
                  <a:close/>
                  <a:moveTo>
                    <a:pt x="13540" y="6881"/>
                  </a:moveTo>
                  <a:cubicBezTo>
                    <a:pt x="13720" y="6881"/>
                    <a:pt x="13899" y="6920"/>
                    <a:pt x="14060" y="7000"/>
                  </a:cubicBezTo>
                  <a:cubicBezTo>
                    <a:pt x="14606" y="7307"/>
                    <a:pt x="14879" y="8024"/>
                    <a:pt x="14571" y="8604"/>
                  </a:cubicBezTo>
                  <a:cubicBezTo>
                    <a:pt x="14355" y="9013"/>
                    <a:pt x="13952" y="9235"/>
                    <a:pt x="13530" y="9235"/>
                  </a:cubicBezTo>
                  <a:cubicBezTo>
                    <a:pt x="13353" y="9235"/>
                    <a:pt x="13173" y="9196"/>
                    <a:pt x="13002" y="9116"/>
                  </a:cubicBezTo>
                  <a:cubicBezTo>
                    <a:pt x="12422" y="8843"/>
                    <a:pt x="12217" y="8126"/>
                    <a:pt x="12490" y="7512"/>
                  </a:cubicBezTo>
                  <a:cubicBezTo>
                    <a:pt x="12682" y="7103"/>
                    <a:pt x="13112" y="6881"/>
                    <a:pt x="13540" y="6881"/>
                  </a:cubicBezTo>
                  <a:close/>
                  <a:moveTo>
                    <a:pt x="4789" y="7222"/>
                  </a:moveTo>
                  <a:cubicBezTo>
                    <a:pt x="4970" y="7222"/>
                    <a:pt x="5153" y="7261"/>
                    <a:pt x="5324" y="7341"/>
                  </a:cubicBezTo>
                  <a:cubicBezTo>
                    <a:pt x="5904" y="7648"/>
                    <a:pt x="6109" y="8365"/>
                    <a:pt x="5836" y="8945"/>
                  </a:cubicBezTo>
                  <a:cubicBezTo>
                    <a:pt x="5616" y="9337"/>
                    <a:pt x="5202" y="9570"/>
                    <a:pt x="4759" y="9570"/>
                  </a:cubicBezTo>
                  <a:cubicBezTo>
                    <a:pt x="4585" y="9570"/>
                    <a:pt x="4406" y="9534"/>
                    <a:pt x="4232" y="9457"/>
                  </a:cubicBezTo>
                  <a:cubicBezTo>
                    <a:pt x="3652" y="9184"/>
                    <a:pt x="3447" y="8467"/>
                    <a:pt x="3720" y="7853"/>
                  </a:cubicBezTo>
                  <a:cubicBezTo>
                    <a:pt x="3937" y="7444"/>
                    <a:pt x="4357" y="7222"/>
                    <a:pt x="4789" y="7222"/>
                  </a:cubicBezTo>
                  <a:close/>
                  <a:moveTo>
                    <a:pt x="17954" y="9144"/>
                  </a:moveTo>
                  <a:cubicBezTo>
                    <a:pt x="18142" y="9144"/>
                    <a:pt x="18337" y="9190"/>
                    <a:pt x="18530" y="9286"/>
                  </a:cubicBezTo>
                  <a:cubicBezTo>
                    <a:pt x="19144" y="9559"/>
                    <a:pt x="19349" y="10276"/>
                    <a:pt x="19042" y="10856"/>
                  </a:cubicBezTo>
                  <a:cubicBezTo>
                    <a:pt x="18821" y="11248"/>
                    <a:pt x="18408" y="11481"/>
                    <a:pt x="17978" y="11481"/>
                  </a:cubicBezTo>
                  <a:cubicBezTo>
                    <a:pt x="17808" y="11481"/>
                    <a:pt x="17636" y="11445"/>
                    <a:pt x="17472" y="11368"/>
                  </a:cubicBezTo>
                  <a:cubicBezTo>
                    <a:pt x="16926" y="11095"/>
                    <a:pt x="16653" y="10378"/>
                    <a:pt x="16960" y="9764"/>
                  </a:cubicBezTo>
                  <a:cubicBezTo>
                    <a:pt x="17171" y="9366"/>
                    <a:pt x="17543" y="9144"/>
                    <a:pt x="17954" y="9144"/>
                  </a:cubicBezTo>
                  <a:close/>
                  <a:moveTo>
                    <a:pt x="9198" y="9487"/>
                  </a:moveTo>
                  <a:cubicBezTo>
                    <a:pt x="9388" y="9487"/>
                    <a:pt x="9581" y="9533"/>
                    <a:pt x="9760" y="9628"/>
                  </a:cubicBezTo>
                  <a:cubicBezTo>
                    <a:pt x="10306" y="9901"/>
                    <a:pt x="10545" y="10617"/>
                    <a:pt x="10272" y="11197"/>
                  </a:cubicBezTo>
                  <a:cubicBezTo>
                    <a:pt x="10055" y="11606"/>
                    <a:pt x="9652" y="11829"/>
                    <a:pt x="9218" y="11829"/>
                  </a:cubicBezTo>
                  <a:cubicBezTo>
                    <a:pt x="9037" y="11829"/>
                    <a:pt x="8849" y="11790"/>
                    <a:pt x="8668" y="11709"/>
                  </a:cubicBezTo>
                  <a:cubicBezTo>
                    <a:pt x="8122" y="11436"/>
                    <a:pt x="7883" y="10720"/>
                    <a:pt x="8156" y="10139"/>
                  </a:cubicBezTo>
                  <a:cubicBezTo>
                    <a:pt x="8368" y="9715"/>
                    <a:pt x="8776" y="9487"/>
                    <a:pt x="9198" y="9487"/>
                  </a:cubicBezTo>
                  <a:close/>
                  <a:moveTo>
                    <a:pt x="22412" y="11397"/>
                  </a:moveTo>
                  <a:cubicBezTo>
                    <a:pt x="22597" y="11397"/>
                    <a:pt x="22786" y="11443"/>
                    <a:pt x="22966" y="11539"/>
                  </a:cubicBezTo>
                  <a:cubicBezTo>
                    <a:pt x="23580" y="11846"/>
                    <a:pt x="23785" y="12562"/>
                    <a:pt x="23478" y="13108"/>
                  </a:cubicBezTo>
                  <a:cubicBezTo>
                    <a:pt x="23262" y="13515"/>
                    <a:pt x="22861" y="13755"/>
                    <a:pt x="22441" y="13755"/>
                  </a:cubicBezTo>
                  <a:cubicBezTo>
                    <a:pt x="22263" y="13755"/>
                    <a:pt x="22081" y="13712"/>
                    <a:pt x="21908" y="13620"/>
                  </a:cubicBezTo>
                  <a:cubicBezTo>
                    <a:pt x="21362" y="13381"/>
                    <a:pt x="21089" y="12630"/>
                    <a:pt x="21396" y="12050"/>
                  </a:cubicBezTo>
                  <a:cubicBezTo>
                    <a:pt x="21608" y="11626"/>
                    <a:pt x="21999" y="11397"/>
                    <a:pt x="22412" y="11397"/>
                  </a:cubicBezTo>
                  <a:close/>
                  <a:moveTo>
                    <a:pt x="13685" y="11739"/>
                  </a:moveTo>
                  <a:cubicBezTo>
                    <a:pt x="13873" y="11739"/>
                    <a:pt x="14061" y="11785"/>
                    <a:pt x="14230" y="11880"/>
                  </a:cubicBezTo>
                  <a:cubicBezTo>
                    <a:pt x="14810" y="12187"/>
                    <a:pt x="15049" y="12903"/>
                    <a:pt x="14742" y="13449"/>
                  </a:cubicBezTo>
                  <a:cubicBezTo>
                    <a:pt x="14523" y="13839"/>
                    <a:pt x="14113" y="14090"/>
                    <a:pt x="13685" y="14090"/>
                  </a:cubicBezTo>
                  <a:cubicBezTo>
                    <a:pt x="13513" y="14090"/>
                    <a:pt x="13339" y="14049"/>
                    <a:pt x="13172" y="13961"/>
                  </a:cubicBezTo>
                  <a:cubicBezTo>
                    <a:pt x="12558" y="13654"/>
                    <a:pt x="12353" y="12972"/>
                    <a:pt x="12661" y="12392"/>
                  </a:cubicBezTo>
                  <a:cubicBezTo>
                    <a:pt x="12849" y="11968"/>
                    <a:pt x="13265" y="11739"/>
                    <a:pt x="13685" y="11739"/>
                  </a:cubicBezTo>
                  <a:close/>
                  <a:moveTo>
                    <a:pt x="4823" y="12933"/>
                  </a:moveTo>
                  <a:cubicBezTo>
                    <a:pt x="5009" y="12933"/>
                    <a:pt x="5202" y="12979"/>
                    <a:pt x="5392" y="13074"/>
                  </a:cubicBezTo>
                  <a:cubicBezTo>
                    <a:pt x="6007" y="13381"/>
                    <a:pt x="6211" y="14098"/>
                    <a:pt x="5904" y="14644"/>
                  </a:cubicBezTo>
                  <a:cubicBezTo>
                    <a:pt x="5692" y="15068"/>
                    <a:pt x="5301" y="15297"/>
                    <a:pt x="4889" y="15297"/>
                  </a:cubicBezTo>
                  <a:cubicBezTo>
                    <a:pt x="4704" y="15297"/>
                    <a:pt x="4514" y="15251"/>
                    <a:pt x="4335" y="15156"/>
                  </a:cubicBezTo>
                  <a:cubicBezTo>
                    <a:pt x="3789" y="14883"/>
                    <a:pt x="3550" y="14166"/>
                    <a:pt x="3823" y="13586"/>
                  </a:cubicBezTo>
                  <a:cubicBezTo>
                    <a:pt x="4035" y="13162"/>
                    <a:pt x="4409" y="12933"/>
                    <a:pt x="4823" y="12933"/>
                  </a:cubicBezTo>
                  <a:close/>
                  <a:moveTo>
                    <a:pt x="18112" y="13997"/>
                  </a:moveTo>
                  <a:cubicBezTo>
                    <a:pt x="18294" y="13997"/>
                    <a:pt x="18483" y="14040"/>
                    <a:pt x="18666" y="14132"/>
                  </a:cubicBezTo>
                  <a:cubicBezTo>
                    <a:pt x="19246" y="14439"/>
                    <a:pt x="19485" y="15156"/>
                    <a:pt x="19178" y="15702"/>
                  </a:cubicBezTo>
                  <a:cubicBezTo>
                    <a:pt x="18962" y="16109"/>
                    <a:pt x="18562" y="16348"/>
                    <a:pt x="18141" y="16348"/>
                  </a:cubicBezTo>
                  <a:cubicBezTo>
                    <a:pt x="17963" y="16348"/>
                    <a:pt x="17781" y="16305"/>
                    <a:pt x="17608" y="16213"/>
                  </a:cubicBezTo>
                  <a:cubicBezTo>
                    <a:pt x="17028" y="15940"/>
                    <a:pt x="16789" y="15258"/>
                    <a:pt x="17097" y="14644"/>
                  </a:cubicBezTo>
                  <a:cubicBezTo>
                    <a:pt x="17288" y="14236"/>
                    <a:pt x="17682" y="13997"/>
                    <a:pt x="18112" y="13997"/>
                  </a:cubicBezTo>
                  <a:close/>
                  <a:moveTo>
                    <a:pt x="40126" y="14729"/>
                  </a:moveTo>
                  <a:cubicBezTo>
                    <a:pt x="40307" y="14729"/>
                    <a:pt x="40494" y="14768"/>
                    <a:pt x="40676" y="14848"/>
                  </a:cubicBezTo>
                  <a:cubicBezTo>
                    <a:pt x="41256" y="15156"/>
                    <a:pt x="41495" y="15872"/>
                    <a:pt x="41187" y="16452"/>
                  </a:cubicBezTo>
                  <a:cubicBezTo>
                    <a:pt x="40967" y="16844"/>
                    <a:pt x="40536" y="17078"/>
                    <a:pt x="40108" y="17078"/>
                  </a:cubicBezTo>
                  <a:cubicBezTo>
                    <a:pt x="39940" y="17078"/>
                    <a:pt x="39772" y="17041"/>
                    <a:pt x="39618" y="16964"/>
                  </a:cubicBezTo>
                  <a:cubicBezTo>
                    <a:pt x="39038" y="16657"/>
                    <a:pt x="38833" y="15975"/>
                    <a:pt x="39106" y="15360"/>
                  </a:cubicBezTo>
                  <a:cubicBezTo>
                    <a:pt x="39298" y="14951"/>
                    <a:pt x="39694" y="14729"/>
                    <a:pt x="40126" y="14729"/>
                  </a:cubicBezTo>
                  <a:close/>
                  <a:moveTo>
                    <a:pt x="9329" y="15192"/>
                  </a:moveTo>
                  <a:cubicBezTo>
                    <a:pt x="9508" y="15192"/>
                    <a:pt x="9690" y="15235"/>
                    <a:pt x="9863" y="15326"/>
                  </a:cubicBezTo>
                  <a:cubicBezTo>
                    <a:pt x="10477" y="15633"/>
                    <a:pt x="10681" y="16316"/>
                    <a:pt x="10374" y="16896"/>
                  </a:cubicBezTo>
                  <a:cubicBezTo>
                    <a:pt x="10186" y="17320"/>
                    <a:pt x="9802" y="17549"/>
                    <a:pt x="9381" y="17549"/>
                  </a:cubicBezTo>
                  <a:cubicBezTo>
                    <a:pt x="9192" y="17549"/>
                    <a:pt x="8995" y="17503"/>
                    <a:pt x="8805" y="17408"/>
                  </a:cubicBezTo>
                  <a:cubicBezTo>
                    <a:pt x="8225" y="17135"/>
                    <a:pt x="7986" y="16452"/>
                    <a:pt x="8293" y="15838"/>
                  </a:cubicBezTo>
                  <a:cubicBezTo>
                    <a:pt x="8508" y="15431"/>
                    <a:pt x="8909" y="15192"/>
                    <a:pt x="9329" y="15192"/>
                  </a:cubicBezTo>
                  <a:close/>
                  <a:moveTo>
                    <a:pt x="31344" y="15923"/>
                  </a:moveTo>
                  <a:cubicBezTo>
                    <a:pt x="31521" y="15923"/>
                    <a:pt x="31701" y="15962"/>
                    <a:pt x="31872" y="16043"/>
                  </a:cubicBezTo>
                  <a:cubicBezTo>
                    <a:pt x="32486" y="16350"/>
                    <a:pt x="32691" y="17066"/>
                    <a:pt x="32384" y="17647"/>
                  </a:cubicBezTo>
                  <a:cubicBezTo>
                    <a:pt x="32188" y="18038"/>
                    <a:pt x="31746" y="18272"/>
                    <a:pt x="31311" y="18272"/>
                  </a:cubicBezTo>
                  <a:cubicBezTo>
                    <a:pt x="31139" y="18272"/>
                    <a:pt x="30968" y="18236"/>
                    <a:pt x="30814" y="18158"/>
                  </a:cubicBezTo>
                  <a:cubicBezTo>
                    <a:pt x="30268" y="17851"/>
                    <a:pt x="29995" y="17169"/>
                    <a:pt x="30302" y="16555"/>
                  </a:cubicBezTo>
                  <a:cubicBezTo>
                    <a:pt x="30519" y="16146"/>
                    <a:pt x="30922" y="15923"/>
                    <a:pt x="31344" y="15923"/>
                  </a:cubicBezTo>
                  <a:close/>
                  <a:moveTo>
                    <a:pt x="22608" y="16265"/>
                  </a:moveTo>
                  <a:cubicBezTo>
                    <a:pt x="22785" y="16265"/>
                    <a:pt x="22965" y="16303"/>
                    <a:pt x="23136" y="16384"/>
                  </a:cubicBezTo>
                  <a:cubicBezTo>
                    <a:pt x="23751" y="16691"/>
                    <a:pt x="23955" y="17408"/>
                    <a:pt x="23648" y="17988"/>
                  </a:cubicBezTo>
                  <a:cubicBezTo>
                    <a:pt x="23432" y="18397"/>
                    <a:pt x="23012" y="18619"/>
                    <a:pt x="22591" y="18619"/>
                  </a:cubicBezTo>
                  <a:cubicBezTo>
                    <a:pt x="22416" y="18619"/>
                    <a:pt x="22240" y="18580"/>
                    <a:pt x="22079" y="18500"/>
                  </a:cubicBezTo>
                  <a:cubicBezTo>
                    <a:pt x="21464" y="18193"/>
                    <a:pt x="21260" y="17510"/>
                    <a:pt x="21567" y="16896"/>
                  </a:cubicBezTo>
                  <a:cubicBezTo>
                    <a:pt x="21783" y="16487"/>
                    <a:pt x="22186" y="16265"/>
                    <a:pt x="22608" y="16265"/>
                  </a:cubicBezTo>
                  <a:close/>
                  <a:moveTo>
                    <a:pt x="44585" y="16994"/>
                  </a:moveTo>
                  <a:cubicBezTo>
                    <a:pt x="44773" y="16994"/>
                    <a:pt x="44966" y="17040"/>
                    <a:pt x="45146" y="17135"/>
                  </a:cubicBezTo>
                  <a:cubicBezTo>
                    <a:pt x="45760" y="17408"/>
                    <a:pt x="45965" y="18158"/>
                    <a:pt x="45658" y="18704"/>
                  </a:cubicBezTo>
                  <a:cubicBezTo>
                    <a:pt x="45442" y="19112"/>
                    <a:pt x="45024" y="19351"/>
                    <a:pt x="44606" y="19351"/>
                  </a:cubicBezTo>
                  <a:cubicBezTo>
                    <a:pt x="44428" y="19351"/>
                    <a:pt x="44250" y="19308"/>
                    <a:pt x="44088" y="19216"/>
                  </a:cubicBezTo>
                  <a:cubicBezTo>
                    <a:pt x="43542" y="18909"/>
                    <a:pt x="43269" y="18227"/>
                    <a:pt x="43576" y="17647"/>
                  </a:cubicBezTo>
                  <a:cubicBezTo>
                    <a:pt x="43764" y="17222"/>
                    <a:pt x="44164" y="16994"/>
                    <a:pt x="44585" y="16994"/>
                  </a:cubicBezTo>
                  <a:close/>
                  <a:moveTo>
                    <a:pt x="13771" y="17459"/>
                  </a:moveTo>
                  <a:cubicBezTo>
                    <a:pt x="13947" y="17459"/>
                    <a:pt x="14127" y="17498"/>
                    <a:pt x="14299" y="17578"/>
                  </a:cubicBezTo>
                  <a:cubicBezTo>
                    <a:pt x="14913" y="17885"/>
                    <a:pt x="15117" y="18602"/>
                    <a:pt x="14810" y="19148"/>
                  </a:cubicBezTo>
                  <a:cubicBezTo>
                    <a:pt x="14622" y="19572"/>
                    <a:pt x="14206" y="19801"/>
                    <a:pt x="13786" y="19801"/>
                  </a:cubicBezTo>
                  <a:cubicBezTo>
                    <a:pt x="13598" y="19801"/>
                    <a:pt x="13410" y="19755"/>
                    <a:pt x="13241" y="19660"/>
                  </a:cubicBezTo>
                  <a:cubicBezTo>
                    <a:pt x="12695" y="19387"/>
                    <a:pt x="12422" y="18704"/>
                    <a:pt x="12729" y="18090"/>
                  </a:cubicBezTo>
                  <a:cubicBezTo>
                    <a:pt x="12945" y="17681"/>
                    <a:pt x="13348" y="17459"/>
                    <a:pt x="13771" y="17459"/>
                  </a:cubicBezTo>
                  <a:close/>
                  <a:moveTo>
                    <a:pt x="5035" y="17800"/>
                  </a:moveTo>
                  <a:cubicBezTo>
                    <a:pt x="5212" y="17800"/>
                    <a:pt x="5392" y="17839"/>
                    <a:pt x="5563" y="17920"/>
                  </a:cubicBezTo>
                  <a:cubicBezTo>
                    <a:pt x="6177" y="18227"/>
                    <a:pt x="6382" y="18943"/>
                    <a:pt x="6075" y="19523"/>
                  </a:cubicBezTo>
                  <a:cubicBezTo>
                    <a:pt x="5864" y="19922"/>
                    <a:pt x="5476" y="20143"/>
                    <a:pt x="5065" y="20143"/>
                  </a:cubicBezTo>
                  <a:cubicBezTo>
                    <a:pt x="4878" y="20143"/>
                    <a:pt x="4687" y="20097"/>
                    <a:pt x="4505" y="20001"/>
                  </a:cubicBezTo>
                  <a:cubicBezTo>
                    <a:pt x="3891" y="19728"/>
                    <a:pt x="3686" y="19046"/>
                    <a:pt x="3993" y="18431"/>
                  </a:cubicBezTo>
                  <a:cubicBezTo>
                    <a:pt x="4210" y="18022"/>
                    <a:pt x="4613" y="17800"/>
                    <a:pt x="5035" y="17800"/>
                  </a:cubicBezTo>
                  <a:close/>
                  <a:moveTo>
                    <a:pt x="35814" y="18188"/>
                  </a:moveTo>
                  <a:cubicBezTo>
                    <a:pt x="36004" y="18188"/>
                    <a:pt x="36196" y="18234"/>
                    <a:pt x="36376" y="18329"/>
                  </a:cubicBezTo>
                  <a:cubicBezTo>
                    <a:pt x="36922" y="18602"/>
                    <a:pt x="37161" y="19353"/>
                    <a:pt x="36888" y="19899"/>
                  </a:cubicBezTo>
                  <a:cubicBezTo>
                    <a:pt x="36672" y="20306"/>
                    <a:pt x="36272" y="20545"/>
                    <a:pt x="35839" y="20545"/>
                  </a:cubicBezTo>
                  <a:cubicBezTo>
                    <a:pt x="35656" y="20545"/>
                    <a:pt x="35467" y="20502"/>
                    <a:pt x="35284" y="20411"/>
                  </a:cubicBezTo>
                  <a:cubicBezTo>
                    <a:pt x="34704" y="20103"/>
                    <a:pt x="34499" y="19421"/>
                    <a:pt x="34772" y="18841"/>
                  </a:cubicBezTo>
                  <a:cubicBezTo>
                    <a:pt x="34984" y="18417"/>
                    <a:pt x="35392" y="18188"/>
                    <a:pt x="35814" y="18188"/>
                  </a:cubicBezTo>
                  <a:close/>
                  <a:moveTo>
                    <a:pt x="49043" y="19246"/>
                  </a:moveTo>
                  <a:cubicBezTo>
                    <a:pt x="49227" y="19246"/>
                    <a:pt x="49413" y="19292"/>
                    <a:pt x="49582" y="19387"/>
                  </a:cubicBezTo>
                  <a:cubicBezTo>
                    <a:pt x="50196" y="19694"/>
                    <a:pt x="50401" y="20411"/>
                    <a:pt x="50093" y="20956"/>
                  </a:cubicBezTo>
                  <a:cubicBezTo>
                    <a:pt x="49874" y="21346"/>
                    <a:pt x="49464" y="21597"/>
                    <a:pt x="49036" y="21597"/>
                  </a:cubicBezTo>
                  <a:cubicBezTo>
                    <a:pt x="48865" y="21597"/>
                    <a:pt x="48690" y="21556"/>
                    <a:pt x="48524" y="21468"/>
                  </a:cubicBezTo>
                  <a:cubicBezTo>
                    <a:pt x="47978" y="21161"/>
                    <a:pt x="47739" y="20445"/>
                    <a:pt x="48012" y="19899"/>
                  </a:cubicBezTo>
                  <a:cubicBezTo>
                    <a:pt x="48224" y="19475"/>
                    <a:pt x="48631" y="19246"/>
                    <a:pt x="49043" y="19246"/>
                  </a:cubicBezTo>
                  <a:close/>
                  <a:moveTo>
                    <a:pt x="18226" y="19723"/>
                  </a:moveTo>
                  <a:cubicBezTo>
                    <a:pt x="18416" y="19723"/>
                    <a:pt x="18613" y="19769"/>
                    <a:pt x="18803" y="19865"/>
                  </a:cubicBezTo>
                  <a:cubicBezTo>
                    <a:pt x="19383" y="20138"/>
                    <a:pt x="19588" y="20854"/>
                    <a:pt x="19315" y="21434"/>
                  </a:cubicBezTo>
                  <a:cubicBezTo>
                    <a:pt x="19098" y="21843"/>
                    <a:pt x="18678" y="22066"/>
                    <a:pt x="18246" y="22066"/>
                  </a:cubicBezTo>
                  <a:cubicBezTo>
                    <a:pt x="18065" y="22066"/>
                    <a:pt x="17882" y="22027"/>
                    <a:pt x="17711" y="21946"/>
                  </a:cubicBezTo>
                  <a:cubicBezTo>
                    <a:pt x="17131" y="21639"/>
                    <a:pt x="16926" y="20956"/>
                    <a:pt x="17199" y="20376"/>
                  </a:cubicBezTo>
                  <a:cubicBezTo>
                    <a:pt x="17411" y="19952"/>
                    <a:pt x="17802" y="19723"/>
                    <a:pt x="18226" y="19723"/>
                  </a:cubicBezTo>
                  <a:close/>
                  <a:moveTo>
                    <a:pt x="9445" y="20065"/>
                  </a:moveTo>
                  <a:cubicBezTo>
                    <a:pt x="9630" y="20065"/>
                    <a:pt x="9819" y="20111"/>
                    <a:pt x="9999" y="20206"/>
                  </a:cubicBezTo>
                  <a:cubicBezTo>
                    <a:pt x="10613" y="20479"/>
                    <a:pt x="10818" y="21161"/>
                    <a:pt x="10511" y="21775"/>
                  </a:cubicBezTo>
                  <a:cubicBezTo>
                    <a:pt x="10294" y="22184"/>
                    <a:pt x="9874" y="22407"/>
                    <a:pt x="9454" y="22407"/>
                  </a:cubicBezTo>
                  <a:cubicBezTo>
                    <a:pt x="9278" y="22407"/>
                    <a:pt x="9102" y="22368"/>
                    <a:pt x="8941" y="22287"/>
                  </a:cubicBezTo>
                  <a:cubicBezTo>
                    <a:pt x="8395" y="21980"/>
                    <a:pt x="8122" y="21298"/>
                    <a:pt x="8429" y="20718"/>
                  </a:cubicBezTo>
                  <a:cubicBezTo>
                    <a:pt x="8641" y="20294"/>
                    <a:pt x="9032" y="20065"/>
                    <a:pt x="9445" y="20065"/>
                  </a:cubicBezTo>
                  <a:close/>
                  <a:moveTo>
                    <a:pt x="40250" y="20440"/>
                  </a:moveTo>
                  <a:cubicBezTo>
                    <a:pt x="40440" y="20440"/>
                    <a:pt x="40632" y="20486"/>
                    <a:pt x="40812" y="20581"/>
                  </a:cubicBezTo>
                  <a:cubicBezTo>
                    <a:pt x="41392" y="20854"/>
                    <a:pt x="41597" y="21605"/>
                    <a:pt x="41324" y="22151"/>
                  </a:cubicBezTo>
                  <a:cubicBezTo>
                    <a:pt x="41105" y="22540"/>
                    <a:pt x="40694" y="22791"/>
                    <a:pt x="40254" y="22791"/>
                  </a:cubicBezTo>
                  <a:cubicBezTo>
                    <a:pt x="40078" y="22791"/>
                    <a:pt x="39896" y="22751"/>
                    <a:pt x="39720" y="22663"/>
                  </a:cubicBezTo>
                  <a:cubicBezTo>
                    <a:pt x="39174" y="22356"/>
                    <a:pt x="38935" y="21673"/>
                    <a:pt x="39208" y="21093"/>
                  </a:cubicBezTo>
                  <a:cubicBezTo>
                    <a:pt x="39420" y="20669"/>
                    <a:pt x="39828" y="20440"/>
                    <a:pt x="40250" y="20440"/>
                  </a:cubicBezTo>
                  <a:close/>
                  <a:moveTo>
                    <a:pt x="31454" y="20781"/>
                  </a:moveTo>
                  <a:cubicBezTo>
                    <a:pt x="31639" y="20781"/>
                    <a:pt x="31829" y="20827"/>
                    <a:pt x="32008" y="20922"/>
                  </a:cubicBezTo>
                  <a:cubicBezTo>
                    <a:pt x="32623" y="21229"/>
                    <a:pt x="32827" y="21946"/>
                    <a:pt x="32520" y="22492"/>
                  </a:cubicBezTo>
                  <a:cubicBezTo>
                    <a:pt x="32305" y="22899"/>
                    <a:pt x="31887" y="23138"/>
                    <a:pt x="31469" y="23138"/>
                  </a:cubicBezTo>
                  <a:cubicBezTo>
                    <a:pt x="31291" y="23138"/>
                    <a:pt x="31113" y="23095"/>
                    <a:pt x="30951" y="23004"/>
                  </a:cubicBezTo>
                  <a:cubicBezTo>
                    <a:pt x="30405" y="22697"/>
                    <a:pt x="30166" y="21980"/>
                    <a:pt x="30439" y="21434"/>
                  </a:cubicBezTo>
                  <a:cubicBezTo>
                    <a:pt x="30651" y="21010"/>
                    <a:pt x="31042" y="20781"/>
                    <a:pt x="31454" y="20781"/>
                  </a:cubicBezTo>
                  <a:close/>
                  <a:moveTo>
                    <a:pt x="22677" y="21976"/>
                  </a:moveTo>
                  <a:cubicBezTo>
                    <a:pt x="22866" y="21976"/>
                    <a:pt x="23059" y="22022"/>
                    <a:pt x="23239" y="22117"/>
                  </a:cubicBezTo>
                  <a:cubicBezTo>
                    <a:pt x="23785" y="22424"/>
                    <a:pt x="24024" y="23106"/>
                    <a:pt x="23751" y="23686"/>
                  </a:cubicBezTo>
                  <a:cubicBezTo>
                    <a:pt x="23535" y="24094"/>
                    <a:pt x="23134" y="24333"/>
                    <a:pt x="22702" y="24333"/>
                  </a:cubicBezTo>
                  <a:cubicBezTo>
                    <a:pt x="22519" y="24333"/>
                    <a:pt x="22330" y="24290"/>
                    <a:pt x="22147" y="24198"/>
                  </a:cubicBezTo>
                  <a:cubicBezTo>
                    <a:pt x="21601" y="23891"/>
                    <a:pt x="21362" y="23209"/>
                    <a:pt x="21635" y="22629"/>
                  </a:cubicBezTo>
                  <a:cubicBezTo>
                    <a:pt x="21847" y="22204"/>
                    <a:pt x="22254" y="21976"/>
                    <a:pt x="22677" y="21976"/>
                  </a:cubicBezTo>
                  <a:close/>
                  <a:moveTo>
                    <a:pt x="13881" y="22317"/>
                  </a:moveTo>
                  <a:cubicBezTo>
                    <a:pt x="14066" y="22317"/>
                    <a:pt x="14255" y="22363"/>
                    <a:pt x="14435" y="22458"/>
                  </a:cubicBezTo>
                  <a:cubicBezTo>
                    <a:pt x="15049" y="22765"/>
                    <a:pt x="15254" y="23482"/>
                    <a:pt x="14947" y="24028"/>
                  </a:cubicBezTo>
                  <a:cubicBezTo>
                    <a:pt x="14735" y="24452"/>
                    <a:pt x="14328" y="24681"/>
                    <a:pt x="13916" y="24681"/>
                  </a:cubicBezTo>
                  <a:cubicBezTo>
                    <a:pt x="13732" y="24681"/>
                    <a:pt x="13546" y="24635"/>
                    <a:pt x="13377" y="24539"/>
                  </a:cubicBezTo>
                  <a:cubicBezTo>
                    <a:pt x="12831" y="24232"/>
                    <a:pt x="12592" y="23516"/>
                    <a:pt x="12865" y="22970"/>
                  </a:cubicBezTo>
                  <a:cubicBezTo>
                    <a:pt x="13077" y="22546"/>
                    <a:pt x="13468" y="22317"/>
                    <a:pt x="13881" y="22317"/>
                  </a:cubicBezTo>
                  <a:close/>
                  <a:moveTo>
                    <a:pt x="44743" y="22699"/>
                  </a:moveTo>
                  <a:cubicBezTo>
                    <a:pt x="44924" y="22699"/>
                    <a:pt x="45109" y="22742"/>
                    <a:pt x="45282" y="22833"/>
                  </a:cubicBezTo>
                  <a:cubicBezTo>
                    <a:pt x="45828" y="23140"/>
                    <a:pt x="46101" y="23857"/>
                    <a:pt x="45794" y="24403"/>
                  </a:cubicBezTo>
                  <a:cubicBezTo>
                    <a:pt x="45582" y="24827"/>
                    <a:pt x="45191" y="25056"/>
                    <a:pt x="44778" y="25056"/>
                  </a:cubicBezTo>
                  <a:cubicBezTo>
                    <a:pt x="44593" y="25056"/>
                    <a:pt x="44404" y="25010"/>
                    <a:pt x="44224" y="24915"/>
                  </a:cubicBezTo>
                  <a:cubicBezTo>
                    <a:pt x="43610" y="24642"/>
                    <a:pt x="43405" y="23891"/>
                    <a:pt x="43712" y="23345"/>
                  </a:cubicBezTo>
                  <a:cubicBezTo>
                    <a:pt x="43904" y="22938"/>
                    <a:pt x="44314" y="22699"/>
                    <a:pt x="44743" y="22699"/>
                  </a:cubicBezTo>
                  <a:close/>
                  <a:moveTo>
                    <a:pt x="35960" y="23040"/>
                  </a:moveTo>
                  <a:cubicBezTo>
                    <a:pt x="36138" y="23040"/>
                    <a:pt x="36316" y="23083"/>
                    <a:pt x="36478" y="23175"/>
                  </a:cubicBezTo>
                  <a:cubicBezTo>
                    <a:pt x="37093" y="23482"/>
                    <a:pt x="37297" y="24198"/>
                    <a:pt x="36990" y="24744"/>
                  </a:cubicBezTo>
                  <a:cubicBezTo>
                    <a:pt x="36802" y="25168"/>
                    <a:pt x="36418" y="25397"/>
                    <a:pt x="35997" y="25397"/>
                  </a:cubicBezTo>
                  <a:cubicBezTo>
                    <a:pt x="35807" y="25397"/>
                    <a:pt x="35611" y="25351"/>
                    <a:pt x="35421" y="25256"/>
                  </a:cubicBezTo>
                  <a:cubicBezTo>
                    <a:pt x="34875" y="24983"/>
                    <a:pt x="34602" y="24232"/>
                    <a:pt x="34909" y="23686"/>
                  </a:cubicBezTo>
                  <a:cubicBezTo>
                    <a:pt x="35124" y="23279"/>
                    <a:pt x="35542" y="23040"/>
                    <a:pt x="35960" y="23040"/>
                  </a:cubicBezTo>
                  <a:close/>
                  <a:moveTo>
                    <a:pt x="5123" y="23511"/>
                  </a:moveTo>
                  <a:cubicBezTo>
                    <a:pt x="5313" y="23511"/>
                    <a:pt x="5509" y="23557"/>
                    <a:pt x="5700" y="23652"/>
                  </a:cubicBezTo>
                  <a:cubicBezTo>
                    <a:pt x="6245" y="23959"/>
                    <a:pt x="6518" y="24642"/>
                    <a:pt x="6211" y="25222"/>
                  </a:cubicBezTo>
                  <a:cubicBezTo>
                    <a:pt x="5999" y="25646"/>
                    <a:pt x="5592" y="25875"/>
                    <a:pt x="5169" y="25875"/>
                  </a:cubicBezTo>
                  <a:cubicBezTo>
                    <a:pt x="4980" y="25875"/>
                    <a:pt x="4787" y="25829"/>
                    <a:pt x="4608" y="25734"/>
                  </a:cubicBezTo>
                  <a:cubicBezTo>
                    <a:pt x="4027" y="25427"/>
                    <a:pt x="3823" y="24744"/>
                    <a:pt x="4096" y="24164"/>
                  </a:cubicBezTo>
                  <a:cubicBezTo>
                    <a:pt x="4308" y="23740"/>
                    <a:pt x="4699" y="23511"/>
                    <a:pt x="5123" y="23511"/>
                  </a:cubicBezTo>
                  <a:close/>
                  <a:moveTo>
                    <a:pt x="27184" y="24234"/>
                  </a:moveTo>
                  <a:cubicBezTo>
                    <a:pt x="27365" y="24234"/>
                    <a:pt x="27546" y="24277"/>
                    <a:pt x="27709" y="24369"/>
                  </a:cubicBezTo>
                  <a:cubicBezTo>
                    <a:pt x="28289" y="24676"/>
                    <a:pt x="28528" y="25393"/>
                    <a:pt x="28221" y="25938"/>
                  </a:cubicBezTo>
                  <a:cubicBezTo>
                    <a:pt x="28009" y="26363"/>
                    <a:pt x="27618" y="26591"/>
                    <a:pt x="27205" y="26591"/>
                  </a:cubicBezTo>
                  <a:cubicBezTo>
                    <a:pt x="27020" y="26591"/>
                    <a:pt x="26831" y="26545"/>
                    <a:pt x="26651" y="26450"/>
                  </a:cubicBezTo>
                  <a:cubicBezTo>
                    <a:pt x="26037" y="26177"/>
                    <a:pt x="25832" y="25427"/>
                    <a:pt x="26139" y="24881"/>
                  </a:cubicBezTo>
                  <a:cubicBezTo>
                    <a:pt x="26331" y="24473"/>
                    <a:pt x="26758" y="24234"/>
                    <a:pt x="27184" y="24234"/>
                  </a:cubicBezTo>
                  <a:close/>
                  <a:moveTo>
                    <a:pt x="18372" y="24576"/>
                  </a:moveTo>
                  <a:cubicBezTo>
                    <a:pt x="18550" y="24576"/>
                    <a:pt x="18732" y="24619"/>
                    <a:pt x="18905" y="24710"/>
                  </a:cubicBezTo>
                  <a:cubicBezTo>
                    <a:pt x="19519" y="25017"/>
                    <a:pt x="19724" y="25700"/>
                    <a:pt x="19417" y="26280"/>
                  </a:cubicBezTo>
                  <a:cubicBezTo>
                    <a:pt x="19228" y="26704"/>
                    <a:pt x="18812" y="26933"/>
                    <a:pt x="18393" y="26933"/>
                  </a:cubicBezTo>
                  <a:cubicBezTo>
                    <a:pt x="18205" y="26933"/>
                    <a:pt x="18016" y="26887"/>
                    <a:pt x="17847" y="26792"/>
                  </a:cubicBezTo>
                  <a:cubicBezTo>
                    <a:pt x="17301" y="26519"/>
                    <a:pt x="17028" y="25768"/>
                    <a:pt x="17335" y="25222"/>
                  </a:cubicBezTo>
                  <a:cubicBezTo>
                    <a:pt x="17551" y="24815"/>
                    <a:pt x="17952" y="24576"/>
                    <a:pt x="18372" y="24576"/>
                  </a:cubicBezTo>
                  <a:close/>
                  <a:moveTo>
                    <a:pt x="49168" y="24966"/>
                  </a:moveTo>
                  <a:cubicBezTo>
                    <a:pt x="49350" y="24966"/>
                    <a:pt x="49537" y="25005"/>
                    <a:pt x="49718" y="25085"/>
                  </a:cubicBezTo>
                  <a:cubicBezTo>
                    <a:pt x="50298" y="25393"/>
                    <a:pt x="50503" y="26109"/>
                    <a:pt x="50230" y="26689"/>
                  </a:cubicBezTo>
                  <a:cubicBezTo>
                    <a:pt x="50013" y="27098"/>
                    <a:pt x="49610" y="27321"/>
                    <a:pt x="49176" y="27321"/>
                  </a:cubicBezTo>
                  <a:cubicBezTo>
                    <a:pt x="48995" y="27321"/>
                    <a:pt x="48807" y="27282"/>
                    <a:pt x="48626" y="27201"/>
                  </a:cubicBezTo>
                  <a:cubicBezTo>
                    <a:pt x="48080" y="26894"/>
                    <a:pt x="47841" y="26177"/>
                    <a:pt x="48114" y="25597"/>
                  </a:cubicBezTo>
                  <a:cubicBezTo>
                    <a:pt x="48331" y="25188"/>
                    <a:pt x="48734" y="24966"/>
                    <a:pt x="49168" y="24966"/>
                  </a:cubicBezTo>
                  <a:close/>
                  <a:moveTo>
                    <a:pt x="40402" y="25307"/>
                  </a:moveTo>
                  <a:cubicBezTo>
                    <a:pt x="40577" y="25307"/>
                    <a:pt x="40753" y="25346"/>
                    <a:pt x="40914" y="25427"/>
                  </a:cubicBezTo>
                  <a:cubicBezTo>
                    <a:pt x="41529" y="25734"/>
                    <a:pt x="41733" y="26450"/>
                    <a:pt x="41426" y="27030"/>
                  </a:cubicBezTo>
                  <a:cubicBezTo>
                    <a:pt x="41230" y="27422"/>
                    <a:pt x="40824" y="27656"/>
                    <a:pt x="40383" y="27656"/>
                  </a:cubicBezTo>
                  <a:cubicBezTo>
                    <a:pt x="40209" y="27656"/>
                    <a:pt x="40030" y="27619"/>
                    <a:pt x="39857" y="27542"/>
                  </a:cubicBezTo>
                  <a:cubicBezTo>
                    <a:pt x="39311" y="27235"/>
                    <a:pt x="39038" y="26519"/>
                    <a:pt x="39345" y="25938"/>
                  </a:cubicBezTo>
                  <a:cubicBezTo>
                    <a:pt x="39561" y="25530"/>
                    <a:pt x="39981" y="25307"/>
                    <a:pt x="40402" y="25307"/>
                  </a:cubicBezTo>
                  <a:close/>
                  <a:moveTo>
                    <a:pt x="9581" y="25770"/>
                  </a:moveTo>
                  <a:cubicBezTo>
                    <a:pt x="9764" y="25770"/>
                    <a:pt x="9953" y="25813"/>
                    <a:pt x="10135" y="25904"/>
                  </a:cubicBezTo>
                  <a:cubicBezTo>
                    <a:pt x="10716" y="26211"/>
                    <a:pt x="10954" y="26928"/>
                    <a:pt x="10647" y="27474"/>
                  </a:cubicBezTo>
                  <a:cubicBezTo>
                    <a:pt x="10435" y="27898"/>
                    <a:pt x="10044" y="28127"/>
                    <a:pt x="9632" y="28127"/>
                  </a:cubicBezTo>
                  <a:cubicBezTo>
                    <a:pt x="9447" y="28127"/>
                    <a:pt x="9257" y="28081"/>
                    <a:pt x="9078" y="27986"/>
                  </a:cubicBezTo>
                  <a:cubicBezTo>
                    <a:pt x="8463" y="27679"/>
                    <a:pt x="8259" y="26962"/>
                    <a:pt x="8566" y="26416"/>
                  </a:cubicBezTo>
                  <a:cubicBezTo>
                    <a:pt x="8758" y="26009"/>
                    <a:pt x="9151" y="25770"/>
                    <a:pt x="9581" y="25770"/>
                  </a:cubicBezTo>
                  <a:close/>
                  <a:moveTo>
                    <a:pt x="31626" y="26501"/>
                  </a:moveTo>
                  <a:cubicBezTo>
                    <a:pt x="31805" y="26501"/>
                    <a:pt x="31984" y="26540"/>
                    <a:pt x="32145" y="26621"/>
                  </a:cubicBezTo>
                  <a:cubicBezTo>
                    <a:pt x="32691" y="26928"/>
                    <a:pt x="32964" y="27611"/>
                    <a:pt x="32657" y="28225"/>
                  </a:cubicBezTo>
                  <a:cubicBezTo>
                    <a:pt x="32440" y="28634"/>
                    <a:pt x="32037" y="28856"/>
                    <a:pt x="31615" y="28856"/>
                  </a:cubicBezTo>
                  <a:cubicBezTo>
                    <a:pt x="31438" y="28856"/>
                    <a:pt x="31258" y="28817"/>
                    <a:pt x="31087" y="28737"/>
                  </a:cubicBezTo>
                  <a:cubicBezTo>
                    <a:pt x="30507" y="28429"/>
                    <a:pt x="30268" y="27679"/>
                    <a:pt x="30575" y="27133"/>
                  </a:cubicBezTo>
                  <a:cubicBezTo>
                    <a:pt x="30768" y="26724"/>
                    <a:pt x="31197" y="26501"/>
                    <a:pt x="31626" y="26501"/>
                  </a:cubicBezTo>
                  <a:close/>
                  <a:moveTo>
                    <a:pt x="22828" y="26843"/>
                  </a:moveTo>
                  <a:cubicBezTo>
                    <a:pt x="23004" y="26843"/>
                    <a:pt x="23180" y="26882"/>
                    <a:pt x="23341" y="26962"/>
                  </a:cubicBezTo>
                  <a:cubicBezTo>
                    <a:pt x="23955" y="27269"/>
                    <a:pt x="24160" y="27952"/>
                    <a:pt x="23853" y="28532"/>
                  </a:cubicBezTo>
                  <a:cubicBezTo>
                    <a:pt x="23664" y="28956"/>
                    <a:pt x="23281" y="29185"/>
                    <a:pt x="22859" y="29185"/>
                  </a:cubicBezTo>
                  <a:cubicBezTo>
                    <a:pt x="22670" y="29185"/>
                    <a:pt x="22473" y="29139"/>
                    <a:pt x="22283" y="29044"/>
                  </a:cubicBezTo>
                  <a:cubicBezTo>
                    <a:pt x="21737" y="28771"/>
                    <a:pt x="21533" y="28054"/>
                    <a:pt x="21771" y="27474"/>
                  </a:cubicBezTo>
                  <a:cubicBezTo>
                    <a:pt x="21988" y="27065"/>
                    <a:pt x="22408" y="26843"/>
                    <a:pt x="22828" y="26843"/>
                  </a:cubicBezTo>
                  <a:close/>
                  <a:moveTo>
                    <a:pt x="44857" y="27525"/>
                  </a:moveTo>
                  <a:cubicBezTo>
                    <a:pt x="45033" y="27525"/>
                    <a:pt x="45213" y="27564"/>
                    <a:pt x="45385" y="27645"/>
                  </a:cubicBezTo>
                  <a:cubicBezTo>
                    <a:pt x="45999" y="27952"/>
                    <a:pt x="46203" y="28668"/>
                    <a:pt x="45896" y="29248"/>
                  </a:cubicBezTo>
                  <a:cubicBezTo>
                    <a:pt x="45704" y="29657"/>
                    <a:pt x="45308" y="29880"/>
                    <a:pt x="44876" y="29880"/>
                  </a:cubicBezTo>
                  <a:cubicBezTo>
                    <a:pt x="44695" y="29880"/>
                    <a:pt x="44508" y="29841"/>
                    <a:pt x="44327" y="29760"/>
                  </a:cubicBezTo>
                  <a:cubicBezTo>
                    <a:pt x="43747" y="29487"/>
                    <a:pt x="43542" y="28771"/>
                    <a:pt x="43815" y="28156"/>
                  </a:cubicBezTo>
                  <a:cubicBezTo>
                    <a:pt x="44031" y="27748"/>
                    <a:pt x="44434" y="27525"/>
                    <a:pt x="44857" y="27525"/>
                  </a:cubicBezTo>
                  <a:close/>
                  <a:moveTo>
                    <a:pt x="14052" y="28037"/>
                  </a:moveTo>
                  <a:cubicBezTo>
                    <a:pt x="14232" y="28037"/>
                    <a:pt x="14410" y="28076"/>
                    <a:pt x="14571" y="28156"/>
                  </a:cubicBezTo>
                  <a:cubicBezTo>
                    <a:pt x="15152" y="28464"/>
                    <a:pt x="15390" y="29180"/>
                    <a:pt x="15083" y="29760"/>
                  </a:cubicBezTo>
                  <a:cubicBezTo>
                    <a:pt x="14872" y="30159"/>
                    <a:pt x="14484" y="30380"/>
                    <a:pt x="14074" y="30380"/>
                  </a:cubicBezTo>
                  <a:cubicBezTo>
                    <a:pt x="13887" y="30380"/>
                    <a:pt x="13695" y="30334"/>
                    <a:pt x="13514" y="30238"/>
                  </a:cubicBezTo>
                  <a:cubicBezTo>
                    <a:pt x="12934" y="29965"/>
                    <a:pt x="12695" y="29248"/>
                    <a:pt x="13002" y="28668"/>
                  </a:cubicBezTo>
                  <a:cubicBezTo>
                    <a:pt x="13194" y="28259"/>
                    <a:pt x="13624" y="28037"/>
                    <a:pt x="14052" y="28037"/>
                  </a:cubicBezTo>
                  <a:close/>
                  <a:moveTo>
                    <a:pt x="36055" y="28765"/>
                  </a:moveTo>
                  <a:cubicBezTo>
                    <a:pt x="36242" y="28765"/>
                    <a:pt x="36433" y="28811"/>
                    <a:pt x="36615" y="28907"/>
                  </a:cubicBezTo>
                  <a:cubicBezTo>
                    <a:pt x="37229" y="29180"/>
                    <a:pt x="37434" y="29863"/>
                    <a:pt x="37127" y="30477"/>
                  </a:cubicBezTo>
                  <a:cubicBezTo>
                    <a:pt x="36910" y="30886"/>
                    <a:pt x="36507" y="31108"/>
                    <a:pt x="36085" y="31108"/>
                  </a:cubicBezTo>
                  <a:cubicBezTo>
                    <a:pt x="35908" y="31108"/>
                    <a:pt x="35728" y="31069"/>
                    <a:pt x="35557" y="30989"/>
                  </a:cubicBezTo>
                  <a:cubicBezTo>
                    <a:pt x="34943" y="30682"/>
                    <a:pt x="34738" y="29965"/>
                    <a:pt x="35045" y="29385"/>
                  </a:cubicBezTo>
                  <a:cubicBezTo>
                    <a:pt x="35256" y="28986"/>
                    <a:pt x="35644" y="28765"/>
                    <a:pt x="36055" y="28765"/>
                  </a:cubicBezTo>
                  <a:close/>
                  <a:moveTo>
                    <a:pt x="27310" y="29061"/>
                  </a:moveTo>
                  <a:cubicBezTo>
                    <a:pt x="27491" y="29061"/>
                    <a:pt x="27674" y="29100"/>
                    <a:pt x="27845" y="29180"/>
                  </a:cubicBezTo>
                  <a:cubicBezTo>
                    <a:pt x="28391" y="29487"/>
                    <a:pt x="28630" y="30204"/>
                    <a:pt x="28357" y="30784"/>
                  </a:cubicBezTo>
                  <a:cubicBezTo>
                    <a:pt x="28141" y="31193"/>
                    <a:pt x="27738" y="31415"/>
                    <a:pt x="27303" y="31415"/>
                  </a:cubicBezTo>
                  <a:cubicBezTo>
                    <a:pt x="27122" y="31415"/>
                    <a:pt x="26935" y="31376"/>
                    <a:pt x="26753" y="31296"/>
                  </a:cubicBezTo>
                  <a:cubicBezTo>
                    <a:pt x="26173" y="31023"/>
                    <a:pt x="25969" y="30306"/>
                    <a:pt x="26242" y="29692"/>
                  </a:cubicBezTo>
                  <a:cubicBezTo>
                    <a:pt x="26458" y="29283"/>
                    <a:pt x="26878" y="29061"/>
                    <a:pt x="27310" y="29061"/>
                  </a:cubicBezTo>
                  <a:close/>
                  <a:moveTo>
                    <a:pt x="49313" y="29790"/>
                  </a:moveTo>
                  <a:cubicBezTo>
                    <a:pt x="49502" y="29790"/>
                    <a:pt x="49699" y="29836"/>
                    <a:pt x="49889" y="29931"/>
                  </a:cubicBezTo>
                  <a:cubicBezTo>
                    <a:pt x="50435" y="30204"/>
                    <a:pt x="50674" y="30955"/>
                    <a:pt x="50401" y="31501"/>
                  </a:cubicBezTo>
                  <a:cubicBezTo>
                    <a:pt x="50185" y="31908"/>
                    <a:pt x="49784" y="32147"/>
                    <a:pt x="49364" y="32147"/>
                  </a:cubicBezTo>
                  <a:cubicBezTo>
                    <a:pt x="49186" y="32147"/>
                    <a:pt x="49004" y="32104"/>
                    <a:pt x="48831" y="32012"/>
                  </a:cubicBezTo>
                  <a:cubicBezTo>
                    <a:pt x="48217" y="31705"/>
                    <a:pt x="48012" y="31023"/>
                    <a:pt x="48319" y="30443"/>
                  </a:cubicBezTo>
                  <a:cubicBezTo>
                    <a:pt x="48508" y="30019"/>
                    <a:pt x="48891" y="29790"/>
                    <a:pt x="49313" y="29790"/>
                  </a:cubicBezTo>
                  <a:close/>
                  <a:moveTo>
                    <a:pt x="18529" y="30255"/>
                  </a:moveTo>
                  <a:cubicBezTo>
                    <a:pt x="18705" y="30255"/>
                    <a:pt x="18881" y="30294"/>
                    <a:pt x="19042" y="30374"/>
                  </a:cubicBezTo>
                  <a:cubicBezTo>
                    <a:pt x="19656" y="30682"/>
                    <a:pt x="19861" y="31398"/>
                    <a:pt x="19553" y="31944"/>
                  </a:cubicBezTo>
                  <a:cubicBezTo>
                    <a:pt x="19338" y="32351"/>
                    <a:pt x="18937" y="32591"/>
                    <a:pt x="18517" y="32591"/>
                  </a:cubicBezTo>
                  <a:cubicBezTo>
                    <a:pt x="18338" y="32591"/>
                    <a:pt x="18157" y="32547"/>
                    <a:pt x="17984" y="32456"/>
                  </a:cubicBezTo>
                  <a:cubicBezTo>
                    <a:pt x="17370" y="32217"/>
                    <a:pt x="17165" y="31501"/>
                    <a:pt x="17472" y="30886"/>
                  </a:cubicBezTo>
                  <a:cubicBezTo>
                    <a:pt x="17688" y="30477"/>
                    <a:pt x="18108" y="30255"/>
                    <a:pt x="18529" y="30255"/>
                  </a:cubicBezTo>
                  <a:close/>
                  <a:moveTo>
                    <a:pt x="9737" y="30596"/>
                  </a:moveTo>
                  <a:cubicBezTo>
                    <a:pt x="9918" y="30596"/>
                    <a:pt x="10101" y="30635"/>
                    <a:pt x="10272" y="30716"/>
                  </a:cubicBezTo>
                  <a:cubicBezTo>
                    <a:pt x="10852" y="31023"/>
                    <a:pt x="11057" y="31739"/>
                    <a:pt x="10784" y="32319"/>
                  </a:cubicBezTo>
                  <a:cubicBezTo>
                    <a:pt x="10573" y="32718"/>
                    <a:pt x="10185" y="32939"/>
                    <a:pt x="9763" y="32939"/>
                  </a:cubicBezTo>
                  <a:cubicBezTo>
                    <a:pt x="9571" y="32939"/>
                    <a:pt x="9372" y="32893"/>
                    <a:pt x="9180" y="32797"/>
                  </a:cubicBezTo>
                  <a:cubicBezTo>
                    <a:pt x="8600" y="32524"/>
                    <a:pt x="8395" y="31808"/>
                    <a:pt x="8668" y="31228"/>
                  </a:cubicBezTo>
                  <a:cubicBezTo>
                    <a:pt x="8885" y="30819"/>
                    <a:pt x="9305" y="30596"/>
                    <a:pt x="9737" y="30596"/>
                  </a:cubicBezTo>
                  <a:close/>
                  <a:moveTo>
                    <a:pt x="40497" y="30984"/>
                  </a:moveTo>
                  <a:cubicBezTo>
                    <a:pt x="40682" y="30984"/>
                    <a:pt x="40871" y="31030"/>
                    <a:pt x="41051" y="31125"/>
                  </a:cubicBezTo>
                  <a:cubicBezTo>
                    <a:pt x="41665" y="31398"/>
                    <a:pt x="41870" y="32149"/>
                    <a:pt x="41563" y="32695"/>
                  </a:cubicBezTo>
                  <a:cubicBezTo>
                    <a:pt x="41347" y="33102"/>
                    <a:pt x="40946" y="33341"/>
                    <a:pt x="40526" y="33341"/>
                  </a:cubicBezTo>
                  <a:cubicBezTo>
                    <a:pt x="40348" y="33341"/>
                    <a:pt x="40166" y="33298"/>
                    <a:pt x="39993" y="33207"/>
                  </a:cubicBezTo>
                  <a:cubicBezTo>
                    <a:pt x="39447" y="32934"/>
                    <a:pt x="39174" y="32217"/>
                    <a:pt x="39481" y="31637"/>
                  </a:cubicBezTo>
                  <a:cubicBezTo>
                    <a:pt x="39693" y="31213"/>
                    <a:pt x="40084" y="30984"/>
                    <a:pt x="40497" y="30984"/>
                  </a:cubicBezTo>
                  <a:close/>
                  <a:moveTo>
                    <a:pt x="31698" y="31324"/>
                  </a:moveTo>
                  <a:cubicBezTo>
                    <a:pt x="31890" y="31324"/>
                    <a:pt x="32089" y="31370"/>
                    <a:pt x="32281" y="31466"/>
                  </a:cubicBezTo>
                  <a:cubicBezTo>
                    <a:pt x="32861" y="31739"/>
                    <a:pt x="33066" y="32422"/>
                    <a:pt x="32793" y="33036"/>
                  </a:cubicBezTo>
                  <a:cubicBezTo>
                    <a:pt x="32577" y="33445"/>
                    <a:pt x="32174" y="33667"/>
                    <a:pt x="31739" y="33667"/>
                  </a:cubicBezTo>
                  <a:cubicBezTo>
                    <a:pt x="31558" y="33667"/>
                    <a:pt x="31371" y="33628"/>
                    <a:pt x="31189" y="33548"/>
                  </a:cubicBezTo>
                  <a:cubicBezTo>
                    <a:pt x="30643" y="33275"/>
                    <a:pt x="30405" y="32558"/>
                    <a:pt x="30678" y="31944"/>
                  </a:cubicBezTo>
                  <a:cubicBezTo>
                    <a:pt x="30888" y="31546"/>
                    <a:pt x="31277" y="31324"/>
                    <a:pt x="31698" y="31324"/>
                  </a:cubicBezTo>
                  <a:close/>
                  <a:moveTo>
                    <a:pt x="22924" y="32520"/>
                  </a:moveTo>
                  <a:cubicBezTo>
                    <a:pt x="23109" y="32520"/>
                    <a:pt x="23298" y="32566"/>
                    <a:pt x="23478" y="32661"/>
                  </a:cubicBezTo>
                  <a:cubicBezTo>
                    <a:pt x="24092" y="32934"/>
                    <a:pt x="24297" y="33650"/>
                    <a:pt x="23989" y="34230"/>
                  </a:cubicBezTo>
                  <a:cubicBezTo>
                    <a:pt x="23773" y="34639"/>
                    <a:pt x="23370" y="34862"/>
                    <a:pt x="22948" y="34862"/>
                  </a:cubicBezTo>
                  <a:cubicBezTo>
                    <a:pt x="22771" y="34862"/>
                    <a:pt x="22591" y="34823"/>
                    <a:pt x="22420" y="34742"/>
                  </a:cubicBezTo>
                  <a:cubicBezTo>
                    <a:pt x="21840" y="34469"/>
                    <a:pt x="21601" y="33753"/>
                    <a:pt x="21908" y="33173"/>
                  </a:cubicBezTo>
                  <a:cubicBezTo>
                    <a:pt x="22120" y="32749"/>
                    <a:pt x="22511" y="32520"/>
                    <a:pt x="22924" y="32520"/>
                  </a:cubicBezTo>
                  <a:close/>
                  <a:moveTo>
                    <a:pt x="14146" y="32861"/>
                  </a:moveTo>
                  <a:cubicBezTo>
                    <a:pt x="14336" y="32861"/>
                    <a:pt x="14528" y="32907"/>
                    <a:pt x="14708" y="33002"/>
                  </a:cubicBezTo>
                  <a:cubicBezTo>
                    <a:pt x="15288" y="33275"/>
                    <a:pt x="15493" y="34026"/>
                    <a:pt x="15220" y="34572"/>
                  </a:cubicBezTo>
                  <a:cubicBezTo>
                    <a:pt x="15003" y="34981"/>
                    <a:pt x="14600" y="35203"/>
                    <a:pt x="14166" y="35203"/>
                  </a:cubicBezTo>
                  <a:cubicBezTo>
                    <a:pt x="13984" y="35203"/>
                    <a:pt x="13797" y="35164"/>
                    <a:pt x="13616" y="35083"/>
                  </a:cubicBezTo>
                  <a:cubicBezTo>
                    <a:pt x="13070" y="34810"/>
                    <a:pt x="12831" y="34094"/>
                    <a:pt x="13104" y="33514"/>
                  </a:cubicBezTo>
                  <a:cubicBezTo>
                    <a:pt x="13316" y="33090"/>
                    <a:pt x="13723" y="32861"/>
                    <a:pt x="14146" y="32861"/>
                  </a:cubicBezTo>
                  <a:close/>
                  <a:moveTo>
                    <a:pt x="44967" y="33236"/>
                  </a:moveTo>
                  <a:cubicBezTo>
                    <a:pt x="45152" y="33236"/>
                    <a:pt x="45341" y="33282"/>
                    <a:pt x="45521" y="33377"/>
                  </a:cubicBezTo>
                  <a:cubicBezTo>
                    <a:pt x="46101" y="33650"/>
                    <a:pt x="46340" y="34401"/>
                    <a:pt x="46033" y="34947"/>
                  </a:cubicBezTo>
                  <a:cubicBezTo>
                    <a:pt x="45841" y="35354"/>
                    <a:pt x="45414" y="35593"/>
                    <a:pt x="44988" y="35593"/>
                  </a:cubicBezTo>
                  <a:cubicBezTo>
                    <a:pt x="44807" y="35593"/>
                    <a:pt x="44626" y="35550"/>
                    <a:pt x="44463" y="35459"/>
                  </a:cubicBezTo>
                  <a:cubicBezTo>
                    <a:pt x="43883" y="35152"/>
                    <a:pt x="43644" y="34435"/>
                    <a:pt x="43951" y="33889"/>
                  </a:cubicBezTo>
                  <a:cubicBezTo>
                    <a:pt x="44163" y="33465"/>
                    <a:pt x="44554" y="33236"/>
                    <a:pt x="44967" y="33236"/>
                  </a:cubicBezTo>
                  <a:close/>
                  <a:moveTo>
                    <a:pt x="36176" y="33577"/>
                  </a:moveTo>
                  <a:cubicBezTo>
                    <a:pt x="36365" y="33577"/>
                    <a:pt x="36561" y="33623"/>
                    <a:pt x="36751" y="33719"/>
                  </a:cubicBezTo>
                  <a:cubicBezTo>
                    <a:pt x="37332" y="34026"/>
                    <a:pt x="37570" y="34742"/>
                    <a:pt x="37263" y="35288"/>
                  </a:cubicBezTo>
                  <a:cubicBezTo>
                    <a:pt x="37048" y="35695"/>
                    <a:pt x="36647" y="35935"/>
                    <a:pt x="36227" y="35935"/>
                  </a:cubicBezTo>
                  <a:cubicBezTo>
                    <a:pt x="36048" y="35935"/>
                    <a:pt x="35866" y="35892"/>
                    <a:pt x="35694" y="35800"/>
                  </a:cubicBezTo>
                  <a:cubicBezTo>
                    <a:pt x="35079" y="35493"/>
                    <a:pt x="34875" y="34776"/>
                    <a:pt x="35182" y="34230"/>
                  </a:cubicBezTo>
                  <a:cubicBezTo>
                    <a:pt x="35370" y="33806"/>
                    <a:pt x="35754" y="33577"/>
                    <a:pt x="36176" y="33577"/>
                  </a:cubicBezTo>
                  <a:close/>
                  <a:moveTo>
                    <a:pt x="27394" y="34772"/>
                  </a:moveTo>
                  <a:cubicBezTo>
                    <a:pt x="27579" y="34772"/>
                    <a:pt x="27768" y="34818"/>
                    <a:pt x="27948" y="34913"/>
                  </a:cubicBezTo>
                  <a:cubicBezTo>
                    <a:pt x="28562" y="35220"/>
                    <a:pt x="28767" y="35937"/>
                    <a:pt x="28460" y="36483"/>
                  </a:cubicBezTo>
                  <a:cubicBezTo>
                    <a:pt x="28268" y="36890"/>
                    <a:pt x="27874" y="37129"/>
                    <a:pt x="27444" y="37129"/>
                  </a:cubicBezTo>
                  <a:cubicBezTo>
                    <a:pt x="27262" y="37129"/>
                    <a:pt x="27073" y="37086"/>
                    <a:pt x="26890" y="36994"/>
                  </a:cubicBezTo>
                  <a:cubicBezTo>
                    <a:pt x="26310" y="36755"/>
                    <a:pt x="26071" y="36005"/>
                    <a:pt x="26378" y="35425"/>
                  </a:cubicBezTo>
                  <a:cubicBezTo>
                    <a:pt x="26590" y="35001"/>
                    <a:pt x="26981" y="34772"/>
                    <a:pt x="27394" y="34772"/>
                  </a:cubicBezTo>
                  <a:close/>
                  <a:moveTo>
                    <a:pt x="18631" y="35113"/>
                  </a:moveTo>
                  <a:cubicBezTo>
                    <a:pt x="18820" y="35113"/>
                    <a:pt x="19009" y="35159"/>
                    <a:pt x="19178" y="35254"/>
                  </a:cubicBezTo>
                  <a:cubicBezTo>
                    <a:pt x="19758" y="35561"/>
                    <a:pt x="19997" y="36278"/>
                    <a:pt x="19690" y="36824"/>
                  </a:cubicBezTo>
                  <a:cubicBezTo>
                    <a:pt x="19471" y="37213"/>
                    <a:pt x="19061" y="37464"/>
                    <a:pt x="18633" y="37464"/>
                  </a:cubicBezTo>
                  <a:cubicBezTo>
                    <a:pt x="18461" y="37464"/>
                    <a:pt x="18286" y="37424"/>
                    <a:pt x="18120" y="37336"/>
                  </a:cubicBezTo>
                  <a:cubicBezTo>
                    <a:pt x="17506" y="37028"/>
                    <a:pt x="17301" y="36346"/>
                    <a:pt x="17574" y="35766"/>
                  </a:cubicBezTo>
                  <a:cubicBezTo>
                    <a:pt x="17786" y="35342"/>
                    <a:pt x="18210" y="35113"/>
                    <a:pt x="18631" y="35113"/>
                  </a:cubicBezTo>
                  <a:close/>
                  <a:moveTo>
                    <a:pt x="40688" y="35836"/>
                  </a:moveTo>
                  <a:cubicBezTo>
                    <a:pt x="40867" y="35836"/>
                    <a:pt x="41049" y="35879"/>
                    <a:pt x="41222" y="35971"/>
                  </a:cubicBezTo>
                  <a:cubicBezTo>
                    <a:pt x="41767" y="36278"/>
                    <a:pt x="42040" y="36960"/>
                    <a:pt x="41733" y="37540"/>
                  </a:cubicBezTo>
                  <a:cubicBezTo>
                    <a:pt x="41521" y="37964"/>
                    <a:pt x="41114" y="38193"/>
                    <a:pt x="40703" y="38193"/>
                  </a:cubicBezTo>
                  <a:cubicBezTo>
                    <a:pt x="40518" y="38193"/>
                    <a:pt x="40333" y="38147"/>
                    <a:pt x="40164" y="38052"/>
                  </a:cubicBezTo>
                  <a:cubicBezTo>
                    <a:pt x="39549" y="37779"/>
                    <a:pt x="39345" y="37063"/>
                    <a:pt x="39652" y="36483"/>
                  </a:cubicBezTo>
                  <a:cubicBezTo>
                    <a:pt x="39867" y="36075"/>
                    <a:pt x="40268" y="35836"/>
                    <a:pt x="40688" y="35836"/>
                  </a:cubicBezTo>
                  <a:close/>
                  <a:moveTo>
                    <a:pt x="31851" y="37030"/>
                  </a:moveTo>
                  <a:cubicBezTo>
                    <a:pt x="32029" y="37030"/>
                    <a:pt x="32211" y="37073"/>
                    <a:pt x="32384" y="37165"/>
                  </a:cubicBezTo>
                  <a:cubicBezTo>
                    <a:pt x="32998" y="37472"/>
                    <a:pt x="33203" y="38189"/>
                    <a:pt x="32896" y="38735"/>
                  </a:cubicBezTo>
                  <a:cubicBezTo>
                    <a:pt x="32707" y="39159"/>
                    <a:pt x="32291" y="39388"/>
                    <a:pt x="31872" y="39388"/>
                  </a:cubicBezTo>
                  <a:cubicBezTo>
                    <a:pt x="31684" y="39388"/>
                    <a:pt x="31495" y="39342"/>
                    <a:pt x="31326" y="39246"/>
                  </a:cubicBezTo>
                  <a:cubicBezTo>
                    <a:pt x="30746" y="38974"/>
                    <a:pt x="30507" y="38223"/>
                    <a:pt x="30814" y="37677"/>
                  </a:cubicBezTo>
                  <a:cubicBezTo>
                    <a:pt x="31030" y="37270"/>
                    <a:pt x="31430" y="37030"/>
                    <a:pt x="31851" y="37030"/>
                  </a:cubicBezTo>
                  <a:close/>
                  <a:moveTo>
                    <a:pt x="23100" y="37372"/>
                  </a:moveTo>
                  <a:cubicBezTo>
                    <a:pt x="23279" y="37372"/>
                    <a:pt x="23465" y="37415"/>
                    <a:pt x="23648" y="37506"/>
                  </a:cubicBezTo>
                  <a:cubicBezTo>
                    <a:pt x="24194" y="37813"/>
                    <a:pt x="24467" y="38496"/>
                    <a:pt x="24160" y="39076"/>
                  </a:cubicBezTo>
                  <a:cubicBezTo>
                    <a:pt x="23948" y="39500"/>
                    <a:pt x="23557" y="39729"/>
                    <a:pt x="23144" y="39729"/>
                  </a:cubicBezTo>
                  <a:cubicBezTo>
                    <a:pt x="22959" y="39729"/>
                    <a:pt x="22770" y="39683"/>
                    <a:pt x="22590" y="39588"/>
                  </a:cubicBezTo>
                  <a:cubicBezTo>
                    <a:pt x="21976" y="39315"/>
                    <a:pt x="21771" y="38564"/>
                    <a:pt x="22079" y="38018"/>
                  </a:cubicBezTo>
                  <a:cubicBezTo>
                    <a:pt x="22294" y="37611"/>
                    <a:pt x="22678" y="37372"/>
                    <a:pt x="23100" y="37372"/>
                  </a:cubicBezTo>
                  <a:close/>
                  <a:moveTo>
                    <a:pt x="14277" y="38566"/>
                  </a:moveTo>
                  <a:cubicBezTo>
                    <a:pt x="14456" y="38566"/>
                    <a:pt x="14638" y="38609"/>
                    <a:pt x="14810" y="38701"/>
                  </a:cubicBezTo>
                  <a:cubicBezTo>
                    <a:pt x="15425" y="39008"/>
                    <a:pt x="15629" y="39724"/>
                    <a:pt x="15322" y="40270"/>
                  </a:cubicBezTo>
                  <a:cubicBezTo>
                    <a:pt x="15110" y="40694"/>
                    <a:pt x="14735" y="40923"/>
                    <a:pt x="14322" y="40923"/>
                  </a:cubicBezTo>
                  <a:cubicBezTo>
                    <a:pt x="14136" y="40923"/>
                    <a:pt x="13943" y="40877"/>
                    <a:pt x="13753" y="40782"/>
                  </a:cubicBezTo>
                  <a:cubicBezTo>
                    <a:pt x="13172" y="40509"/>
                    <a:pt x="12934" y="39758"/>
                    <a:pt x="13241" y="39212"/>
                  </a:cubicBezTo>
                  <a:cubicBezTo>
                    <a:pt x="13456" y="38805"/>
                    <a:pt x="13857" y="38566"/>
                    <a:pt x="14277" y="38566"/>
                  </a:cubicBezTo>
                  <a:close/>
                  <a:moveTo>
                    <a:pt x="27556" y="39639"/>
                  </a:moveTo>
                  <a:cubicBezTo>
                    <a:pt x="27733" y="39639"/>
                    <a:pt x="27913" y="39678"/>
                    <a:pt x="28084" y="39758"/>
                  </a:cubicBezTo>
                  <a:cubicBezTo>
                    <a:pt x="28698" y="40065"/>
                    <a:pt x="28903" y="40748"/>
                    <a:pt x="28596" y="41362"/>
                  </a:cubicBezTo>
                  <a:cubicBezTo>
                    <a:pt x="28380" y="41771"/>
                    <a:pt x="27976" y="41993"/>
                    <a:pt x="27554" y="41993"/>
                  </a:cubicBezTo>
                  <a:cubicBezTo>
                    <a:pt x="27378" y="41993"/>
                    <a:pt x="27198" y="41955"/>
                    <a:pt x="27026" y="41874"/>
                  </a:cubicBezTo>
                  <a:cubicBezTo>
                    <a:pt x="26412" y="41567"/>
                    <a:pt x="26207" y="40884"/>
                    <a:pt x="26515" y="40270"/>
                  </a:cubicBezTo>
                  <a:cubicBezTo>
                    <a:pt x="26731" y="39861"/>
                    <a:pt x="27134" y="39639"/>
                    <a:pt x="27556" y="39639"/>
                  </a:cubicBezTo>
                  <a:close/>
                  <a:moveTo>
                    <a:pt x="18753" y="40833"/>
                  </a:moveTo>
                  <a:cubicBezTo>
                    <a:pt x="18929" y="40833"/>
                    <a:pt x="19109" y="40872"/>
                    <a:pt x="19280" y="40953"/>
                  </a:cubicBezTo>
                  <a:cubicBezTo>
                    <a:pt x="19861" y="41260"/>
                    <a:pt x="20099" y="41942"/>
                    <a:pt x="19826" y="42556"/>
                  </a:cubicBezTo>
                  <a:cubicBezTo>
                    <a:pt x="19610" y="42965"/>
                    <a:pt x="19173" y="43188"/>
                    <a:pt x="18743" y="43188"/>
                  </a:cubicBezTo>
                  <a:cubicBezTo>
                    <a:pt x="18563" y="43188"/>
                    <a:pt x="18384" y="43149"/>
                    <a:pt x="18223" y="43068"/>
                  </a:cubicBezTo>
                  <a:cubicBezTo>
                    <a:pt x="17643" y="42761"/>
                    <a:pt x="17404" y="42079"/>
                    <a:pt x="17711" y="41464"/>
                  </a:cubicBezTo>
                  <a:cubicBezTo>
                    <a:pt x="17927" y="41056"/>
                    <a:pt x="18330" y="40833"/>
                    <a:pt x="18753" y="40833"/>
                  </a:cubicBezTo>
                  <a:close/>
                  <a:moveTo>
                    <a:pt x="13317" y="0"/>
                  </a:moveTo>
                  <a:cubicBezTo>
                    <a:pt x="12224" y="0"/>
                    <a:pt x="11132" y="131"/>
                    <a:pt x="10067" y="380"/>
                  </a:cubicBezTo>
                  <a:cubicBezTo>
                    <a:pt x="10067" y="483"/>
                    <a:pt x="10033" y="517"/>
                    <a:pt x="9999" y="619"/>
                  </a:cubicBezTo>
                  <a:cubicBezTo>
                    <a:pt x="9783" y="1028"/>
                    <a:pt x="9363" y="1250"/>
                    <a:pt x="8942" y="1250"/>
                  </a:cubicBezTo>
                  <a:cubicBezTo>
                    <a:pt x="8766" y="1250"/>
                    <a:pt x="8590" y="1212"/>
                    <a:pt x="8429" y="1131"/>
                  </a:cubicBezTo>
                  <a:cubicBezTo>
                    <a:pt x="8327" y="1063"/>
                    <a:pt x="8293" y="1029"/>
                    <a:pt x="8259" y="994"/>
                  </a:cubicBezTo>
                  <a:cubicBezTo>
                    <a:pt x="7235" y="1404"/>
                    <a:pt x="6280" y="1916"/>
                    <a:pt x="5392" y="2598"/>
                  </a:cubicBezTo>
                  <a:cubicBezTo>
                    <a:pt x="5802" y="2939"/>
                    <a:pt x="5938" y="3554"/>
                    <a:pt x="5700" y="4066"/>
                  </a:cubicBezTo>
                  <a:cubicBezTo>
                    <a:pt x="5484" y="4473"/>
                    <a:pt x="5083" y="4712"/>
                    <a:pt x="4651" y="4712"/>
                  </a:cubicBezTo>
                  <a:cubicBezTo>
                    <a:pt x="4468" y="4712"/>
                    <a:pt x="4279" y="4669"/>
                    <a:pt x="4096" y="4577"/>
                  </a:cubicBezTo>
                  <a:cubicBezTo>
                    <a:pt x="3891" y="4475"/>
                    <a:pt x="3755" y="4304"/>
                    <a:pt x="3652" y="4134"/>
                  </a:cubicBezTo>
                  <a:cubicBezTo>
                    <a:pt x="1809" y="6079"/>
                    <a:pt x="786" y="8229"/>
                    <a:pt x="308" y="10617"/>
                  </a:cubicBezTo>
                  <a:cubicBezTo>
                    <a:pt x="513" y="10617"/>
                    <a:pt x="752" y="10617"/>
                    <a:pt x="956" y="10754"/>
                  </a:cubicBezTo>
                  <a:cubicBezTo>
                    <a:pt x="1537" y="11061"/>
                    <a:pt x="1775" y="11743"/>
                    <a:pt x="1468" y="12323"/>
                  </a:cubicBezTo>
                  <a:cubicBezTo>
                    <a:pt x="1250" y="12732"/>
                    <a:pt x="837" y="12988"/>
                    <a:pt x="401" y="12988"/>
                  </a:cubicBezTo>
                  <a:cubicBezTo>
                    <a:pt x="291" y="12988"/>
                    <a:pt x="179" y="12972"/>
                    <a:pt x="69" y="12938"/>
                  </a:cubicBezTo>
                  <a:lnTo>
                    <a:pt x="69" y="12938"/>
                  </a:lnTo>
                  <a:cubicBezTo>
                    <a:pt x="1" y="13791"/>
                    <a:pt x="69" y="14678"/>
                    <a:pt x="137" y="15565"/>
                  </a:cubicBezTo>
                  <a:cubicBezTo>
                    <a:pt x="272" y="15520"/>
                    <a:pt x="412" y="15495"/>
                    <a:pt x="556" y="15495"/>
                  </a:cubicBezTo>
                  <a:cubicBezTo>
                    <a:pt x="742" y="15495"/>
                    <a:pt x="935" y="15537"/>
                    <a:pt x="1127" y="15633"/>
                  </a:cubicBezTo>
                  <a:cubicBezTo>
                    <a:pt x="1707" y="15906"/>
                    <a:pt x="1946" y="16657"/>
                    <a:pt x="1639" y="17203"/>
                  </a:cubicBezTo>
                  <a:cubicBezTo>
                    <a:pt x="1446" y="17589"/>
                    <a:pt x="1009" y="17854"/>
                    <a:pt x="560" y="17854"/>
                  </a:cubicBezTo>
                  <a:cubicBezTo>
                    <a:pt x="533" y="17854"/>
                    <a:pt x="506" y="17853"/>
                    <a:pt x="479" y="17851"/>
                  </a:cubicBezTo>
                  <a:lnTo>
                    <a:pt x="479" y="17851"/>
                  </a:lnTo>
                  <a:cubicBezTo>
                    <a:pt x="683" y="19046"/>
                    <a:pt x="991" y="20240"/>
                    <a:pt x="1366" y="21434"/>
                  </a:cubicBezTo>
                  <a:cubicBezTo>
                    <a:pt x="1809" y="21707"/>
                    <a:pt x="1980" y="22287"/>
                    <a:pt x="1809" y="22731"/>
                  </a:cubicBezTo>
                  <a:cubicBezTo>
                    <a:pt x="2526" y="24778"/>
                    <a:pt x="3413" y="26792"/>
                    <a:pt x="4403" y="28702"/>
                  </a:cubicBezTo>
                  <a:cubicBezTo>
                    <a:pt x="4629" y="28454"/>
                    <a:pt x="4974" y="28295"/>
                    <a:pt x="5310" y="28295"/>
                  </a:cubicBezTo>
                  <a:cubicBezTo>
                    <a:pt x="5482" y="28295"/>
                    <a:pt x="5652" y="28337"/>
                    <a:pt x="5802" y="28429"/>
                  </a:cubicBezTo>
                  <a:cubicBezTo>
                    <a:pt x="6416" y="28702"/>
                    <a:pt x="6621" y="29453"/>
                    <a:pt x="6314" y="29999"/>
                  </a:cubicBezTo>
                  <a:cubicBezTo>
                    <a:pt x="6143" y="30374"/>
                    <a:pt x="5768" y="30579"/>
                    <a:pt x="5392" y="30647"/>
                  </a:cubicBezTo>
                  <a:cubicBezTo>
                    <a:pt x="6587" y="32797"/>
                    <a:pt x="7815" y="34810"/>
                    <a:pt x="9009" y="36619"/>
                  </a:cubicBezTo>
                  <a:cubicBezTo>
                    <a:pt x="9232" y="36396"/>
                    <a:pt x="9543" y="36275"/>
                    <a:pt x="9864" y="36275"/>
                  </a:cubicBezTo>
                  <a:cubicBezTo>
                    <a:pt x="10035" y="36275"/>
                    <a:pt x="10209" y="36309"/>
                    <a:pt x="10374" y="36380"/>
                  </a:cubicBezTo>
                  <a:cubicBezTo>
                    <a:pt x="10989" y="36687"/>
                    <a:pt x="11193" y="37404"/>
                    <a:pt x="10886" y="37984"/>
                  </a:cubicBezTo>
                  <a:cubicBezTo>
                    <a:pt x="10750" y="38223"/>
                    <a:pt x="10545" y="38393"/>
                    <a:pt x="10340" y="38530"/>
                  </a:cubicBezTo>
                  <a:cubicBezTo>
                    <a:pt x="12388" y="41396"/>
                    <a:pt x="13889" y="43171"/>
                    <a:pt x="13889" y="43171"/>
                  </a:cubicBezTo>
                  <a:cubicBezTo>
                    <a:pt x="13889" y="43171"/>
                    <a:pt x="15527" y="43292"/>
                    <a:pt x="18125" y="43292"/>
                  </a:cubicBezTo>
                  <a:cubicBezTo>
                    <a:pt x="19425" y="43292"/>
                    <a:pt x="20964" y="43262"/>
                    <a:pt x="22659" y="43171"/>
                  </a:cubicBezTo>
                  <a:cubicBezTo>
                    <a:pt x="22821" y="43081"/>
                    <a:pt x="22992" y="43038"/>
                    <a:pt x="23168" y="43038"/>
                  </a:cubicBezTo>
                  <a:cubicBezTo>
                    <a:pt x="23326" y="43038"/>
                    <a:pt x="23487" y="43072"/>
                    <a:pt x="23648" y="43137"/>
                  </a:cubicBezTo>
                  <a:cubicBezTo>
                    <a:pt x="25934" y="43000"/>
                    <a:pt x="28494" y="42761"/>
                    <a:pt x="31053" y="42318"/>
                  </a:cubicBezTo>
                  <a:cubicBezTo>
                    <a:pt x="31288" y="42036"/>
                    <a:pt x="31652" y="41867"/>
                    <a:pt x="32023" y="41867"/>
                  </a:cubicBezTo>
                  <a:cubicBezTo>
                    <a:pt x="32191" y="41867"/>
                    <a:pt x="32360" y="41902"/>
                    <a:pt x="32520" y="41976"/>
                  </a:cubicBezTo>
                  <a:cubicBezTo>
                    <a:pt x="32554" y="41976"/>
                    <a:pt x="32554" y="42010"/>
                    <a:pt x="32588" y="42010"/>
                  </a:cubicBezTo>
                  <a:cubicBezTo>
                    <a:pt x="33578" y="41840"/>
                    <a:pt x="34602" y="41601"/>
                    <a:pt x="35591" y="41328"/>
                  </a:cubicBezTo>
                  <a:cubicBezTo>
                    <a:pt x="35148" y="40987"/>
                    <a:pt x="34977" y="40407"/>
                    <a:pt x="35250" y="39895"/>
                  </a:cubicBezTo>
                  <a:cubicBezTo>
                    <a:pt x="35462" y="39471"/>
                    <a:pt x="35853" y="39242"/>
                    <a:pt x="36266" y="39242"/>
                  </a:cubicBezTo>
                  <a:cubicBezTo>
                    <a:pt x="36451" y="39242"/>
                    <a:pt x="36640" y="39288"/>
                    <a:pt x="36820" y="39383"/>
                  </a:cubicBezTo>
                  <a:cubicBezTo>
                    <a:pt x="37366" y="39690"/>
                    <a:pt x="37604" y="40304"/>
                    <a:pt x="37366" y="40884"/>
                  </a:cubicBezTo>
                  <a:cubicBezTo>
                    <a:pt x="44804" y="38666"/>
                    <a:pt x="51254" y="34435"/>
                    <a:pt x="51595" y="26553"/>
                  </a:cubicBezTo>
                  <a:cubicBezTo>
                    <a:pt x="51834" y="21912"/>
                    <a:pt x="49513" y="17305"/>
                    <a:pt x="45521" y="14814"/>
                  </a:cubicBezTo>
                  <a:cubicBezTo>
                    <a:pt x="43440" y="13499"/>
                    <a:pt x="41343" y="12988"/>
                    <a:pt x="39335" y="12988"/>
                  </a:cubicBezTo>
                  <a:cubicBezTo>
                    <a:pt x="38478" y="12988"/>
                    <a:pt x="37636" y="13081"/>
                    <a:pt x="36820" y="13245"/>
                  </a:cubicBezTo>
                  <a:cubicBezTo>
                    <a:pt x="36956" y="13552"/>
                    <a:pt x="36956" y="13893"/>
                    <a:pt x="36786" y="14234"/>
                  </a:cubicBezTo>
                  <a:cubicBezTo>
                    <a:pt x="36569" y="14643"/>
                    <a:pt x="36149" y="14866"/>
                    <a:pt x="35729" y="14866"/>
                  </a:cubicBezTo>
                  <a:cubicBezTo>
                    <a:pt x="35553" y="14866"/>
                    <a:pt x="35377" y="14827"/>
                    <a:pt x="35216" y="14746"/>
                  </a:cubicBezTo>
                  <a:cubicBezTo>
                    <a:pt x="34875" y="14575"/>
                    <a:pt x="34670" y="14268"/>
                    <a:pt x="34568" y="13893"/>
                  </a:cubicBezTo>
                  <a:cubicBezTo>
                    <a:pt x="31496" y="15019"/>
                    <a:pt x="28903" y="17066"/>
                    <a:pt x="27265" y="18568"/>
                  </a:cubicBezTo>
                  <a:cubicBezTo>
                    <a:pt x="27368" y="18568"/>
                    <a:pt x="27470" y="18602"/>
                    <a:pt x="27572" y="18670"/>
                  </a:cubicBezTo>
                  <a:cubicBezTo>
                    <a:pt x="28187" y="18943"/>
                    <a:pt x="28391" y="19660"/>
                    <a:pt x="28084" y="20240"/>
                  </a:cubicBezTo>
                  <a:cubicBezTo>
                    <a:pt x="27864" y="20632"/>
                    <a:pt x="27433" y="20865"/>
                    <a:pt x="27005" y="20865"/>
                  </a:cubicBezTo>
                  <a:cubicBezTo>
                    <a:pt x="26837" y="20865"/>
                    <a:pt x="26669" y="20829"/>
                    <a:pt x="26515" y="20752"/>
                  </a:cubicBezTo>
                  <a:cubicBezTo>
                    <a:pt x="26173" y="20581"/>
                    <a:pt x="25934" y="20274"/>
                    <a:pt x="25866" y="19899"/>
                  </a:cubicBezTo>
                  <a:cubicBezTo>
                    <a:pt x="25559" y="20172"/>
                    <a:pt x="25388" y="20411"/>
                    <a:pt x="25388" y="20411"/>
                  </a:cubicBezTo>
                  <a:cubicBezTo>
                    <a:pt x="25388" y="20411"/>
                    <a:pt x="25900" y="18397"/>
                    <a:pt x="26003" y="15633"/>
                  </a:cubicBezTo>
                  <a:cubicBezTo>
                    <a:pt x="25696" y="15292"/>
                    <a:pt x="25627" y="14780"/>
                    <a:pt x="25832" y="14302"/>
                  </a:cubicBezTo>
                  <a:cubicBezTo>
                    <a:pt x="25866" y="14200"/>
                    <a:pt x="25934" y="14132"/>
                    <a:pt x="26003" y="14030"/>
                  </a:cubicBezTo>
                  <a:cubicBezTo>
                    <a:pt x="25866" y="9389"/>
                    <a:pt x="24331" y="3417"/>
                    <a:pt x="18052" y="892"/>
                  </a:cubicBezTo>
                  <a:cubicBezTo>
                    <a:pt x="16530" y="283"/>
                    <a:pt x="14923" y="0"/>
                    <a:pt x="13317" y="0"/>
                  </a:cubicBezTo>
                  <a:close/>
                </a:path>
              </a:pathLst>
            </a:custGeom>
            <a:solidFill>
              <a:srgbClr val="EE5E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4" name="Google Shape;624;p19"/>
          <p:cNvGrpSpPr/>
          <p:nvPr/>
        </p:nvGrpSpPr>
        <p:grpSpPr>
          <a:xfrm rot="-3062028">
            <a:off x="-397106" y="1625134"/>
            <a:ext cx="1466405" cy="1097076"/>
            <a:chOff x="2683075" y="2759700"/>
            <a:chExt cx="1544925" cy="1083825"/>
          </a:xfrm>
        </p:grpSpPr>
        <p:sp>
          <p:nvSpPr>
            <p:cNvPr id="625" name="Google Shape;625;p19"/>
            <p:cNvSpPr/>
            <p:nvPr/>
          </p:nvSpPr>
          <p:spPr>
            <a:xfrm>
              <a:off x="2683075" y="2759850"/>
              <a:ext cx="1544925" cy="1083675"/>
            </a:xfrm>
            <a:custGeom>
              <a:avLst/>
              <a:gdLst/>
              <a:ahLst/>
              <a:cxnLst/>
              <a:rect l="l" t="t" r="r" b="b"/>
              <a:pathLst>
                <a:path w="61797" h="43347" extrusionOk="0">
                  <a:moveTo>
                    <a:pt x="23324" y="1"/>
                  </a:moveTo>
                  <a:cubicBezTo>
                    <a:pt x="20321" y="1"/>
                    <a:pt x="17333" y="1037"/>
                    <a:pt x="14980" y="2968"/>
                  </a:cubicBezTo>
                  <a:cubicBezTo>
                    <a:pt x="0" y="14979"/>
                    <a:pt x="23886" y="43233"/>
                    <a:pt x="23886" y="43233"/>
                  </a:cubicBezTo>
                  <a:cubicBezTo>
                    <a:pt x="23886" y="43233"/>
                    <a:pt x="25517" y="43346"/>
                    <a:pt x="28101" y="43346"/>
                  </a:cubicBezTo>
                  <a:cubicBezTo>
                    <a:pt x="37799" y="43346"/>
                    <a:pt x="60918" y="41750"/>
                    <a:pt x="61592" y="26581"/>
                  </a:cubicBezTo>
                  <a:cubicBezTo>
                    <a:pt x="61797" y="21906"/>
                    <a:pt x="59476" y="17299"/>
                    <a:pt x="55484" y="14808"/>
                  </a:cubicBezTo>
                  <a:cubicBezTo>
                    <a:pt x="53361" y="13486"/>
                    <a:pt x="51246" y="12963"/>
                    <a:pt x="49230" y="12963"/>
                  </a:cubicBezTo>
                  <a:cubicBezTo>
                    <a:pt x="41625" y="12963"/>
                    <a:pt x="35420" y="20405"/>
                    <a:pt x="35420" y="20405"/>
                  </a:cubicBezTo>
                  <a:cubicBezTo>
                    <a:pt x="35420" y="20405"/>
                    <a:pt x="39173" y="5356"/>
                    <a:pt x="28083" y="920"/>
                  </a:cubicBezTo>
                  <a:cubicBezTo>
                    <a:pt x="26556" y="300"/>
                    <a:pt x="24938" y="1"/>
                    <a:pt x="23324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19"/>
            <p:cNvSpPr/>
            <p:nvPr/>
          </p:nvSpPr>
          <p:spPr>
            <a:xfrm>
              <a:off x="2932150" y="2759700"/>
              <a:ext cx="1295850" cy="1082300"/>
            </a:xfrm>
            <a:custGeom>
              <a:avLst/>
              <a:gdLst/>
              <a:ahLst/>
              <a:cxnLst/>
              <a:rect l="l" t="t" r="r" b="b"/>
              <a:pathLst>
                <a:path w="51834" h="43292" extrusionOk="0">
                  <a:moveTo>
                    <a:pt x="13424" y="1201"/>
                  </a:moveTo>
                  <a:cubicBezTo>
                    <a:pt x="13603" y="1201"/>
                    <a:pt x="13784" y="1244"/>
                    <a:pt x="13957" y="1336"/>
                  </a:cubicBezTo>
                  <a:cubicBezTo>
                    <a:pt x="14571" y="1643"/>
                    <a:pt x="14776" y="2359"/>
                    <a:pt x="14469" y="2905"/>
                  </a:cubicBezTo>
                  <a:cubicBezTo>
                    <a:pt x="14281" y="3329"/>
                    <a:pt x="13897" y="3558"/>
                    <a:pt x="13475" y="3558"/>
                  </a:cubicBezTo>
                  <a:cubicBezTo>
                    <a:pt x="13286" y="3558"/>
                    <a:pt x="13090" y="3512"/>
                    <a:pt x="12899" y="3417"/>
                  </a:cubicBezTo>
                  <a:cubicBezTo>
                    <a:pt x="12319" y="3144"/>
                    <a:pt x="12081" y="2394"/>
                    <a:pt x="12388" y="1848"/>
                  </a:cubicBezTo>
                  <a:cubicBezTo>
                    <a:pt x="12603" y="1440"/>
                    <a:pt x="13004" y="1201"/>
                    <a:pt x="13424" y="1201"/>
                  </a:cubicBezTo>
                  <a:close/>
                  <a:moveTo>
                    <a:pt x="17875" y="3419"/>
                  </a:moveTo>
                  <a:cubicBezTo>
                    <a:pt x="18053" y="3419"/>
                    <a:pt x="18231" y="3462"/>
                    <a:pt x="18393" y="3554"/>
                  </a:cubicBezTo>
                  <a:cubicBezTo>
                    <a:pt x="19007" y="3861"/>
                    <a:pt x="19212" y="4577"/>
                    <a:pt x="18905" y="5123"/>
                  </a:cubicBezTo>
                  <a:cubicBezTo>
                    <a:pt x="18717" y="5547"/>
                    <a:pt x="18333" y="5776"/>
                    <a:pt x="17911" y="5776"/>
                  </a:cubicBezTo>
                  <a:cubicBezTo>
                    <a:pt x="17722" y="5776"/>
                    <a:pt x="17526" y="5730"/>
                    <a:pt x="17335" y="5635"/>
                  </a:cubicBezTo>
                  <a:cubicBezTo>
                    <a:pt x="16789" y="5396"/>
                    <a:pt x="16516" y="4680"/>
                    <a:pt x="16824" y="4066"/>
                  </a:cubicBezTo>
                  <a:cubicBezTo>
                    <a:pt x="17039" y="3658"/>
                    <a:pt x="17457" y="3419"/>
                    <a:pt x="17875" y="3419"/>
                  </a:cubicBezTo>
                  <a:close/>
                  <a:moveTo>
                    <a:pt x="9104" y="4663"/>
                  </a:moveTo>
                  <a:cubicBezTo>
                    <a:pt x="9284" y="4663"/>
                    <a:pt x="9463" y="4702"/>
                    <a:pt x="9624" y="4782"/>
                  </a:cubicBezTo>
                  <a:cubicBezTo>
                    <a:pt x="10170" y="5089"/>
                    <a:pt x="10443" y="5806"/>
                    <a:pt x="10135" y="6386"/>
                  </a:cubicBezTo>
                  <a:cubicBezTo>
                    <a:pt x="9919" y="6795"/>
                    <a:pt x="9516" y="7017"/>
                    <a:pt x="9094" y="7017"/>
                  </a:cubicBezTo>
                  <a:cubicBezTo>
                    <a:pt x="8917" y="7017"/>
                    <a:pt x="8737" y="6978"/>
                    <a:pt x="8566" y="6898"/>
                  </a:cubicBezTo>
                  <a:cubicBezTo>
                    <a:pt x="7986" y="6591"/>
                    <a:pt x="7747" y="5874"/>
                    <a:pt x="8054" y="5294"/>
                  </a:cubicBezTo>
                  <a:cubicBezTo>
                    <a:pt x="8246" y="4885"/>
                    <a:pt x="8676" y="4663"/>
                    <a:pt x="9104" y="4663"/>
                  </a:cubicBezTo>
                  <a:close/>
                  <a:moveTo>
                    <a:pt x="22362" y="5686"/>
                  </a:moveTo>
                  <a:cubicBezTo>
                    <a:pt x="22543" y="5686"/>
                    <a:pt x="22726" y="5725"/>
                    <a:pt x="22897" y="5806"/>
                  </a:cubicBezTo>
                  <a:cubicBezTo>
                    <a:pt x="23478" y="6113"/>
                    <a:pt x="23682" y="6830"/>
                    <a:pt x="23409" y="7410"/>
                  </a:cubicBezTo>
                  <a:cubicBezTo>
                    <a:pt x="23193" y="7819"/>
                    <a:pt x="22790" y="8041"/>
                    <a:pt x="22356" y="8041"/>
                  </a:cubicBezTo>
                  <a:cubicBezTo>
                    <a:pt x="22174" y="8041"/>
                    <a:pt x="21987" y="8002"/>
                    <a:pt x="21806" y="7921"/>
                  </a:cubicBezTo>
                  <a:cubicBezTo>
                    <a:pt x="21225" y="7648"/>
                    <a:pt x="20987" y="6932"/>
                    <a:pt x="21294" y="6318"/>
                  </a:cubicBezTo>
                  <a:cubicBezTo>
                    <a:pt x="21510" y="5909"/>
                    <a:pt x="21930" y="5686"/>
                    <a:pt x="22362" y="5686"/>
                  </a:cubicBezTo>
                  <a:close/>
                  <a:moveTo>
                    <a:pt x="13540" y="6881"/>
                  </a:moveTo>
                  <a:cubicBezTo>
                    <a:pt x="13720" y="6881"/>
                    <a:pt x="13899" y="6920"/>
                    <a:pt x="14060" y="7000"/>
                  </a:cubicBezTo>
                  <a:cubicBezTo>
                    <a:pt x="14606" y="7307"/>
                    <a:pt x="14879" y="8024"/>
                    <a:pt x="14571" y="8604"/>
                  </a:cubicBezTo>
                  <a:cubicBezTo>
                    <a:pt x="14355" y="9013"/>
                    <a:pt x="13952" y="9235"/>
                    <a:pt x="13530" y="9235"/>
                  </a:cubicBezTo>
                  <a:cubicBezTo>
                    <a:pt x="13353" y="9235"/>
                    <a:pt x="13173" y="9196"/>
                    <a:pt x="13002" y="9116"/>
                  </a:cubicBezTo>
                  <a:cubicBezTo>
                    <a:pt x="12422" y="8843"/>
                    <a:pt x="12217" y="8126"/>
                    <a:pt x="12490" y="7512"/>
                  </a:cubicBezTo>
                  <a:cubicBezTo>
                    <a:pt x="12682" y="7103"/>
                    <a:pt x="13112" y="6881"/>
                    <a:pt x="13540" y="6881"/>
                  </a:cubicBezTo>
                  <a:close/>
                  <a:moveTo>
                    <a:pt x="4789" y="7222"/>
                  </a:moveTo>
                  <a:cubicBezTo>
                    <a:pt x="4970" y="7222"/>
                    <a:pt x="5153" y="7261"/>
                    <a:pt x="5324" y="7341"/>
                  </a:cubicBezTo>
                  <a:cubicBezTo>
                    <a:pt x="5904" y="7648"/>
                    <a:pt x="6109" y="8365"/>
                    <a:pt x="5836" y="8945"/>
                  </a:cubicBezTo>
                  <a:cubicBezTo>
                    <a:pt x="5616" y="9337"/>
                    <a:pt x="5202" y="9570"/>
                    <a:pt x="4759" y="9570"/>
                  </a:cubicBezTo>
                  <a:cubicBezTo>
                    <a:pt x="4585" y="9570"/>
                    <a:pt x="4406" y="9534"/>
                    <a:pt x="4232" y="9457"/>
                  </a:cubicBezTo>
                  <a:cubicBezTo>
                    <a:pt x="3652" y="9184"/>
                    <a:pt x="3447" y="8467"/>
                    <a:pt x="3720" y="7853"/>
                  </a:cubicBezTo>
                  <a:cubicBezTo>
                    <a:pt x="3937" y="7444"/>
                    <a:pt x="4357" y="7222"/>
                    <a:pt x="4789" y="7222"/>
                  </a:cubicBezTo>
                  <a:close/>
                  <a:moveTo>
                    <a:pt x="17954" y="9144"/>
                  </a:moveTo>
                  <a:cubicBezTo>
                    <a:pt x="18142" y="9144"/>
                    <a:pt x="18337" y="9190"/>
                    <a:pt x="18530" y="9286"/>
                  </a:cubicBezTo>
                  <a:cubicBezTo>
                    <a:pt x="19144" y="9559"/>
                    <a:pt x="19349" y="10276"/>
                    <a:pt x="19042" y="10856"/>
                  </a:cubicBezTo>
                  <a:cubicBezTo>
                    <a:pt x="18821" y="11248"/>
                    <a:pt x="18408" y="11481"/>
                    <a:pt x="17978" y="11481"/>
                  </a:cubicBezTo>
                  <a:cubicBezTo>
                    <a:pt x="17808" y="11481"/>
                    <a:pt x="17636" y="11445"/>
                    <a:pt x="17472" y="11368"/>
                  </a:cubicBezTo>
                  <a:cubicBezTo>
                    <a:pt x="16926" y="11095"/>
                    <a:pt x="16653" y="10378"/>
                    <a:pt x="16960" y="9764"/>
                  </a:cubicBezTo>
                  <a:cubicBezTo>
                    <a:pt x="17171" y="9366"/>
                    <a:pt x="17543" y="9144"/>
                    <a:pt x="17954" y="9144"/>
                  </a:cubicBezTo>
                  <a:close/>
                  <a:moveTo>
                    <a:pt x="9198" y="9487"/>
                  </a:moveTo>
                  <a:cubicBezTo>
                    <a:pt x="9388" y="9487"/>
                    <a:pt x="9581" y="9533"/>
                    <a:pt x="9760" y="9628"/>
                  </a:cubicBezTo>
                  <a:cubicBezTo>
                    <a:pt x="10306" y="9901"/>
                    <a:pt x="10545" y="10617"/>
                    <a:pt x="10272" y="11197"/>
                  </a:cubicBezTo>
                  <a:cubicBezTo>
                    <a:pt x="10055" y="11606"/>
                    <a:pt x="9652" y="11829"/>
                    <a:pt x="9218" y="11829"/>
                  </a:cubicBezTo>
                  <a:cubicBezTo>
                    <a:pt x="9037" y="11829"/>
                    <a:pt x="8849" y="11790"/>
                    <a:pt x="8668" y="11709"/>
                  </a:cubicBezTo>
                  <a:cubicBezTo>
                    <a:pt x="8122" y="11436"/>
                    <a:pt x="7883" y="10720"/>
                    <a:pt x="8156" y="10139"/>
                  </a:cubicBezTo>
                  <a:cubicBezTo>
                    <a:pt x="8368" y="9715"/>
                    <a:pt x="8776" y="9487"/>
                    <a:pt x="9198" y="9487"/>
                  </a:cubicBezTo>
                  <a:close/>
                  <a:moveTo>
                    <a:pt x="22412" y="11397"/>
                  </a:moveTo>
                  <a:cubicBezTo>
                    <a:pt x="22597" y="11397"/>
                    <a:pt x="22786" y="11443"/>
                    <a:pt x="22966" y="11539"/>
                  </a:cubicBezTo>
                  <a:cubicBezTo>
                    <a:pt x="23580" y="11846"/>
                    <a:pt x="23785" y="12562"/>
                    <a:pt x="23478" y="13108"/>
                  </a:cubicBezTo>
                  <a:cubicBezTo>
                    <a:pt x="23262" y="13515"/>
                    <a:pt x="22861" y="13755"/>
                    <a:pt x="22441" y="13755"/>
                  </a:cubicBezTo>
                  <a:cubicBezTo>
                    <a:pt x="22263" y="13755"/>
                    <a:pt x="22081" y="13712"/>
                    <a:pt x="21908" y="13620"/>
                  </a:cubicBezTo>
                  <a:cubicBezTo>
                    <a:pt x="21362" y="13381"/>
                    <a:pt x="21089" y="12630"/>
                    <a:pt x="21396" y="12050"/>
                  </a:cubicBezTo>
                  <a:cubicBezTo>
                    <a:pt x="21608" y="11626"/>
                    <a:pt x="21999" y="11397"/>
                    <a:pt x="22412" y="11397"/>
                  </a:cubicBezTo>
                  <a:close/>
                  <a:moveTo>
                    <a:pt x="13685" y="11739"/>
                  </a:moveTo>
                  <a:cubicBezTo>
                    <a:pt x="13873" y="11739"/>
                    <a:pt x="14061" y="11785"/>
                    <a:pt x="14230" y="11880"/>
                  </a:cubicBezTo>
                  <a:cubicBezTo>
                    <a:pt x="14810" y="12187"/>
                    <a:pt x="15049" y="12903"/>
                    <a:pt x="14742" y="13449"/>
                  </a:cubicBezTo>
                  <a:cubicBezTo>
                    <a:pt x="14523" y="13839"/>
                    <a:pt x="14113" y="14090"/>
                    <a:pt x="13685" y="14090"/>
                  </a:cubicBezTo>
                  <a:cubicBezTo>
                    <a:pt x="13513" y="14090"/>
                    <a:pt x="13339" y="14049"/>
                    <a:pt x="13172" y="13961"/>
                  </a:cubicBezTo>
                  <a:cubicBezTo>
                    <a:pt x="12558" y="13654"/>
                    <a:pt x="12353" y="12972"/>
                    <a:pt x="12661" y="12392"/>
                  </a:cubicBezTo>
                  <a:cubicBezTo>
                    <a:pt x="12849" y="11968"/>
                    <a:pt x="13265" y="11739"/>
                    <a:pt x="13685" y="11739"/>
                  </a:cubicBezTo>
                  <a:close/>
                  <a:moveTo>
                    <a:pt x="4823" y="12933"/>
                  </a:moveTo>
                  <a:cubicBezTo>
                    <a:pt x="5009" y="12933"/>
                    <a:pt x="5202" y="12979"/>
                    <a:pt x="5392" y="13074"/>
                  </a:cubicBezTo>
                  <a:cubicBezTo>
                    <a:pt x="6007" y="13381"/>
                    <a:pt x="6211" y="14098"/>
                    <a:pt x="5904" y="14644"/>
                  </a:cubicBezTo>
                  <a:cubicBezTo>
                    <a:pt x="5692" y="15068"/>
                    <a:pt x="5301" y="15297"/>
                    <a:pt x="4889" y="15297"/>
                  </a:cubicBezTo>
                  <a:cubicBezTo>
                    <a:pt x="4704" y="15297"/>
                    <a:pt x="4514" y="15251"/>
                    <a:pt x="4335" y="15156"/>
                  </a:cubicBezTo>
                  <a:cubicBezTo>
                    <a:pt x="3789" y="14883"/>
                    <a:pt x="3550" y="14166"/>
                    <a:pt x="3823" y="13586"/>
                  </a:cubicBezTo>
                  <a:cubicBezTo>
                    <a:pt x="4035" y="13162"/>
                    <a:pt x="4409" y="12933"/>
                    <a:pt x="4823" y="12933"/>
                  </a:cubicBezTo>
                  <a:close/>
                  <a:moveTo>
                    <a:pt x="18112" y="13997"/>
                  </a:moveTo>
                  <a:cubicBezTo>
                    <a:pt x="18294" y="13997"/>
                    <a:pt x="18483" y="14040"/>
                    <a:pt x="18666" y="14132"/>
                  </a:cubicBezTo>
                  <a:cubicBezTo>
                    <a:pt x="19246" y="14439"/>
                    <a:pt x="19485" y="15156"/>
                    <a:pt x="19178" y="15702"/>
                  </a:cubicBezTo>
                  <a:cubicBezTo>
                    <a:pt x="18962" y="16109"/>
                    <a:pt x="18562" y="16348"/>
                    <a:pt x="18141" y="16348"/>
                  </a:cubicBezTo>
                  <a:cubicBezTo>
                    <a:pt x="17963" y="16348"/>
                    <a:pt x="17781" y="16305"/>
                    <a:pt x="17608" y="16213"/>
                  </a:cubicBezTo>
                  <a:cubicBezTo>
                    <a:pt x="17028" y="15940"/>
                    <a:pt x="16789" y="15258"/>
                    <a:pt x="17097" y="14644"/>
                  </a:cubicBezTo>
                  <a:cubicBezTo>
                    <a:pt x="17288" y="14236"/>
                    <a:pt x="17682" y="13997"/>
                    <a:pt x="18112" y="13997"/>
                  </a:cubicBezTo>
                  <a:close/>
                  <a:moveTo>
                    <a:pt x="40126" y="14729"/>
                  </a:moveTo>
                  <a:cubicBezTo>
                    <a:pt x="40307" y="14729"/>
                    <a:pt x="40494" y="14768"/>
                    <a:pt x="40676" y="14848"/>
                  </a:cubicBezTo>
                  <a:cubicBezTo>
                    <a:pt x="41256" y="15156"/>
                    <a:pt x="41495" y="15872"/>
                    <a:pt x="41187" y="16452"/>
                  </a:cubicBezTo>
                  <a:cubicBezTo>
                    <a:pt x="40967" y="16844"/>
                    <a:pt x="40536" y="17078"/>
                    <a:pt x="40108" y="17078"/>
                  </a:cubicBezTo>
                  <a:cubicBezTo>
                    <a:pt x="39940" y="17078"/>
                    <a:pt x="39772" y="17041"/>
                    <a:pt x="39618" y="16964"/>
                  </a:cubicBezTo>
                  <a:cubicBezTo>
                    <a:pt x="39038" y="16657"/>
                    <a:pt x="38833" y="15975"/>
                    <a:pt x="39106" y="15360"/>
                  </a:cubicBezTo>
                  <a:cubicBezTo>
                    <a:pt x="39298" y="14951"/>
                    <a:pt x="39694" y="14729"/>
                    <a:pt x="40126" y="14729"/>
                  </a:cubicBezTo>
                  <a:close/>
                  <a:moveTo>
                    <a:pt x="9329" y="15192"/>
                  </a:moveTo>
                  <a:cubicBezTo>
                    <a:pt x="9508" y="15192"/>
                    <a:pt x="9690" y="15235"/>
                    <a:pt x="9863" y="15326"/>
                  </a:cubicBezTo>
                  <a:cubicBezTo>
                    <a:pt x="10477" y="15633"/>
                    <a:pt x="10681" y="16316"/>
                    <a:pt x="10374" y="16896"/>
                  </a:cubicBezTo>
                  <a:cubicBezTo>
                    <a:pt x="10186" y="17320"/>
                    <a:pt x="9802" y="17549"/>
                    <a:pt x="9381" y="17549"/>
                  </a:cubicBezTo>
                  <a:cubicBezTo>
                    <a:pt x="9192" y="17549"/>
                    <a:pt x="8995" y="17503"/>
                    <a:pt x="8805" y="17408"/>
                  </a:cubicBezTo>
                  <a:cubicBezTo>
                    <a:pt x="8225" y="17135"/>
                    <a:pt x="7986" y="16452"/>
                    <a:pt x="8293" y="15838"/>
                  </a:cubicBezTo>
                  <a:cubicBezTo>
                    <a:pt x="8508" y="15431"/>
                    <a:pt x="8909" y="15192"/>
                    <a:pt x="9329" y="15192"/>
                  </a:cubicBezTo>
                  <a:close/>
                  <a:moveTo>
                    <a:pt x="31344" y="15923"/>
                  </a:moveTo>
                  <a:cubicBezTo>
                    <a:pt x="31521" y="15923"/>
                    <a:pt x="31701" y="15962"/>
                    <a:pt x="31872" y="16043"/>
                  </a:cubicBezTo>
                  <a:cubicBezTo>
                    <a:pt x="32486" y="16350"/>
                    <a:pt x="32691" y="17066"/>
                    <a:pt x="32384" y="17647"/>
                  </a:cubicBezTo>
                  <a:cubicBezTo>
                    <a:pt x="32188" y="18038"/>
                    <a:pt x="31746" y="18272"/>
                    <a:pt x="31311" y="18272"/>
                  </a:cubicBezTo>
                  <a:cubicBezTo>
                    <a:pt x="31139" y="18272"/>
                    <a:pt x="30968" y="18236"/>
                    <a:pt x="30814" y="18158"/>
                  </a:cubicBezTo>
                  <a:cubicBezTo>
                    <a:pt x="30268" y="17851"/>
                    <a:pt x="29995" y="17169"/>
                    <a:pt x="30302" y="16555"/>
                  </a:cubicBezTo>
                  <a:cubicBezTo>
                    <a:pt x="30519" y="16146"/>
                    <a:pt x="30922" y="15923"/>
                    <a:pt x="31344" y="15923"/>
                  </a:cubicBezTo>
                  <a:close/>
                  <a:moveTo>
                    <a:pt x="22608" y="16265"/>
                  </a:moveTo>
                  <a:cubicBezTo>
                    <a:pt x="22785" y="16265"/>
                    <a:pt x="22965" y="16303"/>
                    <a:pt x="23136" y="16384"/>
                  </a:cubicBezTo>
                  <a:cubicBezTo>
                    <a:pt x="23751" y="16691"/>
                    <a:pt x="23955" y="17408"/>
                    <a:pt x="23648" y="17988"/>
                  </a:cubicBezTo>
                  <a:cubicBezTo>
                    <a:pt x="23432" y="18397"/>
                    <a:pt x="23012" y="18619"/>
                    <a:pt x="22591" y="18619"/>
                  </a:cubicBezTo>
                  <a:cubicBezTo>
                    <a:pt x="22416" y="18619"/>
                    <a:pt x="22240" y="18580"/>
                    <a:pt x="22079" y="18500"/>
                  </a:cubicBezTo>
                  <a:cubicBezTo>
                    <a:pt x="21464" y="18193"/>
                    <a:pt x="21260" y="17510"/>
                    <a:pt x="21567" y="16896"/>
                  </a:cubicBezTo>
                  <a:cubicBezTo>
                    <a:pt x="21783" y="16487"/>
                    <a:pt x="22186" y="16265"/>
                    <a:pt x="22608" y="16265"/>
                  </a:cubicBezTo>
                  <a:close/>
                  <a:moveTo>
                    <a:pt x="44585" y="16994"/>
                  </a:moveTo>
                  <a:cubicBezTo>
                    <a:pt x="44773" y="16994"/>
                    <a:pt x="44966" y="17040"/>
                    <a:pt x="45146" y="17135"/>
                  </a:cubicBezTo>
                  <a:cubicBezTo>
                    <a:pt x="45760" y="17408"/>
                    <a:pt x="45965" y="18158"/>
                    <a:pt x="45658" y="18704"/>
                  </a:cubicBezTo>
                  <a:cubicBezTo>
                    <a:pt x="45442" y="19112"/>
                    <a:pt x="45024" y="19351"/>
                    <a:pt x="44606" y="19351"/>
                  </a:cubicBezTo>
                  <a:cubicBezTo>
                    <a:pt x="44428" y="19351"/>
                    <a:pt x="44250" y="19308"/>
                    <a:pt x="44088" y="19216"/>
                  </a:cubicBezTo>
                  <a:cubicBezTo>
                    <a:pt x="43542" y="18909"/>
                    <a:pt x="43269" y="18227"/>
                    <a:pt x="43576" y="17647"/>
                  </a:cubicBezTo>
                  <a:cubicBezTo>
                    <a:pt x="43764" y="17222"/>
                    <a:pt x="44164" y="16994"/>
                    <a:pt x="44585" y="16994"/>
                  </a:cubicBezTo>
                  <a:close/>
                  <a:moveTo>
                    <a:pt x="13771" y="17459"/>
                  </a:moveTo>
                  <a:cubicBezTo>
                    <a:pt x="13947" y="17459"/>
                    <a:pt x="14127" y="17498"/>
                    <a:pt x="14299" y="17578"/>
                  </a:cubicBezTo>
                  <a:cubicBezTo>
                    <a:pt x="14913" y="17885"/>
                    <a:pt x="15117" y="18602"/>
                    <a:pt x="14810" y="19148"/>
                  </a:cubicBezTo>
                  <a:cubicBezTo>
                    <a:pt x="14622" y="19572"/>
                    <a:pt x="14206" y="19801"/>
                    <a:pt x="13786" y="19801"/>
                  </a:cubicBezTo>
                  <a:cubicBezTo>
                    <a:pt x="13598" y="19801"/>
                    <a:pt x="13410" y="19755"/>
                    <a:pt x="13241" y="19660"/>
                  </a:cubicBezTo>
                  <a:cubicBezTo>
                    <a:pt x="12695" y="19387"/>
                    <a:pt x="12422" y="18704"/>
                    <a:pt x="12729" y="18090"/>
                  </a:cubicBezTo>
                  <a:cubicBezTo>
                    <a:pt x="12945" y="17681"/>
                    <a:pt x="13348" y="17459"/>
                    <a:pt x="13771" y="17459"/>
                  </a:cubicBezTo>
                  <a:close/>
                  <a:moveTo>
                    <a:pt x="5035" y="17800"/>
                  </a:moveTo>
                  <a:cubicBezTo>
                    <a:pt x="5212" y="17800"/>
                    <a:pt x="5392" y="17839"/>
                    <a:pt x="5563" y="17920"/>
                  </a:cubicBezTo>
                  <a:cubicBezTo>
                    <a:pt x="6177" y="18227"/>
                    <a:pt x="6382" y="18943"/>
                    <a:pt x="6075" y="19523"/>
                  </a:cubicBezTo>
                  <a:cubicBezTo>
                    <a:pt x="5864" y="19922"/>
                    <a:pt x="5476" y="20143"/>
                    <a:pt x="5065" y="20143"/>
                  </a:cubicBezTo>
                  <a:cubicBezTo>
                    <a:pt x="4878" y="20143"/>
                    <a:pt x="4687" y="20097"/>
                    <a:pt x="4505" y="20001"/>
                  </a:cubicBezTo>
                  <a:cubicBezTo>
                    <a:pt x="3891" y="19728"/>
                    <a:pt x="3686" y="19046"/>
                    <a:pt x="3993" y="18431"/>
                  </a:cubicBezTo>
                  <a:cubicBezTo>
                    <a:pt x="4210" y="18022"/>
                    <a:pt x="4613" y="17800"/>
                    <a:pt x="5035" y="17800"/>
                  </a:cubicBezTo>
                  <a:close/>
                  <a:moveTo>
                    <a:pt x="35814" y="18188"/>
                  </a:moveTo>
                  <a:cubicBezTo>
                    <a:pt x="36004" y="18188"/>
                    <a:pt x="36196" y="18234"/>
                    <a:pt x="36376" y="18329"/>
                  </a:cubicBezTo>
                  <a:cubicBezTo>
                    <a:pt x="36922" y="18602"/>
                    <a:pt x="37161" y="19353"/>
                    <a:pt x="36888" y="19899"/>
                  </a:cubicBezTo>
                  <a:cubicBezTo>
                    <a:pt x="36672" y="20306"/>
                    <a:pt x="36272" y="20545"/>
                    <a:pt x="35839" y="20545"/>
                  </a:cubicBezTo>
                  <a:cubicBezTo>
                    <a:pt x="35656" y="20545"/>
                    <a:pt x="35467" y="20502"/>
                    <a:pt x="35284" y="20411"/>
                  </a:cubicBezTo>
                  <a:cubicBezTo>
                    <a:pt x="34704" y="20103"/>
                    <a:pt x="34499" y="19421"/>
                    <a:pt x="34772" y="18841"/>
                  </a:cubicBezTo>
                  <a:cubicBezTo>
                    <a:pt x="34984" y="18417"/>
                    <a:pt x="35392" y="18188"/>
                    <a:pt x="35814" y="18188"/>
                  </a:cubicBezTo>
                  <a:close/>
                  <a:moveTo>
                    <a:pt x="49043" y="19246"/>
                  </a:moveTo>
                  <a:cubicBezTo>
                    <a:pt x="49227" y="19246"/>
                    <a:pt x="49413" y="19292"/>
                    <a:pt x="49582" y="19387"/>
                  </a:cubicBezTo>
                  <a:cubicBezTo>
                    <a:pt x="50196" y="19694"/>
                    <a:pt x="50401" y="20411"/>
                    <a:pt x="50093" y="20956"/>
                  </a:cubicBezTo>
                  <a:cubicBezTo>
                    <a:pt x="49874" y="21346"/>
                    <a:pt x="49464" y="21597"/>
                    <a:pt x="49036" y="21597"/>
                  </a:cubicBezTo>
                  <a:cubicBezTo>
                    <a:pt x="48865" y="21597"/>
                    <a:pt x="48690" y="21556"/>
                    <a:pt x="48524" y="21468"/>
                  </a:cubicBezTo>
                  <a:cubicBezTo>
                    <a:pt x="47978" y="21161"/>
                    <a:pt x="47739" y="20445"/>
                    <a:pt x="48012" y="19899"/>
                  </a:cubicBezTo>
                  <a:cubicBezTo>
                    <a:pt x="48224" y="19475"/>
                    <a:pt x="48631" y="19246"/>
                    <a:pt x="49043" y="19246"/>
                  </a:cubicBezTo>
                  <a:close/>
                  <a:moveTo>
                    <a:pt x="18226" y="19723"/>
                  </a:moveTo>
                  <a:cubicBezTo>
                    <a:pt x="18416" y="19723"/>
                    <a:pt x="18613" y="19769"/>
                    <a:pt x="18803" y="19865"/>
                  </a:cubicBezTo>
                  <a:cubicBezTo>
                    <a:pt x="19383" y="20138"/>
                    <a:pt x="19588" y="20854"/>
                    <a:pt x="19315" y="21434"/>
                  </a:cubicBezTo>
                  <a:cubicBezTo>
                    <a:pt x="19098" y="21843"/>
                    <a:pt x="18678" y="22066"/>
                    <a:pt x="18246" y="22066"/>
                  </a:cubicBezTo>
                  <a:cubicBezTo>
                    <a:pt x="18065" y="22066"/>
                    <a:pt x="17882" y="22027"/>
                    <a:pt x="17711" y="21946"/>
                  </a:cubicBezTo>
                  <a:cubicBezTo>
                    <a:pt x="17131" y="21639"/>
                    <a:pt x="16926" y="20956"/>
                    <a:pt x="17199" y="20376"/>
                  </a:cubicBezTo>
                  <a:cubicBezTo>
                    <a:pt x="17411" y="19952"/>
                    <a:pt x="17802" y="19723"/>
                    <a:pt x="18226" y="19723"/>
                  </a:cubicBezTo>
                  <a:close/>
                  <a:moveTo>
                    <a:pt x="9445" y="20065"/>
                  </a:moveTo>
                  <a:cubicBezTo>
                    <a:pt x="9630" y="20065"/>
                    <a:pt x="9819" y="20111"/>
                    <a:pt x="9999" y="20206"/>
                  </a:cubicBezTo>
                  <a:cubicBezTo>
                    <a:pt x="10613" y="20479"/>
                    <a:pt x="10818" y="21161"/>
                    <a:pt x="10511" y="21775"/>
                  </a:cubicBezTo>
                  <a:cubicBezTo>
                    <a:pt x="10294" y="22184"/>
                    <a:pt x="9874" y="22407"/>
                    <a:pt x="9454" y="22407"/>
                  </a:cubicBezTo>
                  <a:cubicBezTo>
                    <a:pt x="9278" y="22407"/>
                    <a:pt x="9102" y="22368"/>
                    <a:pt x="8941" y="22287"/>
                  </a:cubicBezTo>
                  <a:cubicBezTo>
                    <a:pt x="8395" y="21980"/>
                    <a:pt x="8122" y="21298"/>
                    <a:pt x="8429" y="20718"/>
                  </a:cubicBezTo>
                  <a:cubicBezTo>
                    <a:pt x="8641" y="20294"/>
                    <a:pt x="9032" y="20065"/>
                    <a:pt x="9445" y="20065"/>
                  </a:cubicBezTo>
                  <a:close/>
                  <a:moveTo>
                    <a:pt x="40250" y="20440"/>
                  </a:moveTo>
                  <a:cubicBezTo>
                    <a:pt x="40440" y="20440"/>
                    <a:pt x="40632" y="20486"/>
                    <a:pt x="40812" y="20581"/>
                  </a:cubicBezTo>
                  <a:cubicBezTo>
                    <a:pt x="41392" y="20854"/>
                    <a:pt x="41597" y="21605"/>
                    <a:pt x="41324" y="22151"/>
                  </a:cubicBezTo>
                  <a:cubicBezTo>
                    <a:pt x="41105" y="22540"/>
                    <a:pt x="40694" y="22791"/>
                    <a:pt x="40254" y="22791"/>
                  </a:cubicBezTo>
                  <a:cubicBezTo>
                    <a:pt x="40078" y="22791"/>
                    <a:pt x="39896" y="22751"/>
                    <a:pt x="39720" y="22663"/>
                  </a:cubicBezTo>
                  <a:cubicBezTo>
                    <a:pt x="39174" y="22356"/>
                    <a:pt x="38935" y="21673"/>
                    <a:pt x="39208" y="21093"/>
                  </a:cubicBezTo>
                  <a:cubicBezTo>
                    <a:pt x="39420" y="20669"/>
                    <a:pt x="39828" y="20440"/>
                    <a:pt x="40250" y="20440"/>
                  </a:cubicBezTo>
                  <a:close/>
                  <a:moveTo>
                    <a:pt x="31454" y="20781"/>
                  </a:moveTo>
                  <a:cubicBezTo>
                    <a:pt x="31639" y="20781"/>
                    <a:pt x="31829" y="20827"/>
                    <a:pt x="32008" y="20922"/>
                  </a:cubicBezTo>
                  <a:cubicBezTo>
                    <a:pt x="32623" y="21229"/>
                    <a:pt x="32827" y="21946"/>
                    <a:pt x="32520" y="22492"/>
                  </a:cubicBezTo>
                  <a:cubicBezTo>
                    <a:pt x="32305" y="22899"/>
                    <a:pt x="31887" y="23138"/>
                    <a:pt x="31469" y="23138"/>
                  </a:cubicBezTo>
                  <a:cubicBezTo>
                    <a:pt x="31291" y="23138"/>
                    <a:pt x="31113" y="23095"/>
                    <a:pt x="30951" y="23004"/>
                  </a:cubicBezTo>
                  <a:cubicBezTo>
                    <a:pt x="30405" y="22697"/>
                    <a:pt x="30166" y="21980"/>
                    <a:pt x="30439" y="21434"/>
                  </a:cubicBezTo>
                  <a:cubicBezTo>
                    <a:pt x="30651" y="21010"/>
                    <a:pt x="31042" y="20781"/>
                    <a:pt x="31454" y="20781"/>
                  </a:cubicBezTo>
                  <a:close/>
                  <a:moveTo>
                    <a:pt x="22677" y="21976"/>
                  </a:moveTo>
                  <a:cubicBezTo>
                    <a:pt x="22866" y="21976"/>
                    <a:pt x="23059" y="22022"/>
                    <a:pt x="23239" y="22117"/>
                  </a:cubicBezTo>
                  <a:cubicBezTo>
                    <a:pt x="23785" y="22424"/>
                    <a:pt x="24024" y="23106"/>
                    <a:pt x="23751" y="23686"/>
                  </a:cubicBezTo>
                  <a:cubicBezTo>
                    <a:pt x="23535" y="24094"/>
                    <a:pt x="23134" y="24333"/>
                    <a:pt x="22702" y="24333"/>
                  </a:cubicBezTo>
                  <a:cubicBezTo>
                    <a:pt x="22519" y="24333"/>
                    <a:pt x="22330" y="24290"/>
                    <a:pt x="22147" y="24198"/>
                  </a:cubicBezTo>
                  <a:cubicBezTo>
                    <a:pt x="21601" y="23891"/>
                    <a:pt x="21362" y="23209"/>
                    <a:pt x="21635" y="22629"/>
                  </a:cubicBezTo>
                  <a:cubicBezTo>
                    <a:pt x="21847" y="22204"/>
                    <a:pt x="22254" y="21976"/>
                    <a:pt x="22677" y="21976"/>
                  </a:cubicBezTo>
                  <a:close/>
                  <a:moveTo>
                    <a:pt x="13881" y="22317"/>
                  </a:moveTo>
                  <a:cubicBezTo>
                    <a:pt x="14066" y="22317"/>
                    <a:pt x="14255" y="22363"/>
                    <a:pt x="14435" y="22458"/>
                  </a:cubicBezTo>
                  <a:cubicBezTo>
                    <a:pt x="15049" y="22765"/>
                    <a:pt x="15254" y="23482"/>
                    <a:pt x="14947" y="24028"/>
                  </a:cubicBezTo>
                  <a:cubicBezTo>
                    <a:pt x="14735" y="24452"/>
                    <a:pt x="14328" y="24681"/>
                    <a:pt x="13916" y="24681"/>
                  </a:cubicBezTo>
                  <a:cubicBezTo>
                    <a:pt x="13732" y="24681"/>
                    <a:pt x="13546" y="24635"/>
                    <a:pt x="13377" y="24539"/>
                  </a:cubicBezTo>
                  <a:cubicBezTo>
                    <a:pt x="12831" y="24232"/>
                    <a:pt x="12592" y="23516"/>
                    <a:pt x="12865" y="22970"/>
                  </a:cubicBezTo>
                  <a:cubicBezTo>
                    <a:pt x="13077" y="22546"/>
                    <a:pt x="13468" y="22317"/>
                    <a:pt x="13881" y="22317"/>
                  </a:cubicBezTo>
                  <a:close/>
                  <a:moveTo>
                    <a:pt x="44743" y="22699"/>
                  </a:moveTo>
                  <a:cubicBezTo>
                    <a:pt x="44924" y="22699"/>
                    <a:pt x="45109" y="22742"/>
                    <a:pt x="45282" y="22833"/>
                  </a:cubicBezTo>
                  <a:cubicBezTo>
                    <a:pt x="45828" y="23140"/>
                    <a:pt x="46101" y="23857"/>
                    <a:pt x="45794" y="24403"/>
                  </a:cubicBezTo>
                  <a:cubicBezTo>
                    <a:pt x="45582" y="24827"/>
                    <a:pt x="45191" y="25056"/>
                    <a:pt x="44778" y="25056"/>
                  </a:cubicBezTo>
                  <a:cubicBezTo>
                    <a:pt x="44593" y="25056"/>
                    <a:pt x="44404" y="25010"/>
                    <a:pt x="44224" y="24915"/>
                  </a:cubicBezTo>
                  <a:cubicBezTo>
                    <a:pt x="43610" y="24642"/>
                    <a:pt x="43405" y="23891"/>
                    <a:pt x="43712" y="23345"/>
                  </a:cubicBezTo>
                  <a:cubicBezTo>
                    <a:pt x="43904" y="22938"/>
                    <a:pt x="44314" y="22699"/>
                    <a:pt x="44743" y="22699"/>
                  </a:cubicBezTo>
                  <a:close/>
                  <a:moveTo>
                    <a:pt x="35960" y="23040"/>
                  </a:moveTo>
                  <a:cubicBezTo>
                    <a:pt x="36138" y="23040"/>
                    <a:pt x="36316" y="23083"/>
                    <a:pt x="36478" y="23175"/>
                  </a:cubicBezTo>
                  <a:cubicBezTo>
                    <a:pt x="37093" y="23482"/>
                    <a:pt x="37297" y="24198"/>
                    <a:pt x="36990" y="24744"/>
                  </a:cubicBezTo>
                  <a:cubicBezTo>
                    <a:pt x="36802" y="25168"/>
                    <a:pt x="36418" y="25397"/>
                    <a:pt x="35997" y="25397"/>
                  </a:cubicBezTo>
                  <a:cubicBezTo>
                    <a:pt x="35807" y="25397"/>
                    <a:pt x="35611" y="25351"/>
                    <a:pt x="35421" y="25256"/>
                  </a:cubicBezTo>
                  <a:cubicBezTo>
                    <a:pt x="34875" y="24983"/>
                    <a:pt x="34602" y="24232"/>
                    <a:pt x="34909" y="23686"/>
                  </a:cubicBezTo>
                  <a:cubicBezTo>
                    <a:pt x="35124" y="23279"/>
                    <a:pt x="35542" y="23040"/>
                    <a:pt x="35960" y="23040"/>
                  </a:cubicBezTo>
                  <a:close/>
                  <a:moveTo>
                    <a:pt x="5123" y="23511"/>
                  </a:moveTo>
                  <a:cubicBezTo>
                    <a:pt x="5313" y="23511"/>
                    <a:pt x="5509" y="23557"/>
                    <a:pt x="5700" y="23652"/>
                  </a:cubicBezTo>
                  <a:cubicBezTo>
                    <a:pt x="6245" y="23959"/>
                    <a:pt x="6518" y="24642"/>
                    <a:pt x="6211" y="25222"/>
                  </a:cubicBezTo>
                  <a:cubicBezTo>
                    <a:pt x="5999" y="25646"/>
                    <a:pt x="5592" y="25875"/>
                    <a:pt x="5169" y="25875"/>
                  </a:cubicBezTo>
                  <a:cubicBezTo>
                    <a:pt x="4980" y="25875"/>
                    <a:pt x="4787" y="25829"/>
                    <a:pt x="4608" y="25734"/>
                  </a:cubicBezTo>
                  <a:cubicBezTo>
                    <a:pt x="4027" y="25427"/>
                    <a:pt x="3823" y="24744"/>
                    <a:pt x="4096" y="24164"/>
                  </a:cubicBezTo>
                  <a:cubicBezTo>
                    <a:pt x="4308" y="23740"/>
                    <a:pt x="4699" y="23511"/>
                    <a:pt x="5123" y="23511"/>
                  </a:cubicBezTo>
                  <a:close/>
                  <a:moveTo>
                    <a:pt x="27184" y="24234"/>
                  </a:moveTo>
                  <a:cubicBezTo>
                    <a:pt x="27365" y="24234"/>
                    <a:pt x="27546" y="24277"/>
                    <a:pt x="27709" y="24369"/>
                  </a:cubicBezTo>
                  <a:cubicBezTo>
                    <a:pt x="28289" y="24676"/>
                    <a:pt x="28528" y="25393"/>
                    <a:pt x="28221" y="25938"/>
                  </a:cubicBezTo>
                  <a:cubicBezTo>
                    <a:pt x="28009" y="26363"/>
                    <a:pt x="27618" y="26591"/>
                    <a:pt x="27205" y="26591"/>
                  </a:cubicBezTo>
                  <a:cubicBezTo>
                    <a:pt x="27020" y="26591"/>
                    <a:pt x="26831" y="26545"/>
                    <a:pt x="26651" y="26450"/>
                  </a:cubicBezTo>
                  <a:cubicBezTo>
                    <a:pt x="26037" y="26177"/>
                    <a:pt x="25832" y="25427"/>
                    <a:pt x="26139" y="24881"/>
                  </a:cubicBezTo>
                  <a:cubicBezTo>
                    <a:pt x="26331" y="24473"/>
                    <a:pt x="26758" y="24234"/>
                    <a:pt x="27184" y="24234"/>
                  </a:cubicBezTo>
                  <a:close/>
                  <a:moveTo>
                    <a:pt x="18372" y="24576"/>
                  </a:moveTo>
                  <a:cubicBezTo>
                    <a:pt x="18550" y="24576"/>
                    <a:pt x="18732" y="24619"/>
                    <a:pt x="18905" y="24710"/>
                  </a:cubicBezTo>
                  <a:cubicBezTo>
                    <a:pt x="19519" y="25017"/>
                    <a:pt x="19724" y="25700"/>
                    <a:pt x="19417" y="26280"/>
                  </a:cubicBezTo>
                  <a:cubicBezTo>
                    <a:pt x="19228" y="26704"/>
                    <a:pt x="18812" y="26933"/>
                    <a:pt x="18393" y="26933"/>
                  </a:cubicBezTo>
                  <a:cubicBezTo>
                    <a:pt x="18205" y="26933"/>
                    <a:pt x="18016" y="26887"/>
                    <a:pt x="17847" y="26792"/>
                  </a:cubicBezTo>
                  <a:cubicBezTo>
                    <a:pt x="17301" y="26519"/>
                    <a:pt x="17028" y="25768"/>
                    <a:pt x="17335" y="25222"/>
                  </a:cubicBezTo>
                  <a:cubicBezTo>
                    <a:pt x="17551" y="24815"/>
                    <a:pt x="17952" y="24576"/>
                    <a:pt x="18372" y="24576"/>
                  </a:cubicBezTo>
                  <a:close/>
                  <a:moveTo>
                    <a:pt x="49168" y="24966"/>
                  </a:moveTo>
                  <a:cubicBezTo>
                    <a:pt x="49350" y="24966"/>
                    <a:pt x="49537" y="25005"/>
                    <a:pt x="49718" y="25085"/>
                  </a:cubicBezTo>
                  <a:cubicBezTo>
                    <a:pt x="50298" y="25393"/>
                    <a:pt x="50503" y="26109"/>
                    <a:pt x="50230" y="26689"/>
                  </a:cubicBezTo>
                  <a:cubicBezTo>
                    <a:pt x="50013" y="27098"/>
                    <a:pt x="49610" y="27321"/>
                    <a:pt x="49176" y="27321"/>
                  </a:cubicBezTo>
                  <a:cubicBezTo>
                    <a:pt x="48995" y="27321"/>
                    <a:pt x="48807" y="27282"/>
                    <a:pt x="48626" y="27201"/>
                  </a:cubicBezTo>
                  <a:cubicBezTo>
                    <a:pt x="48080" y="26894"/>
                    <a:pt x="47841" y="26177"/>
                    <a:pt x="48114" y="25597"/>
                  </a:cubicBezTo>
                  <a:cubicBezTo>
                    <a:pt x="48331" y="25188"/>
                    <a:pt x="48734" y="24966"/>
                    <a:pt x="49168" y="24966"/>
                  </a:cubicBezTo>
                  <a:close/>
                  <a:moveTo>
                    <a:pt x="40402" y="25307"/>
                  </a:moveTo>
                  <a:cubicBezTo>
                    <a:pt x="40577" y="25307"/>
                    <a:pt x="40753" y="25346"/>
                    <a:pt x="40914" y="25427"/>
                  </a:cubicBezTo>
                  <a:cubicBezTo>
                    <a:pt x="41529" y="25734"/>
                    <a:pt x="41733" y="26450"/>
                    <a:pt x="41426" y="27030"/>
                  </a:cubicBezTo>
                  <a:cubicBezTo>
                    <a:pt x="41230" y="27422"/>
                    <a:pt x="40824" y="27656"/>
                    <a:pt x="40383" y="27656"/>
                  </a:cubicBezTo>
                  <a:cubicBezTo>
                    <a:pt x="40209" y="27656"/>
                    <a:pt x="40030" y="27619"/>
                    <a:pt x="39857" y="27542"/>
                  </a:cubicBezTo>
                  <a:cubicBezTo>
                    <a:pt x="39311" y="27235"/>
                    <a:pt x="39038" y="26519"/>
                    <a:pt x="39345" y="25938"/>
                  </a:cubicBezTo>
                  <a:cubicBezTo>
                    <a:pt x="39561" y="25530"/>
                    <a:pt x="39981" y="25307"/>
                    <a:pt x="40402" y="25307"/>
                  </a:cubicBezTo>
                  <a:close/>
                  <a:moveTo>
                    <a:pt x="9581" y="25770"/>
                  </a:moveTo>
                  <a:cubicBezTo>
                    <a:pt x="9764" y="25770"/>
                    <a:pt x="9953" y="25813"/>
                    <a:pt x="10135" y="25904"/>
                  </a:cubicBezTo>
                  <a:cubicBezTo>
                    <a:pt x="10716" y="26211"/>
                    <a:pt x="10954" y="26928"/>
                    <a:pt x="10647" y="27474"/>
                  </a:cubicBezTo>
                  <a:cubicBezTo>
                    <a:pt x="10435" y="27898"/>
                    <a:pt x="10044" y="28127"/>
                    <a:pt x="9632" y="28127"/>
                  </a:cubicBezTo>
                  <a:cubicBezTo>
                    <a:pt x="9447" y="28127"/>
                    <a:pt x="9257" y="28081"/>
                    <a:pt x="9078" y="27986"/>
                  </a:cubicBezTo>
                  <a:cubicBezTo>
                    <a:pt x="8463" y="27679"/>
                    <a:pt x="8259" y="26962"/>
                    <a:pt x="8566" y="26416"/>
                  </a:cubicBezTo>
                  <a:cubicBezTo>
                    <a:pt x="8758" y="26009"/>
                    <a:pt x="9151" y="25770"/>
                    <a:pt x="9581" y="25770"/>
                  </a:cubicBezTo>
                  <a:close/>
                  <a:moveTo>
                    <a:pt x="31626" y="26501"/>
                  </a:moveTo>
                  <a:cubicBezTo>
                    <a:pt x="31805" y="26501"/>
                    <a:pt x="31984" y="26540"/>
                    <a:pt x="32145" y="26621"/>
                  </a:cubicBezTo>
                  <a:cubicBezTo>
                    <a:pt x="32691" y="26928"/>
                    <a:pt x="32964" y="27611"/>
                    <a:pt x="32657" y="28225"/>
                  </a:cubicBezTo>
                  <a:cubicBezTo>
                    <a:pt x="32440" y="28634"/>
                    <a:pt x="32037" y="28856"/>
                    <a:pt x="31615" y="28856"/>
                  </a:cubicBezTo>
                  <a:cubicBezTo>
                    <a:pt x="31438" y="28856"/>
                    <a:pt x="31258" y="28817"/>
                    <a:pt x="31087" y="28737"/>
                  </a:cubicBezTo>
                  <a:cubicBezTo>
                    <a:pt x="30507" y="28429"/>
                    <a:pt x="30268" y="27679"/>
                    <a:pt x="30575" y="27133"/>
                  </a:cubicBezTo>
                  <a:cubicBezTo>
                    <a:pt x="30768" y="26724"/>
                    <a:pt x="31197" y="26501"/>
                    <a:pt x="31626" y="26501"/>
                  </a:cubicBezTo>
                  <a:close/>
                  <a:moveTo>
                    <a:pt x="22828" y="26843"/>
                  </a:moveTo>
                  <a:cubicBezTo>
                    <a:pt x="23004" y="26843"/>
                    <a:pt x="23180" y="26882"/>
                    <a:pt x="23341" y="26962"/>
                  </a:cubicBezTo>
                  <a:cubicBezTo>
                    <a:pt x="23955" y="27269"/>
                    <a:pt x="24160" y="27952"/>
                    <a:pt x="23853" y="28532"/>
                  </a:cubicBezTo>
                  <a:cubicBezTo>
                    <a:pt x="23664" y="28956"/>
                    <a:pt x="23281" y="29185"/>
                    <a:pt x="22859" y="29185"/>
                  </a:cubicBezTo>
                  <a:cubicBezTo>
                    <a:pt x="22670" y="29185"/>
                    <a:pt x="22473" y="29139"/>
                    <a:pt x="22283" y="29044"/>
                  </a:cubicBezTo>
                  <a:cubicBezTo>
                    <a:pt x="21737" y="28771"/>
                    <a:pt x="21533" y="28054"/>
                    <a:pt x="21771" y="27474"/>
                  </a:cubicBezTo>
                  <a:cubicBezTo>
                    <a:pt x="21988" y="27065"/>
                    <a:pt x="22408" y="26843"/>
                    <a:pt x="22828" y="26843"/>
                  </a:cubicBezTo>
                  <a:close/>
                  <a:moveTo>
                    <a:pt x="44857" y="27525"/>
                  </a:moveTo>
                  <a:cubicBezTo>
                    <a:pt x="45033" y="27525"/>
                    <a:pt x="45213" y="27564"/>
                    <a:pt x="45385" y="27645"/>
                  </a:cubicBezTo>
                  <a:cubicBezTo>
                    <a:pt x="45999" y="27952"/>
                    <a:pt x="46203" y="28668"/>
                    <a:pt x="45896" y="29248"/>
                  </a:cubicBezTo>
                  <a:cubicBezTo>
                    <a:pt x="45704" y="29657"/>
                    <a:pt x="45308" y="29880"/>
                    <a:pt x="44876" y="29880"/>
                  </a:cubicBezTo>
                  <a:cubicBezTo>
                    <a:pt x="44695" y="29880"/>
                    <a:pt x="44508" y="29841"/>
                    <a:pt x="44327" y="29760"/>
                  </a:cubicBezTo>
                  <a:cubicBezTo>
                    <a:pt x="43747" y="29487"/>
                    <a:pt x="43542" y="28771"/>
                    <a:pt x="43815" y="28156"/>
                  </a:cubicBezTo>
                  <a:cubicBezTo>
                    <a:pt x="44031" y="27748"/>
                    <a:pt x="44434" y="27525"/>
                    <a:pt x="44857" y="27525"/>
                  </a:cubicBezTo>
                  <a:close/>
                  <a:moveTo>
                    <a:pt x="14052" y="28037"/>
                  </a:moveTo>
                  <a:cubicBezTo>
                    <a:pt x="14232" y="28037"/>
                    <a:pt x="14410" y="28076"/>
                    <a:pt x="14571" y="28156"/>
                  </a:cubicBezTo>
                  <a:cubicBezTo>
                    <a:pt x="15152" y="28464"/>
                    <a:pt x="15390" y="29180"/>
                    <a:pt x="15083" y="29760"/>
                  </a:cubicBezTo>
                  <a:cubicBezTo>
                    <a:pt x="14872" y="30159"/>
                    <a:pt x="14484" y="30380"/>
                    <a:pt x="14074" y="30380"/>
                  </a:cubicBezTo>
                  <a:cubicBezTo>
                    <a:pt x="13887" y="30380"/>
                    <a:pt x="13695" y="30334"/>
                    <a:pt x="13514" y="30238"/>
                  </a:cubicBezTo>
                  <a:cubicBezTo>
                    <a:pt x="12934" y="29965"/>
                    <a:pt x="12695" y="29248"/>
                    <a:pt x="13002" y="28668"/>
                  </a:cubicBezTo>
                  <a:cubicBezTo>
                    <a:pt x="13194" y="28259"/>
                    <a:pt x="13624" y="28037"/>
                    <a:pt x="14052" y="28037"/>
                  </a:cubicBezTo>
                  <a:close/>
                  <a:moveTo>
                    <a:pt x="36055" y="28765"/>
                  </a:moveTo>
                  <a:cubicBezTo>
                    <a:pt x="36242" y="28765"/>
                    <a:pt x="36433" y="28811"/>
                    <a:pt x="36615" y="28907"/>
                  </a:cubicBezTo>
                  <a:cubicBezTo>
                    <a:pt x="37229" y="29180"/>
                    <a:pt x="37434" y="29863"/>
                    <a:pt x="37127" y="30477"/>
                  </a:cubicBezTo>
                  <a:cubicBezTo>
                    <a:pt x="36910" y="30886"/>
                    <a:pt x="36507" y="31108"/>
                    <a:pt x="36085" y="31108"/>
                  </a:cubicBezTo>
                  <a:cubicBezTo>
                    <a:pt x="35908" y="31108"/>
                    <a:pt x="35728" y="31069"/>
                    <a:pt x="35557" y="30989"/>
                  </a:cubicBezTo>
                  <a:cubicBezTo>
                    <a:pt x="34943" y="30682"/>
                    <a:pt x="34738" y="29965"/>
                    <a:pt x="35045" y="29385"/>
                  </a:cubicBezTo>
                  <a:cubicBezTo>
                    <a:pt x="35256" y="28986"/>
                    <a:pt x="35644" y="28765"/>
                    <a:pt x="36055" y="28765"/>
                  </a:cubicBezTo>
                  <a:close/>
                  <a:moveTo>
                    <a:pt x="27310" y="29061"/>
                  </a:moveTo>
                  <a:cubicBezTo>
                    <a:pt x="27491" y="29061"/>
                    <a:pt x="27674" y="29100"/>
                    <a:pt x="27845" y="29180"/>
                  </a:cubicBezTo>
                  <a:cubicBezTo>
                    <a:pt x="28391" y="29487"/>
                    <a:pt x="28630" y="30204"/>
                    <a:pt x="28357" y="30784"/>
                  </a:cubicBezTo>
                  <a:cubicBezTo>
                    <a:pt x="28141" y="31193"/>
                    <a:pt x="27738" y="31415"/>
                    <a:pt x="27303" y="31415"/>
                  </a:cubicBezTo>
                  <a:cubicBezTo>
                    <a:pt x="27122" y="31415"/>
                    <a:pt x="26935" y="31376"/>
                    <a:pt x="26753" y="31296"/>
                  </a:cubicBezTo>
                  <a:cubicBezTo>
                    <a:pt x="26173" y="31023"/>
                    <a:pt x="25969" y="30306"/>
                    <a:pt x="26242" y="29692"/>
                  </a:cubicBezTo>
                  <a:cubicBezTo>
                    <a:pt x="26458" y="29283"/>
                    <a:pt x="26878" y="29061"/>
                    <a:pt x="27310" y="29061"/>
                  </a:cubicBezTo>
                  <a:close/>
                  <a:moveTo>
                    <a:pt x="49313" y="29790"/>
                  </a:moveTo>
                  <a:cubicBezTo>
                    <a:pt x="49502" y="29790"/>
                    <a:pt x="49699" y="29836"/>
                    <a:pt x="49889" y="29931"/>
                  </a:cubicBezTo>
                  <a:cubicBezTo>
                    <a:pt x="50435" y="30204"/>
                    <a:pt x="50674" y="30955"/>
                    <a:pt x="50401" y="31501"/>
                  </a:cubicBezTo>
                  <a:cubicBezTo>
                    <a:pt x="50185" y="31908"/>
                    <a:pt x="49784" y="32147"/>
                    <a:pt x="49364" y="32147"/>
                  </a:cubicBezTo>
                  <a:cubicBezTo>
                    <a:pt x="49186" y="32147"/>
                    <a:pt x="49004" y="32104"/>
                    <a:pt x="48831" y="32012"/>
                  </a:cubicBezTo>
                  <a:cubicBezTo>
                    <a:pt x="48217" y="31705"/>
                    <a:pt x="48012" y="31023"/>
                    <a:pt x="48319" y="30443"/>
                  </a:cubicBezTo>
                  <a:cubicBezTo>
                    <a:pt x="48508" y="30019"/>
                    <a:pt x="48891" y="29790"/>
                    <a:pt x="49313" y="29790"/>
                  </a:cubicBezTo>
                  <a:close/>
                  <a:moveTo>
                    <a:pt x="18529" y="30255"/>
                  </a:moveTo>
                  <a:cubicBezTo>
                    <a:pt x="18705" y="30255"/>
                    <a:pt x="18881" y="30294"/>
                    <a:pt x="19042" y="30374"/>
                  </a:cubicBezTo>
                  <a:cubicBezTo>
                    <a:pt x="19656" y="30682"/>
                    <a:pt x="19861" y="31398"/>
                    <a:pt x="19553" y="31944"/>
                  </a:cubicBezTo>
                  <a:cubicBezTo>
                    <a:pt x="19338" y="32351"/>
                    <a:pt x="18937" y="32591"/>
                    <a:pt x="18517" y="32591"/>
                  </a:cubicBezTo>
                  <a:cubicBezTo>
                    <a:pt x="18338" y="32591"/>
                    <a:pt x="18157" y="32547"/>
                    <a:pt x="17984" y="32456"/>
                  </a:cubicBezTo>
                  <a:cubicBezTo>
                    <a:pt x="17370" y="32217"/>
                    <a:pt x="17165" y="31501"/>
                    <a:pt x="17472" y="30886"/>
                  </a:cubicBezTo>
                  <a:cubicBezTo>
                    <a:pt x="17688" y="30477"/>
                    <a:pt x="18108" y="30255"/>
                    <a:pt x="18529" y="30255"/>
                  </a:cubicBezTo>
                  <a:close/>
                  <a:moveTo>
                    <a:pt x="9737" y="30596"/>
                  </a:moveTo>
                  <a:cubicBezTo>
                    <a:pt x="9918" y="30596"/>
                    <a:pt x="10101" y="30635"/>
                    <a:pt x="10272" y="30716"/>
                  </a:cubicBezTo>
                  <a:cubicBezTo>
                    <a:pt x="10852" y="31023"/>
                    <a:pt x="11057" y="31739"/>
                    <a:pt x="10784" y="32319"/>
                  </a:cubicBezTo>
                  <a:cubicBezTo>
                    <a:pt x="10573" y="32718"/>
                    <a:pt x="10185" y="32939"/>
                    <a:pt x="9763" y="32939"/>
                  </a:cubicBezTo>
                  <a:cubicBezTo>
                    <a:pt x="9571" y="32939"/>
                    <a:pt x="9372" y="32893"/>
                    <a:pt x="9180" y="32797"/>
                  </a:cubicBezTo>
                  <a:cubicBezTo>
                    <a:pt x="8600" y="32524"/>
                    <a:pt x="8395" y="31808"/>
                    <a:pt x="8668" y="31228"/>
                  </a:cubicBezTo>
                  <a:cubicBezTo>
                    <a:pt x="8885" y="30819"/>
                    <a:pt x="9305" y="30596"/>
                    <a:pt x="9737" y="30596"/>
                  </a:cubicBezTo>
                  <a:close/>
                  <a:moveTo>
                    <a:pt x="40497" y="30984"/>
                  </a:moveTo>
                  <a:cubicBezTo>
                    <a:pt x="40682" y="30984"/>
                    <a:pt x="40871" y="31030"/>
                    <a:pt x="41051" y="31125"/>
                  </a:cubicBezTo>
                  <a:cubicBezTo>
                    <a:pt x="41665" y="31398"/>
                    <a:pt x="41870" y="32149"/>
                    <a:pt x="41563" y="32695"/>
                  </a:cubicBezTo>
                  <a:cubicBezTo>
                    <a:pt x="41347" y="33102"/>
                    <a:pt x="40946" y="33341"/>
                    <a:pt x="40526" y="33341"/>
                  </a:cubicBezTo>
                  <a:cubicBezTo>
                    <a:pt x="40348" y="33341"/>
                    <a:pt x="40166" y="33298"/>
                    <a:pt x="39993" y="33207"/>
                  </a:cubicBezTo>
                  <a:cubicBezTo>
                    <a:pt x="39447" y="32934"/>
                    <a:pt x="39174" y="32217"/>
                    <a:pt x="39481" y="31637"/>
                  </a:cubicBezTo>
                  <a:cubicBezTo>
                    <a:pt x="39693" y="31213"/>
                    <a:pt x="40084" y="30984"/>
                    <a:pt x="40497" y="30984"/>
                  </a:cubicBezTo>
                  <a:close/>
                  <a:moveTo>
                    <a:pt x="31698" y="31324"/>
                  </a:moveTo>
                  <a:cubicBezTo>
                    <a:pt x="31890" y="31324"/>
                    <a:pt x="32089" y="31370"/>
                    <a:pt x="32281" y="31466"/>
                  </a:cubicBezTo>
                  <a:cubicBezTo>
                    <a:pt x="32861" y="31739"/>
                    <a:pt x="33066" y="32422"/>
                    <a:pt x="32793" y="33036"/>
                  </a:cubicBezTo>
                  <a:cubicBezTo>
                    <a:pt x="32577" y="33445"/>
                    <a:pt x="32174" y="33667"/>
                    <a:pt x="31739" y="33667"/>
                  </a:cubicBezTo>
                  <a:cubicBezTo>
                    <a:pt x="31558" y="33667"/>
                    <a:pt x="31371" y="33628"/>
                    <a:pt x="31189" y="33548"/>
                  </a:cubicBezTo>
                  <a:cubicBezTo>
                    <a:pt x="30643" y="33275"/>
                    <a:pt x="30405" y="32558"/>
                    <a:pt x="30678" y="31944"/>
                  </a:cubicBezTo>
                  <a:cubicBezTo>
                    <a:pt x="30888" y="31546"/>
                    <a:pt x="31277" y="31324"/>
                    <a:pt x="31698" y="31324"/>
                  </a:cubicBezTo>
                  <a:close/>
                  <a:moveTo>
                    <a:pt x="22924" y="32520"/>
                  </a:moveTo>
                  <a:cubicBezTo>
                    <a:pt x="23109" y="32520"/>
                    <a:pt x="23298" y="32566"/>
                    <a:pt x="23478" y="32661"/>
                  </a:cubicBezTo>
                  <a:cubicBezTo>
                    <a:pt x="24092" y="32934"/>
                    <a:pt x="24297" y="33650"/>
                    <a:pt x="23989" y="34230"/>
                  </a:cubicBezTo>
                  <a:cubicBezTo>
                    <a:pt x="23773" y="34639"/>
                    <a:pt x="23370" y="34862"/>
                    <a:pt x="22948" y="34862"/>
                  </a:cubicBezTo>
                  <a:cubicBezTo>
                    <a:pt x="22771" y="34862"/>
                    <a:pt x="22591" y="34823"/>
                    <a:pt x="22420" y="34742"/>
                  </a:cubicBezTo>
                  <a:cubicBezTo>
                    <a:pt x="21840" y="34469"/>
                    <a:pt x="21601" y="33753"/>
                    <a:pt x="21908" y="33173"/>
                  </a:cubicBezTo>
                  <a:cubicBezTo>
                    <a:pt x="22120" y="32749"/>
                    <a:pt x="22511" y="32520"/>
                    <a:pt x="22924" y="32520"/>
                  </a:cubicBezTo>
                  <a:close/>
                  <a:moveTo>
                    <a:pt x="14146" y="32861"/>
                  </a:moveTo>
                  <a:cubicBezTo>
                    <a:pt x="14336" y="32861"/>
                    <a:pt x="14528" y="32907"/>
                    <a:pt x="14708" y="33002"/>
                  </a:cubicBezTo>
                  <a:cubicBezTo>
                    <a:pt x="15288" y="33275"/>
                    <a:pt x="15493" y="34026"/>
                    <a:pt x="15220" y="34572"/>
                  </a:cubicBezTo>
                  <a:cubicBezTo>
                    <a:pt x="15003" y="34981"/>
                    <a:pt x="14600" y="35203"/>
                    <a:pt x="14166" y="35203"/>
                  </a:cubicBezTo>
                  <a:cubicBezTo>
                    <a:pt x="13984" y="35203"/>
                    <a:pt x="13797" y="35164"/>
                    <a:pt x="13616" y="35083"/>
                  </a:cubicBezTo>
                  <a:cubicBezTo>
                    <a:pt x="13070" y="34810"/>
                    <a:pt x="12831" y="34094"/>
                    <a:pt x="13104" y="33514"/>
                  </a:cubicBezTo>
                  <a:cubicBezTo>
                    <a:pt x="13316" y="33090"/>
                    <a:pt x="13723" y="32861"/>
                    <a:pt x="14146" y="32861"/>
                  </a:cubicBezTo>
                  <a:close/>
                  <a:moveTo>
                    <a:pt x="44967" y="33236"/>
                  </a:moveTo>
                  <a:cubicBezTo>
                    <a:pt x="45152" y="33236"/>
                    <a:pt x="45341" y="33282"/>
                    <a:pt x="45521" y="33377"/>
                  </a:cubicBezTo>
                  <a:cubicBezTo>
                    <a:pt x="46101" y="33650"/>
                    <a:pt x="46340" y="34401"/>
                    <a:pt x="46033" y="34947"/>
                  </a:cubicBezTo>
                  <a:cubicBezTo>
                    <a:pt x="45841" y="35354"/>
                    <a:pt x="45414" y="35593"/>
                    <a:pt x="44988" y="35593"/>
                  </a:cubicBezTo>
                  <a:cubicBezTo>
                    <a:pt x="44807" y="35593"/>
                    <a:pt x="44626" y="35550"/>
                    <a:pt x="44463" y="35459"/>
                  </a:cubicBezTo>
                  <a:cubicBezTo>
                    <a:pt x="43883" y="35152"/>
                    <a:pt x="43644" y="34435"/>
                    <a:pt x="43951" y="33889"/>
                  </a:cubicBezTo>
                  <a:cubicBezTo>
                    <a:pt x="44163" y="33465"/>
                    <a:pt x="44554" y="33236"/>
                    <a:pt x="44967" y="33236"/>
                  </a:cubicBezTo>
                  <a:close/>
                  <a:moveTo>
                    <a:pt x="36176" y="33577"/>
                  </a:moveTo>
                  <a:cubicBezTo>
                    <a:pt x="36365" y="33577"/>
                    <a:pt x="36561" y="33623"/>
                    <a:pt x="36751" y="33719"/>
                  </a:cubicBezTo>
                  <a:cubicBezTo>
                    <a:pt x="37332" y="34026"/>
                    <a:pt x="37570" y="34742"/>
                    <a:pt x="37263" y="35288"/>
                  </a:cubicBezTo>
                  <a:cubicBezTo>
                    <a:pt x="37048" y="35695"/>
                    <a:pt x="36647" y="35935"/>
                    <a:pt x="36227" y="35935"/>
                  </a:cubicBezTo>
                  <a:cubicBezTo>
                    <a:pt x="36048" y="35935"/>
                    <a:pt x="35866" y="35892"/>
                    <a:pt x="35694" y="35800"/>
                  </a:cubicBezTo>
                  <a:cubicBezTo>
                    <a:pt x="35079" y="35493"/>
                    <a:pt x="34875" y="34776"/>
                    <a:pt x="35182" y="34230"/>
                  </a:cubicBezTo>
                  <a:cubicBezTo>
                    <a:pt x="35370" y="33806"/>
                    <a:pt x="35754" y="33577"/>
                    <a:pt x="36176" y="33577"/>
                  </a:cubicBezTo>
                  <a:close/>
                  <a:moveTo>
                    <a:pt x="27394" y="34772"/>
                  </a:moveTo>
                  <a:cubicBezTo>
                    <a:pt x="27579" y="34772"/>
                    <a:pt x="27768" y="34818"/>
                    <a:pt x="27948" y="34913"/>
                  </a:cubicBezTo>
                  <a:cubicBezTo>
                    <a:pt x="28562" y="35220"/>
                    <a:pt x="28767" y="35937"/>
                    <a:pt x="28460" y="36483"/>
                  </a:cubicBezTo>
                  <a:cubicBezTo>
                    <a:pt x="28268" y="36890"/>
                    <a:pt x="27874" y="37129"/>
                    <a:pt x="27444" y="37129"/>
                  </a:cubicBezTo>
                  <a:cubicBezTo>
                    <a:pt x="27262" y="37129"/>
                    <a:pt x="27073" y="37086"/>
                    <a:pt x="26890" y="36994"/>
                  </a:cubicBezTo>
                  <a:cubicBezTo>
                    <a:pt x="26310" y="36755"/>
                    <a:pt x="26071" y="36005"/>
                    <a:pt x="26378" y="35425"/>
                  </a:cubicBezTo>
                  <a:cubicBezTo>
                    <a:pt x="26590" y="35001"/>
                    <a:pt x="26981" y="34772"/>
                    <a:pt x="27394" y="34772"/>
                  </a:cubicBezTo>
                  <a:close/>
                  <a:moveTo>
                    <a:pt x="18631" y="35113"/>
                  </a:moveTo>
                  <a:cubicBezTo>
                    <a:pt x="18820" y="35113"/>
                    <a:pt x="19009" y="35159"/>
                    <a:pt x="19178" y="35254"/>
                  </a:cubicBezTo>
                  <a:cubicBezTo>
                    <a:pt x="19758" y="35561"/>
                    <a:pt x="19997" y="36278"/>
                    <a:pt x="19690" y="36824"/>
                  </a:cubicBezTo>
                  <a:cubicBezTo>
                    <a:pt x="19471" y="37213"/>
                    <a:pt x="19061" y="37464"/>
                    <a:pt x="18633" y="37464"/>
                  </a:cubicBezTo>
                  <a:cubicBezTo>
                    <a:pt x="18461" y="37464"/>
                    <a:pt x="18286" y="37424"/>
                    <a:pt x="18120" y="37336"/>
                  </a:cubicBezTo>
                  <a:cubicBezTo>
                    <a:pt x="17506" y="37028"/>
                    <a:pt x="17301" y="36346"/>
                    <a:pt x="17574" y="35766"/>
                  </a:cubicBezTo>
                  <a:cubicBezTo>
                    <a:pt x="17786" y="35342"/>
                    <a:pt x="18210" y="35113"/>
                    <a:pt x="18631" y="35113"/>
                  </a:cubicBezTo>
                  <a:close/>
                  <a:moveTo>
                    <a:pt x="40688" y="35836"/>
                  </a:moveTo>
                  <a:cubicBezTo>
                    <a:pt x="40867" y="35836"/>
                    <a:pt x="41049" y="35879"/>
                    <a:pt x="41222" y="35971"/>
                  </a:cubicBezTo>
                  <a:cubicBezTo>
                    <a:pt x="41767" y="36278"/>
                    <a:pt x="42040" y="36960"/>
                    <a:pt x="41733" y="37540"/>
                  </a:cubicBezTo>
                  <a:cubicBezTo>
                    <a:pt x="41521" y="37964"/>
                    <a:pt x="41114" y="38193"/>
                    <a:pt x="40703" y="38193"/>
                  </a:cubicBezTo>
                  <a:cubicBezTo>
                    <a:pt x="40518" y="38193"/>
                    <a:pt x="40333" y="38147"/>
                    <a:pt x="40164" y="38052"/>
                  </a:cubicBezTo>
                  <a:cubicBezTo>
                    <a:pt x="39549" y="37779"/>
                    <a:pt x="39345" y="37063"/>
                    <a:pt x="39652" y="36483"/>
                  </a:cubicBezTo>
                  <a:cubicBezTo>
                    <a:pt x="39867" y="36075"/>
                    <a:pt x="40268" y="35836"/>
                    <a:pt x="40688" y="35836"/>
                  </a:cubicBezTo>
                  <a:close/>
                  <a:moveTo>
                    <a:pt x="31851" y="37030"/>
                  </a:moveTo>
                  <a:cubicBezTo>
                    <a:pt x="32029" y="37030"/>
                    <a:pt x="32211" y="37073"/>
                    <a:pt x="32384" y="37165"/>
                  </a:cubicBezTo>
                  <a:cubicBezTo>
                    <a:pt x="32998" y="37472"/>
                    <a:pt x="33203" y="38189"/>
                    <a:pt x="32896" y="38735"/>
                  </a:cubicBezTo>
                  <a:cubicBezTo>
                    <a:pt x="32707" y="39159"/>
                    <a:pt x="32291" y="39388"/>
                    <a:pt x="31872" y="39388"/>
                  </a:cubicBezTo>
                  <a:cubicBezTo>
                    <a:pt x="31684" y="39388"/>
                    <a:pt x="31495" y="39342"/>
                    <a:pt x="31326" y="39246"/>
                  </a:cubicBezTo>
                  <a:cubicBezTo>
                    <a:pt x="30746" y="38974"/>
                    <a:pt x="30507" y="38223"/>
                    <a:pt x="30814" y="37677"/>
                  </a:cubicBezTo>
                  <a:cubicBezTo>
                    <a:pt x="31030" y="37270"/>
                    <a:pt x="31430" y="37030"/>
                    <a:pt x="31851" y="37030"/>
                  </a:cubicBezTo>
                  <a:close/>
                  <a:moveTo>
                    <a:pt x="23100" y="37372"/>
                  </a:moveTo>
                  <a:cubicBezTo>
                    <a:pt x="23279" y="37372"/>
                    <a:pt x="23465" y="37415"/>
                    <a:pt x="23648" y="37506"/>
                  </a:cubicBezTo>
                  <a:cubicBezTo>
                    <a:pt x="24194" y="37813"/>
                    <a:pt x="24467" y="38496"/>
                    <a:pt x="24160" y="39076"/>
                  </a:cubicBezTo>
                  <a:cubicBezTo>
                    <a:pt x="23948" y="39500"/>
                    <a:pt x="23557" y="39729"/>
                    <a:pt x="23144" y="39729"/>
                  </a:cubicBezTo>
                  <a:cubicBezTo>
                    <a:pt x="22959" y="39729"/>
                    <a:pt x="22770" y="39683"/>
                    <a:pt x="22590" y="39588"/>
                  </a:cubicBezTo>
                  <a:cubicBezTo>
                    <a:pt x="21976" y="39315"/>
                    <a:pt x="21771" y="38564"/>
                    <a:pt x="22079" y="38018"/>
                  </a:cubicBezTo>
                  <a:cubicBezTo>
                    <a:pt x="22294" y="37611"/>
                    <a:pt x="22678" y="37372"/>
                    <a:pt x="23100" y="37372"/>
                  </a:cubicBezTo>
                  <a:close/>
                  <a:moveTo>
                    <a:pt x="14277" y="38566"/>
                  </a:moveTo>
                  <a:cubicBezTo>
                    <a:pt x="14456" y="38566"/>
                    <a:pt x="14638" y="38609"/>
                    <a:pt x="14810" y="38701"/>
                  </a:cubicBezTo>
                  <a:cubicBezTo>
                    <a:pt x="15425" y="39008"/>
                    <a:pt x="15629" y="39724"/>
                    <a:pt x="15322" y="40270"/>
                  </a:cubicBezTo>
                  <a:cubicBezTo>
                    <a:pt x="15110" y="40694"/>
                    <a:pt x="14735" y="40923"/>
                    <a:pt x="14322" y="40923"/>
                  </a:cubicBezTo>
                  <a:cubicBezTo>
                    <a:pt x="14136" y="40923"/>
                    <a:pt x="13943" y="40877"/>
                    <a:pt x="13753" y="40782"/>
                  </a:cubicBezTo>
                  <a:cubicBezTo>
                    <a:pt x="13172" y="40509"/>
                    <a:pt x="12934" y="39758"/>
                    <a:pt x="13241" y="39212"/>
                  </a:cubicBezTo>
                  <a:cubicBezTo>
                    <a:pt x="13456" y="38805"/>
                    <a:pt x="13857" y="38566"/>
                    <a:pt x="14277" y="38566"/>
                  </a:cubicBezTo>
                  <a:close/>
                  <a:moveTo>
                    <a:pt x="27556" y="39639"/>
                  </a:moveTo>
                  <a:cubicBezTo>
                    <a:pt x="27733" y="39639"/>
                    <a:pt x="27913" y="39678"/>
                    <a:pt x="28084" y="39758"/>
                  </a:cubicBezTo>
                  <a:cubicBezTo>
                    <a:pt x="28698" y="40065"/>
                    <a:pt x="28903" y="40748"/>
                    <a:pt x="28596" y="41362"/>
                  </a:cubicBezTo>
                  <a:cubicBezTo>
                    <a:pt x="28380" y="41771"/>
                    <a:pt x="27976" y="41993"/>
                    <a:pt x="27554" y="41993"/>
                  </a:cubicBezTo>
                  <a:cubicBezTo>
                    <a:pt x="27378" y="41993"/>
                    <a:pt x="27198" y="41955"/>
                    <a:pt x="27026" y="41874"/>
                  </a:cubicBezTo>
                  <a:cubicBezTo>
                    <a:pt x="26412" y="41567"/>
                    <a:pt x="26207" y="40884"/>
                    <a:pt x="26515" y="40270"/>
                  </a:cubicBezTo>
                  <a:cubicBezTo>
                    <a:pt x="26731" y="39861"/>
                    <a:pt x="27134" y="39639"/>
                    <a:pt x="27556" y="39639"/>
                  </a:cubicBezTo>
                  <a:close/>
                  <a:moveTo>
                    <a:pt x="18753" y="40833"/>
                  </a:moveTo>
                  <a:cubicBezTo>
                    <a:pt x="18929" y="40833"/>
                    <a:pt x="19109" y="40872"/>
                    <a:pt x="19280" y="40953"/>
                  </a:cubicBezTo>
                  <a:cubicBezTo>
                    <a:pt x="19861" y="41260"/>
                    <a:pt x="20099" y="41942"/>
                    <a:pt x="19826" y="42556"/>
                  </a:cubicBezTo>
                  <a:cubicBezTo>
                    <a:pt x="19610" y="42965"/>
                    <a:pt x="19173" y="43188"/>
                    <a:pt x="18743" y="43188"/>
                  </a:cubicBezTo>
                  <a:cubicBezTo>
                    <a:pt x="18563" y="43188"/>
                    <a:pt x="18384" y="43149"/>
                    <a:pt x="18223" y="43068"/>
                  </a:cubicBezTo>
                  <a:cubicBezTo>
                    <a:pt x="17643" y="42761"/>
                    <a:pt x="17404" y="42079"/>
                    <a:pt x="17711" y="41464"/>
                  </a:cubicBezTo>
                  <a:cubicBezTo>
                    <a:pt x="17927" y="41056"/>
                    <a:pt x="18330" y="40833"/>
                    <a:pt x="18753" y="40833"/>
                  </a:cubicBezTo>
                  <a:close/>
                  <a:moveTo>
                    <a:pt x="13317" y="0"/>
                  </a:moveTo>
                  <a:cubicBezTo>
                    <a:pt x="12224" y="0"/>
                    <a:pt x="11132" y="131"/>
                    <a:pt x="10067" y="380"/>
                  </a:cubicBezTo>
                  <a:cubicBezTo>
                    <a:pt x="10067" y="483"/>
                    <a:pt x="10033" y="517"/>
                    <a:pt x="9999" y="619"/>
                  </a:cubicBezTo>
                  <a:cubicBezTo>
                    <a:pt x="9783" y="1028"/>
                    <a:pt x="9363" y="1250"/>
                    <a:pt x="8942" y="1250"/>
                  </a:cubicBezTo>
                  <a:cubicBezTo>
                    <a:pt x="8766" y="1250"/>
                    <a:pt x="8590" y="1212"/>
                    <a:pt x="8429" y="1131"/>
                  </a:cubicBezTo>
                  <a:cubicBezTo>
                    <a:pt x="8327" y="1063"/>
                    <a:pt x="8293" y="1029"/>
                    <a:pt x="8259" y="994"/>
                  </a:cubicBezTo>
                  <a:cubicBezTo>
                    <a:pt x="7235" y="1404"/>
                    <a:pt x="6280" y="1916"/>
                    <a:pt x="5392" y="2598"/>
                  </a:cubicBezTo>
                  <a:cubicBezTo>
                    <a:pt x="5802" y="2939"/>
                    <a:pt x="5938" y="3554"/>
                    <a:pt x="5700" y="4066"/>
                  </a:cubicBezTo>
                  <a:cubicBezTo>
                    <a:pt x="5484" y="4473"/>
                    <a:pt x="5083" y="4712"/>
                    <a:pt x="4651" y="4712"/>
                  </a:cubicBezTo>
                  <a:cubicBezTo>
                    <a:pt x="4468" y="4712"/>
                    <a:pt x="4279" y="4669"/>
                    <a:pt x="4096" y="4577"/>
                  </a:cubicBezTo>
                  <a:cubicBezTo>
                    <a:pt x="3891" y="4475"/>
                    <a:pt x="3755" y="4304"/>
                    <a:pt x="3652" y="4134"/>
                  </a:cubicBezTo>
                  <a:cubicBezTo>
                    <a:pt x="1809" y="6079"/>
                    <a:pt x="786" y="8229"/>
                    <a:pt x="308" y="10617"/>
                  </a:cubicBezTo>
                  <a:cubicBezTo>
                    <a:pt x="513" y="10617"/>
                    <a:pt x="752" y="10617"/>
                    <a:pt x="956" y="10754"/>
                  </a:cubicBezTo>
                  <a:cubicBezTo>
                    <a:pt x="1537" y="11061"/>
                    <a:pt x="1775" y="11743"/>
                    <a:pt x="1468" y="12323"/>
                  </a:cubicBezTo>
                  <a:cubicBezTo>
                    <a:pt x="1250" y="12732"/>
                    <a:pt x="837" y="12988"/>
                    <a:pt x="401" y="12988"/>
                  </a:cubicBezTo>
                  <a:cubicBezTo>
                    <a:pt x="291" y="12988"/>
                    <a:pt x="179" y="12972"/>
                    <a:pt x="69" y="12938"/>
                  </a:cubicBezTo>
                  <a:lnTo>
                    <a:pt x="69" y="12938"/>
                  </a:lnTo>
                  <a:cubicBezTo>
                    <a:pt x="1" y="13791"/>
                    <a:pt x="69" y="14678"/>
                    <a:pt x="137" y="15565"/>
                  </a:cubicBezTo>
                  <a:cubicBezTo>
                    <a:pt x="272" y="15520"/>
                    <a:pt x="412" y="15495"/>
                    <a:pt x="556" y="15495"/>
                  </a:cubicBezTo>
                  <a:cubicBezTo>
                    <a:pt x="742" y="15495"/>
                    <a:pt x="935" y="15537"/>
                    <a:pt x="1127" y="15633"/>
                  </a:cubicBezTo>
                  <a:cubicBezTo>
                    <a:pt x="1707" y="15906"/>
                    <a:pt x="1946" y="16657"/>
                    <a:pt x="1639" y="17203"/>
                  </a:cubicBezTo>
                  <a:cubicBezTo>
                    <a:pt x="1446" y="17589"/>
                    <a:pt x="1009" y="17854"/>
                    <a:pt x="560" y="17854"/>
                  </a:cubicBezTo>
                  <a:cubicBezTo>
                    <a:pt x="533" y="17854"/>
                    <a:pt x="506" y="17853"/>
                    <a:pt x="479" y="17851"/>
                  </a:cubicBezTo>
                  <a:lnTo>
                    <a:pt x="479" y="17851"/>
                  </a:lnTo>
                  <a:cubicBezTo>
                    <a:pt x="683" y="19046"/>
                    <a:pt x="991" y="20240"/>
                    <a:pt x="1366" y="21434"/>
                  </a:cubicBezTo>
                  <a:cubicBezTo>
                    <a:pt x="1809" y="21707"/>
                    <a:pt x="1980" y="22287"/>
                    <a:pt x="1809" y="22731"/>
                  </a:cubicBezTo>
                  <a:cubicBezTo>
                    <a:pt x="2526" y="24778"/>
                    <a:pt x="3413" y="26792"/>
                    <a:pt x="4403" y="28702"/>
                  </a:cubicBezTo>
                  <a:cubicBezTo>
                    <a:pt x="4629" y="28454"/>
                    <a:pt x="4974" y="28295"/>
                    <a:pt x="5310" y="28295"/>
                  </a:cubicBezTo>
                  <a:cubicBezTo>
                    <a:pt x="5482" y="28295"/>
                    <a:pt x="5652" y="28337"/>
                    <a:pt x="5802" y="28429"/>
                  </a:cubicBezTo>
                  <a:cubicBezTo>
                    <a:pt x="6416" y="28702"/>
                    <a:pt x="6621" y="29453"/>
                    <a:pt x="6314" y="29999"/>
                  </a:cubicBezTo>
                  <a:cubicBezTo>
                    <a:pt x="6143" y="30374"/>
                    <a:pt x="5768" y="30579"/>
                    <a:pt x="5392" y="30647"/>
                  </a:cubicBezTo>
                  <a:cubicBezTo>
                    <a:pt x="6587" y="32797"/>
                    <a:pt x="7815" y="34810"/>
                    <a:pt x="9009" y="36619"/>
                  </a:cubicBezTo>
                  <a:cubicBezTo>
                    <a:pt x="9232" y="36396"/>
                    <a:pt x="9543" y="36275"/>
                    <a:pt x="9864" y="36275"/>
                  </a:cubicBezTo>
                  <a:cubicBezTo>
                    <a:pt x="10035" y="36275"/>
                    <a:pt x="10209" y="36309"/>
                    <a:pt x="10374" y="36380"/>
                  </a:cubicBezTo>
                  <a:cubicBezTo>
                    <a:pt x="10989" y="36687"/>
                    <a:pt x="11193" y="37404"/>
                    <a:pt x="10886" y="37984"/>
                  </a:cubicBezTo>
                  <a:cubicBezTo>
                    <a:pt x="10750" y="38223"/>
                    <a:pt x="10545" y="38393"/>
                    <a:pt x="10340" y="38530"/>
                  </a:cubicBezTo>
                  <a:cubicBezTo>
                    <a:pt x="12388" y="41396"/>
                    <a:pt x="13889" y="43171"/>
                    <a:pt x="13889" y="43171"/>
                  </a:cubicBezTo>
                  <a:cubicBezTo>
                    <a:pt x="13889" y="43171"/>
                    <a:pt x="15527" y="43292"/>
                    <a:pt x="18125" y="43292"/>
                  </a:cubicBezTo>
                  <a:cubicBezTo>
                    <a:pt x="19425" y="43292"/>
                    <a:pt x="20964" y="43262"/>
                    <a:pt x="22659" y="43171"/>
                  </a:cubicBezTo>
                  <a:cubicBezTo>
                    <a:pt x="22821" y="43081"/>
                    <a:pt x="22992" y="43038"/>
                    <a:pt x="23168" y="43038"/>
                  </a:cubicBezTo>
                  <a:cubicBezTo>
                    <a:pt x="23326" y="43038"/>
                    <a:pt x="23487" y="43072"/>
                    <a:pt x="23648" y="43137"/>
                  </a:cubicBezTo>
                  <a:cubicBezTo>
                    <a:pt x="25934" y="43000"/>
                    <a:pt x="28494" y="42761"/>
                    <a:pt x="31053" y="42318"/>
                  </a:cubicBezTo>
                  <a:cubicBezTo>
                    <a:pt x="31288" y="42036"/>
                    <a:pt x="31652" y="41867"/>
                    <a:pt x="32023" y="41867"/>
                  </a:cubicBezTo>
                  <a:cubicBezTo>
                    <a:pt x="32191" y="41867"/>
                    <a:pt x="32360" y="41902"/>
                    <a:pt x="32520" y="41976"/>
                  </a:cubicBezTo>
                  <a:cubicBezTo>
                    <a:pt x="32554" y="41976"/>
                    <a:pt x="32554" y="42010"/>
                    <a:pt x="32588" y="42010"/>
                  </a:cubicBezTo>
                  <a:cubicBezTo>
                    <a:pt x="33578" y="41840"/>
                    <a:pt x="34602" y="41601"/>
                    <a:pt x="35591" y="41328"/>
                  </a:cubicBezTo>
                  <a:cubicBezTo>
                    <a:pt x="35148" y="40987"/>
                    <a:pt x="34977" y="40407"/>
                    <a:pt x="35250" y="39895"/>
                  </a:cubicBezTo>
                  <a:cubicBezTo>
                    <a:pt x="35462" y="39471"/>
                    <a:pt x="35853" y="39242"/>
                    <a:pt x="36266" y="39242"/>
                  </a:cubicBezTo>
                  <a:cubicBezTo>
                    <a:pt x="36451" y="39242"/>
                    <a:pt x="36640" y="39288"/>
                    <a:pt x="36820" y="39383"/>
                  </a:cubicBezTo>
                  <a:cubicBezTo>
                    <a:pt x="37366" y="39690"/>
                    <a:pt x="37604" y="40304"/>
                    <a:pt x="37366" y="40884"/>
                  </a:cubicBezTo>
                  <a:cubicBezTo>
                    <a:pt x="44804" y="38666"/>
                    <a:pt x="51254" y="34435"/>
                    <a:pt x="51595" y="26553"/>
                  </a:cubicBezTo>
                  <a:cubicBezTo>
                    <a:pt x="51834" y="21912"/>
                    <a:pt x="49513" y="17305"/>
                    <a:pt x="45521" y="14814"/>
                  </a:cubicBezTo>
                  <a:cubicBezTo>
                    <a:pt x="43440" y="13499"/>
                    <a:pt x="41343" y="12988"/>
                    <a:pt x="39335" y="12988"/>
                  </a:cubicBezTo>
                  <a:cubicBezTo>
                    <a:pt x="38478" y="12988"/>
                    <a:pt x="37636" y="13081"/>
                    <a:pt x="36820" y="13245"/>
                  </a:cubicBezTo>
                  <a:cubicBezTo>
                    <a:pt x="36956" y="13552"/>
                    <a:pt x="36956" y="13893"/>
                    <a:pt x="36786" y="14234"/>
                  </a:cubicBezTo>
                  <a:cubicBezTo>
                    <a:pt x="36569" y="14643"/>
                    <a:pt x="36149" y="14866"/>
                    <a:pt x="35729" y="14866"/>
                  </a:cubicBezTo>
                  <a:cubicBezTo>
                    <a:pt x="35553" y="14866"/>
                    <a:pt x="35377" y="14827"/>
                    <a:pt x="35216" y="14746"/>
                  </a:cubicBezTo>
                  <a:cubicBezTo>
                    <a:pt x="34875" y="14575"/>
                    <a:pt x="34670" y="14268"/>
                    <a:pt x="34568" y="13893"/>
                  </a:cubicBezTo>
                  <a:cubicBezTo>
                    <a:pt x="31496" y="15019"/>
                    <a:pt x="28903" y="17066"/>
                    <a:pt x="27265" y="18568"/>
                  </a:cubicBezTo>
                  <a:cubicBezTo>
                    <a:pt x="27368" y="18568"/>
                    <a:pt x="27470" y="18602"/>
                    <a:pt x="27572" y="18670"/>
                  </a:cubicBezTo>
                  <a:cubicBezTo>
                    <a:pt x="28187" y="18943"/>
                    <a:pt x="28391" y="19660"/>
                    <a:pt x="28084" y="20240"/>
                  </a:cubicBezTo>
                  <a:cubicBezTo>
                    <a:pt x="27864" y="20632"/>
                    <a:pt x="27433" y="20865"/>
                    <a:pt x="27005" y="20865"/>
                  </a:cubicBezTo>
                  <a:cubicBezTo>
                    <a:pt x="26837" y="20865"/>
                    <a:pt x="26669" y="20829"/>
                    <a:pt x="26515" y="20752"/>
                  </a:cubicBezTo>
                  <a:cubicBezTo>
                    <a:pt x="26173" y="20581"/>
                    <a:pt x="25934" y="20274"/>
                    <a:pt x="25866" y="19899"/>
                  </a:cubicBezTo>
                  <a:cubicBezTo>
                    <a:pt x="25559" y="20172"/>
                    <a:pt x="25388" y="20411"/>
                    <a:pt x="25388" y="20411"/>
                  </a:cubicBezTo>
                  <a:cubicBezTo>
                    <a:pt x="25388" y="20411"/>
                    <a:pt x="25900" y="18397"/>
                    <a:pt x="26003" y="15633"/>
                  </a:cubicBezTo>
                  <a:cubicBezTo>
                    <a:pt x="25696" y="15292"/>
                    <a:pt x="25627" y="14780"/>
                    <a:pt x="25832" y="14302"/>
                  </a:cubicBezTo>
                  <a:cubicBezTo>
                    <a:pt x="25866" y="14200"/>
                    <a:pt x="25934" y="14132"/>
                    <a:pt x="26003" y="14030"/>
                  </a:cubicBezTo>
                  <a:cubicBezTo>
                    <a:pt x="25866" y="9389"/>
                    <a:pt x="24331" y="3417"/>
                    <a:pt x="18052" y="892"/>
                  </a:cubicBezTo>
                  <a:cubicBezTo>
                    <a:pt x="16530" y="283"/>
                    <a:pt x="14923" y="0"/>
                    <a:pt x="13317" y="0"/>
                  </a:cubicBezTo>
                  <a:close/>
                </a:path>
              </a:pathLst>
            </a:custGeom>
            <a:solidFill>
              <a:srgbClr val="EE5E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0" name="Google Shape;630;p19"/>
          <p:cNvGrpSpPr/>
          <p:nvPr/>
        </p:nvGrpSpPr>
        <p:grpSpPr>
          <a:xfrm rot="-2123308">
            <a:off x="7942434" y="4113959"/>
            <a:ext cx="1380754" cy="969491"/>
            <a:chOff x="3059275" y="821125"/>
            <a:chExt cx="1546650" cy="1083350"/>
          </a:xfrm>
        </p:grpSpPr>
        <p:sp>
          <p:nvSpPr>
            <p:cNvPr id="631" name="Google Shape;631;p19"/>
            <p:cNvSpPr/>
            <p:nvPr/>
          </p:nvSpPr>
          <p:spPr>
            <a:xfrm>
              <a:off x="3059275" y="821400"/>
              <a:ext cx="1546650" cy="1083075"/>
            </a:xfrm>
            <a:custGeom>
              <a:avLst/>
              <a:gdLst/>
              <a:ahLst/>
              <a:cxnLst/>
              <a:rect l="l" t="t" r="r" b="b"/>
              <a:pathLst>
                <a:path w="61866" h="43323" extrusionOk="0">
                  <a:moveTo>
                    <a:pt x="23445" y="0"/>
                  </a:moveTo>
                  <a:cubicBezTo>
                    <a:pt x="20439" y="0"/>
                    <a:pt x="17431" y="1029"/>
                    <a:pt x="15049" y="2944"/>
                  </a:cubicBezTo>
                  <a:cubicBezTo>
                    <a:pt x="0" y="15023"/>
                    <a:pt x="23886" y="43209"/>
                    <a:pt x="23886" y="43209"/>
                  </a:cubicBezTo>
                  <a:cubicBezTo>
                    <a:pt x="23886" y="43209"/>
                    <a:pt x="25525" y="43323"/>
                    <a:pt x="28120" y="43323"/>
                  </a:cubicBezTo>
                  <a:cubicBezTo>
                    <a:pt x="37842" y="43323"/>
                    <a:pt x="60987" y="41728"/>
                    <a:pt x="61660" y="26591"/>
                  </a:cubicBezTo>
                  <a:cubicBezTo>
                    <a:pt x="61865" y="21882"/>
                    <a:pt x="59511" y="17275"/>
                    <a:pt x="55552" y="14819"/>
                  </a:cubicBezTo>
                  <a:cubicBezTo>
                    <a:pt x="53417" y="13493"/>
                    <a:pt x="51294" y="12969"/>
                    <a:pt x="49272" y="12969"/>
                  </a:cubicBezTo>
                  <a:cubicBezTo>
                    <a:pt x="41664" y="12969"/>
                    <a:pt x="35488" y="20381"/>
                    <a:pt x="35488" y="20381"/>
                  </a:cubicBezTo>
                  <a:cubicBezTo>
                    <a:pt x="35488" y="20381"/>
                    <a:pt x="39242" y="5332"/>
                    <a:pt x="28152" y="896"/>
                  </a:cubicBezTo>
                  <a:cubicBezTo>
                    <a:pt x="26646" y="292"/>
                    <a:pt x="25046" y="0"/>
                    <a:pt x="234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9"/>
            <p:cNvSpPr/>
            <p:nvPr/>
          </p:nvSpPr>
          <p:spPr>
            <a:xfrm>
              <a:off x="3309225" y="821125"/>
              <a:ext cx="1295850" cy="1082325"/>
            </a:xfrm>
            <a:custGeom>
              <a:avLst/>
              <a:gdLst/>
              <a:ahLst/>
              <a:cxnLst/>
              <a:rect l="l" t="t" r="r" b="b"/>
              <a:pathLst>
                <a:path w="51834" h="43293" extrusionOk="0">
                  <a:moveTo>
                    <a:pt x="13415" y="1210"/>
                  </a:moveTo>
                  <a:cubicBezTo>
                    <a:pt x="13604" y="1210"/>
                    <a:pt x="13801" y="1256"/>
                    <a:pt x="13991" y="1351"/>
                  </a:cubicBezTo>
                  <a:cubicBezTo>
                    <a:pt x="14571" y="1624"/>
                    <a:pt x="14810" y="2375"/>
                    <a:pt x="14503" y="2921"/>
                  </a:cubicBezTo>
                  <a:cubicBezTo>
                    <a:pt x="14287" y="3328"/>
                    <a:pt x="13886" y="3567"/>
                    <a:pt x="13466" y="3567"/>
                  </a:cubicBezTo>
                  <a:cubicBezTo>
                    <a:pt x="13288" y="3567"/>
                    <a:pt x="13106" y="3524"/>
                    <a:pt x="12933" y="3433"/>
                  </a:cubicBezTo>
                  <a:cubicBezTo>
                    <a:pt x="12319" y="3125"/>
                    <a:pt x="12114" y="2409"/>
                    <a:pt x="12421" y="1863"/>
                  </a:cubicBezTo>
                  <a:cubicBezTo>
                    <a:pt x="12610" y="1439"/>
                    <a:pt x="12993" y="1210"/>
                    <a:pt x="13415" y="1210"/>
                  </a:cubicBezTo>
                  <a:close/>
                  <a:moveTo>
                    <a:pt x="17881" y="3462"/>
                  </a:moveTo>
                  <a:cubicBezTo>
                    <a:pt x="18069" y="3462"/>
                    <a:pt x="18258" y="3508"/>
                    <a:pt x="18427" y="3603"/>
                  </a:cubicBezTo>
                  <a:cubicBezTo>
                    <a:pt x="19007" y="3910"/>
                    <a:pt x="19246" y="4627"/>
                    <a:pt x="18939" y="5173"/>
                  </a:cubicBezTo>
                  <a:cubicBezTo>
                    <a:pt x="18727" y="5597"/>
                    <a:pt x="18336" y="5826"/>
                    <a:pt x="17923" y="5826"/>
                  </a:cubicBezTo>
                  <a:cubicBezTo>
                    <a:pt x="17738" y="5826"/>
                    <a:pt x="17549" y="5780"/>
                    <a:pt x="17369" y="5685"/>
                  </a:cubicBezTo>
                  <a:cubicBezTo>
                    <a:pt x="16789" y="5378"/>
                    <a:pt x="16550" y="4661"/>
                    <a:pt x="16857" y="4115"/>
                  </a:cubicBezTo>
                  <a:cubicBezTo>
                    <a:pt x="17046" y="3691"/>
                    <a:pt x="17462" y="3462"/>
                    <a:pt x="17881" y="3462"/>
                  </a:cubicBezTo>
                  <a:close/>
                  <a:moveTo>
                    <a:pt x="9084" y="4656"/>
                  </a:moveTo>
                  <a:cubicBezTo>
                    <a:pt x="9269" y="4656"/>
                    <a:pt x="9454" y="4702"/>
                    <a:pt x="9623" y="4797"/>
                  </a:cubicBezTo>
                  <a:cubicBezTo>
                    <a:pt x="10203" y="5070"/>
                    <a:pt x="10442" y="5821"/>
                    <a:pt x="10135" y="6367"/>
                  </a:cubicBezTo>
                  <a:cubicBezTo>
                    <a:pt x="9946" y="6791"/>
                    <a:pt x="9563" y="7020"/>
                    <a:pt x="9141" y="7020"/>
                  </a:cubicBezTo>
                  <a:cubicBezTo>
                    <a:pt x="8952" y="7020"/>
                    <a:pt x="8755" y="6974"/>
                    <a:pt x="8565" y="6879"/>
                  </a:cubicBezTo>
                  <a:cubicBezTo>
                    <a:pt x="7985" y="6572"/>
                    <a:pt x="7746" y="5855"/>
                    <a:pt x="8053" y="5309"/>
                  </a:cubicBezTo>
                  <a:cubicBezTo>
                    <a:pt x="8265" y="4885"/>
                    <a:pt x="8673" y="4656"/>
                    <a:pt x="9084" y="4656"/>
                  </a:cubicBezTo>
                  <a:close/>
                  <a:moveTo>
                    <a:pt x="22358" y="5714"/>
                  </a:moveTo>
                  <a:cubicBezTo>
                    <a:pt x="22542" y="5714"/>
                    <a:pt x="22728" y="5760"/>
                    <a:pt x="22897" y="5855"/>
                  </a:cubicBezTo>
                  <a:cubicBezTo>
                    <a:pt x="23511" y="6162"/>
                    <a:pt x="23716" y="6879"/>
                    <a:pt x="23409" y="7425"/>
                  </a:cubicBezTo>
                  <a:cubicBezTo>
                    <a:pt x="23197" y="7849"/>
                    <a:pt x="22806" y="8078"/>
                    <a:pt x="22393" y="8078"/>
                  </a:cubicBezTo>
                  <a:cubicBezTo>
                    <a:pt x="22208" y="8078"/>
                    <a:pt x="22019" y="8032"/>
                    <a:pt x="21839" y="7937"/>
                  </a:cubicBezTo>
                  <a:cubicBezTo>
                    <a:pt x="21225" y="7630"/>
                    <a:pt x="21020" y="6913"/>
                    <a:pt x="21327" y="6367"/>
                  </a:cubicBezTo>
                  <a:cubicBezTo>
                    <a:pt x="21539" y="5943"/>
                    <a:pt x="21946" y="5714"/>
                    <a:pt x="22358" y="5714"/>
                  </a:cubicBezTo>
                  <a:close/>
                  <a:moveTo>
                    <a:pt x="13541" y="6915"/>
                  </a:moveTo>
                  <a:cubicBezTo>
                    <a:pt x="13719" y="6915"/>
                    <a:pt x="13896" y="6958"/>
                    <a:pt x="14059" y="7050"/>
                  </a:cubicBezTo>
                  <a:cubicBezTo>
                    <a:pt x="14639" y="7357"/>
                    <a:pt x="14878" y="8073"/>
                    <a:pt x="14571" y="8619"/>
                  </a:cubicBezTo>
                  <a:cubicBezTo>
                    <a:pt x="14382" y="9043"/>
                    <a:pt x="13999" y="9272"/>
                    <a:pt x="13577" y="9272"/>
                  </a:cubicBezTo>
                  <a:cubicBezTo>
                    <a:pt x="13388" y="9272"/>
                    <a:pt x="13191" y="9226"/>
                    <a:pt x="13001" y="9131"/>
                  </a:cubicBezTo>
                  <a:cubicBezTo>
                    <a:pt x="12455" y="8858"/>
                    <a:pt x="12182" y="8107"/>
                    <a:pt x="12489" y="7561"/>
                  </a:cubicBezTo>
                  <a:cubicBezTo>
                    <a:pt x="12705" y="7154"/>
                    <a:pt x="13122" y="6915"/>
                    <a:pt x="13541" y="6915"/>
                  </a:cubicBezTo>
                  <a:close/>
                  <a:moveTo>
                    <a:pt x="4806" y="7256"/>
                  </a:moveTo>
                  <a:cubicBezTo>
                    <a:pt x="4983" y="7256"/>
                    <a:pt x="5161" y="7299"/>
                    <a:pt x="5324" y="7391"/>
                  </a:cubicBezTo>
                  <a:cubicBezTo>
                    <a:pt x="5938" y="7698"/>
                    <a:pt x="6142" y="8414"/>
                    <a:pt x="5835" y="8960"/>
                  </a:cubicBezTo>
                  <a:cubicBezTo>
                    <a:pt x="5620" y="9368"/>
                    <a:pt x="5219" y="9607"/>
                    <a:pt x="4799" y="9607"/>
                  </a:cubicBezTo>
                  <a:cubicBezTo>
                    <a:pt x="4620" y="9607"/>
                    <a:pt x="4439" y="9564"/>
                    <a:pt x="4266" y="9472"/>
                  </a:cubicBezTo>
                  <a:cubicBezTo>
                    <a:pt x="3651" y="9199"/>
                    <a:pt x="3447" y="8449"/>
                    <a:pt x="3754" y="7903"/>
                  </a:cubicBezTo>
                  <a:cubicBezTo>
                    <a:pt x="3969" y="7495"/>
                    <a:pt x="4387" y="7256"/>
                    <a:pt x="4806" y="7256"/>
                  </a:cubicBezTo>
                  <a:close/>
                  <a:moveTo>
                    <a:pt x="18013" y="9182"/>
                  </a:moveTo>
                  <a:cubicBezTo>
                    <a:pt x="18195" y="9182"/>
                    <a:pt x="18382" y="9221"/>
                    <a:pt x="18563" y="9302"/>
                  </a:cubicBezTo>
                  <a:cubicBezTo>
                    <a:pt x="19143" y="9609"/>
                    <a:pt x="19348" y="10325"/>
                    <a:pt x="19075" y="10905"/>
                  </a:cubicBezTo>
                  <a:cubicBezTo>
                    <a:pt x="18855" y="11297"/>
                    <a:pt x="18441" y="11531"/>
                    <a:pt x="17998" y="11531"/>
                  </a:cubicBezTo>
                  <a:cubicBezTo>
                    <a:pt x="17824" y="11531"/>
                    <a:pt x="17645" y="11494"/>
                    <a:pt x="17471" y="11417"/>
                  </a:cubicBezTo>
                  <a:cubicBezTo>
                    <a:pt x="16891" y="11110"/>
                    <a:pt x="16686" y="10394"/>
                    <a:pt x="16959" y="9814"/>
                  </a:cubicBezTo>
                  <a:cubicBezTo>
                    <a:pt x="17176" y="9405"/>
                    <a:pt x="17579" y="9182"/>
                    <a:pt x="18013" y="9182"/>
                  </a:cubicBezTo>
                  <a:close/>
                  <a:moveTo>
                    <a:pt x="9242" y="9474"/>
                  </a:moveTo>
                  <a:cubicBezTo>
                    <a:pt x="9419" y="9474"/>
                    <a:pt x="9597" y="9517"/>
                    <a:pt x="9759" y="9609"/>
                  </a:cubicBezTo>
                  <a:cubicBezTo>
                    <a:pt x="10305" y="9916"/>
                    <a:pt x="10578" y="10632"/>
                    <a:pt x="10271" y="11178"/>
                  </a:cubicBezTo>
                  <a:cubicBezTo>
                    <a:pt x="10059" y="11603"/>
                    <a:pt x="9668" y="11831"/>
                    <a:pt x="9256" y="11831"/>
                  </a:cubicBezTo>
                  <a:cubicBezTo>
                    <a:pt x="9071" y="11831"/>
                    <a:pt x="8881" y="11785"/>
                    <a:pt x="8702" y="11690"/>
                  </a:cubicBezTo>
                  <a:cubicBezTo>
                    <a:pt x="8156" y="11451"/>
                    <a:pt x="7883" y="10735"/>
                    <a:pt x="8190" y="10121"/>
                  </a:cubicBezTo>
                  <a:cubicBezTo>
                    <a:pt x="8405" y="9713"/>
                    <a:pt x="8823" y="9474"/>
                    <a:pt x="9242" y="9474"/>
                  </a:cubicBezTo>
                  <a:close/>
                  <a:moveTo>
                    <a:pt x="22449" y="11400"/>
                  </a:moveTo>
                  <a:cubicBezTo>
                    <a:pt x="22631" y="11400"/>
                    <a:pt x="22818" y="11439"/>
                    <a:pt x="22999" y="11520"/>
                  </a:cubicBezTo>
                  <a:cubicBezTo>
                    <a:pt x="23579" y="11827"/>
                    <a:pt x="23784" y="12543"/>
                    <a:pt x="23511" y="13123"/>
                  </a:cubicBezTo>
                  <a:cubicBezTo>
                    <a:pt x="23295" y="13532"/>
                    <a:pt x="22892" y="13755"/>
                    <a:pt x="22457" y="13755"/>
                  </a:cubicBezTo>
                  <a:cubicBezTo>
                    <a:pt x="22276" y="13755"/>
                    <a:pt x="22088" y="13716"/>
                    <a:pt x="21907" y="13635"/>
                  </a:cubicBezTo>
                  <a:cubicBezTo>
                    <a:pt x="21361" y="13362"/>
                    <a:pt x="21122" y="12646"/>
                    <a:pt x="21395" y="12032"/>
                  </a:cubicBezTo>
                  <a:cubicBezTo>
                    <a:pt x="21612" y="11623"/>
                    <a:pt x="22015" y="11400"/>
                    <a:pt x="22449" y="11400"/>
                  </a:cubicBezTo>
                  <a:close/>
                  <a:moveTo>
                    <a:pt x="13717" y="11741"/>
                  </a:moveTo>
                  <a:cubicBezTo>
                    <a:pt x="13893" y="11741"/>
                    <a:pt x="14069" y="11780"/>
                    <a:pt x="14230" y="11861"/>
                  </a:cubicBezTo>
                  <a:cubicBezTo>
                    <a:pt x="14844" y="12168"/>
                    <a:pt x="15049" y="12885"/>
                    <a:pt x="14741" y="13465"/>
                  </a:cubicBezTo>
                  <a:cubicBezTo>
                    <a:pt x="14546" y="13856"/>
                    <a:pt x="14139" y="14090"/>
                    <a:pt x="13698" y="14090"/>
                  </a:cubicBezTo>
                  <a:cubicBezTo>
                    <a:pt x="13524" y="14090"/>
                    <a:pt x="13345" y="14054"/>
                    <a:pt x="13172" y="13977"/>
                  </a:cubicBezTo>
                  <a:cubicBezTo>
                    <a:pt x="12592" y="13704"/>
                    <a:pt x="12353" y="12987"/>
                    <a:pt x="12660" y="12373"/>
                  </a:cubicBezTo>
                  <a:cubicBezTo>
                    <a:pt x="12876" y="11964"/>
                    <a:pt x="13296" y="11741"/>
                    <a:pt x="13717" y="11741"/>
                  </a:cubicBezTo>
                  <a:close/>
                  <a:moveTo>
                    <a:pt x="4876" y="12936"/>
                  </a:moveTo>
                  <a:cubicBezTo>
                    <a:pt x="5058" y="12936"/>
                    <a:pt x="5245" y="12975"/>
                    <a:pt x="5426" y="13055"/>
                  </a:cubicBezTo>
                  <a:cubicBezTo>
                    <a:pt x="6006" y="13362"/>
                    <a:pt x="6211" y="14079"/>
                    <a:pt x="5938" y="14659"/>
                  </a:cubicBezTo>
                  <a:cubicBezTo>
                    <a:pt x="5742" y="15075"/>
                    <a:pt x="5319" y="15333"/>
                    <a:pt x="4894" y="15333"/>
                  </a:cubicBezTo>
                  <a:cubicBezTo>
                    <a:pt x="4726" y="15333"/>
                    <a:pt x="4557" y="15292"/>
                    <a:pt x="4402" y="15205"/>
                  </a:cubicBezTo>
                  <a:cubicBezTo>
                    <a:pt x="3788" y="14898"/>
                    <a:pt x="3549" y="14181"/>
                    <a:pt x="3822" y="13567"/>
                  </a:cubicBezTo>
                  <a:cubicBezTo>
                    <a:pt x="4039" y="13158"/>
                    <a:pt x="4442" y="12936"/>
                    <a:pt x="4876" y="12936"/>
                  </a:cubicBezTo>
                  <a:close/>
                  <a:moveTo>
                    <a:pt x="18112" y="14006"/>
                  </a:moveTo>
                  <a:cubicBezTo>
                    <a:pt x="18297" y="14006"/>
                    <a:pt x="18486" y="14052"/>
                    <a:pt x="18666" y="14147"/>
                  </a:cubicBezTo>
                  <a:cubicBezTo>
                    <a:pt x="19280" y="14420"/>
                    <a:pt x="19485" y="15171"/>
                    <a:pt x="19177" y="15717"/>
                  </a:cubicBezTo>
                  <a:cubicBezTo>
                    <a:pt x="18983" y="16106"/>
                    <a:pt x="18579" y="16357"/>
                    <a:pt x="18141" y="16357"/>
                  </a:cubicBezTo>
                  <a:cubicBezTo>
                    <a:pt x="17965" y="16357"/>
                    <a:pt x="17784" y="16317"/>
                    <a:pt x="17608" y="16229"/>
                  </a:cubicBezTo>
                  <a:cubicBezTo>
                    <a:pt x="17062" y="15956"/>
                    <a:pt x="16789" y="15239"/>
                    <a:pt x="17096" y="14659"/>
                  </a:cubicBezTo>
                  <a:cubicBezTo>
                    <a:pt x="17308" y="14235"/>
                    <a:pt x="17699" y="14006"/>
                    <a:pt x="18112" y="14006"/>
                  </a:cubicBezTo>
                  <a:close/>
                  <a:moveTo>
                    <a:pt x="40121" y="14723"/>
                  </a:moveTo>
                  <a:cubicBezTo>
                    <a:pt x="40306" y="14723"/>
                    <a:pt x="40495" y="14769"/>
                    <a:pt x="40675" y="14864"/>
                  </a:cubicBezTo>
                  <a:cubicBezTo>
                    <a:pt x="41289" y="15171"/>
                    <a:pt x="41494" y="15887"/>
                    <a:pt x="41187" y="16433"/>
                  </a:cubicBezTo>
                  <a:cubicBezTo>
                    <a:pt x="40968" y="16823"/>
                    <a:pt x="40540" y="17074"/>
                    <a:pt x="40115" y="17074"/>
                  </a:cubicBezTo>
                  <a:cubicBezTo>
                    <a:pt x="39944" y="17074"/>
                    <a:pt x="39773" y="17033"/>
                    <a:pt x="39617" y="16945"/>
                  </a:cubicBezTo>
                  <a:cubicBezTo>
                    <a:pt x="39071" y="16638"/>
                    <a:pt x="38798" y="15956"/>
                    <a:pt x="39105" y="15376"/>
                  </a:cubicBezTo>
                  <a:cubicBezTo>
                    <a:pt x="39317" y="14952"/>
                    <a:pt x="39708" y="14723"/>
                    <a:pt x="40121" y="14723"/>
                  </a:cubicBezTo>
                  <a:close/>
                  <a:moveTo>
                    <a:pt x="9320" y="15200"/>
                  </a:moveTo>
                  <a:cubicBezTo>
                    <a:pt x="9509" y="15200"/>
                    <a:pt x="9706" y="15246"/>
                    <a:pt x="9896" y="15341"/>
                  </a:cubicBezTo>
                  <a:cubicBezTo>
                    <a:pt x="10476" y="15614"/>
                    <a:pt x="10715" y="16297"/>
                    <a:pt x="10408" y="16911"/>
                  </a:cubicBezTo>
                  <a:cubicBezTo>
                    <a:pt x="10192" y="17318"/>
                    <a:pt x="9792" y="17558"/>
                    <a:pt x="9371" y="17558"/>
                  </a:cubicBezTo>
                  <a:cubicBezTo>
                    <a:pt x="9193" y="17558"/>
                    <a:pt x="9011" y="17514"/>
                    <a:pt x="8838" y="17423"/>
                  </a:cubicBezTo>
                  <a:cubicBezTo>
                    <a:pt x="8224" y="17150"/>
                    <a:pt x="8019" y="16433"/>
                    <a:pt x="8326" y="15853"/>
                  </a:cubicBezTo>
                  <a:cubicBezTo>
                    <a:pt x="8515" y="15429"/>
                    <a:pt x="8898" y="15200"/>
                    <a:pt x="9320" y="15200"/>
                  </a:cubicBezTo>
                  <a:close/>
                  <a:moveTo>
                    <a:pt x="31329" y="15917"/>
                  </a:moveTo>
                  <a:cubicBezTo>
                    <a:pt x="31518" y="15917"/>
                    <a:pt x="31715" y="15963"/>
                    <a:pt x="31905" y="16058"/>
                  </a:cubicBezTo>
                  <a:cubicBezTo>
                    <a:pt x="32485" y="16365"/>
                    <a:pt x="32724" y="17082"/>
                    <a:pt x="32417" y="17628"/>
                  </a:cubicBezTo>
                  <a:cubicBezTo>
                    <a:pt x="32198" y="18017"/>
                    <a:pt x="31770" y="18268"/>
                    <a:pt x="31345" y="18268"/>
                  </a:cubicBezTo>
                  <a:cubicBezTo>
                    <a:pt x="31174" y="18268"/>
                    <a:pt x="31004" y="18228"/>
                    <a:pt x="30847" y="18140"/>
                  </a:cubicBezTo>
                  <a:cubicBezTo>
                    <a:pt x="30267" y="17901"/>
                    <a:pt x="30029" y="17150"/>
                    <a:pt x="30336" y="16570"/>
                  </a:cubicBezTo>
                  <a:cubicBezTo>
                    <a:pt x="30524" y="16146"/>
                    <a:pt x="30908" y="15917"/>
                    <a:pt x="31329" y="15917"/>
                  </a:cubicBezTo>
                  <a:close/>
                  <a:moveTo>
                    <a:pt x="22548" y="16258"/>
                  </a:moveTo>
                  <a:cubicBezTo>
                    <a:pt x="22733" y="16258"/>
                    <a:pt x="22922" y="16304"/>
                    <a:pt x="23102" y="16399"/>
                  </a:cubicBezTo>
                  <a:cubicBezTo>
                    <a:pt x="23716" y="16706"/>
                    <a:pt x="23921" y="17423"/>
                    <a:pt x="23613" y="17969"/>
                  </a:cubicBezTo>
                  <a:cubicBezTo>
                    <a:pt x="23425" y="18393"/>
                    <a:pt x="23009" y="18622"/>
                    <a:pt x="22589" y="18622"/>
                  </a:cubicBezTo>
                  <a:cubicBezTo>
                    <a:pt x="22401" y="18622"/>
                    <a:pt x="22213" y="18576"/>
                    <a:pt x="22044" y="18481"/>
                  </a:cubicBezTo>
                  <a:cubicBezTo>
                    <a:pt x="21498" y="18174"/>
                    <a:pt x="21293" y="17491"/>
                    <a:pt x="21532" y="16911"/>
                  </a:cubicBezTo>
                  <a:cubicBezTo>
                    <a:pt x="21744" y="16487"/>
                    <a:pt x="22135" y="16258"/>
                    <a:pt x="22548" y="16258"/>
                  </a:cubicBezTo>
                  <a:close/>
                  <a:moveTo>
                    <a:pt x="44624" y="16981"/>
                  </a:moveTo>
                  <a:cubicBezTo>
                    <a:pt x="44807" y="16981"/>
                    <a:pt x="44996" y="17024"/>
                    <a:pt x="45179" y="17116"/>
                  </a:cubicBezTo>
                  <a:cubicBezTo>
                    <a:pt x="45759" y="17423"/>
                    <a:pt x="45964" y="18140"/>
                    <a:pt x="45691" y="18686"/>
                  </a:cubicBezTo>
                  <a:cubicBezTo>
                    <a:pt x="45479" y="19110"/>
                    <a:pt x="45055" y="19338"/>
                    <a:pt x="44634" y="19338"/>
                  </a:cubicBezTo>
                  <a:cubicBezTo>
                    <a:pt x="44445" y="19338"/>
                    <a:pt x="44256" y="19292"/>
                    <a:pt x="44087" y="19197"/>
                  </a:cubicBezTo>
                  <a:cubicBezTo>
                    <a:pt x="43507" y="18924"/>
                    <a:pt x="43268" y="18242"/>
                    <a:pt x="43575" y="17628"/>
                  </a:cubicBezTo>
                  <a:cubicBezTo>
                    <a:pt x="43791" y="17220"/>
                    <a:pt x="44192" y="16981"/>
                    <a:pt x="44624" y="16981"/>
                  </a:cubicBezTo>
                  <a:close/>
                  <a:moveTo>
                    <a:pt x="13756" y="17453"/>
                  </a:moveTo>
                  <a:cubicBezTo>
                    <a:pt x="13945" y="17453"/>
                    <a:pt x="14142" y="17499"/>
                    <a:pt x="14332" y="17594"/>
                  </a:cubicBezTo>
                  <a:cubicBezTo>
                    <a:pt x="14912" y="17901"/>
                    <a:pt x="15151" y="18617"/>
                    <a:pt x="14844" y="19163"/>
                  </a:cubicBezTo>
                  <a:cubicBezTo>
                    <a:pt x="14632" y="19587"/>
                    <a:pt x="14225" y="19816"/>
                    <a:pt x="13813" y="19816"/>
                  </a:cubicBezTo>
                  <a:cubicBezTo>
                    <a:pt x="13629" y="19816"/>
                    <a:pt x="13443" y="19770"/>
                    <a:pt x="13274" y="19675"/>
                  </a:cubicBezTo>
                  <a:cubicBezTo>
                    <a:pt x="12694" y="19436"/>
                    <a:pt x="12455" y="18686"/>
                    <a:pt x="12762" y="18105"/>
                  </a:cubicBezTo>
                  <a:cubicBezTo>
                    <a:pt x="12951" y="17681"/>
                    <a:pt x="13334" y="17453"/>
                    <a:pt x="13756" y="17453"/>
                  </a:cubicBezTo>
                  <a:close/>
                  <a:moveTo>
                    <a:pt x="4974" y="17794"/>
                  </a:moveTo>
                  <a:cubicBezTo>
                    <a:pt x="5159" y="17794"/>
                    <a:pt x="5349" y="17840"/>
                    <a:pt x="5528" y="17935"/>
                  </a:cubicBezTo>
                  <a:cubicBezTo>
                    <a:pt x="6142" y="18242"/>
                    <a:pt x="6347" y="18959"/>
                    <a:pt x="6040" y="19505"/>
                  </a:cubicBezTo>
                  <a:cubicBezTo>
                    <a:pt x="5852" y="19929"/>
                    <a:pt x="5468" y="20157"/>
                    <a:pt x="5046" y="20157"/>
                  </a:cubicBezTo>
                  <a:cubicBezTo>
                    <a:pt x="4857" y="20157"/>
                    <a:pt x="4661" y="20111"/>
                    <a:pt x="4470" y="20016"/>
                  </a:cubicBezTo>
                  <a:cubicBezTo>
                    <a:pt x="3924" y="19709"/>
                    <a:pt x="3720" y="19027"/>
                    <a:pt x="3959" y="18447"/>
                  </a:cubicBezTo>
                  <a:cubicBezTo>
                    <a:pt x="4171" y="18023"/>
                    <a:pt x="4562" y="17794"/>
                    <a:pt x="4974" y="17794"/>
                  </a:cubicBezTo>
                  <a:close/>
                  <a:moveTo>
                    <a:pt x="35857" y="18176"/>
                  </a:moveTo>
                  <a:cubicBezTo>
                    <a:pt x="36035" y="18176"/>
                    <a:pt x="36213" y="18219"/>
                    <a:pt x="36375" y="18310"/>
                  </a:cubicBezTo>
                  <a:cubicBezTo>
                    <a:pt x="36921" y="18617"/>
                    <a:pt x="37194" y="19334"/>
                    <a:pt x="36887" y="19880"/>
                  </a:cubicBezTo>
                  <a:cubicBezTo>
                    <a:pt x="36675" y="20304"/>
                    <a:pt x="36284" y="20533"/>
                    <a:pt x="35872" y="20533"/>
                  </a:cubicBezTo>
                  <a:cubicBezTo>
                    <a:pt x="35687" y="20533"/>
                    <a:pt x="35497" y="20487"/>
                    <a:pt x="35318" y="20392"/>
                  </a:cubicBezTo>
                  <a:cubicBezTo>
                    <a:pt x="34703" y="20119"/>
                    <a:pt x="34499" y="19436"/>
                    <a:pt x="34806" y="18822"/>
                  </a:cubicBezTo>
                  <a:cubicBezTo>
                    <a:pt x="35021" y="18415"/>
                    <a:pt x="35439" y="18176"/>
                    <a:pt x="35857" y="18176"/>
                  </a:cubicBezTo>
                  <a:close/>
                  <a:moveTo>
                    <a:pt x="49080" y="19249"/>
                  </a:moveTo>
                  <a:cubicBezTo>
                    <a:pt x="49261" y="19249"/>
                    <a:pt x="49444" y="19287"/>
                    <a:pt x="49615" y="19368"/>
                  </a:cubicBezTo>
                  <a:cubicBezTo>
                    <a:pt x="50195" y="19675"/>
                    <a:pt x="50400" y="20392"/>
                    <a:pt x="50127" y="20972"/>
                  </a:cubicBezTo>
                  <a:cubicBezTo>
                    <a:pt x="49907" y="21363"/>
                    <a:pt x="49493" y="21597"/>
                    <a:pt x="49050" y="21597"/>
                  </a:cubicBezTo>
                  <a:cubicBezTo>
                    <a:pt x="48876" y="21597"/>
                    <a:pt x="48697" y="21561"/>
                    <a:pt x="48523" y="21484"/>
                  </a:cubicBezTo>
                  <a:cubicBezTo>
                    <a:pt x="47977" y="21177"/>
                    <a:pt x="47738" y="20494"/>
                    <a:pt x="48011" y="19880"/>
                  </a:cubicBezTo>
                  <a:cubicBezTo>
                    <a:pt x="48228" y="19471"/>
                    <a:pt x="48648" y="19249"/>
                    <a:pt x="49080" y="19249"/>
                  </a:cubicBezTo>
                  <a:close/>
                  <a:moveTo>
                    <a:pt x="18269" y="19711"/>
                  </a:moveTo>
                  <a:cubicBezTo>
                    <a:pt x="18447" y="19711"/>
                    <a:pt x="18629" y="19754"/>
                    <a:pt x="18802" y="19846"/>
                  </a:cubicBezTo>
                  <a:cubicBezTo>
                    <a:pt x="19416" y="20153"/>
                    <a:pt x="19621" y="20869"/>
                    <a:pt x="19314" y="21415"/>
                  </a:cubicBezTo>
                  <a:cubicBezTo>
                    <a:pt x="19102" y="21839"/>
                    <a:pt x="18695" y="22068"/>
                    <a:pt x="18283" y="22068"/>
                  </a:cubicBezTo>
                  <a:cubicBezTo>
                    <a:pt x="18099" y="22068"/>
                    <a:pt x="17913" y="22022"/>
                    <a:pt x="17744" y="21927"/>
                  </a:cubicBezTo>
                  <a:cubicBezTo>
                    <a:pt x="17130" y="21654"/>
                    <a:pt x="16925" y="20972"/>
                    <a:pt x="17232" y="20358"/>
                  </a:cubicBezTo>
                  <a:cubicBezTo>
                    <a:pt x="17448" y="19950"/>
                    <a:pt x="17849" y="19711"/>
                    <a:pt x="18269" y="19711"/>
                  </a:cubicBezTo>
                  <a:close/>
                  <a:moveTo>
                    <a:pt x="9477" y="20052"/>
                  </a:moveTo>
                  <a:cubicBezTo>
                    <a:pt x="9660" y="20052"/>
                    <a:pt x="9850" y="20095"/>
                    <a:pt x="10032" y="20187"/>
                  </a:cubicBezTo>
                  <a:cubicBezTo>
                    <a:pt x="10613" y="20494"/>
                    <a:pt x="10817" y="21177"/>
                    <a:pt x="10544" y="21757"/>
                  </a:cubicBezTo>
                  <a:cubicBezTo>
                    <a:pt x="10332" y="22181"/>
                    <a:pt x="9925" y="22410"/>
                    <a:pt x="9502" y="22410"/>
                  </a:cubicBezTo>
                  <a:cubicBezTo>
                    <a:pt x="9313" y="22410"/>
                    <a:pt x="9120" y="22364"/>
                    <a:pt x="8941" y="22268"/>
                  </a:cubicBezTo>
                  <a:cubicBezTo>
                    <a:pt x="8395" y="21995"/>
                    <a:pt x="8156" y="21313"/>
                    <a:pt x="8429" y="20699"/>
                  </a:cubicBezTo>
                  <a:cubicBezTo>
                    <a:pt x="8644" y="20292"/>
                    <a:pt x="9045" y="20052"/>
                    <a:pt x="9477" y="20052"/>
                  </a:cubicBezTo>
                  <a:close/>
                  <a:moveTo>
                    <a:pt x="40287" y="20428"/>
                  </a:moveTo>
                  <a:cubicBezTo>
                    <a:pt x="40468" y="20428"/>
                    <a:pt x="40649" y="20471"/>
                    <a:pt x="40811" y="20562"/>
                  </a:cubicBezTo>
                  <a:cubicBezTo>
                    <a:pt x="41391" y="20869"/>
                    <a:pt x="41630" y="21586"/>
                    <a:pt x="41323" y="22166"/>
                  </a:cubicBezTo>
                  <a:cubicBezTo>
                    <a:pt x="41103" y="22558"/>
                    <a:pt x="40689" y="22791"/>
                    <a:pt x="40259" y="22791"/>
                  </a:cubicBezTo>
                  <a:cubicBezTo>
                    <a:pt x="40090" y="22791"/>
                    <a:pt x="39918" y="22755"/>
                    <a:pt x="39754" y="22678"/>
                  </a:cubicBezTo>
                  <a:cubicBezTo>
                    <a:pt x="39208" y="22371"/>
                    <a:pt x="38935" y="21688"/>
                    <a:pt x="39242" y="21074"/>
                  </a:cubicBezTo>
                  <a:cubicBezTo>
                    <a:pt x="39433" y="20667"/>
                    <a:pt x="39861" y="20428"/>
                    <a:pt x="40287" y="20428"/>
                  </a:cubicBezTo>
                  <a:close/>
                  <a:moveTo>
                    <a:pt x="31480" y="20784"/>
                  </a:moveTo>
                  <a:cubicBezTo>
                    <a:pt x="31656" y="20784"/>
                    <a:pt x="31837" y="20823"/>
                    <a:pt x="32008" y="20904"/>
                  </a:cubicBezTo>
                  <a:cubicBezTo>
                    <a:pt x="32622" y="21211"/>
                    <a:pt x="32827" y="21927"/>
                    <a:pt x="32520" y="22507"/>
                  </a:cubicBezTo>
                  <a:cubicBezTo>
                    <a:pt x="32327" y="22916"/>
                    <a:pt x="31897" y="23139"/>
                    <a:pt x="31469" y="23139"/>
                  </a:cubicBezTo>
                  <a:cubicBezTo>
                    <a:pt x="31290" y="23139"/>
                    <a:pt x="31111" y="23100"/>
                    <a:pt x="30950" y="23019"/>
                  </a:cubicBezTo>
                  <a:cubicBezTo>
                    <a:pt x="30404" y="22712"/>
                    <a:pt x="30165" y="22030"/>
                    <a:pt x="30438" y="21415"/>
                  </a:cubicBezTo>
                  <a:cubicBezTo>
                    <a:pt x="30655" y="21006"/>
                    <a:pt x="31058" y="20784"/>
                    <a:pt x="31480" y="20784"/>
                  </a:cubicBezTo>
                  <a:close/>
                  <a:moveTo>
                    <a:pt x="22725" y="21978"/>
                  </a:moveTo>
                  <a:cubicBezTo>
                    <a:pt x="22901" y="21978"/>
                    <a:pt x="23077" y="22017"/>
                    <a:pt x="23238" y="22098"/>
                  </a:cubicBezTo>
                  <a:cubicBezTo>
                    <a:pt x="23784" y="22405"/>
                    <a:pt x="24057" y="23087"/>
                    <a:pt x="23750" y="23702"/>
                  </a:cubicBezTo>
                  <a:cubicBezTo>
                    <a:pt x="23533" y="24111"/>
                    <a:pt x="23130" y="24333"/>
                    <a:pt x="22708" y="24333"/>
                  </a:cubicBezTo>
                  <a:cubicBezTo>
                    <a:pt x="22531" y="24333"/>
                    <a:pt x="22351" y="24294"/>
                    <a:pt x="22180" y="24213"/>
                  </a:cubicBezTo>
                  <a:cubicBezTo>
                    <a:pt x="21634" y="23906"/>
                    <a:pt x="21361" y="23224"/>
                    <a:pt x="21668" y="22610"/>
                  </a:cubicBezTo>
                  <a:cubicBezTo>
                    <a:pt x="21885" y="22201"/>
                    <a:pt x="22305" y="21978"/>
                    <a:pt x="22725" y="21978"/>
                  </a:cubicBezTo>
                  <a:close/>
                  <a:moveTo>
                    <a:pt x="13918" y="22320"/>
                  </a:moveTo>
                  <a:cubicBezTo>
                    <a:pt x="14100" y="22320"/>
                    <a:pt x="14287" y="22359"/>
                    <a:pt x="14468" y="22439"/>
                  </a:cubicBezTo>
                  <a:cubicBezTo>
                    <a:pt x="15049" y="22746"/>
                    <a:pt x="15253" y="23463"/>
                    <a:pt x="14980" y="24043"/>
                  </a:cubicBezTo>
                  <a:cubicBezTo>
                    <a:pt x="14764" y="24452"/>
                    <a:pt x="14344" y="24674"/>
                    <a:pt x="13912" y="24674"/>
                  </a:cubicBezTo>
                  <a:cubicBezTo>
                    <a:pt x="13731" y="24674"/>
                    <a:pt x="13548" y="24635"/>
                    <a:pt x="13377" y="24555"/>
                  </a:cubicBezTo>
                  <a:cubicBezTo>
                    <a:pt x="12831" y="24248"/>
                    <a:pt x="12592" y="23565"/>
                    <a:pt x="12865" y="22951"/>
                  </a:cubicBezTo>
                  <a:cubicBezTo>
                    <a:pt x="13081" y="22542"/>
                    <a:pt x="13484" y="22320"/>
                    <a:pt x="13918" y="22320"/>
                  </a:cubicBezTo>
                  <a:close/>
                  <a:moveTo>
                    <a:pt x="44743" y="22707"/>
                  </a:moveTo>
                  <a:cubicBezTo>
                    <a:pt x="44927" y="22707"/>
                    <a:pt x="45112" y="22753"/>
                    <a:pt x="45281" y="22849"/>
                  </a:cubicBezTo>
                  <a:cubicBezTo>
                    <a:pt x="45827" y="23122"/>
                    <a:pt x="46100" y="23872"/>
                    <a:pt x="45793" y="24418"/>
                  </a:cubicBezTo>
                  <a:cubicBezTo>
                    <a:pt x="45578" y="24826"/>
                    <a:pt x="45177" y="25065"/>
                    <a:pt x="44757" y="25065"/>
                  </a:cubicBezTo>
                  <a:cubicBezTo>
                    <a:pt x="44578" y="25065"/>
                    <a:pt x="44396" y="25022"/>
                    <a:pt x="44224" y="24930"/>
                  </a:cubicBezTo>
                  <a:cubicBezTo>
                    <a:pt x="43644" y="24623"/>
                    <a:pt x="43405" y="23941"/>
                    <a:pt x="43712" y="23360"/>
                  </a:cubicBezTo>
                  <a:cubicBezTo>
                    <a:pt x="43924" y="22936"/>
                    <a:pt x="44331" y="22707"/>
                    <a:pt x="44743" y="22707"/>
                  </a:cubicBezTo>
                  <a:close/>
                  <a:moveTo>
                    <a:pt x="35966" y="23049"/>
                  </a:moveTo>
                  <a:cubicBezTo>
                    <a:pt x="36154" y="23049"/>
                    <a:pt x="36343" y="23095"/>
                    <a:pt x="36512" y="23190"/>
                  </a:cubicBezTo>
                  <a:cubicBezTo>
                    <a:pt x="37092" y="23463"/>
                    <a:pt x="37297" y="24213"/>
                    <a:pt x="37024" y="24759"/>
                  </a:cubicBezTo>
                  <a:cubicBezTo>
                    <a:pt x="36808" y="25167"/>
                    <a:pt x="36407" y="25406"/>
                    <a:pt x="35975" y="25406"/>
                  </a:cubicBezTo>
                  <a:cubicBezTo>
                    <a:pt x="35792" y="25406"/>
                    <a:pt x="35603" y="25363"/>
                    <a:pt x="35420" y="25271"/>
                  </a:cubicBezTo>
                  <a:cubicBezTo>
                    <a:pt x="34840" y="24964"/>
                    <a:pt x="34635" y="24282"/>
                    <a:pt x="34942" y="23702"/>
                  </a:cubicBezTo>
                  <a:cubicBezTo>
                    <a:pt x="35131" y="23278"/>
                    <a:pt x="35547" y="23049"/>
                    <a:pt x="35966" y="23049"/>
                  </a:cubicBezTo>
                  <a:close/>
                  <a:moveTo>
                    <a:pt x="5171" y="23514"/>
                  </a:moveTo>
                  <a:cubicBezTo>
                    <a:pt x="5348" y="23514"/>
                    <a:pt x="5528" y="23553"/>
                    <a:pt x="5699" y="23633"/>
                  </a:cubicBezTo>
                  <a:cubicBezTo>
                    <a:pt x="6279" y="23941"/>
                    <a:pt x="6484" y="24623"/>
                    <a:pt x="6211" y="25237"/>
                  </a:cubicBezTo>
                  <a:cubicBezTo>
                    <a:pt x="5994" y="25646"/>
                    <a:pt x="5574" y="25869"/>
                    <a:pt x="5154" y="25869"/>
                  </a:cubicBezTo>
                  <a:cubicBezTo>
                    <a:pt x="4978" y="25869"/>
                    <a:pt x="4802" y="25830"/>
                    <a:pt x="4641" y="25749"/>
                  </a:cubicBezTo>
                  <a:cubicBezTo>
                    <a:pt x="4027" y="25442"/>
                    <a:pt x="3822" y="24759"/>
                    <a:pt x="4129" y="24145"/>
                  </a:cubicBezTo>
                  <a:cubicBezTo>
                    <a:pt x="4346" y="23736"/>
                    <a:pt x="4749" y="23514"/>
                    <a:pt x="5171" y="23514"/>
                  </a:cubicBezTo>
                  <a:close/>
                  <a:moveTo>
                    <a:pt x="27169" y="24243"/>
                  </a:moveTo>
                  <a:cubicBezTo>
                    <a:pt x="27354" y="24243"/>
                    <a:pt x="27539" y="24289"/>
                    <a:pt x="27708" y="24384"/>
                  </a:cubicBezTo>
                  <a:cubicBezTo>
                    <a:pt x="28322" y="24657"/>
                    <a:pt x="28527" y="25408"/>
                    <a:pt x="28220" y="25954"/>
                  </a:cubicBezTo>
                  <a:cubicBezTo>
                    <a:pt x="28028" y="26361"/>
                    <a:pt x="27635" y="26600"/>
                    <a:pt x="27205" y="26600"/>
                  </a:cubicBezTo>
                  <a:cubicBezTo>
                    <a:pt x="27022" y="26600"/>
                    <a:pt x="26833" y="26557"/>
                    <a:pt x="26650" y="26466"/>
                  </a:cubicBezTo>
                  <a:cubicBezTo>
                    <a:pt x="26070" y="26159"/>
                    <a:pt x="25831" y="25476"/>
                    <a:pt x="26139" y="24896"/>
                  </a:cubicBezTo>
                  <a:cubicBezTo>
                    <a:pt x="26351" y="24472"/>
                    <a:pt x="26758" y="24243"/>
                    <a:pt x="27169" y="24243"/>
                  </a:cubicBezTo>
                  <a:close/>
                  <a:moveTo>
                    <a:pt x="18363" y="24584"/>
                  </a:moveTo>
                  <a:cubicBezTo>
                    <a:pt x="18552" y="24584"/>
                    <a:pt x="18748" y="24630"/>
                    <a:pt x="18939" y="24725"/>
                  </a:cubicBezTo>
                  <a:cubicBezTo>
                    <a:pt x="19519" y="24998"/>
                    <a:pt x="19758" y="25681"/>
                    <a:pt x="19450" y="26295"/>
                  </a:cubicBezTo>
                  <a:cubicBezTo>
                    <a:pt x="19235" y="26702"/>
                    <a:pt x="18817" y="26941"/>
                    <a:pt x="18399" y="26941"/>
                  </a:cubicBezTo>
                  <a:cubicBezTo>
                    <a:pt x="18221" y="26941"/>
                    <a:pt x="18043" y="26898"/>
                    <a:pt x="17881" y="26807"/>
                  </a:cubicBezTo>
                  <a:cubicBezTo>
                    <a:pt x="17267" y="26500"/>
                    <a:pt x="17062" y="25817"/>
                    <a:pt x="17369" y="25237"/>
                  </a:cubicBezTo>
                  <a:cubicBezTo>
                    <a:pt x="17557" y="24813"/>
                    <a:pt x="17941" y="24584"/>
                    <a:pt x="18363" y="24584"/>
                  </a:cubicBezTo>
                  <a:close/>
                  <a:moveTo>
                    <a:pt x="49163" y="24960"/>
                  </a:moveTo>
                  <a:cubicBezTo>
                    <a:pt x="49348" y="24960"/>
                    <a:pt x="49538" y="25006"/>
                    <a:pt x="49717" y="25101"/>
                  </a:cubicBezTo>
                  <a:cubicBezTo>
                    <a:pt x="50332" y="25408"/>
                    <a:pt x="50536" y="26124"/>
                    <a:pt x="50229" y="26670"/>
                  </a:cubicBezTo>
                  <a:cubicBezTo>
                    <a:pt x="50041" y="27094"/>
                    <a:pt x="49641" y="27323"/>
                    <a:pt x="49220" y="27323"/>
                  </a:cubicBezTo>
                  <a:cubicBezTo>
                    <a:pt x="49032" y="27323"/>
                    <a:pt x="48839" y="27277"/>
                    <a:pt x="48660" y="27182"/>
                  </a:cubicBezTo>
                  <a:cubicBezTo>
                    <a:pt x="48114" y="26875"/>
                    <a:pt x="47841" y="26193"/>
                    <a:pt x="48148" y="25613"/>
                  </a:cubicBezTo>
                  <a:cubicBezTo>
                    <a:pt x="48360" y="25188"/>
                    <a:pt x="48751" y="24960"/>
                    <a:pt x="49163" y="24960"/>
                  </a:cubicBezTo>
                  <a:close/>
                  <a:moveTo>
                    <a:pt x="40402" y="25301"/>
                  </a:moveTo>
                  <a:cubicBezTo>
                    <a:pt x="40590" y="25301"/>
                    <a:pt x="40779" y="25347"/>
                    <a:pt x="40948" y="25442"/>
                  </a:cubicBezTo>
                  <a:cubicBezTo>
                    <a:pt x="41528" y="25749"/>
                    <a:pt x="41767" y="26466"/>
                    <a:pt x="41460" y="27012"/>
                  </a:cubicBezTo>
                  <a:cubicBezTo>
                    <a:pt x="41241" y="27401"/>
                    <a:pt x="40830" y="27652"/>
                    <a:pt x="40390" y="27652"/>
                  </a:cubicBezTo>
                  <a:cubicBezTo>
                    <a:pt x="40213" y="27652"/>
                    <a:pt x="40032" y="27611"/>
                    <a:pt x="39856" y="27523"/>
                  </a:cubicBezTo>
                  <a:cubicBezTo>
                    <a:pt x="39310" y="27216"/>
                    <a:pt x="39071" y="26500"/>
                    <a:pt x="39378" y="25954"/>
                  </a:cubicBezTo>
                  <a:cubicBezTo>
                    <a:pt x="39567" y="25530"/>
                    <a:pt x="39983" y="25301"/>
                    <a:pt x="40402" y="25301"/>
                  </a:cubicBezTo>
                  <a:close/>
                  <a:moveTo>
                    <a:pt x="9581" y="25779"/>
                  </a:moveTo>
                  <a:cubicBezTo>
                    <a:pt x="9766" y="25779"/>
                    <a:pt x="9955" y="25825"/>
                    <a:pt x="10135" y="25920"/>
                  </a:cubicBezTo>
                  <a:cubicBezTo>
                    <a:pt x="10749" y="26193"/>
                    <a:pt x="10954" y="26943"/>
                    <a:pt x="10647" y="27489"/>
                  </a:cubicBezTo>
                  <a:cubicBezTo>
                    <a:pt x="10455" y="27897"/>
                    <a:pt x="10062" y="28136"/>
                    <a:pt x="9631" y="28136"/>
                  </a:cubicBezTo>
                  <a:cubicBezTo>
                    <a:pt x="9449" y="28136"/>
                    <a:pt x="9260" y="28093"/>
                    <a:pt x="9077" y="28001"/>
                  </a:cubicBezTo>
                  <a:cubicBezTo>
                    <a:pt x="8463" y="27694"/>
                    <a:pt x="8258" y="27012"/>
                    <a:pt x="8565" y="26431"/>
                  </a:cubicBezTo>
                  <a:cubicBezTo>
                    <a:pt x="8777" y="26007"/>
                    <a:pt x="9168" y="25779"/>
                    <a:pt x="9581" y="25779"/>
                  </a:cubicBezTo>
                  <a:close/>
                  <a:moveTo>
                    <a:pt x="31605" y="26495"/>
                  </a:moveTo>
                  <a:cubicBezTo>
                    <a:pt x="31790" y="26495"/>
                    <a:pt x="31975" y="26541"/>
                    <a:pt x="32144" y="26636"/>
                  </a:cubicBezTo>
                  <a:cubicBezTo>
                    <a:pt x="32690" y="26943"/>
                    <a:pt x="32963" y="27626"/>
                    <a:pt x="32656" y="28206"/>
                  </a:cubicBezTo>
                  <a:cubicBezTo>
                    <a:pt x="32468" y="28630"/>
                    <a:pt x="32068" y="28859"/>
                    <a:pt x="31647" y="28859"/>
                  </a:cubicBezTo>
                  <a:cubicBezTo>
                    <a:pt x="31459" y="28859"/>
                    <a:pt x="31266" y="28813"/>
                    <a:pt x="31086" y="28718"/>
                  </a:cubicBezTo>
                  <a:cubicBezTo>
                    <a:pt x="30540" y="28411"/>
                    <a:pt x="30267" y="27728"/>
                    <a:pt x="30575" y="27148"/>
                  </a:cubicBezTo>
                  <a:cubicBezTo>
                    <a:pt x="30787" y="26724"/>
                    <a:pt x="31194" y="26495"/>
                    <a:pt x="31605" y="26495"/>
                  </a:cubicBezTo>
                  <a:close/>
                  <a:moveTo>
                    <a:pt x="22829" y="26836"/>
                  </a:moveTo>
                  <a:cubicBezTo>
                    <a:pt x="23017" y="26836"/>
                    <a:pt x="23206" y="26882"/>
                    <a:pt x="23375" y="26977"/>
                  </a:cubicBezTo>
                  <a:cubicBezTo>
                    <a:pt x="23955" y="27285"/>
                    <a:pt x="24194" y="27933"/>
                    <a:pt x="23886" y="28547"/>
                  </a:cubicBezTo>
                  <a:cubicBezTo>
                    <a:pt x="23674" y="28971"/>
                    <a:pt x="23283" y="29200"/>
                    <a:pt x="22871" y="29200"/>
                  </a:cubicBezTo>
                  <a:cubicBezTo>
                    <a:pt x="22686" y="29200"/>
                    <a:pt x="22496" y="29154"/>
                    <a:pt x="22317" y="29059"/>
                  </a:cubicBezTo>
                  <a:cubicBezTo>
                    <a:pt x="21737" y="28752"/>
                    <a:pt x="21498" y="28035"/>
                    <a:pt x="21805" y="27489"/>
                  </a:cubicBezTo>
                  <a:cubicBezTo>
                    <a:pt x="21993" y="27065"/>
                    <a:pt x="22410" y="26836"/>
                    <a:pt x="22829" y="26836"/>
                  </a:cubicBezTo>
                  <a:close/>
                  <a:moveTo>
                    <a:pt x="44885" y="27560"/>
                  </a:moveTo>
                  <a:cubicBezTo>
                    <a:pt x="45063" y="27560"/>
                    <a:pt x="45245" y="27603"/>
                    <a:pt x="45418" y="27694"/>
                  </a:cubicBezTo>
                  <a:cubicBezTo>
                    <a:pt x="46032" y="28001"/>
                    <a:pt x="46237" y="28718"/>
                    <a:pt x="45930" y="29264"/>
                  </a:cubicBezTo>
                  <a:cubicBezTo>
                    <a:pt x="45718" y="29688"/>
                    <a:pt x="45327" y="29917"/>
                    <a:pt x="44914" y="29917"/>
                  </a:cubicBezTo>
                  <a:cubicBezTo>
                    <a:pt x="44729" y="29917"/>
                    <a:pt x="44540" y="29871"/>
                    <a:pt x="44360" y="29776"/>
                  </a:cubicBezTo>
                  <a:cubicBezTo>
                    <a:pt x="43746" y="29503"/>
                    <a:pt x="43541" y="28752"/>
                    <a:pt x="43848" y="28206"/>
                  </a:cubicBezTo>
                  <a:cubicBezTo>
                    <a:pt x="44064" y="27799"/>
                    <a:pt x="44465" y="27560"/>
                    <a:pt x="44885" y="27560"/>
                  </a:cubicBezTo>
                  <a:close/>
                  <a:moveTo>
                    <a:pt x="14032" y="28031"/>
                  </a:moveTo>
                  <a:cubicBezTo>
                    <a:pt x="14216" y="28031"/>
                    <a:pt x="14402" y="28077"/>
                    <a:pt x="14571" y="28172"/>
                  </a:cubicBezTo>
                  <a:cubicBezTo>
                    <a:pt x="15185" y="28479"/>
                    <a:pt x="15390" y="29195"/>
                    <a:pt x="15083" y="29741"/>
                  </a:cubicBezTo>
                  <a:cubicBezTo>
                    <a:pt x="14894" y="30165"/>
                    <a:pt x="14511" y="30394"/>
                    <a:pt x="14089" y="30394"/>
                  </a:cubicBezTo>
                  <a:cubicBezTo>
                    <a:pt x="13900" y="30394"/>
                    <a:pt x="13703" y="30348"/>
                    <a:pt x="13513" y="30253"/>
                  </a:cubicBezTo>
                  <a:cubicBezTo>
                    <a:pt x="12967" y="29946"/>
                    <a:pt x="12694" y="29230"/>
                    <a:pt x="13001" y="28684"/>
                  </a:cubicBezTo>
                  <a:cubicBezTo>
                    <a:pt x="13213" y="28260"/>
                    <a:pt x="13620" y="28031"/>
                    <a:pt x="14032" y="28031"/>
                  </a:cubicBezTo>
                  <a:close/>
                  <a:moveTo>
                    <a:pt x="36071" y="28747"/>
                  </a:moveTo>
                  <a:cubicBezTo>
                    <a:pt x="36262" y="28747"/>
                    <a:pt x="36458" y="28793"/>
                    <a:pt x="36648" y="28888"/>
                  </a:cubicBezTo>
                  <a:cubicBezTo>
                    <a:pt x="37228" y="29195"/>
                    <a:pt x="37433" y="29878"/>
                    <a:pt x="37126" y="30458"/>
                  </a:cubicBezTo>
                  <a:cubicBezTo>
                    <a:pt x="36938" y="30882"/>
                    <a:pt x="36554" y="31111"/>
                    <a:pt x="36132" y="31111"/>
                  </a:cubicBezTo>
                  <a:cubicBezTo>
                    <a:pt x="35943" y="31111"/>
                    <a:pt x="35747" y="31065"/>
                    <a:pt x="35556" y="30970"/>
                  </a:cubicBezTo>
                  <a:cubicBezTo>
                    <a:pt x="34976" y="30697"/>
                    <a:pt x="34738" y="29946"/>
                    <a:pt x="35045" y="29400"/>
                  </a:cubicBezTo>
                  <a:cubicBezTo>
                    <a:pt x="35257" y="28976"/>
                    <a:pt x="35648" y="28747"/>
                    <a:pt x="36071" y="28747"/>
                  </a:cubicBezTo>
                  <a:close/>
                  <a:moveTo>
                    <a:pt x="27327" y="29095"/>
                  </a:moveTo>
                  <a:cubicBezTo>
                    <a:pt x="27504" y="29095"/>
                    <a:pt x="27682" y="29138"/>
                    <a:pt x="27845" y="29230"/>
                  </a:cubicBezTo>
                  <a:cubicBezTo>
                    <a:pt x="28391" y="29537"/>
                    <a:pt x="28664" y="30253"/>
                    <a:pt x="28357" y="30799"/>
                  </a:cubicBezTo>
                  <a:cubicBezTo>
                    <a:pt x="28144" y="31223"/>
                    <a:pt x="27754" y="31452"/>
                    <a:pt x="27341" y="31452"/>
                  </a:cubicBezTo>
                  <a:cubicBezTo>
                    <a:pt x="27156" y="31452"/>
                    <a:pt x="26966" y="31406"/>
                    <a:pt x="26787" y="31311"/>
                  </a:cubicBezTo>
                  <a:cubicBezTo>
                    <a:pt x="26173" y="31038"/>
                    <a:pt x="25968" y="30287"/>
                    <a:pt x="26275" y="29741"/>
                  </a:cubicBezTo>
                  <a:cubicBezTo>
                    <a:pt x="26491" y="29334"/>
                    <a:pt x="26908" y="29095"/>
                    <a:pt x="27327" y="29095"/>
                  </a:cubicBezTo>
                  <a:close/>
                  <a:moveTo>
                    <a:pt x="50492" y="31261"/>
                  </a:moveTo>
                  <a:lnTo>
                    <a:pt x="50492" y="31261"/>
                  </a:lnTo>
                  <a:cubicBezTo>
                    <a:pt x="50413" y="31442"/>
                    <a:pt x="50329" y="31620"/>
                    <a:pt x="50242" y="31796"/>
                  </a:cubicBezTo>
                  <a:lnTo>
                    <a:pt x="50242" y="31796"/>
                  </a:lnTo>
                  <a:cubicBezTo>
                    <a:pt x="50304" y="31724"/>
                    <a:pt x="50357" y="31642"/>
                    <a:pt x="50400" y="31550"/>
                  </a:cubicBezTo>
                  <a:cubicBezTo>
                    <a:pt x="50442" y="31455"/>
                    <a:pt x="50473" y="31359"/>
                    <a:pt x="50492" y="31261"/>
                  </a:cubicBezTo>
                  <a:close/>
                  <a:moveTo>
                    <a:pt x="18535" y="30289"/>
                  </a:moveTo>
                  <a:cubicBezTo>
                    <a:pt x="18717" y="30289"/>
                    <a:pt x="18902" y="30332"/>
                    <a:pt x="19075" y="30424"/>
                  </a:cubicBezTo>
                  <a:cubicBezTo>
                    <a:pt x="19655" y="30731"/>
                    <a:pt x="19860" y="31448"/>
                    <a:pt x="19587" y="31994"/>
                  </a:cubicBezTo>
                  <a:cubicBezTo>
                    <a:pt x="19368" y="32383"/>
                    <a:pt x="18957" y="32634"/>
                    <a:pt x="18517" y="32634"/>
                  </a:cubicBezTo>
                  <a:cubicBezTo>
                    <a:pt x="18341" y="32634"/>
                    <a:pt x="18159" y="32593"/>
                    <a:pt x="17983" y="32505"/>
                  </a:cubicBezTo>
                  <a:cubicBezTo>
                    <a:pt x="17403" y="32198"/>
                    <a:pt x="17198" y="31482"/>
                    <a:pt x="17471" y="30936"/>
                  </a:cubicBezTo>
                  <a:cubicBezTo>
                    <a:pt x="17687" y="30528"/>
                    <a:pt x="18104" y="30289"/>
                    <a:pt x="18535" y="30289"/>
                  </a:cubicBezTo>
                  <a:close/>
                  <a:moveTo>
                    <a:pt x="9732" y="30624"/>
                  </a:moveTo>
                  <a:cubicBezTo>
                    <a:pt x="9917" y="30624"/>
                    <a:pt x="10102" y="30670"/>
                    <a:pt x="10271" y="30765"/>
                  </a:cubicBezTo>
                  <a:cubicBezTo>
                    <a:pt x="10886" y="31038"/>
                    <a:pt x="11090" y="31755"/>
                    <a:pt x="10783" y="32335"/>
                  </a:cubicBezTo>
                  <a:cubicBezTo>
                    <a:pt x="10571" y="32759"/>
                    <a:pt x="10180" y="32988"/>
                    <a:pt x="9768" y="32988"/>
                  </a:cubicBezTo>
                  <a:cubicBezTo>
                    <a:pt x="9583" y="32988"/>
                    <a:pt x="9393" y="32942"/>
                    <a:pt x="9214" y="32847"/>
                  </a:cubicBezTo>
                  <a:cubicBezTo>
                    <a:pt x="8599" y="32574"/>
                    <a:pt x="8395" y="31823"/>
                    <a:pt x="8702" y="31277"/>
                  </a:cubicBezTo>
                  <a:cubicBezTo>
                    <a:pt x="8914" y="30853"/>
                    <a:pt x="9321" y="30624"/>
                    <a:pt x="9732" y="30624"/>
                  </a:cubicBezTo>
                  <a:close/>
                  <a:moveTo>
                    <a:pt x="40534" y="31021"/>
                  </a:moveTo>
                  <a:cubicBezTo>
                    <a:pt x="40716" y="31021"/>
                    <a:pt x="40903" y="31060"/>
                    <a:pt x="41084" y="31140"/>
                  </a:cubicBezTo>
                  <a:cubicBezTo>
                    <a:pt x="41664" y="31448"/>
                    <a:pt x="41869" y="32164"/>
                    <a:pt x="41562" y="32744"/>
                  </a:cubicBezTo>
                  <a:cubicBezTo>
                    <a:pt x="41370" y="33153"/>
                    <a:pt x="40974" y="33376"/>
                    <a:pt x="40542" y="33376"/>
                  </a:cubicBezTo>
                  <a:cubicBezTo>
                    <a:pt x="40361" y="33376"/>
                    <a:pt x="40174" y="33337"/>
                    <a:pt x="39992" y="33256"/>
                  </a:cubicBezTo>
                  <a:cubicBezTo>
                    <a:pt x="39446" y="32949"/>
                    <a:pt x="39208" y="32198"/>
                    <a:pt x="39481" y="31652"/>
                  </a:cubicBezTo>
                  <a:cubicBezTo>
                    <a:pt x="39697" y="31243"/>
                    <a:pt x="40100" y="31021"/>
                    <a:pt x="40534" y="31021"/>
                  </a:cubicBezTo>
                  <a:close/>
                  <a:moveTo>
                    <a:pt x="31741" y="31347"/>
                  </a:moveTo>
                  <a:cubicBezTo>
                    <a:pt x="31923" y="31347"/>
                    <a:pt x="32108" y="31390"/>
                    <a:pt x="32281" y="31482"/>
                  </a:cubicBezTo>
                  <a:cubicBezTo>
                    <a:pt x="32861" y="31789"/>
                    <a:pt x="33100" y="32471"/>
                    <a:pt x="32792" y="33051"/>
                  </a:cubicBezTo>
                  <a:cubicBezTo>
                    <a:pt x="32580" y="33475"/>
                    <a:pt x="32190" y="33704"/>
                    <a:pt x="31777" y="33704"/>
                  </a:cubicBezTo>
                  <a:cubicBezTo>
                    <a:pt x="31592" y="33704"/>
                    <a:pt x="31402" y="33658"/>
                    <a:pt x="31223" y="33563"/>
                  </a:cubicBezTo>
                  <a:cubicBezTo>
                    <a:pt x="30677" y="33290"/>
                    <a:pt x="30404" y="32574"/>
                    <a:pt x="30711" y="31994"/>
                  </a:cubicBezTo>
                  <a:cubicBezTo>
                    <a:pt x="30903" y="31586"/>
                    <a:pt x="31313" y="31347"/>
                    <a:pt x="31741" y="31347"/>
                  </a:cubicBezTo>
                  <a:close/>
                  <a:moveTo>
                    <a:pt x="22961" y="32557"/>
                  </a:moveTo>
                  <a:cubicBezTo>
                    <a:pt x="23143" y="32557"/>
                    <a:pt x="23330" y="32595"/>
                    <a:pt x="23511" y="32676"/>
                  </a:cubicBezTo>
                  <a:cubicBezTo>
                    <a:pt x="24091" y="32983"/>
                    <a:pt x="24296" y="33700"/>
                    <a:pt x="24023" y="34280"/>
                  </a:cubicBezTo>
                  <a:cubicBezTo>
                    <a:pt x="23812" y="34678"/>
                    <a:pt x="23424" y="34900"/>
                    <a:pt x="23002" y="34900"/>
                  </a:cubicBezTo>
                  <a:cubicBezTo>
                    <a:pt x="22810" y="34900"/>
                    <a:pt x="22611" y="34854"/>
                    <a:pt x="22419" y="34758"/>
                  </a:cubicBezTo>
                  <a:cubicBezTo>
                    <a:pt x="21873" y="34485"/>
                    <a:pt x="21634" y="33768"/>
                    <a:pt x="21907" y="33188"/>
                  </a:cubicBezTo>
                  <a:cubicBezTo>
                    <a:pt x="22124" y="32779"/>
                    <a:pt x="22527" y="32557"/>
                    <a:pt x="22961" y="32557"/>
                  </a:cubicBezTo>
                  <a:close/>
                  <a:moveTo>
                    <a:pt x="14168" y="32842"/>
                  </a:moveTo>
                  <a:cubicBezTo>
                    <a:pt x="14353" y="32842"/>
                    <a:pt x="14538" y="32888"/>
                    <a:pt x="14707" y="32983"/>
                  </a:cubicBezTo>
                  <a:cubicBezTo>
                    <a:pt x="15322" y="33290"/>
                    <a:pt x="15526" y="34007"/>
                    <a:pt x="15219" y="34553"/>
                  </a:cubicBezTo>
                  <a:cubicBezTo>
                    <a:pt x="15007" y="34977"/>
                    <a:pt x="14616" y="35206"/>
                    <a:pt x="14204" y="35206"/>
                  </a:cubicBezTo>
                  <a:cubicBezTo>
                    <a:pt x="14018" y="35206"/>
                    <a:pt x="13829" y="35160"/>
                    <a:pt x="13650" y="35065"/>
                  </a:cubicBezTo>
                  <a:cubicBezTo>
                    <a:pt x="13104" y="34826"/>
                    <a:pt x="12831" y="34109"/>
                    <a:pt x="13138" y="33495"/>
                  </a:cubicBezTo>
                  <a:cubicBezTo>
                    <a:pt x="13350" y="33071"/>
                    <a:pt x="13757" y="32842"/>
                    <a:pt x="14168" y="32842"/>
                  </a:cubicBezTo>
                  <a:close/>
                  <a:moveTo>
                    <a:pt x="45000" y="33224"/>
                  </a:moveTo>
                  <a:cubicBezTo>
                    <a:pt x="45182" y="33224"/>
                    <a:pt x="45372" y="33267"/>
                    <a:pt x="45554" y="33358"/>
                  </a:cubicBezTo>
                  <a:cubicBezTo>
                    <a:pt x="46100" y="33666"/>
                    <a:pt x="46373" y="34382"/>
                    <a:pt x="46066" y="34962"/>
                  </a:cubicBezTo>
                  <a:cubicBezTo>
                    <a:pt x="45855" y="35361"/>
                    <a:pt x="45451" y="35582"/>
                    <a:pt x="45042" y="35582"/>
                  </a:cubicBezTo>
                  <a:cubicBezTo>
                    <a:pt x="44855" y="35582"/>
                    <a:pt x="44668" y="35536"/>
                    <a:pt x="44497" y="35440"/>
                  </a:cubicBezTo>
                  <a:cubicBezTo>
                    <a:pt x="43882" y="35167"/>
                    <a:pt x="43678" y="34416"/>
                    <a:pt x="43985" y="33870"/>
                  </a:cubicBezTo>
                  <a:cubicBezTo>
                    <a:pt x="44176" y="33463"/>
                    <a:pt x="44570" y="33224"/>
                    <a:pt x="45000" y="33224"/>
                  </a:cubicBezTo>
                  <a:close/>
                  <a:moveTo>
                    <a:pt x="36223" y="33580"/>
                  </a:moveTo>
                  <a:cubicBezTo>
                    <a:pt x="36400" y="33580"/>
                    <a:pt x="36580" y="33619"/>
                    <a:pt x="36751" y="33700"/>
                  </a:cubicBezTo>
                  <a:cubicBezTo>
                    <a:pt x="37365" y="34007"/>
                    <a:pt x="37570" y="34723"/>
                    <a:pt x="37263" y="35304"/>
                  </a:cubicBezTo>
                  <a:cubicBezTo>
                    <a:pt x="37070" y="35712"/>
                    <a:pt x="36657" y="35935"/>
                    <a:pt x="36227" y="35935"/>
                  </a:cubicBezTo>
                  <a:cubicBezTo>
                    <a:pt x="36047" y="35935"/>
                    <a:pt x="35864" y="35896"/>
                    <a:pt x="35693" y="35815"/>
                  </a:cubicBezTo>
                  <a:cubicBezTo>
                    <a:pt x="35113" y="35508"/>
                    <a:pt x="34874" y="34758"/>
                    <a:pt x="35181" y="34212"/>
                  </a:cubicBezTo>
                  <a:cubicBezTo>
                    <a:pt x="35398" y="33803"/>
                    <a:pt x="35801" y="33580"/>
                    <a:pt x="36223" y="33580"/>
                  </a:cubicBezTo>
                  <a:close/>
                  <a:moveTo>
                    <a:pt x="27392" y="34760"/>
                  </a:moveTo>
                  <a:cubicBezTo>
                    <a:pt x="27575" y="34760"/>
                    <a:pt x="27764" y="34803"/>
                    <a:pt x="27947" y="34894"/>
                  </a:cubicBezTo>
                  <a:cubicBezTo>
                    <a:pt x="28527" y="35201"/>
                    <a:pt x="28732" y="35918"/>
                    <a:pt x="28459" y="36464"/>
                  </a:cubicBezTo>
                  <a:cubicBezTo>
                    <a:pt x="28247" y="36888"/>
                    <a:pt x="27856" y="37117"/>
                    <a:pt x="27432" y="37117"/>
                  </a:cubicBezTo>
                  <a:cubicBezTo>
                    <a:pt x="27242" y="37117"/>
                    <a:pt x="27045" y="37071"/>
                    <a:pt x="26855" y="36976"/>
                  </a:cubicBezTo>
                  <a:cubicBezTo>
                    <a:pt x="26309" y="36737"/>
                    <a:pt x="26104" y="36020"/>
                    <a:pt x="26343" y="35406"/>
                  </a:cubicBezTo>
                  <a:cubicBezTo>
                    <a:pt x="26559" y="34999"/>
                    <a:pt x="26960" y="34760"/>
                    <a:pt x="27392" y="34760"/>
                  </a:cubicBezTo>
                  <a:close/>
                  <a:moveTo>
                    <a:pt x="18665" y="35116"/>
                  </a:moveTo>
                  <a:cubicBezTo>
                    <a:pt x="18840" y="35116"/>
                    <a:pt x="19016" y="35155"/>
                    <a:pt x="19177" y="35235"/>
                  </a:cubicBezTo>
                  <a:cubicBezTo>
                    <a:pt x="19792" y="35542"/>
                    <a:pt x="19996" y="36259"/>
                    <a:pt x="19689" y="36839"/>
                  </a:cubicBezTo>
                  <a:cubicBezTo>
                    <a:pt x="19498" y="37221"/>
                    <a:pt x="19108" y="37452"/>
                    <a:pt x="18680" y="37452"/>
                  </a:cubicBezTo>
                  <a:cubicBezTo>
                    <a:pt x="18496" y="37452"/>
                    <a:pt x="18305" y="37409"/>
                    <a:pt x="18120" y="37317"/>
                  </a:cubicBezTo>
                  <a:cubicBezTo>
                    <a:pt x="17540" y="37078"/>
                    <a:pt x="17301" y="36361"/>
                    <a:pt x="17608" y="35747"/>
                  </a:cubicBezTo>
                  <a:cubicBezTo>
                    <a:pt x="17824" y="35338"/>
                    <a:pt x="18244" y="35116"/>
                    <a:pt x="18665" y="35116"/>
                  </a:cubicBezTo>
                  <a:close/>
                  <a:moveTo>
                    <a:pt x="40672" y="35844"/>
                  </a:moveTo>
                  <a:cubicBezTo>
                    <a:pt x="40864" y="35844"/>
                    <a:pt x="41063" y="35890"/>
                    <a:pt x="41255" y="35986"/>
                  </a:cubicBezTo>
                  <a:cubicBezTo>
                    <a:pt x="41801" y="36259"/>
                    <a:pt x="42006" y="37010"/>
                    <a:pt x="41767" y="37556"/>
                  </a:cubicBezTo>
                  <a:cubicBezTo>
                    <a:pt x="41551" y="37963"/>
                    <a:pt x="41117" y="38202"/>
                    <a:pt x="40688" y="38202"/>
                  </a:cubicBezTo>
                  <a:cubicBezTo>
                    <a:pt x="40506" y="38202"/>
                    <a:pt x="40326" y="38159"/>
                    <a:pt x="40163" y="38067"/>
                  </a:cubicBezTo>
                  <a:cubicBezTo>
                    <a:pt x="39583" y="37760"/>
                    <a:pt x="39378" y="37078"/>
                    <a:pt x="39651" y="36464"/>
                  </a:cubicBezTo>
                  <a:cubicBezTo>
                    <a:pt x="39862" y="36065"/>
                    <a:pt x="40250" y="35844"/>
                    <a:pt x="40672" y="35844"/>
                  </a:cubicBezTo>
                  <a:close/>
                  <a:moveTo>
                    <a:pt x="31841" y="37039"/>
                  </a:moveTo>
                  <a:cubicBezTo>
                    <a:pt x="32030" y="37039"/>
                    <a:pt x="32227" y="37085"/>
                    <a:pt x="32417" y="37180"/>
                  </a:cubicBezTo>
                  <a:cubicBezTo>
                    <a:pt x="32997" y="37453"/>
                    <a:pt x="33236" y="38170"/>
                    <a:pt x="32929" y="38750"/>
                  </a:cubicBezTo>
                  <a:cubicBezTo>
                    <a:pt x="32713" y="39157"/>
                    <a:pt x="32296" y="39396"/>
                    <a:pt x="31877" y="39396"/>
                  </a:cubicBezTo>
                  <a:cubicBezTo>
                    <a:pt x="31700" y="39396"/>
                    <a:pt x="31522" y="39353"/>
                    <a:pt x="31359" y="39262"/>
                  </a:cubicBezTo>
                  <a:cubicBezTo>
                    <a:pt x="30745" y="38955"/>
                    <a:pt x="30540" y="38238"/>
                    <a:pt x="30847" y="37692"/>
                  </a:cubicBezTo>
                  <a:cubicBezTo>
                    <a:pt x="31036" y="37268"/>
                    <a:pt x="31420" y="37039"/>
                    <a:pt x="31841" y="37039"/>
                  </a:cubicBezTo>
                  <a:close/>
                  <a:moveTo>
                    <a:pt x="23105" y="37380"/>
                  </a:moveTo>
                  <a:cubicBezTo>
                    <a:pt x="23295" y="37380"/>
                    <a:pt x="23492" y="37426"/>
                    <a:pt x="23682" y="37522"/>
                  </a:cubicBezTo>
                  <a:cubicBezTo>
                    <a:pt x="24228" y="37794"/>
                    <a:pt x="24432" y="38545"/>
                    <a:pt x="24194" y="39091"/>
                  </a:cubicBezTo>
                  <a:cubicBezTo>
                    <a:pt x="23978" y="39498"/>
                    <a:pt x="23577" y="39738"/>
                    <a:pt x="23145" y="39738"/>
                  </a:cubicBezTo>
                  <a:cubicBezTo>
                    <a:pt x="22962" y="39738"/>
                    <a:pt x="22773" y="39694"/>
                    <a:pt x="22590" y="39603"/>
                  </a:cubicBezTo>
                  <a:cubicBezTo>
                    <a:pt x="22010" y="39296"/>
                    <a:pt x="21805" y="38579"/>
                    <a:pt x="22078" y="38033"/>
                  </a:cubicBezTo>
                  <a:cubicBezTo>
                    <a:pt x="22290" y="37609"/>
                    <a:pt x="22681" y="37380"/>
                    <a:pt x="23105" y="37380"/>
                  </a:cubicBezTo>
                  <a:close/>
                  <a:moveTo>
                    <a:pt x="14268" y="38575"/>
                  </a:moveTo>
                  <a:cubicBezTo>
                    <a:pt x="14457" y="38575"/>
                    <a:pt x="14654" y="38621"/>
                    <a:pt x="14844" y="38716"/>
                  </a:cubicBezTo>
                  <a:cubicBezTo>
                    <a:pt x="15424" y="38989"/>
                    <a:pt x="15663" y="39740"/>
                    <a:pt x="15356" y="40285"/>
                  </a:cubicBezTo>
                  <a:cubicBezTo>
                    <a:pt x="15140" y="40693"/>
                    <a:pt x="14739" y="40932"/>
                    <a:pt x="14319" y="40932"/>
                  </a:cubicBezTo>
                  <a:cubicBezTo>
                    <a:pt x="14141" y="40932"/>
                    <a:pt x="13959" y="40889"/>
                    <a:pt x="13786" y="40797"/>
                  </a:cubicBezTo>
                  <a:cubicBezTo>
                    <a:pt x="13172" y="40490"/>
                    <a:pt x="12967" y="39774"/>
                    <a:pt x="13274" y="39228"/>
                  </a:cubicBezTo>
                  <a:cubicBezTo>
                    <a:pt x="13463" y="38804"/>
                    <a:pt x="13846" y="38575"/>
                    <a:pt x="14268" y="38575"/>
                  </a:cubicBezTo>
                  <a:close/>
                  <a:moveTo>
                    <a:pt x="27541" y="39633"/>
                  </a:moveTo>
                  <a:cubicBezTo>
                    <a:pt x="27731" y="39633"/>
                    <a:pt x="27927" y="39679"/>
                    <a:pt x="28118" y="39774"/>
                  </a:cubicBezTo>
                  <a:cubicBezTo>
                    <a:pt x="28698" y="40081"/>
                    <a:pt x="28902" y="40797"/>
                    <a:pt x="28629" y="41343"/>
                  </a:cubicBezTo>
                  <a:cubicBezTo>
                    <a:pt x="28417" y="41767"/>
                    <a:pt x="28027" y="41996"/>
                    <a:pt x="27603" y="41996"/>
                  </a:cubicBezTo>
                  <a:cubicBezTo>
                    <a:pt x="27413" y="41996"/>
                    <a:pt x="27216" y="41950"/>
                    <a:pt x="27026" y="41855"/>
                  </a:cubicBezTo>
                  <a:cubicBezTo>
                    <a:pt x="26446" y="41548"/>
                    <a:pt x="26207" y="40866"/>
                    <a:pt x="26514" y="40285"/>
                  </a:cubicBezTo>
                  <a:cubicBezTo>
                    <a:pt x="26726" y="39861"/>
                    <a:pt x="27117" y="39633"/>
                    <a:pt x="27541" y="39633"/>
                  </a:cubicBezTo>
                  <a:close/>
                  <a:moveTo>
                    <a:pt x="18760" y="40827"/>
                  </a:moveTo>
                  <a:cubicBezTo>
                    <a:pt x="18945" y="40827"/>
                    <a:pt x="19134" y="40873"/>
                    <a:pt x="19314" y="40968"/>
                  </a:cubicBezTo>
                  <a:cubicBezTo>
                    <a:pt x="19860" y="41275"/>
                    <a:pt x="20133" y="41992"/>
                    <a:pt x="19826" y="42538"/>
                  </a:cubicBezTo>
                  <a:cubicBezTo>
                    <a:pt x="19614" y="42962"/>
                    <a:pt x="19207" y="43191"/>
                    <a:pt x="18795" y="43191"/>
                  </a:cubicBezTo>
                  <a:cubicBezTo>
                    <a:pt x="18611" y="43191"/>
                    <a:pt x="18425" y="43145"/>
                    <a:pt x="18256" y="43049"/>
                  </a:cubicBezTo>
                  <a:cubicBezTo>
                    <a:pt x="17642" y="42742"/>
                    <a:pt x="17437" y="42060"/>
                    <a:pt x="17744" y="41480"/>
                  </a:cubicBezTo>
                  <a:cubicBezTo>
                    <a:pt x="17956" y="41056"/>
                    <a:pt x="18347" y="40827"/>
                    <a:pt x="18760" y="40827"/>
                  </a:cubicBezTo>
                  <a:close/>
                  <a:moveTo>
                    <a:pt x="13281" y="1"/>
                  </a:moveTo>
                  <a:cubicBezTo>
                    <a:pt x="12193" y="1"/>
                    <a:pt x="11110" y="135"/>
                    <a:pt x="10067" y="396"/>
                  </a:cubicBezTo>
                  <a:cubicBezTo>
                    <a:pt x="10067" y="498"/>
                    <a:pt x="10032" y="532"/>
                    <a:pt x="9964" y="600"/>
                  </a:cubicBezTo>
                  <a:cubicBezTo>
                    <a:pt x="9776" y="1024"/>
                    <a:pt x="9360" y="1253"/>
                    <a:pt x="8940" y="1253"/>
                  </a:cubicBezTo>
                  <a:cubicBezTo>
                    <a:pt x="8752" y="1253"/>
                    <a:pt x="8564" y="1207"/>
                    <a:pt x="8395" y="1112"/>
                  </a:cubicBezTo>
                  <a:cubicBezTo>
                    <a:pt x="8326" y="1078"/>
                    <a:pt x="8258" y="1044"/>
                    <a:pt x="8224" y="1010"/>
                  </a:cubicBezTo>
                  <a:cubicBezTo>
                    <a:pt x="7200" y="1419"/>
                    <a:pt x="6279" y="1931"/>
                    <a:pt x="5358" y="2614"/>
                  </a:cubicBezTo>
                  <a:cubicBezTo>
                    <a:pt x="5801" y="2955"/>
                    <a:pt x="5938" y="3569"/>
                    <a:pt x="5665" y="4081"/>
                  </a:cubicBezTo>
                  <a:cubicBezTo>
                    <a:pt x="5448" y="4490"/>
                    <a:pt x="5045" y="4712"/>
                    <a:pt x="4623" y="4712"/>
                  </a:cubicBezTo>
                  <a:cubicBezTo>
                    <a:pt x="4446" y="4712"/>
                    <a:pt x="4266" y="4673"/>
                    <a:pt x="4095" y="4593"/>
                  </a:cubicBezTo>
                  <a:cubicBezTo>
                    <a:pt x="3890" y="4490"/>
                    <a:pt x="3754" y="4320"/>
                    <a:pt x="3617" y="4149"/>
                  </a:cubicBezTo>
                  <a:cubicBezTo>
                    <a:pt x="1775" y="6060"/>
                    <a:pt x="751" y="8244"/>
                    <a:pt x="307" y="10632"/>
                  </a:cubicBezTo>
                  <a:cubicBezTo>
                    <a:pt x="512" y="10632"/>
                    <a:pt x="717" y="10632"/>
                    <a:pt x="922" y="10769"/>
                  </a:cubicBezTo>
                  <a:cubicBezTo>
                    <a:pt x="1536" y="11076"/>
                    <a:pt x="1741" y="11759"/>
                    <a:pt x="1433" y="12339"/>
                  </a:cubicBezTo>
                  <a:cubicBezTo>
                    <a:pt x="1243" y="12747"/>
                    <a:pt x="813" y="13004"/>
                    <a:pt x="370" y="13004"/>
                  </a:cubicBezTo>
                  <a:cubicBezTo>
                    <a:pt x="257" y="13004"/>
                    <a:pt x="145" y="12987"/>
                    <a:pt x="34" y="12953"/>
                  </a:cubicBezTo>
                  <a:lnTo>
                    <a:pt x="34" y="12953"/>
                  </a:lnTo>
                  <a:cubicBezTo>
                    <a:pt x="0" y="13806"/>
                    <a:pt x="34" y="14693"/>
                    <a:pt x="137" y="15580"/>
                  </a:cubicBezTo>
                  <a:cubicBezTo>
                    <a:pt x="266" y="15516"/>
                    <a:pt x="410" y="15482"/>
                    <a:pt x="562" y="15482"/>
                  </a:cubicBezTo>
                  <a:cubicBezTo>
                    <a:pt x="732" y="15482"/>
                    <a:pt x="912" y="15524"/>
                    <a:pt x="1092" y="15614"/>
                  </a:cubicBezTo>
                  <a:cubicBezTo>
                    <a:pt x="1706" y="15922"/>
                    <a:pt x="1911" y="16638"/>
                    <a:pt x="1604" y="17218"/>
                  </a:cubicBezTo>
                  <a:cubicBezTo>
                    <a:pt x="1421" y="17585"/>
                    <a:pt x="1017" y="17843"/>
                    <a:pt x="616" y="17843"/>
                  </a:cubicBezTo>
                  <a:cubicBezTo>
                    <a:pt x="570" y="17843"/>
                    <a:pt x="524" y="17840"/>
                    <a:pt x="478" y="17832"/>
                  </a:cubicBezTo>
                  <a:lnTo>
                    <a:pt x="478" y="17832"/>
                  </a:lnTo>
                  <a:cubicBezTo>
                    <a:pt x="683" y="19027"/>
                    <a:pt x="990" y="20221"/>
                    <a:pt x="1365" y="21415"/>
                  </a:cubicBezTo>
                  <a:cubicBezTo>
                    <a:pt x="1775" y="21723"/>
                    <a:pt x="1945" y="22268"/>
                    <a:pt x="1775" y="22746"/>
                  </a:cubicBezTo>
                  <a:cubicBezTo>
                    <a:pt x="2525" y="24794"/>
                    <a:pt x="3413" y="26807"/>
                    <a:pt x="4402" y="28718"/>
                  </a:cubicBezTo>
                  <a:cubicBezTo>
                    <a:pt x="4635" y="28461"/>
                    <a:pt x="4980" y="28300"/>
                    <a:pt x="5327" y="28300"/>
                  </a:cubicBezTo>
                  <a:cubicBezTo>
                    <a:pt x="5488" y="28300"/>
                    <a:pt x="5650" y="28335"/>
                    <a:pt x="5801" y="28411"/>
                  </a:cubicBezTo>
                  <a:cubicBezTo>
                    <a:pt x="6381" y="28718"/>
                    <a:pt x="6620" y="29434"/>
                    <a:pt x="6313" y="30014"/>
                  </a:cubicBezTo>
                  <a:cubicBezTo>
                    <a:pt x="6142" y="30390"/>
                    <a:pt x="5767" y="30595"/>
                    <a:pt x="5358" y="30629"/>
                  </a:cubicBezTo>
                  <a:cubicBezTo>
                    <a:pt x="6552" y="32813"/>
                    <a:pt x="7814" y="34826"/>
                    <a:pt x="9009" y="36600"/>
                  </a:cubicBezTo>
                  <a:cubicBezTo>
                    <a:pt x="9222" y="36387"/>
                    <a:pt x="9515" y="36280"/>
                    <a:pt x="9822" y="36280"/>
                  </a:cubicBezTo>
                  <a:cubicBezTo>
                    <a:pt x="10006" y="36280"/>
                    <a:pt x="10195" y="36319"/>
                    <a:pt x="10374" y="36395"/>
                  </a:cubicBezTo>
                  <a:cubicBezTo>
                    <a:pt x="10954" y="36703"/>
                    <a:pt x="11159" y="37419"/>
                    <a:pt x="10886" y="37965"/>
                  </a:cubicBezTo>
                  <a:cubicBezTo>
                    <a:pt x="10749" y="38238"/>
                    <a:pt x="10544" y="38409"/>
                    <a:pt x="10305" y="38545"/>
                  </a:cubicBezTo>
                  <a:cubicBezTo>
                    <a:pt x="12353" y="41377"/>
                    <a:pt x="13854" y="43186"/>
                    <a:pt x="13854" y="43186"/>
                  </a:cubicBezTo>
                  <a:cubicBezTo>
                    <a:pt x="13854" y="43186"/>
                    <a:pt x="15507" y="43292"/>
                    <a:pt x="18116" y="43292"/>
                  </a:cubicBezTo>
                  <a:cubicBezTo>
                    <a:pt x="19420" y="43292"/>
                    <a:pt x="20963" y="43266"/>
                    <a:pt x="22658" y="43186"/>
                  </a:cubicBezTo>
                  <a:cubicBezTo>
                    <a:pt x="22802" y="43096"/>
                    <a:pt x="22965" y="43053"/>
                    <a:pt x="23137" y="43053"/>
                  </a:cubicBezTo>
                  <a:cubicBezTo>
                    <a:pt x="23291" y="43053"/>
                    <a:pt x="23452" y="43087"/>
                    <a:pt x="23613" y="43152"/>
                  </a:cubicBezTo>
                  <a:cubicBezTo>
                    <a:pt x="25934" y="43015"/>
                    <a:pt x="28493" y="42742"/>
                    <a:pt x="31052" y="42333"/>
                  </a:cubicBezTo>
                  <a:cubicBezTo>
                    <a:pt x="31281" y="42035"/>
                    <a:pt x="31618" y="41860"/>
                    <a:pt x="31970" y="41860"/>
                  </a:cubicBezTo>
                  <a:cubicBezTo>
                    <a:pt x="32142" y="41860"/>
                    <a:pt x="32317" y="41902"/>
                    <a:pt x="32485" y="41992"/>
                  </a:cubicBezTo>
                  <a:cubicBezTo>
                    <a:pt x="32554" y="41992"/>
                    <a:pt x="32554" y="42026"/>
                    <a:pt x="32588" y="42026"/>
                  </a:cubicBezTo>
                  <a:cubicBezTo>
                    <a:pt x="33577" y="41855"/>
                    <a:pt x="34601" y="41616"/>
                    <a:pt x="35556" y="41343"/>
                  </a:cubicBezTo>
                  <a:cubicBezTo>
                    <a:pt x="35147" y="41002"/>
                    <a:pt x="34976" y="40422"/>
                    <a:pt x="35215" y="39910"/>
                  </a:cubicBezTo>
                  <a:cubicBezTo>
                    <a:pt x="35427" y="39486"/>
                    <a:pt x="35818" y="39257"/>
                    <a:pt x="36242" y="39257"/>
                  </a:cubicBezTo>
                  <a:cubicBezTo>
                    <a:pt x="36432" y="39257"/>
                    <a:pt x="36629" y="39303"/>
                    <a:pt x="36819" y="39398"/>
                  </a:cubicBezTo>
                  <a:cubicBezTo>
                    <a:pt x="37365" y="39671"/>
                    <a:pt x="37570" y="40320"/>
                    <a:pt x="37365" y="40866"/>
                  </a:cubicBezTo>
                  <a:cubicBezTo>
                    <a:pt x="42921" y="39201"/>
                    <a:pt x="47938" y="36423"/>
                    <a:pt x="50242" y="31796"/>
                  </a:cubicBezTo>
                  <a:lnTo>
                    <a:pt x="50242" y="31796"/>
                  </a:lnTo>
                  <a:cubicBezTo>
                    <a:pt x="50035" y="32038"/>
                    <a:pt x="49735" y="32170"/>
                    <a:pt x="49413" y="32170"/>
                  </a:cubicBezTo>
                  <a:cubicBezTo>
                    <a:pt x="49222" y="32170"/>
                    <a:pt x="49023" y="32124"/>
                    <a:pt x="48830" y="32028"/>
                  </a:cubicBezTo>
                  <a:cubicBezTo>
                    <a:pt x="48250" y="31755"/>
                    <a:pt x="48011" y="31072"/>
                    <a:pt x="48318" y="30458"/>
                  </a:cubicBezTo>
                  <a:cubicBezTo>
                    <a:pt x="48534" y="30051"/>
                    <a:pt x="48935" y="29812"/>
                    <a:pt x="49355" y="29812"/>
                  </a:cubicBezTo>
                  <a:cubicBezTo>
                    <a:pt x="49533" y="29812"/>
                    <a:pt x="49715" y="29855"/>
                    <a:pt x="49888" y="29946"/>
                  </a:cubicBezTo>
                  <a:cubicBezTo>
                    <a:pt x="50379" y="30177"/>
                    <a:pt x="50601" y="30726"/>
                    <a:pt x="50492" y="31261"/>
                  </a:cubicBezTo>
                  <a:lnTo>
                    <a:pt x="50492" y="31261"/>
                  </a:lnTo>
                  <a:cubicBezTo>
                    <a:pt x="51110" y="29855"/>
                    <a:pt x="51485" y="28285"/>
                    <a:pt x="51560" y="26534"/>
                  </a:cubicBezTo>
                  <a:cubicBezTo>
                    <a:pt x="51833" y="21893"/>
                    <a:pt x="49513" y="17286"/>
                    <a:pt x="45520" y="14830"/>
                  </a:cubicBezTo>
                  <a:cubicBezTo>
                    <a:pt x="43395" y="13502"/>
                    <a:pt x="41288" y="12977"/>
                    <a:pt x="39270" y="12977"/>
                  </a:cubicBezTo>
                  <a:cubicBezTo>
                    <a:pt x="38436" y="12977"/>
                    <a:pt x="37617" y="13066"/>
                    <a:pt x="36819" y="13226"/>
                  </a:cubicBezTo>
                  <a:cubicBezTo>
                    <a:pt x="36921" y="13533"/>
                    <a:pt x="36921" y="13874"/>
                    <a:pt x="36751" y="14215"/>
                  </a:cubicBezTo>
                  <a:cubicBezTo>
                    <a:pt x="36562" y="14639"/>
                    <a:pt x="36146" y="14868"/>
                    <a:pt x="35727" y="14868"/>
                  </a:cubicBezTo>
                  <a:cubicBezTo>
                    <a:pt x="35539" y="14868"/>
                    <a:pt x="35350" y="14822"/>
                    <a:pt x="35181" y="14727"/>
                  </a:cubicBezTo>
                  <a:cubicBezTo>
                    <a:pt x="34840" y="14557"/>
                    <a:pt x="34635" y="14250"/>
                    <a:pt x="34533" y="13874"/>
                  </a:cubicBezTo>
                  <a:cubicBezTo>
                    <a:pt x="31462" y="15034"/>
                    <a:pt x="28868" y="17082"/>
                    <a:pt x="27265" y="18583"/>
                  </a:cubicBezTo>
                  <a:cubicBezTo>
                    <a:pt x="27333" y="18583"/>
                    <a:pt x="27469" y="18617"/>
                    <a:pt x="27538" y="18651"/>
                  </a:cubicBezTo>
                  <a:cubicBezTo>
                    <a:pt x="28152" y="18959"/>
                    <a:pt x="28357" y="19675"/>
                    <a:pt x="28049" y="20221"/>
                  </a:cubicBezTo>
                  <a:cubicBezTo>
                    <a:pt x="27858" y="20628"/>
                    <a:pt x="27431" y="20867"/>
                    <a:pt x="27004" y="20867"/>
                  </a:cubicBezTo>
                  <a:cubicBezTo>
                    <a:pt x="26823" y="20867"/>
                    <a:pt x="26642" y="20824"/>
                    <a:pt x="26480" y="20733"/>
                  </a:cubicBezTo>
                  <a:cubicBezTo>
                    <a:pt x="26139" y="20562"/>
                    <a:pt x="25934" y="20289"/>
                    <a:pt x="25831" y="19880"/>
                  </a:cubicBezTo>
                  <a:cubicBezTo>
                    <a:pt x="25558" y="20187"/>
                    <a:pt x="25388" y="20392"/>
                    <a:pt x="25388" y="20392"/>
                  </a:cubicBezTo>
                  <a:cubicBezTo>
                    <a:pt x="25388" y="20392"/>
                    <a:pt x="25900" y="18413"/>
                    <a:pt x="25968" y="15614"/>
                  </a:cubicBezTo>
                  <a:cubicBezTo>
                    <a:pt x="25661" y="15273"/>
                    <a:pt x="25593" y="14761"/>
                    <a:pt x="25797" y="14318"/>
                  </a:cubicBezTo>
                  <a:cubicBezTo>
                    <a:pt x="25831" y="14215"/>
                    <a:pt x="25934" y="14147"/>
                    <a:pt x="25968" y="14045"/>
                  </a:cubicBezTo>
                  <a:cubicBezTo>
                    <a:pt x="25831" y="9404"/>
                    <a:pt x="24296" y="3433"/>
                    <a:pt x="18051" y="907"/>
                  </a:cubicBezTo>
                  <a:cubicBezTo>
                    <a:pt x="16522" y="296"/>
                    <a:pt x="14896" y="1"/>
                    <a:pt x="1328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3" name="Google Shape;633;p19"/>
          <p:cNvGrpSpPr/>
          <p:nvPr/>
        </p:nvGrpSpPr>
        <p:grpSpPr>
          <a:xfrm rot="-2123231">
            <a:off x="7846203" y="1208267"/>
            <a:ext cx="1197848" cy="841438"/>
            <a:chOff x="3059275" y="821125"/>
            <a:chExt cx="1546650" cy="1083350"/>
          </a:xfrm>
        </p:grpSpPr>
        <p:sp>
          <p:nvSpPr>
            <p:cNvPr id="634" name="Google Shape;634;p19"/>
            <p:cNvSpPr/>
            <p:nvPr/>
          </p:nvSpPr>
          <p:spPr>
            <a:xfrm>
              <a:off x="3059275" y="821400"/>
              <a:ext cx="1546650" cy="1083075"/>
            </a:xfrm>
            <a:custGeom>
              <a:avLst/>
              <a:gdLst/>
              <a:ahLst/>
              <a:cxnLst/>
              <a:rect l="l" t="t" r="r" b="b"/>
              <a:pathLst>
                <a:path w="61866" h="43323" extrusionOk="0">
                  <a:moveTo>
                    <a:pt x="23445" y="0"/>
                  </a:moveTo>
                  <a:cubicBezTo>
                    <a:pt x="20439" y="0"/>
                    <a:pt x="17431" y="1029"/>
                    <a:pt x="15049" y="2944"/>
                  </a:cubicBezTo>
                  <a:cubicBezTo>
                    <a:pt x="0" y="15023"/>
                    <a:pt x="23886" y="43209"/>
                    <a:pt x="23886" y="43209"/>
                  </a:cubicBezTo>
                  <a:cubicBezTo>
                    <a:pt x="23886" y="43209"/>
                    <a:pt x="25525" y="43323"/>
                    <a:pt x="28120" y="43323"/>
                  </a:cubicBezTo>
                  <a:cubicBezTo>
                    <a:pt x="37842" y="43323"/>
                    <a:pt x="60987" y="41728"/>
                    <a:pt x="61660" y="26591"/>
                  </a:cubicBezTo>
                  <a:cubicBezTo>
                    <a:pt x="61865" y="21882"/>
                    <a:pt x="59511" y="17275"/>
                    <a:pt x="55552" y="14819"/>
                  </a:cubicBezTo>
                  <a:cubicBezTo>
                    <a:pt x="53417" y="13493"/>
                    <a:pt x="51294" y="12969"/>
                    <a:pt x="49272" y="12969"/>
                  </a:cubicBezTo>
                  <a:cubicBezTo>
                    <a:pt x="41664" y="12969"/>
                    <a:pt x="35488" y="20381"/>
                    <a:pt x="35488" y="20381"/>
                  </a:cubicBezTo>
                  <a:cubicBezTo>
                    <a:pt x="35488" y="20381"/>
                    <a:pt x="39242" y="5332"/>
                    <a:pt x="28152" y="896"/>
                  </a:cubicBezTo>
                  <a:cubicBezTo>
                    <a:pt x="26646" y="292"/>
                    <a:pt x="25046" y="0"/>
                    <a:pt x="234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9"/>
            <p:cNvSpPr/>
            <p:nvPr/>
          </p:nvSpPr>
          <p:spPr>
            <a:xfrm>
              <a:off x="3309225" y="821125"/>
              <a:ext cx="1295850" cy="1082325"/>
            </a:xfrm>
            <a:custGeom>
              <a:avLst/>
              <a:gdLst/>
              <a:ahLst/>
              <a:cxnLst/>
              <a:rect l="l" t="t" r="r" b="b"/>
              <a:pathLst>
                <a:path w="51834" h="43293" extrusionOk="0">
                  <a:moveTo>
                    <a:pt x="13415" y="1210"/>
                  </a:moveTo>
                  <a:cubicBezTo>
                    <a:pt x="13604" y="1210"/>
                    <a:pt x="13801" y="1256"/>
                    <a:pt x="13991" y="1351"/>
                  </a:cubicBezTo>
                  <a:cubicBezTo>
                    <a:pt x="14571" y="1624"/>
                    <a:pt x="14810" y="2375"/>
                    <a:pt x="14503" y="2921"/>
                  </a:cubicBezTo>
                  <a:cubicBezTo>
                    <a:pt x="14287" y="3328"/>
                    <a:pt x="13886" y="3567"/>
                    <a:pt x="13466" y="3567"/>
                  </a:cubicBezTo>
                  <a:cubicBezTo>
                    <a:pt x="13288" y="3567"/>
                    <a:pt x="13106" y="3524"/>
                    <a:pt x="12933" y="3433"/>
                  </a:cubicBezTo>
                  <a:cubicBezTo>
                    <a:pt x="12319" y="3125"/>
                    <a:pt x="12114" y="2409"/>
                    <a:pt x="12421" y="1863"/>
                  </a:cubicBezTo>
                  <a:cubicBezTo>
                    <a:pt x="12610" y="1439"/>
                    <a:pt x="12993" y="1210"/>
                    <a:pt x="13415" y="1210"/>
                  </a:cubicBezTo>
                  <a:close/>
                  <a:moveTo>
                    <a:pt x="17881" y="3462"/>
                  </a:moveTo>
                  <a:cubicBezTo>
                    <a:pt x="18069" y="3462"/>
                    <a:pt x="18258" y="3508"/>
                    <a:pt x="18427" y="3603"/>
                  </a:cubicBezTo>
                  <a:cubicBezTo>
                    <a:pt x="19007" y="3910"/>
                    <a:pt x="19246" y="4627"/>
                    <a:pt x="18939" y="5173"/>
                  </a:cubicBezTo>
                  <a:cubicBezTo>
                    <a:pt x="18727" y="5597"/>
                    <a:pt x="18336" y="5826"/>
                    <a:pt x="17923" y="5826"/>
                  </a:cubicBezTo>
                  <a:cubicBezTo>
                    <a:pt x="17738" y="5826"/>
                    <a:pt x="17549" y="5780"/>
                    <a:pt x="17369" y="5685"/>
                  </a:cubicBezTo>
                  <a:cubicBezTo>
                    <a:pt x="16789" y="5378"/>
                    <a:pt x="16550" y="4661"/>
                    <a:pt x="16857" y="4115"/>
                  </a:cubicBezTo>
                  <a:cubicBezTo>
                    <a:pt x="17046" y="3691"/>
                    <a:pt x="17462" y="3462"/>
                    <a:pt x="17881" y="3462"/>
                  </a:cubicBezTo>
                  <a:close/>
                  <a:moveTo>
                    <a:pt x="9084" y="4656"/>
                  </a:moveTo>
                  <a:cubicBezTo>
                    <a:pt x="9269" y="4656"/>
                    <a:pt x="9454" y="4702"/>
                    <a:pt x="9623" y="4797"/>
                  </a:cubicBezTo>
                  <a:cubicBezTo>
                    <a:pt x="10203" y="5070"/>
                    <a:pt x="10442" y="5821"/>
                    <a:pt x="10135" y="6367"/>
                  </a:cubicBezTo>
                  <a:cubicBezTo>
                    <a:pt x="9946" y="6791"/>
                    <a:pt x="9563" y="7020"/>
                    <a:pt x="9141" y="7020"/>
                  </a:cubicBezTo>
                  <a:cubicBezTo>
                    <a:pt x="8952" y="7020"/>
                    <a:pt x="8755" y="6974"/>
                    <a:pt x="8565" y="6879"/>
                  </a:cubicBezTo>
                  <a:cubicBezTo>
                    <a:pt x="7985" y="6572"/>
                    <a:pt x="7746" y="5855"/>
                    <a:pt x="8053" y="5309"/>
                  </a:cubicBezTo>
                  <a:cubicBezTo>
                    <a:pt x="8265" y="4885"/>
                    <a:pt x="8673" y="4656"/>
                    <a:pt x="9084" y="4656"/>
                  </a:cubicBezTo>
                  <a:close/>
                  <a:moveTo>
                    <a:pt x="22358" y="5714"/>
                  </a:moveTo>
                  <a:cubicBezTo>
                    <a:pt x="22542" y="5714"/>
                    <a:pt x="22728" y="5760"/>
                    <a:pt x="22897" y="5855"/>
                  </a:cubicBezTo>
                  <a:cubicBezTo>
                    <a:pt x="23511" y="6162"/>
                    <a:pt x="23716" y="6879"/>
                    <a:pt x="23409" y="7425"/>
                  </a:cubicBezTo>
                  <a:cubicBezTo>
                    <a:pt x="23197" y="7849"/>
                    <a:pt x="22806" y="8078"/>
                    <a:pt x="22393" y="8078"/>
                  </a:cubicBezTo>
                  <a:cubicBezTo>
                    <a:pt x="22208" y="8078"/>
                    <a:pt x="22019" y="8032"/>
                    <a:pt x="21839" y="7937"/>
                  </a:cubicBezTo>
                  <a:cubicBezTo>
                    <a:pt x="21225" y="7630"/>
                    <a:pt x="21020" y="6913"/>
                    <a:pt x="21327" y="6367"/>
                  </a:cubicBezTo>
                  <a:cubicBezTo>
                    <a:pt x="21539" y="5943"/>
                    <a:pt x="21946" y="5714"/>
                    <a:pt x="22358" y="5714"/>
                  </a:cubicBezTo>
                  <a:close/>
                  <a:moveTo>
                    <a:pt x="13541" y="6915"/>
                  </a:moveTo>
                  <a:cubicBezTo>
                    <a:pt x="13719" y="6915"/>
                    <a:pt x="13896" y="6958"/>
                    <a:pt x="14059" y="7050"/>
                  </a:cubicBezTo>
                  <a:cubicBezTo>
                    <a:pt x="14639" y="7357"/>
                    <a:pt x="14878" y="8073"/>
                    <a:pt x="14571" y="8619"/>
                  </a:cubicBezTo>
                  <a:cubicBezTo>
                    <a:pt x="14382" y="9043"/>
                    <a:pt x="13999" y="9272"/>
                    <a:pt x="13577" y="9272"/>
                  </a:cubicBezTo>
                  <a:cubicBezTo>
                    <a:pt x="13388" y="9272"/>
                    <a:pt x="13191" y="9226"/>
                    <a:pt x="13001" y="9131"/>
                  </a:cubicBezTo>
                  <a:cubicBezTo>
                    <a:pt x="12455" y="8858"/>
                    <a:pt x="12182" y="8107"/>
                    <a:pt x="12489" y="7561"/>
                  </a:cubicBezTo>
                  <a:cubicBezTo>
                    <a:pt x="12705" y="7154"/>
                    <a:pt x="13122" y="6915"/>
                    <a:pt x="13541" y="6915"/>
                  </a:cubicBezTo>
                  <a:close/>
                  <a:moveTo>
                    <a:pt x="4806" y="7256"/>
                  </a:moveTo>
                  <a:cubicBezTo>
                    <a:pt x="4983" y="7256"/>
                    <a:pt x="5161" y="7299"/>
                    <a:pt x="5324" y="7391"/>
                  </a:cubicBezTo>
                  <a:cubicBezTo>
                    <a:pt x="5938" y="7698"/>
                    <a:pt x="6142" y="8414"/>
                    <a:pt x="5835" y="8960"/>
                  </a:cubicBezTo>
                  <a:cubicBezTo>
                    <a:pt x="5620" y="9368"/>
                    <a:pt x="5219" y="9607"/>
                    <a:pt x="4799" y="9607"/>
                  </a:cubicBezTo>
                  <a:cubicBezTo>
                    <a:pt x="4620" y="9607"/>
                    <a:pt x="4439" y="9564"/>
                    <a:pt x="4266" y="9472"/>
                  </a:cubicBezTo>
                  <a:cubicBezTo>
                    <a:pt x="3651" y="9199"/>
                    <a:pt x="3447" y="8449"/>
                    <a:pt x="3754" y="7903"/>
                  </a:cubicBezTo>
                  <a:cubicBezTo>
                    <a:pt x="3969" y="7495"/>
                    <a:pt x="4387" y="7256"/>
                    <a:pt x="4806" y="7256"/>
                  </a:cubicBezTo>
                  <a:close/>
                  <a:moveTo>
                    <a:pt x="18013" y="9182"/>
                  </a:moveTo>
                  <a:cubicBezTo>
                    <a:pt x="18195" y="9182"/>
                    <a:pt x="18382" y="9221"/>
                    <a:pt x="18563" y="9302"/>
                  </a:cubicBezTo>
                  <a:cubicBezTo>
                    <a:pt x="19143" y="9609"/>
                    <a:pt x="19348" y="10325"/>
                    <a:pt x="19075" y="10905"/>
                  </a:cubicBezTo>
                  <a:cubicBezTo>
                    <a:pt x="18855" y="11297"/>
                    <a:pt x="18441" y="11531"/>
                    <a:pt x="17998" y="11531"/>
                  </a:cubicBezTo>
                  <a:cubicBezTo>
                    <a:pt x="17824" y="11531"/>
                    <a:pt x="17645" y="11494"/>
                    <a:pt x="17471" y="11417"/>
                  </a:cubicBezTo>
                  <a:cubicBezTo>
                    <a:pt x="16891" y="11110"/>
                    <a:pt x="16686" y="10394"/>
                    <a:pt x="16959" y="9814"/>
                  </a:cubicBezTo>
                  <a:cubicBezTo>
                    <a:pt x="17176" y="9405"/>
                    <a:pt x="17579" y="9182"/>
                    <a:pt x="18013" y="9182"/>
                  </a:cubicBezTo>
                  <a:close/>
                  <a:moveTo>
                    <a:pt x="9242" y="9474"/>
                  </a:moveTo>
                  <a:cubicBezTo>
                    <a:pt x="9419" y="9474"/>
                    <a:pt x="9597" y="9517"/>
                    <a:pt x="9759" y="9609"/>
                  </a:cubicBezTo>
                  <a:cubicBezTo>
                    <a:pt x="10305" y="9916"/>
                    <a:pt x="10578" y="10632"/>
                    <a:pt x="10271" y="11178"/>
                  </a:cubicBezTo>
                  <a:cubicBezTo>
                    <a:pt x="10059" y="11603"/>
                    <a:pt x="9668" y="11831"/>
                    <a:pt x="9256" y="11831"/>
                  </a:cubicBezTo>
                  <a:cubicBezTo>
                    <a:pt x="9071" y="11831"/>
                    <a:pt x="8881" y="11785"/>
                    <a:pt x="8702" y="11690"/>
                  </a:cubicBezTo>
                  <a:cubicBezTo>
                    <a:pt x="8156" y="11451"/>
                    <a:pt x="7883" y="10735"/>
                    <a:pt x="8190" y="10121"/>
                  </a:cubicBezTo>
                  <a:cubicBezTo>
                    <a:pt x="8405" y="9713"/>
                    <a:pt x="8823" y="9474"/>
                    <a:pt x="9242" y="9474"/>
                  </a:cubicBezTo>
                  <a:close/>
                  <a:moveTo>
                    <a:pt x="22449" y="11400"/>
                  </a:moveTo>
                  <a:cubicBezTo>
                    <a:pt x="22631" y="11400"/>
                    <a:pt x="22818" y="11439"/>
                    <a:pt x="22999" y="11520"/>
                  </a:cubicBezTo>
                  <a:cubicBezTo>
                    <a:pt x="23579" y="11827"/>
                    <a:pt x="23784" y="12543"/>
                    <a:pt x="23511" y="13123"/>
                  </a:cubicBezTo>
                  <a:cubicBezTo>
                    <a:pt x="23295" y="13532"/>
                    <a:pt x="22892" y="13755"/>
                    <a:pt x="22457" y="13755"/>
                  </a:cubicBezTo>
                  <a:cubicBezTo>
                    <a:pt x="22276" y="13755"/>
                    <a:pt x="22088" y="13716"/>
                    <a:pt x="21907" y="13635"/>
                  </a:cubicBezTo>
                  <a:cubicBezTo>
                    <a:pt x="21361" y="13362"/>
                    <a:pt x="21122" y="12646"/>
                    <a:pt x="21395" y="12032"/>
                  </a:cubicBezTo>
                  <a:cubicBezTo>
                    <a:pt x="21612" y="11623"/>
                    <a:pt x="22015" y="11400"/>
                    <a:pt x="22449" y="11400"/>
                  </a:cubicBezTo>
                  <a:close/>
                  <a:moveTo>
                    <a:pt x="13717" y="11741"/>
                  </a:moveTo>
                  <a:cubicBezTo>
                    <a:pt x="13893" y="11741"/>
                    <a:pt x="14069" y="11780"/>
                    <a:pt x="14230" y="11861"/>
                  </a:cubicBezTo>
                  <a:cubicBezTo>
                    <a:pt x="14844" y="12168"/>
                    <a:pt x="15049" y="12885"/>
                    <a:pt x="14741" y="13465"/>
                  </a:cubicBezTo>
                  <a:cubicBezTo>
                    <a:pt x="14546" y="13856"/>
                    <a:pt x="14139" y="14090"/>
                    <a:pt x="13698" y="14090"/>
                  </a:cubicBezTo>
                  <a:cubicBezTo>
                    <a:pt x="13524" y="14090"/>
                    <a:pt x="13345" y="14054"/>
                    <a:pt x="13172" y="13977"/>
                  </a:cubicBezTo>
                  <a:cubicBezTo>
                    <a:pt x="12592" y="13704"/>
                    <a:pt x="12353" y="12987"/>
                    <a:pt x="12660" y="12373"/>
                  </a:cubicBezTo>
                  <a:cubicBezTo>
                    <a:pt x="12876" y="11964"/>
                    <a:pt x="13296" y="11741"/>
                    <a:pt x="13717" y="11741"/>
                  </a:cubicBezTo>
                  <a:close/>
                  <a:moveTo>
                    <a:pt x="4876" y="12936"/>
                  </a:moveTo>
                  <a:cubicBezTo>
                    <a:pt x="5058" y="12936"/>
                    <a:pt x="5245" y="12975"/>
                    <a:pt x="5426" y="13055"/>
                  </a:cubicBezTo>
                  <a:cubicBezTo>
                    <a:pt x="6006" y="13362"/>
                    <a:pt x="6211" y="14079"/>
                    <a:pt x="5938" y="14659"/>
                  </a:cubicBezTo>
                  <a:cubicBezTo>
                    <a:pt x="5742" y="15075"/>
                    <a:pt x="5319" y="15333"/>
                    <a:pt x="4894" y="15333"/>
                  </a:cubicBezTo>
                  <a:cubicBezTo>
                    <a:pt x="4726" y="15333"/>
                    <a:pt x="4557" y="15292"/>
                    <a:pt x="4402" y="15205"/>
                  </a:cubicBezTo>
                  <a:cubicBezTo>
                    <a:pt x="3788" y="14898"/>
                    <a:pt x="3549" y="14181"/>
                    <a:pt x="3822" y="13567"/>
                  </a:cubicBezTo>
                  <a:cubicBezTo>
                    <a:pt x="4039" y="13158"/>
                    <a:pt x="4442" y="12936"/>
                    <a:pt x="4876" y="12936"/>
                  </a:cubicBezTo>
                  <a:close/>
                  <a:moveTo>
                    <a:pt x="18112" y="14006"/>
                  </a:moveTo>
                  <a:cubicBezTo>
                    <a:pt x="18297" y="14006"/>
                    <a:pt x="18486" y="14052"/>
                    <a:pt x="18666" y="14147"/>
                  </a:cubicBezTo>
                  <a:cubicBezTo>
                    <a:pt x="19280" y="14420"/>
                    <a:pt x="19485" y="15171"/>
                    <a:pt x="19177" y="15717"/>
                  </a:cubicBezTo>
                  <a:cubicBezTo>
                    <a:pt x="18983" y="16106"/>
                    <a:pt x="18579" y="16357"/>
                    <a:pt x="18141" y="16357"/>
                  </a:cubicBezTo>
                  <a:cubicBezTo>
                    <a:pt x="17965" y="16357"/>
                    <a:pt x="17784" y="16317"/>
                    <a:pt x="17608" y="16229"/>
                  </a:cubicBezTo>
                  <a:cubicBezTo>
                    <a:pt x="17062" y="15956"/>
                    <a:pt x="16789" y="15239"/>
                    <a:pt x="17096" y="14659"/>
                  </a:cubicBezTo>
                  <a:cubicBezTo>
                    <a:pt x="17308" y="14235"/>
                    <a:pt x="17699" y="14006"/>
                    <a:pt x="18112" y="14006"/>
                  </a:cubicBezTo>
                  <a:close/>
                  <a:moveTo>
                    <a:pt x="40121" y="14723"/>
                  </a:moveTo>
                  <a:cubicBezTo>
                    <a:pt x="40306" y="14723"/>
                    <a:pt x="40495" y="14769"/>
                    <a:pt x="40675" y="14864"/>
                  </a:cubicBezTo>
                  <a:cubicBezTo>
                    <a:pt x="41289" y="15171"/>
                    <a:pt x="41494" y="15887"/>
                    <a:pt x="41187" y="16433"/>
                  </a:cubicBezTo>
                  <a:cubicBezTo>
                    <a:pt x="40968" y="16823"/>
                    <a:pt x="40540" y="17074"/>
                    <a:pt x="40115" y="17074"/>
                  </a:cubicBezTo>
                  <a:cubicBezTo>
                    <a:pt x="39944" y="17074"/>
                    <a:pt x="39773" y="17033"/>
                    <a:pt x="39617" y="16945"/>
                  </a:cubicBezTo>
                  <a:cubicBezTo>
                    <a:pt x="39071" y="16638"/>
                    <a:pt x="38798" y="15956"/>
                    <a:pt x="39105" y="15376"/>
                  </a:cubicBezTo>
                  <a:cubicBezTo>
                    <a:pt x="39317" y="14952"/>
                    <a:pt x="39708" y="14723"/>
                    <a:pt x="40121" y="14723"/>
                  </a:cubicBezTo>
                  <a:close/>
                  <a:moveTo>
                    <a:pt x="9320" y="15200"/>
                  </a:moveTo>
                  <a:cubicBezTo>
                    <a:pt x="9509" y="15200"/>
                    <a:pt x="9706" y="15246"/>
                    <a:pt x="9896" y="15341"/>
                  </a:cubicBezTo>
                  <a:cubicBezTo>
                    <a:pt x="10476" y="15614"/>
                    <a:pt x="10715" y="16297"/>
                    <a:pt x="10408" y="16911"/>
                  </a:cubicBezTo>
                  <a:cubicBezTo>
                    <a:pt x="10192" y="17318"/>
                    <a:pt x="9792" y="17558"/>
                    <a:pt x="9371" y="17558"/>
                  </a:cubicBezTo>
                  <a:cubicBezTo>
                    <a:pt x="9193" y="17558"/>
                    <a:pt x="9011" y="17514"/>
                    <a:pt x="8838" y="17423"/>
                  </a:cubicBezTo>
                  <a:cubicBezTo>
                    <a:pt x="8224" y="17150"/>
                    <a:pt x="8019" y="16433"/>
                    <a:pt x="8326" y="15853"/>
                  </a:cubicBezTo>
                  <a:cubicBezTo>
                    <a:pt x="8515" y="15429"/>
                    <a:pt x="8898" y="15200"/>
                    <a:pt x="9320" y="15200"/>
                  </a:cubicBezTo>
                  <a:close/>
                  <a:moveTo>
                    <a:pt x="31329" y="15917"/>
                  </a:moveTo>
                  <a:cubicBezTo>
                    <a:pt x="31518" y="15917"/>
                    <a:pt x="31715" y="15963"/>
                    <a:pt x="31905" y="16058"/>
                  </a:cubicBezTo>
                  <a:cubicBezTo>
                    <a:pt x="32485" y="16365"/>
                    <a:pt x="32724" y="17082"/>
                    <a:pt x="32417" y="17628"/>
                  </a:cubicBezTo>
                  <a:cubicBezTo>
                    <a:pt x="32198" y="18017"/>
                    <a:pt x="31770" y="18268"/>
                    <a:pt x="31345" y="18268"/>
                  </a:cubicBezTo>
                  <a:cubicBezTo>
                    <a:pt x="31174" y="18268"/>
                    <a:pt x="31004" y="18228"/>
                    <a:pt x="30847" y="18140"/>
                  </a:cubicBezTo>
                  <a:cubicBezTo>
                    <a:pt x="30267" y="17901"/>
                    <a:pt x="30029" y="17150"/>
                    <a:pt x="30336" y="16570"/>
                  </a:cubicBezTo>
                  <a:cubicBezTo>
                    <a:pt x="30524" y="16146"/>
                    <a:pt x="30908" y="15917"/>
                    <a:pt x="31329" y="15917"/>
                  </a:cubicBezTo>
                  <a:close/>
                  <a:moveTo>
                    <a:pt x="22548" y="16258"/>
                  </a:moveTo>
                  <a:cubicBezTo>
                    <a:pt x="22733" y="16258"/>
                    <a:pt x="22922" y="16304"/>
                    <a:pt x="23102" y="16399"/>
                  </a:cubicBezTo>
                  <a:cubicBezTo>
                    <a:pt x="23716" y="16706"/>
                    <a:pt x="23921" y="17423"/>
                    <a:pt x="23613" y="17969"/>
                  </a:cubicBezTo>
                  <a:cubicBezTo>
                    <a:pt x="23425" y="18393"/>
                    <a:pt x="23009" y="18622"/>
                    <a:pt x="22589" y="18622"/>
                  </a:cubicBezTo>
                  <a:cubicBezTo>
                    <a:pt x="22401" y="18622"/>
                    <a:pt x="22213" y="18576"/>
                    <a:pt x="22044" y="18481"/>
                  </a:cubicBezTo>
                  <a:cubicBezTo>
                    <a:pt x="21498" y="18174"/>
                    <a:pt x="21293" y="17491"/>
                    <a:pt x="21532" y="16911"/>
                  </a:cubicBezTo>
                  <a:cubicBezTo>
                    <a:pt x="21744" y="16487"/>
                    <a:pt x="22135" y="16258"/>
                    <a:pt x="22548" y="16258"/>
                  </a:cubicBezTo>
                  <a:close/>
                  <a:moveTo>
                    <a:pt x="44624" y="16981"/>
                  </a:moveTo>
                  <a:cubicBezTo>
                    <a:pt x="44807" y="16981"/>
                    <a:pt x="44996" y="17024"/>
                    <a:pt x="45179" y="17116"/>
                  </a:cubicBezTo>
                  <a:cubicBezTo>
                    <a:pt x="45759" y="17423"/>
                    <a:pt x="45964" y="18140"/>
                    <a:pt x="45691" y="18686"/>
                  </a:cubicBezTo>
                  <a:cubicBezTo>
                    <a:pt x="45479" y="19110"/>
                    <a:pt x="45055" y="19338"/>
                    <a:pt x="44634" y="19338"/>
                  </a:cubicBezTo>
                  <a:cubicBezTo>
                    <a:pt x="44445" y="19338"/>
                    <a:pt x="44256" y="19292"/>
                    <a:pt x="44087" y="19197"/>
                  </a:cubicBezTo>
                  <a:cubicBezTo>
                    <a:pt x="43507" y="18924"/>
                    <a:pt x="43268" y="18242"/>
                    <a:pt x="43575" y="17628"/>
                  </a:cubicBezTo>
                  <a:cubicBezTo>
                    <a:pt x="43791" y="17220"/>
                    <a:pt x="44192" y="16981"/>
                    <a:pt x="44624" y="16981"/>
                  </a:cubicBezTo>
                  <a:close/>
                  <a:moveTo>
                    <a:pt x="13756" y="17453"/>
                  </a:moveTo>
                  <a:cubicBezTo>
                    <a:pt x="13945" y="17453"/>
                    <a:pt x="14142" y="17499"/>
                    <a:pt x="14332" y="17594"/>
                  </a:cubicBezTo>
                  <a:cubicBezTo>
                    <a:pt x="14912" y="17901"/>
                    <a:pt x="15151" y="18617"/>
                    <a:pt x="14844" y="19163"/>
                  </a:cubicBezTo>
                  <a:cubicBezTo>
                    <a:pt x="14632" y="19587"/>
                    <a:pt x="14225" y="19816"/>
                    <a:pt x="13813" y="19816"/>
                  </a:cubicBezTo>
                  <a:cubicBezTo>
                    <a:pt x="13629" y="19816"/>
                    <a:pt x="13443" y="19770"/>
                    <a:pt x="13274" y="19675"/>
                  </a:cubicBezTo>
                  <a:cubicBezTo>
                    <a:pt x="12694" y="19436"/>
                    <a:pt x="12455" y="18686"/>
                    <a:pt x="12762" y="18105"/>
                  </a:cubicBezTo>
                  <a:cubicBezTo>
                    <a:pt x="12951" y="17681"/>
                    <a:pt x="13334" y="17453"/>
                    <a:pt x="13756" y="17453"/>
                  </a:cubicBezTo>
                  <a:close/>
                  <a:moveTo>
                    <a:pt x="4974" y="17794"/>
                  </a:moveTo>
                  <a:cubicBezTo>
                    <a:pt x="5159" y="17794"/>
                    <a:pt x="5349" y="17840"/>
                    <a:pt x="5528" y="17935"/>
                  </a:cubicBezTo>
                  <a:cubicBezTo>
                    <a:pt x="6142" y="18242"/>
                    <a:pt x="6347" y="18959"/>
                    <a:pt x="6040" y="19505"/>
                  </a:cubicBezTo>
                  <a:cubicBezTo>
                    <a:pt x="5852" y="19929"/>
                    <a:pt x="5468" y="20157"/>
                    <a:pt x="5046" y="20157"/>
                  </a:cubicBezTo>
                  <a:cubicBezTo>
                    <a:pt x="4857" y="20157"/>
                    <a:pt x="4661" y="20111"/>
                    <a:pt x="4470" y="20016"/>
                  </a:cubicBezTo>
                  <a:cubicBezTo>
                    <a:pt x="3924" y="19709"/>
                    <a:pt x="3720" y="19027"/>
                    <a:pt x="3959" y="18447"/>
                  </a:cubicBezTo>
                  <a:cubicBezTo>
                    <a:pt x="4171" y="18023"/>
                    <a:pt x="4562" y="17794"/>
                    <a:pt x="4974" y="17794"/>
                  </a:cubicBezTo>
                  <a:close/>
                  <a:moveTo>
                    <a:pt x="35857" y="18176"/>
                  </a:moveTo>
                  <a:cubicBezTo>
                    <a:pt x="36035" y="18176"/>
                    <a:pt x="36213" y="18219"/>
                    <a:pt x="36375" y="18310"/>
                  </a:cubicBezTo>
                  <a:cubicBezTo>
                    <a:pt x="36921" y="18617"/>
                    <a:pt x="37194" y="19334"/>
                    <a:pt x="36887" y="19880"/>
                  </a:cubicBezTo>
                  <a:cubicBezTo>
                    <a:pt x="36675" y="20304"/>
                    <a:pt x="36284" y="20533"/>
                    <a:pt x="35872" y="20533"/>
                  </a:cubicBezTo>
                  <a:cubicBezTo>
                    <a:pt x="35687" y="20533"/>
                    <a:pt x="35497" y="20487"/>
                    <a:pt x="35318" y="20392"/>
                  </a:cubicBezTo>
                  <a:cubicBezTo>
                    <a:pt x="34703" y="20119"/>
                    <a:pt x="34499" y="19436"/>
                    <a:pt x="34806" y="18822"/>
                  </a:cubicBezTo>
                  <a:cubicBezTo>
                    <a:pt x="35021" y="18415"/>
                    <a:pt x="35439" y="18176"/>
                    <a:pt x="35857" y="18176"/>
                  </a:cubicBezTo>
                  <a:close/>
                  <a:moveTo>
                    <a:pt x="49080" y="19249"/>
                  </a:moveTo>
                  <a:cubicBezTo>
                    <a:pt x="49261" y="19249"/>
                    <a:pt x="49444" y="19287"/>
                    <a:pt x="49615" y="19368"/>
                  </a:cubicBezTo>
                  <a:cubicBezTo>
                    <a:pt x="50195" y="19675"/>
                    <a:pt x="50400" y="20392"/>
                    <a:pt x="50127" y="20972"/>
                  </a:cubicBezTo>
                  <a:cubicBezTo>
                    <a:pt x="49907" y="21363"/>
                    <a:pt x="49493" y="21597"/>
                    <a:pt x="49050" y="21597"/>
                  </a:cubicBezTo>
                  <a:cubicBezTo>
                    <a:pt x="48876" y="21597"/>
                    <a:pt x="48697" y="21561"/>
                    <a:pt x="48523" y="21484"/>
                  </a:cubicBezTo>
                  <a:cubicBezTo>
                    <a:pt x="47977" y="21177"/>
                    <a:pt x="47738" y="20494"/>
                    <a:pt x="48011" y="19880"/>
                  </a:cubicBezTo>
                  <a:cubicBezTo>
                    <a:pt x="48228" y="19471"/>
                    <a:pt x="48648" y="19249"/>
                    <a:pt x="49080" y="19249"/>
                  </a:cubicBezTo>
                  <a:close/>
                  <a:moveTo>
                    <a:pt x="18269" y="19711"/>
                  </a:moveTo>
                  <a:cubicBezTo>
                    <a:pt x="18447" y="19711"/>
                    <a:pt x="18629" y="19754"/>
                    <a:pt x="18802" y="19846"/>
                  </a:cubicBezTo>
                  <a:cubicBezTo>
                    <a:pt x="19416" y="20153"/>
                    <a:pt x="19621" y="20869"/>
                    <a:pt x="19314" y="21415"/>
                  </a:cubicBezTo>
                  <a:cubicBezTo>
                    <a:pt x="19102" y="21839"/>
                    <a:pt x="18695" y="22068"/>
                    <a:pt x="18283" y="22068"/>
                  </a:cubicBezTo>
                  <a:cubicBezTo>
                    <a:pt x="18099" y="22068"/>
                    <a:pt x="17913" y="22022"/>
                    <a:pt x="17744" y="21927"/>
                  </a:cubicBezTo>
                  <a:cubicBezTo>
                    <a:pt x="17130" y="21654"/>
                    <a:pt x="16925" y="20972"/>
                    <a:pt x="17232" y="20358"/>
                  </a:cubicBezTo>
                  <a:cubicBezTo>
                    <a:pt x="17448" y="19950"/>
                    <a:pt x="17849" y="19711"/>
                    <a:pt x="18269" y="19711"/>
                  </a:cubicBezTo>
                  <a:close/>
                  <a:moveTo>
                    <a:pt x="9477" y="20052"/>
                  </a:moveTo>
                  <a:cubicBezTo>
                    <a:pt x="9660" y="20052"/>
                    <a:pt x="9850" y="20095"/>
                    <a:pt x="10032" y="20187"/>
                  </a:cubicBezTo>
                  <a:cubicBezTo>
                    <a:pt x="10613" y="20494"/>
                    <a:pt x="10817" y="21177"/>
                    <a:pt x="10544" y="21757"/>
                  </a:cubicBezTo>
                  <a:cubicBezTo>
                    <a:pt x="10332" y="22181"/>
                    <a:pt x="9925" y="22410"/>
                    <a:pt x="9502" y="22410"/>
                  </a:cubicBezTo>
                  <a:cubicBezTo>
                    <a:pt x="9313" y="22410"/>
                    <a:pt x="9120" y="22364"/>
                    <a:pt x="8941" y="22268"/>
                  </a:cubicBezTo>
                  <a:cubicBezTo>
                    <a:pt x="8395" y="21995"/>
                    <a:pt x="8156" y="21313"/>
                    <a:pt x="8429" y="20699"/>
                  </a:cubicBezTo>
                  <a:cubicBezTo>
                    <a:pt x="8644" y="20292"/>
                    <a:pt x="9045" y="20052"/>
                    <a:pt x="9477" y="20052"/>
                  </a:cubicBezTo>
                  <a:close/>
                  <a:moveTo>
                    <a:pt x="40287" y="20428"/>
                  </a:moveTo>
                  <a:cubicBezTo>
                    <a:pt x="40468" y="20428"/>
                    <a:pt x="40649" y="20471"/>
                    <a:pt x="40811" y="20562"/>
                  </a:cubicBezTo>
                  <a:cubicBezTo>
                    <a:pt x="41391" y="20869"/>
                    <a:pt x="41630" y="21586"/>
                    <a:pt x="41323" y="22166"/>
                  </a:cubicBezTo>
                  <a:cubicBezTo>
                    <a:pt x="41103" y="22558"/>
                    <a:pt x="40689" y="22791"/>
                    <a:pt x="40259" y="22791"/>
                  </a:cubicBezTo>
                  <a:cubicBezTo>
                    <a:pt x="40090" y="22791"/>
                    <a:pt x="39918" y="22755"/>
                    <a:pt x="39754" y="22678"/>
                  </a:cubicBezTo>
                  <a:cubicBezTo>
                    <a:pt x="39208" y="22371"/>
                    <a:pt x="38935" y="21688"/>
                    <a:pt x="39242" y="21074"/>
                  </a:cubicBezTo>
                  <a:cubicBezTo>
                    <a:pt x="39433" y="20667"/>
                    <a:pt x="39861" y="20428"/>
                    <a:pt x="40287" y="20428"/>
                  </a:cubicBezTo>
                  <a:close/>
                  <a:moveTo>
                    <a:pt x="31480" y="20784"/>
                  </a:moveTo>
                  <a:cubicBezTo>
                    <a:pt x="31656" y="20784"/>
                    <a:pt x="31837" y="20823"/>
                    <a:pt x="32008" y="20904"/>
                  </a:cubicBezTo>
                  <a:cubicBezTo>
                    <a:pt x="32622" y="21211"/>
                    <a:pt x="32827" y="21927"/>
                    <a:pt x="32520" y="22507"/>
                  </a:cubicBezTo>
                  <a:cubicBezTo>
                    <a:pt x="32327" y="22916"/>
                    <a:pt x="31897" y="23139"/>
                    <a:pt x="31469" y="23139"/>
                  </a:cubicBezTo>
                  <a:cubicBezTo>
                    <a:pt x="31290" y="23139"/>
                    <a:pt x="31111" y="23100"/>
                    <a:pt x="30950" y="23019"/>
                  </a:cubicBezTo>
                  <a:cubicBezTo>
                    <a:pt x="30404" y="22712"/>
                    <a:pt x="30165" y="22030"/>
                    <a:pt x="30438" y="21415"/>
                  </a:cubicBezTo>
                  <a:cubicBezTo>
                    <a:pt x="30655" y="21006"/>
                    <a:pt x="31058" y="20784"/>
                    <a:pt x="31480" y="20784"/>
                  </a:cubicBezTo>
                  <a:close/>
                  <a:moveTo>
                    <a:pt x="22725" y="21978"/>
                  </a:moveTo>
                  <a:cubicBezTo>
                    <a:pt x="22901" y="21978"/>
                    <a:pt x="23077" y="22017"/>
                    <a:pt x="23238" y="22098"/>
                  </a:cubicBezTo>
                  <a:cubicBezTo>
                    <a:pt x="23784" y="22405"/>
                    <a:pt x="24057" y="23087"/>
                    <a:pt x="23750" y="23702"/>
                  </a:cubicBezTo>
                  <a:cubicBezTo>
                    <a:pt x="23533" y="24111"/>
                    <a:pt x="23130" y="24333"/>
                    <a:pt x="22708" y="24333"/>
                  </a:cubicBezTo>
                  <a:cubicBezTo>
                    <a:pt x="22531" y="24333"/>
                    <a:pt x="22351" y="24294"/>
                    <a:pt x="22180" y="24213"/>
                  </a:cubicBezTo>
                  <a:cubicBezTo>
                    <a:pt x="21634" y="23906"/>
                    <a:pt x="21361" y="23224"/>
                    <a:pt x="21668" y="22610"/>
                  </a:cubicBezTo>
                  <a:cubicBezTo>
                    <a:pt x="21885" y="22201"/>
                    <a:pt x="22305" y="21978"/>
                    <a:pt x="22725" y="21978"/>
                  </a:cubicBezTo>
                  <a:close/>
                  <a:moveTo>
                    <a:pt x="13918" y="22320"/>
                  </a:moveTo>
                  <a:cubicBezTo>
                    <a:pt x="14100" y="22320"/>
                    <a:pt x="14287" y="22359"/>
                    <a:pt x="14468" y="22439"/>
                  </a:cubicBezTo>
                  <a:cubicBezTo>
                    <a:pt x="15049" y="22746"/>
                    <a:pt x="15253" y="23463"/>
                    <a:pt x="14980" y="24043"/>
                  </a:cubicBezTo>
                  <a:cubicBezTo>
                    <a:pt x="14764" y="24452"/>
                    <a:pt x="14344" y="24674"/>
                    <a:pt x="13912" y="24674"/>
                  </a:cubicBezTo>
                  <a:cubicBezTo>
                    <a:pt x="13731" y="24674"/>
                    <a:pt x="13548" y="24635"/>
                    <a:pt x="13377" y="24555"/>
                  </a:cubicBezTo>
                  <a:cubicBezTo>
                    <a:pt x="12831" y="24248"/>
                    <a:pt x="12592" y="23565"/>
                    <a:pt x="12865" y="22951"/>
                  </a:cubicBezTo>
                  <a:cubicBezTo>
                    <a:pt x="13081" y="22542"/>
                    <a:pt x="13484" y="22320"/>
                    <a:pt x="13918" y="22320"/>
                  </a:cubicBezTo>
                  <a:close/>
                  <a:moveTo>
                    <a:pt x="44743" y="22707"/>
                  </a:moveTo>
                  <a:cubicBezTo>
                    <a:pt x="44927" y="22707"/>
                    <a:pt x="45112" y="22753"/>
                    <a:pt x="45281" y="22849"/>
                  </a:cubicBezTo>
                  <a:cubicBezTo>
                    <a:pt x="45827" y="23122"/>
                    <a:pt x="46100" y="23872"/>
                    <a:pt x="45793" y="24418"/>
                  </a:cubicBezTo>
                  <a:cubicBezTo>
                    <a:pt x="45578" y="24826"/>
                    <a:pt x="45177" y="25065"/>
                    <a:pt x="44757" y="25065"/>
                  </a:cubicBezTo>
                  <a:cubicBezTo>
                    <a:pt x="44578" y="25065"/>
                    <a:pt x="44396" y="25022"/>
                    <a:pt x="44224" y="24930"/>
                  </a:cubicBezTo>
                  <a:cubicBezTo>
                    <a:pt x="43644" y="24623"/>
                    <a:pt x="43405" y="23941"/>
                    <a:pt x="43712" y="23360"/>
                  </a:cubicBezTo>
                  <a:cubicBezTo>
                    <a:pt x="43924" y="22936"/>
                    <a:pt x="44331" y="22707"/>
                    <a:pt x="44743" y="22707"/>
                  </a:cubicBezTo>
                  <a:close/>
                  <a:moveTo>
                    <a:pt x="35966" y="23049"/>
                  </a:moveTo>
                  <a:cubicBezTo>
                    <a:pt x="36154" y="23049"/>
                    <a:pt x="36343" y="23095"/>
                    <a:pt x="36512" y="23190"/>
                  </a:cubicBezTo>
                  <a:cubicBezTo>
                    <a:pt x="37092" y="23463"/>
                    <a:pt x="37297" y="24213"/>
                    <a:pt x="37024" y="24759"/>
                  </a:cubicBezTo>
                  <a:cubicBezTo>
                    <a:pt x="36808" y="25167"/>
                    <a:pt x="36407" y="25406"/>
                    <a:pt x="35975" y="25406"/>
                  </a:cubicBezTo>
                  <a:cubicBezTo>
                    <a:pt x="35792" y="25406"/>
                    <a:pt x="35603" y="25363"/>
                    <a:pt x="35420" y="25271"/>
                  </a:cubicBezTo>
                  <a:cubicBezTo>
                    <a:pt x="34840" y="24964"/>
                    <a:pt x="34635" y="24282"/>
                    <a:pt x="34942" y="23702"/>
                  </a:cubicBezTo>
                  <a:cubicBezTo>
                    <a:pt x="35131" y="23278"/>
                    <a:pt x="35547" y="23049"/>
                    <a:pt x="35966" y="23049"/>
                  </a:cubicBezTo>
                  <a:close/>
                  <a:moveTo>
                    <a:pt x="5171" y="23514"/>
                  </a:moveTo>
                  <a:cubicBezTo>
                    <a:pt x="5348" y="23514"/>
                    <a:pt x="5528" y="23553"/>
                    <a:pt x="5699" y="23633"/>
                  </a:cubicBezTo>
                  <a:cubicBezTo>
                    <a:pt x="6279" y="23941"/>
                    <a:pt x="6484" y="24623"/>
                    <a:pt x="6211" y="25237"/>
                  </a:cubicBezTo>
                  <a:cubicBezTo>
                    <a:pt x="5994" y="25646"/>
                    <a:pt x="5574" y="25869"/>
                    <a:pt x="5154" y="25869"/>
                  </a:cubicBezTo>
                  <a:cubicBezTo>
                    <a:pt x="4978" y="25869"/>
                    <a:pt x="4802" y="25830"/>
                    <a:pt x="4641" y="25749"/>
                  </a:cubicBezTo>
                  <a:cubicBezTo>
                    <a:pt x="4027" y="25442"/>
                    <a:pt x="3822" y="24759"/>
                    <a:pt x="4129" y="24145"/>
                  </a:cubicBezTo>
                  <a:cubicBezTo>
                    <a:pt x="4346" y="23736"/>
                    <a:pt x="4749" y="23514"/>
                    <a:pt x="5171" y="23514"/>
                  </a:cubicBezTo>
                  <a:close/>
                  <a:moveTo>
                    <a:pt x="27169" y="24243"/>
                  </a:moveTo>
                  <a:cubicBezTo>
                    <a:pt x="27354" y="24243"/>
                    <a:pt x="27539" y="24289"/>
                    <a:pt x="27708" y="24384"/>
                  </a:cubicBezTo>
                  <a:cubicBezTo>
                    <a:pt x="28322" y="24657"/>
                    <a:pt x="28527" y="25408"/>
                    <a:pt x="28220" y="25954"/>
                  </a:cubicBezTo>
                  <a:cubicBezTo>
                    <a:pt x="28028" y="26361"/>
                    <a:pt x="27635" y="26600"/>
                    <a:pt x="27205" y="26600"/>
                  </a:cubicBezTo>
                  <a:cubicBezTo>
                    <a:pt x="27022" y="26600"/>
                    <a:pt x="26833" y="26557"/>
                    <a:pt x="26650" y="26466"/>
                  </a:cubicBezTo>
                  <a:cubicBezTo>
                    <a:pt x="26070" y="26159"/>
                    <a:pt x="25831" y="25476"/>
                    <a:pt x="26139" y="24896"/>
                  </a:cubicBezTo>
                  <a:cubicBezTo>
                    <a:pt x="26351" y="24472"/>
                    <a:pt x="26758" y="24243"/>
                    <a:pt x="27169" y="24243"/>
                  </a:cubicBezTo>
                  <a:close/>
                  <a:moveTo>
                    <a:pt x="18363" y="24584"/>
                  </a:moveTo>
                  <a:cubicBezTo>
                    <a:pt x="18552" y="24584"/>
                    <a:pt x="18748" y="24630"/>
                    <a:pt x="18939" y="24725"/>
                  </a:cubicBezTo>
                  <a:cubicBezTo>
                    <a:pt x="19519" y="24998"/>
                    <a:pt x="19758" y="25681"/>
                    <a:pt x="19450" y="26295"/>
                  </a:cubicBezTo>
                  <a:cubicBezTo>
                    <a:pt x="19235" y="26702"/>
                    <a:pt x="18817" y="26941"/>
                    <a:pt x="18399" y="26941"/>
                  </a:cubicBezTo>
                  <a:cubicBezTo>
                    <a:pt x="18221" y="26941"/>
                    <a:pt x="18043" y="26898"/>
                    <a:pt x="17881" y="26807"/>
                  </a:cubicBezTo>
                  <a:cubicBezTo>
                    <a:pt x="17267" y="26500"/>
                    <a:pt x="17062" y="25817"/>
                    <a:pt x="17369" y="25237"/>
                  </a:cubicBezTo>
                  <a:cubicBezTo>
                    <a:pt x="17557" y="24813"/>
                    <a:pt x="17941" y="24584"/>
                    <a:pt x="18363" y="24584"/>
                  </a:cubicBezTo>
                  <a:close/>
                  <a:moveTo>
                    <a:pt x="49163" y="24960"/>
                  </a:moveTo>
                  <a:cubicBezTo>
                    <a:pt x="49348" y="24960"/>
                    <a:pt x="49538" y="25006"/>
                    <a:pt x="49717" y="25101"/>
                  </a:cubicBezTo>
                  <a:cubicBezTo>
                    <a:pt x="50332" y="25408"/>
                    <a:pt x="50536" y="26124"/>
                    <a:pt x="50229" y="26670"/>
                  </a:cubicBezTo>
                  <a:cubicBezTo>
                    <a:pt x="50041" y="27094"/>
                    <a:pt x="49641" y="27323"/>
                    <a:pt x="49220" y="27323"/>
                  </a:cubicBezTo>
                  <a:cubicBezTo>
                    <a:pt x="49032" y="27323"/>
                    <a:pt x="48839" y="27277"/>
                    <a:pt x="48660" y="27182"/>
                  </a:cubicBezTo>
                  <a:cubicBezTo>
                    <a:pt x="48114" y="26875"/>
                    <a:pt x="47841" y="26193"/>
                    <a:pt x="48148" y="25613"/>
                  </a:cubicBezTo>
                  <a:cubicBezTo>
                    <a:pt x="48360" y="25188"/>
                    <a:pt x="48751" y="24960"/>
                    <a:pt x="49163" y="24960"/>
                  </a:cubicBezTo>
                  <a:close/>
                  <a:moveTo>
                    <a:pt x="40402" y="25301"/>
                  </a:moveTo>
                  <a:cubicBezTo>
                    <a:pt x="40590" y="25301"/>
                    <a:pt x="40779" y="25347"/>
                    <a:pt x="40948" y="25442"/>
                  </a:cubicBezTo>
                  <a:cubicBezTo>
                    <a:pt x="41528" y="25749"/>
                    <a:pt x="41767" y="26466"/>
                    <a:pt x="41460" y="27012"/>
                  </a:cubicBezTo>
                  <a:cubicBezTo>
                    <a:pt x="41241" y="27401"/>
                    <a:pt x="40830" y="27652"/>
                    <a:pt x="40390" y="27652"/>
                  </a:cubicBezTo>
                  <a:cubicBezTo>
                    <a:pt x="40213" y="27652"/>
                    <a:pt x="40032" y="27611"/>
                    <a:pt x="39856" y="27523"/>
                  </a:cubicBezTo>
                  <a:cubicBezTo>
                    <a:pt x="39310" y="27216"/>
                    <a:pt x="39071" y="26500"/>
                    <a:pt x="39378" y="25954"/>
                  </a:cubicBezTo>
                  <a:cubicBezTo>
                    <a:pt x="39567" y="25530"/>
                    <a:pt x="39983" y="25301"/>
                    <a:pt x="40402" y="25301"/>
                  </a:cubicBezTo>
                  <a:close/>
                  <a:moveTo>
                    <a:pt x="9581" y="25779"/>
                  </a:moveTo>
                  <a:cubicBezTo>
                    <a:pt x="9766" y="25779"/>
                    <a:pt x="9955" y="25825"/>
                    <a:pt x="10135" y="25920"/>
                  </a:cubicBezTo>
                  <a:cubicBezTo>
                    <a:pt x="10749" y="26193"/>
                    <a:pt x="10954" y="26943"/>
                    <a:pt x="10647" y="27489"/>
                  </a:cubicBezTo>
                  <a:cubicBezTo>
                    <a:pt x="10455" y="27897"/>
                    <a:pt x="10062" y="28136"/>
                    <a:pt x="9631" y="28136"/>
                  </a:cubicBezTo>
                  <a:cubicBezTo>
                    <a:pt x="9449" y="28136"/>
                    <a:pt x="9260" y="28093"/>
                    <a:pt x="9077" y="28001"/>
                  </a:cubicBezTo>
                  <a:cubicBezTo>
                    <a:pt x="8463" y="27694"/>
                    <a:pt x="8258" y="27012"/>
                    <a:pt x="8565" y="26431"/>
                  </a:cubicBezTo>
                  <a:cubicBezTo>
                    <a:pt x="8777" y="26007"/>
                    <a:pt x="9168" y="25779"/>
                    <a:pt x="9581" y="25779"/>
                  </a:cubicBezTo>
                  <a:close/>
                  <a:moveTo>
                    <a:pt x="31605" y="26495"/>
                  </a:moveTo>
                  <a:cubicBezTo>
                    <a:pt x="31790" y="26495"/>
                    <a:pt x="31975" y="26541"/>
                    <a:pt x="32144" y="26636"/>
                  </a:cubicBezTo>
                  <a:cubicBezTo>
                    <a:pt x="32690" y="26943"/>
                    <a:pt x="32963" y="27626"/>
                    <a:pt x="32656" y="28206"/>
                  </a:cubicBezTo>
                  <a:cubicBezTo>
                    <a:pt x="32468" y="28630"/>
                    <a:pt x="32068" y="28859"/>
                    <a:pt x="31647" y="28859"/>
                  </a:cubicBezTo>
                  <a:cubicBezTo>
                    <a:pt x="31459" y="28859"/>
                    <a:pt x="31266" y="28813"/>
                    <a:pt x="31086" y="28718"/>
                  </a:cubicBezTo>
                  <a:cubicBezTo>
                    <a:pt x="30540" y="28411"/>
                    <a:pt x="30267" y="27728"/>
                    <a:pt x="30575" y="27148"/>
                  </a:cubicBezTo>
                  <a:cubicBezTo>
                    <a:pt x="30787" y="26724"/>
                    <a:pt x="31194" y="26495"/>
                    <a:pt x="31605" y="26495"/>
                  </a:cubicBezTo>
                  <a:close/>
                  <a:moveTo>
                    <a:pt x="22829" y="26836"/>
                  </a:moveTo>
                  <a:cubicBezTo>
                    <a:pt x="23017" y="26836"/>
                    <a:pt x="23206" y="26882"/>
                    <a:pt x="23375" y="26977"/>
                  </a:cubicBezTo>
                  <a:cubicBezTo>
                    <a:pt x="23955" y="27285"/>
                    <a:pt x="24194" y="27933"/>
                    <a:pt x="23886" y="28547"/>
                  </a:cubicBezTo>
                  <a:cubicBezTo>
                    <a:pt x="23674" y="28971"/>
                    <a:pt x="23283" y="29200"/>
                    <a:pt x="22871" y="29200"/>
                  </a:cubicBezTo>
                  <a:cubicBezTo>
                    <a:pt x="22686" y="29200"/>
                    <a:pt x="22496" y="29154"/>
                    <a:pt x="22317" y="29059"/>
                  </a:cubicBezTo>
                  <a:cubicBezTo>
                    <a:pt x="21737" y="28752"/>
                    <a:pt x="21498" y="28035"/>
                    <a:pt x="21805" y="27489"/>
                  </a:cubicBezTo>
                  <a:cubicBezTo>
                    <a:pt x="21993" y="27065"/>
                    <a:pt x="22410" y="26836"/>
                    <a:pt x="22829" y="26836"/>
                  </a:cubicBezTo>
                  <a:close/>
                  <a:moveTo>
                    <a:pt x="44885" y="27560"/>
                  </a:moveTo>
                  <a:cubicBezTo>
                    <a:pt x="45063" y="27560"/>
                    <a:pt x="45245" y="27603"/>
                    <a:pt x="45418" y="27694"/>
                  </a:cubicBezTo>
                  <a:cubicBezTo>
                    <a:pt x="46032" y="28001"/>
                    <a:pt x="46237" y="28718"/>
                    <a:pt x="45930" y="29264"/>
                  </a:cubicBezTo>
                  <a:cubicBezTo>
                    <a:pt x="45718" y="29688"/>
                    <a:pt x="45327" y="29917"/>
                    <a:pt x="44914" y="29917"/>
                  </a:cubicBezTo>
                  <a:cubicBezTo>
                    <a:pt x="44729" y="29917"/>
                    <a:pt x="44540" y="29871"/>
                    <a:pt x="44360" y="29776"/>
                  </a:cubicBezTo>
                  <a:cubicBezTo>
                    <a:pt x="43746" y="29503"/>
                    <a:pt x="43541" y="28752"/>
                    <a:pt x="43848" y="28206"/>
                  </a:cubicBezTo>
                  <a:cubicBezTo>
                    <a:pt x="44064" y="27799"/>
                    <a:pt x="44465" y="27560"/>
                    <a:pt x="44885" y="27560"/>
                  </a:cubicBezTo>
                  <a:close/>
                  <a:moveTo>
                    <a:pt x="14032" y="28031"/>
                  </a:moveTo>
                  <a:cubicBezTo>
                    <a:pt x="14216" y="28031"/>
                    <a:pt x="14402" y="28077"/>
                    <a:pt x="14571" y="28172"/>
                  </a:cubicBezTo>
                  <a:cubicBezTo>
                    <a:pt x="15185" y="28479"/>
                    <a:pt x="15390" y="29195"/>
                    <a:pt x="15083" y="29741"/>
                  </a:cubicBezTo>
                  <a:cubicBezTo>
                    <a:pt x="14894" y="30165"/>
                    <a:pt x="14511" y="30394"/>
                    <a:pt x="14089" y="30394"/>
                  </a:cubicBezTo>
                  <a:cubicBezTo>
                    <a:pt x="13900" y="30394"/>
                    <a:pt x="13703" y="30348"/>
                    <a:pt x="13513" y="30253"/>
                  </a:cubicBezTo>
                  <a:cubicBezTo>
                    <a:pt x="12967" y="29946"/>
                    <a:pt x="12694" y="29230"/>
                    <a:pt x="13001" y="28684"/>
                  </a:cubicBezTo>
                  <a:cubicBezTo>
                    <a:pt x="13213" y="28260"/>
                    <a:pt x="13620" y="28031"/>
                    <a:pt x="14032" y="28031"/>
                  </a:cubicBezTo>
                  <a:close/>
                  <a:moveTo>
                    <a:pt x="36071" y="28747"/>
                  </a:moveTo>
                  <a:cubicBezTo>
                    <a:pt x="36262" y="28747"/>
                    <a:pt x="36458" y="28793"/>
                    <a:pt x="36648" y="28888"/>
                  </a:cubicBezTo>
                  <a:cubicBezTo>
                    <a:pt x="37228" y="29195"/>
                    <a:pt x="37433" y="29878"/>
                    <a:pt x="37126" y="30458"/>
                  </a:cubicBezTo>
                  <a:cubicBezTo>
                    <a:pt x="36938" y="30882"/>
                    <a:pt x="36554" y="31111"/>
                    <a:pt x="36132" y="31111"/>
                  </a:cubicBezTo>
                  <a:cubicBezTo>
                    <a:pt x="35943" y="31111"/>
                    <a:pt x="35747" y="31065"/>
                    <a:pt x="35556" y="30970"/>
                  </a:cubicBezTo>
                  <a:cubicBezTo>
                    <a:pt x="34976" y="30697"/>
                    <a:pt x="34738" y="29946"/>
                    <a:pt x="35045" y="29400"/>
                  </a:cubicBezTo>
                  <a:cubicBezTo>
                    <a:pt x="35257" y="28976"/>
                    <a:pt x="35648" y="28747"/>
                    <a:pt x="36071" y="28747"/>
                  </a:cubicBezTo>
                  <a:close/>
                  <a:moveTo>
                    <a:pt x="27327" y="29095"/>
                  </a:moveTo>
                  <a:cubicBezTo>
                    <a:pt x="27504" y="29095"/>
                    <a:pt x="27682" y="29138"/>
                    <a:pt x="27845" y="29230"/>
                  </a:cubicBezTo>
                  <a:cubicBezTo>
                    <a:pt x="28391" y="29537"/>
                    <a:pt x="28664" y="30253"/>
                    <a:pt x="28357" y="30799"/>
                  </a:cubicBezTo>
                  <a:cubicBezTo>
                    <a:pt x="28144" y="31223"/>
                    <a:pt x="27754" y="31452"/>
                    <a:pt x="27341" y="31452"/>
                  </a:cubicBezTo>
                  <a:cubicBezTo>
                    <a:pt x="27156" y="31452"/>
                    <a:pt x="26966" y="31406"/>
                    <a:pt x="26787" y="31311"/>
                  </a:cubicBezTo>
                  <a:cubicBezTo>
                    <a:pt x="26173" y="31038"/>
                    <a:pt x="25968" y="30287"/>
                    <a:pt x="26275" y="29741"/>
                  </a:cubicBezTo>
                  <a:cubicBezTo>
                    <a:pt x="26491" y="29334"/>
                    <a:pt x="26908" y="29095"/>
                    <a:pt x="27327" y="29095"/>
                  </a:cubicBezTo>
                  <a:close/>
                  <a:moveTo>
                    <a:pt x="50492" y="31261"/>
                  </a:moveTo>
                  <a:lnTo>
                    <a:pt x="50492" y="31261"/>
                  </a:lnTo>
                  <a:cubicBezTo>
                    <a:pt x="50413" y="31442"/>
                    <a:pt x="50329" y="31620"/>
                    <a:pt x="50242" y="31796"/>
                  </a:cubicBezTo>
                  <a:lnTo>
                    <a:pt x="50242" y="31796"/>
                  </a:lnTo>
                  <a:cubicBezTo>
                    <a:pt x="50304" y="31724"/>
                    <a:pt x="50357" y="31642"/>
                    <a:pt x="50400" y="31550"/>
                  </a:cubicBezTo>
                  <a:cubicBezTo>
                    <a:pt x="50442" y="31455"/>
                    <a:pt x="50473" y="31359"/>
                    <a:pt x="50492" y="31261"/>
                  </a:cubicBezTo>
                  <a:close/>
                  <a:moveTo>
                    <a:pt x="18535" y="30289"/>
                  </a:moveTo>
                  <a:cubicBezTo>
                    <a:pt x="18717" y="30289"/>
                    <a:pt x="18902" y="30332"/>
                    <a:pt x="19075" y="30424"/>
                  </a:cubicBezTo>
                  <a:cubicBezTo>
                    <a:pt x="19655" y="30731"/>
                    <a:pt x="19860" y="31448"/>
                    <a:pt x="19587" y="31994"/>
                  </a:cubicBezTo>
                  <a:cubicBezTo>
                    <a:pt x="19368" y="32383"/>
                    <a:pt x="18957" y="32634"/>
                    <a:pt x="18517" y="32634"/>
                  </a:cubicBezTo>
                  <a:cubicBezTo>
                    <a:pt x="18341" y="32634"/>
                    <a:pt x="18159" y="32593"/>
                    <a:pt x="17983" y="32505"/>
                  </a:cubicBezTo>
                  <a:cubicBezTo>
                    <a:pt x="17403" y="32198"/>
                    <a:pt x="17198" y="31482"/>
                    <a:pt x="17471" y="30936"/>
                  </a:cubicBezTo>
                  <a:cubicBezTo>
                    <a:pt x="17687" y="30528"/>
                    <a:pt x="18104" y="30289"/>
                    <a:pt x="18535" y="30289"/>
                  </a:cubicBezTo>
                  <a:close/>
                  <a:moveTo>
                    <a:pt x="9732" y="30624"/>
                  </a:moveTo>
                  <a:cubicBezTo>
                    <a:pt x="9917" y="30624"/>
                    <a:pt x="10102" y="30670"/>
                    <a:pt x="10271" y="30765"/>
                  </a:cubicBezTo>
                  <a:cubicBezTo>
                    <a:pt x="10886" y="31038"/>
                    <a:pt x="11090" y="31755"/>
                    <a:pt x="10783" y="32335"/>
                  </a:cubicBezTo>
                  <a:cubicBezTo>
                    <a:pt x="10571" y="32759"/>
                    <a:pt x="10180" y="32988"/>
                    <a:pt x="9768" y="32988"/>
                  </a:cubicBezTo>
                  <a:cubicBezTo>
                    <a:pt x="9583" y="32988"/>
                    <a:pt x="9393" y="32942"/>
                    <a:pt x="9214" y="32847"/>
                  </a:cubicBezTo>
                  <a:cubicBezTo>
                    <a:pt x="8599" y="32574"/>
                    <a:pt x="8395" y="31823"/>
                    <a:pt x="8702" y="31277"/>
                  </a:cubicBezTo>
                  <a:cubicBezTo>
                    <a:pt x="8914" y="30853"/>
                    <a:pt x="9321" y="30624"/>
                    <a:pt x="9732" y="30624"/>
                  </a:cubicBezTo>
                  <a:close/>
                  <a:moveTo>
                    <a:pt x="40534" y="31021"/>
                  </a:moveTo>
                  <a:cubicBezTo>
                    <a:pt x="40716" y="31021"/>
                    <a:pt x="40903" y="31060"/>
                    <a:pt x="41084" y="31140"/>
                  </a:cubicBezTo>
                  <a:cubicBezTo>
                    <a:pt x="41664" y="31448"/>
                    <a:pt x="41869" y="32164"/>
                    <a:pt x="41562" y="32744"/>
                  </a:cubicBezTo>
                  <a:cubicBezTo>
                    <a:pt x="41370" y="33153"/>
                    <a:pt x="40974" y="33376"/>
                    <a:pt x="40542" y="33376"/>
                  </a:cubicBezTo>
                  <a:cubicBezTo>
                    <a:pt x="40361" y="33376"/>
                    <a:pt x="40174" y="33337"/>
                    <a:pt x="39992" y="33256"/>
                  </a:cubicBezTo>
                  <a:cubicBezTo>
                    <a:pt x="39446" y="32949"/>
                    <a:pt x="39208" y="32198"/>
                    <a:pt x="39481" y="31652"/>
                  </a:cubicBezTo>
                  <a:cubicBezTo>
                    <a:pt x="39697" y="31243"/>
                    <a:pt x="40100" y="31021"/>
                    <a:pt x="40534" y="31021"/>
                  </a:cubicBezTo>
                  <a:close/>
                  <a:moveTo>
                    <a:pt x="31741" y="31347"/>
                  </a:moveTo>
                  <a:cubicBezTo>
                    <a:pt x="31923" y="31347"/>
                    <a:pt x="32108" y="31390"/>
                    <a:pt x="32281" y="31482"/>
                  </a:cubicBezTo>
                  <a:cubicBezTo>
                    <a:pt x="32861" y="31789"/>
                    <a:pt x="33100" y="32471"/>
                    <a:pt x="32792" y="33051"/>
                  </a:cubicBezTo>
                  <a:cubicBezTo>
                    <a:pt x="32580" y="33475"/>
                    <a:pt x="32190" y="33704"/>
                    <a:pt x="31777" y="33704"/>
                  </a:cubicBezTo>
                  <a:cubicBezTo>
                    <a:pt x="31592" y="33704"/>
                    <a:pt x="31402" y="33658"/>
                    <a:pt x="31223" y="33563"/>
                  </a:cubicBezTo>
                  <a:cubicBezTo>
                    <a:pt x="30677" y="33290"/>
                    <a:pt x="30404" y="32574"/>
                    <a:pt x="30711" y="31994"/>
                  </a:cubicBezTo>
                  <a:cubicBezTo>
                    <a:pt x="30903" y="31586"/>
                    <a:pt x="31313" y="31347"/>
                    <a:pt x="31741" y="31347"/>
                  </a:cubicBezTo>
                  <a:close/>
                  <a:moveTo>
                    <a:pt x="22961" y="32557"/>
                  </a:moveTo>
                  <a:cubicBezTo>
                    <a:pt x="23143" y="32557"/>
                    <a:pt x="23330" y="32595"/>
                    <a:pt x="23511" y="32676"/>
                  </a:cubicBezTo>
                  <a:cubicBezTo>
                    <a:pt x="24091" y="32983"/>
                    <a:pt x="24296" y="33700"/>
                    <a:pt x="24023" y="34280"/>
                  </a:cubicBezTo>
                  <a:cubicBezTo>
                    <a:pt x="23812" y="34678"/>
                    <a:pt x="23424" y="34900"/>
                    <a:pt x="23002" y="34900"/>
                  </a:cubicBezTo>
                  <a:cubicBezTo>
                    <a:pt x="22810" y="34900"/>
                    <a:pt x="22611" y="34854"/>
                    <a:pt x="22419" y="34758"/>
                  </a:cubicBezTo>
                  <a:cubicBezTo>
                    <a:pt x="21873" y="34485"/>
                    <a:pt x="21634" y="33768"/>
                    <a:pt x="21907" y="33188"/>
                  </a:cubicBezTo>
                  <a:cubicBezTo>
                    <a:pt x="22124" y="32779"/>
                    <a:pt x="22527" y="32557"/>
                    <a:pt x="22961" y="32557"/>
                  </a:cubicBezTo>
                  <a:close/>
                  <a:moveTo>
                    <a:pt x="14168" y="32842"/>
                  </a:moveTo>
                  <a:cubicBezTo>
                    <a:pt x="14353" y="32842"/>
                    <a:pt x="14538" y="32888"/>
                    <a:pt x="14707" y="32983"/>
                  </a:cubicBezTo>
                  <a:cubicBezTo>
                    <a:pt x="15322" y="33290"/>
                    <a:pt x="15526" y="34007"/>
                    <a:pt x="15219" y="34553"/>
                  </a:cubicBezTo>
                  <a:cubicBezTo>
                    <a:pt x="15007" y="34977"/>
                    <a:pt x="14616" y="35206"/>
                    <a:pt x="14204" y="35206"/>
                  </a:cubicBezTo>
                  <a:cubicBezTo>
                    <a:pt x="14018" y="35206"/>
                    <a:pt x="13829" y="35160"/>
                    <a:pt x="13650" y="35065"/>
                  </a:cubicBezTo>
                  <a:cubicBezTo>
                    <a:pt x="13104" y="34826"/>
                    <a:pt x="12831" y="34109"/>
                    <a:pt x="13138" y="33495"/>
                  </a:cubicBezTo>
                  <a:cubicBezTo>
                    <a:pt x="13350" y="33071"/>
                    <a:pt x="13757" y="32842"/>
                    <a:pt x="14168" y="32842"/>
                  </a:cubicBezTo>
                  <a:close/>
                  <a:moveTo>
                    <a:pt x="45000" y="33224"/>
                  </a:moveTo>
                  <a:cubicBezTo>
                    <a:pt x="45182" y="33224"/>
                    <a:pt x="45372" y="33267"/>
                    <a:pt x="45554" y="33358"/>
                  </a:cubicBezTo>
                  <a:cubicBezTo>
                    <a:pt x="46100" y="33666"/>
                    <a:pt x="46373" y="34382"/>
                    <a:pt x="46066" y="34962"/>
                  </a:cubicBezTo>
                  <a:cubicBezTo>
                    <a:pt x="45855" y="35361"/>
                    <a:pt x="45451" y="35582"/>
                    <a:pt x="45042" y="35582"/>
                  </a:cubicBezTo>
                  <a:cubicBezTo>
                    <a:pt x="44855" y="35582"/>
                    <a:pt x="44668" y="35536"/>
                    <a:pt x="44497" y="35440"/>
                  </a:cubicBezTo>
                  <a:cubicBezTo>
                    <a:pt x="43882" y="35167"/>
                    <a:pt x="43678" y="34416"/>
                    <a:pt x="43985" y="33870"/>
                  </a:cubicBezTo>
                  <a:cubicBezTo>
                    <a:pt x="44176" y="33463"/>
                    <a:pt x="44570" y="33224"/>
                    <a:pt x="45000" y="33224"/>
                  </a:cubicBezTo>
                  <a:close/>
                  <a:moveTo>
                    <a:pt x="36223" y="33580"/>
                  </a:moveTo>
                  <a:cubicBezTo>
                    <a:pt x="36400" y="33580"/>
                    <a:pt x="36580" y="33619"/>
                    <a:pt x="36751" y="33700"/>
                  </a:cubicBezTo>
                  <a:cubicBezTo>
                    <a:pt x="37365" y="34007"/>
                    <a:pt x="37570" y="34723"/>
                    <a:pt x="37263" y="35304"/>
                  </a:cubicBezTo>
                  <a:cubicBezTo>
                    <a:pt x="37070" y="35712"/>
                    <a:pt x="36657" y="35935"/>
                    <a:pt x="36227" y="35935"/>
                  </a:cubicBezTo>
                  <a:cubicBezTo>
                    <a:pt x="36047" y="35935"/>
                    <a:pt x="35864" y="35896"/>
                    <a:pt x="35693" y="35815"/>
                  </a:cubicBezTo>
                  <a:cubicBezTo>
                    <a:pt x="35113" y="35508"/>
                    <a:pt x="34874" y="34758"/>
                    <a:pt x="35181" y="34212"/>
                  </a:cubicBezTo>
                  <a:cubicBezTo>
                    <a:pt x="35398" y="33803"/>
                    <a:pt x="35801" y="33580"/>
                    <a:pt x="36223" y="33580"/>
                  </a:cubicBezTo>
                  <a:close/>
                  <a:moveTo>
                    <a:pt x="27392" y="34760"/>
                  </a:moveTo>
                  <a:cubicBezTo>
                    <a:pt x="27575" y="34760"/>
                    <a:pt x="27764" y="34803"/>
                    <a:pt x="27947" y="34894"/>
                  </a:cubicBezTo>
                  <a:cubicBezTo>
                    <a:pt x="28527" y="35201"/>
                    <a:pt x="28732" y="35918"/>
                    <a:pt x="28459" y="36464"/>
                  </a:cubicBezTo>
                  <a:cubicBezTo>
                    <a:pt x="28247" y="36888"/>
                    <a:pt x="27856" y="37117"/>
                    <a:pt x="27432" y="37117"/>
                  </a:cubicBezTo>
                  <a:cubicBezTo>
                    <a:pt x="27242" y="37117"/>
                    <a:pt x="27045" y="37071"/>
                    <a:pt x="26855" y="36976"/>
                  </a:cubicBezTo>
                  <a:cubicBezTo>
                    <a:pt x="26309" y="36737"/>
                    <a:pt x="26104" y="36020"/>
                    <a:pt x="26343" y="35406"/>
                  </a:cubicBezTo>
                  <a:cubicBezTo>
                    <a:pt x="26559" y="34999"/>
                    <a:pt x="26960" y="34760"/>
                    <a:pt x="27392" y="34760"/>
                  </a:cubicBezTo>
                  <a:close/>
                  <a:moveTo>
                    <a:pt x="18665" y="35116"/>
                  </a:moveTo>
                  <a:cubicBezTo>
                    <a:pt x="18840" y="35116"/>
                    <a:pt x="19016" y="35155"/>
                    <a:pt x="19177" y="35235"/>
                  </a:cubicBezTo>
                  <a:cubicBezTo>
                    <a:pt x="19792" y="35542"/>
                    <a:pt x="19996" y="36259"/>
                    <a:pt x="19689" y="36839"/>
                  </a:cubicBezTo>
                  <a:cubicBezTo>
                    <a:pt x="19498" y="37221"/>
                    <a:pt x="19108" y="37452"/>
                    <a:pt x="18680" y="37452"/>
                  </a:cubicBezTo>
                  <a:cubicBezTo>
                    <a:pt x="18496" y="37452"/>
                    <a:pt x="18305" y="37409"/>
                    <a:pt x="18120" y="37317"/>
                  </a:cubicBezTo>
                  <a:cubicBezTo>
                    <a:pt x="17540" y="37078"/>
                    <a:pt x="17301" y="36361"/>
                    <a:pt x="17608" y="35747"/>
                  </a:cubicBezTo>
                  <a:cubicBezTo>
                    <a:pt x="17824" y="35338"/>
                    <a:pt x="18244" y="35116"/>
                    <a:pt x="18665" y="35116"/>
                  </a:cubicBezTo>
                  <a:close/>
                  <a:moveTo>
                    <a:pt x="40672" y="35844"/>
                  </a:moveTo>
                  <a:cubicBezTo>
                    <a:pt x="40864" y="35844"/>
                    <a:pt x="41063" y="35890"/>
                    <a:pt x="41255" y="35986"/>
                  </a:cubicBezTo>
                  <a:cubicBezTo>
                    <a:pt x="41801" y="36259"/>
                    <a:pt x="42006" y="37010"/>
                    <a:pt x="41767" y="37556"/>
                  </a:cubicBezTo>
                  <a:cubicBezTo>
                    <a:pt x="41551" y="37963"/>
                    <a:pt x="41117" y="38202"/>
                    <a:pt x="40688" y="38202"/>
                  </a:cubicBezTo>
                  <a:cubicBezTo>
                    <a:pt x="40506" y="38202"/>
                    <a:pt x="40326" y="38159"/>
                    <a:pt x="40163" y="38067"/>
                  </a:cubicBezTo>
                  <a:cubicBezTo>
                    <a:pt x="39583" y="37760"/>
                    <a:pt x="39378" y="37078"/>
                    <a:pt x="39651" y="36464"/>
                  </a:cubicBezTo>
                  <a:cubicBezTo>
                    <a:pt x="39862" y="36065"/>
                    <a:pt x="40250" y="35844"/>
                    <a:pt x="40672" y="35844"/>
                  </a:cubicBezTo>
                  <a:close/>
                  <a:moveTo>
                    <a:pt x="31841" y="37039"/>
                  </a:moveTo>
                  <a:cubicBezTo>
                    <a:pt x="32030" y="37039"/>
                    <a:pt x="32227" y="37085"/>
                    <a:pt x="32417" y="37180"/>
                  </a:cubicBezTo>
                  <a:cubicBezTo>
                    <a:pt x="32997" y="37453"/>
                    <a:pt x="33236" y="38170"/>
                    <a:pt x="32929" y="38750"/>
                  </a:cubicBezTo>
                  <a:cubicBezTo>
                    <a:pt x="32713" y="39157"/>
                    <a:pt x="32296" y="39396"/>
                    <a:pt x="31877" y="39396"/>
                  </a:cubicBezTo>
                  <a:cubicBezTo>
                    <a:pt x="31700" y="39396"/>
                    <a:pt x="31522" y="39353"/>
                    <a:pt x="31359" y="39262"/>
                  </a:cubicBezTo>
                  <a:cubicBezTo>
                    <a:pt x="30745" y="38955"/>
                    <a:pt x="30540" y="38238"/>
                    <a:pt x="30847" y="37692"/>
                  </a:cubicBezTo>
                  <a:cubicBezTo>
                    <a:pt x="31036" y="37268"/>
                    <a:pt x="31420" y="37039"/>
                    <a:pt x="31841" y="37039"/>
                  </a:cubicBezTo>
                  <a:close/>
                  <a:moveTo>
                    <a:pt x="23105" y="37380"/>
                  </a:moveTo>
                  <a:cubicBezTo>
                    <a:pt x="23295" y="37380"/>
                    <a:pt x="23492" y="37426"/>
                    <a:pt x="23682" y="37522"/>
                  </a:cubicBezTo>
                  <a:cubicBezTo>
                    <a:pt x="24228" y="37794"/>
                    <a:pt x="24432" y="38545"/>
                    <a:pt x="24194" y="39091"/>
                  </a:cubicBezTo>
                  <a:cubicBezTo>
                    <a:pt x="23978" y="39498"/>
                    <a:pt x="23577" y="39738"/>
                    <a:pt x="23145" y="39738"/>
                  </a:cubicBezTo>
                  <a:cubicBezTo>
                    <a:pt x="22962" y="39738"/>
                    <a:pt x="22773" y="39694"/>
                    <a:pt x="22590" y="39603"/>
                  </a:cubicBezTo>
                  <a:cubicBezTo>
                    <a:pt x="22010" y="39296"/>
                    <a:pt x="21805" y="38579"/>
                    <a:pt x="22078" y="38033"/>
                  </a:cubicBezTo>
                  <a:cubicBezTo>
                    <a:pt x="22290" y="37609"/>
                    <a:pt x="22681" y="37380"/>
                    <a:pt x="23105" y="37380"/>
                  </a:cubicBezTo>
                  <a:close/>
                  <a:moveTo>
                    <a:pt x="14268" y="38575"/>
                  </a:moveTo>
                  <a:cubicBezTo>
                    <a:pt x="14457" y="38575"/>
                    <a:pt x="14654" y="38621"/>
                    <a:pt x="14844" y="38716"/>
                  </a:cubicBezTo>
                  <a:cubicBezTo>
                    <a:pt x="15424" y="38989"/>
                    <a:pt x="15663" y="39740"/>
                    <a:pt x="15356" y="40285"/>
                  </a:cubicBezTo>
                  <a:cubicBezTo>
                    <a:pt x="15140" y="40693"/>
                    <a:pt x="14739" y="40932"/>
                    <a:pt x="14319" y="40932"/>
                  </a:cubicBezTo>
                  <a:cubicBezTo>
                    <a:pt x="14141" y="40932"/>
                    <a:pt x="13959" y="40889"/>
                    <a:pt x="13786" y="40797"/>
                  </a:cubicBezTo>
                  <a:cubicBezTo>
                    <a:pt x="13172" y="40490"/>
                    <a:pt x="12967" y="39774"/>
                    <a:pt x="13274" y="39228"/>
                  </a:cubicBezTo>
                  <a:cubicBezTo>
                    <a:pt x="13463" y="38804"/>
                    <a:pt x="13846" y="38575"/>
                    <a:pt x="14268" y="38575"/>
                  </a:cubicBezTo>
                  <a:close/>
                  <a:moveTo>
                    <a:pt x="27541" y="39633"/>
                  </a:moveTo>
                  <a:cubicBezTo>
                    <a:pt x="27731" y="39633"/>
                    <a:pt x="27927" y="39679"/>
                    <a:pt x="28118" y="39774"/>
                  </a:cubicBezTo>
                  <a:cubicBezTo>
                    <a:pt x="28698" y="40081"/>
                    <a:pt x="28902" y="40797"/>
                    <a:pt x="28629" y="41343"/>
                  </a:cubicBezTo>
                  <a:cubicBezTo>
                    <a:pt x="28417" y="41767"/>
                    <a:pt x="28027" y="41996"/>
                    <a:pt x="27603" y="41996"/>
                  </a:cubicBezTo>
                  <a:cubicBezTo>
                    <a:pt x="27413" y="41996"/>
                    <a:pt x="27216" y="41950"/>
                    <a:pt x="27026" y="41855"/>
                  </a:cubicBezTo>
                  <a:cubicBezTo>
                    <a:pt x="26446" y="41548"/>
                    <a:pt x="26207" y="40866"/>
                    <a:pt x="26514" y="40285"/>
                  </a:cubicBezTo>
                  <a:cubicBezTo>
                    <a:pt x="26726" y="39861"/>
                    <a:pt x="27117" y="39633"/>
                    <a:pt x="27541" y="39633"/>
                  </a:cubicBezTo>
                  <a:close/>
                  <a:moveTo>
                    <a:pt x="18760" y="40827"/>
                  </a:moveTo>
                  <a:cubicBezTo>
                    <a:pt x="18945" y="40827"/>
                    <a:pt x="19134" y="40873"/>
                    <a:pt x="19314" y="40968"/>
                  </a:cubicBezTo>
                  <a:cubicBezTo>
                    <a:pt x="19860" y="41275"/>
                    <a:pt x="20133" y="41992"/>
                    <a:pt x="19826" y="42538"/>
                  </a:cubicBezTo>
                  <a:cubicBezTo>
                    <a:pt x="19614" y="42962"/>
                    <a:pt x="19207" y="43191"/>
                    <a:pt x="18795" y="43191"/>
                  </a:cubicBezTo>
                  <a:cubicBezTo>
                    <a:pt x="18611" y="43191"/>
                    <a:pt x="18425" y="43145"/>
                    <a:pt x="18256" y="43049"/>
                  </a:cubicBezTo>
                  <a:cubicBezTo>
                    <a:pt x="17642" y="42742"/>
                    <a:pt x="17437" y="42060"/>
                    <a:pt x="17744" y="41480"/>
                  </a:cubicBezTo>
                  <a:cubicBezTo>
                    <a:pt x="17956" y="41056"/>
                    <a:pt x="18347" y="40827"/>
                    <a:pt x="18760" y="40827"/>
                  </a:cubicBezTo>
                  <a:close/>
                  <a:moveTo>
                    <a:pt x="13281" y="1"/>
                  </a:moveTo>
                  <a:cubicBezTo>
                    <a:pt x="12193" y="1"/>
                    <a:pt x="11110" y="135"/>
                    <a:pt x="10067" y="396"/>
                  </a:cubicBezTo>
                  <a:cubicBezTo>
                    <a:pt x="10067" y="498"/>
                    <a:pt x="10032" y="532"/>
                    <a:pt x="9964" y="600"/>
                  </a:cubicBezTo>
                  <a:cubicBezTo>
                    <a:pt x="9776" y="1024"/>
                    <a:pt x="9360" y="1253"/>
                    <a:pt x="8940" y="1253"/>
                  </a:cubicBezTo>
                  <a:cubicBezTo>
                    <a:pt x="8752" y="1253"/>
                    <a:pt x="8564" y="1207"/>
                    <a:pt x="8395" y="1112"/>
                  </a:cubicBezTo>
                  <a:cubicBezTo>
                    <a:pt x="8326" y="1078"/>
                    <a:pt x="8258" y="1044"/>
                    <a:pt x="8224" y="1010"/>
                  </a:cubicBezTo>
                  <a:cubicBezTo>
                    <a:pt x="7200" y="1419"/>
                    <a:pt x="6279" y="1931"/>
                    <a:pt x="5358" y="2614"/>
                  </a:cubicBezTo>
                  <a:cubicBezTo>
                    <a:pt x="5801" y="2955"/>
                    <a:pt x="5938" y="3569"/>
                    <a:pt x="5665" y="4081"/>
                  </a:cubicBezTo>
                  <a:cubicBezTo>
                    <a:pt x="5448" y="4490"/>
                    <a:pt x="5045" y="4712"/>
                    <a:pt x="4623" y="4712"/>
                  </a:cubicBezTo>
                  <a:cubicBezTo>
                    <a:pt x="4446" y="4712"/>
                    <a:pt x="4266" y="4673"/>
                    <a:pt x="4095" y="4593"/>
                  </a:cubicBezTo>
                  <a:cubicBezTo>
                    <a:pt x="3890" y="4490"/>
                    <a:pt x="3754" y="4320"/>
                    <a:pt x="3617" y="4149"/>
                  </a:cubicBezTo>
                  <a:cubicBezTo>
                    <a:pt x="1775" y="6060"/>
                    <a:pt x="751" y="8244"/>
                    <a:pt x="307" y="10632"/>
                  </a:cubicBezTo>
                  <a:cubicBezTo>
                    <a:pt x="512" y="10632"/>
                    <a:pt x="717" y="10632"/>
                    <a:pt x="922" y="10769"/>
                  </a:cubicBezTo>
                  <a:cubicBezTo>
                    <a:pt x="1536" y="11076"/>
                    <a:pt x="1741" y="11759"/>
                    <a:pt x="1433" y="12339"/>
                  </a:cubicBezTo>
                  <a:cubicBezTo>
                    <a:pt x="1243" y="12747"/>
                    <a:pt x="813" y="13004"/>
                    <a:pt x="370" y="13004"/>
                  </a:cubicBezTo>
                  <a:cubicBezTo>
                    <a:pt x="257" y="13004"/>
                    <a:pt x="145" y="12987"/>
                    <a:pt x="34" y="12953"/>
                  </a:cubicBezTo>
                  <a:lnTo>
                    <a:pt x="34" y="12953"/>
                  </a:lnTo>
                  <a:cubicBezTo>
                    <a:pt x="0" y="13806"/>
                    <a:pt x="34" y="14693"/>
                    <a:pt x="137" y="15580"/>
                  </a:cubicBezTo>
                  <a:cubicBezTo>
                    <a:pt x="266" y="15516"/>
                    <a:pt x="410" y="15482"/>
                    <a:pt x="562" y="15482"/>
                  </a:cubicBezTo>
                  <a:cubicBezTo>
                    <a:pt x="732" y="15482"/>
                    <a:pt x="912" y="15524"/>
                    <a:pt x="1092" y="15614"/>
                  </a:cubicBezTo>
                  <a:cubicBezTo>
                    <a:pt x="1706" y="15922"/>
                    <a:pt x="1911" y="16638"/>
                    <a:pt x="1604" y="17218"/>
                  </a:cubicBezTo>
                  <a:cubicBezTo>
                    <a:pt x="1421" y="17585"/>
                    <a:pt x="1017" y="17843"/>
                    <a:pt x="616" y="17843"/>
                  </a:cubicBezTo>
                  <a:cubicBezTo>
                    <a:pt x="570" y="17843"/>
                    <a:pt x="524" y="17840"/>
                    <a:pt x="478" y="17832"/>
                  </a:cubicBezTo>
                  <a:lnTo>
                    <a:pt x="478" y="17832"/>
                  </a:lnTo>
                  <a:cubicBezTo>
                    <a:pt x="683" y="19027"/>
                    <a:pt x="990" y="20221"/>
                    <a:pt x="1365" y="21415"/>
                  </a:cubicBezTo>
                  <a:cubicBezTo>
                    <a:pt x="1775" y="21723"/>
                    <a:pt x="1945" y="22268"/>
                    <a:pt x="1775" y="22746"/>
                  </a:cubicBezTo>
                  <a:cubicBezTo>
                    <a:pt x="2525" y="24794"/>
                    <a:pt x="3413" y="26807"/>
                    <a:pt x="4402" y="28718"/>
                  </a:cubicBezTo>
                  <a:cubicBezTo>
                    <a:pt x="4635" y="28461"/>
                    <a:pt x="4980" y="28300"/>
                    <a:pt x="5327" y="28300"/>
                  </a:cubicBezTo>
                  <a:cubicBezTo>
                    <a:pt x="5488" y="28300"/>
                    <a:pt x="5650" y="28335"/>
                    <a:pt x="5801" y="28411"/>
                  </a:cubicBezTo>
                  <a:cubicBezTo>
                    <a:pt x="6381" y="28718"/>
                    <a:pt x="6620" y="29434"/>
                    <a:pt x="6313" y="30014"/>
                  </a:cubicBezTo>
                  <a:cubicBezTo>
                    <a:pt x="6142" y="30390"/>
                    <a:pt x="5767" y="30595"/>
                    <a:pt x="5358" y="30629"/>
                  </a:cubicBezTo>
                  <a:cubicBezTo>
                    <a:pt x="6552" y="32813"/>
                    <a:pt x="7814" y="34826"/>
                    <a:pt x="9009" y="36600"/>
                  </a:cubicBezTo>
                  <a:cubicBezTo>
                    <a:pt x="9222" y="36387"/>
                    <a:pt x="9515" y="36280"/>
                    <a:pt x="9822" y="36280"/>
                  </a:cubicBezTo>
                  <a:cubicBezTo>
                    <a:pt x="10006" y="36280"/>
                    <a:pt x="10195" y="36319"/>
                    <a:pt x="10374" y="36395"/>
                  </a:cubicBezTo>
                  <a:cubicBezTo>
                    <a:pt x="10954" y="36703"/>
                    <a:pt x="11159" y="37419"/>
                    <a:pt x="10886" y="37965"/>
                  </a:cubicBezTo>
                  <a:cubicBezTo>
                    <a:pt x="10749" y="38238"/>
                    <a:pt x="10544" y="38409"/>
                    <a:pt x="10305" y="38545"/>
                  </a:cubicBezTo>
                  <a:cubicBezTo>
                    <a:pt x="12353" y="41377"/>
                    <a:pt x="13854" y="43186"/>
                    <a:pt x="13854" y="43186"/>
                  </a:cubicBezTo>
                  <a:cubicBezTo>
                    <a:pt x="13854" y="43186"/>
                    <a:pt x="15507" y="43292"/>
                    <a:pt x="18116" y="43292"/>
                  </a:cubicBezTo>
                  <a:cubicBezTo>
                    <a:pt x="19420" y="43292"/>
                    <a:pt x="20963" y="43266"/>
                    <a:pt x="22658" y="43186"/>
                  </a:cubicBezTo>
                  <a:cubicBezTo>
                    <a:pt x="22802" y="43096"/>
                    <a:pt x="22965" y="43053"/>
                    <a:pt x="23137" y="43053"/>
                  </a:cubicBezTo>
                  <a:cubicBezTo>
                    <a:pt x="23291" y="43053"/>
                    <a:pt x="23452" y="43087"/>
                    <a:pt x="23613" y="43152"/>
                  </a:cubicBezTo>
                  <a:cubicBezTo>
                    <a:pt x="25934" y="43015"/>
                    <a:pt x="28493" y="42742"/>
                    <a:pt x="31052" y="42333"/>
                  </a:cubicBezTo>
                  <a:cubicBezTo>
                    <a:pt x="31281" y="42035"/>
                    <a:pt x="31618" y="41860"/>
                    <a:pt x="31970" y="41860"/>
                  </a:cubicBezTo>
                  <a:cubicBezTo>
                    <a:pt x="32142" y="41860"/>
                    <a:pt x="32317" y="41902"/>
                    <a:pt x="32485" y="41992"/>
                  </a:cubicBezTo>
                  <a:cubicBezTo>
                    <a:pt x="32554" y="41992"/>
                    <a:pt x="32554" y="42026"/>
                    <a:pt x="32588" y="42026"/>
                  </a:cubicBezTo>
                  <a:cubicBezTo>
                    <a:pt x="33577" y="41855"/>
                    <a:pt x="34601" y="41616"/>
                    <a:pt x="35556" y="41343"/>
                  </a:cubicBezTo>
                  <a:cubicBezTo>
                    <a:pt x="35147" y="41002"/>
                    <a:pt x="34976" y="40422"/>
                    <a:pt x="35215" y="39910"/>
                  </a:cubicBezTo>
                  <a:cubicBezTo>
                    <a:pt x="35427" y="39486"/>
                    <a:pt x="35818" y="39257"/>
                    <a:pt x="36242" y="39257"/>
                  </a:cubicBezTo>
                  <a:cubicBezTo>
                    <a:pt x="36432" y="39257"/>
                    <a:pt x="36629" y="39303"/>
                    <a:pt x="36819" y="39398"/>
                  </a:cubicBezTo>
                  <a:cubicBezTo>
                    <a:pt x="37365" y="39671"/>
                    <a:pt x="37570" y="40320"/>
                    <a:pt x="37365" y="40866"/>
                  </a:cubicBezTo>
                  <a:cubicBezTo>
                    <a:pt x="42921" y="39201"/>
                    <a:pt x="47938" y="36423"/>
                    <a:pt x="50242" y="31796"/>
                  </a:cubicBezTo>
                  <a:lnTo>
                    <a:pt x="50242" y="31796"/>
                  </a:lnTo>
                  <a:cubicBezTo>
                    <a:pt x="50035" y="32038"/>
                    <a:pt x="49735" y="32170"/>
                    <a:pt x="49413" y="32170"/>
                  </a:cubicBezTo>
                  <a:cubicBezTo>
                    <a:pt x="49222" y="32170"/>
                    <a:pt x="49023" y="32124"/>
                    <a:pt x="48830" y="32028"/>
                  </a:cubicBezTo>
                  <a:cubicBezTo>
                    <a:pt x="48250" y="31755"/>
                    <a:pt x="48011" y="31072"/>
                    <a:pt x="48318" y="30458"/>
                  </a:cubicBezTo>
                  <a:cubicBezTo>
                    <a:pt x="48534" y="30051"/>
                    <a:pt x="48935" y="29812"/>
                    <a:pt x="49355" y="29812"/>
                  </a:cubicBezTo>
                  <a:cubicBezTo>
                    <a:pt x="49533" y="29812"/>
                    <a:pt x="49715" y="29855"/>
                    <a:pt x="49888" y="29946"/>
                  </a:cubicBezTo>
                  <a:cubicBezTo>
                    <a:pt x="50379" y="30177"/>
                    <a:pt x="50601" y="30726"/>
                    <a:pt x="50492" y="31261"/>
                  </a:cubicBezTo>
                  <a:lnTo>
                    <a:pt x="50492" y="31261"/>
                  </a:lnTo>
                  <a:cubicBezTo>
                    <a:pt x="51110" y="29855"/>
                    <a:pt x="51485" y="28285"/>
                    <a:pt x="51560" y="26534"/>
                  </a:cubicBezTo>
                  <a:cubicBezTo>
                    <a:pt x="51833" y="21893"/>
                    <a:pt x="49513" y="17286"/>
                    <a:pt x="45520" y="14830"/>
                  </a:cubicBezTo>
                  <a:cubicBezTo>
                    <a:pt x="43395" y="13502"/>
                    <a:pt x="41288" y="12977"/>
                    <a:pt x="39270" y="12977"/>
                  </a:cubicBezTo>
                  <a:cubicBezTo>
                    <a:pt x="38436" y="12977"/>
                    <a:pt x="37617" y="13066"/>
                    <a:pt x="36819" y="13226"/>
                  </a:cubicBezTo>
                  <a:cubicBezTo>
                    <a:pt x="36921" y="13533"/>
                    <a:pt x="36921" y="13874"/>
                    <a:pt x="36751" y="14215"/>
                  </a:cubicBezTo>
                  <a:cubicBezTo>
                    <a:pt x="36562" y="14639"/>
                    <a:pt x="36146" y="14868"/>
                    <a:pt x="35727" y="14868"/>
                  </a:cubicBezTo>
                  <a:cubicBezTo>
                    <a:pt x="35539" y="14868"/>
                    <a:pt x="35350" y="14822"/>
                    <a:pt x="35181" y="14727"/>
                  </a:cubicBezTo>
                  <a:cubicBezTo>
                    <a:pt x="34840" y="14557"/>
                    <a:pt x="34635" y="14250"/>
                    <a:pt x="34533" y="13874"/>
                  </a:cubicBezTo>
                  <a:cubicBezTo>
                    <a:pt x="31462" y="15034"/>
                    <a:pt x="28868" y="17082"/>
                    <a:pt x="27265" y="18583"/>
                  </a:cubicBezTo>
                  <a:cubicBezTo>
                    <a:pt x="27333" y="18583"/>
                    <a:pt x="27469" y="18617"/>
                    <a:pt x="27538" y="18651"/>
                  </a:cubicBezTo>
                  <a:cubicBezTo>
                    <a:pt x="28152" y="18959"/>
                    <a:pt x="28357" y="19675"/>
                    <a:pt x="28049" y="20221"/>
                  </a:cubicBezTo>
                  <a:cubicBezTo>
                    <a:pt x="27858" y="20628"/>
                    <a:pt x="27431" y="20867"/>
                    <a:pt x="27004" y="20867"/>
                  </a:cubicBezTo>
                  <a:cubicBezTo>
                    <a:pt x="26823" y="20867"/>
                    <a:pt x="26642" y="20824"/>
                    <a:pt x="26480" y="20733"/>
                  </a:cubicBezTo>
                  <a:cubicBezTo>
                    <a:pt x="26139" y="20562"/>
                    <a:pt x="25934" y="20289"/>
                    <a:pt x="25831" y="19880"/>
                  </a:cubicBezTo>
                  <a:cubicBezTo>
                    <a:pt x="25558" y="20187"/>
                    <a:pt x="25388" y="20392"/>
                    <a:pt x="25388" y="20392"/>
                  </a:cubicBezTo>
                  <a:cubicBezTo>
                    <a:pt x="25388" y="20392"/>
                    <a:pt x="25900" y="18413"/>
                    <a:pt x="25968" y="15614"/>
                  </a:cubicBezTo>
                  <a:cubicBezTo>
                    <a:pt x="25661" y="15273"/>
                    <a:pt x="25593" y="14761"/>
                    <a:pt x="25797" y="14318"/>
                  </a:cubicBezTo>
                  <a:cubicBezTo>
                    <a:pt x="25831" y="14215"/>
                    <a:pt x="25934" y="14147"/>
                    <a:pt x="25968" y="14045"/>
                  </a:cubicBezTo>
                  <a:cubicBezTo>
                    <a:pt x="25831" y="9404"/>
                    <a:pt x="24296" y="3433"/>
                    <a:pt x="18051" y="907"/>
                  </a:cubicBezTo>
                  <a:cubicBezTo>
                    <a:pt x="16522" y="296"/>
                    <a:pt x="14896" y="1"/>
                    <a:pt x="1328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8" name="Google Shape;708;p19"/>
          <p:cNvGrpSpPr/>
          <p:nvPr/>
        </p:nvGrpSpPr>
        <p:grpSpPr>
          <a:xfrm rot="-1540093">
            <a:off x="416531" y="2957328"/>
            <a:ext cx="1187072" cy="847228"/>
            <a:chOff x="3505425" y="4142475"/>
            <a:chExt cx="1167025" cy="812525"/>
          </a:xfrm>
        </p:grpSpPr>
        <p:sp>
          <p:nvSpPr>
            <p:cNvPr id="709" name="Google Shape;709;p19"/>
            <p:cNvSpPr/>
            <p:nvPr/>
          </p:nvSpPr>
          <p:spPr>
            <a:xfrm>
              <a:off x="3595000" y="4153750"/>
              <a:ext cx="33300" cy="26650"/>
            </a:xfrm>
            <a:custGeom>
              <a:avLst/>
              <a:gdLst/>
              <a:ahLst/>
              <a:cxnLst/>
              <a:rect l="l" t="t" r="r" b="b"/>
              <a:pathLst>
                <a:path w="1332" h="1066" extrusionOk="0">
                  <a:moveTo>
                    <a:pt x="1331" y="0"/>
                  </a:moveTo>
                  <a:cubicBezTo>
                    <a:pt x="854" y="307"/>
                    <a:pt x="410" y="648"/>
                    <a:pt x="1" y="1024"/>
                  </a:cubicBezTo>
                  <a:cubicBezTo>
                    <a:pt x="35" y="1024"/>
                    <a:pt x="137" y="1058"/>
                    <a:pt x="171" y="1058"/>
                  </a:cubicBezTo>
                  <a:cubicBezTo>
                    <a:pt x="214" y="1063"/>
                    <a:pt x="256" y="1065"/>
                    <a:pt x="298" y="1065"/>
                  </a:cubicBezTo>
                  <a:cubicBezTo>
                    <a:pt x="824" y="1065"/>
                    <a:pt x="1268" y="677"/>
                    <a:pt x="1331" y="171"/>
                  </a:cubicBezTo>
                  <a:lnTo>
                    <a:pt x="1331" y="0"/>
                  </a:ln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9"/>
            <p:cNvSpPr/>
            <p:nvPr/>
          </p:nvSpPr>
          <p:spPr>
            <a:xfrm>
              <a:off x="3683725" y="4142475"/>
              <a:ext cx="52900" cy="50900"/>
            </a:xfrm>
            <a:custGeom>
              <a:avLst/>
              <a:gdLst/>
              <a:ahLst/>
              <a:cxnLst/>
              <a:rect l="l" t="t" r="r" b="b"/>
              <a:pathLst>
                <a:path w="2116" h="2036" extrusionOk="0">
                  <a:moveTo>
                    <a:pt x="1007" y="0"/>
                  </a:moveTo>
                  <a:cubicBezTo>
                    <a:pt x="508" y="0"/>
                    <a:pt x="66" y="391"/>
                    <a:pt x="34" y="929"/>
                  </a:cubicBezTo>
                  <a:cubicBezTo>
                    <a:pt x="0" y="1475"/>
                    <a:pt x="376" y="1952"/>
                    <a:pt x="922" y="2021"/>
                  </a:cubicBezTo>
                  <a:cubicBezTo>
                    <a:pt x="975" y="2031"/>
                    <a:pt x="1028" y="2036"/>
                    <a:pt x="1080" y="2036"/>
                  </a:cubicBezTo>
                  <a:cubicBezTo>
                    <a:pt x="1563" y="2036"/>
                    <a:pt x="1986" y="1626"/>
                    <a:pt x="2048" y="1134"/>
                  </a:cubicBezTo>
                  <a:cubicBezTo>
                    <a:pt x="2116" y="588"/>
                    <a:pt x="1706" y="76"/>
                    <a:pt x="1126" y="7"/>
                  </a:cubicBezTo>
                  <a:cubicBezTo>
                    <a:pt x="1086" y="2"/>
                    <a:pt x="1047" y="0"/>
                    <a:pt x="1007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9"/>
            <p:cNvSpPr/>
            <p:nvPr/>
          </p:nvSpPr>
          <p:spPr>
            <a:xfrm>
              <a:off x="3790350" y="4155925"/>
              <a:ext cx="52075" cy="50250"/>
            </a:xfrm>
            <a:custGeom>
              <a:avLst/>
              <a:gdLst/>
              <a:ahLst/>
              <a:cxnLst/>
              <a:rect l="l" t="t" r="r" b="b"/>
              <a:pathLst>
                <a:path w="2083" h="2010" extrusionOk="0">
                  <a:moveTo>
                    <a:pt x="968" y="1"/>
                  </a:moveTo>
                  <a:cubicBezTo>
                    <a:pt x="485" y="1"/>
                    <a:pt x="66" y="410"/>
                    <a:pt x="35" y="903"/>
                  </a:cubicBezTo>
                  <a:cubicBezTo>
                    <a:pt x="1" y="1414"/>
                    <a:pt x="376" y="1926"/>
                    <a:pt x="922" y="1995"/>
                  </a:cubicBezTo>
                  <a:cubicBezTo>
                    <a:pt x="975" y="2005"/>
                    <a:pt x="1028" y="2009"/>
                    <a:pt x="1081" y="2009"/>
                  </a:cubicBezTo>
                  <a:cubicBezTo>
                    <a:pt x="1564" y="2009"/>
                    <a:pt x="1986" y="1600"/>
                    <a:pt x="2048" y="1107"/>
                  </a:cubicBezTo>
                  <a:cubicBezTo>
                    <a:pt x="2082" y="561"/>
                    <a:pt x="1707" y="50"/>
                    <a:pt x="1127" y="15"/>
                  </a:cubicBezTo>
                  <a:cubicBezTo>
                    <a:pt x="1073" y="5"/>
                    <a:pt x="1020" y="1"/>
                    <a:pt x="96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9"/>
            <p:cNvSpPr/>
            <p:nvPr/>
          </p:nvSpPr>
          <p:spPr>
            <a:xfrm>
              <a:off x="3897000" y="4168900"/>
              <a:ext cx="52050" cy="50075"/>
            </a:xfrm>
            <a:custGeom>
              <a:avLst/>
              <a:gdLst/>
              <a:ahLst/>
              <a:cxnLst/>
              <a:rect l="l" t="t" r="r" b="b"/>
              <a:pathLst>
                <a:path w="2082" h="2003" extrusionOk="0">
                  <a:moveTo>
                    <a:pt x="1007" y="1"/>
                  </a:moveTo>
                  <a:cubicBezTo>
                    <a:pt x="508" y="1"/>
                    <a:pt x="66" y="390"/>
                    <a:pt x="34" y="895"/>
                  </a:cubicBezTo>
                  <a:cubicBezTo>
                    <a:pt x="0" y="1407"/>
                    <a:pt x="375" y="1919"/>
                    <a:pt x="921" y="1987"/>
                  </a:cubicBezTo>
                  <a:cubicBezTo>
                    <a:pt x="975" y="1997"/>
                    <a:pt x="1028" y="2002"/>
                    <a:pt x="1080" y="2002"/>
                  </a:cubicBezTo>
                  <a:cubicBezTo>
                    <a:pt x="1563" y="2002"/>
                    <a:pt x="1986" y="1593"/>
                    <a:pt x="2047" y="1100"/>
                  </a:cubicBezTo>
                  <a:cubicBezTo>
                    <a:pt x="2082" y="554"/>
                    <a:pt x="1706" y="42"/>
                    <a:pt x="1126" y="8"/>
                  </a:cubicBezTo>
                  <a:cubicBezTo>
                    <a:pt x="1086" y="3"/>
                    <a:pt x="1046" y="1"/>
                    <a:pt x="1007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9"/>
            <p:cNvSpPr/>
            <p:nvPr/>
          </p:nvSpPr>
          <p:spPr>
            <a:xfrm>
              <a:off x="4220300" y="4215150"/>
              <a:ext cx="48650" cy="42200"/>
            </a:xfrm>
            <a:custGeom>
              <a:avLst/>
              <a:gdLst/>
              <a:ahLst/>
              <a:cxnLst/>
              <a:rect l="l" t="t" r="r" b="b"/>
              <a:pathLst>
                <a:path w="1946" h="1688" extrusionOk="0">
                  <a:moveTo>
                    <a:pt x="1639" y="1"/>
                  </a:moveTo>
                  <a:cubicBezTo>
                    <a:pt x="1058" y="342"/>
                    <a:pt x="547" y="752"/>
                    <a:pt x="1" y="1161"/>
                  </a:cubicBezTo>
                  <a:cubicBezTo>
                    <a:pt x="205" y="1434"/>
                    <a:pt x="444" y="1639"/>
                    <a:pt x="785" y="1673"/>
                  </a:cubicBezTo>
                  <a:cubicBezTo>
                    <a:pt x="839" y="1683"/>
                    <a:pt x="892" y="1688"/>
                    <a:pt x="944" y="1688"/>
                  </a:cubicBezTo>
                  <a:cubicBezTo>
                    <a:pt x="1427" y="1688"/>
                    <a:pt x="1850" y="1278"/>
                    <a:pt x="1912" y="786"/>
                  </a:cubicBezTo>
                  <a:cubicBezTo>
                    <a:pt x="1946" y="479"/>
                    <a:pt x="1843" y="240"/>
                    <a:pt x="1639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9"/>
            <p:cNvSpPr/>
            <p:nvPr/>
          </p:nvSpPr>
          <p:spPr>
            <a:xfrm>
              <a:off x="4321825" y="4219900"/>
              <a:ext cx="54625" cy="50250"/>
            </a:xfrm>
            <a:custGeom>
              <a:avLst/>
              <a:gdLst/>
              <a:ahLst/>
              <a:cxnLst/>
              <a:rect l="l" t="t" r="r" b="b"/>
              <a:pathLst>
                <a:path w="2185" h="2010" extrusionOk="0">
                  <a:moveTo>
                    <a:pt x="1036" y="1"/>
                  </a:moveTo>
                  <a:cubicBezTo>
                    <a:pt x="553" y="1"/>
                    <a:pt x="133" y="410"/>
                    <a:pt x="103" y="903"/>
                  </a:cubicBezTo>
                  <a:cubicBezTo>
                    <a:pt x="0" y="1415"/>
                    <a:pt x="444" y="1927"/>
                    <a:pt x="990" y="1995"/>
                  </a:cubicBezTo>
                  <a:cubicBezTo>
                    <a:pt x="1043" y="2005"/>
                    <a:pt x="1096" y="2010"/>
                    <a:pt x="1148" y="2010"/>
                  </a:cubicBezTo>
                  <a:cubicBezTo>
                    <a:pt x="1632" y="2010"/>
                    <a:pt x="2054" y="1600"/>
                    <a:pt x="2116" y="1108"/>
                  </a:cubicBezTo>
                  <a:cubicBezTo>
                    <a:pt x="2184" y="562"/>
                    <a:pt x="1741" y="50"/>
                    <a:pt x="1195" y="16"/>
                  </a:cubicBezTo>
                  <a:cubicBezTo>
                    <a:pt x="1141" y="6"/>
                    <a:pt x="1088" y="1"/>
                    <a:pt x="103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9"/>
            <p:cNvSpPr/>
            <p:nvPr/>
          </p:nvSpPr>
          <p:spPr>
            <a:xfrm>
              <a:off x="4428450" y="4232700"/>
              <a:ext cx="54625" cy="50250"/>
            </a:xfrm>
            <a:custGeom>
              <a:avLst/>
              <a:gdLst/>
              <a:ahLst/>
              <a:cxnLst/>
              <a:rect l="l" t="t" r="r" b="b"/>
              <a:pathLst>
                <a:path w="2185" h="2010" extrusionOk="0">
                  <a:moveTo>
                    <a:pt x="1036" y="1"/>
                  </a:moveTo>
                  <a:cubicBezTo>
                    <a:pt x="554" y="1"/>
                    <a:pt x="134" y="410"/>
                    <a:pt x="103" y="903"/>
                  </a:cubicBezTo>
                  <a:cubicBezTo>
                    <a:pt x="1" y="1415"/>
                    <a:pt x="444" y="1926"/>
                    <a:pt x="990" y="1995"/>
                  </a:cubicBezTo>
                  <a:cubicBezTo>
                    <a:pt x="1044" y="2005"/>
                    <a:pt x="1096" y="2009"/>
                    <a:pt x="1149" y="2009"/>
                  </a:cubicBezTo>
                  <a:cubicBezTo>
                    <a:pt x="1632" y="2009"/>
                    <a:pt x="2055" y="1600"/>
                    <a:pt x="2116" y="1107"/>
                  </a:cubicBezTo>
                  <a:cubicBezTo>
                    <a:pt x="2185" y="561"/>
                    <a:pt x="1775" y="50"/>
                    <a:pt x="1195" y="16"/>
                  </a:cubicBezTo>
                  <a:cubicBezTo>
                    <a:pt x="1142" y="6"/>
                    <a:pt x="1089" y="1"/>
                    <a:pt x="103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9"/>
            <p:cNvSpPr/>
            <p:nvPr/>
          </p:nvSpPr>
          <p:spPr>
            <a:xfrm>
              <a:off x="4535100" y="4244100"/>
              <a:ext cx="53750" cy="50800"/>
            </a:xfrm>
            <a:custGeom>
              <a:avLst/>
              <a:gdLst/>
              <a:ahLst/>
              <a:cxnLst/>
              <a:rect l="l" t="t" r="r" b="b"/>
              <a:pathLst>
                <a:path w="2150" h="2032" extrusionOk="0">
                  <a:moveTo>
                    <a:pt x="1186" y="1"/>
                  </a:moveTo>
                  <a:cubicBezTo>
                    <a:pt x="609" y="1"/>
                    <a:pt x="168" y="369"/>
                    <a:pt x="102" y="924"/>
                  </a:cubicBezTo>
                  <a:cubicBezTo>
                    <a:pt x="0" y="1470"/>
                    <a:pt x="444" y="1982"/>
                    <a:pt x="990" y="2016"/>
                  </a:cubicBezTo>
                  <a:cubicBezTo>
                    <a:pt x="1043" y="2026"/>
                    <a:pt x="1096" y="2031"/>
                    <a:pt x="1148" y="2031"/>
                  </a:cubicBezTo>
                  <a:cubicBezTo>
                    <a:pt x="1631" y="2031"/>
                    <a:pt x="2054" y="1622"/>
                    <a:pt x="2116" y="1129"/>
                  </a:cubicBezTo>
                  <a:cubicBezTo>
                    <a:pt x="2150" y="924"/>
                    <a:pt x="2116" y="754"/>
                    <a:pt x="2013" y="583"/>
                  </a:cubicBezTo>
                  <a:cubicBezTo>
                    <a:pt x="1843" y="413"/>
                    <a:pt x="1638" y="242"/>
                    <a:pt x="1467" y="71"/>
                  </a:cubicBezTo>
                  <a:cubicBezTo>
                    <a:pt x="1365" y="3"/>
                    <a:pt x="1297" y="3"/>
                    <a:pt x="1263" y="3"/>
                  </a:cubicBezTo>
                  <a:cubicBezTo>
                    <a:pt x="1237" y="2"/>
                    <a:pt x="1211" y="1"/>
                    <a:pt x="118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9"/>
            <p:cNvSpPr/>
            <p:nvPr/>
          </p:nvSpPr>
          <p:spPr>
            <a:xfrm>
              <a:off x="3524200" y="4233075"/>
              <a:ext cx="42675" cy="49025"/>
            </a:xfrm>
            <a:custGeom>
              <a:avLst/>
              <a:gdLst/>
              <a:ahLst/>
              <a:cxnLst/>
              <a:rect l="l" t="t" r="r" b="b"/>
              <a:pathLst>
                <a:path w="1707" h="1961" extrusionOk="0">
                  <a:moveTo>
                    <a:pt x="990" y="1"/>
                  </a:moveTo>
                  <a:cubicBezTo>
                    <a:pt x="922" y="103"/>
                    <a:pt x="785" y="274"/>
                    <a:pt x="683" y="410"/>
                  </a:cubicBezTo>
                  <a:cubicBezTo>
                    <a:pt x="444" y="854"/>
                    <a:pt x="239" y="1263"/>
                    <a:pt x="0" y="1741"/>
                  </a:cubicBezTo>
                  <a:cubicBezTo>
                    <a:pt x="137" y="1877"/>
                    <a:pt x="342" y="1946"/>
                    <a:pt x="512" y="1946"/>
                  </a:cubicBezTo>
                  <a:cubicBezTo>
                    <a:pt x="572" y="1956"/>
                    <a:pt x="631" y="1960"/>
                    <a:pt x="688" y="1960"/>
                  </a:cubicBezTo>
                  <a:cubicBezTo>
                    <a:pt x="1216" y="1960"/>
                    <a:pt x="1611" y="1551"/>
                    <a:pt x="1672" y="1058"/>
                  </a:cubicBezTo>
                  <a:cubicBezTo>
                    <a:pt x="1706" y="581"/>
                    <a:pt x="1433" y="103"/>
                    <a:pt x="990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9"/>
            <p:cNvSpPr/>
            <p:nvPr/>
          </p:nvSpPr>
          <p:spPr>
            <a:xfrm>
              <a:off x="3620600" y="4243975"/>
              <a:ext cx="54625" cy="50925"/>
            </a:xfrm>
            <a:custGeom>
              <a:avLst/>
              <a:gdLst/>
              <a:ahLst/>
              <a:cxnLst/>
              <a:rect l="l" t="t" r="r" b="b"/>
              <a:pathLst>
                <a:path w="2185" h="2037" extrusionOk="0">
                  <a:moveTo>
                    <a:pt x="1075" y="1"/>
                  </a:moveTo>
                  <a:cubicBezTo>
                    <a:pt x="576" y="1"/>
                    <a:pt x="132" y="389"/>
                    <a:pt x="68" y="895"/>
                  </a:cubicBezTo>
                  <a:cubicBezTo>
                    <a:pt x="0" y="1475"/>
                    <a:pt x="410" y="1987"/>
                    <a:pt x="990" y="2021"/>
                  </a:cubicBezTo>
                  <a:cubicBezTo>
                    <a:pt x="1043" y="2031"/>
                    <a:pt x="1096" y="2036"/>
                    <a:pt x="1148" y="2036"/>
                  </a:cubicBezTo>
                  <a:cubicBezTo>
                    <a:pt x="1631" y="2036"/>
                    <a:pt x="2051" y="1627"/>
                    <a:pt x="2082" y="1134"/>
                  </a:cubicBezTo>
                  <a:cubicBezTo>
                    <a:pt x="2184" y="554"/>
                    <a:pt x="1740" y="42"/>
                    <a:pt x="1195" y="8"/>
                  </a:cubicBezTo>
                  <a:cubicBezTo>
                    <a:pt x="1154" y="3"/>
                    <a:pt x="1115" y="1"/>
                    <a:pt x="107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9"/>
            <p:cNvSpPr/>
            <p:nvPr/>
          </p:nvSpPr>
          <p:spPr>
            <a:xfrm>
              <a:off x="3727225" y="4256900"/>
              <a:ext cx="53775" cy="50775"/>
            </a:xfrm>
            <a:custGeom>
              <a:avLst/>
              <a:gdLst/>
              <a:ahLst/>
              <a:cxnLst/>
              <a:rect l="l" t="t" r="r" b="b"/>
              <a:pathLst>
                <a:path w="2151" h="2031" extrusionOk="0">
                  <a:moveTo>
                    <a:pt x="1126" y="1"/>
                  </a:moveTo>
                  <a:cubicBezTo>
                    <a:pt x="607" y="1"/>
                    <a:pt x="134" y="369"/>
                    <a:pt x="69" y="924"/>
                  </a:cubicBezTo>
                  <a:cubicBezTo>
                    <a:pt x="1" y="1470"/>
                    <a:pt x="410" y="1982"/>
                    <a:pt x="956" y="2016"/>
                  </a:cubicBezTo>
                  <a:cubicBezTo>
                    <a:pt x="1013" y="2026"/>
                    <a:pt x="1069" y="2031"/>
                    <a:pt x="1124" y="2031"/>
                  </a:cubicBezTo>
                  <a:cubicBezTo>
                    <a:pt x="1631" y="2031"/>
                    <a:pt x="2051" y="1622"/>
                    <a:pt x="2082" y="1129"/>
                  </a:cubicBezTo>
                  <a:cubicBezTo>
                    <a:pt x="2150" y="583"/>
                    <a:pt x="1741" y="71"/>
                    <a:pt x="1195" y="3"/>
                  </a:cubicBezTo>
                  <a:cubicBezTo>
                    <a:pt x="1172" y="2"/>
                    <a:pt x="1149" y="1"/>
                    <a:pt x="112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9"/>
            <p:cNvSpPr/>
            <p:nvPr/>
          </p:nvSpPr>
          <p:spPr>
            <a:xfrm>
              <a:off x="3833850" y="4269700"/>
              <a:ext cx="53775" cy="50775"/>
            </a:xfrm>
            <a:custGeom>
              <a:avLst/>
              <a:gdLst/>
              <a:ahLst/>
              <a:cxnLst/>
              <a:rect l="l" t="t" r="r" b="b"/>
              <a:pathLst>
                <a:path w="2151" h="2031" extrusionOk="0">
                  <a:moveTo>
                    <a:pt x="1126" y="1"/>
                  </a:moveTo>
                  <a:cubicBezTo>
                    <a:pt x="607" y="1"/>
                    <a:pt x="135" y="368"/>
                    <a:pt x="69" y="924"/>
                  </a:cubicBezTo>
                  <a:cubicBezTo>
                    <a:pt x="1" y="1470"/>
                    <a:pt x="410" y="1982"/>
                    <a:pt x="956" y="2016"/>
                  </a:cubicBezTo>
                  <a:cubicBezTo>
                    <a:pt x="1013" y="2026"/>
                    <a:pt x="1069" y="2031"/>
                    <a:pt x="1124" y="2031"/>
                  </a:cubicBezTo>
                  <a:cubicBezTo>
                    <a:pt x="1632" y="2031"/>
                    <a:pt x="2052" y="1622"/>
                    <a:pt x="2082" y="1129"/>
                  </a:cubicBezTo>
                  <a:cubicBezTo>
                    <a:pt x="2151" y="583"/>
                    <a:pt x="1741" y="71"/>
                    <a:pt x="1195" y="3"/>
                  </a:cubicBezTo>
                  <a:cubicBezTo>
                    <a:pt x="1172" y="1"/>
                    <a:pt x="1149" y="1"/>
                    <a:pt x="112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9"/>
            <p:cNvSpPr/>
            <p:nvPr/>
          </p:nvSpPr>
          <p:spPr>
            <a:xfrm>
              <a:off x="3940500" y="4282500"/>
              <a:ext cx="53775" cy="50775"/>
            </a:xfrm>
            <a:custGeom>
              <a:avLst/>
              <a:gdLst/>
              <a:ahLst/>
              <a:cxnLst/>
              <a:rect l="l" t="t" r="r" b="b"/>
              <a:pathLst>
                <a:path w="2151" h="2031" extrusionOk="0">
                  <a:moveTo>
                    <a:pt x="1126" y="1"/>
                  </a:moveTo>
                  <a:cubicBezTo>
                    <a:pt x="606" y="1"/>
                    <a:pt x="134" y="368"/>
                    <a:pt x="69" y="924"/>
                  </a:cubicBezTo>
                  <a:cubicBezTo>
                    <a:pt x="0" y="1470"/>
                    <a:pt x="410" y="1982"/>
                    <a:pt x="956" y="2016"/>
                  </a:cubicBezTo>
                  <a:cubicBezTo>
                    <a:pt x="1012" y="2026"/>
                    <a:pt x="1068" y="2031"/>
                    <a:pt x="1123" y="2031"/>
                  </a:cubicBezTo>
                  <a:cubicBezTo>
                    <a:pt x="1631" y="2031"/>
                    <a:pt x="2051" y="1621"/>
                    <a:pt x="2082" y="1129"/>
                  </a:cubicBezTo>
                  <a:cubicBezTo>
                    <a:pt x="2150" y="583"/>
                    <a:pt x="1741" y="71"/>
                    <a:pt x="1195" y="3"/>
                  </a:cubicBezTo>
                  <a:cubicBezTo>
                    <a:pt x="1172" y="1"/>
                    <a:pt x="1149" y="1"/>
                    <a:pt x="112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9"/>
            <p:cNvSpPr/>
            <p:nvPr/>
          </p:nvSpPr>
          <p:spPr>
            <a:xfrm>
              <a:off x="4047975" y="4314125"/>
              <a:ext cx="11975" cy="27325"/>
            </a:xfrm>
            <a:custGeom>
              <a:avLst/>
              <a:gdLst/>
              <a:ahLst/>
              <a:cxnLst/>
              <a:rect l="l" t="t" r="r" b="b"/>
              <a:pathLst>
                <a:path w="479" h="1093" extrusionOk="0">
                  <a:moveTo>
                    <a:pt x="69" y="0"/>
                  </a:moveTo>
                  <a:cubicBezTo>
                    <a:pt x="69" y="34"/>
                    <a:pt x="35" y="68"/>
                    <a:pt x="35" y="171"/>
                  </a:cubicBezTo>
                  <a:cubicBezTo>
                    <a:pt x="1" y="546"/>
                    <a:pt x="171" y="887"/>
                    <a:pt x="479" y="1092"/>
                  </a:cubicBezTo>
                  <a:cubicBezTo>
                    <a:pt x="342" y="751"/>
                    <a:pt x="206" y="376"/>
                    <a:pt x="69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9"/>
            <p:cNvSpPr/>
            <p:nvPr/>
          </p:nvSpPr>
          <p:spPr>
            <a:xfrm>
              <a:off x="4260400" y="4320750"/>
              <a:ext cx="52925" cy="50925"/>
            </a:xfrm>
            <a:custGeom>
              <a:avLst/>
              <a:gdLst/>
              <a:ahLst/>
              <a:cxnLst/>
              <a:rect l="l" t="t" r="r" b="b"/>
              <a:pathLst>
                <a:path w="2117" h="2037" extrusionOk="0">
                  <a:moveTo>
                    <a:pt x="1035" y="1"/>
                  </a:moveTo>
                  <a:cubicBezTo>
                    <a:pt x="508" y="1"/>
                    <a:pt x="66" y="392"/>
                    <a:pt x="35" y="930"/>
                  </a:cubicBezTo>
                  <a:cubicBezTo>
                    <a:pt x="0" y="1475"/>
                    <a:pt x="376" y="1987"/>
                    <a:pt x="922" y="2021"/>
                  </a:cubicBezTo>
                  <a:cubicBezTo>
                    <a:pt x="978" y="2031"/>
                    <a:pt x="1034" y="2036"/>
                    <a:pt x="1089" y="2036"/>
                  </a:cubicBezTo>
                  <a:cubicBezTo>
                    <a:pt x="1597" y="2036"/>
                    <a:pt x="2017" y="1627"/>
                    <a:pt x="2048" y="1134"/>
                  </a:cubicBezTo>
                  <a:cubicBezTo>
                    <a:pt x="2116" y="588"/>
                    <a:pt x="1707" y="76"/>
                    <a:pt x="1161" y="8"/>
                  </a:cubicBezTo>
                  <a:cubicBezTo>
                    <a:pt x="1118" y="3"/>
                    <a:pt x="1076" y="1"/>
                    <a:pt x="103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9"/>
            <p:cNvSpPr/>
            <p:nvPr/>
          </p:nvSpPr>
          <p:spPr>
            <a:xfrm>
              <a:off x="4367025" y="4333550"/>
              <a:ext cx="53775" cy="50925"/>
            </a:xfrm>
            <a:custGeom>
              <a:avLst/>
              <a:gdLst/>
              <a:ahLst/>
              <a:cxnLst/>
              <a:rect l="l" t="t" r="r" b="b"/>
              <a:pathLst>
                <a:path w="2151" h="2037" extrusionOk="0">
                  <a:moveTo>
                    <a:pt x="1075" y="1"/>
                  </a:moveTo>
                  <a:cubicBezTo>
                    <a:pt x="572" y="1"/>
                    <a:pt x="101" y="392"/>
                    <a:pt x="69" y="929"/>
                  </a:cubicBezTo>
                  <a:cubicBezTo>
                    <a:pt x="1" y="1475"/>
                    <a:pt x="410" y="1987"/>
                    <a:pt x="956" y="2021"/>
                  </a:cubicBezTo>
                  <a:cubicBezTo>
                    <a:pt x="1013" y="2031"/>
                    <a:pt x="1069" y="2036"/>
                    <a:pt x="1124" y="2036"/>
                  </a:cubicBezTo>
                  <a:cubicBezTo>
                    <a:pt x="1632" y="2036"/>
                    <a:pt x="2052" y="1627"/>
                    <a:pt x="2082" y="1134"/>
                  </a:cubicBezTo>
                  <a:cubicBezTo>
                    <a:pt x="2151" y="588"/>
                    <a:pt x="1741" y="76"/>
                    <a:pt x="1195" y="8"/>
                  </a:cubicBezTo>
                  <a:cubicBezTo>
                    <a:pt x="1155" y="3"/>
                    <a:pt x="1115" y="1"/>
                    <a:pt x="107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9"/>
            <p:cNvSpPr/>
            <p:nvPr/>
          </p:nvSpPr>
          <p:spPr>
            <a:xfrm>
              <a:off x="4473675" y="4346350"/>
              <a:ext cx="53750" cy="50900"/>
            </a:xfrm>
            <a:custGeom>
              <a:avLst/>
              <a:gdLst/>
              <a:ahLst/>
              <a:cxnLst/>
              <a:rect l="l" t="t" r="r" b="b"/>
              <a:pathLst>
                <a:path w="2150" h="2036" extrusionOk="0">
                  <a:moveTo>
                    <a:pt x="1075" y="0"/>
                  </a:moveTo>
                  <a:cubicBezTo>
                    <a:pt x="576" y="0"/>
                    <a:pt x="132" y="392"/>
                    <a:pt x="68" y="929"/>
                  </a:cubicBezTo>
                  <a:cubicBezTo>
                    <a:pt x="0" y="1475"/>
                    <a:pt x="410" y="1987"/>
                    <a:pt x="990" y="2021"/>
                  </a:cubicBezTo>
                  <a:cubicBezTo>
                    <a:pt x="1043" y="2031"/>
                    <a:pt x="1096" y="2036"/>
                    <a:pt x="1148" y="2036"/>
                  </a:cubicBezTo>
                  <a:cubicBezTo>
                    <a:pt x="1631" y="2036"/>
                    <a:pt x="2051" y="1627"/>
                    <a:pt x="2082" y="1134"/>
                  </a:cubicBezTo>
                  <a:cubicBezTo>
                    <a:pt x="2150" y="588"/>
                    <a:pt x="1740" y="76"/>
                    <a:pt x="1194" y="8"/>
                  </a:cubicBezTo>
                  <a:cubicBezTo>
                    <a:pt x="1155" y="3"/>
                    <a:pt x="1115" y="0"/>
                    <a:pt x="107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9"/>
            <p:cNvSpPr/>
            <p:nvPr/>
          </p:nvSpPr>
          <p:spPr>
            <a:xfrm>
              <a:off x="4580300" y="4359150"/>
              <a:ext cx="52925" cy="50900"/>
            </a:xfrm>
            <a:custGeom>
              <a:avLst/>
              <a:gdLst/>
              <a:ahLst/>
              <a:cxnLst/>
              <a:rect l="l" t="t" r="r" b="b"/>
              <a:pathLst>
                <a:path w="2117" h="2036" extrusionOk="0">
                  <a:moveTo>
                    <a:pt x="1035" y="0"/>
                  </a:moveTo>
                  <a:cubicBezTo>
                    <a:pt x="508" y="0"/>
                    <a:pt x="66" y="391"/>
                    <a:pt x="35" y="929"/>
                  </a:cubicBezTo>
                  <a:cubicBezTo>
                    <a:pt x="1" y="1475"/>
                    <a:pt x="376" y="1953"/>
                    <a:pt x="922" y="2021"/>
                  </a:cubicBezTo>
                  <a:cubicBezTo>
                    <a:pt x="978" y="2031"/>
                    <a:pt x="1034" y="2036"/>
                    <a:pt x="1089" y="2036"/>
                  </a:cubicBezTo>
                  <a:cubicBezTo>
                    <a:pt x="1597" y="2036"/>
                    <a:pt x="2017" y="1626"/>
                    <a:pt x="2048" y="1134"/>
                  </a:cubicBezTo>
                  <a:cubicBezTo>
                    <a:pt x="2116" y="554"/>
                    <a:pt x="1707" y="76"/>
                    <a:pt x="1161" y="8"/>
                  </a:cubicBezTo>
                  <a:cubicBezTo>
                    <a:pt x="1118" y="3"/>
                    <a:pt x="1076" y="0"/>
                    <a:pt x="103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9"/>
            <p:cNvSpPr/>
            <p:nvPr/>
          </p:nvSpPr>
          <p:spPr>
            <a:xfrm>
              <a:off x="3552350" y="4328425"/>
              <a:ext cx="54625" cy="50725"/>
            </a:xfrm>
            <a:custGeom>
              <a:avLst/>
              <a:gdLst/>
              <a:ahLst/>
              <a:cxnLst/>
              <a:rect l="l" t="t" r="r" b="b"/>
              <a:pathLst>
                <a:path w="2185" h="2029" extrusionOk="0">
                  <a:moveTo>
                    <a:pt x="1075" y="1"/>
                  </a:moveTo>
                  <a:cubicBezTo>
                    <a:pt x="576" y="1"/>
                    <a:pt x="132" y="390"/>
                    <a:pt x="69" y="896"/>
                  </a:cubicBezTo>
                  <a:cubicBezTo>
                    <a:pt x="0" y="1476"/>
                    <a:pt x="410" y="1987"/>
                    <a:pt x="990" y="2022"/>
                  </a:cubicBezTo>
                  <a:cubicBezTo>
                    <a:pt x="1030" y="2027"/>
                    <a:pt x="1070" y="2029"/>
                    <a:pt x="1109" y="2029"/>
                  </a:cubicBezTo>
                  <a:cubicBezTo>
                    <a:pt x="1604" y="2029"/>
                    <a:pt x="2019" y="1640"/>
                    <a:pt x="2082" y="1134"/>
                  </a:cubicBezTo>
                  <a:cubicBezTo>
                    <a:pt x="2184" y="554"/>
                    <a:pt x="1741" y="42"/>
                    <a:pt x="1195" y="8"/>
                  </a:cubicBezTo>
                  <a:cubicBezTo>
                    <a:pt x="1155" y="3"/>
                    <a:pt x="1115" y="1"/>
                    <a:pt x="107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9"/>
            <p:cNvSpPr/>
            <p:nvPr/>
          </p:nvSpPr>
          <p:spPr>
            <a:xfrm>
              <a:off x="3658975" y="4341375"/>
              <a:ext cx="52925" cy="50575"/>
            </a:xfrm>
            <a:custGeom>
              <a:avLst/>
              <a:gdLst/>
              <a:ahLst/>
              <a:cxnLst/>
              <a:rect l="l" t="t" r="r" b="b"/>
              <a:pathLst>
                <a:path w="2117" h="2023" extrusionOk="0">
                  <a:moveTo>
                    <a:pt x="1126" y="0"/>
                  </a:moveTo>
                  <a:cubicBezTo>
                    <a:pt x="607" y="0"/>
                    <a:pt x="134" y="366"/>
                    <a:pt x="69" y="889"/>
                  </a:cubicBezTo>
                  <a:cubicBezTo>
                    <a:pt x="1" y="1469"/>
                    <a:pt x="410" y="1981"/>
                    <a:pt x="990" y="2015"/>
                  </a:cubicBezTo>
                  <a:cubicBezTo>
                    <a:pt x="1030" y="2020"/>
                    <a:pt x="1070" y="2023"/>
                    <a:pt x="1110" y="2023"/>
                  </a:cubicBezTo>
                  <a:cubicBezTo>
                    <a:pt x="1609" y="2023"/>
                    <a:pt x="2051" y="1634"/>
                    <a:pt x="2082" y="1128"/>
                  </a:cubicBezTo>
                  <a:cubicBezTo>
                    <a:pt x="2116" y="548"/>
                    <a:pt x="1741" y="36"/>
                    <a:pt x="1195" y="2"/>
                  </a:cubicBezTo>
                  <a:cubicBezTo>
                    <a:pt x="1172" y="1"/>
                    <a:pt x="1149" y="0"/>
                    <a:pt x="112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9"/>
            <p:cNvSpPr/>
            <p:nvPr/>
          </p:nvSpPr>
          <p:spPr>
            <a:xfrm>
              <a:off x="3765625" y="4354025"/>
              <a:ext cx="52900" cy="50725"/>
            </a:xfrm>
            <a:custGeom>
              <a:avLst/>
              <a:gdLst/>
              <a:ahLst/>
              <a:cxnLst/>
              <a:rect l="l" t="t" r="r" b="b"/>
              <a:pathLst>
                <a:path w="2116" h="2029" extrusionOk="0">
                  <a:moveTo>
                    <a:pt x="1075" y="1"/>
                  </a:moveTo>
                  <a:cubicBezTo>
                    <a:pt x="576" y="1"/>
                    <a:pt x="132" y="389"/>
                    <a:pt x="68" y="895"/>
                  </a:cubicBezTo>
                  <a:cubicBezTo>
                    <a:pt x="0" y="1475"/>
                    <a:pt x="410" y="1987"/>
                    <a:pt x="990" y="2021"/>
                  </a:cubicBezTo>
                  <a:cubicBezTo>
                    <a:pt x="1030" y="2026"/>
                    <a:pt x="1070" y="2029"/>
                    <a:pt x="1109" y="2029"/>
                  </a:cubicBezTo>
                  <a:cubicBezTo>
                    <a:pt x="1608" y="2029"/>
                    <a:pt x="2050" y="1640"/>
                    <a:pt x="2082" y="1134"/>
                  </a:cubicBezTo>
                  <a:cubicBezTo>
                    <a:pt x="2116" y="554"/>
                    <a:pt x="1740" y="42"/>
                    <a:pt x="1194" y="8"/>
                  </a:cubicBezTo>
                  <a:cubicBezTo>
                    <a:pt x="1154" y="3"/>
                    <a:pt x="1115" y="1"/>
                    <a:pt x="107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9"/>
            <p:cNvSpPr/>
            <p:nvPr/>
          </p:nvSpPr>
          <p:spPr>
            <a:xfrm>
              <a:off x="3873100" y="4366825"/>
              <a:ext cx="53775" cy="50725"/>
            </a:xfrm>
            <a:custGeom>
              <a:avLst/>
              <a:gdLst/>
              <a:ahLst/>
              <a:cxnLst/>
              <a:rect l="l" t="t" r="r" b="b"/>
              <a:pathLst>
                <a:path w="2151" h="2029" extrusionOk="0">
                  <a:moveTo>
                    <a:pt x="1041" y="0"/>
                  </a:moveTo>
                  <a:cubicBezTo>
                    <a:pt x="542" y="0"/>
                    <a:pt x="98" y="389"/>
                    <a:pt x="35" y="895"/>
                  </a:cubicBezTo>
                  <a:cubicBezTo>
                    <a:pt x="1" y="1475"/>
                    <a:pt x="376" y="1987"/>
                    <a:pt x="956" y="2021"/>
                  </a:cubicBezTo>
                  <a:cubicBezTo>
                    <a:pt x="996" y="2026"/>
                    <a:pt x="1036" y="2029"/>
                    <a:pt x="1075" y="2029"/>
                  </a:cubicBezTo>
                  <a:cubicBezTo>
                    <a:pt x="1575" y="2029"/>
                    <a:pt x="2016" y="1640"/>
                    <a:pt x="2048" y="1134"/>
                  </a:cubicBezTo>
                  <a:cubicBezTo>
                    <a:pt x="2150" y="554"/>
                    <a:pt x="1707" y="42"/>
                    <a:pt x="1161" y="8"/>
                  </a:cubicBezTo>
                  <a:cubicBezTo>
                    <a:pt x="1121" y="3"/>
                    <a:pt x="1081" y="0"/>
                    <a:pt x="1041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3979725" y="4379625"/>
              <a:ext cx="53775" cy="50725"/>
            </a:xfrm>
            <a:custGeom>
              <a:avLst/>
              <a:gdLst/>
              <a:ahLst/>
              <a:cxnLst/>
              <a:rect l="l" t="t" r="r" b="b"/>
              <a:pathLst>
                <a:path w="2151" h="2029" extrusionOk="0">
                  <a:moveTo>
                    <a:pt x="1042" y="0"/>
                  </a:moveTo>
                  <a:cubicBezTo>
                    <a:pt x="542" y="0"/>
                    <a:pt x="98" y="389"/>
                    <a:pt x="35" y="895"/>
                  </a:cubicBezTo>
                  <a:cubicBezTo>
                    <a:pt x="1" y="1475"/>
                    <a:pt x="376" y="1987"/>
                    <a:pt x="956" y="2021"/>
                  </a:cubicBezTo>
                  <a:cubicBezTo>
                    <a:pt x="996" y="2026"/>
                    <a:pt x="1036" y="2028"/>
                    <a:pt x="1076" y="2028"/>
                  </a:cubicBezTo>
                  <a:cubicBezTo>
                    <a:pt x="1575" y="2028"/>
                    <a:pt x="2017" y="1640"/>
                    <a:pt x="2048" y="1134"/>
                  </a:cubicBezTo>
                  <a:cubicBezTo>
                    <a:pt x="2151" y="554"/>
                    <a:pt x="1707" y="42"/>
                    <a:pt x="1161" y="8"/>
                  </a:cubicBezTo>
                  <a:cubicBezTo>
                    <a:pt x="1121" y="3"/>
                    <a:pt x="1081" y="0"/>
                    <a:pt x="1042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4090625" y="4392600"/>
              <a:ext cx="47800" cy="50550"/>
            </a:xfrm>
            <a:custGeom>
              <a:avLst/>
              <a:gdLst/>
              <a:ahLst/>
              <a:cxnLst/>
              <a:rect l="l" t="t" r="r" b="b"/>
              <a:pathLst>
                <a:path w="1912" h="2022" extrusionOk="0">
                  <a:moveTo>
                    <a:pt x="683" y="1"/>
                  </a:moveTo>
                  <a:cubicBezTo>
                    <a:pt x="376" y="581"/>
                    <a:pt x="137" y="1127"/>
                    <a:pt x="1" y="1502"/>
                  </a:cubicBezTo>
                  <a:cubicBezTo>
                    <a:pt x="137" y="1741"/>
                    <a:pt x="445" y="1980"/>
                    <a:pt x="786" y="2014"/>
                  </a:cubicBezTo>
                  <a:cubicBezTo>
                    <a:pt x="826" y="2019"/>
                    <a:pt x="866" y="2021"/>
                    <a:pt x="905" y="2021"/>
                  </a:cubicBezTo>
                  <a:cubicBezTo>
                    <a:pt x="1404" y="2021"/>
                    <a:pt x="1846" y="1633"/>
                    <a:pt x="1878" y="1127"/>
                  </a:cubicBezTo>
                  <a:cubicBezTo>
                    <a:pt x="1912" y="547"/>
                    <a:pt x="1536" y="35"/>
                    <a:pt x="99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9"/>
            <p:cNvSpPr/>
            <p:nvPr/>
          </p:nvSpPr>
          <p:spPr>
            <a:xfrm>
              <a:off x="4193000" y="4405200"/>
              <a:ext cx="52925" cy="50600"/>
            </a:xfrm>
            <a:custGeom>
              <a:avLst/>
              <a:gdLst/>
              <a:ahLst/>
              <a:cxnLst/>
              <a:rect l="l" t="t" r="r" b="b"/>
              <a:pathLst>
                <a:path w="2117" h="2024" extrusionOk="0">
                  <a:moveTo>
                    <a:pt x="1041" y="1"/>
                  </a:moveTo>
                  <a:cubicBezTo>
                    <a:pt x="542" y="1"/>
                    <a:pt x="98" y="390"/>
                    <a:pt x="35" y="896"/>
                  </a:cubicBezTo>
                  <a:cubicBezTo>
                    <a:pt x="1" y="1476"/>
                    <a:pt x="376" y="1988"/>
                    <a:pt x="922" y="2022"/>
                  </a:cubicBezTo>
                  <a:cubicBezTo>
                    <a:pt x="947" y="2023"/>
                    <a:pt x="971" y="2024"/>
                    <a:pt x="995" y="2024"/>
                  </a:cubicBezTo>
                  <a:cubicBezTo>
                    <a:pt x="1544" y="2024"/>
                    <a:pt x="2015" y="1657"/>
                    <a:pt x="2048" y="1134"/>
                  </a:cubicBezTo>
                  <a:cubicBezTo>
                    <a:pt x="2116" y="554"/>
                    <a:pt x="1707" y="43"/>
                    <a:pt x="1161" y="8"/>
                  </a:cubicBezTo>
                  <a:cubicBezTo>
                    <a:pt x="1121" y="3"/>
                    <a:pt x="1081" y="1"/>
                    <a:pt x="104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9"/>
            <p:cNvSpPr/>
            <p:nvPr/>
          </p:nvSpPr>
          <p:spPr>
            <a:xfrm>
              <a:off x="4299650" y="4418000"/>
              <a:ext cx="52900" cy="50600"/>
            </a:xfrm>
            <a:custGeom>
              <a:avLst/>
              <a:gdLst/>
              <a:ahLst/>
              <a:cxnLst/>
              <a:rect l="l" t="t" r="r" b="b"/>
              <a:pathLst>
                <a:path w="2116" h="2024" extrusionOk="0">
                  <a:moveTo>
                    <a:pt x="1041" y="1"/>
                  </a:moveTo>
                  <a:cubicBezTo>
                    <a:pt x="542" y="1"/>
                    <a:pt x="97" y="390"/>
                    <a:pt x="34" y="895"/>
                  </a:cubicBezTo>
                  <a:cubicBezTo>
                    <a:pt x="0" y="1476"/>
                    <a:pt x="375" y="1987"/>
                    <a:pt x="921" y="2021"/>
                  </a:cubicBezTo>
                  <a:cubicBezTo>
                    <a:pt x="946" y="2023"/>
                    <a:pt x="970" y="2024"/>
                    <a:pt x="994" y="2024"/>
                  </a:cubicBezTo>
                  <a:cubicBezTo>
                    <a:pt x="1544" y="2024"/>
                    <a:pt x="2015" y="1657"/>
                    <a:pt x="2047" y="1134"/>
                  </a:cubicBezTo>
                  <a:cubicBezTo>
                    <a:pt x="2116" y="554"/>
                    <a:pt x="1706" y="42"/>
                    <a:pt x="1160" y="8"/>
                  </a:cubicBezTo>
                  <a:cubicBezTo>
                    <a:pt x="1120" y="3"/>
                    <a:pt x="1080" y="1"/>
                    <a:pt x="104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9"/>
            <p:cNvSpPr/>
            <p:nvPr/>
          </p:nvSpPr>
          <p:spPr>
            <a:xfrm>
              <a:off x="4406275" y="4430800"/>
              <a:ext cx="52050" cy="50725"/>
            </a:xfrm>
            <a:custGeom>
              <a:avLst/>
              <a:gdLst/>
              <a:ahLst/>
              <a:cxnLst/>
              <a:rect l="l" t="t" r="r" b="b"/>
              <a:pathLst>
                <a:path w="2082" h="2029" extrusionOk="0">
                  <a:moveTo>
                    <a:pt x="1041" y="1"/>
                  </a:moveTo>
                  <a:cubicBezTo>
                    <a:pt x="542" y="1"/>
                    <a:pt x="98" y="389"/>
                    <a:pt x="35" y="895"/>
                  </a:cubicBezTo>
                  <a:cubicBezTo>
                    <a:pt x="0" y="1475"/>
                    <a:pt x="376" y="1987"/>
                    <a:pt x="956" y="2021"/>
                  </a:cubicBezTo>
                  <a:cubicBezTo>
                    <a:pt x="996" y="2026"/>
                    <a:pt x="1036" y="2029"/>
                    <a:pt x="1075" y="2029"/>
                  </a:cubicBezTo>
                  <a:cubicBezTo>
                    <a:pt x="1574" y="2029"/>
                    <a:pt x="2016" y="1640"/>
                    <a:pt x="2048" y="1134"/>
                  </a:cubicBezTo>
                  <a:cubicBezTo>
                    <a:pt x="2082" y="554"/>
                    <a:pt x="1707" y="42"/>
                    <a:pt x="1161" y="8"/>
                  </a:cubicBezTo>
                  <a:cubicBezTo>
                    <a:pt x="1121" y="3"/>
                    <a:pt x="1081" y="1"/>
                    <a:pt x="104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9"/>
            <p:cNvSpPr/>
            <p:nvPr/>
          </p:nvSpPr>
          <p:spPr>
            <a:xfrm>
              <a:off x="4512900" y="4443725"/>
              <a:ext cx="52075" cy="50600"/>
            </a:xfrm>
            <a:custGeom>
              <a:avLst/>
              <a:gdLst/>
              <a:ahLst/>
              <a:cxnLst/>
              <a:rect l="l" t="t" r="r" b="b"/>
              <a:pathLst>
                <a:path w="2083" h="2024" extrusionOk="0">
                  <a:moveTo>
                    <a:pt x="1092" y="1"/>
                  </a:moveTo>
                  <a:cubicBezTo>
                    <a:pt x="573" y="1"/>
                    <a:pt x="100" y="367"/>
                    <a:pt x="35" y="890"/>
                  </a:cubicBezTo>
                  <a:cubicBezTo>
                    <a:pt x="1" y="1470"/>
                    <a:pt x="376" y="1982"/>
                    <a:pt x="956" y="2016"/>
                  </a:cubicBezTo>
                  <a:cubicBezTo>
                    <a:pt x="996" y="2021"/>
                    <a:pt x="1036" y="2024"/>
                    <a:pt x="1076" y="2024"/>
                  </a:cubicBezTo>
                  <a:cubicBezTo>
                    <a:pt x="1575" y="2024"/>
                    <a:pt x="2017" y="1635"/>
                    <a:pt x="2048" y="1129"/>
                  </a:cubicBezTo>
                  <a:cubicBezTo>
                    <a:pt x="2082" y="549"/>
                    <a:pt x="1707" y="37"/>
                    <a:pt x="1161" y="3"/>
                  </a:cubicBezTo>
                  <a:cubicBezTo>
                    <a:pt x="1138" y="1"/>
                    <a:pt x="1115" y="1"/>
                    <a:pt x="1092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9"/>
            <p:cNvSpPr/>
            <p:nvPr/>
          </p:nvSpPr>
          <p:spPr>
            <a:xfrm>
              <a:off x="4619550" y="4456400"/>
              <a:ext cx="52900" cy="50725"/>
            </a:xfrm>
            <a:custGeom>
              <a:avLst/>
              <a:gdLst/>
              <a:ahLst/>
              <a:cxnLst/>
              <a:rect l="l" t="t" r="r" b="b"/>
              <a:pathLst>
                <a:path w="2116" h="2029" extrusionOk="0">
                  <a:moveTo>
                    <a:pt x="1041" y="0"/>
                  </a:moveTo>
                  <a:cubicBezTo>
                    <a:pt x="542" y="0"/>
                    <a:pt x="98" y="389"/>
                    <a:pt x="34" y="895"/>
                  </a:cubicBezTo>
                  <a:cubicBezTo>
                    <a:pt x="0" y="1475"/>
                    <a:pt x="376" y="1987"/>
                    <a:pt x="956" y="2021"/>
                  </a:cubicBezTo>
                  <a:cubicBezTo>
                    <a:pt x="996" y="2026"/>
                    <a:pt x="1036" y="2028"/>
                    <a:pt x="1075" y="2028"/>
                  </a:cubicBezTo>
                  <a:cubicBezTo>
                    <a:pt x="1574" y="2028"/>
                    <a:pt x="2016" y="1640"/>
                    <a:pt x="2048" y="1134"/>
                  </a:cubicBezTo>
                  <a:cubicBezTo>
                    <a:pt x="2116" y="554"/>
                    <a:pt x="1706" y="42"/>
                    <a:pt x="1160" y="8"/>
                  </a:cubicBezTo>
                  <a:cubicBezTo>
                    <a:pt x="1120" y="3"/>
                    <a:pt x="1080" y="0"/>
                    <a:pt x="1041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9"/>
            <p:cNvSpPr/>
            <p:nvPr/>
          </p:nvSpPr>
          <p:spPr>
            <a:xfrm>
              <a:off x="3505425" y="4430775"/>
              <a:ext cx="39275" cy="50575"/>
            </a:xfrm>
            <a:custGeom>
              <a:avLst/>
              <a:gdLst/>
              <a:ahLst/>
              <a:cxnLst/>
              <a:rect l="l" t="t" r="r" b="b"/>
              <a:pathLst>
                <a:path w="1571" h="2023" extrusionOk="0">
                  <a:moveTo>
                    <a:pt x="472" y="0"/>
                  </a:moveTo>
                  <a:cubicBezTo>
                    <a:pt x="305" y="0"/>
                    <a:pt x="141" y="61"/>
                    <a:pt x="1" y="146"/>
                  </a:cubicBezTo>
                  <a:cubicBezTo>
                    <a:pt x="69" y="794"/>
                    <a:pt x="239" y="1408"/>
                    <a:pt x="444" y="2022"/>
                  </a:cubicBezTo>
                  <a:cubicBezTo>
                    <a:pt x="922" y="2022"/>
                    <a:pt x="1400" y="1647"/>
                    <a:pt x="1502" y="1135"/>
                  </a:cubicBezTo>
                  <a:cubicBezTo>
                    <a:pt x="1570" y="555"/>
                    <a:pt x="1161" y="43"/>
                    <a:pt x="581" y="9"/>
                  </a:cubicBezTo>
                  <a:cubicBezTo>
                    <a:pt x="544" y="3"/>
                    <a:pt x="508" y="0"/>
                    <a:pt x="472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9"/>
            <p:cNvSpPr/>
            <p:nvPr/>
          </p:nvSpPr>
          <p:spPr>
            <a:xfrm>
              <a:off x="3598425" y="4443600"/>
              <a:ext cx="52900" cy="50600"/>
            </a:xfrm>
            <a:custGeom>
              <a:avLst/>
              <a:gdLst/>
              <a:ahLst/>
              <a:cxnLst/>
              <a:rect l="l" t="t" r="r" b="b"/>
              <a:pathLst>
                <a:path w="2116" h="2024" extrusionOk="0">
                  <a:moveTo>
                    <a:pt x="1007" y="0"/>
                  </a:moveTo>
                  <a:cubicBezTo>
                    <a:pt x="508" y="0"/>
                    <a:pt x="66" y="389"/>
                    <a:pt x="34" y="895"/>
                  </a:cubicBezTo>
                  <a:cubicBezTo>
                    <a:pt x="0" y="1475"/>
                    <a:pt x="375" y="1987"/>
                    <a:pt x="921" y="2021"/>
                  </a:cubicBezTo>
                  <a:cubicBezTo>
                    <a:pt x="943" y="2023"/>
                    <a:pt x="965" y="2023"/>
                    <a:pt x="986" y="2023"/>
                  </a:cubicBezTo>
                  <a:cubicBezTo>
                    <a:pt x="1476" y="2023"/>
                    <a:pt x="1949" y="1657"/>
                    <a:pt x="2047" y="1134"/>
                  </a:cubicBezTo>
                  <a:cubicBezTo>
                    <a:pt x="2116" y="554"/>
                    <a:pt x="1706" y="42"/>
                    <a:pt x="1126" y="8"/>
                  </a:cubicBezTo>
                  <a:cubicBezTo>
                    <a:pt x="1086" y="3"/>
                    <a:pt x="1046" y="0"/>
                    <a:pt x="1007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9"/>
            <p:cNvSpPr/>
            <p:nvPr/>
          </p:nvSpPr>
          <p:spPr>
            <a:xfrm>
              <a:off x="3705050" y="4456525"/>
              <a:ext cx="52900" cy="50475"/>
            </a:xfrm>
            <a:custGeom>
              <a:avLst/>
              <a:gdLst/>
              <a:ahLst/>
              <a:cxnLst/>
              <a:rect l="l" t="t" r="r" b="b"/>
              <a:pathLst>
                <a:path w="2116" h="2019" extrusionOk="0">
                  <a:moveTo>
                    <a:pt x="1058" y="1"/>
                  </a:moveTo>
                  <a:cubicBezTo>
                    <a:pt x="538" y="1"/>
                    <a:pt x="67" y="367"/>
                    <a:pt x="35" y="890"/>
                  </a:cubicBezTo>
                  <a:cubicBezTo>
                    <a:pt x="0" y="1470"/>
                    <a:pt x="376" y="1982"/>
                    <a:pt x="922" y="2016"/>
                  </a:cubicBezTo>
                  <a:cubicBezTo>
                    <a:pt x="943" y="2017"/>
                    <a:pt x="965" y="2018"/>
                    <a:pt x="986" y="2018"/>
                  </a:cubicBezTo>
                  <a:cubicBezTo>
                    <a:pt x="1476" y="2018"/>
                    <a:pt x="1950" y="1652"/>
                    <a:pt x="2048" y="1129"/>
                  </a:cubicBezTo>
                  <a:cubicBezTo>
                    <a:pt x="2116" y="549"/>
                    <a:pt x="1707" y="37"/>
                    <a:pt x="1126" y="3"/>
                  </a:cubicBezTo>
                  <a:cubicBezTo>
                    <a:pt x="1103" y="1"/>
                    <a:pt x="1080" y="1"/>
                    <a:pt x="105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9"/>
            <p:cNvSpPr/>
            <p:nvPr/>
          </p:nvSpPr>
          <p:spPr>
            <a:xfrm>
              <a:off x="3811675" y="4468150"/>
              <a:ext cx="52075" cy="50925"/>
            </a:xfrm>
            <a:custGeom>
              <a:avLst/>
              <a:gdLst/>
              <a:ahLst/>
              <a:cxnLst/>
              <a:rect l="l" t="t" r="r" b="b"/>
              <a:pathLst>
                <a:path w="2083" h="2037" extrusionOk="0">
                  <a:moveTo>
                    <a:pt x="968" y="1"/>
                  </a:moveTo>
                  <a:cubicBezTo>
                    <a:pt x="485" y="1"/>
                    <a:pt x="66" y="410"/>
                    <a:pt x="35" y="903"/>
                  </a:cubicBezTo>
                  <a:cubicBezTo>
                    <a:pt x="1" y="1449"/>
                    <a:pt x="376" y="1961"/>
                    <a:pt x="922" y="2029"/>
                  </a:cubicBezTo>
                  <a:cubicBezTo>
                    <a:pt x="962" y="2034"/>
                    <a:pt x="1002" y="2036"/>
                    <a:pt x="1041" y="2036"/>
                  </a:cubicBezTo>
                  <a:cubicBezTo>
                    <a:pt x="1541" y="2036"/>
                    <a:pt x="1985" y="1645"/>
                    <a:pt x="2048" y="1107"/>
                  </a:cubicBezTo>
                  <a:cubicBezTo>
                    <a:pt x="2082" y="596"/>
                    <a:pt x="1707" y="84"/>
                    <a:pt x="1127" y="15"/>
                  </a:cubicBezTo>
                  <a:cubicBezTo>
                    <a:pt x="1074" y="6"/>
                    <a:pt x="1021" y="1"/>
                    <a:pt x="96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3916600" y="4482000"/>
              <a:ext cx="54625" cy="50575"/>
            </a:xfrm>
            <a:custGeom>
              <a:avLst/>
              <a:gdLst/>
              <a:ahLst/>
              <a:cxnLst/>
              <a:rect l="l" t="t" r="r" b="b"/>
              <a:pathLst>
                <a:path w="2185" h="2023" extrusionOk="0">
                  <a:moveTo>
                    <a:pt x="1076" y="0"/>
                  </a:moveTo>
                  <a:cubicBezTo>
                    <a:pt x="577" y="0"/>
                    <a:pt x="135" y="389"/>
                    <a:pt x="103" y="895"/>
                  </a:cubicBezTo>
                  <a:cubicBezTo>
                    <a:pt x="1" y="1475"/>
                    <a:pt x="444" y="1987"/>
                    <a:pt x="990" y="2021"/>
                  </a:cubicBezTo>
                  <a:cubicBezTo>
                    <a:pt x="1012" y="2022"/>
                    <a:pt x="1034" y="2023"/>
                    <a:pt x="1055" y="2023"/>
                  </a:cubicBezTo>
                  <a:cubicBezTo>
                    <a:pt x="1545" y="2023"/>
                    <a:pt x="2018" y="1656"/>
                    <a:pt x="2117" y="1134"/>
                  </a:cubicBezTo>
                  <a:cubicBezTo>
                    <a:pt x="2185" y="553"/>
                    <a:pt x="1775" y="42"/>
                    <a:pt x="1195" y="7"/>
                  </a:cubicBezTo>
                  <a:cubicBezTo>
                    <a:pt x="1155" y="2"/>
                    <a:pt x="1115" y="0"/>
                    <a:pt x="107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4022400" y="4494075"/>
              <a:ext cx="54600" cy="50575"/>
            </a:xfrm>
            <a:custGeom>
              <a:avLst/>
              <a:gdLst/>
              <a:ahLst/>
              <a:cxnLst/>
              <a:rect l="l" t="t" r="r" b="b"/>
              <a:pathLst>
                <a:path w="2184" h="2023" extrusionOk="0">
                  <a:moveTo>
                    <a:pt x="1130" y="0"/>
                  </a:moveTo>
                  <a:cubicBezTo>
                    <a:pt x="640" y="0"/>
                    <a:pt x="168" y="366"/>
                    <a:pt x="102" y="889"/>
                  </a:cubicBezTo>
                  <a:cubicBezTo>
                    <a:pt x="0" y="1435"/>
                    <a:pt x="444" y="1947"/>
                    <a:pt x="990" y="2015"/>
                  </a:cubicBezTo>
                  <a:cubicBezTo>
                    <a:pt x="1030" y="2020"/>
                    <a:pt x="1069" y="2023"/>
                    <a:pt x="1109" y="2023"/>
                  </a:cubicBezTo>
                  <a:cubicBezTo>
                    <a:pt x="1608" y="2023"/>
                    <a:pt x="2050" y="1632"/>
                    <a:pt x="2082" y="1094"/>
                  </a:cubicBezTo>
                  <a:cubicBezTo>
                    <a:pt x="2184" y="548"/>
                    <a:pt x="1740" y="36"/>
                    <a:pt x="1194" y="2"/>
                  </a:cubicBezTo>
                  <a:cubicBezTo>
                    <a:pt x="1173" y="1"/>
                    <a:pt x="1151" y="0"/>
                    <a:pt x="1130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4129875" y="4506550"/>
              <a:ext cx="53775" cy="50900"/>
            </a:xfrm>
            <a:custGeom>
              <a:avLst/>
              <a:gdLst/>
              <a:ahLst/>
              <a:cxnLst/>
              <a:rect l="l" t="t" r="r" b="b"/>
              <a:pathLst>
                <a:path w="2151" h="2036" extrusionOk="0">
                  <a:moveTo>
                    <a:pt x="1002" y="0"/>
                  </a:moveTo>
                  <a:cubicBezTo>
                    <a:pt x="519" y="0"/>
                    <a:pt x="100" y="410"/>
                    <a:pt x="69" y="902"/>
                  </a:cubicBezTo>
                  <a:cubicBezTo>
                    <a:pt x="1" y="1448"/>
                    <a:pt x="410" y="1960"/>
                    <a:pt x="956" y="2028"/>
                  </a:cubicBezTo>
                  <a:cubicBezTo>
                    <a:pt x="996" y="2033"/>
                    <a:pt x="1036" y="2036"/>
                    <a:pt x="1075" y="2036"/>
                  </a:cubicBezTo>
                  <a:cubicBezTo>
                    <a:pt x="1574" y="2036"/>
                    <a:pt x="2016" y="1645"/>
                    <a:pt x="2048" y="1107"/>
                  </a:cubicBezTo>
                  <a:cubicBezTo>
                    <a:pt x="2150" y="561"/>
                    <a:pt x="1707" y="49"/>
                    <a:pt x="1161" y="15"/>
                  </a:cubicBezTo>
                  <a:cubicBezTo>
                    <a:pt x="1107" y="5"/>
                    <a:pt x="1055" y="0"/>
                    <a:pt x="1002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4236500" y="4519350"/>
              <a:ext cx="53775" cy="50900"/>
            </a:xfrm>
            <a:custGeom>
              <a:avLst/>
              <a:gdLst/>
              <a:ahLst/>
              <a:cxnLst/>
              <a:rect l="l" t="t" r="r" b="b"/>
              <a:pathLst>
                <a:path w="2151" h="2036" extrusionOk="0">
                  <a:moveTo>
                    <a:pt x="1003" y="0"/>
                  </a:moveTo>
                  <a:cubicBezTo>
                    <a:pt x="520" y="0"/>
                    <a:pt x="100" y="409"/>
                    <a:pt x="69" y="902"/>
                  </a:cubicBezTo>
                  <a:cubicBezTo>
                    <a:pt x="1" y="1448"/>
                    <a:pt x="410" y="1960"/>
                    <a:pt x="956" y="2028"/>
                  </a:cubicBezTo>
                  <a:cubicBezTo>
                    <a:pt x="996" y="2033"/>
                    <a:pt x="1036" y="2036"/>
                    <a:pt x="1076" y="2036"/>
                  </a:cubicBezTo>
                  <a:cubicBezTo>
                    <a:pt x="1575" y="2036"/>
                    <a:pt x="2017" y="1644"/>
                    <a:pt x="2048" y="1107"/>
                  </a:cubicBezTo>
                  <a:cubicBezTo>
                    <a:pt x="2151" y="561"/>
                    <a:pt x="1707" y="49"/>
                    <a:pt x="1161" y="15"/>
                  </a:cubicBezTo>
                  <a:cubicBezTo>
                    <a:pt x="1108" y="5"/>
                    <a:pt x="1055" y="0"/>
                    <a:pt x="1003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4342300" y="4533175"/>
              <a:ext cx="54625" cy="50600"/>
            </a:xfrm>
            <a:custGeom>
              <a:avLst/>
              <a:gdLst/>
              <a:ahLst/>
              <a:cxnLst/>
              <a:rect l="l" t="t" r="r" b="b"/>
              <a:pathLst>
                <a:path w="2185" h="2024" extrusionOk="0">
                  <a:moveTo>
                    <a:pt x="1075" y="0"/>
                  </a:moveTo>
                  <a:cubicBezTo>
                    <a:pt x="576" y="0"/>
                    <a:pt x="134" y="389"/>
                    <a:pt x="103" y="895"/>
                  </a:cubicBezTo>
                  <a:cubicBezTo>
                    <a:pt x="0" y="1475"/>
                    <a:pt x="444" y="1987"/>
                    <a:pt x="990" y="2021"/>
                  </a:cubicBezTo>
                  <a:cubicBezTo>
                    <a:pt x="1013" y="2023"/>
                    <a:pt x="1036" y="2023"/>
                    <a:pt x="1059" y="2023"/>
                  </a:cubicBezTo>
                  <a:cubicBezTo>
                    <a:pt x="1578" y="2023"/>
                    <a:pt x="2049" y="1657"/>
                    <a:pt x="2082" y="1134"/>
                  </a:cubicBezTo>
                  <a:cubicBezTo>
                    <a:pt x="2184" y="554"/>
                    <a:pt x="1741" y="42"/>
                    <a:pt x="1195" y="8"/>
                  </a:cubicBezTo>
                  <a:cubicBezTo>
                    <a:pt x="1154" y="3"/>
                    <a:pt x="1115" y="0"/>
                    <a:pt x="107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4448925" y="4545975"/>
              <a:ext cx="54625" cy="50600"/>
            </a:xfrm>
            <a:custGeom>
              <a:avLst/>
              <a:gdLst/>
              <a:ahLst/>
              <a:cxnLst/>
              <a:rect l="l" t="t" r="r" b="b"/>
              <a:pathLst>
                <a:path w="2185" h="2024" extrusionOk="0">
                  <a:moveTo>
                    <a:pt x="1075" y="0"/>
                  </a:moveTo>
                  <a:cubicBezTo>
                    <a:pt x="576" y="0"/>
                    <a:pt x="135" y="389"/>
                    <a:pt x="103" y="895"/>
                  </a:cubicBezTo>
                  <a:cubicBezTo>
                    <a:pt x="1" y="1475"/>
                    <a:pt x="444" y="1987"/>
                    <a:pt x="990" y="2021"/>
                  </a:cubicBezTo>
                  <a:cubicBezTo>
                    <a:pt x="1013" y="2022"/>
                    <a:pt x="1036" y="2023"/>
                    <a:pt x="1059" y="2023"/>
                  </a:cubicBezTo>
                  <a:cubicBezTo>
                    <a:pt x="1578" y="2023"/>
                    <a:pt x="2049" y="1657"/>
                    <a:pt x="2082" y="1134"/>
                  </a:cubicBezTo>
                  <a:cubicBezTo>
                    <a:pt x="2184" y="554"/>
                    <a:pt x="1741" y="42"/>
                    <a:pt x="1195" y="8"/>
                  </a:cubicBezTo>
                  <a:cubicBezTo>
                    <a:pt x="1155" y="3"/>
                    <a:pt x="1115" y="0"/>
                    <a:pt x="107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4555550" y="4558050"/>
              <a:ext cx="54625" cy="50600"/>
            </a:xfrm>
            <a:custGeom>
              <a:avLst/>
              <a:gdLst/>
              <a:ahLst/>
              <a:cxnLst/>
              <a:rect l="l" t="t" r="r" b="b"/>
              <a:pathLst>
                <a:path w="2185" h="2024" extrusionOk="0">
                  <a:moveTo>
                    <a:pt x="1131" y="0"/>
                  </a:moveTo>
                  <a:cubicBezTo>
                    <a:pt x="641" y="0"/>
                    <a:pt x="169" y="367"/>
                    <a:pt x="103" y="890"/>
                  </a:cubicBezTo>
                  <a:cubicBezTo>
                    <a:pt x="1" y="1436"/>
                    <a:pt x="445" y="1947"/>
                    <a:pt x="991" y="2016"/>
                  </a:cubicBezTo>
                  <a:cubicBezTo>
                    <a:pt x="1030" y="2021"/>
                    <a:pt x="1070" y="2023"/>
                    <a:pt x="1110" y="2023"/>
                  </a:cubicBezTo>
                  <a:cubicBezTo>
                    <a:pt x="1609" y="2023"/>
                    <a:pt x="2051" y="1632"/>
                    <a:pt x="2082" y="1094"/>
                  </a:cubicBezTo>
                  <a:cubicBezTo>
                    <a:pt x="2185" y="548"/>
                    <a:pt x="1741" y="37"/>
                    <a:pt x="1195" y="2"/>
                  </a:cubicBezTo>
                  <a:cubicBezTo>
                    <a:pt x="1174" y="1"/>
                    <a:pt x="1152" y="0"/>
                    <a:pt x="1131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3537000" y="4527800"/>
              <a:ext cx="46075" cy="49950"/>
            </a:xfrm>
            <a:custGeom>
              <a:avLst/>
              <a:gdLst/>
              <a:ahLst/>
              <a:cxnLst/>
              <a:rect l="l" t="t" r="r" b="b"/>
              <a:pathLst>
                <a:path w="1843" h="1998" extrusionOk="0">
                  <a:moveTo>
                    <a:pt x="678" y="0"/>
                  </a:moveTo>
                  <a:cubicBezTo>
                    <a:pt x="416" y="0"/>
                    <a:pt x="197" y="123"/>
                    <a:pt x="0" y="291"/>
                  </a:cubicBezTo>
                  <a:cubicBezTo>
                    <a:pt x="273" y="871"/>
                    <a:pt x="580" y="1451"/>
                    <a:pt x="921" y="1997"/>
                  </a:cubicBezTo>
                  <a:cubicBezTo>
                    <a:pt x="1331" y="1895"/>
                    <a:pt x="1672" y="1554"/>
                    <a:pt x="1775" y="1110"/>
                  </a:cubicBezTo>
                  <a:cubicBezTo>
                    <a:pt x="1843" y="564"/>
                    <a:pt x="1433" y="52"/>
                    <a:pt x="853" y="18"/>
                  </a:cubicBezTo>
                  <a:cubicBezTo>
                    <a:pt x="793" y="6"/>
                    <a:pt x="734" y="0"/>
                    <a:pt x="678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3635100" y="4540675"/>
              <a:ext cx="54625" cy="50775"/>
            </a:xfrm>
            <a:custGeom>
              <a:avLst/>
              <a:gdLst/>
              <a:ahLst/>
              <a:cxnLst/>
              <a:rect l="l" t="t" r="r" b="b"/>
              <a:pathLst>
                <a:path w="2185" h="2031" extrusionOk="0">
                  <a:moveTo>
                    <a:pt x="1036" y="0"/>
                  </a:moveTo>
                  <a:cubicBezTo>
                    <a:pt x="553" y="0"/>
                    <a:pt x="133" y="409"/>
                    <a:pt x="103" y="902"/>
                  </a:cubicBezTo>
                  <a:cubicBezTo>
                    <a:pt x="0" y="1448"/>
                    <a:pt x="444" y="1960"/>
                    <a:pt x="990" y="2028"/>
                  </a:cubicBezTo>
                  <a:cubicBezTo>
                    <a:pt x="1011" y="2030"/>
                    <a:pt x="1033" y="2030"/>
                    <a:pt x="1054" y="2030"/>
                  </a:cubicBezTo>
                  <a:cubicBezTo>
                    <a:pt x="1544" y="2030"/>
                    <a:pt x="2018" y="1663"/>
                    <a:pt x="2116" y="1107"/>
                  </a:cubicBezTo>
                  <a:cubicBezTo>
                    <a:pt x="2184" y="561"/>
                    <a:pt x="1775" y="49"/>
                    <a:pt x="1195" y="15"/>
                  </a:cubicBezTo>
                  <a:cubicBezTo>
                    <a:pt x="1141" y="5"/>
                    <a:pt x="1088" y="0"/>
                    <a:pt x="103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3741725" y="4553475"/>
              <a:ext cx="54625" cy="50775"/>
            </a:xfrm>
            <a:custGeom>
              <a:avLst/>
              <a:gdLst/>
              <a:ahLst/>
              <a:cxnLst/>
              <a:rect l="l" t="t" r="r" b="b"/>
              <a:pathLst>
                <a:path w="2185" h="2031" extrusionOk="0">
                  <a:moveTo>
                    <a:pt x="1036" y="0"/>
                  </a:moveTo>
                  <a:cubicBezTo>
                    <a:pt x="554" y="0"/>
                    <a:pt x="134" y="409"/>
                    <a:pt x="103" y="902"/>
                  </a:cubicBezTo>
                  <a:cubicBezTo>
                    <a:pt x="1" y="1448"/>
                    <a:pt x="444" y="1960"/>
                    <a:pt x="990" y="2028"/>
                  </a:cubicBezTo>
                  <a:cubicBezTo>
                    <a:pt x="1012" y="2030"/>
                    <a:pt x="1033" y="2030"/>
                    <a:pt x="1055" y="2030"/>
                  </a:cubicBezTo>
                  <a:cubicBezTo>
                    <a:pt x="1544" y="2030"/>
                    <a:pt x="2018" y="1662"/>
                    <a:pt x="2116" y="1107"/>
                  </a:cubicBezTo>
                  <a:cubicBezTo>
                    <a:pt x="2185" y="561"/>
                    <a:pt x="1775" y="49"/>
                    <a:pt x="1195" y="15"/>
                  </a:cubicBezTo>
                  <a:cubicBezTo>
                    <a:pt x="1142" y="5"/>
                    <a:pt x="1089" y="0"/>
                    <a:pt x="103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3848375" y="4566250"/>
              <a:ext cx="54600" cy="50800"/>
            </a:xfrm>
            <a:custGeom>
              <a:avLst/>
              <a:gdLst/>
              <a:ahLst/>
              <a:cxnLst/>
              <a:rect l="l" t="t" r="r" b="b"/>
              <a:pathLst>
                <a:path w="2184" h="2032" extrusionOk="0">
                  <a:moveTo>
                    <a:pt x="1036" y="1"/>
                  </a:moveTo>
                  <a:cubicBezTo>
                    <a:pt x="553" y="1"/>
                    <a:pt x="133" y="410"/>
                    <a:pt x="102" y="903"/>
                  </a:cubicBezTo>
                  <a:cubicBezTo>
                    <a:pt x="0" y="1449"/>
                    <a:pt x="444" y="1961"/>
                    <a:pt x="990" y="2029"/>
                  </a:cubicBezTo>
                  <a:cubicBezTo>
                    <a:pt x="1011" y="2030"/>
                    <a:pt x="1033" y="2031"/>
                    <a:pt x="1054" y="2031"/>
                  </a:cubicBezTo>
                  <a:cubicBezTo>
                    <a:pt x="1544" y="2031"/>
                    <a:pt x="2018" y="1663"/>
                    <a:pt x="2116" y="1108"/>
                  </a:cubicBezTo>
                  <a:cubicBezTo>
                    <a:pt x="2184" y="562"/>
                    <a:pt x="1774" y="50"/>
                    <a:pt x="1194" y="16"/>
                  </a:cubicBezTo>
                  <a:cubicBezTo>
                    <a:pt x="1141" y="6"/>
                    <a:pt x="1088" y="1"/>
                    <a:pt x="103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3955000" y="4577525"/>
              <a:ext cx="53775" cy="50925"/>
            </a:xfrm>
            <a:custGeom>
              <a:avLst/>
              <a:gdLst/>
              <a:ahLst/>
              <a:cxnLst/>
              <a:rect l="l" t="t" r="r" b="b"/>
              <a:pathLst>
                <a:path w="2151" h="2037" extrusionOk="0">
                  <a:moveTo>
                    <a:pt x="1042" y="1"/>
                  </a:moveTo>
                  <a:cubicBezTo>
                    <a:pt x="542" y="1"/>
                    <a:pt x="100" y="392"/>
                    <a:pt x="69" y="930"/>
                  </a:cubicBezTo>
                  <a:cubicBezTo>
                    <a:pt x="0" y="1476"/>
                    <a:pt x="410" y="1987"/>
                    <a:pt x="956" y="2022"/>
                  </a:cubicBezTo>
                  <a:cubicBezTo>
                    <a:pt x="1009" y="2032"/>
                    <a:pt x="1062" y="2036"/>
                    <a:pt x="1114" y="2036"/>
                  </a:cubicBezTo>
                  <a:cubicBezTo>
                    <a:pt x="1597" y="2036"/>
                    <a:pt x="2017" y="1627"/>
                    <a:pt x="2048" y="1134"/>
                  </a:cubicBezTo>
                  <a:cubicBezTo>
                    <a:pt x="2150" y="588"/>
                    <a:pt x="1707" y="76"/>
                    <a:pt x="1161" y="8"/>
                  </a:cubicBezTo>
                  <a:cubicBezTo>
                    <a:pt x="1121" y="3"/>
                    <a:pt x="1081" y="1"/>
                    <a:pt x="1042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4060775" y="4591175"/>
              <a:ext cx="54625" cy="50075"/>
            </a:xfrm>
            <a:custGeom>
              <a:avLst/>
              <a:gdLst/>
              <a:ahLst/>
              <a:cxnLst/>
              <a:rect l="l" t="t" r="r" b="b"/>
              <a:pathLst>
                <a:path w="2185" h="2003" extrusionOk="0">
                  <a:moveTo>
                    <a:pt x="1083" y="1"/>
                  </a:moveTo>
                  <a:cubicBezTo>
                    <a:pt x="610" y="1"/>
                    <a:pt x="166" y="390"/>
                    <a:pt x="103" y="895"/>
                  </a:cubicBezTo>
                  <a:cubicBezTo>
                    <a:pt x="1" y="1441"/>
                    <a:pt x="444" y="1953"/>
                    <a:pt x="990" y="1987"/>
                  </a:cubicBezTo>
                  <a:cubicBezTo>
                    <a:pt x="1044" y="1997"/>
                    <a:pt x="1096" y="2002"/>
                    <a:pt x="1149" y="2002"/>
                  </a:cubicBezTo>
                  <a:cubicBezTo>
                    <a:pt x="1632" y="2002"/>
                    <a:pt x="2051" y="1593"/>
                    <a:pt x="2082" y="1100"/>
                  </a:cubicBezTo>
                  <a:cubicBezTo>
                    <a:pt x="2185" y="554"/>
                    <a:pt x="1741" y="42"/>
                    <a:pt x="1195" y="8"/>
                  </a:cubicBezTo>
                  <a:cubicBezTo>
                    <a:pt x="1157" y="3"/>
                    <a:pt x="1120" y="1"/>
                    <a:pt x="108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4168275" y="4604650"/>
              <a:ext cx="54625" cy="50775"/>
            </a:xfrm>
            <a:custGeom>
              <a:avLst/>
              <a:gdLst/>
              <a:ahLst/>
              <a:cxnLst/>
              <a:rect l="l" t="t" r="r" b="b"/>
              <a:pathLst>
                <a:path w="2185" h="2031" extrusionOk="0">
                  <a:moveTo>
                    <a:pt x="1036" y="0"/>
                  </a:moveTo>
                  <a:cubicBezTo>
                    <a:pt x="553" y="0"/>
                    <a:pt x="133" y="410"/>
                    <a:pt x="103" y="902"/>
                  </a:cubicBezTo>
                  <a:cubicBezTo>
                    <a:pt x="0" y="1448"/>
                    <a:pt x="444" y="1960"/>
                    <a:pt x="990" y="2028"/>
                  </a:cubicBezTo>
                  <a:cubicBezTo>
                    <a:pt x="1011" y="2030"/>
                    <a:pt x="1033" y="2031"/>
                    <a:pt x="1054" y="2031"/>
                  </a:cubicBezTo>
                  <a:cubicBezTo>
                    <a:pt x="1544" y="2031"/>
                    <a:pt x="2016" y="1663"/>
                    <a:pt x="2082" y="1107"/>
                  </a:cubicBezTo>
                  <a:cubicBezTo>
                    <a:pt x="2184" y="561"/>
                    <a:pt x="1740" y="49"/>
                    <a:pt x="1194" y="15"/>
                  </a:cubicBezTo>
                  <a:cubicBezTo>
                    <a:pt x="1141" y="5"/>
                    <a:pt x="1088" y="0"/>
                    <a:pt x="103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9"/>
            <p:cNvSpPr/>
            <p:nvPr/>
          </p:nvSpPr>
          <p:spPr>
            <a:xfrm>
              <a:off x="4274900" y="4617450"/>
              <a:ext cx="54625" cy="50775"/>
            </a:xfrm>
            <a:custGeom>
              <a:avLst/>
              <a:gdLst/>
              <a:ahLst/>
              <a:cxnLst/>
              <a:rect l="l" t="t" r="r" b="b"/>
              <a:pathLst>
                <a:path w="2185" h="2031" extrusionOk="0">
                  <a:moveTo>
                    <a:pt x="1036" y="0"/>
                  </a:moveTo>
                  <a:cubicBezTo>
                    <a:pt x="553" y="0"/>
                    <a:pt x="134" y="410"/>
                    <a:pt x="103" y="902"/>
                  </a:cubicBezTo>
                  <a:cubicBezTo>
                    <a:pt x="1" y="1448"/>
                    <a:pt x="444" y="1960"/>
                    <a:pt x="990" y="2028"/>
                  </a:cubicBezTo>
                  <a:cubicBezTo>
                    <a:pt x="1012" y="2030"/>
                    <a:pt x="1033" y="2030"/>
                    <a:pt x="1055" y="2030"/>
                  </a:cubicBezTo>
                  <a:cubicBezTo>
                    <a:pt x="1544" y="2030"/>
                    <a:pt x="2017" y="1663"/>
                    <a:pt x="2082" y="1107"/>
                  </a:cubicBezTo>
                  <a:cubicBezTo>
                    <a:pt x="2184" y="561"/>
                    <a:pt x="1741" y="49"/>
                    <a:pt x="1195" y="15"/>
                  </a:cubicBezTo>
                  <a:cubicBezTo>
                    <a:pt x="1142" y="5"/>
                    <a:pt x="1089" y="0"/>
                    <a:pt x="103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9"/>
            <p:cNvSpPr/>
            <p:nvPr/>
          </p:nvSpPr>
          <p:spPr>
            <a:xfrm>
              <a:off x="4381525" y="4630425"/>
              <a:ext cx="53775" cy="50600"/>
            </a:xfrm>
            <a:custGeom>
              <a:avLst/>
              <a:gdLst/>
              <a:ahLst/>
              <a:cxnLst/>
              <a:rect l="l" t="t" r="r" b="b"/>
              <a:pathLst>
                <a:path w="2151" h="2024" extrusionOk="0">
                  <a:moveTo>
                    <a:pt x="1076" y="0"/>
                  </a:moveTo>
                  <a:cubicBezTo>
                    <a:pt x="577" y="0"/>
                    <a:pt x="135" y="389"/>
                    <a:pt x="103" y="895"/>
                  </a:cubicBezTo>
                  <a:cubicBezTo>
                    <a:pt x="1" y="1441"/>
                    <a:pt x="444" y="1953"/>
                    <a:pt x="990" y="2021"/>
                  </a:cubicBezTo>
                  <a:cubicBezTo>
                    <a:pt x="1012" y="2023"/>
                    <a:pt x="1034" y="2023"/>
                    <a:pt x="1055" y="2023"/>
                  </a:cubicBezTo>
                  <a:cubicBezTo>
                    <a:pt x="1545" y="2023"/>
                    <a:pt x="2018" y="1655"/>
                    <a:pt x="2117" y="1100"/>
                  </a:cubicBezTo>
                  <a:cubicBezTo>
                    <a:pt x="2151" y="554"/>
                    <a:pt x="1741" y="42"/>
                    <a:pt x="1195" y="8"/>
                  </a:cubicBezTo>
                  <a:cubicBezTo>
                    <a:pt x="1155" y="3"/>
                    <a:pt x="1115" y="0"/>
                    <a:pt x="107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4489875" y="4642175"/>
              <a:ext cx="52050" cy="50250"/>
            </a:xfrm>
            <a:custGeom>
              <a:avLst/>
              <a:gdLst/>
              <a:ahLst/>
              <a:cxnLst/>
              <a:rect l="l" t="t" r="r" b="b"/>
              <a:pathLst>
                <a:path w="2082" h="2010" extrusionOk="0">
                  <a:moveTo>
                    <a:pt x="968" y="1"/>
                  </a:moveTo>
                  <a:cubicBezTo>
                    <a:pt x="485" y="1"/>
                    <a:pt x="65" y="410"/>
                    <a:pt x="35" y="903"/>
                  </a:cubicBezTo>
                  <a:cubicBezTo>
                    <a:pt x="1" y="1449"/>
                    <a:pt x="376" y="1961"/>
                    <a:pt x="922" y="1995"/>
                  </a:cubicBezTo>
                  <a:cubicBezTo>
                    <a:pt x="975" y="2005"/>
                    <a:pt x="1028" y="2010"/>
                    <a:pt x="1080" y="2010"/>
                  </a:cubicBezTo>
                  <a:cubicBezTo>
                    <a:pt x="1563" y="2010"/>
                    <a:pt x="1986" y="1600"/>
                    <a:pt x="2048" y="1108"/>
                  </a:cubicBezTo>
                  <a:cubicBezTo>
                    <a:pt x="2082" y="596"/>
                    <a:pt x="1707" y="84"/>
                    <a:pt x="1127" y="16"/>
                  </a:cubicBezTo>
                  <a:cubicBezTo>
                    <a:pt x="1073" y="6"/>
                    <a:pt x="1020" y="1"/>
                    <a:pt x="96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3603525" y="4642550"/>
              <a:ext cx="22200" cy="26475"/>
            </a:xfrm>
            <a:custGeom>
              <a:avLst/>
              <a:gdLst/>
              <a:ahLst/>
              <a:cxnLst/>
              <a:rect l="l" t="t" r="r" b="b"/>
              <a:pathLst>
                <a:path w="888" h="1059" extrusionOk="0">
                  <a:moveTo>
                    <a:pt x="1" y="1"/>
                  </a:moveTo>
                  <a:lnTo>
                    <a:pt x="1" y="1"/>
                  </a:lnTo>
                  <a:cubicBezTo>
                    <a:pt x="240" y="376"/>
                    <a:pt x="547" y="717"/>
                    <a:pt x="854" y="1058"/>
                  </a:cubicBezTo>
                  <a:cubicBezTo>
                    <a:pt x="888" y="547"/>
                    <a:pt x="547" y="69"/>
                    <a:pt x="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3681150" y="4654975"/>
              <a:ext cx="52075" cy="50250"/>
            </a:xfrm>
            <a:custGeom>
              <a:avLst/>
              <a:gdLst/>
              <a:ahLst/>
              <a:cxnLst/>
              <a:rect l="l" t="t" r="r" b="b"/>
              <a:pathLst>
                <a:path w="2083" h="2010" extrusionOk="0">
                  <a:moveTo>
                    <a:pt x="1003" y="1"/>
                  </a:moveTo>
                  <a:cubicBezTo>
                    <a:pt x="519" y="1"/>
                    <a:pt x="97" y="410"/>
                    <a:pt x="35" y="903"/>
                  </a:cubicBezTo>
                  <a:cubicBezTo>
                    <a:pt x="1" y="1449"/>
                    <a:pt x="376" y="1960"/>
                    <a:pt x="956" y="1995"/>
                  </a:cubicBezTo>
                  <a:cubicBezTo>
                    <a:pt x="1010" y="2005"/>
                    <a:pt x="1063" y="2009"/>
                    <a:pt x="1115" y="2009"/>
                  </a:cubicBezTo>
                  <a:cubicBezTo>
                    <a:pt x="1598" y="2009"/>
                    <a:pt x="2018" y="1600"/>
                    <a:pt x="2048" y="1107"/>
                  </a:cubicBezTo>
                  <a:cubicBezTo>
                    <a:pt x="2082" y="561"/>
                    <a:pt x="1707" y="50"/>
                    <a:pt x="1161" y="15"/>
                  </a:cubicBezTo>
                  <a:cubicBezTo>
                    <a:pt x="1108" y="5"/>
                    <a:pt x="1055" y="1"/>
                    <a:pt x="100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9"/>
            <p:cNvSpPr/>
            <p:nvPr/>
          </p:nvSpPr>
          <p:spPr>
            <a:xfrm>
              <a:off x="3786950" y="4667775"/>
              <a:ext cx="52900" cy="50050"/>
            </a:xfrm>
            <a:custGeom>
              <a:avLst/>
              <a:gdLst/>
              <a:ahLst/>
              <a:cxnLst/>
              <a:rect l="l" t="t" r="r" b="b"/>
              <a:pathLst>
                <a:path w="2116" h="2002" extrusionOk="0">
                  <a:moveTo>
                    <a:pt x="993" y="1"/>
                  </a:moveTo>
                  <a:cubicBezTo>
                    <a:pt x="485" y="1"/>
                    <a:pt x="65" y="410"/>
                    <a:pt x="34" y="903"/>
                  </a:cubicBezTo>
                  <a:cubicBezTo>
                    <a:pt x="0" y="1448"/>
                    <a:pt x="376" y="1960"/>
                    <a:pt x="922" y="1994"/>
                  </a:cubicBezTo>
                  <a:cubicBezTo>
                    <a:pt x="964" y="1999"/>
                    <a:pt x="1006" y="2002"/>
                    <a:pt x="1048" y="2002"/>
                  </a:cubicBezTo>
                  <a:cubicBezTo>
                    <a:pt x="1574" y="2002"/>
                    <a:pt x="2016" y="1613"/>
                    <a:pt x="2048" y="1107"/>
                  </a:cubicBezTo>
                  <a:cubicBezTo>
                    <a:pt x="2116" y="561"/>
                    <a:pt x="1706" y="49"/>
                    <a:pt x="1160" y="15"/>
                  </a:cubicBezTo>
                  <a:cubicBezTo>
                    <a:pt x="1104" y="5"/>
                    <a:pt x="1048" y="1"/>
                    <a:pt x="99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9"/>
            <p:cNvSpPr/>
            <p:nvPr/>
          </p:nvSpPr>
          <p:spPr>
            <a:xfrm>
              <a:off x="3893575" y="4680575"/>
              <a:ext cx="52925" cy="50050"/>
            </a:xfrm>
            <a:custGeom>
              <a:avLst/>
              <a:gdLst/>
              <a:ahLst/>
              <a:cxnLst/>
              <a:rect l="l" t="t" r="r" b="b"/>
              <a:pathLst>
                <a:path w="2117" h="2002" extrusionOk="0">
                  <a:moveTo>
                    <a:pt x="993" y="0"/>
                  </a:moveTo>
                  <a:cubicBezTo>
                    <a:pt x="485" y="0"/>
                    <a:pt x="65" y="410"/>
                    <a:pt x="35" y="902"/>
                  </a:cubicBezTo>
                  <a:cubicBezTo>
                    <a:pt x="1" y="1448"/>
                    <a:pt x="376" y="1960"/>
                    <a:pt x="922" y="1994"/>
                  </a:cubicBezTo>
                  <a:cubicBezTo>
                    <a:pt x="964" y="1999"/>
                    <a:pt x="1007" y="2002"/>
                    <a:pt x="1048" y="2002"/>
                  </a:cubicBezTo>
                  <a:cubicBezTo>
                    <a:pt x="1574" y="2002"/>
                    <a:pt x="2016" y="1613"/>
                    <a:pt x="2048" y="1107"/>
                  </a:cubicBezTo>
                  <a:cubicBezTo>
                    <a:pt x="2116" y="561"/>
                    <a:pt x="1707" y="49"/>
                    <a:pt x="1161" y="15"/>
                  </a:cubicBezTo>
                  <a:cubicBezTo>
                    <a:pt x="1104" y="5"/>
                    <a:pt x="1048" y="0"/>
                    <a:pt x="993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9"/>
            <p:cNvSpPr/>
            <p:nvPr/>
          </p:nvSpPr>
          <p:spPr>
            <a:xfrm>
              <a:off x="4000200" y="4692700"/>
              <a:ext cx="52075" cy="50725"/>
            </a:xfrm>
            <a:custGeom>
              <a:avLst/>
              <a:gdLst/>
              <a:ahLst/>
              <a:cxnLst/>
              <a:rect l="l" t="t" r="r" b="b"/>
              <a:pathLst>
                <a:path w="2083" h="2029" extrusionOk="0">
                  <a:moveTo>
                    <a:pt x="1043" y="1"/>
                  </a:moveTo>
                  <a:cubicBezTo>
                    <a:pt x="513" y="1"/>
                    <a:pt x="67" y="421"/>
                    <a:pt x="35" y="929"/>
                  </a:cubicBezTo>
                  <a:cubicBezTo>
                    <a:pt x="1" y="1475"/>
                    <a:pt x="376" y="1987"/>
                    <a:pt x="922" y="2021"/>
                  </a:cubicBezTo>
                  <a:cubicBezTo>
                    <a:pt x="965" y="2026"/>
                    <a:pt x="1007" y="2029"/>
                    <a:pt x="1048" y="2029"/>
                  </a:cubicBezTo>
                  <a:cubicBezTo>
                    <a:pt x="1570" y="2029"/>
                    <a:pt x="1985" y="1640"/>
                    <a:pt x="2048" y="1134"/>
                  </a:cubicBezTo>
                  <a:cubicBezTo>
                    <a:pt x="2082" y="588"/>
                    <a:pt x="1707" y="76"/>
                    <a:pt x="1161" y="8"/>
                  </a:cubicBezTo>
                  <a:cubicBezTo>
                    <a:pt x="1121" y="3"/>
                    <a:pt x="1082" y="1"/>
                    <a:pt x="104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4106850" y="4706175"/>
              <a:ext cx="52050" cy="50050"/>
            </a:xfrm>
            <a:custGeom>
              <a:avLst/>
              <a:gdLst/>
              <a:ahLst/>
              <a:cxnLst/>
              <a:rect l="l" t="t" r="r" b="b"/>
              <a:pathLst>
                <a:path w="2082" h="2002" extrusionOk="0">
                  <a:moveTo>
                    <a:pt x="993" y="0"/>
                  </a:moveTo>
                  <a:cubicBezTo>
                    <a:pt x="485" y="0"/>
                    <a:pt x="65" y="409"/>
                    <a:pt x="34" y="902"/>
                  </a:cubicBezTo>
                  <a:cubicBezTo>
                    <a:pt x="0" y="1448"/>
                    <a:pt x="376" y="1960"/>
                    <a:pt x="922" y="1994"/>
                  </a:cubicBezTo>
                  <a:cubicBezTo>
                    <a:pt x="964" y="1999"/>
                    <a:pt x="1006" y="2001"/>
                    <a:pt x="1047" y="2001"/>
                  </a:cubicBezTo>
                  <a:cubicBezTo>
                    <a:pt x="1570" y="2001"/>
                    <a:pt x="1984" y="1613"/>
                    <a:pt x="2048" y="1107"/>
                  </a:cubicBezTo>
                  <a:cubicBezTo>
                    <a:pt x="2082" y="561"/>
                    <a:pt x="1706" y="49"/>
                    <a:pt x="1160" y="15"/>
                  </a:cubicBezTo>
                  <a:cubicBezTo>
                    <a:pt x="1104" y="5"/>
                    <a:pt x="1048" y="0"/>
                    <a:pt x="993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9"/>
            <p:cNvSpPr/>
            <p:nvPr/>
          </p:nvSpPr>
          <p:spPr>
            <a:xfrm>
              <a:off x="4213475" y="4718950"/>
              <a:ext cx="52925" cy="50075"/>
            </a:xfrm>
            <a:custGeom>
              <a:avLst/>
              <a:gdLst/>
              <a:ahLst/>
              <a:cxnLst/>
              <a:rect l="l" t="t" r="r" b="b"/>
              <a:pathLst>
                <a:path w="2117" h="2003" extrusionOk="0">
                  <a:moveTo>
                    <a:pt x="993" y="1"/>
                  </a:moveTo>
                  <a:cubicBezTo>
                    <a:pt x="485" y="1"/>
                    <a:pt x="66" y="410"/>
                    <a:pt x="35" y="903"/>
                  </a:cubicBezTo>
                  <a:cubicBezTo>
                    <a:pt x="1" y="1449"/>
                    <a:pt x="376" y="1961"/>
                    <a:pt x="922" y="1995"/>
                  </a:cubicBezTo>
                  <a:cubicBezTo>
                    <a:pt x="965" y="2000"/>
                    <a:pt x="1007" y="2002"/>
                    <a:pt x="1048" y="2002"/>
                  </a:cubicBezTo>
                  <a:cubicBezTo>
                    <a:pt x="1570" y="2002"/>
                    <a:pt x="1985" y="1614"/>
                    <a:pt x="2048" y="1108"/>
                  </a:cubicBezTo>
                  <a:cubicBezTo>
                    <a:pt x="2116" y="562"/>
                    <a:pt x="1707" y="50"/>
                    <a:pt x="1161" y="16"/>
                  </a:cubicBezTo>
                  <a:cubicBezTo>
                    <a:pt x="1104" y="6"/>
                    <a:pt x="1048" y="1"/>
                    <a:pt x="99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9"/>
            <p:cNvSpPr/>
            <p:nvPr/>
          </p:nvSpPr>
          <p:spPr>
            <a:xfrm>
              <a:off x="4320125" y="4731750"/>
              <a:ext cx="52900" cy="50250"/>
            </a:xfrm>
            <a:custGeom>
              <a:avLst/>
              <a:gdLst/>
              <a:ahLst/>
              <a:cxnLst/>
              <a:rect l="l" t="t" r="r" b="b"/>
              <a:pathLst>
                <a:path w="2116" h="2010" extrusionOk="0">
                  <a:moveTo>
                    <a:pt x="968" y="1"/>
                  </a:moveTo>
                  <a:cubicBezTo>
                    <a:pt x="485" y="1"/>
                    <a:pt x="65" y="410"/>
                    <a:pt x="34" y="903"/>
                  </a:cubicBezTo>
                  <a:cubicBezTo>
                    <a:pt x="0" y="1449"/>
                    <a:pt x="375" y="1961"/>
                    <a:pt x="921" y="1995"/>
                  </a:cubicBezTo>
                  <a:cubicBezTo>
                    <a:pt x="978" y="2005"/>
                    <a:pt x="1034" y="2009"/>
                    <a:pt x="1088" y="2009"/>
                  </a:cubicBezTo>
                  <a:cubicBezTo>
                    <a:pt x="1591" y="2009"/>
                    <a:pt x="1986" y="1600"/>
                    <a:pt x="2047" y="1107"/>
                  </a:cubicBezTo>
                  <a:cubicBezTo>
                    <a:pt x="2116" y="562"/>
                    <a:pt x="1706" y="50"/>
                    <a:pt x="1126" y="16"/>
                  </a:cubicBezTo>
                  <a:cubicBezTo>
                    <a:pt x="1073" y="6"/>
                    <a:pt x="1020" y="1"/>
                    <a:pt x="96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4426750" y="4744550"/>
              <a:ext cx="52050" cy="49875"/>
            </a:xfrm>
            <a:custGeom>
              <a:avLst/>
              <a:gdLst/>
              <a:ahLst/>
              <a:cxnLst/>
              <a:rect l="l" t="t" r="r" b="b"/>
              <a:pathLst>
                <a:path w="2082" h="1995" extrusionOk="0">
                  <a:moveTo>
                    <a:pt x="993" y="1"/>
                  </a:moveTo>
                  <a:cubicBezTo>
                    <a:pt x="485" y="1"/>
                    <a:pt x="65" y="410"/>
                    <a:pt x="35" y="903"/>
                  </a:cubicBezTo>
                  <a:cubicBezTo>
                    <a:pt x="0" y="1414"/>
                    <a:pt x="308" y="1824"/>
                    <a:pt x="751" y="1995"/>
                  </a:cubicBezTo>
                  <a:cubicBezTo>
                    <a:pt x="1195" y="1722"/>
                    <a:pt x="1604" y="1414"/>
                    <a:pt x="2048" y="1073"/>
                  </a:cubicBezTo>
                  <a:cubicBezTo>
                    <a:pt x="2082" y="527"/>
                    <a:pt x="1707" y="50"/>
                    <a:pt x="1161" y="15"/>
                  </a:cubicBezTo>
                  <a:cubicBezTo>
                    <a:pt x="1104" y="5"/>
                    <a:pt x="1048" y="1"/>
                    <a:pt x="99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9"/>
            <p:cNvSpPr/>
            <p:nvPr/>
          </p:nvSpPr>
          <p:spPr>
            <a:xfrm>
              <a:off x="3719550" y="4751675"/>
              <a:ext cx="52050" cy="49575"/>
            </a:xfrm>
            <a:custGeom>
              <a:avLst/>
              <a:gdLst/>
              <a:ahLst/>
              <a:cxnLst/>
              <a:rect l="l" t="t" r="r" b="b"/>
              <a:pathLst>
                <a:path w="2082" h="1983" extrusionOk="0">
                  <a:moveTo>
                    <a:pt x="1049" y="1"/>
                  </a:moveTo>
                  <a:cubicBezTo>
                    <a:pt x="570" y="1"/>
                    <a:pt x="162" y="299"/>
                    <a:pt x="0" y="720"/>
                  </a:cubicBezTo>
                  <a:cubicBezTo>
                    <a:pt x="444" y="1164"/>
                    <a:pt x="888" y="1539"/>
                    <a:pt x="1331" y="1983"/>
                  </a:cubicBezTo>
                  <a:cubicBezTo>
                    <a:pt x="1707" y="1812"/>
                    <a:pt x="1980" y="1505"/>
                    <a:pt x="2014" y="1129"/>
                  </a:cubicBezTo>
                  <a:cubicBezTo>
                    <a:pt x="2082" y="583"/>
                    <a:pt x="1672" y="72"/>
                    <a:pt x="1127" y="3"/>
                  </a:cubicBezTo>
                  <a:cubicBezTo>
                    <a:pt x="1101" y="2"/>
                    <a:pt x="1075" y="1"/>
                    <a:pt x="1049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9"/>
            <p:cNvSpPr/>
            <p:nvPr/>
          </p:nvSpPr>
          <p:spPr>
            <a:xfrm>
              <a:off x="3825325" y="4764350"/>
              <a:ext cx="52925" cy="50925"/>
            </a:xfrm>
            <a:custGeom>
              <a:avLst/>
              <a:gdLst/>
              <a:ahLst/>
              <a:cxnLst/>
              <a:rect l="l" t="t" r="r" b="b"/>
              <a:pathLst>
                <a:path w="2117" h="2037" extrusionOk="0">
                  <a:moveTo>
                    <a:pt x="1076" y="1"/>
                  </a:moveTo>
                  <a:cubicBezTo>
                    <a:pt x="577" y="1"/>
                    <a:pt x="132" y="392"/>
                    <a:pt x="69" y="930"/>
                  </a:cubicBezTo>
                  <a:cubicBezTo>
                    <a:pt x="1" y="1476"/>
                    <a:pt x="410" y="1987"/>
                    <a:pt x="990" y="2021"/>
                  </a:cubicBezTo>
                  <a:cubicBezTo>
                    <a:pt x="1044" y="2031"/>
                    <a:pt x="1097" y="2036"/>
                    <a:pt x="1149" y="2036"/>
                  </a:cubicBezTo>
                  <a:cubicBezTo>
                    <a:pt x="1632" y="2036"/>
                    <a:pt x="2051" y="1627"/>
                    <a:pt x="2082" y="1134"/>
                  </a:cubicBezTo>
                  <a:cubicBezTo>
                    <a:pt x="2116" y="588"/>
                    <a:pt x="1741" y="76"/>
                    <a:pt x="1195" y="8"/>
                  </a:cubicBezTo>
                  <a:cubicBezTo>
                    <a:pt x="1155" y="3"/>
                    <a:pt x="1115" y="1"/>
                    <a:pt x="107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3931100" y="4777150"/>
              <a:ext cx="53775" cy="50925"/>
            </a:xfrm>
            <a:custGeom>
              <a:avLst/>
              <a:gdLst/>
              <a:ahLst/>
              <a:cxnLst/>
              <a:rect l="l" t="t" r="r" b="b"/>
              <a:pathLst>
                <a:path w="2151" h="2037" extrusionOk="0">
                  <a:moveTo>
                    <a:pt x="1069" y="1"/>
                  </a:moveTo>
                  <a:cubicBezTo>
                    <a:pt x="543" y="1"/>
                    <a:pt x="101" y="392"/>
                    <a:pt x="69" y="929"/>
                  </a:cubicBezTo>
                  <a:cubicBezTo>
                    <a:pt x="1" y="1475"/>
                    <a:pt x="410" y="1987"/>
                    <a:pt x="956" y="2021"/>
                  </a:cubicBezTo>
                  <a:cubicBezTo>
                    <a:pt x="1013" y="2031"/>
                    <a:pt x="1069" y="2036"/>
                    <a:pt x="1124" y="2036"/>
                  </a:cubicBezTo>
                  <a:cubicBezTo>
                    <a:pt x="1632" y="2036"/>
                    <a:pt x="2052" y="1627"/>
                    <a:pt x="2082" y="1134"/>
                  </a:cubicBezTo>
                  <a:cubicBezTo>
                    <a:pt x="2151" y="588"/>
                    <a:pt x="1775" y="76"/>
                    <a:pt x="1195" y="8"/>
                  </a:cubicBezTo>
                  <a:cubicBezTo>
                    <a:pt x="1153" y="3"/>
                    <a:pt x="1111" y="1"/>
                    <a:pt x="1069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9"/>
            <p:cNvSpPr/>
            <p:nvPr/>
          </p:nvSpPr>
          <p:spPr>
            <a:xfrm>
              <a:off x="4037750" y="4789950"/>
              <a:ext cx="53775" cy="50600"/>
            </a:xfrm>
            <a:custGeom>
              <a:avLst/>
              <a:gdLst/>
              <a:ahLst/>
              <a:cxnLst/>
              <a:rect l="l" t="t" r="r" b="b"/>
              <a:pathLst>
                <a:path w="2151" h="2024" extrusionOk="0">
                  <a:moveTo>
                    <a:pt x="1069" y="0"/>
                  </a:moveTo>
                  <a:cubicBezTo>
                    <a:pt x="542" y="0"/>
                    <a:pt x="100" y="392"/>
                    <a:pt x="69" y="929"/>
                  </a:cubicBezTo>
                  <a:cubicBezTo>
                    <a:pt x="0" y="1475"/>
                    <a:pt x="410" y="1987"/>
                    <a:pt x="956" y="2021"/>
                  </a:cubicBezTo>
                  <a:cubicBezTo>
                    <a:pt x="980" y="2023"/>
                    <a:pt x="1005" y="2023"/>
                    <a:pt x="1029" y="2023"/>
                  </a:cubicBezTo>
                  <a:cubicBezTo>
                    <a:pt x="1578" y="2023"/>
                    <a:pt x="2049" y="1657"/>
                    <a:pt x="2082" y="1134"/>
                  </a:cubicBezTo>
                  <a:cubicBezTo>
                    <a:pt x="2150" y="588"/>
                    <a:pt x="1741" y="76"/>
                    <a:pt x="1195" y="8"/>
                  </a:cubicBezTo>
                  <a:cubicBezTo>
                    <a:pt x="1152" y="3"/>
                    <a:pt x="1110" y="0"/>
                    <a:pt x="1069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9"/>
            <p:cNvSpPr/>
            <p:nvPr/>
          </p:nvSpPr>
          <p:spPr>
            <a:xfrm>
              <a:off x="4144375" y="4802750"/>
              <a:ext cx="53775" cy="50900"/>
            </a:xfrm>
            <a:custGeom>
              <a:avLst/>
              <a:gdLst/>
              <a:ahLst/>
              <a:cxnLst/>
              <a:rect l="l" t="t" r="r" b="b"/>
              <a:pathLst>
                <a:path w="2151" h="2036" extrusionOk="0">
                  <a:moveTo>
                    <a:pt x="1069" y="0"/>
                  </a:moveTo>
                  <a:cubicBezTo>
                    <a:pt x="543" y="0"/>
                    <a:pt x="101" y="391"/>
                    <a:pt x="69" y="929"/>
                  </a:cubicBezTo>
                  <a:cubicBezTo>
                    <a:pt x="1" y="1475"/>
                    <a:pt x="410" y="1987"/>
                    <a:pt x="956" y="2021"/>
                  </a:cubicBezTo>
                  <a:cubicBezTo>
                    <a:pt x="1013" y="2031"/>
                    <a:pt x="1069" y="2036"/>
                    <a:pt x="1124" y="2036"/>
                  </a:cubicBezTo>
                  <a:cubicBezTo>
                    <a:pt x="1632" y="2036"/>
                    <a:pt x="2051" y="1626"/>
                    <a:pt x="2082" y="1134"/>
                  </a:cubicBezTo>
                  <a:cubicBezTo>
                    <a:pt x="2150" y="588"/>
                    <a:pt x="1775" y="76"/>
                    <a:pt x="1195" y="8"/>
                  </a:cubicBezTo>
                  <a:cubicBezTo>
                    <a:pt x="1153" y="3"/>
                    <a:pt x="1111" y="0"/>
                    <a:pt x="1069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4251025" y="4815550"/>
              <a:ext cx="53750" cy="50900"/>
            </a:xfrm>
            <a:custGeom>
              <a:avLst/>
              <a:gdLst/>
              <a:ahLst/>
              <a:cxnLst/>
              <a:rect l="l" t="t" r="r" b="b"/>
              <a:pathLst>
                <a:path w="2150" h="2036" extrusionOk="0">
                  <a:moveTo>
                    <a:pt x="1068" y="0"/>
                  </a:moveTo>
                  <a:cubicBezTo>
                    <a:pt x="542" y="0"/>
                    <a:pt x="100" y="391"/>
                    <a:pt x="68" y="929"/>
                  </a:cubicBezTo>
                  <a:cubicBezTo>
                    <a:pt x="0" y="1475"/>
                    <a:pt x="410" y="1987"/>
                    <a:pt x="956" y="2021"/>
                  </a:cubicBezTo>
                  <a:cubicBezTo>
                    <a:pt x="1012" y="2031"/>
                    <a:pt x="1068" y="2036"/>
                    <a:pt x="1123" y="2036"/>
                  </a:cubicBezTo>
                  <a:cubicBezTo>
                    <a:pt x="1631" y="2036"/>
                    <a:pt x="2051" y="1626"/>
                    <a:pt x="2082" y="1134"/>
                  </a:cubicBezTo>
                  <a:cubicBezTo>
                    <a:pt x="2150" y="588"/>
                    <a:pt x="1740" y="76"/>
                    <a:pt x="1194" y="8"/>
                  </a:cubicBezTo>
                  <a:cubicBezTo>
                    <a:pt x="1152" y="3"/>
                    <a:pt x="1110" y="0"/>
                    <a:pt x="1068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9"/>
            <p:cNvSpPr/>
            <p:nvPr/>
          </p:nvSpPr>
          <p:spPr>
            <a:xfrm>
              <a:off x="4360200" y="4827600"/>
              <a:ext cx="29900" cy="19725"/>
            </a:xfrm>
            <a:custGeom>
              <a:avLst/>
              <a:gdLst/>
              <a:ahLst/>
              <a:cxnLst/>
              <a:rect l="l" t="t" r="r" b="b"/>
              <a:pathLst>
                <a:path w="1196" h="789" extrusionOk="0">
                  <a:moveTo>
                    <a:pt x="1027" y="1"/>
                  </a:moveTo>
                  <a:cubicBezTo>
                    <a:pt x="572" y="1"/>
                    <a:pt x="131" y="332"/>
                    <a:pt x="1" y="788"/>
                  </a:cubicBezTo>
                  <a:cubicBezTo>
                    <a:pt x="410" y="549"/>
                    <a:pt x="820" y="310"/>
                    <a:pt x="1195" y="37"/>
                  </a:cubicBezTo>
                  <a:cubicBezTo>
                    <a:pt x="1161" y="37"/>
                    <a:pt x="1127" y="3"/>
                    <a:pt x="1093" y="3"/>
                  </a:cubicBezTo>
                  <a:cubicBezTo>
                    <a:pt x="1071" y="2"/>
                    <a:pt x="1049" y="1"/>
                    <a:pt x="1027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9"/>
            <p:cNvSpPr/>
            <p:nvPr/>
          </p:nvSpPr>
          <p:spPr>
            <a:xfrm>
              <a:off x="3872250" y="4878775"/>
              <a:ext cx="51200" cy="45325"/>
            </a:xfrm>
            <a:custGeom>
              <a:avLst/>
              <a:gdLst/>
              <a:ahLst/>
              <a:cxnLst/>
              <a:rect l="l" t="t" r="r" b="b"/>
              <a:pathLst>
                <a:path w="2048" h="1813" extrusionOk="0">
                  <a:moveTo>
                    <a:pt x="969" y="0"/>
                  </a:moveTo>
                  <a:cubicBezTo>
                    <a:pt x="530" y="0"/>
                    <a:pt x="160" y="236"/>
                    <a:pt x="0" y="652"/>
                  </a:cubicBezTo>
                  <a:cubicBezTo>
                    <a:pt x="546" y="1062"/>
                    <a:pt x="1092" y="1403"/>
                    <a:pt x="1570" y="1812"/>
                  </a:cubicBezTo>
                  <a:cubicBezTo>
                    <a:pt x="1775" y="1642"/>
                    <a:pt x="1911" y="1403"/>
                    <a:pt x="1945" y="1130"/>
                  </a:cubicBezTo>
                  <a:cubicBezTo>
                    <a:pt x="2048" y="550"/>
                    <a:pt x="1604" y="38"/>
                    <a:pt x="1058" y="4"/>
                  </a:cubicBezTo>
                  <a:cubicBezTo>
                    <a:pt x="1028" y="2"/>
                    <a:pt x="998" y="0"/>
                    <a:pt x="969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3975475" y="4891475"/>
              <a:ext cx="52900" cy="50725"/>
            </a:xfrm>
            <a:custGeom>
              <a:avLst/>
              <a:gdLst/>
              <a:ahLst/>
              <a:cxnLst/>
              <a:rect l="l" t="t" r="r" b="b"/>
              <a:pathLst>
                <a:path w="2116" h="2029" extrusionOk="0">
                  <a:moveTo>
                    <a:pt x="1075" y="0"/>
                  </a:moveTo>
                  <a:cubicBezTo>
                    <a:pt x="576" y="0"/>
                    <a:pt x="134" y="389"/>
                    <a:pt x="103" y="895"/>
                  </a:cubicBezTo>
                  <a:cubicBezTo>
                    <a:pt x="0" y="1475"/>
                    <a:pt x="444" y="1987"/>
                    <a:pt x="990" y="2021"/>
                  </a:cubicBezTo>
                  <a:cubicBezTo>
                    <a:pt x="1030" y="2026"/>
                    <a:pt x="1070" y="2028"/>
                    <a:pt x="1109" y="2028"/>
                  </a:cubicBezTo>
                  <a:cubicBezTo>
                    <a:pt x="1608" y="2028"/>
                    <a:pt x="2050" y="1640"/>
                    <a:pt x="2082" y="1134"/>
                  </a:cubicBezTo>
                  <a:cubicBezTo>
                    <a:pt x="2116" y="554"/>
                    <a:pt x="1741" y="42"/>
                    <a:pt x="1195" y="8"/>
                  </a:cubicBezTo>
                  <a:cubicBezTo>
                    <a:pt x="1155" y="3"/>
                    <a:pt x="1115" y="0"/>
                    <a:pt x="107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4082950" y="4904250"/>
              <a:ext cx="52075" cy="50750"/>
            </a:xfrm>
            <a:custGeom>
              <a:avLst/>
              <a:gdLst/>
              <a:ahLst/>
              <a:cxnLst/>
              <a:rect l="l" t="t" r="r" b="b"/>
              <a:pathLst>
                <a:path w="2083" h="2030" extrusionOk="0">
                  <a:moveTo>
                    <a:pt x="1042" y="1"/>
                  </a:moveTo>
                  <a:cubicBezTo>
                    <a:pt x="543" y="1"/>
                    <a:pt x="101" y="390"/>
                    <a:pt x="69" y="896"/>
                  </a:cubicBezTo>
                  <a:cubicBezTo>
                    <a:pt x="1" y="1476"/>
                    <a:pt x="410" y="1988"/>
                    <a:pt x="956" y="2022"/>
                  </a:cubicBezTo>
                  <a:cubicBezTo>
                    <a:pt x="996" y="2027"/>
                    <a:pt x="1036" y="2029"/>
                    <a:pt x="1076" y="2029"/>
                  </a:cubicBezTo>
                  <a:cubicBezTo>
                    <a:pt x="1575" y="2029"/>
                    <a:pt x="2017" y="1640"/>
                    <a:pt x="2048" y="1134"/>
                  </a:cubicBezTo>
                  <a:cubicBezTo>
                    <a:pt x="2082" y="554"/>
                    <a:pt x="1707" y="43"/>
                    <a:pt x="1161" y="8"/>
                  </a:cubicBezTo>
                  <a:cubicBezTo>
                    <a:pt x="1121" y="3"/>
                    <a:pt x="1081" y="1"/>
                    <a:pt x="1042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9"/>
            <p:cNvSpPr/>
            <p:nvPr/>
          </p:nvSpPr>
          <p:spPr>
            <a:xfrm>
              <a:off x="4196425" y="4917125"/>
              <a:ext cx="22200" cy="9525"/>
            </a:xfrm>
            <a:custGeom>
              <a:avLst/>
              <a:gdLst/>
              <a:ahLst/>
              <a:cxnLst/>
              <a:rect l="l" t="t" r="r" b="b"/>
              <a:pathLst>
                <a:path w="888" h="381" extrusionOk="0">
                  <a:moveTo>
                    <a:pt x="792" y="1"/>
                  </a:moveTo>
                  <a:cubicBezTo>
                    <a:pt x="460" y="1"/>
                    <a:pt x="187" y="162"/>
                    <a:pt x="0" y="381"/>
                  </a:cubicBezTo>
                  <a:lnTo>
                    <a:pt x="887" y="5"/>
                  </a:lnTo>
                  <a:cubicBezTo>
                    <a:pt x="855" y="2"/>
                    <a:pt x="824" y="1"/>
                    <a:pt x="792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9"/>
            <p:cNvSpPr/>
            <p:nvPr/>
          </p:nvSpPr>
          <p:spPr>
            <a:xfrm>
              <a:off x="4154188" y="4307225"/>
              <a:ext cx="52925" cy="50600"/>
            </a:xfrm>
            <a:custGeom>
              <a:avLst/>
              <a:gdLst/>
              <a:ahLst/>
              <a:cxnLst/>
              <a:rect l="l" t="t" r="r" b="b"/>
              <a:pathLst>
                <a:path w="2117" h="2024" extrusionOk="0">
                  <a:moveTo>
                    <a:pt x="1041" y="1"/>
                  </a:moveTo>
                  <a:cubicBezTo>
                    <a:pt x="542" y="1"/>
                    <a:pt x="98" y="390"/>
                    <a:pt x="35" y="896"/>
                  </a:cubicBezTo>
                  <a:cubicBezTo>
                    <a:pt x="1" y="1476"/>
                    <a:pt x="376" y="1988"/>
                    <a:pt x="922" y="2022"/>
                  </a:cubicBezTo>
                  <a:cubicBezTo>
                    <a:pt x="947" y="2023"/>
                    <a:pt x="971" y="2024"/>
                    <a:pt x="995" y="2024"/>
                  </a:cubicBezTo>
                  <a:cubicBezTo>
                    <a:pt x="1544" y="2024"/>
                    <a:pt x="2015" y="1657"/>
                    <a:pt x="2048" y="1134"/>
                  </a:cubicBezTo>
                  <a:cubicBezTo>
                    <a:pt x="2116" y="554"/>
                    <a:pt x="1707" y="43"/>
                    <a:pt x="1161" y="8"/>
                  </a:cubicBezTo>
                  <a:cubicBezTo>
                    <a:pt x="1121" y="3"/>
                    <a:pt x="1081" y="1"/>
                    <a:pt x="104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0" name="Google Shape;780;p19"/>
          <p:cNvSpPr txBox="1">
            <a:spLocks noGrp="1"/>
          </p:cNvSpPr>
          <p:nvPr>
            <p:ph type="title"/>
          </p:nvPr>
        </p:nvSpPr>
        <p:spPr>
          <a:xfrm>
            <a:off x="2318400" y="539500"/>
            <a:ext cx="4261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81" name="Google Shape;781;p19"/>
          <p:cNvSpPr txBox="1">
            <a:spLocks noGrp="1"/>
          </p:cNvSpPr>
          <p:nvPr>
            <p:ph type="body" idx="1"/>
          </p:nvPr>
        </p:nvSpPr>
        <p:spPr>
          <a:xfrm>
            <a:off x="3078200" y="1566500"/>
            <a:ext cx="3501600" cy="7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82" name="Google Shape;782;p19"/>
          <p:cNvSpPr txBox="1">
            <a:spLocks noGrp="1"/>
          </p:cNvSpPr>
          <p:nvPr>
            <p:ph type="body" idx="2"/>
          </p:nvPr>
        </p:nvSpPr>
        <p:spPr>
          <a:xfrm>
            <a:off x="3078338" y="2587773"/>
            <a:ext cx="3501600" cy="7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83" name="Google Shape;783;p19"/>
          <p:cNvSpPr txBox="1">
            <a:spLocks noGrp="1"/>
          </p:cNvSpPr>
          <p:nvPr>
            <p:ph type="body" idx="3"/>
          </p:nvPr>
        </p:nvSpPr>
        <p:spPr>
          <a:xfrm>
            <a:off x="3078338" y="3609023"/>
            <a:ext cx="3501600" cy="7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84" name="Google Shape;784;p19"/>
          <p:cNvSpPr txBox="1">
            <a:spLocks noGrp="1"/>
          </p:cNvSpPr>
          <p:nvPr>
            <p:ph type="title" idx="4" hasCustomPrompt="1"/>
          </p:nvPr>
        </p:nvSpPr>
        <p:spPr>
          <a:xfrm>
            <a:off x="2154450" y="1645250"/>
            <a:ext cx="977400" cy="56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785" name="Google Shape;785;p19"/>
          <p:cNvSpPr txBox="1">
            <a:spLocks noGrp="1"/>
          </p:cNvSpPr>
          <p:nvPr>
            <p:ph type="title" idx="5" hasCustomPrompt="1"/>
          </p:nvPr>
        </p:nvSpPr>
        <p:spPr>
          <a:xfrm>
            <a:off x="2154450" y="2670100"/>
            <a:ext cx="977400" cy="56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786" name="Google Shape;786;p19"/>
          <p:cNvSpPr txBox="1">
            <a:spLocks noGrp="1"/>
          </p:cNvSpPr>
          <p:nvPr>
            <p:ph type="title" idx="6" hasCustomPrompt="1"/>
          </p:nvPr>
        </p:nvSpPr>
        <p:spPr>
          <a:xfrm>
            <a:off x="2154450" y="3669400"/>
            <a:ext cx="977400" cy="56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2">
  <p:cSld name="CUSTOM_8"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" name="Google Shape;788;p20"/>
          <p:cNvGrpSpPr/>
          <p:nvPr/>
        </p:nvGrpSpPr>
        <p:grpSpPr>
          <a:xfrm>
            <a:off x="6728975" y="0"/>
            <a:ext cx="2415025" cy="2415675"/>
            <a:chOff x="6728975" y="0"/>
            <a:chExt cx="2415025" cy="2415675"/>
          </a:xfrm>
        </p:grpSpPr>
        <p:sp>
          <p:nvSpPr>
            <p:cNvPr id="789" name="Google Shape;789;p20"/>
            <p:cNvSpPr/>
            <p:nvPr/>
          </p:nvSpPr>
          <p:spPr>
            <a:xfrm>
              <a:off x="6728975" y="0"/>
              <a:ext cx="2415025" cy="2415675"/>
            </a:xfrm>
            <a:custGeom>
              <a:avLst/>
              <a:gdLst/>
              <a:ahLst/>
              <a:cxnLst/>
              <a:rect l="l" t="t" r="r" b="b"/>
              <a:pathLst>
                <a:path w="96601" h="96627" extrusionOk="0">
                  <a:moveTo>
                    <a:pt x="1" y="1"/>
                  </a:moveTo>
                  <a:lnTo>
                    <a:pt x="12651" y="12677"/>
                  </a:lnTo>
                  <a:lnTo>
                    <a:pt x="96601" y="96627"/>
                  </a:lnTo>
                  <a:lnTo>
                    <a:pt x="96601" y="90867"/>
                  </a:lnTo>
                  <a:lnTo>
                    <a:pt x="57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0"/>
            <p:cNvSpPr/>
            <p:nvPr/>
          </p:nvSpPr>
          <p:spPr>
            <a:xfrm>
              <a:off x="7082725" y="0"/>
              <a:ext cx="2061275" cy="2061950"/>
            </a:xfrm>
            <a:custGeom>
              <a:avLst/>
              <a:gdLst/>
              <a:ahLst/>
              <a:cxnLst/>
              <a:rect l="l" t="t" r="r" b="b"/>
              <a:pathLst>
                <a:path w="82451" h="82478" extrusionOk="0">
                  <a:moveTo>
                    <a:pt x="0" y="1"/>
                  </a:moveTo>
                  <a:lnTo>
                    <a:pt x="5576" y="5603"/>
                  </a:lnTo>
                  <a:lnTo>
                    <a:pt x="82451" y="82477"/>
                  </a:lnTo>
                  <a:lnTo>
                    <a:pt x="82451" y="76744"/>
                  </a:lnTo>
                  <a:lnTo>
                    <a:pt x="8442" y="2736"/>
                  </a:lnTo>
                  <a:lnTo>
                    <a:pt x="57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0"/>
            <p:cNvSpPr/>
            <p:nvPr/>
          </p:nvSpPr>
          <p:spPr>
            <a:xfrm>
              <a:off x="7435800" y="0"/>
              <a:ext cx="1708200" cy="1708875"/>
            </a:xfrm>
            <a:custGeom>
              <a:avLst/>
              <a:gdLst/>
              <a:ahLst/>
              <a:cxnLst/>
              <a:rect l="l" t="t" r="r" b="b"/>
              <a:pathLst>
                <a:path w="68328" h="68355" extrusionOk="0">
                  <a:moveTo>
                    <a:pt x="0" y="1"/>
                  </a:moveTo>
                  <a:lnTo>
                    <a:pt x="68328" y="68354"/>
                  </a:lnTo>
                  <a:lnTo>
                    <a:pt x="68328" y="62595"/>
                  </a:lnTo>
                  <a:lnTo>
                    <a:pt x="576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0"/>
            <p:cNvSpPr/>
            <p:nvPr/>
          </p:nvSpPr>
          <p:spPr>
            <a:xfrm>
              <a:off x="7788875" y="0"/>
              <a:ext cx="1355125" cy="1355150"/>
            </a:xfrm>
            <a:custGeom>
              <a:avLst/>
              <a:gdLst/>
              <a:ahLst/>
              <a:cxnLst/>
              <a:rect l="l" t="t" r="r" b="b"/>
              <a:pathLst>
                <a:path w="54205" h="54206" extrusionOk="0">
                  <a:moveTo>
                    <a:pt x="0" y="1"/>
                  </a:moveTo>
                  <a:lnTo>
                    <a:pt x="54205" y="54205"/>
                  </a:lnTo>
                  <a:lnTo>
                    <a:pt x="54205" y="48472"/>
                  </a:lnTo>
                  <a:lnTo>
                    <a:pt x="576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0"/>
            <p:cNvSpPr/>
            <p:nvPr/>
          </p:nvSpPr>
          <p:spPr>
            <a:xfrm>
              <a:off x="8142600" y="0"/>
              <a:ext cx="1001400" cy="1002050"/>
            </a:xfrm>
            <a:custGeom>
              <a:avLst/>
              <a:gdLst/>
              <a:ahLst/>
              <a:cxnLst/>
              <a:rect l="l" t="t" r="r" b="b"/>
              <a:pathLst>
                <a:path w="40056" h="40082" extrusionOk="0">
                  <a:moveTo>
                    <a:pt x="1" y="1"/>
                  </a:moveTo>
                  <a:lnTo>
                    <a:pt x="40056" y="40082"/>
                  </a:lnTo>
                  <a:lnTo>
                    <a:pt x="40056" y="34322"/>
                  </a:lnTo>
                  <a:lnTo>
                    <a:pt x="57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0"/>
            <p:cNvSpPr/>
            <p:nvPr/>
          </p:nvSpPr>
          <p:spPr>
            <a:xfrm>
              <a:off x="8496350" y="0"/>
              <a:ext cx="647650" cy="648325"/>
            </a:xfrm>
            <a:custGeom>
              <a:avLst/>
              <a:gdLst/>
              <a:ahLst/>
              <a:cxnLst/>
              <a:rect l="l" t="t" r="r" b="b"/>
              <a:pathLst>
                <a:path w="25906" h="25933" extrusionOk="0">
                  <a:moveTo>
                    <a:pt x="0" y="1"/>
                  </a:moveTo>
                  <a:lnTo>
                    <a:pt x="25906" y="25933"/>
                  </a:lnTo>
                  <a:lnTo>
                    <a:pt x="25906" y="20199"/>
                  </a:lnTo>
                  <a:lnTo>
                    <a:pt x="57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5" name="Google Shape;795;p20"/>
          <p:cNvGrpSpPr/>
          <p:nvPr/>
        </p:nvGrpSpPr>
        <p:grpSpPr>
          <a:xfrm rot="10800000">
            <a:off x="0" y="3788350"/>
            <a:ext cx="1355125" cy="1355150"/>
            <a:chOff x="7788875" y="0"/>
            <a:chExt cx="1355125" cy="1355150"/>
          </a:xfrm>
        </p:grpSpPr>
        <p:sp>
          <p:nvSpPr>
            <p:cNvPr id="796" name="Google Shape;796;p20"/>
            <p:cNvSpPr/>
            <p:nvPr/>
          </p:nvSpPr>
          <p:spPr>
            <a:xfrm>
              <a:off x="7788875" y="0"/>
              <a:ext cx="1355125" cy="1355150"/>
            </a:xfrm>
            <a:custGeom>
              <a:avLst/>
              <a:gdLst/>
              <a:ahLst/>
              <a:cxnLst/>
              <a:rect l="l" t="t" r="r" b="b"/>
              <a:pathLst>
                <a:path w="54205" h="54206" extrusionOk="0">
                  <a:moveTo>
                    <a:pt x="0" y="1"/>
                  </a:moveTo>
                  <a:lnTo>
                    <a:pt x="54205" y="54205"/>
                  </a:lnTo>
                  <a:lnTo>
                    <a:pt x="54205" y="48472"/>
                  </a:lnTo>
                  <a:lnTo>
                    <a:pt x="576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0"/>
            <p:cNvSpPr/>
            <p:nvPr/>
          </p:nvSpPr>
          <p:spPr>
            <a:xfrm>
              <a:off x="8142600" y="0"/>
              <a:ext cx="1001400" cy="1002050"/>
            </a:xfrm>
            <a:custGeom>
              <a:avLst/>
              <a:gdLst/>
              <a:ahLst/>
              <a:cxnLst/>
              <a:rect l="l" t="t" r="r" b="b"/>
              <a:pathLst>
                <a:path w="40056" h="40082" extrusionOk="0">
                  <a:moveTo>
                    <a:pt x="1" y="1"/>
                  </a:moveTo>
                  <a:lnTo>
                    <a:pt x="40056" y="40082"/>
                  </a:lnTo>
                  <a:lnTo>
                    <a:pt x="40056" y="34322"/>
                  </a:lnTo>
                  <a:lnTo>
                    <a:pt x="57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0"/>
            <p:cNvSpPr/>
            <p:nvPr/>
          </p:nvSpPr>
          <p:spPr>
            <a:xfrm>
              <a:off x="8496350" y="0"/>
              <a:ext cx="647650" cy="648325"/>
            </a:xfrm>
            <a:custGeom>
              <a:avLst/>
              <a:gdLst/>
              <a:ahLst/>
              <a:cxnLst/>
              <a:rect l="l" t="t" r="r" b="b"/>
              <a:pathLst>
                <a:path w="25906" h="25933" extrusionOk="0">
                  <a:moveTo>
                    <a:pt x="0" y="1"/>
                  </a:moveTo>
                  <a:lnTo>
                    <a:pt x="25906" y="25933"/>
                  </a:lnTo>
                  <a:lnTo>
                    <a:pt x="25906" y="20199"/>
                  </a:lnTo>
                  <a:lnTo>
                    <a:pt x="57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9" name="Google Shape;799;p20"/>
          <p:cNvSpPr txBox="1">
            <a:spLocks noGrp="1"/>
          </p:cNvSpPr>
          <p:nvPr>
            <p:ph type="title"/>
          </p:nvPr>
        </p:nvSpPr>
        <p:spPr>
          <a:xfrm>
            <a:off x="2109250" y="539500"/>
            <a:ext cx="49251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00" name="Google Shape;800;p20"/>
          <p:cNvSpPr txBox="1">
            <a:spLocks noGrp="1"/>
          </p:cNvSpPr>
          <p:nvPr>
            <p:ph type="subTitle" idx="1"/>
          </p:nvPr>
        </p:nvSpPr>
        <p:spPr>
          <a:xfrm>
            <a:off x="3437250" y="3322675"/>
            <a:ext cx="2269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801" name="Google Shape;801;p20"/>
          <p:cNvSpPr txBox="1">
            <a:spLocks noGrp="1"/>
          </p:cNvSpPr>
          <p:nvPr>
            <p:ph type="body" idx="2"/>
          </p:nvPr>
        </p:nvSpPr>
        <p:spPr>
          <a:xfrm>
            <a:off x="3437250" y="3721975"/>
            <a:ext cx="2269500" cy="8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02" name="Google Shape;802;p20"/>
          <p:cNvSpPr txBox="1">
            <a:spLocks noGrp="1"/>
          </p:cNvSpPr>
          <p:nvPr>
            <p:ph type="subTitle" idx="3"/>
          </p:nvPr>
        </p:nvSpPr>
        <p:spPr>
          <a:xfrm>
            <a:off x="6161207" y="3322675"/>
            <a:ext cx="2269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803" name="Google Shape;803;p20"/>
          <p:cNvSpPr txBox="1">
            <a:spLocks noGrp="1"/>
          </p:cNvSpPr>
          <p:nvPr>
            <p:ph type="body" idx="4"/>
          </p:nvPr>
        </p:nvSpPr>
        <p:spPr>
          <a:xfrm>
            <a:off x="6161200" y="3721975"/>
            <a:ext cx="2269500" cy="8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04" name="Google Shape;804;p20"/>
          <p:cNvSpPr txBox="1">
            <a:spLocks noGrp="1"/>
          </p:cNvSpPr>
          <p:nvPr>
            <p:ph type="subTitle" idx="5"/>
          </p:nvPr>
        </p:nvSpPr>
        <p:spPr>
          <a:xfrm>
            <a:off x="713299" y="3322675"/>
            <a:ext cx="2269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805" name="Google Shape;805;p20"/>
          <p:cNvSpPr txBox="1">
            <a:spLocks noGrp="1"/>
          </p:cNvSpPr>
          <p:nvPr>
            <p:ph type="body" idx="6"/>
          </p:nvPr>
        </p:nvSpPr>
        <p:spPr>
          <a:xfrm>
            <a:off x="713300" y="3721975"/>
            <a:ext cx="2269500" cy="8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ángulo 2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99000">
                <a:srgbClr val="FCE8EC"/>
              </a:gs>
              <a:gs pos="10000">
                <a:schemeClr val="accent1">
                  <a:lumMod val="5000"/>
                  <a:lumOff val="95000"/>
                </a:schemeClr>
              </a:gs>
              <a:gs pos="4000">
                <a:srgbClr val="FBE5EA"/>
              </a:gs>
              <a:gs pos="91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pSp>
        <p:nvGrpSpPr>
          <p:cNvPr id="16" name="Google Shape;16;p2"/>
          <p:cNvGrpSpPr/>
          <p:nvPr/>
        </p:nvGrpSpPr>
        <p:grpSpPr>
          <a:xfrm rot="10800000">
            <a:off x="0" y="2727825"/>
            <a:ext cx="2415025" cy="2415675"/>
            <a:chOff x="6728975" y="0"/>
            <a:chExt cx="2415025" cy="2415675"/>
          </a:xfrm>
        </p:grpSpPr>
        <p:sp>
          <p:nvSpPr>
            <p:cNvPr id="17" name="Google Shape;17;p2"/>
            <p:cNvSpPr/>
            <p:nvPr/>
          </p:nvSpPr>
          <p:spPr>
            <a:xfrm>
              <a:off x="6728975" y="0"/>
              <a:ext cx="2415025" cy="2415675"/>
            </a:xfrm>
            <a:custGeom>
              <a:avLst/>
              <a:gdLst/>
              <a:ahLst/>
              <a:cxnLst/>
              <a:rect l="l" t="t" r="r" b="b"/>
              <a:pathLst>
                <a:path w="96601" h="96627" extrusionOk="0">
                  <a:moveTo>
                    <a:pt x="1" y="1"/>
                  </a:moveTo>
                  <a:lnTo>
                    <a:pt x="12651" y="12677"/>
                  </a:lnTo>
                  <a:lnTo>
                    <a:pt x="96601" y="96627"/>
                  </a:lnTo>
                  <a:lnTo>
                    <a:pt x="96601" y="90867"/>
                  </a:lnTo>
                  <a:lnTo>
                    <a:pt x="57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7082725" y="0"/>
              <a:ext cx="2061275" cy="2061950"/>
            </a:xfrm>
            <a:custGeom>
              <a:avLst/>
              <a:gdLst/>
              <a:ahLst/>
              <a:cxnLst/>
              <a:rect l="l" t="t" r="r" b="b"/>
              <a:pathLst>
                <a:path w="82451" h="82478" extrusionOk="0">
                  <a:moveTo>
                    <a:pt x="0" y="1"/>
                  </a:moveTo>
                  <a:lnTo>
                    <a:pt x="5576" y="5603"/>
                  </a:lnTo>
                  <a:lnTo>
                    <a:pt x="82451" y="82477"/>
                  </a:lnTo>
                  <a:lnTo>
                    <a:pt x="82451" y="76744"/>
                  </a:lnTo>
                  <a:lnTo>
                    <a:pt x="8442" y="2736"/>
                  </a:lnTo>
                  <a:lnTo>
                    <a:pt x="57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435800" y="0"/>
              <a:ext cx="1708200" cy="1708875"/>
            </a:xfrm>
            <a:custGeom>
              <a:avLst/>
              <a:gdLst/>
              <a:ahLst/>
              <a:cxnLst/>
              <a:rect l="l" t="t" r="r" b="b"/>
              <a:pathLst>
                <a:path w="68328" h="68355" extrusionOk="0">
                  <a:moveTo>
                    <a:pt x="0" y="1"/>
                  </a:moveTo>
                  <a:lnTo>
                    <a:pt x="68328" y="68354"/>
                  </a:lnTo>
                  <a:lnTo>
                    <a:pt x="68328" y="62595"/>
                  </a:lnTo>
                  <a:lnTo>
                    <a:pt x="576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788875" y="0"/>
              <a:ext cx="1355125" cy="1355150"/>
            </a:xfrm>
            <a:custGeom>
              <a:avLst/>
              <a:gdLst/>
              <a:ahLst/>
              <a:cxnLst/>
              <a:rect l="l" t="t" r="r" b="b"/>
              <a:pathLst>
                <a:path w="54205" h="54206" extrusionOk="0">
                  <a:moveTo>
                    <a:pt x="0" y="1"/>
                  </a:moveTo>
                  <a:lnTo>
                    <a:pt x="54205" y="54205"/>
                  </a:lnTo>
                  <a:lnTo>
                    <a:pt x="54205" y="48472"/>
                  </a:lnTo>
                  <a:lnTo>
                    <a:pt x="576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142600" y="0"/>
              <a:ext cx="1001400" cy="1002050"/>
            </a:xfrm>
            <a:custGeom>
              <a:avLst/>
              <a:gdLst/>
              <a:ahLst/>
              <a:cxnLst/>
              <a:rect l="l" t="t" r="r" b="b"/>
              <a:pathLst>
                <a:path w="40056" h="40082" extrusionOk="0">
                  <a:moveTo>
                    <a:pt x="1" y="1"/>
                  </a:moveTo>
                  <a:lnTo>
                    <a:pt x="40056" y="40082"/>
                  </a:lnTo>
                  <a:lnTo>
                    <a:pt x="40056" y="34322"/>
                  </a:lnTo>
                  <a:lnTo>
                    <a:pt x="57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496350" y="0"/>
              <a:ext cx="647650" cy="648325"/>
            </a:xfrm>
            <a:custGeom>
              <a:avLst/>
              <a:gdLst/>
              <a:ahLst/>
              <a:cxnLst/>
              <a:rect l="l" t="t" r="r" b="b"/>
              <a:pathLst>
                <a:path w="25906" h="25933" extrusionOk="0">
                  <a:moveTo>
                    <a:pt x="0" y="1"/>
                  </a:moveTo>
                  <a:lnTo>
                    <a:pt x="25906" y="25933"/>
                  </a:lnTo>
                  <a:lnTo>
                    <a:pt x="25906" y="20199"/>
                  </a:lnTo>
                  <a:lnTo>
                    <a:pt x="57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Google Shape;23;p2"/>
          <p:cNvSpPr txBox="1">
            <a:spLocks noGrp="1"/>
          </p:cNvSpPr>
          <p:nvPr>
            <p:ph type="ctrTitle"/>
          </p:nvPr>
        </p:nvSpPr>
        <p:spPr>
          <a:xfrm>
            <a:off x="713250" y="1327050"/>
            <a:ext cx="7717500" cy="203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Merriweather"/>
              <a:buNone/>
              <a:defRPr sz="4800" b="1"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Merriweather"/>
              <a:buNone/>
              <a:defRPr sz="4800" b="1"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Merriweather"/>
              <a:buNone/>
              <a:defRPr sz="4800" b="1"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Merriweather"/>
              <a:buNone/>
              <a:defRPr sz="4800" b="1"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Merriweather"/>
              <a:buNone/>
              <a:defRPr sz="4800" b="1"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Merriweather"/>
              <a:buNone/>
              <a:defRPr sz="4800" b="1"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Merriweather"/>
              <a:buNone/>
              <a:defRPr sz="4800" b="1"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Merriweather"/>
              <a:buNone/>
              <a:defRPr sz="4800" b="1"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subTitle" idx="1"/>
          </p:nvPr>
        </p:nvSpPr>
        <p:spPr>
          <a:xfrm>
            <a:off x="3042000" y="3511650"/>
            <a:ext cx="3060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26" name="Google Shape;16;p2"/>
          <p:cNvGrpSpPr/>
          <p:nvPr userDrawn="1"/>
        </p:nvGrpSpPr>
        <p:grpSpPr>
          <a:xfrm rot="10800000" flipH="1">
            <a:off x="6746324" y="2727825"/>
            <a:ext cx="2397676" cy="2398321"/>
            <a:chOff x="6728975" y="0"/>
            <a:chExt cx="2415025" cy="2415675"/>
          </a:xfrm>
        </p:grpSpPr>
        <p:sp>
          <p:nvSpPr>
            <p:cNvPr id="27" name="Google Shape;17;p2"/>
            <p:cNvSpPr/>
            <p:nvPr/>
          </p:nvSpPr>
          <p:spPr>
            <a:xfrm>
              <a:off x="6728975" y="0"/>
              <a:ext cx="2415025" cy="2415675"/>
            </a:xfrm>
            <a:custGeom>
              <a:avLst/>
              <a:gdLst/>
              <a:ahLst/>
              <a:cxnLst/>
              <a:rect l="l" t="t" r="r" b="b"/>
              <a:pathLst>
                <a:path w="96601" h="96627" extrusionOk="0">
                  <a:moveTo>
                    <a:pt x="1" y="1"/>
                  </a:moveTo>
                  <a:lnTo>
                    <a:pt x="12651" y="12677"/>
                  </a:lnTo>
                  <a:lnTo>
                    <a:pt x="96601" y="96627"/>
                  </a:lnTo>
                  <a:lnTo>
                    <a:pt x="96601" y="90867"/>
                  </a:lnTo>
                  <a:lnTo>
                    <a:pt x="57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8;p2"/>
            <p:cNvSpPr/>
            <p:nvPr/>
          </p:nvSpPr>
          <p:spPr>
            <a:xfrm>
              <a:off x="7082725" y="0"/>
              <a:ext cx="2061275" cy="2061950"/>
            </a:xfrm>
            <a:custGeom>
              <a:avLst/>
              <a:gdLst/>
              <a:ahLst/>
              <a:cxnLst/>
              <a:rect l="l" t="t" r="r" b="b"/>
              <a:pathLst>
                <a:path w="82451" h="82478" extrusionOk="0">
                  <a:moveTo>
                    <a:pt x="0" y="1"/>
                  </a:moveTo>
                  <a:lnTo>
                    <a:pt x="5576" y="5603"/>
                  </a:lnTo>
                  <a:lnTo>
                    <a:pt x="82451" y="82477"/>
                  </a:lnTo>
                  <a:lnTo>
                    <a:pt x="82451" y="76744"/>
                  </a:lnTo>
                  <a:lnTo>
                    <a:pt x="8442" y="2736"/>
                  </a:lnTo>
                  <a:lnTo>
                    <a:pt x="57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9;p2"/>
            <p:cNvSpPr/>
            <p:nvPr/>
          </p:nvSpPr>
          <p:spPr>
            <a:xfrm>
              <a:off x="7435800" y="0"/>
              <a:ext cx="1708200" cy="1708875"/>
            </a:xfrm>
            <a:custGeom>
              <a:avLst/>
              <a:gdLst/>
              <a:ahLst/>
              <a:cxnLst/>
              <a:rect l="l" t="t" r="r" b="b"/>
              <a:pathLst>
                <a:path w="68328" h="68355" extrusionOk="0">
                  <a:moveTo>
                    <a:pt x="0" y="1"/>
                  </a:moveTo>
                  <a:lnTo>
                    <a:pt x="68328" y="68354"/>
                  </a:lnTo>
                  <a:lnTo>
                    <a:pt x="68328" y="62595"/>
                  </a:lnTo>
                  <a:lnTo>
                    <a:pt x="576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0;p2"/>
            <p:cNvSpPr/>
            <p:nvPr/>
          </p:nvSpPr>
          <p:spPr>
            <a:xfrm>
              <a:off x="7788875" y="0"/>
              <a:ext cx="1355125" cy="1355150"/>
            </a:xfrm>
            <a:custGeom>
              <a:avLst/>
              <a:gdLst/>
              <a:ahLst/>
              <a:cxnLst/>
              <a:rect l="l" t="t" r="r" b="b"/>
              <a:pathLst>
                <a:path w="54205" h="54206" extrusionOk="0">
                  <a:moveTo>
                    <a:pt x="0" y="1"/>
                  </a:moveTo>
                  <a:lnTo>
                    <a:pt x="54205" y="54205"/>
                  </a:lnTo>
                  <a:lnTo>
                    <a:pt x="54205" y="48472"/>
                  </a:lnTo>
                  <a:lnTo>
                    <a:pt x="576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1;p2"/>
            <p:cNvSpPr/>
            <p:nvPr/>
          </p:nvSpPr>
          <p:spPr>
            <a:xfrm>
              <a:off x="8142600" y="0"/>
              <a:ext cx="1001400" cy="1002050"/>
            </a:xfrm>
            <a:custGeom>
              <a:avLst/>
              <a:gdLst/>
              <a:ahLst/>
              <a:cxnLst/>
              <a:rect l="l" t="t" r="r" b="b"/>
              <a:pathLst>
                <a:path w="40056" h="40082" extrusionOk="0">
                  <a:moveTo>
                    <a:pt x="1" y="1"/>
                  </a:moveTo>
                  <a:lnTo>
                    <a:pt x="40056" y="40082"/>
                  </a:lnTo>
                  <a:lnTo>
                    <a:pt x="40056" y="34322"/>
                  </a:lnTo>
                  <a:lnTo>
                    <a:pt x="57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2;p2"/>
            <p:cNvSpPr/>
            <p:nvPr/>
          </p:nvSpPr>
          <p:spPr>
            <a:xfrm>
              <a:off x="8496350" y="0"/>
              <a:ext cx="647650" cy="648325"/>
            </a:xfrm>
            <a:custGeom>
              <a:avLst/>
              <a:gdLst/>
              <a:ahLst/>
              <a:cxnLst/>
              <a:rect l="l" t="t" r="r" b="b"/>
              <a:pathLst>
                <a:path w="25906" h="25933" extrusionOk="0">
                  <a:moveTo>
                    <a:pt x="0" y="1"/>
                  </a:moveTo>
                  <a:lnTo>
                    <a:pt x="25906" y="25933"/>
                  </a:lnTo>
                  <a:lnTo>
                    <a:pt x="25906" y="20199"/>
                  </a:lnTo>
                  <a:lnTo>
                    <a:pt x="57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326416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9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607" y="70861"/>
            <a:ext cx="9028735" cy="791582"/>
          </a:xfrm>
          <a:prstGeom prst="rect">
            <a:avLst/>
          </a:prstGeom>
        </p:spPr>
      </p:pic>
      <p:grpSp>
        <p:nvGrpSpPr>
          <p:cNvPr id="807" name="Google Shape;807;p21"/>
          <p:cNvGrpSpPr/>
          <p:nvPr/>
        </p:nvGrpSpPr>
        <p:grpSpPr>
          <a:xfrm rot="5400000">
            <a:off x="6401864" y="1657194"/>
            <a:ext cx="3655837" cy="1827963"/>
            <a:chOff x="1288150" y="2822300"/>
            <a:chExt cx="2061950" cy="1031000"/>
          </a:xfrm>
        </p:grpSpPr>
        <p:sp>
          <p:nvSpPr>
            <p:cNvPr id="809" name="Google Shape;809;p21"/>
            <p:cNvSpPr/>
            <p:nvPr/>
          </p:nvSpPr>
          <p:spPr>
            <a:xfrm>
              <a:off x="1288150" y="2822300"/>
              <a:ext cx="2061950" cy="1031000"/>
            </a:xfrm>
            <a:custGeom>
              <a:avLst/>
              <a:gdLst/>
              <a:ahLst/>
              <a:cxnLst/>
              <a:rect l="l" t="t" r="r" b="b"/>
              <a:pathLst>
                <a:path w="82478" h="41240" extrusionOk="0">
                  <a:moveTo>
                    <a:pt x="0" y="1"/>
                  </a:moveTo>
                  <a:lnTo>
                    <a:pt x="41239" y="41239"/>
                  </a:lnTo>
                  <a:lnTo>
                    <a:pt x="82477" y="1"/>
                  </a:lnTo>
                  <a:lnTo>
                    <a:pt x="77664" y="1"/>
                  </a:lnTo>
                  <a:lnTo>
                    <a:pt x="41239" y="36453"/>
                  </a:lnTo>
                  <a:lnTo>
                    <a:pt x="48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1"/>
            <p:cNvSpPr/>
            <p:nvPr/>
          </p:nvSpPr>
          <p:spPr>
            <a:xfrm>
              <a:off x="1613600" y="2822300"/>
              <a:ext cx="1411675" cy="706200"/>
            </a:xfrm>
            <a:custGeom>
              <a:avLst/>
              <a:gdLst/>
              <a:ahLst/>
              <a:cxnLst/>
              <a:rect l="l" t="t" r="r" b="b"/>
              <a:pathLst>
                <a:path w="56467" h="28248" extrusionOk="0">
                  <a:moveTo>
                    <a:pt x="1" y="1"/>
                  </a:moveTo>
                  <a:lnTo>
                    <a:pt x="28221" y="28247"/>
                  </a:lnTo>
                  <a:lnTo>
                    <a:pt x="56467" y="1"/>
                  </a:lnTo>
                  <a:lnTo>
                    <a:pt x="51654" y="1"/>
                  </a:lnTo>
                  <a:lnTo>
                    <a:pt x="28221" y="23434"/>
                  </a:lnTo>
                  <a:lnTo>
                    <a:pt x="47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1"/>
            <p:cNvSpPr/>
            <p:nvPr/>
          </p:nvSpPr>
          <p:spPr>
            <a:xfrm>
              <a:off x="1887125" y="2822300"/>
              <a:ext cx="864650" cy="432675"/>
            </a:xfrm>
            <a:custGeom>
              <a:avLst/>
              <a:gdLst/>
              <a:ahLst/>
              <a:cxnLst/>
              <a:rect l="l" t="t" r="r" b="b"/>
              <a:pathLst>
                <a:path w="34586" h="17307" extrusionOk="0">
                  <a:moveTo>
                    <a:pt x="1" y="1"/>
                  </a:moveTo>
                  <a:lnTo>
                    <a:pt x="17280" y="17306"/>
                  </a:lnTo>
                  <a:lnTo>
                    <a:pt x="34585" y="1"/>
                  </a:lnTo>
                  <a:lnTo>
                    <a:pt x="29772" y="1"/>
                  </a:lnTo>
                  <a:lnTo>
                    <a:pt x="17280" y="12493"/>
                  </a:lnTo>
                  <a:lnTo>
                    <a:pt x="48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2" name="Google Shape;812;p2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38589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13" name="Google Shape;813;p21"/>
          <p:cNvSpPr txBox="1">
            <a:spLocks noGrp="1"/>
          </p:cNvSpPr>
          <p:nvPr>
            <p:ph type="body" idx="1"/>
          </p:nvPr>
        </p:nvSpPr>
        <p:spPr>
          <a:xfrm>
            <a:off x="713225" y="1509750"/>
            <a:ext cx="3782700" cy="2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CUSTOM_10">
    <p:bg>
      <p:bgPr>
        <a:solidFill>
          <a:schemeClr val="accent3"/>
        </a:solidFill>
        <a:effectLst/>
      </p:bgPr>
    </p:bg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22"/>
          <p:cNvSpPr txBox="1">
            <a:spLocks noGrp="1"/>
          </p:cNvSpPr>
          <p:nvPr>
            <p:ph type="title"/>
          </p:nvPr>
        </p:nvSpPr>
        <p:spPr>
          <a:xfrm>
            <a:off x="713225" y="1963800"/>
            <a:ext cx="3858900" cy="121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16" name="Google Shape;816;p22"/>
          <p:cNvSpPr txBox="1">
            <a:spLocks noGrp="1"/>
          </p:cNvSpPr>
          <p:nvPr>
            <p:ph type="body" idx="1"/>
          </p:nvPr>
        </p:nvSpPr>
        <p:spPr>
          <a:xfrm>
            <a:off x="5343225" y="3142075"/>
            <a:ext cx="3098400" cy="94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17" name="Google Shape;817;p22"/>
          <p:cNvSpPr txBox="1">
            <a:spLocks noGrp="1"/>
          </p:cNvSpPr>
          <p:nvPr>
            <p:ph type="body" idx="2"/>
          </p:nvPr>
        </p:nvSpPr>
        <p:spPr>
          <a:xfrm>
            <a:off x="5348475" y="1360200"/>
            <a:ext cx="3087600" cy="94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18" name="Google Shape;818;p22"/>
          <p:cNvSpPr txBox="1">
            <a:spLocks noGrp="1"/>
          </p:cNvSpPr>
          <p:nvPr>
            <p:ph type="subTitle" idx="3"/>
          </p:nvPr>
        </p:nvSpPr>
        <p:spPr>
          <a:xfrm>
            <a:off x="5343225" y="941225"/>
            <a:ext cx="3098400" cy="3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9" name="Google Shape;819;p22"/>
          <p:cNvSpPr txBox="1">
            <a:spLocks noGrp="1"/>
          </p:cNvSpPr>
          <p:nvPr>
            <p:ph type="subTitle" idx="4"/>
          </p:nvPr>
        </p:nvSpPr>
        <p:spPr>
          <a:xfrm>
            <a:off x="5348475" y="2719300"/>
            <a:ext cx="3087600" cy="3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3">
  <p:cSld name="CUSTOM_11"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607" y="70861"/>
            <a:ext cx="9028735" cy="791582"/>
          </a:xfrm>
          <a:prstGeom prst="rect">
            <a:avLst/>
          </a:prstGeom>
        </p:spPr>
      </p:pic>
      <p:grpSp>
        <p:nvGrpSpPr>
          <p:cNvPr id="821" name="Google Shape;821;p23"/>
          <p:cNvGrpSpPr/>
          <p:nvPr/>
        </p:nvGrpSpPr>
        <p:grpSpPr>
          <a:xfrm rot="10800000">
            <a:off x="2125628" y="2710196"/>
            <a:ext cx="4892682" cy="2446962"/>
            <a:chOff x="939675" y="2822300"/>
            <a:chExt cx="2759550" cy="1380125"/>
          </a:xfrm>
        </p:grpSpPr>
        <p:sp>
          <p:nvSpPr>
            <p:cNvPr id="822" name="Google Shape;822;p23"/>
            <p:cNvSpPr/>
            <p:nvPr/>
          </p:nvSpPr>
          <p:spPr>
            <a:xfrm>
              <a:off x="939675" y="2822300"/>
              <a:ext cx="2759550" cy="1380125"/>
            </a:xfrm>
            <a:custGeom>
              <a:avLst/>
              <a:gdLst/>
              <a:ahLst/>
              <a:cxnLst/>
              <a:rect l="l" t="t" r="r" b="b"/>
              <a:pathLst>
                <a:path w="110382" h="55205" extrusionOk="0">
                  <a:moveTo>
                    <a:pt x="0" y="1"/>
                  </a:moveTo>
                  <a:lnTo>
                    <a:pt x="55178" y="55205"/>
                  </a:lnTo>
                  <a:lnTo>
                    <a:pt x="110381" y="1"/>
                  </a:lnTo>
                  <a:lnTo>
                    <a:pt x="105569" y="1"/>
                  </a:lnTo>
                  <a:lnTo>
                    <a:pt x="55178" y="50392"/>
                  </a:lnTo>
                  <a:lnTo>
                    <a:pt x="47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3"/>
            <p:cNvSpPr/>
            <p:nvPr/>
          </p:nvSpPr>
          <p:spPr>
            <a:xfrm>
              <a:off x="1288150" y="2822300"/>
              <a:ext cx="2061950" cy="1031000"/>
            </a:xfrm>
            <a:custGeom>
              <a:avLst/>
              <a:gdLst/>
              <a:ahLst/>
              <a:cxnLst/>
              <a:rect l="l" t="t" r="r" b="b"/>
              <a:pathLst>
                <a:path w="82478" h="41240" extrusionOk="0">
                  <a:moveTo>
                    <a:pt x="0" y="1"/>
                  </a:moveTo>
                  <a:lnTo>
                    <a:pt x="41239" y="41239"/>
                  </a:lnTo>
                  <a:lnTo>
                    <a:pt x="82477" y="1"/>
                  </a:lnTo>
                  <a:lnTo>
                    <a:pt x="77664" y="1"/>
                  </a:lnTo>
                  <a:lnTo>
                    <a:pt x="41239" y="36453"/>
                  </a:lnTo>
                  <a:lnTo>
                    <a:pt x="48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3"/>
            <p:cNvSpPr/>
            <p:nvPr/>
          </p:nvSpPr>
          <p:spPr>
            <a:xfrm>
              <a:off x="1613600" y="2822300"/>
              <a:ext cx="1411675" cy="706200"/>
            </a:xfrm>
            <a:custGeom>
              <a:avLst/>
              <a:gdLst/>
              <a:ahLst/>
              <a:cxnLst/>
              <a:rect l="l" t="t" r="r" b="b"/>
              <a:pathLst>
                <a:path w="56467" h="28248" extrusionOk="0">
                  <a:moveTo>
                    <a:pt x="1" y="1"/>
                  </a:moveTo>
                  <a:lnTo>
                    <a:pt x="28221" y="28247"/>
                  </a:lnTo>
                  <a:lnTo>
                    <a:pt x="56467" y="1"/>
                  </a:lnTo>
                  <a:lnTo>
                    <a:pt x="51654" y="1"/>
                  </a:lnTo>
                  <a:lnTo>
                    <a:pt x="28221" y="23434"/>
                  </a:lnTo>
                  <a:lnTo>
                    <a:pt x="47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3"/>
            <p:cNvSpPr/>
            <p:nvPr/>
          </p:nvSpPr>
          <p:spPr>
            <a:xfrm>
              <a:off x="1887125" y="2822300"/>
              <a:ext cx="864650" cy="432675"/>
            </a:xfrm>
            <a:custGeom>
              <a:avLst/>
              <a:gdLst/>
              <a:ahLst/>
              <a:cxnLst/>
              <a:rect l="l" t="t" r="r" b="b"/>
              <a:pathLst>
                <a:path w="34586" h="17307" extrusionOk="0">
                  <a:moveTo>
                    <a:pt x="1" y="1"/>
                  </a:moveTo>
                  <a:lnTo>
                    <a:pt x="17280" y="17306"/>
                  </a:lnTo>
                  <a:lnTo>
                    <a:pt x="34585" y="1"/>
                  </a:lnTo>
                  <a:lnTo>
                    <a:pt x="29772" y="1"/>
                  </a:lnTo>
                  <a:lnTo>
                    <a:pt x="17280" y="12493"/>
                  </a:lnTo>
                  <a:lnTo>
                    <a:pt x="48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6" name="Google Shape;826;p2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27" name="Google Shape;827;p23"/>
          <p:cNvSpPr txBox="1">
            <a:spLocks noGrp="1"/>
          </p:cNvSpPr>
          <p:nvPr>
            <p:ph type="subTitle" idx="1"/>
          </p:nvPr>
        </p:nvSpPr>
        <p:spPr>
          <a:xfrm>
            <a:off x="3591754" y="2403838"/>
            <a:ext cx="1960500" cy="3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828" name="Google Shape;828;p23"/>
          <p:cNvSpPr txBox="1">
            <a:spLocks noGrp="1"/>
          </p:cNvSpPr>
          <p:nvPr>
            <p:ph type="body" idx="2"/>
          </p:nvPr>
        </p:nvSpPr>
        <p:spPr>
          <a:xfrm>
            <a:off x="3591754" y="2803138"/>
            <a:ext cx="1960500" cy="62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29" name="Google Shape;829;p23"/>
          <p:cNvSpPr txBox="1">
            <a:spLocks noGrp="1"/>
          </p:cNvSpPr>
          <p:nvPr>
            <p:ph type="subTitle" idx="3"/>
          </p:nvPr>
        </p:nvSpPr>
        <p:spPr>
          <a:xfrm>
            <a:off x="6085974" y="2403838"/>
            <a:ext cx="1960500" cy="3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830" name="Google Shape;830;p23"/>
          <p:cNvSpPr txBox="1">
            <a:spLocks noGrp="1"/>
          </p:cNvSpPr>
          <p:nvPr>
            <p:ph type="body" idx="4"/>
          </p:nvPr>
        </p:nvSpPr>
        <p:spPr>
          <a:xfrm>
            <a:off x="6085974" y="2803138"/>
            <a:ext cx="1960500" cy="62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31" name="Google Shape;831;p23"/>
          <p:cNvSpPr txBox="1">
            <a:spLocks noGrp="1"/>
          </p:cNvSpPr>
          <p:nvPr>
            <p:ph type="subTitle" idx="5"/>
          </p:nvPr>
        </p:nvSpPr>
        <p:spPr>
          <a:xfrm>
            <a:off x="1097525" y="2403838"/>
            <a:ext cx="1960500" cy="3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832" name="Google Shape;832;p23"/>
          <p:cNvSpPr txBox="1">
            <a:spLocks noGrp="1"/>
          </p:cNvSpPr>
          <p:nvPr>
            <p:ph type="body" idx="6"/>
          </p:nvPr>
        </p:nvSpPr>
        <p:spPr>
          <a:xfrm>
            <a:off x="1097525" y="2803138"/>
            <a:ext cx="1960500" cy="62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CUSTOM_12"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4" name="Google Shape;834;p24"/>
          <p:cNvGrpSpPr/>
          <p:nvPr/>
        </p:nvGrpSpPr>
        <p:grpSpPr>
          <a:xfrm rot="-315859">
            <a:off x="2074958" y="459867"/>
            <a:ext cx="822956" cy="592565"/>
            <a:chOff x="3505425" y="4142475"/>
            <a:chExt cx="1167025" cy="812525"/>
          </a:xfrm>
        </p:grpSpPr>
        <p:sp>
          <p:nvSpPr>
            <p:cNvPr id="835" name="Google Shape;835;p24"/>
            <p:cNvSpPr/>
            <p:nvPr/>
          </p:nvSpPr>
          <p:spPr>
            <a:xfrm>
              <a:off x="3595000" y="4153750"/>
              <a:ext cx="33300" cy="26650"/>
            </a:xfrm>
            <a:custGeom>
              <a:avLst/>
              <a:gdLst/>
              <a:ahLst/>
              <a:cxnLst/>
              <a:rect l="l" t="t" r="r" b="b"/>
              <a:pathLst>
                <a:path w="1332" h="1066" extrusionOk="0">
                  <a:moveTo>
                    <a:pt x="1331" y="0"/>
                  </a:moveTo>
                  <a:cubicBezTo>
                    <a:pt x="854" y="307"/>
                    <a:pt x="410" y="648"/>
                    <a:pt x="1" y="1024"/>
                  </a:cubicBezTo>
                  <a:cubicBezTo>
                    <a:pt x="35" y="1024"/>
                    <a:pt x="137" y="1058"/>
                    <a:pt x="171" y="1058"/>
                  </a:cubicBezTo>
                  <a:cubicBezTo>
                    <a:pt x="214" y="1063"/>
                    <a:pt x="256" y="1065"/>
                    <a:pt x="298" y="1065"/>
                  </a:cubicBezTo>
                  <a:cubicBezTo>
                    <a:pt x="824" y="1065"/>
                    <a:pt x="1268" y="677"/>
                    <a:pt x="1331" y="171"/>
                  </a:cubicBezTo>
                  <a:lnTo>
                    <a:pt x="1331" y="0"/>
                  </a:ln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4"/>
            <p:cNvSpPr/>
            <p:nvPr/>
          </p:nvSpPr>
          <p:spPr>
            <a:xfrm>
              <a:off x="3683725" y="4142475"/>
              <a:ext cx="52900" cy="50900"/>
            </a:xfrm>
            <a:custGeom>
              <a:avLst/>
              <a:gdLst/>
              <a:ahLst/>
              <a:cxnLst/>
              <a:rect l="l" t="t" r="r" b="b"/>
              <a:pathLst>
                <a:path w="2116" h="2036" extrusionOk="0">
                  <a:moveTo>
                    <a:pt x="1007" y="0"/>
                  </a:moveTo>
                  <a:cubicBezTo>
                    <a:pt x="508" y="0"/>
                    <a:pt x="66" y="391"/>
                    <a:pt x="34" y="929"/>
                  </a:cubicBezTo>
                  <a:cubicBezTo>
                    <a:pt x="0" y="1475"/>
                    <a:pt x="376" y="1952"/>
                    <a:pt x="922" y="2021"/>
                  </a:cubicBezTo>
                  <a:cubicBezTo>
                    <a:pt x="975" y="2031"/>
                    <a:pt x="1028" y="2036"/>
                    <a:pt x="1080" y="2036"/>
                  </a:cubicBezTo>
                  <a:cubicBezTo>
                    <a:pt x="1563" y="2036"/>
                    <a:pt x="1986" y="1626"/>
                    <a:pt x="2048" y="1134"/>
                  </a:cubicBezTo>
                  <a:cubicBezTo>
                    <a:pt x="2116" y="588"/>
                    <a:pt x="1706" y="76"/>
                    <a:pt x="1126" y="7"/>
                  </a:cubicBezTo>
                  <a:cubicBezTo>
                    <a:pt x="1086" y="2"/>
                    <a:pt x="1047" y="0"/>
                    <a:pt x="1007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4"/>
            <p:cNvSpPr/>
            <p:nvPr/>
          </p:nvSpPr>
          <p:spPr>
            <a:xfrm>
              <a:off x="3790350" y="4155925"/>
              <a:ext cx="52075" cy="50250"/>
            </a:xfrm>
            <a:custGeom>
              <a:avLst/>
              <a:gdLst/>
              <a:ahLst/>
              <a:cxnLst/>
              <a:rect l="l" t="t" r="r" b="b"/>
              <a:pathLst>
                <a:path w="2083" h="2010" extrusionOk="0">
                  <a:moveTo>
                    <a:pt x="968" y="1"/>
                  </a:moveTo>
                  <a:cubicBezTo>
                    <a:pt x="485" y="1"/>
                    <a:pt x="66" y="410"/>
                    <a:pt x="35" y="903"/>
                  </a:cubicBezTo>
                  <a:cubicBezTo>
                    <a:pt x="1" y="1414"/>
                    <a:pt x="376" y="1926"/>
                    <a:pt x="922" y="1995"/>
                  </a:cubicBezTo>
                  <a:cubicBezTo>
                    <a:pt x="975" y="2005"/>
                    <a:pt x="1028" y="2009"/>
                    <a:pt x="1081" y="2009"/>
                  </a:cubicBezTo>
                  <a:cubicBezTo>
                    <a:pt x="1564" y="2009"/>
                    <a:pt x="1986" y="1600"/>
                    <a:pt x="2048" y="1107"/>
                  </a:cubicBezTo>
                  <a:cubicBezTo>
                    <a:pt x="2082" y="561"/>
                    <a:pt x="1707" y="50"/>
                    <a:pt x="1127" y="15"/>
                  </a:cubicBezTo>
                  <a:cubicBezTo>
                    <a:pt x="1073" y="5"/>
                    <a:pt x="1020" y="1"/>
                    <a:pt x="96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4"/>
            <p:cNvSpPr/>
            <p:nvPr/>
          </p:nvSpPr>
          <p:spPr>
            <a:xfrm>
              <a:off x="3897000" y="4168900"/>
              <a:ext cx="52050" cy="50075"/>
            </a:xfrm>
            <a:custGeom>
              <a:avLst/>
              <a:gdLst/>
              <a:ahLst/>
              <a:cxnLst/>
              <a:rect l="l" t="t" r="r" b="b"/>
              <a:pathLst>
                <a:path w="2082" h="2003" extrusionOk="0">
                  <a:moveTo>
                    <a:pt x="1007" y="1"/>
                  </a:moveTo>
                  <a:cubicBezTo>
                    <a:pt x="508" y="1"/>
                    <a:pt x="66" y="390"/>
                    <a:pt x="34" y="895"/>
                  </a:cubicBezTo>
                  <a:cubicBezTo>
                    <a:pt x="0" y="1407"/>
                    <a:pt x="375" y="1919"/>
                    <a:pt x="921" y="1987"/>
                  </a:cubicBezTo>
                  <a:cubicBezTo>
                    <a:pt x="975" y="1997"/>
                    <a:pt x="1028" y="2002"/>
                    <a:pt x="1080" y="2002"/>
                  </a:cubicBezTo>
                  <a:cubicBezTo>
                    <a:pt x="1563" y="2002"/>
                    <a:pt x="1986" y="1593"/>
                    <a:pt x="2047" y="1100"/>
                  </a:cubicBezTo>
                  <a:cubicBezTo>
                    <a:pt x="2082" y="554"/>
                    <a:pt x="1706" y="42"/>
                    <a:pt x="1126" y="8"/>
                  </a:cubicBezTo>
                  <a:cubicBezTo>
                    <a:pt x="1086" y="3"/>
                    <a:pt x="1046" y="1"/>
                    <a:pt x="1007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4"/>
            <p:cNvSpPr/>
            <p:nvPr/>
          </p:nvSpPr>
          <p:spPr>
            <a:xfrm>
              <a:off x="4220300" y="4215150"/>
              <a:ext cx="48650" cy="42200"/>
            </a:xfrm>
            <a:custGeom>
              <a:avLst/>
              <a:gdLst/>
              <a:ahLst/>
              <a:cxnLst/>
              <a:rect l="l" t="t" r="r" b="b"/>
              <a:pathLst>
                <a:path w="1946" h="1688" extrusionOk="0">
                  <a:moveTo>
                    <a:pt x="1639" y="1"/>
                  </a:moveTo>
                  <a:cubicBezTo>
                    <a:pt x="1058" y="342"/>
                    <a:pt x="547" y="752"/>
                    <a:pt x="1" y="1161"/>
                  </a:cubicBezTo>
                  <a:cubicBezTo>
                    <a:pt x="205" y="1434"/>
                    <a:pt x="444" y="1639"/>
                    <a:pt x="785" y="1673"/>
                  </a:cubicBezTo>
                  <a:cubicBezTo>
                    <a:pt x="839" y="1683"/>
                    <a:pt x="892" y="1688"/>
                    <a:pt x="944" y="1688"/>
                  </a:cubicBezTo>
                  <a:cubicBezTo>
                    <a:pt x="1427" y="1688"/>
                    <a:pt x="1850" y="1278"/>
                    <a:pt x="1912" y="786"/>
                  </a:cubicBezTo>
                  <a:cubicBezTo>
                    <a:pt x="1946" y="479"/>
                    <a:pt x="1843" y="240"/>
                    <a:pt x="1639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4"/>
            <p:cNvSpPr/>
            <p:nvPr/>
          </p:nvSpPr>
          <p:spPr>
            <a:xfrm>
              <a:off x="4321825" y="4219900"/>
              <a:ext cx="54625" cy="50250"/>
            </a:xfrm>
            <a:custGeom>
              <a:avLst/>
              <a:gdLst/>
              <a:ahLst/>
              <a:cxnLst/>
              <a:rect l="l" t="t" r="r" b="b"/>
              <a:pathLst>
                <a:path w="2185" h="2010" extrusionOk="0">
                  <a:moveTo>
                    <a:pt x="1036" y="1"/>
                  </a:moveTo>
                  <a:cubicBezTo>
                    <a:pt x="553" y="1"/>
                    <a:pt x="133" y="410"/>
                    <a:pt x="103" y="903"/>
                  </a:cubicBezTo>
                  <a:cubicBezTo>
                    <a:pt x="0" y="1415"/>
                    <a:pt x="444" y="1927"/>
                    <a:pt x="990" y="1995"/>
                  </a:cubicBezTo>
                  <a:cubicBezTo>
                    <a:pt x="1043" y="2005"/>
                    <a:pt x="1096" y="2010"/>
                    <a:pt x="1148" y="2010"/>
                  </a:cubicBezTo>
                  <a:cubicBezTo>
                    <a:pt x="1632" y="2010"/>
                    <a:pt x="2054" y="1600"/>
                    <a:pt x="2116" y="1108"/>
                  </a:cubicBezTo>
                  <a:cubicBezTo>
                    <a:pt x="2184" y="562"/>
                    <a:pt x="1741" y="50"/>
                    <a:pt x="1195" y="16"/>
                  </a:cubicBezTo>
                  <a:cubicBezTo>
                    <a:pt x="1141" y="6"/>
                    <a:pt x="1088" y="1"/>
                    <a:pt x="103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4"/>
            <p:cNvSpPr/>
            <p:nvPr/>
          </p:nvSpPr>
          <p:spPr>
            <a:xfrm>
              <a:off x="4428450" y="4232700"/>
              <a:ext cx="54625" cy="50250"/>
            </a:xfrm>
            <a:custGeom>
              <a:avLst/>
              <a:gdLst/>
              <a:ahLst/>
              <a:cxnLst/>
              <a:rect l="l" t="t" r="r" b="b"/>
              <a:pathLst>
                <a:path w="2185" h="2010" extrusionOk="0">
                  <a:moveTo>
                    <a:pt x="1036" y="1"/>
                  </a:moveTo>
                  <a:cubicBezTo>
                    <a:pt x="554" y="1"/>
                    <a:pt x="134" y="410"/>
                    <a:pt x="103" y="903"/>
                  </a:cubicBezTo>
                  <a:cubicBezTo>
                    <a:pt x="1" y="1415"/>
                    <a:pt x="444" y="1926"/>
                    <a:pt x="990" y="1995"/>
                  </a:cubicBezTo>
                  <a:cubicBezTo>
                    <a:pt x="1044" y="2005"/>
                    <a:pt x="1096" y="2009"/>
                    <a:pt x="1149" y="2009"/>
                  </a:cubicBezTo>
                  <a:cubicBezTo>
                    <a:pt x="1632" y="2009"/>
                    <a:pt x="2055" y="1600"/>
                    <a:pt x="2116" y="1107"/>
                  </a:cubicBezTo>
                  <a:cubicBezTo>
                    <a:pt x="2185" y="561"/>
                    <a:pt x="1775" y="50"/>
                    <a:pt x="1195" y="16"/>
                  </a:cubicBezTo>
                  <a:cubicBezTo>
                    <a:pt x="1142" y="6"/>
                    <a:pt x="1089" y="1"/>
                    <a:pt x="103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4"/>
            <p:cNvSpPr/>
            <p:nvPr/>
          </p:nvSpPr>
          <p:spPr>
            <a:xfrm>
              <a:off x="4535100" y="4244100"/>
              <a:ext cx="53750" cy="50800"/>
            </a:xfrm>
            <a:custGeom>
              <a:avLst/>
              <a:gdLst/>
              <a:ahLst/>
              <a:cxnLst/>
              <a:rect l="l" t="t" r="r" b="b"/>
              <a:pathLst>
                <a:path w="2150" h="2032" extrusionOk="0">
                  <a:moveTo>
                    <a:pt x="1186" y="1"/>
                  </a:moveTo>
                  <a:cubicBezTo>
                    <a:pt x="609" y="1"/>
                    <a:pt x="168" y="369"/>
                    <a:pt x="102" y="924"/>
                  </a:cubicBezTo>
                  <a:cubicBezTo>
                    <a:pt x="0" y="1470"/>
                    <a:pt x="444" y="1982"/>
                    <a:pt x="990" y="2016"/>
                  </a:cubicBezTo>
                  <a:cubicBezTo>
                    <a:pt x="1043" y="2026"/>
                    <a:pt x="1096" y="2031"/>
                    <a:pt x="1148" y="2031"/>
                  </a:cubicBezTo>
                  <a:cubicBezTo>
                    <a:pt x="1631" y="2031"/>
                    <a:pt x="2054" y="1622"/>
                    <a:pt x="2116" y="1129"/>
                  </a:cubicBezTo>
                  <a:cubicBezTo>
                    <a:pt x="2150" y="924"/>
                    <a:pt x="2116" y="754"/>
                    <a:pt x="2013" y="583"/>
                  </a:cubicBezTo>
                  <a:cubicBezTo>
                    <a:pt x="1843" y="413"/>
                    <a:pt x="1638" y="242"/>
                    <a:pt x="1467" y="71"/>
                  </a:cubicBezTo>
                  <a:cubicBezTo>
                    <a:pt x="1365" y="3"/>
                    <a:pt x="1297" y="3"/>
                    <a:pt x="1263" y="3"/>
                  </a:cubicBezTo>
                  <a:cubicBezTo>
                    <a:pt x="1237" y="2"/>
                    <a:pt x="1211" y="1"/>
                    <a:pt x="118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4"/>
            <p:cNvSpPr/>
            <p:nvPr/>
          </p:nvSpPr>
          <p:spPr>
            <a:xfrm>
              <a:off x="3524200" y="4233075"/>
              <a:ext cx="42675" cy="49025"/>
            </a:xfrm>
            <a:custGeom>
              <a:avLst/>
              <a:gdLst/>
              <a:ahLst/>
              <a:cxnLst/>
              <a:rect l="l" t="t" r="r" b="b"/>
              <a:pathLst>
                <a:path w="1707" h="1961" extrusionOk="0">
                  <a:moveTo>
                    <a:pt x="990" y="1"/>
                  </a:moveTo>
                  <a:cubicBezTo>
                    <a:pt x="922" y="103"/>
                    <a:pt x="785" y="274"/>
                    <a:pt x="683" y="410"/>
                  </a:cubicBezTo>
                  <a:cubicBezTo>
                    <a:pt x="444" y="854"/>
                    <a:pt x="239" y="1263"/>
                    <a:pt x="0" y="1741"/>
                  </a:cubicBezTo>
                  <a:cubicBezTo>
                    <a:pt x="137" y="1877"/>
                    <a:pt x="342" y="1946"/>
                    <a:pt x="512" y="1946"/>
                  </a:cubicBezTo>
                  <a:cubicBezTo>
                    <a:pt x="572" y="1956"/>
                    <a:pt x="631" y="1960"/>
                    <a:pt x="688" y="1960"/>
                  </a:cubicBezTo>
                  <a:cubicBezTo>
                    <a:pt x="1216" y="1960"/>
                    <a:pt x="1611" y="1551"/>
                    <a:pt x="1672" y="1058"/>
                  </a:cubicBezTo>
                  <a:cubicBezTo>
                    <a:pt x="1706" y="581"/>
                    <a:pt x="1433" y="103"/>
                    <a:pt x="990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4"/>
            <p:cNvSpPr/>
            <p:nvPr/>
          </p:nvSpPr>
          <p:spPr>
            <a:xfrm>
              <a:off x="3620600" y="4243975"/>
              <a:ext cx="54625" cy="50925"/>
            </a:xfrm>
            <a:custGeom>
              <a:avLst/>
              <a:gdLst/>
              <a:ahLst/>
              <a:cxnLst/>
              <a:rect l="l" t="t" r="r" b="b"/>
              <a:pathLst>
                <a:path w="2185" h="2037" extrusionOk="0">
                  <a:moveTo>
                    <a:pt x="1075" y="1"/>
                  </a:moveTo>
                  <a:cubicBezTo>
                    <a:pt x="576" y="1"/>
                    <a:pt x="132" y="389"/>
                    <a:pt x="68" y="895"/>
                  </a:cubicBezTo>
                  <a:cubicBezTo>
                    <a:pt x="0" y="1475"/>
                    <a:pt x="410" y="1987"/>
                    <a:pt x="990" y="2021"/>
                  </a:cubicBezTo>
                  <a:cubicBezTo>
                    <a:pt x="1043" y="2031"/>
                    <a:pt x="1096" y="2036"/>
                    <a:pt x="1148" y="2036"/>
                  </a:cubicBezTo>
                  <a:cubicBezTo>
                    <a:pt x="1631" y="2036"/>
                    <a:pt x="2051" y="1627"/>
                    <a:pt x="2082" y="1134"/>
                  </a:cubicBezTo>
                  <a:cubicBezTo>
                    <a:pt x="2184" y="554"/>
                    <a:pt x="1740" y="42"/>
                    <a:pt x="1195" y="8"/>
                  </a:cubicBezTo>
                  <a:cubicBezTo>
                    <a:pt x="1154" y="3"/>
                    <a:pt x="1115" y="1"/>
                    <a:pt x="107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4"/>
            <p:cNvSpPr/>
            <p:nvPr/>
          </p:nvSpPr>
          <p:spPr>
            <a:xfrm>
              <a:off x="3727225" y="4256900"/>
              <a:ext cx="53775" cy="50775"/>
            </a:xfrm>
            <a:custGeom>
              <a:avLst/>
              <a:gdLst/>
              <a:ahLst/>
              <a:cxnLst/>
              <a:rect l="l" t="t" r="r" b="b"/>
              <a:pathLst>
                <a:path w="2151" h="2031" extrusionOk="0">
                  <a:moveTo>
                    <a:pt x="1126" y="1"/>
                  </a:moveTo>
                  <a:cubicBezTo>
                    <a:pt x="607" y="1"/>
                    <a:pt x="134" y="369"/>
                    <a:pt x="69" y="924"/>
                  </a:cubicBezTo>
                  <a:cubicBezTo>
                    <a:pt x="1" y="1470"/>
                    <a:pt x="410" y="1982"/>
                    <a:pt x="956" y="2016"/>
                  </a:cubicBezTo>
                  <a:cubicBezTo>
                    <a:pt x="1013" y="2026"/>
                    <a:pt x="1069" y="2031"/>
                    <a:pt x="1124" y="2031"/>
                  </a:cubicBezTo>
                  <a:cubicBezTo>
                    <a:pt x="1631" y="2031"/>
                    <a:pt x="2051" y="1622"/>
                    <a:pt x="2082" y="1129"/>
                  </a:cubicBezTo>
                  <a:cubicBezTo>
                    <a:pt x="2150" y="583"/>
                    <a:pt x="1741" y="71"/>
                    <a:pt x="1195" y="3"/>
                  </a:cubicBezTo>
                  <a:cubicBezTo>
                    <a:pt x="1172" y="2"/>
                    <a:pt x="1149" y="1"/>
                    <a:pt x="112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4"/>
            <p:cNvSpPr/>
            <p:nvPr/>
          </p:nvSpPr>
          <p:spPr>
            <a:xfrm>
              <a:off x="3833850" y="4269700"/>
              <a:ext cx="53775" cy="50775"/>
            </a:xfrm>
            <a:custGeom>
              <a:avLst/>
              <a:gdLst/>
              <a:ahLst/>
              <a:cxnLst/>
              <a:rect l="l" t="t" r="r" b="b"/>
              <a:pathLst>
                <a:path w="2151" h="2031" extrusionOk="0">
                  <a:moveTo>
                    <a:pt x="1126" y="1"/>
                  </a:moveTo>
                  <a:cubicBezTo>
                    <a:pt x="607" y="1"/>
                    <a:pt x="135" y="368"/>
                    <a:pt x="69" y="924"/>
                  </a:cubicBezTo>
                  <a:cubicBezTo>
                    <a:pt x="1" y="1470"/>
                    <a:pt x="410" y="1982"/>
                    <a:pt x="956" y="2016"/>
                  </a:cubicBezTo>
                  <a:cubicBezTo>
                    <a:pt x="1013" y="2026"/>
                    <a:pt x="1069" y="2031"/>
                    <a:pt x="1124" y="2031"/>
                  </a:cubicBezTo>
                  <a:cubicBezTo>
                    <a:pt x="1632" y="2031"/>
                    <a:pt x="2052" y="1622"/>
                    <a:pt x="2082" y="1129"/>
                  </a:cubicBezTo>
                  <a:cubicBezTo>
                    <a:pt x="2151" y="583"/>
                    <a:pt x="1741" y="71"/>
                    <a:pt x="1195" y="3"/>
                  </a:cubicBezTo>
                  <a:cubicBezTo>
                    <a:pt x="1172" y="1"/>
                    <a:pt x="1149" y="1"/>
                    <a:pt x="112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4"/>
            <p:cNvSpPr/>
            <p:nvPr/>
          </p:nvSpPr>
          <p:spPr>
            <a:xfrm>
              <a:off x="3940500" y="4282500"/>
              <a:ext cx="53775" cy="50775"/>
            </a:xfrm>
            <a:custGeom>
              <a:avLst/>
              <a:gdLst/>
              <a:ahLst/>
              <a:cxnLst/>
              <a:rect l="l" t="t" r="r" b="b"/>
              <a:pathLst>
                <a:path w="2151" h="2031" extrusionOk="0">
                  <a:moveTo>
                    <a:pt x="1126" y="1"/>
                  </a:moveTo>
                  <a:cubicBezTo>
                    <a:pt x="606" y="1"/>
                    <a:pt x="134" y="368"/>
                    <a:pt x="69" y="924"/>
                  </a:cubicBezTo>
                  <a:cubicBezTo>
                    <a:pt x="0" y="1470"/>
                    <a:pt x="410" y="1982"/>
                    <a:pt x="956" y="2016"/>
                  </a:cubicBezTo>
                  <a:cubicBezTo>
                    <a:pt x="1012" y="2026"/>
                    <a:pt x="1068" y="2031"/>
                    <a:pt x="1123" y="2031"/>
                  </a:cubicBezTo>
                  <a:cubicBezTo>
                    <a:pt x="1631" y="2031"/>
                    <a:pt x="2051" y="1621"/>
                    <a:pt x="2082" y="1129"/>
                  </a:cubicBezTo>
                  <a:cubicBezTo>
                    <a:pt x="2150" y="583"/>
                    <a:pt x="1741" y="71"/>
                    <a:pt x="1195" y="3"/>
                  </a:cubicBezTo>
                  <a:cubicBezTo>
                    <a:pt x="1172" y="1"/>
                    <a:pt x="1149" y="1"/>
                    <a:pt x="112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4"/>
            <p:cNvSpPr/>
            <p:nvPr/>
          </p:nvSpPr>
          <p:spPr>
            <a:xfrm>
              <a:off x="4047975" y="4314125"/>
              <a:ext cx="11975" cy="27325"/>
            </a:xfrm>
            <a:custGeom>
              <a:avLst/>
              <a:gdLst/>
              <a:ahLst/>
              <a:cxnLst/>
              <a:rect l="l" t="t" r="r" b="b"/>
              <a:pathLst>
                <a:path w="479" h="1093" extrusionOk="0">
                  <a:moveTo>
                    <a:pt x="69" y="0"/>
                  </a:moveTo>
                  <a:cubicBezTo>
                    <a:pt x="69" y="34"/>
                    <a:pt x="35" y="68"/>
                    <a:pt x="35" y="171"/>
                  </a:cubicBezTo>
                  <a:cubicBezTo>
                    <a:pt x="1" y="546"/>
                    <a:pt x="171" y="887"/>
                    <a:pt x="479" y="1092"/>
                  </a:cubicBezTo>
                  <a:cubicBezTo>
                    <a:pt x="342" y="751"/>
                    <a:pt x="206" y="376"/>
                    <a:pt x="69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4"/>
            <p:cNvSpPr/>
            <p:nvPr/>
          </p:nvSpPr>
          <p:spPr>
            <a:xfrm>
              <a:off x="4260400" y="4320750"/>
              <a:ext cx="52925" cy="50925"/>
            </a:xfrm>
            <a:custGeom>
              <a:avLst/>
              <a:gdLst/>
              <a:ahLst/>
              <a:cxnLst/>
              <a:rect l="l" t="t" r="r" b="b"/>
              <a:pathLst>
                <a:path w="2117" h="2037" extrusionOk="0">
                  <a:moveTo>
                    <a:pt x="1035" y="1"/>
                  </a:moveTo>
                  <a:cubicBezTo>
                    <a:pt x="508" y="1"/>
                    <a:pt x="66" y="392"/>
                    <a:pt x="35" y="930"/>
                  </a:cubicBezTo>
                  <a:cubicBezTo>
                    <a:pt x="0" y="1475"/>
                    <a:pt x="376" y="1987"/>
                    <a:pt x="922" y="2021"/>
                  </a:cubicBezTo>
                  <a:cubicBezTo>
                    <a:pt x="978" y="2031"/>
                    <a:pt x="1034" y="2036"/>
                    <a:pt x="1089" y="2036"/>
                  </a:cubicBezTo>
                  <a:cubicBezTo>
                    <a:pt x="1597" y="2036"/>
                    <a:pt x="2017" y="1627"/>
                    <a:pt x="2048" y="1134"/>
                  </a:cubicBezTo>
                  <a:cubicBezTo>
                    <a:pt x="2116" y="588"/>
                    <a:pt x="1707" y="76"/>
                    <a:pt x="1161" y="8"/>
                  </a:cubicBezTo>
                  <a:cubicBezTo>
                    <a:pt x="1118" y="3"/>
                    <a:pt x="1076" y="1"/>
                    <a:pt x="103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4"/>
            <p:cNvSpPr/>
            <p:nvPr/>
          </p:nvSpPr>
          <p:spPr>
            <a:xfrm>
              <a:off x="4367025" y="4333550"/>
              <a:ext cx="53775" cy="50925"/>
            </a:xfrm>
            <a:custGeom>
              <a:avLst/>
              <a:gdLst/>
              <a:ahLst/>
              <a:cxnLst/>
              <a:rect l="l" t="t" r="r" b="b"/>
              <a:pathLst>
                <a:path w="2151" h="2037" extrusionOk="0">
                  <a:moveTo>
                    <a:pt x="1075" y="1"/>
                  </a:moveTo>
                  <a:cubicBezTo>
                    <a:pt x="572" y="1"/>
                    <a:pt x="101" y="392"/>
                    <a:pt x="69" y="929"/>
                  </a:cubicBezTo>
                  <a:cubicBezTo>
                    <a:pt x="1" y="1475"/>
                    <a:pt x="410" y="1987"/>
                    <a:pt x="956" y="2021"/>
                  </a:cubicBezTo>
                  <a:cubicBezTo>
                    <a:pt x="1013" y="2031"/>
                    <a:pt x="1069" y="2036"/>
                    <a:pt x="1124" y="2036"/>
                  </a:cubicBezTo>
                  <a:cubicBezTo>
                    <a:pt x="1632" y="2036"/>
                    <a:pt x="2052" y="1627"/>
                    <a:pt x="2082" y="1134"/>
                  </a:cubicBezTo>
                  <a:cubicBezTo>
                    <a:pt x="2151" y="588"/>
                    <a:pt x="1741" y="76"/>
                    <a:pt x="1195" y="8"/>
                  </a:cubicBezTo>
                  <a:cubicBezTo>
                    <a:pt x="1155" y="3"/>
                    <a:pt x="1115" y="1"/>
                    <a:pt x="107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4"/>
            <p:cNvSpPr/>
            <p:nvPr/>
          </p:nvSpPr>
          <p:spPr>
            <a:xfrm>
              <a:off x="4473675" y="4346350"/>
              <a:ext cx="53750" cy="50900"/>
            </a:xfrm>
            <a:custGeom>
              <a:avLst/>
              <a:gdLst/>
              <a:ahLst/>
              <a:cxnLst/>
              <a:rect l="l" t="t" r="r" b="b"/>
              <a:pathLst>
                <a:path w="2150" h="2036" extrusionOk="0">
                  <a:moveTo>
                    <a:pt x="1075" y="0"/>
                  </a:moveTo>
                  <a:cubicBezTo>
                    <a:pt x="576" y="0"/>
                    <a:pt x="132" y="392"/>
                    <a:pt x="68" y="929"/>
                  </a:cubicBezTo>
                  <a:cubicBezTo>
                    <a:pt x="0" y="1475"/>
                    <a:pt x="410" y="1987"/>
                    <a:pt x="990" y="2021"/>
                  </a:cubicBezTo>
                  <a:cubicBezTo>
                    <a:pt x="1043" y="2031"/>
                    <a:pt x="1096" y="2036"/>
                    <a:pt x="1148" y="2036"/>
                  </a:cubicBezTo>
                  <a:cubicBezTo>
                    <a:pt x="1631" y="2036"/>
                    <a:pt x="2051" y="1627"/>
                    <a:pt x="2082" y="1134"/>
                  </a:cubicBezTo>
                  <a:cubicBezTo>
                    <a:pt x="2150" y="588"/>
                    <a:pt x="1740" y="76"/>
                    <a:pt x="1194" y="8"/>
                  </a:cubicBezTo>
                  <a:cubicBezTo>
                    <a:pt x="1155" y="3"/>
                    <a:pt x="1115" y="0"/>
                    <a:pt x="107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4"/>
            <p:cNvSpPr/>
            <p:nvPr/>
          </p:nvSpPr>
          <p:spPr>
            <a:xfrm>
              <a:off x="4580300" y="4359150"/>
              <a:ext cx="52925" cy="50900"/>
            </a:xfrm>
            <a:custGeom>
              <a:avLst/>
              <a:gdLst/>
              <a:ahLst/>
              <a:cxnLst/>
              <a:rect l="l" t="t" r="r" b="b"/>
              <a:pathLst>
                <a:path w="2117" h="2036" extrusionOk="0">
                  <a:moveTo>
                    <a:pt x="1035" y="0"/>
                  </a:moveTo>
                  <a:cubicBezTo>
                    <a:pt x="508" y="0"/>
                    <a:pt x="66" y="391"/>
                    <a:pt x="35" y="929"/>
                  </a:cubicBezTo>
                  <a:cubicBezTo>
                    <a:pt x="1" y="1475"/>
                    <a:pt x="376" y="1953"/>
                    <a:pt x="922" y="2021"/>
                  </a:cubicBezTo>
                  <a:cubicBezTo>
                    <a:pt x="978" y="2031"/>
                    <a:pt x="1034" y="2036"/>
                    <a:pt x="1089" y="2036"/>
                  </a:cubicBezTo>
                  <a:cubicBezTo>
                    <a:pt x="1597" y="2036"/>
                    <a:pt x="2017" y="1626"/>
                    <a:pt x="2048" y="1134"/>
                  </a:cubicBezTo>
                  <a:cubicBezTo>
                    <a:pt x="2116" y="554"/>
                    <a:pt x="1707" y="76"/>
                    <a:pt x="1161" y="8"/>
                  </a:cubicBezTo>
                  <a:cubicBezTo>
                    <a:pt x="1118" y="3"/>
                    <a:pt x="1076" y="0"/>
                    <a:pt x="103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4"/>
            <p:cNvSpPr/>
            <p:nvPr/>
          </p:nvSpPr>
          <p:spPr>
            <a:xfrm>
              <a:off x="3552350" y="4328425"/>
              <a:ext cx="54625" cy="50725"/>
            </a:xfrm>
            <a:custGeom>
              <a:avLst/>
              <a:gdLst/>
              <a:ahLst/>
              <a:cxnLst/>
              <a:rect l="l" t="t" r="r" b="b"/>
              <a:pathLst>
                <a:path w="2185" h="2029" extrusionOk="0">
                  <a:moveTo>
                    <a:pt x="1075" y="1"/>
                  </a:moveTo>
                  <a:cubicBezTo>
                    <a:pt x="576" y="1"/>
                    <a:pt x="132" y="390"/>
                    <a:pt x="69" y="896"/>
                  </a:cubicBezTo>
                  <a:cubicBezTo>
                    <a:pt x="0" y="1476"/>
                    <a:pt x="410" y="1987"/>
                    <a:pt x="990" y="2022"/>
                  </a:cubicBezTo>
                  <a:cubicBezTo>
                    <a:pt x="1030" y="2027"/>
                    <a:pt x="1070" y="2029"/>
                    <a:pt x="1109" y="2029"/>
                  </a:cubicBezTo>
                  <a:cubicBezTo>
                    <a:pt x="1604" y="2029"/>
                    <a:pt x="2019" y="1640"/>
                    <a:pt x="2082" y="1134"/>
                  </a:cubicBezTo>
                  <a:cubicBezTo>
                    <a:pt x="2184" y="554"/>
                    <a:pt x="1741" y="42"/>
                    <a:pt x="1195" y="8"/>
                  </a:cubicBezTo>
                  <a:cubicBezTo>
                    <a:pt x="1155" y="3"/>
                    <a:pt x="1115" y="1"/>
                    <a:pt x="107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4"/>
            <p:cNvSpPr/>
            <p:nvPr/>
          </p:nvSpPr>
          <p:spPr>
            <a:xfrm>
              <a:off x="3658975" y="4341375"/>
              <a:ext cx="52925" cy="50575"/>
            </a:xfrm>
            <a:custGeom>
              <a:avLst/>
              <a:gdLst/>
              <a:ahLst/>
              <a:cxnLst/>
              <a:rect l="l" t="t" r="r" b="b"/>
              <a:pathLst>
                <a:path w="2117" h="2023" extrusionOk="0">
                  <a:moveTo>
                    <a:pt x="1126" y="0"/>
                  </a:moveTo>
                  <a:cubicBezTo>
                    <a:pt x="607" y="0"/>
                    <a:pt x="134" y="366"/>
                    <a:pt x="69" y="889"/>
                  </a:cubicBezTo>
                  <a:cubicBezTo>
                    <a:pt x="1" y="1469"/>
                    <a:pt x="410" y="1981"/>
                    <a:pt x="990" y="2015"/>
                  </a:cubicBezTo>
                  <a:cubicBezTo>
                    <a:pt x="1030" y="2020"/>
                    <a:pt x="1070" y="2023"/>
                    <a:pt x="1110" y="2023"/>
                  </a:cubicBezTo>
                  <a:cubicBezTo>
                    <a:pt x="1609" y="2023"/>
                    <a:pt x="2051" y="1634"/>
                    <a:pt x="2082" y="1128"/>
                  </a:cubicBezTo>
                  <a:cubicBezTo>
                    <a:pt x="2116" y="548"/>
                    <a:pt x="1741" y="36"/>
                    <a:pt x="1195" y="2"/>
                  </a:cubicBezTo>
                  <a:cubicBezTo>
                    <a:pt x="1172" y="1"/>
                    <a:pt x="1149" y="0"/>
                    <a:pt x="112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4"/>
            <p:cNvSpPr/>
            <p:nvPr/>
          </p:nvSpPr>
          <p:spPr>
            <a:xfrm>
              <a:off x="3765625" y="4354025"/>
              <a:ext cx="52900" cy="50725"/>
            </a:xfrm>
            <a:custGeom>
              <a:avLst/>
              <a:gdLst/>
              <a:ahLst/>
              <a:cxnLst/>
              <a:rect l="l" t="t" r="r" b="b"/>
              <a:pathLst>
                <a:path w="2116" h="2029" extrusionOk="0">
                  <a:moveTo>
                    <a:pt x="1075" y="1"/>
                  </a:moveTo>
                  <a:cubicBezTo>
                    <a:pt x="576" y="1"/>
                    <a:pt x="132" y="389"/>
                    <a:pt x="68" y="895"/>
                  </a:cubicBezTo>
                  <a:cubicBezTo>
                    <a:pt x="0" y="1475"/>
                    <a:pt x="410" y="1987"/>
                    <a:pt x="990" y="2021"/>
                  </a:cubicBezTo>
                  <a:cubicBezTo>
                    <a:pt x="1030" y="2026"/>
                    <a:pt x="1070" y="2029"/>
                    <a:pt x="1109" y="2029"/>
                  </a:cubicBezTo>
                  <a:cubicBezTo>
                    <a:pt x="1608" y="2029"/>
                    <a:pt x="2050" y="1640"/>
                    <a:pt x="2082" y="1134"/>
                  </a:cubicBezTo>
                  <a:cubicBezTo>
                    <a:pt x="2116" y="554"/>
                    <a:pt x="1740" y="42"/>
                    <a:pt x="1194" y="8"/>
                  </a:cubicBezTo>
                  <a:cubicBezTo>
                    <a:pt x="1154" y="3"/>
                    <a:pt x="1115" y="1"/>
                    <a:pt x="107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4"/>
            <p:cNvSpPr/>
            <p:nvPr/>
          </p:nvSpPr>
          <p:spPr>
            <a:xfrm>
              <a:off x="3873100" y="4366825"/>
              <a:ext cx="53775" cy="50725"/>
            </a:xfrm>
            <a:custGeom>
              <a:avLst/>
              <a:gdLst/>
              <a:ahLst/>
              <a:cxnLst/>
              <a:rect l="l" t="t" r="r" b="b"/>
              <a:pathLst>
                <a:path w="2151" h="2029" extrusionOk="0">
                  <a:moveTo>
                    <a:pt x="1041" y="0"/>
                  </a:moveTo>
                  <a:cubicBezTo>
                    <a:pt x="542" y="0"/>
                    <a:pt x="98" y="389"/>
                    <a:pt x="35" y="895"/>
                  </a:cubicBezTo>
                  <a:cubicBezTo>
                    <a:pt x="1" y="1475"/>
                    <a:pt x="376" y="1987"/>
                    <a:pt x="956" y="2021"/>
                  </a:cubicBezTo>
                  <a:cubicBezTo>
                    <a:pt x="996" y="2026"/>
                    <a:pt x="1036" y="2029"/>
                    <a:pt x="1075" y="2029"/>
                  </a:cubicBezTo>
                  <a:cubicBezTo>
                    <a:pt x="1575" y="2029"/>
                    <a:pt x="2016" y="1640"/>
                    <a:pt x="2048" y="1134"/>
                  </a:cubicBezTo>
                  <a:cubicBezTo>
                    <a:pt x="2150" y="554"/>
                    <a:pt x="1707" y="42"/>
                    <a:pt x="1161" y="8"/>
                  </a:cubicBezTo>
                  <a:cubicBezTo>
                    <a:pt x="1121" y="3"/>
                    <a:pt x="1081" y="0"/>
                    <a:pt x="1041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4"/>
            <p:cNvSpPr/>
            <p:nvPr/>
          </p:nvSpPr>
          <p:spPr>
            <a:xfrm>
              <a:off x="3979725" y="4379625"/>
              <a:ext cx="53775" cy="50725"/>
            </a:xfrm>
            <a:custGeom>
              <a:avLst/>
              <a:gdLst/>
              <a:ahLst/>
              <a:cxnLst/>
              <a:rect l="l" t="t" r="r" b="b"/>
              <a:pathLst>
                <a:path w="2151" h="2029" extrusionOk="0">
                  <a:moveTo>
                    <a:pt x="1042" y="0"/>
                  </a:moveTo>
                  <a:cubicBezTo>
                    <a:pt x="542" y="0"/>
                    <a:pt x="98" y="389"/>
                    <a:pt x="35" y="895"/>
                  </a:cubicBezTo>
                  <a:cubicBezTo>
                    <a:pt x="1" y="1475"/>
                    <a:pt x="376" y="1987"/>
                    <a:pt x="956" y="2021"/>
                  </a:cubicBezTo>
                  <a:cubicBezTo>
                    <a:pt x="996" y="2026"/>
                    <a:pt x="1036" y="2028"/>
                    <a:pt x="1076" y="2028"/>
                  </a:cubicBezTo>
                  <a:cubicBezTo>
                    <a:pt x="1575" y="2028"/>
                    <a:pt x="2017" y="1640"/>
                    <a:pt x="2048" y="1134"/>
                  </a:cubicBezTo>
                  <a:cubicBezTo>
                    <a:pt x="2151" y="554"/>
                    <a:pt x="1707" y="42"/>
                    <a:pt x="1161" y="8"/>
                  </a:cubicBezTo>
                  <a:cubicBezTo>
                    <a:pt x="1121" y="3"/>
                    <a:pt x="1081" y="0"/>
                    <a:pt x="1042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4"/>
            <p:cNvSpPr/>
            <p:nvPr/>
          </p:nvSpPr>
          <p:spPr>
            <a:xfrm>
              <a:off x="4090625" y="4392600"/>
              <a:ext cx="47800" cy="50550"/>
            </a:xfrm>
            <a:custGeom>
              <a:avLst/>
              <a:gdLst/>
              <a:ahLst/>
              <a:cxnLst/>
              <a:rect l="l" t="t" r="r" b="b"/>
              <a:pathLst>
                <a:path w="1912" h="2022" extrusionOk="0">
                  <a:moveTo>
                    <a:pt x="683" y="1"/>
                  </a:moveTo>
                  <a:cubicBezTo>
                    <a:pt x="376" y="581"/>
                    <a:pt x="137" y="1127"/>
                    <a:pt x="1" y="1502"/>
                  </a:cubicBezTo>
                  <a:cubicBezTo>
                    <a:pt x="137" y="1741"/>
                    <a:pt x="445" y="1980"/>
                    <a:pt x="786" y="2014"/>
                  </a:cubicBezTo>
                  <a:cubicBezTo>
                    <a:pt x="826" y="2019"/>
                    <a:pt x="866" y="2021"/>
                    <a:pt x="905" y="2021"/>
                  </a:cubicBezTo>
                  <a:cubicBezTo>
                    <a:pt x="1404" y="2021"/>
                    <a:pt x="1846" y="1633"/>
                    <a:pt x="1878" y="1127"/>
                  </a:cubicBezTo>
                  <a:cubicBezTo>
                    <a:pt x="1912" y="547"/>
                    <a:pt x="1536" y="35"/>
                    <a:pt x="99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4"/>
            <p:cNvSpPr/>
            <p:nvPr/>
          </p:nvSpPr>
          <p:spPr>
            <a:xfrm>
              <a:off x="4193000" y="4405200"/>
              <a:ext cx="52925" cy="50600"/>
            </a:xfrm>
            <a:custGeom>
              <a:avLst/>
              <a:gdLst/>
              <a:ahLst/>
              <a:cxnLst/>
              <a:rect l="l" t="t" r="r" b="b"/>
              <a:pathLst>
                <a:path w="2117" h="2024" extrusionOk="0">
                  <a:moveTo>
                    <a:pt x="1041" y="1"/>
                  </a:moveTo>
                  <a:cubicBezTo>
                    <a:pt x="542" y="1"/>
                    <a:pt x="98" y="390"/>
                    <a:pt x="35" y="896"/>
                  </a:cubicBezTo>
                  <a:cubicBezTo>
                    <a:pt x="1" y="1476"/>
                    <a:pt x="376" y="1988"/>
                    <a:pt x="922" y="2022"/>
                  </a:cubicBezTo>
                  <a:cubicBezTo>
                    <a:pt x="947" y="2023"/>
                    <a:pt x="971" y="2024"/>
                    <a:pt x="995" y="2024"/>
                  </a:cubicBezTo>
                  <a:cubicBezTo>
                    <a:pt x="1544" y="2024"/>
                    <a:pt x="2015" y="1657"/>
                    <a:pt x="2048" y="1134"/>
                  </a:cubicBezTo>
                  <a:cubicBezTo>
                    <a:pt x="2116" y="554"/>
                    <a:pt x="1707" y="43"/>
                    <a:pt x="1161" y="8"/>
                  </a:cubicBezTo>
                  <a:cubicBezTo>
                    <a:pt x="1121" y="3"/>
                    <a:pt x="1081" y="1"/>
                    <a:pt x="104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4"/>
            <p:cNvSpPr/>
            <p:nvPr/>
          </p:nvSpPr>
          <p:spPr>
            <a:xfrm>
              <a:off x="4299650" y="4418000"/>
              <a:ext cx="52900" cy="50600"/>
            </a:xfrm>
            <a:custGeom>
              <a:avLst/>
              <a:gdLst/>
              <a:ahLst/>
              <a:cxnLst/>
              <a:rect l="l" t="t" r="r" b="b"/>
              <a:pathLst>
                <a:path w="2116" h="2024" extrusionOk="0">
                  <a:moveTo>
                    <a:pt x="1041" y="1"/>
                  </a:moveTo>
                  <a:cubicBezTo>
                    <a:pt x="542" y="1"/>
                    <a:pt x="97" y="390"/>
                    <a:pt x="34" y="895"/>
                  </a:cubicBezTo>
                  <a:cubicBezTo>
                    <a:pt x="0" y="1476"/>
                    <a:pt x="375" y="1987"/>
                    <a:pt x="921" y="2021"/>
                  </a:cubicBezTo>
                  <a:cubicBezTo>
                    <a:pt x="946" y="2023"/>
                    <a:pt x="970" y="2024"/>
                    <a:pt x="994" y="2024"/>
                  </a:cubicBezTo>
                  <a:cubicBezTo>
                    <a:pt x="1544" y="2024"/>
                    <a:pt x="2015" y="1657"/>
                    <a:pt x="2047" y="1134"/>
                  </a:cubicBezTo>
                  <a:cubicBezTo>
                    <a:pt x="2116" y="554"/>
                    <a:pt x="1706" y="42"/>
                    <a:pt x="1160" y="8"/>
                  </a:cubicBezTo>
                  <a:cubicBezTo>
                    <a:pt x="1120" y="3"/>
                    <a:pt x="1080" y="1"/>
                    <a:pt x="104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4"/>
            <p:cNvSpPr/>
            <p:nvPr/>
          </p:nvSpPr>
          <p:spPr>
            <a:xfrm>
              <a:off x="4406275" y="4430800"/>
              <a:ext cx="52050" cy="50725"/>
            </a:xfrm>
            <a:custGeom>
              <a:avLst/>
              <a:gdLst/>
              <a:ahLst/>
              <a:cxnLst/>
              <a:rect l="l" t="t" r="r" b="b"/>
              <a:pathLst>
                <a:path w="2082" h="2029" extrusionOk="0">
                  <a:moveTo>
                    <a:pt x="1041" y="1"/>
                  </a:moveTo>
                  <a:cubicBezTo>
                    <a:pt x="542" y="1"/>
                    <a:pt x="98" y="389"/>
                    <a:pt x="35" y="895"/>
                  </a:cubicBezTo>
                  <a:cubicBezTo>
                    <a:pt x="0" y="1475"/>
                    <a:pt x="376" y="1987"/>
                    <a:pt x="956" y="2021"/>
                  </a:cubicBezTo>
                  <a:cubicBezTo>
                    <a:pt x="996" y="2026"/>
                    <a:pt x="1036" y="2029"/>
                    <a:pt x="1075" y="2029"/>
                  </a:cubicBezTo>
                  <a:cubicBezTo>
                    <a:pt x="1574" y="2029"/>
                    <a:pt x="2016" y="1640"/>
                    <a:pt x="2048" y="1134"/>
                  </a:cubicBezTo>
                  <a:cubicBezTo>
                    <a:pt x="2082" y="554"/>
                    <a:pt x="1707" y="42"/>
                    <a:pt x="1161" y="8"/>
                  </a:cubicBezTo>
                  <a:cubicBezTo>
                    <a:pt x="1121" y="3"/>
                    <a:pt x="1081" y="1"/>
                    <a:pt x="104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4"/>
            <p:cNvSpPr/>
            <p:nvPr/>
          </p:nvSpPr>
          <p:spPr>
            <a:xfrm>
              <a:off x="4512900" y="4443725"/>
              <a:ext cx="52075" cy="50600"/>
            </a:xfrm>
            <a:custGeom>
              <a:avLst/>
              <a:gdLst/>
              <a:ahLst/>
              <a:cxnLst/>
              <a:rect l="l" t="t" r="r" b="b"/>
              <a:pathLst>
                <a:path w="2083" h="2024" extrusionOk="0">
                  <a:moveTo>
                    <a:pt x="1092" y="1"/>
                  </a:moveTo>
                  <a:cubicBezTo>
                    <a:pt x="573" y="1"/>
                    <a:pt x="100" y="367"/>
                    <a:pt x="35" y="890"/>
                  </a:cubicBezTo>
                  <a:cubicBezTo>
                    <a:pt x="1" y="1470"/>
                    <a:pt x="376" y="1982"/>
                    <a:pt x="956" y="2016"/>
                  </a:cubicBezTo>
                  <a:cubicBezTo>
                    <a:pt x="996" y="2021"/>
                    <a:pt x="1036" y="2024"/>
                    <a:pt x="1076" y="2024"/>
                  </a:cubicBezTo>
                  <a:cubicBezTo>
                    <a:pt x="1575" y="2024"/>
                    <a:pt x="2017" y="1635"/>
                    <a:pt x="2048" y="1129"/>
                  </a:cubicBezTo>
                  <a:cubicBezTo>
                    <a:pt x="2082" y="549"/>
                    <a:pt x="1707" y="37"/>
                    <a:pt x="1161" y="3"/>
                  </a:cubicBezTo>
                  <a:cubicBezTo>
                    <a:pt x="1138" y="1"/>
                    <a:pt x="1115" y="1"/>
                    <a:pt x="1092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4"/>
            <p:cNvSpPr/>
            <p:nvPr/>
          </p:nvSpPr>
          <p:spPr>
            <a:xfrm>
              <a:off x="4619550" y="4456400"/>
              <a:ext cx="52900" cy="50725"/>
            </a:xfrm>
            <a:custGeom>
              <a:avLst/>
              <a:gdLst/>
              <a:ahLst/>
              <a:cxnLst/>
              <a:rect l="l" t="t" r="r" b="b"/>
              <a:pathLst>
                <a:path w="2116" h="2029" extrusionOk="0">
                  <a:moveTo>
                    <a:pt x="1041" y="0"/>
                  </a:moveTo>
                  <a:cubicBezTo>
                    <a:pt x="542" y="0"/>
                    <a:pt x="98" y="389"/>
                    <a:pt x="34" y="895"/>
                  </a:cubicBezTo>
                  <a:cubicBezTo>
                    <a:pt x="0" y="1475"/>
                    <a:pt x="376" y="1987"/>
                    <a:pt x="956" y="2021"/>
                  </a:cubicBezTo>
                  <a:cubicBezTo>
                    <a:pt x="996" y="2026"/>
                    <a:pt x="1036" y="2028"/>
                    <a:pt x="1075" y="2028"/>
                  </a:cubicBezTo>
                  <a:cubicBezTo>
                    <a:pt x="1574" y="2028"/>
                    <a:pt x="2016" y="1640"/>
                    <a:pt x="2048" y="1134"/>
                  </a:cubicBezTo>
                  <a:cubicBezTo>
                    <a:pt x="2116" y="554"/>
                    <a:pt x="1706" y="42"/>
                    <a:pt x="1160" y="8"/>
                  </a:cubicBezTo>
                  <a:cubicBezTo>
                    <a:pt x="1120" y="3"/>
                    <a:pt x="1080" y="0"/>
                    <a:pt x="1041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4"/>
            <p:cNvSpPr/>
            <p:nvPr/>
          </p:nvSpPr>
          <p:spPr>
            <a:xfrm>
              <a:off x="3505425" y="4430775"/>
              <a:ext cx="39275" cy="50575"/>
            </a:xfrm>
            <a:custGeom>
              <a:avLst/>
              <a:gdLst/>
              <a:ahLst/>
              <a:cxnLst/>
              <a:rect l="l" t="t" r="r" b="b"/>
              <a:pathLst>
                <a:path w="1571" h="2023" extrusionOk="0">
                  <a:moveTo>
                    <a:pt x="472" y="0"/>
                  </a:moveTo>
                  <a:cubicBezTo>
                    <a:pt x="305" y="0"/>
                    <a:pt x="141" y="61"/>
                    <a:pt x="1" y="146"/>
                  </a:cubicBezTo>
                  <a:cubicBezTo>
                    <a:pt x="69" y="794"/>
                    <a:pt x="239" y="1408"/>
                    <a:pt x="444" y="2022"/>
                  </a:cubicBezTo>
                  <a:cubicBezTo>
                    <a:pt x="922" y="2022"/>
                    <a:pt x="1400" y="1647"/>
                    <a:pt x="1502" y="1135"/>
                  </a:cubicBezTo>
                  <a:cubicBezTo>
                    <a:pt x="1570" y="555"/>
                    <a:pt x="1161" y="43"/>
                    <a:pt x="581" y="9"/>
                  </a:cubicBezTo>
                  <a:cubicBezTo>
                    <a:pt x="544" y="3"/>
                    <a:pt x="508" y="0"/>
                    <a:pt x="472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4"/>
            <p:cNvSpPr/>
            <p:nvPr/>
          </p:nvSpPr>
          <p:spPr>
            <a:xfrm>
              <a:off x="3598425" y="4443600"/>
              <a:ext cx="52900" cy="50600"/>
            </a:xfrm>
            <a:custGeom>
              <a:avLst/>
              <a:gdLst/>
              <a:ahLst/>
              <a:cxnLst/>
              <a:rect l="l" t="t" r="r" b="b"/>
              <a:pathLst>
                <a:path w="2116" h="2024" extrusionOk="0">
                  <a:moveTo>
                    <a:pt x="1007" y="0"/>
                  </a:moveTo>
                  <a:cubicBezTo>
                    <a:pt x="508" y="0"/>
                    <a:pt x="66" y="389"/>
                    <a:pt x="34" y="895"/>
                  </a:cubicBezTo>
                  <a:cubicBezTo>
                    <a:pt x="0" y="1475"/>
                    <a:pt x="375" y="1987"/>
                    <a:pt x="921" y="2021"/>
                  </a:cubicBezTo>
                  <a:cubicBezTo>
                    <a:pt x="943" y="2023"/>
                    <a:pt x="965" y="2023"/>
                    <a:pt x="986" y="2023"/>
                  </a:cubicBezTo>
                  <a:cubicBezTo>
                    <a:pt x="1476" y="2023"/>
                    <a:pt x="1949" y="1657"/>
                    <a:pt x="2047" y="1134"/>
                  </a:cubicBezTo>
                  <a:cubicBezTo>
                    <a:pt x="2116" y="554"/>
                    <a:pt x="1706" y="42"/>
                    <a:pt x="1126" y="8"/>
                  </a:cubicBezTo>
                  <a:cubicBezTo>
                    <a:pt x="1086" y="3"/>
                    <a:pt x="1046" y="0"/>
                    <a:pt x="1007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4"/>
            <p:cNvSpPr/>
            <p:nvPr/>
          </p:nvSpPr>
          <p:spPr>
            <a:xfrm>
              <a:off x="3705050" y="4456525"/>
              <a:ext cx="52900" cy="50475"/>
            </a:xfrm>
            <a:custGeom>
              <a:avLst/>
              <a:gdLst/>
              <a:ahLst/>
              <a:cxnLst/>
              <a:rect l="l" t="t" r="r" b="b"/>
              <a:pathLst>
                <a:path w="2116" h="2019" extrusionOk="0">
                  <a:moveTo>
                    <a:pt x="1058" y="1"/>
                  </a:moveTo>
                  <a:cubicBezTo>
                    <a:pt x="538" y="1"/>
                    <a:pt x="67" y="367"/>
                    <a:pt x="35" y="890"/>
                  </a:cubicBezTo>
                  <a:cubicBezTo>
                    <a:pt x="0" y="1470"/>
                    <a:pt x="376" y="1982"/>
                    <a:pt x="922" y="2016"/>
                  </a:cubicBezTo>
                  <a:cubicBezTo>
                    <a:pt x="943" y="2017"/>
                    <a:pt x="965" y="2018"/>
                    <a:pt x="986" y="2018"/>
                  </a:cubicBezTo>
                  <a:cubicBezTo>
                    <a:pt x="1476" y="2018"/>
                    <a:pt x="1950" y="1652"/>
                    <a:pt x="2048" y="1129"/>
                  </a:cubicBezTo>
                  <a:cubicBezTo>
                    <a:pt x="2116" y="549"/>
                    <a:pt x="1707" y="37"/>
                    <a:pt x="1126" y="3"/>
                  </a:cubicBezTo>
                  <a:cubicBezTo>
                    <a:pt x="1103" y="1"/>
                    <a:pt x="1080" y="1"/>
                    <a:pt x="105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4"/>
            <p:cNvSpPr/>
            <p:nvPr/>
          </p:nvSpPr>
          <p:spPr>
            <a:xfrm>
              <a:off x="3811675" y="4468150"/>
              <a:ext cx="52075" cy="50925"/>
            </a:xfrm>
            <a:custGeom>
              <a:avLst/>
              <a:gdLst/>
              <a:ahLst/>
              <a:cxnLst/>
              <a:rect l="l" t="t" r="r" b="b"/>
              <a:pathLst>
                <a:path w="2083" h="2037" extrusionOk="0">
                  <a:moveTo>
                    <a:pt x="968" y="1"/>
                  </a:moveTo>
                  <a:cubicBezTo>
                    <a:pt x="485" y="1"/>
                    <a:pt x="66" y="410"/>
                    <a:pt x="35" y="903"/>
                  </a:cubicBezTo>
                  <a:cubicBezTo>
                    <a:pt x="1" y="1449"/>
                    <a:pt x="376" y="1961"/>
                    <a:pt x="922" y="2029"/>
                  </a:cubicBezTo>
                  <a:cubicBezTo>
                    <a:pt x="962" y="2034"/>
                    <a:pt x="1002" y="2036"/>
                    <a:pt x="1041" y="2036"/>
                  </a:cubicBezTo>
                  <a:cubicBezTo>
                    <a:pt x="1541" y="2036"/>
                    <a:pt x="1985" y="1645"/>
                    <a:pt x="2048" y="1107"/>
                  </a:cubicBezTo>
                  <a:cubicBezTo>
                    <a:pt x="2082" y="596"/>
                    <a:pt x="1707" y="84"/>
                    <a:pt x="1127" y="15"/>
                  </a:cubicBezTo>
                  <a:cubicBezTo>
                    <a:pt x="1074" y="6"/>
                    <a:pt x="1021" y="1"/>
                    <a:pt x="96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4"/>
            <p:cNvSpPr/>
            <p:nvPr/>
          </p:nvSpPr>
          <p:spPr>
            <a:xfrm>
              <a:off x="3916600" y="4482000"/>
              <a:ext cx="54625" cy="50575"/>
            </a:xfrm>
            <a:custGeom>
              <a:avLst/>
              <a:gdLst/>
              <a:ahLst/>
              <a:cxnLst/>
              <a:rect l="l" t="t" r="r" b="b"/>
              <a:pathLst>
                <a:path w="2185" h="2023" extrusionOk="0">
                  <a:moveTo>
                    <a:pt x="1076" y="0"/>
                  </a:moveTo>
                  <a:cubicBezTo>
                    <a:pt x="577" y="0"/>
                    <a:pt x="135" y="389"/>
                    <a:pt x="103" y="895"/>
                  </a:cubicBezTo>
                  <a:cubicBezTo>
                    <a:pt x="1" y="1475"/>
                    <a:pt x="444" y="1987"/>
                    <a:pt x="990" y="2021"/>
                  </a:cubicBezTo>
                  <a:cubicBezTo>
                    <a:pt x="1012" y="2022"/>
                    <a:pt x="1034" y="2023"/>
                    <a:pt x="1055" y="2023"/>
                  </a:cubicBezTo>
                  <a:cubicBezTo>
                    <a:pt x="1545" y="2023"/>
                    <a:pt x="2018" y="1656"/>
                    <a:pt x="2117" y="1134"/>
                  </a:cubicBezTo>
                  <a:cubicBezTo>
                    <a:pt x="2185" y="553"/>
                    <a:pt x="1775" y="42"/>
                    <a:pt x="1195" y="7"/>
                  </a:cubicBezTo>
                  <a:cubicBezTo>
                    <a:pt x="1155" y="2"/>
                    <a:pt x="1115" y="0"/>
                    <a:pt x="107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4"/>
            <p:cNvSpPr/>
            <p:nvPr/>
          </p:nvSpPr>
          <p:spPr>
            <a:xfrm>
              <a:off x="4022400" y="4494075"/>
              <a:ext cx="54600" cy="50575"/>
            </a:xfrm>
            <a:custGeom>
              <a:avLst/>
              <a:gdLst/>
              <a:ahLst/>
              <a:cxnLst/>
              <a:rect l="l" t="t" r="r" b="b"/>
              <a:pathLst>
                <a:path w="2184" h="2023" extrusionOk="0">
                  <a:moveTo>
                    <a:pt x="1130" y="0"/>
                  </a:moveTo>
                  <a:cubicBezTo>
                    <a:pt x="640" y="0"/>
                    <a:pt x="168" y="366"/>
                    <a:pt x="102" y="889"/>
                  </a:cubicBezTo>
                  <a:cubicBezTo>
                    <a:pt x="0" y="1435"/>
                    <a:pt x="444" y="1947"/>
                    <a:pt x="990" y="2015"/>
                  </a:cubicBezTo>
                  <a:cubicBezTo>
                    <a:pt x="1030" y="2020"/>
                    <a:pt x="1069" y="2023"/>
                    <a:pt x="1109" y="2023"/>
                  </a:cubicBezTo>
                  <a:cubicBezTo>
                    <a:pt x="1608" y="2023"/>
                    <a:pt x="2050" y="1632"/>
                    <a:pt x="2082" y="1094"/>
                  </a:cubicBezTo>
                  <a:cubicBezTo>
                    <a:pt x="2184" y="548"/>
                    <a:pt x="1740" y="36"/>
                    <a:pt x="1194" y="2"/>
                  </a:cubicBezTo>
                  <a:cubicBezTo>
                    <a:pt x="1173" y="1"/>
                    <a:pt x="1151" y="0"/>
                    <a:pt x="1130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4"/>
            <p:cNvSpPr/>
            <p:nvPr/>
          </p:nvSpPr>
          <p:spPr>
            <a:xfrm>
              <a:off x="4129875" y="4506550"/>
              <a:ext cx="53775" cy="50900"/>
            </a:xfrm>
            <a:custGeom>
              <a:avLst/>
              <a:gdLst/>
              <a:ahLst/>
              <a:cxnLst/>
              <a:rect l="l" t="t" r="r" b="b"/>
              <a:pathLst>
                <a:path w="2151" h="2036" extrusionOk="0">
                  <a:moveTo>
                    <a:pt x="1002" y="0"/>
                  </a:moveTo>
                  <a:cubicBezTo>
                    <a:pt x="519" y="0"/>
                    <a:pt x="100" y="410"/>
                    <a:pt x="69" y="902"/>
                  </a:cubicBezTo>
                  <a:cubicBezTo>
                    <a:pt x="1" y="1448"/>
                    <a:pt x="410" y="1960"/>
                    <a:pt x="956" y="2028"/>
                  </a:cubicBezTo>
                  <a:cubicBezTo>
                    <a:pt x="996" y="2033"/>
                    <a:pt x="1036" y="2036"/>
                    <a:pt x="1075" y="2036"/>
                  </a:cubicBezTo>
                  <a:cubicBezTo>
                    <a:pt x="1574" y="2036"/>
                    <a:pt x="2016" y="1645"/>
                    <a:pt x="2048" y="1107"/>
                  </a:cubicBezTo>
                  <a:cubicBezTo>
                    <a:pt x="2150" y="561"/>
                    <a:pt x="1707" y="49"/>
                    <a:pt x="1161" y="15"/>
                  </a:cubicBezTo>
                  <a:cubicBezTo>
                    <a:pt x="1107" y="5"/>
                    <a:pt x="1055" y="0"/>
                    <a:pt x="1002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4"/>
            <p:cNvSpPr/>
            <p:nvPr/>
          </p:nvSpPr>
          <p:spPr>
            <a:xfrm>
              <a:off x="4236500" y="4519350"/>
              <a:ext cx="53775" cy="50900"/>
            </a:xfrm>
            <a:custGeom>
              <a:avLst/>
              <a:gdLst/>
              <a:ahLst/>
              <a:cxnLst/>
              <a:rect l="l" t="t" r="r" b="b"/>
              <a:pathLst>
                <a:path w="2151" h="2036" extrusionOk="0">
                  <a:moveTo>
                    <a:pt x="1003" y="0"/>
                  </a:moveTo>
                  <a:cubicBezTo>
                    <a:pt x="520" y="0"/>
                    <a:pt x="100" y="409"/>
                    <a:pt x="69" y="902"/>
                  </a:cubicBezTo>
                  <a:cubicBezTo>
                    <a:pt x="1" y="1448"/>
                    <a:pt x="410" y="1960"/>
                    <a:pt x="956" y="2028"/>
                  </a:cubicBezTo>
                  <a:cubicBezTo>
                    <a:pt x="996" y="2033"/>
                    <a:pt x="1036" y="2036"/>
                    <a:pt x="1076" y="2036"/>
                  </a:cubicBezTo>
                  <a:cubicBezTo>
                    <a:pt x="1575" y="2036"/>
                    <a:pt x="2017" y="1644"/>
                    <a:pt x="2048" y="1107"/>
                  </a:cubicBezTo>
                  <a:cubicBezTo>
                    <a:pt x="2151" y="561"/>
                    <a:pt x="1707" y="49"/>
                    <a:pt x="1161" y="15"/>
                  </a:cubicBezTo>
                  <a:cubicBezTo>
                    <a:pt x="1108" y="5"/>
                    <a:pt x="1055" y="0"/>
                    <a:pt x="1003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4"/>
            <p:cNvSpPr/>
            <p:nvPr/>
          </p:nvSpPr>
          <p:spPr>
            <a:xfrm>
              <a:off x="4342300" y="4533175"/>
              <a:ext cx="54625" cy="50600"/>
            </a:xfrm>
            <a:custGeom>
              <a:avLst/>
              <a:gdLst/>
              <a:ahLst/>
              <a:cxnLst/>
              <a:rect l="l" t="t" r="r" b="b"/>
              <a:pathLst>
                <a:path w="2185" h="2024" extrusionOk="0">
                  <a:moveTo>
                    <a:pt x="1075" y="0"/>
                  </a:moveTo>
                  <a:cubicBezTo>
                    <a:pt x="576" y="0"/>
                    <a:pt x="134" y="389"/>
                    <a:pt x="103" y="895"/>
                  </a:cubicBezTo>
                  <a:cubicBezTo>
                    <a:pt x="0" y="1475"/>
                    <a:pt x="444" y="1987"/>
                    <a:pt x="990" y="2021"/>
                  </a:cubicBezTo>
                  <a:cubicBezTo>
                    <a:pt x="1013" y="2023"/>
                    <a:pt x="1036" y="2023"/>
                    <a:pt x="1059" y="2023"/>
                  </a:cubicBezTo>
                  <a:cubicBezTo>
                    <a:pt x="1578" y="2023"/>
                    <a:pt x="2049" y="1657"/>
                    <a:pt x="2082" y="1134"/>
                  </a:cubicBezTo>
                  <a:cubicBezTo>
                    <a:pt x="2184" y="554"/>
                    <a:pt x="1741" y="42"/>
                    <a:pt x="1195" y="8"/>
                  </a:cubicBezTo>
                  <a:cubicBezTo>
                    <a:pt x="1154" y="3"/>
                    <a:pt x="1115" y="0"/>
                    <a:pt x="107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4"/>
            <p:cNvSpPr/>
            <p:nvPr/>
          </p:nvSpPr>
          <p:spPr>
            <a:xfrm>
              <a:off x="4448925" y="4545975"/>
              <a:ext cx="54625" cy="50600"/>
            </a:xfrm>
            <a:custGeom>
              <a:avLst/>
              <a:gdLst/>
              <a:ahLst/>
              <a:cxnLst/>
              <a:rect l="l" t="t" r="r" b="b"/>
              <a:pathLst>
                <a:path w="2185" h="2024" extrusionOk="0">
                  <a:moveTo>
                    <a:pt x="1075" y="0"/>
                  </a:moveTo>
                  <a:cubicBezTo>
                    <a:pt x="576" y="0"/>
                    <a:pt x="135" y="389"/>
                    <a:pt x="103" y="895"/>
                  </a:cubicBezTo>
                  <a:cubicBezTo>
                    <a:pt x="1" y="1475"/>
                    <a:pt x="444" y="1987"/>
                    <a:pt x="990" y="2021"/>
                  </a:cubicBezTo>
                  <a:cubicBezTo>
                    <a:pt x="1013" y="2022"/>
                    <a:pt x="1036" y="2023"/>
                    <a:pt x="1059" y="2023"/>
                  </a:cubicBezTo>
                  <a:cubicBezTo>
                    <a:pt x="1578" y="2023"/>
                    <a:pt x="2049" y="1657"/>
                    <a:pt x="2082" y="1134"/>
                  </a:cubicBezTo>
                  <a:cubicBezTo>
                    <a:pt x="2184" y="554"/>
                    <a:pt x="1741" y="42"/>
                    <a:pt x="1195" y="8"/>
                  </a:cubicBezTo>
                  <a:cubicBezTo>
                    <a:pt x="1155" y="3"/>
                    <a:pt x="1115" y="0"/>
                    <a:pt x="107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4"/>
            <p:cNvSpPr/>
            <p:nvPr/>
          </p:nvSpPr>
          <p:spPr>
            <a:xfrm>
              <a:off x="4555550" y="4558050"/>
              <a:ext cx="54625" cy="50600"/>
            </a:xfrm>
            <a:custGeom>
              <a:avLst/>
              <a:gdLst/>
              <a:ahLst/>
              <a:cxnLst/>
              <a:rect l="l" t="t" r="r" b="b"/>
              <a:pathLst>
                <a:path w="2185" h="2024" extrusionOk="0">
                  <a:moveTo>
                    <a:pt x="1131" y="0"/>
                  </a:moveTo>
                  <a:cubicBezTo>
                    <a:pt x="641" y="0"/>
                    <a:pt x="169" y="367"/>
                    <a:pt x="103" y="890"/>
                  </a:cubicBezTo>
                  <a:cubicBezTo>
                    <a:pt x="1" y="1436"/>
                    <a:pt x="445" y="1947"/>
                    <a:pt x="991" y="2016"/>
                  </a:cubicBezTo>
                  <a:cubicBezTo>
                    <a:pt x="1030" y="2021"/>
                    <a:pt x="1070" y="2023"/>
                    <a:pt x="1110" y="2023"/>
                  </a:cubicBezTo>
                  <a:cubicBezTo>
                    <a:pt x="1609" y="2023"/>
                    <a:pt x="2051" y="1632"/>
                    <a:pt x="2082" y="1094"/>
                  </a:cubicBezTo>
                  <a:cubicBezTo>
                    <a:pt x="2185" y="548"/>
                    <a:pt x="1741" y="37"/>
                    <a:pt x="1195" y="2"/>
                  </a:cubicBezTo>
                  <a:cubicBezTo>
                    <a:pt x="1174" y="1"/>
                    <a:pt x="1152" y="0"/>
                    <a:pt x="1131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4"/>
            <p:cNvSpPr/>
            <p:nvPr/>
          </p:nvSpPr>
          <p:spPr>
            <a:xfrm>
              <a:off x="3537000" y="4527800"/>
              <a:ext cx="46075" cy="49950"/>
            </a:xfrm>
            <a:custGeom>
              <a:avLst/>
              <a:gdLst/>
              <a:ahLst/>
              <a:cxnLst/>
              <a:rect l="l" t="t" r="r" b="b"/>
              <a:pathLst>
                <a:path w="1843" h="1998" extrusionOk="0">
                  <a:moveTo>
                    <a:pt x="678" y="0"/>
                  </a:moveTo>
                  <a:cubicBezTo>
                    <a:pt x="416" y="0"/>
                    <a:pt x="197" y="123"/>
                    <a:pt x="0" y="291"/>
                  </a:cubicBezTo>
                  <a:cubicBezTo>
                    <a:pt x="273" y="871"/>
                    <a:pt x="580" y="1451"/>
                    <a:pt x="921" y="1997"/>
                  </a:cubicBezTo>
                  <a:cubicBezTo>
                    <a:pt x="1331" y="1895"/>
                    <a:pt x="1672" y="1554"/>
                    <a:pt x="1775" y="1110"/>
                  </a:cubicBezTo>
                  <a:cubicBezTo>
                    <a:pt x="1843" y="564"/>
                    <a:pt x="1433" y="52"/>
                    <a:pt x="853" y="18"/>
                  </a:cubicBezTo>
                  <a:cubicBezTo>
                    <a:pt x="793" y="6"/>
                    <a:pt x="734" y="0"/>
                    <a:pt x="678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4"/>
            <p:cNvSpPr/>
            <p:nvPr/>
          </p:nvSpPr>
          <p:spPr>
            <a:xfrm>
              <a:off x="3635100" y="4540675"/>
              <a:ext cx="54625" cy="50775"/>
            </a:xfrm>
            <a:custGeom>
              <a:avLst/>
              <a:gdLst/>
              <a:ahLst/>
              <a:cxnLst/>
              <a:rect l="l" t="t" r="r" b="b"/>
              <a:pathLst>
                <a:path w="2185" h="2031" extrusionOk="0">
                  <a:moveTo>
                    <a:pt x="1036" y="0"/>
                  </a:moveTo>
                  <a:cubicBezTo>
                    <a:pt x="553" y="0"/>
                    <a:pt x="133" y="409"/>
                    <a:pt x="103" y="902"/>
                  </a:cubicBezTo>
                  <a:cubicBezTo>
                    <a:pt x="0" y="1448"/>
                    <a:pt x="444" y="1960"/>
                    <a:pt x="990" y="2028"/>
                  </a:cubicBezTo>
                  <a:cubicBezTo>
                    <a:pt x="1011" y="2030"/>
                    <a:pt x="1033" y="2030"/>
                    <a:pt x="1054" y="2030"/>
                  </a:cubicBezTo>
                  <a:cubicBezTo>
                    <a:pt x="1544" y="2030"/>
                    <a:pt x="2018" y="1663"/>
                    <a:pt x="2116" y="1107"/>
                  </a:cubicBezTo>
                  <a:cubicBezTo>
                    <a:pt x="2184" y="561"/>
                    <a:pt x="1775" y="49"/>
                    <a:pt x="1195" y="15"/>
                  </a:cubicBezTo>
                  <a:cubicBezTo>
                    <a:pt x="1141" y="5"/>
                    <a:pt x="1088" y="0"/>
                    <a:pt x="103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4"/>
            <p:cNvSpPr/>
            <p:nvPr/>
          </p:nvSpPr>
          <p:spPr>
            <a:xfrm>
              <a:off x="3741725" y="4553475"/>
              <a:ext cx="54625" cy="50775"/>
            </a:xfrm>
            <a:custGeom>
              <a:avLst/>
              <a:gdLst/>
              <a:ahLst/>
              <a:cxnLst/>
              <a:rect l="l" t="t" r="r" b="b"/>
              <a:pathLst>
                <a:path w="2185" h="2031" extrusionOk="0">
                  <a:moveTo>
                    <a:pt x="1036" y="0"/>
                  </a:moveTo>
                  <a:cubicBezTo>
                    <a:pt x="554" y="0"/>
                    <a:pt x="134" y="409"/>
                    <a:pt x="103" y="902"/>
                  </a:cubicBezTo>
                  <a:cubicBezTo>
                    <a:pt x="1" y="1448"/>
                    <a:pt x="444" y="1960"/>
                    <a:pt x="990" y="2028"/>
                  </a:cubicBezTo>
                  <a:cubicBezTo>
                    <a:pt x="1012" y="2030"/>
                    <a:pt x="1033" y="2030"/>
                    <a:pt x="1055" y="2030"/>
                  </a:cubicBezTo>
                  <a:cubicBezTo>
                    <a:pt x="1544" y="2030"/>
                    <a:pt x="2018" y="1662"/>
                    <a:pt x="2116" y="1107"/>
                  </a:cubicBezTo>
                  <a:cubicBezTo>
                    <a:pt x="2185" y="561"/>
                    <a:pt x="1775" y="49"/>
                    <a:pt x="1195" y="15"/>
                  </a:cubicBezTo>
                  <a:cubicBezTo>
                    <a:pt x="1142" y="5"/>
                    <a:pt x="1089" y="0"/>
                    <a:pt x="103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4"/>
            <p:cNvSpPr/>
            <p:nvPr/>
          </p:nvSpPr>
          <p:spPr>
            <a:xfrm>
              <a:off x="3848375" y="4566250"/>
              <a:ext cx="54600" cy="50800"/>
            </a:xfrm>
            <a:custGeom>
              <a:avLst/>
              <a:gdLst/>
              <a:ahLst/>
              <a:cxnLst/>
              <a:rect l="l" t="t" r="r" b="b"/>
              <a:pathLst>
                <a:path w="2184" h="2032" extrusionOk="0">
                  <a:moveTo>
                    <a:pt x="1036" y="1"/>
                  </a:moveTo>
                  <a:cubicBezTo>
                    <a:pt x="553" y="1"/>
                    <a:pt x="133" y="410"/>
                    <a:pt x="102" y="903"/>
                  </a:cubicBezTo>
                  <a:cubicBezTo>
                    <a:pt x="0" y="1449"/>
                    <a:pt x="444" y="1961"/>
                    <a:pt x="990" y="2029"/>
                  </a:cubicBezTo>
                  <a:cubicBezTo>
                    <a:pt x="1011" y="2030"/>
                    <a:pt x="1033" y="2031"/>
                    <a:pt x="1054" y="2031"/>
                  </a:cubicBezTo>
                  <a:cubicBezTo>
                    <a:pt x="1544" y="2031"/>
                    <a:pt x="2018" y="1663"/>
                    <a:pt x="2116" y="1108"/>
                  </a:cubicBezTo>
                  <a:cubicBezTo>
                    <a:pt x="2184" y="562"/>
                    <a:pt x="1774" y="50"/>
                    <a:pt x="1194" y="16"/>
                  </a:cubicBezTo>
                  <a:cubicBezTo>
                    <a:pt x="1141" y="6"/>
                    <a:pt x="1088" y="1"/>
                    <a:pt x="103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4"/>
            <p:cNvSpPr/>
            <p:nvPr/>
          </p:nvSpPr>
          <p:spPr>
            <a:xfrm>
              <a:off x="3955000" y="4577525"/>
              <a:ext cx="53775" cy="50925"/>
            </a:xfrm>
            <a:custGeom>
              <a:avLst/>
              <a:gdLst/>
              <a:ahLst/>
              <a:cxnLst/>
              <a:rect l="l" t="t" r="r" b="b"/>
              <a:pathLst>
                <a:path w="2151" h="2037" extrusionOk="0">
                  <a:moveTo>
                    <a:pt x="1042" y="1"/>
                  </a:moveTo>
                  <a:cubicBezTo>
                    <a:pt x="542" y="1"/>
                    <a:pt x="100" y="392"/>
                    <a:pt x="69" y="930"/>
                  </a:cubicBezTo>
                  <a:cubicBezTo>
                    <a:pt x="0" y="1476"/>
                    <a:pt x="410" y="1987"/>
                    <a:pt x="956" y="2022"/>
                  </a:cubicBezTo>
                  <a:cubicBezTo>
                    <a:pt x="1009" y="2032"/>
                    <a:pt x="1062" y="2036"/>
                    <a:pt x="1114" y="2036"/>
                  </a:cubicBezTo>
                  <a:cubicBezTo>
                    <a:pt x="1597" y="2036"/>
                    <a:pt x="2017" y="1627"/>
                    <a:pt x="2048" y="1134"/>
                  </a:cubicBezTo>
                  <a:cubicBezTo>
                    <a:pt x="2150" y="588"/>
                    <a:pt x="1707" y="76"/>
                    <a:pt x="1161" y="8"/>
                  </a:cubicBezTo>
                  <a:cubicBezTo>
                    <a:pt x="1121" y="3"/>
                    <a:pt x="1081" y="1"/>
                    <a:pt x="1042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4"/>
            <p:cNvSpPr/>
            <p:nvPr/>
          </p:nvSpPr>
          <p:spPr>
            <a:xfrm>
              <a:off x="4060775" y="4591175"/>
              <a:ext cx="54625" cy="50075"/>
            </a:xfrm>
            <a:custGeom>
              <a:avLst/>
              <a:gdLst/>
              <a:ahLst/>
              <a:cxnLst/>
              <a:rect l="l" t="t" r="r" b="b"/>
              <a:pathLst>
                <a:path w="2185" h="2003" extrusionOk="0">
                  <a:moveTo>
                    <a:pt x="1083" y="1"/>
                  </a:moveTo>
                  <a:cubicBezTo>
                    <a:pt x="610" y="1"/>
                    <a:pt x="166" y="390"/>
                    <a:pt x="103" y="895"/>
                  </a:cubicBezTo>
                  <a:cubicBezTo>
                    <a:pt x="1" y="1441"/>
                    <a:pt x="444" y="1953"/>
                    <a:pt x="990" y="1987"/>
                  </a:cubicBezTo>
                  <a:cubicBezTo>
                    <a:pt x="1044" y="1997"/>
                    <a:pt x="1096" y="2002"/>
                    <a:pt x="1149" y="2002"/>
                  </a:cubicBezTo>
                  <a:cubicBezTo>
                    <a:pt x="1632" y="2002"/>
                    <a:pt x="2051" y="1593"/>
                    <a:pt x="2082" y="1100"/>
                  </a:cubicBezTo>
                  <a:cubicBezTo>
                    <a:pt x="2185" y="554"/>
                    <a:pt x="1741" y="42"/>
                    <a:pt x="1195" y="8"/>
                  </a:cubicBezTo>
                  <a:cubicBezTo>
                    <a:pt x="1157" y="3"/>
                    <a:pt x="1120" y="1"/>
                    <a:pt x="108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4"/>
            <p:cNvSpPr/>
            <p:nvPr/>
          </p:nvSpPr>
          <p:spPr>
            <a:xfrm>
              <a:off x="4168275" y="4604650"/>
              <a:ext cx="54625" cy="50775"/>
            </a:xfrm>
            <a:custGeom>
              <a:avLst/>
              <a:gdLst/>
              <a:ahLst/>
              <a:cxnLst/>
              <a:rect l="l" t="t" r="r" b="b"/>
              <a:pathLst>
                <a:path w="2185" h="2031" extrusionOk="0">
                  <a:moveTo>
                    <a:pt x="1036" y="0"/>
                  </a:moveTo>
                  <a:cubicBezTo>
                    <a:pt x="553" y="0"/>
                    <a:pt x="133" y="410"/>
                    <a:pt x="103" y="902"/>
                  </a:cubicBezTo>
                  <a:cubicBezTo>
                    <a:pt x="0" y="1448"/>
                    <a:pt x="444" y="1960"/>
                    <a:pt x="990" y="2028"/>
                  </a:cubicBezTo>
                  <a:cubicBezTo>
                    <a:pt x="1011" y="2030"/>
                    <a:pt x="1033" y="2031"/>
                    <a:pt x="1054" y="2031"/>
                  </a:cubicBezTo>
                  <a:cubicBezTo>
                    <a:pt x="1544" y="2031"/>
                    <a:pt x="2016" y="1663"/>
                    <a:pt x="2082" y="1107"/>
                  </a:cubicBezTo>
                  <a:cubicBezTo>
                    <a:pt x="2184" y="561"/>
                    <a:pt x="1740" y="49"/>
                    <a:pt x="1194" y="15"/>
                  </a:cubicBezTo>
                  <a:cubicBezTo>
                    <a:pt x="1141" y="5"/>
                    <a:pt x="1088" y="0"/>
                    <a:pt x="103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4"/>
            <p:cNvSpPr/>
            <p:nvPr/>
          </p:nvSpPr>
          <p:spPr>
            <a:xfrm>
              <a:off x="4274900" y="4617450"/>
              <a:ext cx="54625" cy="50775"/>
            </a:xfrm>
            <a:custGeom>
              <a:avLst/>
              <a:gdLst/>
              <a:ahLst/>
              <a:cxnLst/>
              <a:rect l="l" t="t" r="r" b="b"/>
              <a:pathLst>
                <a:path w="2185" h="2031" extrusionOk="0">
                  <a:moveTo>
                    <a:pt x="1036" y="0"/>
                  </a:moveTo>
                  <a:cubicBezTo>
                    <a:pt x="553" y="0"/>
                    <a:pt x="134" y="410"/>
                    <a:pt x="103" y="902"/>
                  </a:cubicBezTo>
                  <a:cubicBezTo>
                    <a:pt x="1" y="1448"/>
                    <a:pt x="444" y="1960"/>
                    <a:pt x="990" y="2028"/>
                  </a:cubicBezTo>
                  <a:cubicBezTo>
                    <a:pt x="1012" y="2030"/>
                    <a:pt x="1033" y="2030"/>
                    <a:pt x="1055" y="2030"/>
                  </a:cubicBezTo>
                  <a:cubicBezTo>
                    <a:pt x="1544" y="2030"/>
                    <a:pt x="2017" y="1663"/>
                    <a:pt x="2082" y="1107"/>
                  </a:cubicBezTo>
                  <a:cubicBezTo>
                    <a:pt x="2184" y="561"/>
                    <a:pt x="1741" y="49"/>
                    <a:pt x="1195" y="15"/>
                  </a:cubicBezTo>
                  <a:cubicBezTo>
                    <a:pt x="1142" y="5"/>
                    <a:pt x="1089" y="0"/>
                    <a:pt x="103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4"/>
            <p:cNvSpPr/>
            <p:nvPr/>
          </p:nvSpPr>
          <p:spPr>
            <a:xfrm>
              <a:off x="4381525" y="4630425"/>
              <a:ext cx="53775" cy="50600"/>
            </a:xfrm>
            <a:custGeom>
              <a:avLst/>
              <a:gdLst/>
              <a:ahLst/>
              <a:cxnLst/>
              <a:rect l="l" t="t" r="r" b="b"/>
              <a:pathLst>
                <a:path w="2151" h="2024" extrusionOk="0">
                  <a:moveTo>
                    <a:pt x="1076" y="0"/>
                  </a:moveTo>
                  <a:cubicBezTo>
                    <a:pt x="577" y="0"/>
                    <a:pt x="135" y="389"/>
                    <a:pt x="103" y="895"/>
                  </a:cubicBezTo>
                  <a:cubicBezTo>
                    <a:pt x="1" y="1441"/>
                    <a:pt x="444" y="1953"/>
                    <a:pt x="990" y="2021"/>
                  </a:cubicBezTo>
                  <a:cubicBezTo>
                    <a:pt x="1012" y="2023"/>
                    <a:pt x="1034" y="2023"/>
                    <a:pt x="1055" y="2023"/>
                  </a:cubicBezTo>
                  <a:cubicBezTo>
                    <a:pt x="1545" y="2023"/>
                    <a:pt x="2018" y="1655"/>
                    <a:pt x="2117" y="1100"/>
                  </a:cubicBezTo>
                  <a:cubicBezTo>
                    <a:pt x="2151" y="554"/>
                    <a:pt x="1741" y="42"/>
                    <a:pt x="1195" y="8"/>
                  </a:cubicBezTo>
                  <a:cubicBezTo>
                    <a:pt x="1155" y="3"/>
                    <a:pt x="1115" y="0"/>
                    <a:pt x="107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4"/>
            <p:cNvSpPr/>
            <p:nvPr/>
          </p:nvSpPr>
          <p:spPr>
            <a:xfrm>
              <a:off x="4489875" y="4642175"/>
              <a:ext cx="52050" cy="50250"/>
            </a:xfrm>
            <a:custGeom>
              <a:avLst/>
              <a:gdLst/>
              <a:ahLst/>
              <a:cxnLst/>
              <a:rect l="l" t="t" r="r" b="b"/>
              <a:pathLst>
                <a:path w="2082" h="2010" extrusionOk="0">
                  <a:moveTo>
                    <a:pt x="968" y="1"/>
                  </a:moveTo>
                  <a:cubicBezTo>
                    <a:pt x="485" y="1"/>
                    <a:pt x="65" y="410"/>
                    <a:pt x="35" y="903"/>
                  </a:cubicBezTo>
                  <a:cubicBezTo>
                    <a:pt x="1" y="1449"/>
                    <a:pt x="376" y="1961"/>
                    <a:pt x="922" y="1995"/>
                  </a:cubicBezTo>
                  <a:cubicBezTo>
                    <a:pt x="975" y="2005"/>
                    <a:pt x="1028" y="2010"/>
                    <a:pt x="1080" y="2010"/>
                  </a:cubicBezTo>
                  <a:cubicBezTo>
                    <a:pt x="1563" y="2010"/>
                    <a:pt x="1986" y="1600"/>
                    <a:pt x="2048" y="1108"/>
                  </a:cubicBezTo>
                  <a:cubicBezTo>
                    <a:pt x="2082" y="596"/>
                    <a:pt x="1707" y="84"/>
                    <a:pt x="1127" y="16"/>
                  </a:cubicBezTo>
                  <a:cubicBezTo>
                    <a:pt x="1073" y="6"/>
                    <a:pt x="1020" y="1"/>
                    <a:pt x="96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4"/>
            <p:cNvSpPr/>
            <p:nvPr/>
          </p:nvSpPr>
          <p:spPr>
            <a:xfrm>
              <a:off x="3603525" y="4642550"/>
              <a:ext cx="22200" cy="26475"/>
            </a:xfrm>
            <a:custGeom>
              <a:avLst/>
              <a:gdLst/>
              <a:ahLst/>
              <a:cxnLst/>
              <a:rect l="l" t="t" r="r" b="b"/>
              <a:pathLst>
                <a:path w="888" h="1059" extrusionOk="0">
                  <a:moveTo>
                    <a:pt x="1" y="1"/>
                  </a:moveTo>
                  <a:lnTo>
                    <a:pt x="1" y="1"/>
                  </a:lnTo>
                  <a:cubicBezTo>
                    <a:pt x="240" y="376"/>
                    <a:pt x="547" y="717"/>
                    <a:pt x="854" y="1058"/>
                  </a:cubicBezTo>
                  <a:cubicBezTo>
                    <a:pt x="888" y="547"/>
                    <a:pt x="547" y="69"/>
                    <a:pt x="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4"/>
            <p:cNvSpPr/>
            <p:nvPr/>
          </p:nvSpPr>
          <p:spPr>
            <a:xfrm>
              <a:off x="3681150" y="4654975"/>
              <a:ext cx="52075" cy="50250"/>
            </a:xfrm>
            <a:custGeom>
              <a:avLst/>
              <a:gdLst/>
              <a:ahLst/>
              <a:cxnLst/>
              <a:rect l="l" t="t" r="r" b="b"/>
              <a:pathLst>
                <a:path w="2083" h="2010" extrusionOk="0">
                  <a:moveTo>
                    <a:pt x="1003" y="1"/>
                  </a:moveTo>
                  <a:cubicBezTo>
                    <a:pt x="519" y="1"/>
                    <a:pt x="97" y="410"/>
                    <a:pt x="35" y="903"/>
                  </a:cubicBezTo>
                  <a:cubicBezTo>
                    <a:pt x="1" y="1449"/>
                    <a:pt x="376" y="1960"/>
                    <a:pt x="956" y="1995"/>
                  </a:cubicBezTo>
                  <a:cubicBezTo>
                    <a:pt x="1010" y="2005"/>
                    <a:pt x="1063" y="2009"/>
                    <a:pt x="1115" y="2009"/>
                  </a:cubicBezTo>
                  <a:cubicBezTo>
                    <a:pt x="1598" y="2009"/>
                    <a:pt x="2018" y="1600"/>
                    <a:pt x="2048" y="1107"/>
                  </a:cubicBezTo>
                  <a:cubicBezTo>
                    <a:pt x="2082" y="561"/>
                    <a:pt x="1707" y="50"/>
                    <a:pt x="1161" y="15"/>
                  </a:cubicBezTo>
                  <a:cubicBezTo>
                    <a:pt x="1108" y="5"/>
                    <a:pt x="1055" y="1"/>
                    <a:pt x="100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4"/>
            <p:cNvSpPr/>
            <p:nvPr/>
          </p:nvSpPr>
          <p:spPr>
            <a:xfrm>
              <a:off x="3786950" y="4667775"/>
              <a:ext cx="52900" cy="50050"/>
            </a:xfrm>
            <a:custGeom>
              <a:avLst/>
              <a:gdLst/>
              <a:ahLst/>
              <a:cxnLst/>
              <a:rect l="l" t="t" r="r" b="b"/>
              <a:pathLst>
                <a:path w="2116" h="2002" extrusionOk="0">
                  <a:moveTo>
                    <a:pt x="993" y="1"/>
                  </a:moveTo>
                  <a:cubicBezTo>
                    <a:pt x="485" y="1"/>
                    <a:pt x="65" y="410"/>
                    <a:pt x="34" y="903"/>
                  </a:cubicBezTo>
                  <a:cubicBezTo>
                    <a:pt x="0" y="1448"/>
                    <a:pt x="376" y="1960"/>
                    <a:pt x="922" y="1994"/>
                  </a:cubicBezTo>
                  <a:cubicBezTo>
                    <a:pt x="964" y="1999"/>
                    <a:pt x="1006" y="2002"/>
                    <a:pt x="1048" y="2002"/>
                  </a:cubicBezTo>
                  <a:cubicBezTo>
                    <a:pt x="1574" y="2002"/>
                    <a:pt x="2016" y="1613"/>
                    <a:pt x="2048" y="1107"/>
                  </a:cubicBezTo>
                  <a:cubicBezTo>
                    <a:pt x="2116" y="561"/>
                    <a:pt x="1706" y="49"/>
                    <a:pt x="1160" y="15"/>
                  </a:cubicBezTo>
                  <a:cubicBezTo>
                    <a:pt x="1104" y="5"/>
                    <a:pt x="1048" y="1"/>
                    <a:pt x="99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4"/>
            <p:cNvSpPr/>
            <p:nvPr/>
          </p:nvSpPr>
          <p:spPr>
            <a:xfrm>
              <a:off x="3893575" y="4680575"/>
              <a:ext cx="52925" cy="50050"/>
            </a:xfrm>
            <a:custGeom>
              <a:avLst/>
              <a:gdLst/>
              <a:ahLst/>
              <a:cxnLst/>
              <a:rect l="l" t="t" r="r" b="b"/>
              <a:pathLst>
                <a:path w="2117" h="2002" extrusionOk="0">
                  <a:moveTo>
                    <a:pt x="993" y="0"/>
                  </a:moveTo>
                  <a:cubicBezTo>
                    <a:pt x="485" y="0"/>
                    <a:pt x="65" y="410"/>
                    <a:pt x="35" y="902"/>
                  </a:cubicBezTo>
                  <a:cubicBezTo>
                    <a:pt x="1" y="1448"/>
                    <a:pt x="376" y="1960"/>
                    <a:pt x="922" y="1994"/>
                  </a:cubicBezTo>
                  <a:cubicBezTo>
                    <a:pt x="964" y="1999"/>
                    <a:pt x="1007" y="2002"/>
                    <a:pt x="1048" y="2002"/>
                  </a:cubicBezTo>
                  <a:cubicBezTo>
                    <a:pt x="1574" y="2002"/>
                    <a:pt x="2016" y="1613"/>
                    <a:pt x="2048" y="1107"/>
                  </a:cubicBezTo>
                  <a:cubicBezTo>
                    <a:pt x="2116" y="561"/>
                    <a:pt x="1707" y="49"/>
                    <a:pt x="1161" y="15"/>
                  </a:cubicBezTo>
                  <a:cubicBezTo>
                    <a:pt x="1104" y="5"/>
                    <a:pt x="1048" y="0"/>
                    <a:pt x="993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4"/>
            <p:cNvSpPr/>
            <p:nvPr/>
          </p:nvSpPr>
          <p:spPr>
            <a:xfrm>
              <a:off x="4000200" y="4692700"/>
              <a:ext cx="52075" cy="50725"/>
            </a:xfrm>
            <a:custGeom>
              <a:avLst/>
              <a:gdLst/>
              <a:ahLst/>
              <a:cxnLst/>
              <a:rect l="l" t="t" r="r" b="b"/>
              <a:pathLst>
                <a:path w="2083" h="2029" extrusionOk="0">
                  <a:moveTo>
                    <a:pt x="1043" y="1"/>
                  </a:moveTo>
                  <a:cubicBezTo>
                    <a:pt x="513" y="1"/>
                    <a:pt x="67" y="421"/>
                    <a:pt x="35" y="929"/>
                  </a:cubicBezTo>
                  <a:cubicBezTo>
                    <a:pt x="1" y="1475"/>
                    <a:pt x="376" y="1987"/>
                    <a:pt x="922" y="2021"/>
                  </a:cubicBezTo>
                  <a:cubicBezTo>
                    <a:pt x="965" y="2026"/>
                    <a:pt x="1007" y="2029"/>
                    <a:pt x="1048" y="2029"/>
                  </a:cubicBezTo>
                  <a:cubicBezTo>
                    <a:pt x="1570" y="2029"/>
                    <a:pt x="1985" y="1640"/>
                    <a:pt x="2048" y="1134"/>
                  </a:cubicBezTo>
                  <a:cubicBezTo>
                    <a:pt x="2082" y="588"/>
                    <a:pt x="1707" y="76"/>
                    <a:pt x="1161" y="8"/>
                  </a:cubicBezTo>
                  <a:cubicBezTo>
                    <a:pt x="1121" y="3"/>
                    <a:pt x="1082" y="1"/>
                    <a:pt x="104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4"/>
            <p:cNvSpPr/>
            <p:nvPr/>
          </p:nvSpPr>
          <p:spPr>
            <a:xfrm>
              <a:off x="4106850" y="4706175"/>
              <a:ext cx="52050" cy="50050"/>
            </a:xfrm>
            <a:custGeom>
              <a:avLst/>
              <a:gdLst/>
              <a:ahLst/>
              <a:cxnLst/>
              <a:rect l="l" t="t" r="r" b="b"/>
              <a:pathLst>
                <a:path w="2082" h="2002" extrusionOk="0">
                  <a:moveTo>
                    <a:pt x="993" y="0"/>
                  </a:moveTo>
                  <a:cubicBezTo>
                    <a:pt x="485" y="0"/>
                    <a:pt x="65" y="409"/>
                    <a:pt x="34" y="902"/>
                  </a:cubicBezTo>
                  <a:cubicBezTo>
                    <a:pt x="0" y="1448"/>
                    <a:pt x="376" y="1960"/>
                    <a:pt x="922" y="1994"/>
                  </a:cubicBezTo>
                  <a:cubicBezTo>
                    <a:pt x="964" y="1999"/>
                    <a:pt x="1006" y="2001"/>
                    <a:pt x="1047" y="2001"/>
                  </a:cubicBezTo>
                  <a:cubicBezTo>
                    <a:pt x="1570" y="2001"/>
                    <a:pt x="1984" y="1613"/>
                    <a:pt x="2048" y="1107"/>
                  </a:cubicBezTo>
                  <a:cubicBezTo>
                    <a:pt x="2082" y="561"/>
                    <a:pt x="1706" y="49"/>
                    <a:pt x="1160" y="15"/>
                  </a:cubicBezTo>
                  <a:cubicBezTo>
                    <a:pt x="1104" y="5"/>
                    <a:pt x="1048" y="0"/>
                    <a:pt x="993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4"/>
            <p:cNvSpPr/>
            <p:nvPr/>
          </p:nvSpPr>
          <p:spPr>
            <a:xfrm>
              <a:off x="4213475" y="4718950"/>
              <a:ext cx="52925" cy="50075"/>
            </a:xfrm>
            <a:custGeom>
              <a:avLst/>
              <a:gdLst/>
              <a:ahLst/>
              <a:cxnLst/>
              <a:rect l="l" t="t" r="r" b="b"/>
              <a:pathLst>
                <a:path w="2117" h="2003" extrusionOk="0">
                  <a:moveTo>
                    <a:pt x="993" y="1"/>
                  </a:moveTo>
                  <a:cubicBezTo>
                    <a:pt x="485" y="1"/>
                    <a:pt x="66" y="410"/>
                    <a:pt x="35" y="903"/>
                  </a:cubicBezTo>
                  <a:cubicBezTo>
                    <a:pt x="1" y="1449"/>
                    <a:pt x="376" y="1961"/>
                    <a:pt x="922" y="1995"/>
                  </a:cubicBezTo>
                  <a:cubicBezTo>
                    <a:pt x="965" y="2000"/>
                    <a:pt x="1007" y="2002"/>
                    <a:pt x="1048" y="2002"/>
                  </a:cubicBezTo>
                  <a:cubicBezTo>
                    <a:pt x="1570" y="2002"/>
                    <a:pt x="1985" y="1614"/>
                    <a:pt x="2048" y="1108"/>
                  </a:cubicBezTo>
                  <a:cubicBezTo>
                    <a:pt x="2116" y="562"/>
                    <a:pt x="1707" y="50"/>
                    <a:pt x="1161" y="16"/>
                  </a:cubicBezTo>
                  <a:cubicBezTo>
                    <a:pt x="1104" y="6"/>
                    <a:pt x="1048" y="1"/>
                    <a:pt x="99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4"/>
            <p:cNvSpPr/>
            <p:nvPr/>
          </p:nvSpPr>
          <p:spPr>
            <a:xfrm>
              <a:off x="4320125" y="4731750"/>
              <a:ext cx="52900" cy="50250"/>
            </a:xfrm>
            <a:custGeom>
              <a:avLst/>
              <a:gdLst/>
              <a:ahLst/>
              <a:cxnLst/>
              <a:rect l="l" t="t" r="r" b="b"/>
              <a:pathLst>
                <a:path w="2116" h="2010" extrusionOk="0">
                  <a:moveTo>
                    <a:pt x="968" y="1"/>
                  </a:moveTo>
                  <a:cubicBezTo>
                    <a:pt x="485" y="1"/>
                    <a:pt x="65" y="410"/>
                    <a:pt x="34" y="903"/>
                  </a:cubicBezTo>
                  <a:cubicBezTo>
                    <a:pt x="0" y="1449"/>
                    <a:pt x="375" y="1961"/>
                    <a:pt x="921" y="1995"/>
                  </a:cubicBezTo>
                  <a:cubicBezTo>
                    <a:pt x="978" y="2005"/>
                    <a:pt x="1034" y="2009"/>
                    <a:pt x="1088" y="2009"/>
                  </a:cubicBezTo>
                  <a:cubicBezTo>
                    <a:pt x="1591" y="2009"/>
                    <a:pt x="1986" y="1600"/>
                    <a:pt x="2047" y="1107"/>
                  </a:cubicBezTo>
                  <a:cubicBezTo>
                    <a:pt x="2116" y="562"/>
                    <a:pt x="1706" y="50"/>
                    <a:pt x="1126" y="16"/>
                  </a:cubicBezTo>
                  <a:cubicBezTo>
                    <a:pt x="1073" y="6"/>
                    <a:pt x="1020" y="1"/>
                    <a:pt x="96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4"/>
            <p:cNvSpPr/>
            <p:nvPr/>
          </p:nvSpPr>
          <p:spPr>
            <a:xfrm>
              <a:off x="4426750" y="4744550"/>
              <a:ext cx="52050" cy="49875"/>
            </a:xfrm>
            <a:custGeom>
              <a:avLst/>
              <a:gdLst/>
              <a:ahLst/>
              <a:cxnLst/>
              <a:rect l="l" t="t" r="r" b="b"/>
              <a:pathLst>
                <a:path w="2082" h="1995" extrusionOk="0">
                  <a:moveTo>
                    <a:pt x="993" y="1"/>
                  </a:moveTo>
                  <a:cubicBezTo>
                    <a:pt x="485" y="1"/>
                    <a:pt x="65" y="410"/>
                    <a:pt x="35" y="903"/>
                  </a:cubicBezTo>
                  <a:cubicBezTo>
                    <a:pt x="0" y="1414"/>
                    <a:pt x="308" y="1824"/>
                    <a:pt x="751" y="1995"/>
                  </a:cubicBezTo>
                  <a:cubicBezTo>
                    <a:pt x="1195" y="1722"/>
                    <a:pt x="1604" y="1414"/>
                    <a:pt x="2048" y="1073"/>
                  </a:cubicBezTo>
                  <a:cubicBezTo>
                    <a:pt x="2082" y="527"/>
                    <a:pt x="1707" y="50"/>
                    <a:pt x="1161" y="15"/>
                  </a:cubicBezTo>
                  <a:cubicBezTo>
                    <a:pt x="1104" y="5"/>
                    <a:pt x="1048" y="1"/>
                    <a:pt x="99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4"/>
            <p:cNvSpPr/>
            <p:nvPr/>
          </p:nvSpPr>
          <p:spPr>
            <a:xfrm>
              <a:off x="3719550" y="4751675"/>
              <a:ext cx="52050" cy="49575"/>
            </a:xfrm>
            <a:custGeom>
              <a:avLst/>
              <a:gdLst/>
              <a:ahLst/>
              <a:cxnLst/>
              <a:rect l="l" t="t" r="r" b="b"/>
              <a:pathLst>
                <a:path w="2082" h="1983" extrusionOk="0">
                  <a:moveTo>
                    <a:pt x="1049" y="1"/>
                  </a:moveTo>
                  <a:cubicBezTo>
                    <a:pt x="570" y="1"/>
                    <a:pt x="162" y="299"/>
                    <a:pt x="0" y="720"/>
                  </a:cubicBezTo>
                  <a:cubicBezTo>
                    <a:pt x="444" y="1164"/>
                    <a:pt x="888" y="1539"/>
                    <a:pt x="1331" y="1983"/>
                  </a:cubicBezTo>
                  <a:cubicBezTo>
                    <a:pt x="1707" y="1812"/>
                    <a:pt x="1980" y="1505"/>
                    <a:pt x="2014" y="1129"/>
                  </a:cubicBezTo>
                  <a:cubicBezTo>
                    <a:pt x="2082" y="583"/>
                    <a:pt x="1672" y="72"/>
                    <a:pt x="1127" y="3"/>
                  </a:cubicBezTo>
                  <a:cubicBezTo>
                    <a:pt x="1101" y="2"/>
                    <a:pt x="1075" y="1"/>
                    <a:pt x="1049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4"/>
            <p:cNvSpPr/>
            <p:nvPr/>
          </p:nvSpPr>
          <p:spPr>
            <a:xfrm>
              <a:off x="3825325" y="4764350"/>
              <a:ext cx="52925" cy="50925"/>
            </a:xfrm>
            <a:custGeom>
              <a:avLst/>
              <a:gdLst/>
              <a:ahLst/>
              <a:cxnLst/>
              <a:rect l="l" t="t" r="r" b="b"/>
              <a:pathLst>
                <a:path w="2117" h="2037" extrusionOk="0">
                  <a:moveTo>
                    <a:pt x="1076" y="1"/>
                  </a:moveTo>
                  <a:cubicBezTo>
                    <a:pt x="577" y="1"/>
                    <a:pt x="132" y="392"/>
                    <a:pt x="69" y="930"/>
                  </a:cubicBezTo>
                  <a:cubicBezTo>
                    <a:pt x="1" y="1476"/>
                    <a:pt x="410" y="1987"/>
                    <a:pt x="990" y="2021"/>
                  </a:cubicBezTo>
                  <a:cubicBezTo>
                    <a:pt x="1044" y="2031"/>
                    <a:pt x="1097" y="2036"/>
                    <a:pt x="1149" y="2036"/>
                  </a:cubicBezTo>
                  <a:cubicBezTo>
                    <a:pt x="1632" y="2036"/>
                    <a:pt x="2051" y="1627"/>
                    <a:pt x="2082" y="1134"/>
                  </a:cubicBezTo>
                  <a:cubicBezTo>
                    <a:pt x="2116" y="588"/>
                    <a:pt x="1741" y="76"/>
                    <a:pt x="1195" y="8"/>
                  </a:cubicBezTo>
                  <a:cubicBezTo>
                    <a:pt x="1155" y="3"/>
                    <a:pt x="1115" y="1"/>
                    <a:pt x="107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4"/>
            <p:cNvSpPr/>
            <p:nvPr/>
          </p:nvSpPr>
          <p:spPr>
            <a:xfrm>
              <a:off x="3931100" y="4777150"/>
              <a:ext cx="53775" cy="50925"/>
            </a:xfrm>
            <a:custGeom>
              <a:avLst/>
              <a:gdLst/>
              <a:ahLst/>
              <a:cxnLst/>
              <a:rect l="l" t="t" r="r" b="b"/>
              <a:pathLst>
                <a:path w="2151" h="2037" extrusionOk="0">
                  <a:moveTo>
                    <a:pt x="1069" y="1"/>
                  </a:moveTo>
                  <a:cubicBezTo>
                    <a:pt x="543" y="1"/>
                    <a:pt x="101" y="392"/>
                    <a:pt x="69" y="929"/>
                  </a:cubicBezTo>
                  <a:cubicBezTo>
                    <a:pt x="1" y="1475"/>
                    <a:pt x="410" y="1987"/>
                    <a:pt x="956" y="2021"/>
                  </a:cubicBezTo>
                  <a:cubicBezTo>
                    <a:pt x="1013" y="2031"/>
                    <a:pt x="1069" y="2036"/>
                    <a:pt x="1124" y="2036"/>
                  </a:cubicBezTo>
                  <a:cubicBezTo>
                    <a:pt x="1632" y="2036"/>
                    <a:pt x="2052" y="1627"/>
                    <a:pt x="2082" y="1134"/>
                  </a:cubicBezTo>
                  <a:cubicBezTo>
                    <a:pt x="2151" y="588"/>
                    <a:pt x="1775" y="76"/>
                    <a:pt x="1195" y="8"/>
                  </a:cubicBezTo>
                  <a:cubicBezTo>
                    <a:pt x="1153" y="3"/>
                    <a:pt x="1111" y="1"/>
                    <a:pt x="1069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4"/>
            <p:cNvSpPr/>
            <p:nvPr/>
          </p:nvSpPr>
          <p:spPr>
            <a:xfrm>
              <a:off x="4037750" y="4789950"/>
              <a:ext cx="53775" cy="50600"/>
            </a:xfrm>
            <a:custGeom>
              <a:avLst/>
              <a:gdLst/>
              <a:ahLst/>
              <a:cxnLst/>
              <a:rect l="l" t="t" r="r" b="b"/>
              <a:pathLst>
                <a:path w="2151" h="2024" extrusionOk="0">
                  <a:moveTo>
                    <a:pt x="1069" y="0"/>
                  </a:moveTo>
                  <a:cubicBezTo>
                    <a:pt x="542" y="0"/>
                    <a:pt x="100" y="392"/>
                    <a:pt x="69" y="929"/>
                  </a:cubicBezTo>
                  <a:cubicBezTo>
                    <a:pt x="0" y="1475"/>
                    <a:pt x="410" y="1987"/>
                    <a:pt x="956" y="2021"/>
                  </a:cubicBezTo>
                  <a:cubicBezTo>
                    <a:pt x="980" y="2023"/>
                    <a:pt x="1005" y="2023"/>
                    <a:pt x="1029" y="2023"/>
                  </a:cubicBezTo>
                  <a:cubicBezTo>
                    <a:pt x="1578" y="2023"/>
                    <a:pt x="2049" y="1657"/>
                    <a:pt x="2082" y="1134"/>
                  </a:cubicBezTo>
                  <a:cubicBezTo>
                    <a:pt x="2150" y="588"/>
                    <a:pt x="1741" y="76"/>
                    <a:pt x="1195" y="8"/>
                  </a:cubicBezTo>
                  <a:cubicBezTo>
                    <a:pt x="1152" y="3"/>
                    <a:pt x="1110" y="0"/>
                    <a:pt x="1069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4"/>
            <p:cNvSpPr/>
            <p:nvPr/>
          </p:nvSpPr>
          <p:spPr>
            <a:xfrm>
              <a:off x="4144375" y="4802750"/>
              <a:ext cx="53775" cy="50900"/>
            </a:xfrm>
            <a:custGeom>
              <a:avLst/>
              <a:gdLst/>
              <a:ahLst/>
              <a:cxnLst/>
              <a:rect l="l" t="t" r="r" b="b"/>
              <a:pathLst>
                <a:path w="2151" h="2036" extrusionOk="0">
                  <a:moveTo>
                    <a:pt x="1069" y="0"/>
                  </a:moveTo>
                  <a:cubicBezTo>
                    <a:pt x="543" y="0"/>
                    <a:pt x="101" y="391"/>
                    <a:pt x="69" y="929"/>
                  </a:cubicBezTo>
                  <a:cubicBezTo>
                    <a:pt x="1" y="1475"/>
                    <a:pt x="410" y="1987"/>
                    <a:pt x="956" y="2021"/>
                  </a:cubicBezTo>
                  <a:cubicBezTo>
                    <a:pt x="1013" y="2031"/>
                    <a:pt x="1069" y="2036"/>
                    <a:pt x="1124" y="2036"/>
                  </a:cubicBezTo>
                  <a:cubicBezTo>
                    <a:pt x="1632" y="2036"/>
                    <a:pt x="2051" y="1626"/>
                    <a:pt x="2082" y="1134"/>
                  </a:cubicBezTo>
                  <a:cubicBezTo>
                    <a:pt x="2150" y="588"/>
                    <a:pt x="1775" y="76"/>
                    <a:pt x="1195" y="8"/>
                  </a:cubicBezTo>
                  <a:cubicBezTo>
                    <a:pt x="1153" y="3"/>
                    <a:pt x="1111" y="0"/>
                    <a:pt x="1069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4"/>
            <p:cNvSpPr/>
            <p:nvPr/>
          </p:nvSpPr>
          <p:spPr>
            <a:xfrm>
              <a:off x="4251025" y="4815550"/>
              <a:ext cx="53750" cy="50900"/>
            </a:xfrm>
            <a:custGeom>
              <a:avLst/>
              <a:gdLst/>
              <a:ahLst/>
              <a:cxnLst/>
              <a:rect l="l" t="t" r="r" b="b"/>
              <a:pathLst>
                <a:path w="2150" h="2036" extrusionOk="0">
                  <a:moveTo>
                    <a:pt x="1068" y="0"/>
                  </a:moveTo>
                  <a:cubicBezTo>
                    <a:pt x="542" y="0"/>
                    <a:pt x="100" y="391"/>
                    <a:pt x="68" y="929"/>
                  </a:cubicBezTo>
                  <a:cubicBezTo>
                    <a:pt x="0" y="1475"/>
                    <a:pt x="410" y="1987"/>
                    <a:pt x="956" y="2021"/>
                  </a:cubicBezTo>
                  <a:cubicBezTo>
                    <a:pt x="1012" y="2031"/>
                    <a:pt x="1068" y="2036"/>
                    <a:pt x="1123" y="2036"/>
                  </a:cubicBezTo>
                  <a:cubicBezTo>
                    <a:pt x="1631" y="2036"/>
                    <a:pt x="2051" y="1626"/>
                    <a:pt x="2082" y="1134"/>
                  </a:cubicBezTo>
                  <a:cubicBezTo>
                    <a:pt x="2150" y="588"/>
                    <a:pt x="1740" y="76"/>
                    <a:pt x="1194" y="8"/>
                  </a:cubicBezTo>
                  <a:cubicBezTo>
                    <a:pt x="1152" y="3"/>
                    <a:pt x="1110" y="0"/>
                    <a:pt x="1068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4"/>
            <p:cNvSpPr/>
            <p:nvPr/>
          </p:nvSpPr>
          <p:spPr>
            <a:xfrm>
              <a:off x="4360200" y="4827600"/>
              <a:ext cx="29900" cy="19725"/>
            </a:xfrm>
            <a:custGeom>
              <a:avLst/>
              <a:gdLst/>
              <a:ahLst/>
              <a:cxnLst/>
              <a:rect l="l" t="t" r="r" b="b"/>
              <a:pathLst>
                <a:path w="1196" h="789" extrusionOk="0">
                  <a:moveTo>
                    <a:pt x="1027" y="1"/>
                  </a:moveTo>
                  <a:cubicBezTo>
                    <a:pt x="572" y="1"/>
                    <a:pt x="131" y="332"/>
                    <a:pt x="1" y="788"/>
                  </a:cubicBezTo>
                  <a:cubicBezTo>
                    <a:pt x="410" y="549"/>
                    <a:pt x="820" y="310"/>
                    <a:pt x="1195" y="37"/>
                  </a:cubicBezTo>
                  <a:cubicBezTo>
                    <a:pt x="1161" y="37"/>
                    <a:pt x="1127" y="3"/>
                    <a:pt x="1093" y="3"/>
                  </a:cubicBezTo>
                  <a:cubicBezTo>
                    <a:pt x="1071" y="2"/>
                    <a:pt x="1049" y="1"/>
                    <a:pt x="1027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4"/>
            <p:cNvSpPr/>
            <p:nvPr/>
          </p:nvSpPr>
          <p:spPr>
            <a:xfrm>
              <a:off x="3872250" y="4878775"/>
              <a:ext cx="51200" cy="45325"/>
            </a:xfrm>
            <a:custGeom>
              <a:avLst/>
              <a:gdLst/>
              <a:ahLst/>
              <a:cxnLst/>
              <a:rect l="l" t="t" r="r" b="b"/>
              <a:pathLst>
                <a:path w="2048" h="1813" extrusionOk="0">
                  <a:moveTo>
                    <a:pt x="969" y="0"/>
                  </a:moveTo>
                  <a:cubicBezTo>
                    <a:pt x="530" y="0"/>
                    <a:pt x="160" y="236"/>
                    <a:pt x="0" y="652"/>
                  </a:cubicBezTo>
                  <a:cubicBezTo>
                    <a:pt x="546" y="1062"/>
                    <a:pt x="1092" y="1403"/>
                    <a:pt x="1570" y="1812"/>
                  </a:cubicBezTo>
                  <a:cubicBezTo>
                    <a:pt x="1775" y="1642"/>
                    <a:pt x="1911" y="1403"/>
                    <a:pt x="1945" y="1130"/>
                  </a:cubicBezTo>
                  <a:cubicBezTo>
                    <a:pt x="2048" y="550"/>
                    <a:pt x="1604" y="38"/>
                    <a:pt x="1058" y="4"/>
                  </a:cubicBezTo>
                  <a:cubicBezTo>
                    <a:pt x="1028" y="2"/>
                    <a:pt x="998" y="0"/>
                    <a:pt x="969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4"/>
            <p:cNvSpPr/>
            <p:nvPr/>
          </p:nvSpPr>
          <p:spPr>
            <a:xfrm>
              <a:off x="3975475" y="4891475"/>
              <a:ext cx="52900" cy="50725"/>
            </a:xfrm>
            <a:custGeom>
              <a:avLst/>
              <a:gdLst/>
              <a:ahLst/>
              <a:cxnLst/>
              <a:rect l="l" t="t" r="r" b="b"/>
              <a:pathLst>
                <a:path w="2116" h="2029" extrusionOk="0">
                  <a:moveTo>
                    <a:pt x="1075" y="0"/>
                  </a:moveTo>
                  <a:cubicBezTo>
                    <a:pt x="576" y="0"/>
                    <a:pt x="134" y="389"/>
                    <a:pt x="103" y="895"/>
                  </a:cubicBezTo>
                  <a:cubicBezTo>
                    <a:pt x="0" y="1475"/>
                    <a:pt x="444" y="1987"/>
                    <a:pt x="990" y="2021"/>
                  </a:cubicBezTo>
                  <a:cubicBezTo>
                    <a:pt x="1030" y="2026"/>
                    <a:pt x="1070" y="2028"/>
                    <a:pt x="1109" y="2028"/>
                  </a:cubicBezTo>
                  <a:cubicBezTo>
                    <a:pt x="1608" y="2028"/>
                    <a:pt x="2050" y="1640"/>
                    <a:pt x="2082" y="1134"/>
                  </a:cubicBezTo>
                  <a:cubicBezTo>
                    <a:pt x="2116" y="554"/>
                    <a:pt x="1741" y="42"/>
                    <a:pt x="1195" y="8"/>
                  </a:cubicBezTo>
                  <a:cubicBezTo>
                    <a:pt x="1155" y="3"/>
                    <a:pt x="1115" y="0"/>
                    <a:pt x="107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4"/>
            <p:cNvSpPr/>
            <p:nvPr/>
          </p:nvSpPr>
          <p:spPr>
            <a:xfrm>
              <a:off x="4082950" y="4904250"/>
              <a:ext cx="52075" cy="50750"/>
            </a:xfrm>
            <a:custGeom>
              <a:avLst/>
              <a:gdLst/>
              <a:ahLst/>
              <a:cxnLst/>
              <a:rect l="l" t="t" r="r" b="b"/>
              <a:pathLst>
                <a:path w="2083" h="2030" extrusionOk="0">
                  <a:moveTo>
                    <a:pt x="1042" y="1"/>
                  </a:moveTo>
                  <a:cubicBezTo>
                    <a:pt x="543" y="1"/>
                    <a:pt x="101" y="390"/>
                    <a:pt x="69" y="896"/>
                  </a:cubicBezTo>
                  <a:cubicBezTo>
                    <a:pt x="1" y="1476"/>
                    <a:pt x="410" y="1988"/>
                    <a:pt x="956" y="2022"/>
                  </a:cubicBezTo>
                  <a:cubicBezTo>
                    <a:pt x="996" y="2027"/>
                    <a:pt x="1036" y="2029"/>
                    <a:pt x="1076" y="2029"/>
                  </a:cubicBezTo>
                  <a:cubicBezTo>
                    <a:pt x="1575" y="2029"/>
                    <a:pt x="2017" y="1640"/>
                    <a:pt x="2048" y="1134"/>
                  </a:cubicBezTo>
                  <a:cubicBezTo>
                    <a:pt x="2082" y="554"/>
                    <a:pt x="1707" y="43"/>
                    <a:pt x="1161" y="8"/>
                  </a:cubicBezTo>
                  <a:cubicBezTo>
                    <a:pt x="1121" y="3"/>
                    <a:pt x="1081" y="1"/>
                    <a:pt x="1042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4"/>
            <p:cNvSpPr/>
            <p:nvPr/>
          </p:nvSpPr>
          <p:spPr>
            <a:xfrm>
              <a:off x="4196425" y="4917125"/>
              <a:ext cx="22200" cy="9525"/>
            </a:xfrm>
            <a:custGeom>
              <a:avLst/>
              <a:gdLst/>
              <a:ahLst/>
              <a:cxnLst/>
              <a:rect l="l" t="t" r="r" b="b"/>
              <a:pathLst>
                <a:path w="888" h="381" extrusionOk="0">
                  <a:moveTo>
                    <a:pt x="792" y="1"/>
                  </a:moveTo>
                  <a:cubicBezTo>
                    <a:pt x="460" y="1"/>
                    <a:pt x="187" y="162"/>
                    <a:pt x="0" y="381"/>
                  </a:cubicBezTo>
                  <a:lnTo>
                    <a:pt x="887" y="5"/>
                  </a:lnTo>
                  <a:cubicBezTo>
                    <a:pt x="855" y="2"/>
                    <a:pt x="824" y="1"/>
                    <a:pt x="792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4"/>
            <p:cNvSpPr/>
            <p:nvPr/>
          </p:nvSpPr>
          <p:spPr>
            <a:xfrm>
              <a:off x="4154188" y="4307225"/>
              <a:ext cx="52925" cy="50600"/>
            </a:xfrm>
            <a:custGeom>
              <a:avLst/>
              <a:gdLst/>
              <a:ahLst/>
              <a:cxnLst/>
              <a:rect l="l" t="t" r="r" b="b"/>
              <a:pathLst>
                <a:path w="2117" h="2024" extrusionOk="0">
                  <a:moveTo>
                    <a:pt x="1041" y="1"/>
                  </a:moveTo>
                  <a:cubicBezTo>
                    <a:pt x="542" y="1"/>
                    <a:pt x="98" y="390"/>
                    <a:pt x="35" y="896"/>
                  </a:cubicBezTo>
                  <a:cubicBezTo>
                    <a:pt x="1" y="1476"/>
                    <a:pt x="376" y="1988"/>
                    <a:pt x="922" y="2022"/>
                  </a:cubicBezTo>
                  <a:cubicBezTo>
                    <a:pt x="947" y="2023"/>
                    <a:pt x="971" y="2024"/>
                    <a:pt x="995" y="2024"/>
                  </a:cubicBezTo>
                  <a:cubicBezTo>
                    <a:pt x="1544" y="2024"/>
                    <a:pt x="2015" y="1657"/>
                    <a:pt x="2048" y="1134"/>
                  </a:cubicBezTo>
                  <a:cubicBezTo>
                    <a:pt x="2116" y="554"/>
                    <a:pt x="1707" y="43"/>
                    <a:pt x="1161" y="8"/>
                  </a:cubicBezTo>
                  <a:cubicBezTo>
                    <a:pt x="1121" y="3"/>
                    <a:pt x="1081" y="1"/>
                    <a:pt x="104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6" name="Google Shape;906;p24"/>
          <p:cNvGrpSpPr/>
          <p:nvPr/>
        </p:nvGrpSpPr>
        <p:grpSpPr>
          <a:xfrm rot="-2374658">
            <a:off x="-130948" y="115768"/>
            <a:ext cx="1289273" cy="905525"/>
            <a:chOff x="3059275" y="821125"/>
            <a:chExt cx="1546650" cy="1083350"/>
          </a:xfrm>
        </p:grpSpPr>
        <p:sp>
          <p:nvSpPr>
            <p:cNvPr id="907" name="Google Shape;907;p24"/>
            <p:cNvSpPr/>
            <p:nvPr/>
          </p:nvSpPr>
          <p:spPr>
            <a:xfrm>
              <a:off x="3059275" y="821400"/>
              <a:ext cx="1546650" cy="1083075"/>
            </a:xfrm>
            <a:custGeom>
              <a:avLst/>
              <a:gdLst/>
              <a:ahLst/>
              <a:cxnLst/>
              <a:rect l="l" t="t" r="r" b="b"/>
              <a:pathLst>
                <a:path w="61866" h="43323" extrusionOk="0">
                  <a:moveTo>
                    <a:pt x="23445" y="0"/>
                  </a:moveTo>
                  <a:cubicBezTo>
                    <a:pt x="20439" y="0"/>
                    <a:pt x="17431" y="1029"/>
                    <a:pt x="15049" y="2944"/>
                  </a:cubicBezTo>
                  <a:cubicBezTo>
                    <a:pt x="0" y="15023"/>
                    <a:pt x="23886" y="43209"/>
                    <a:pt x="23886" y="43209"/>
                  </a:cubicBezTo>
                  <a:cubicBezTo>
                    <a:pt x="23886" y="43209"/>
                    <a:pt x="25525" y="43323"/>
                    <a:pt x="28120" y="43323"/>
                  </a:cubicBezTo>
                  <a:cubicBezTo>
                    <a:pt x="37842" y="43323"/>
                    <a:pt x="60987" y="41728"/>
                    <a:pt x="61660" y="26591"/>
                  </a:cubicBezTo>
                  <a:cubicBezTo>
                    <a:pt x="61865" y="21882"/>
                    <a:pt x="59511" y="17275"/>
                    <a:pt x="55552" y="14819"/>
                  </a:cubicBezTo>
                  <a:cubicBezTo>
                    <a:pt x="53417" y="13493"/>
                    <a:pt x="51294" y="12969"/>
                    <a:pt x="49272" y="12969"/>
                  </a:cubicBezTo>
                  <a:cubicBezTo>
                    <a:pt x="41664" y="12969"/>
                    <a:pt x="35488" y="20381"/>
                    <a:pt x="35488" y="20381"/>
                  </a:cubicBezTo>
                  <a:cubicBezTo>
                    <a:pt x="35488" y="20381"/>
                    <a:pt x="39242" y="5332"/>
                    <a:pt x="28152" y="896"/>
                  </a:cubicBezTo>
                  <a:cubicBezTo>
                    <a:pt x="26646" y="292"/>
                    <a:pt x="25046" y="0"/>
                    <a:pt x="234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4"/>
            <p:cNvSpPr/>
            <p:nvPr/>
          </p:nvSpPr>
          <p:spPr>
            <a:xfrm>
              <a:off x="3309225" y="821125"/>
              <a:ext cx="1295850" cy="1082325"/>
            </a:xfrm>
            <a:custGeom>
              <a:avLst/>
              <a:gdLst/>
              <a:ahLst/>
              <a:cxnLst/>
              <a:rect l="l" t="t" r="r" b="b"/>
              <a:pathLst>
                <a:path w="51834" h="43293" extrusionOk="0">
                  <a:moveTo>
                    <a:pt x="13415" y="1210"/>
                  </a:moveTo>
                  <a:cubicBezTo>
                    <a:pt x="13604" y="1210"/>
                    <a:pt x="13801" y="1256"/>
                    <a:pt x="13991" y="1351"/>
                  </a:cubicBezTo>
                  <a:cubicBezTo>
                    <a:pt x="14571" y="1624"/>
                    <a:pt x="14810" y="2375"/>
                    <a:pt x="14503" y="2921"/>
                  </a:cubicBezTo>
                  <a:cubicBezTo>
                    <a:pt x="14287" y="3328"/>
                    <a:pt x="13886" y="3567"/>
                    <a:pt x="13466" y="3567"/>
                  </a:cubicBezTo>
                  <a:cubicBezTo>
                    <a:pt x="13288" y="3567"/>
                    <a:pt x="13106" y="3524"/>
                    <a:pt x="12933" y="3433"/>
                  </a:cubicBezTo>
                  <a:cubicBezTo>
                    <a:pt x="12319" y="3125"/>
                    <a:pt x="12114" y="2409"/>
                    <a:pt x="12421" y="1863"/>
                  </a:cubicBezTo>
                  <a:cubicBezTo>
                    <a:pt x="12610" y="1439"/>
                    <a:pt x="12993" y="1210"/>
                    <a:pt x="13415" y="1210"/>
                  </a:cubicBezTo>
                  <a:close/>
                  <a:moveTo>
                    <a:pt x="17881" y="3462"/>
                  </a:moveTo>
                  <a:cubicBezTo>
                    <a:pt x="18069" y="3462"/>
                    <a:pt x="18258" y="3508"/>
                    <a:pt x="18427" y="3603"/>
                  </a:cubicBezTo>
                  <a:cubicBezTo>
                    <a:pt x="19007" y="3910"/>
                    <a:pt x="19246" y="4627"/>
                    <a:pt x="18939" y="5173"/>
                  </a:cubicBezTo>
                  <a:cubicBezTo>
                    <a:pt x="18727" y="5597"/>
                    <a:pt x="18336" y="5826"/>
                    <a:pt x="17923" y="5826"/>
                  </a:cubicBezTo>
                  <a:cubicBezTo>
                    <a:pt x="17738" y="5826"/>
                    <a:pt x="17549" y="5780"/>
                    <a:pt x="17369" y="5685"/>
                  </a:cubicBezTo>
                  <a:cubicBezTo>
                    <a:pt x="16789" y="5378"/>
                    <a:pt x="16550" y="4661"/>
                    <a:pt x="16857" y="4115"/>
                  </a:cubicBezTo>
                  <a:cubicBezTo>
                    <a:pt x="17046" y="3691"/>
                    <a:pt x="17462" y="3462"/>
                    <a:pt x="17881" y="3462"/>
                  </a:cubicBezTo>
                  <a:close/>
                  <a:moveTo>
                    <a:pt x="9084" y="4656"/>
                  </a:moveTo>
                  <a:cubicBezTo>
                    <a:pt x="9269" y="4656"/>
                    <a:pt x="9454" y="4702"/>
                    <a:pt x="9623" y="4797"/>
                  </a:cubicBezTo>
                  <a:cubicBezTo>
                    <a:pt x="10203" y="5070"/>
                    <a:pt x="10442" y="5821"/>
                    <a:pt x="10135" y="6367"/>
                  </a:cubicBezTo>
                  <a:cubicBezTo>
                    <a:pt x="9946" y="6791"/>
                    <a:pt x="9563" y="7020"/>
                    <a:pt x="9141" y="7020"/>
                  </a:cubicBezTo>
                  <a:cubicBezTo>
                    <a:pt x="8952" y="7020"/>
                    <a:pt x="8755" y="6974"/>
                    <a:pt x="8565" y="6879"/>
                  </a:cubicBezTo>
                  <a:cubicBezTo>
                    <a:pt x="7985" y="6572"/>
                    <a:pt x="7746" y="5855"/>
                    <a:pt x="8053" y="5309"/>
                  </a:cubicBezTo>
                  <a:cubicBezTo>
                    <a:pt x="8265" y="4885"/>
                    <a:pt x="8673" y="4656"/>
                    <a:pt x="9084" y="4656"/>
                  </a:cubicBezTo>
                  <a:close/>
                  <a:moveTo>
                    <a:pt x="22358" y="5714"/>
                  </a:moveTo>
                  <a:cubicBezTo>
                    <a:pt x="22542" y="5714"/>
                    <a:pt x="22728" y="5760"/>
                    <a:pt x="22897" y="5855"/>
                  </a:cubicBezTo>
                  <a:cubicBezTo>
                    <a:pt x="23511" y="6162"/>
                    <a:pt x="23716" y="6879"/>
                    <a:pt x="23409" y="7425"/>
                  </a:cubicBezTo>
                  <a:cubicBezTo>
                    <a:pt x="23197" y="7849"/>
                    <a:pt x="22806" y="8078"/>
                    <a:pt x="22393" y="8078"/>
                  </a:cubicBezTo>
                  <a:cubicBezTo>
                    <a:pt x="22208" y="8078"/>
                    <a:pt x="22019" y="8032"/>
                    <a:pt x="21839" y="7937"/>
                  </a:cubicBezTo>
                  <a:cubicBezTo>
                    <a:pt x="21225" y="7630"/>
                    <a:pt x="21020" y="6913"/>
                    <a:pt x="21327" y="6367"/>
                  </a:cubicBezTo>
                  <a:cubicBezTo>
                    <a:pt x="21539" y="5943"/>
                    <a:pt x="21946" y="5714"/>
                    <a:pt x="22358" y="5714"/>
                  </a:cubicBezTo>
                  <a:close/>
                  <a:moveTo>
                    <a:pt x="13541" y="6915"/>
                  </a:moveTo>
                  <a:cubicBezTo>
                    <a:pt x="13719" y="6915"/>
                    <a:pt x="13896" y="6958"/>
                    <a:pt x="14059" y="7050"/>
                  </a:cubicBezTo>
                  <a:cubicBezTo>
                    <a:pt x="14639" y="7357"/>
                    <a:pt x="14878" y="8073"/>
                    <a:pt x="14571" y="8619"/>
                  </a:cubicBezTo>
                  <a:cubicBezTo>
                    <a:pt x="14382" y="9043"/>
                    <a:pt x="13999" y="9272"/>
                    <a:pt x="13577" y="9272"/>
                  </a:cubicBezTo>
                  <a:cubicBezTo>
                    <a:pt x="13388" y="9272"/>
                    <a:pt x="13191" y="9226"/>
                    <a:pt x="13001" y="9131"/>
                  </a:cubicBezTo>
                  <a:cubicBezTo>
                    <a:pt x="12455" y="8858"/>
                    <a:pt x="12182" y="8107"/>
                    <a:pt x="12489" y="7561"/>
                  </a:cubicBezTo>
                  <a:cubicBezTo>
                    <a:pt x="12705" y="7154"/>
                    <a:pt x="13122" y="6915"/>
                    <a:pt x="13541" y="6915"/>
                  </a:cubicBezTo>
                  <a:close/>
                  <a:moveTo>
                    <a:pt x="4806" y="7256"/>
                  </a:moveTo>
                  <a:cubicBezTo>
                    <a:pt x="4983" y="7256"/>
                    <a:pt x="5161" y="7299"/>
                    <a:pt x="5324" y="7391"/>
                  </a:cubicBezTo>
                  <a:cubicBezTo>
                    <a:pt x="5938" y="7698"/>
                    <a:pt x="6142" y="8414"/>
                    <a:pt x="5835" y="8960"/>
                  </a:cubicBezTo>
                  <a:cubicBezTo>
                    <a:pt x="5620" y="9368"/>
                    <a:pt x="5219" y="9607"/>
                    <a:pt x="4799" y="9607"/>
                  </a:cubicBezTo>
                  <a:cubicBezTo>
                    <a:pt x="4620" y="9607"/>
                    <a:pt x="4439" y="9564"/>
                    <a:pt x="4266" y="9472"/>
                  </a:cubicBezTo>
                  <a:cubicBezTo>
                    <a:pt x="3651" y="9199"/>
                    <a:pt x="3447" y="8449"/>
                    <a:pt x="3754" y="7903"/>
                  </a:cubicBezTo>
                  <a:cubicBezTo>
                    <a:pt x="3969" y="7495"/>
                    <a:pt x="4387" y="7256"/>
                    <a:pt x="4806" y="7256"/>
                  </a:cubicBezTo>
                  <a:close/>
                  <a:moveTo>
                    <a:pt x="18013" y="9182"/>
                  </a:moveTo>
                  <a:cubicBezTo>
                    <a:pt x="18195" y="9182"/>
                    <a:pt x="18382" y="9221"/>
                    <a:pt x="18563" y="9302"/>
                  </a:cubicBezTo>
                  <a:cubicBezTo>
                    <a:pt x="19143" y="9609"/>
                    <a:pt x="19348" y="10325"/>
                    <a:pt x="19075" y="10905"/>
                  </a:cubicBezTo>
                  <a:cubicBezTo>
                    <a:pt x="18855" y="11297"/>
                    <a:pt x="18441" y="11531"/>
                    <a:pt x="17998" y="11531"/>
                  </a:cubicBezTo>
                  <a:cubicBezTo>
                    <a:pt x="17824" y="11531"/>
                    <a:pt x="17645" y="11494"/>
                    <a:pt x="17471" y="11417"/>
                  </a:cubicBezTo>
                  <a:cubicBezTo>
                    <a:pt x="16891" y="11110"/>
                    <a:pt x="16686" y="10394"/>
                    <a:pt x="16959" y="9814"/>
                  </a:cubicBezTo>
                  <a:cubicBezTo>
                    <a:pt x="17176" y="9405"/>
                    <a:pt x="17579" y="9182"/>
                    <a:pt x="18013" y="9182"/>
                  </a:cubicBezTo>
                  <a:close/>
                  <a:moveTo>
                    <a:pt x="9242" y="9474"/>
                  </a:moveTo>
                  <a:cubicBezTo>
                    <a:pt x="9419" y="9474"/>
                    <a:pt x="9597" y="9517"/>
                    <a:pt x="9759" y="9609"/>
                  </a:cubicBezTo>
                  <a:cubicBezTo>
                    <a:pt x="10305" y="9916"/>
                    <a:pt x="10578" y="10632"/>
                    <a:pt x="10271" y="11178"/>
                  </a:cubicBezTo>
                  <a:cubicBezTo>
                    <a:pt x="10059" y="11603"/>
                    <a:pt x="9668" y="11831"/>
                    <a:pt x="9256" y="11831"/>
                  </a:cubicBezTo>
                  <a:cubicBezTo>
                    <a:pt x="9071" y="11831"/>
                    <a:pt x="8881" y="11785"/>
                    <a:pt x="8702" y="11690"/>
                  </a:cubicBezTo>
                  <a:cubicBezTo>
                    <a:pt x="8156" y="11451"/>
                    <a:pt x="7883" y="10735"/>
                    <a:pt x="8190" y="10121"/>
                  </a:cubicBezTo>
                  <a:cubicBezTo>
                    <a:pt x="8405" y="9713"/>
                    <a:pt x="8823" y="9474"/>
                    <a:pt x="9242" y="9474"/>
                  </a:cubicBezTo>
                  <a:close/>
                  <a:moveTo>
                    <a:pt x="22449" y="11400"/>
                  </a:moveTo>
                  <a:cubicBezTo>
                    <a:pt x="22631" y="11400"/>
                    <a:pt x="22818" y="11439"/>
                    <a:pt x="22999" y="11520"/>
                  </a:cubicBezTo>
                  <a:cubicBezTo>
                    <a:pt x="23579" y="11827"/>
                    <a:pt x="23784" y="12543"/>
                    <a:pt x="23511" y="13123"/>
                  </a:cubicBezTo>
                  <a:cubicBezTo>
                    <a:pt x="23295" y="13532"/>
                    <a:pt x="22892" y="13755"/>
                    <a:pt x="22457" y="13755"/>
                  </a:cubicBezTo>
                  <a:cubicBezTo>
                    <a:pt x="22276" y="13755"/>
                    <a:pt x="22088" y="13716"/>
                    <a:pt x="21907" y="13635"/>
                  </a:cubicBezTo>
                  <a:cubicBezTo>
                    <a:pt x="21361" y="13362"/>
                    <a:pt x="21122" y="12646"/>
                    <a:pt x="21395" y="12032"/>
                  </a:cubicBezTo>
                  <a:cubicBezTo>
                    <a:pt x="21612" y="11623"/>
                    <a:pt x="22015" y="11400"/>
                    <a:pt x="22449" y="11400"/>
                  </a:cubicBezTo>
                  <a:close/>
                  <a:moveTo>
                    <a:pt x="13717" y="11741"/>
                  </a:moveTo>
                  <a:cubicBezTo>
                    <a:pt x="13893" y="11741"/>
                    <a:pt x="14069" y="11780"/>
                    <a:pt x="14230" y="11861"/>
                  </a:cubicBezTo>
                  <a:cubicBezTo>
                    <a:pt x="14844" y="12168"/>
                    <a:pt x="15049" y="12885"/>
                    <a:pt x="14741" y="13465"/>
                  </a:cubicBezTo>
                  <a:cubicBezTo>
                    <a:pt x="14546" y="13856"/>
                    <a:pt x="14139" y="14090"/>
                    <a:pt x="13698" y="14090"/>
                  </a:cubicBezTo>
                  <a:cubicBezTo>
                    <a:pt x="13524" y="14090"/>
                    <a:pt x="13345" y="14054"/>
                    <a:pt x="13172" y="13977"/>
                  </a:cubicBezTo>
                  <a:cubicBezTo>
                    <a:pt x="12592" y="13704"/>
                    <a:pt x="12353" y="12987"/>
                    <a:pt x="12660" y="12373"/>
                  </a:cubicBezTo>
                  <a:cubicBezTo>
                    <a:pt x="12876" y="11964"/>
                    <a:pt x="13296" y="11741"/>
                    <a:pt x="13717" y="11741"/>
                  </a:cubicBezTo>
                  <a:close/>
                  <a:moveTo>
                    <a:pt x="4876" y="12936"/>
                  </a:moveTo>
                  <a:cubicBezTo>
                    <a:pt x="5058" y="12936"/>
                    <a:pt x="5245" y="12975"/>
                    <a:pt x="5426" y="13055"/>
                  </a:cubicBezTo>
                  <a:cubicBezTo>
                    <a:pt x="6006" y="13362"/>
                    <a:pt x="6211" y="14079"/>
                    <a:pt x="5938" y="14659"/>
                  </a:cubicBezTo>
                  <a:cubicBezTo>
                    <a:pt x="5742" y="15075"/>
                    <a:pt x="5319" y="15333"/>
                    <a:pt x="4894" y="15333"/>
                  </a:cubicBezTo>
                  <a:cubicBezTo>
                    <a:pt x="4726" y="15333"/>
                    <a:pt x="4557" y="15292"/>
                    <a:pt x="4402" y="15205"/>
                  </a:cubicBezTo>
                  <a:cubicBezTo>
                    <a:pt x="3788" y="14898"/>
                    <a:pt x="3549" y="14181"/>
                    <a:pt x="3822" y="13567"/>
                  </a:cubicBezTo>
                  <a:cubicBezTo>
                    <a:pt x="4039" y="13158"/>
                    <a:pt x="4442" y="12936"/>
                    <a:pt x="4876" y="12936"/>
                  </a:cubicBezTo>
                  <a:close/>
                  <a:moveTo>
                    <a:pt x="18112" y="14006"/>
                  </a:moveTo>
                  <a:cubicBezTo>
                    <a:pt x="18297" y="14006"/>
                    <a:pt x="18486" y="14052"/>
                    <a:pt x="18666" y="14147"/>
                  </a:cubicBezTo>
                  <a:cubicBezTo>
                    <a:pt x="19280" y="14420"/>
                    <a:pt x="19485" y="15171"/>
                    <a:pt x="19177" y="15717"/>
                  </a:cubicBezTo>
                  <a:cubicBezTo>
                    <a:pt x="18983" y="16106"/>
                    <a:pt x="18579" y="16357"/>
                    <a:pt x="18141" y="16357"/>
                  </a:cubicBezTo>
                  <a:cubicBezTo>
                    <a:pt x="17965" y="16357"/>
                    <a:pt x="17784" y="16317"/>
                    <a:pt x="17608" y="16229"/>
                  </a:cubicBezTo>
                  <a:cubicBezTo>
                    <a:pt x="17062" y="15956"/>
                    <a:pt x="16789" y="15239"/>
                    <a:pt x="17096" y="14659"/>
                  </a:cubicBezTo>
                  <a:cubicBezTo>
                    <a:pt x="17308" y="14235"/>
                    <a:pt x="17699" y="14006"/>
                    <a:pt x="18112" y="14006"/>
                  </a:cubicBezTo>
                  <a:close/>
                  <a:moveTo>
                    <a:pt x="40121" y="14723"/>
                  </a:moveTo>
                  <a:cubicBezTo>
                    <a:pt x="40306" y="14723"/>
                    <a:pt x="40495" y="14769"/>
                    <a:pt x="40675" y="14864"/>
                  </a:cubicBezTo>
                  <a:cubicBezTo>
                    <a:pt x="41289" y="15171"/>
                    <a:pt x="41494" y="15887"/>
                    <a:pt x="41187" y="16433"/>
                  </a:cubicBezTo>
                  <a:cubicBezTo>
                    <a:pt x="40968" y="16823"/>
                    <a:pt x="40540" y="17074"/>
                    <a:pt x="40115" y="17074"/>
                  </a:cubicBezTo>
                  <a:cubicBezTo>
                    <a:pt x="39944" y="17074"/>
                    <a:pt x="39773" y="17033"/>
                    <a:pt x="39617" y="16945"/>
                  </a:cubicBezTo>
                  <a:cubicBezTo>
                    <a:pt x="39071" y="16638"/>
                    <a:pt x="38798" y="15956"/>
                    <a:pt x="39105" y="15376"/>
                  </a:cubicBezTo>
                  <a:cubicBezTo>
                    <a:pt x="39317" y="14952"/>
                    <a:pt x="39708" y="14723"/>
                    <a:pt x="40121" y="14723"/>
                  </a:cubicBezTo>
                  <a:close/>
                  <a:moveTo>
                    <a:pt x="9320" y="15200"/>
                  </a:moveTo>
                  <a:cubicBezTo>
                    <a:pt x="9509" y="15200"/>
                    <a:pt x="9706" y="15246"/>
                    <a:pt x="9896" y="15341"/>
                  </a:cubicBezTo>
                  <a:cubicBezTo>
                    <a:pt x="10476" y="15614"/>
                    <a:pt x="10715" y="16297"/>
                    <a:pt x="10408" y="16911"/>
                  </a:cubicBezTo>
                  <a:cubicBezTo>
                    <a:pt x="10192" y="17318"/>
                    <a:pt x="9792" y="17558"/>
                    <a:pt x="9371" y="17558"/>
                  </a:cubicBezTo>
                  <a:cubicBezTo>
                    <a:pt x="9193" y="17558"/>
                    <a:pt x="9011" y="17514"/>
                    <a:pt x="8838" y="17423"/>
                  </a:cubicBezTo>
                  <a:cubicBezTo>
                    <a:pt x="8224" y="17150"/>
                    <a:pt x="8019" y="16433"/>
                    <a:pt x="8326" y="15853"/>
                  </a:cubicBezTo>
                  <a:cubicBezTo>
                    <a:pt x="8515" y="15429"/>
                    <a:pt x="8898" y="15200"/>
                    <a:pt x="9320" y="15200"/>
                  </a:cubicBezTo>
                  <a:close/>
                  <a:moveTo>
                    <a:pt x="31329" y="15917"/>
                  </a:moveTo>
                  <a:cubicBezTo>
                    <a:pt x="31518" y="15917"/>
                    <a:pt x="31715" y="15963"/>
                    <a:pt x="31905" y="16058"/>
                  </a:cubicBezTo>
                  <a:cubicBezTo>
                    <a:pt x="32485" y="16365"/>
                    <a:pt x="32724" y="17082"/>
                    <a:pt x="32417" y="17628"/>
                  </a:cubicBezTo>
                  <a:cubicBezTo>
                    <a:pt x="32198" y="18017"/>
                    <a:pt x="31770" y="18268"/>
                    <a:pt x="31345" y="18268"/>
                  </a:cubicBezTo>
                  <a:cubicBezTo>
                    <a:pt x="31174" y="18268"/>
                    <a:pt x="31004" y="18228"/>
                    <a:pt x="30847" y="18140"/>
                  </a:cubicBezTo>
                  <a:cubicBezTo>
                    <a:pt x="30267" y="17901"/>
                    <a:pt x="30029" y="17150"/>
                    <a:pt x="30336" y="16570"/>
                  </a:cubicBezTo>
                  <a:cubicBezTo>
                    <a:pt x="30524" y="16146"/>
                    <a:pt x="30908" y="15917"/>
                    <a:pt x="31329" y="15917"/>
                  </a:cubicBezTo>
                  <a:close/>
                  <a:moveTo>
                    <a:pt x="22548" y="16258"/>
                  </a:moveTo>
                  <a:cubicBezTo>
                    <a:pt x="22733" y="16258"/>
                    <a:pt x="22922" y="16304"/>
                    <a:pt x="23102" y="16399"/>
                  </a:cubicBezTo>
                  <a:cubicBezTo>
                    <a:pt x="23716" y="16706"/>
                    <a:pt x="23921" y="17423"/>
                    <a:pt x="23613" y="17969"/>
                  </a:cubicBezTo>
                  <a:cubicBezTo>
                    <a:pt x="23425" y="18393"/>
                    <a:pt x="23009" y="18622"/>
                    <a:pt x="22589" y="18622"/>
                  </a:cubicBezTo>
                  <a:cubicBezTo>
                    <a:pt x="22401" y="18622"/>
                    <a:pt x="22213" y="18576"/>
                    <a:pt x="22044" y="18481"/>
                  </a:cubicBezTo>
                  <a:cubicBezTo>
                    <a:pt x="21498" y="18174"/>
                    <a:pt x="21293" y="17491"/>
                    <a:pt x="21532" y="16911"/>
                  </a:cubicBezTo>
                  <a:cubicBezTo>
                    <a:pt x="21744" y="16487"/>
                    <a:pt x="22135" y="16258"/>
                    <a:pt x="22548" y="16258"/>
                  </a:cubicBezTo>
                  <a:close/>
                  <a:moveTo>
                    <a:pt x="44624" y="16981"/>
                  </a:moveTo>
                  <a:cubicBezTo>
                    <a:pt x="44807" y="16981"/>
                    <a:pt x="44996" y="17024"/>
                    <a:pt x="45179" y="17116"/>
                  </a:cubicBezTo>
                  <a:cubicBezTo>
                    <a:pt x="45759" y="17423"/>
                    <a:pt x="45964" y="18140"/>
                    <a:pt x="45691" y="18686"/>
                  </a:cubicBezTo>
                  <a:cubicBezTo>
                    <a:pt x="45479" y="19110"/>
                    <a:pt x="45055" y="19338"/>
                    <a:pt x="44634" y="19338"/>
                  </a:cubicBezTo>
                  <a:cubicBezTo>
                    <a:pt x="44445" y="19338"/>
                    <a:pt x="44256" y="19292"/>
                    <a:pt x="44087" y="19197"/>
                  </a:cubicBezTo>
                  <a:cubicBezTo>
                    <a:pt x="43507" y="18924"/>
                    <a:pt x="43268" y="18242"/>
                    <a:pt x="43575" y="17628"/>
                  </a:cubicBezTo>
                  <a:cubicBezTo>
                    <a:pt x="43791" y="17220"/>
                    <a:pt x="44192" y="16981"/>
                    <a:pt x="44624" y="16981"/>
                  </a:cubicBezTo>
                  <a:close/>
                  <a:moveTo>
                    <a:pt x="13756" y="17453"/>
                  </a:moveTo>
                  <a:cubicBezTo>
                    <a:pt x="13945" y="17453"/>
                    <a:pt x="14142" y="17499"/>
                    <a:pt x="14332" y="17594"/>
                  </a:cubicBezTo>
                  <a:cubicBezTo>
                    <a:pt x="14912" y="17901"/>
                    <a:pt x="15151" y="18617"/>
                    <a:pt x="14844" y="19163"/>
                  </a:cubicBezTo>
                  <a:cubicBezTo>
                    <a:pt x="14632" y="19587"/>
                    <a:pt x="14225" y="19816"/>
                    <a:pt x="13813" y="19816"/>
                  </a:cubicBezTo>
                  <a:cubicBezTo>
                    <a:pt x="13629" y="19816"/>
                    <a:pt x="13443" y="19770"/>
                    <a:pt x="13274" y="19675"/>
                  </a:cubicBezTo>
                  <a:cubicBezTo>
                    <a:pt x="12694" y="19436"/>
                    <a:pt x="12455" y="18686"/>
                    <a:pt x="12762" y="18105"/>
                  </a:cubicBezTo>
                  <a:cubicBezTo>
                    <a:pt x="12951" y="17681"/>
                    <a:pt x="13334" y="17453"/>
                    <a:pt x="13756" y="17453"/>
                  </a:cubicBezTo>
                  <a:close/>
                  <a:moveTo>
                    <a:pt x="4974" y="17794"/>
                  </a:moveTo>
                  <a:cubicBezTo>
                    <a:pt x="5159" y="17794"/>
                    <a:pt x="5349" y="17840"/>
                    <a:pt x="5528" y="17935"/>
                  </a:cubicBezTo>
                  <a:cubicBezTo>
                    <a:pt x="6142" y="18242"/>
                    <a:pt x="6347" y="18959"/>
                    <a:pt x="6040" y="19505"/>
                  </a:cubicBezTo>
                  <a:cubicBezTo>
                    <a:pt x="5852" y="19929"/>
                    <a:pt x="5468" y="20157"/>
                    <a:pt x="5046" y="20157"/>
                  </a:cubicBezTo>
                  <a:cubicBezTo>
                    <a:pt x="4857" y="20157"/>
                    <a:pt x="4661" y="20111"/>
                    <a:pt x="4470" y="20016"/>
                  </a:cubicBezTo>
                  <a:cubicBezTo>
                    <a:pt x="3924" y="19709"/>
                    <a:pt x="3720" y="19027"/>
                    <a:pt x="3959" y="18447"/>
                  </a:cubicBezTo>
                  <a:cubicBezTo>
                    <a:pt x="4171" y="18023"/>
                    <a:pt x="4562" y="17794"/>
                    <a:pt x="4974" y="17794"/>
                  </a:cubicBezTo>
                  <a:close/>
                  <a:moveTo>
                    <a:pt x="35857" y="18176"/>
                  </a:moveTo>
                  <a:cubicBezTo>
                    <a:pt x="36035" y="18176"/>
                    <a:pt x="36213" y="18219"/>
                    <a:pt x="36375" y="18310"/>
                  </a:cubicBezTo>
                  <a:cubicBezTo>
                    <a:pt x="36921" y="18617"/>
                    <a:pt x="37194" y="19334"/>
                    <a:pt x="36887" y="19880"/>
                  </a:cubicBezTo>
                  <a:cubicBezTo>
                    <a:pt x="36675" y="20304"/>
                    <a:pt x="36284" y="20533"/>
                    <a:pt x="35872" y="20533"/>
                  </a:cubicBezTo>
                  <a:cubicBezTo>
                    <a:pt x="35687" y="20533"/>
                    <a:pt x="35497" y="20487"/>
                    <a:pt x="35318" y="20392"/>
                  </a:cubicBezTo>
                  <a:cubicBezTo>
                    <a:pt x="34703" y="20119"/>
                    <a:pt x="34499" y="19436"/>
                    <a:pt x="34806" y="18822"/>
                  </a:cubicBezTo>
                  <a:cubicBezTo>
                    <a:pt x="35021" y="18415"/>
                    <a:pt x="35439" y="18176"/>
                    <a:pt x="35857" y="18176"/>
                  </a:cubicBezTo>
                  <a:close/>
                  <a:moveTo>
                    <a:pt x="49080" y="19249"/>
                  </a:moveTo>
                  <a:cubicBezTo>
                    <a:pt x="49261" y="19249"/>
                    <a:pt x="49444" y="19287"/>
                    <a:pt x="49615" y="19368"/>
                  </a:cubicBezTo>
                  <a:cubicBezTo>
                    <a:pt x="50195" y="19675"/>
                    <a:pt x="50400" y="20392"/>
                    <a:pt x="50127" y="20972"/>
                  </a:cubicBezTo>
                  <a:cubicBezTo>
                    <a:pt x="49907" y="21363"/>
                    <a:pt x="49493" y="21597"/>
                    <a:pt x="49050" y="21597"/>
                  </a:cubicBezTo>
                  <a:cubicBezTo>
                    <a:pt x="48876" y="21597"/>
                    <a:pt x="48697" y="21561"/>
                    <a:pt x="48523" y="21484"/>
                  </a:cubicBezTo>
                  <a:cubicBezTo>
                    <a:pt x="47977" y="21177"/>
                    <a:pt x="47738" y="20494"/>
                    <a:pt x="48011" y="19880"/>
                  </a:cubicBezTo>
                  <a:cubicBezTo>
                    <a:pt x="48228" y="19471"/>
                    <a:pt x="48648" y="19249"/>
                    <a:pt x="49080" y="19249"/>
                  </a:cubicBezTo>
                  <a:close/>
                  <a:moveTo>
                    <a:pt x="18269" y="19711"/>
                  </a:moveTo>
                  <a:cubicBezTo>
                    <a:pt x="18447" y="19711"/>
                    <a:pt x="18629" y="19754"/>
                    <a:pt x="18802" y="19846"/>
                  </a:cubicBezTo>
                  <a:cubicBezTo>
                    <a:pt x="19416" y="20153"/>
                    <a:pt x="19621" y="20869"/>
                    <a:pt x="19314" y="21415"/>
                  </a:cubicBezTo>
                  <a:cubicBezTo>
                    <a:pt x="19102" y="21839"/>
                    <a:pt x="18695" y="22068"/>
                    <a:pt x="18283" y="22068"/>
                  </a:cubicBezTo>
                  <a:cubicBezTo>
                    <a:pt x="18099" y="22068"/>
                    <a:pt x="17913" y="22022"/>
                    <a:pt x="17744" y="21927"/>
                  </a:cubicBezTo>
                  <a:cubicBezTo>
                    <a:pt x="17130" y="21654"/>
                    <a:pt x="16925" y="20972"/>
                    <a:pt x="17232" y="20358"/>
                  </a:cubicBezTo>
                  <a:cubicBezTo>
                    <a:pt x="17448" y="19950"/>
                    <a:pt x="17849" y="19711"/>
                    <a:pt x="18269" y="19711"/>
                  </a:cubicBezTo>
                  <a:close/>
                  <a:moveTo>
                    <a:pt x="9477" y="20052"/>
                  </a:moveTo>
                  <a:cubicBezTo>
                    <a:pt x="9660" y="20052"/>
                    <a:pt x="9850" y="20095"/>
                    <a:pt x="10032" y="20187"/>
                  </a:cubicBezTo>
                  <a:cubicBezTo>
                    <a:pt x="10613" y="20494"/>
                    <a:pt x="10817" y="21177"/>
                    <a:pt x="10544" y="21757"/>
                  </a:cubicBezTo>
                  <a:cubicBezTo>
                    <a:pt x="10332" y="22181"/>
                    <a:pt x="9925" y="22410"/>
                    <a:pt x="9502" y="22410"/>
                  </a:cubicBezTo>
                  <a:cubicBezTo>
                    <a:pt x="9313" y="22410"/>
                    <a:pt x="9120" y="22364"/>
                    <a:pt x="8941" y="22268"/>
                  </a:cubicBezTo>
                  <a:cubicBezTo>
                    <a:pt x="8395" y="21995"/>
                    <a:pt x="8156" y="21313"/>
                    <a:pt x="8429" y="20699"/>
                  </a:cubicBezTo>
                  <a:cubicBezTo>
                    <a:pt x="8644" y="20292"/>
                    <a:pt x="9045" y="20052"/>
                    <a:pt x="9477" y="20052"/>
                  </a:cubicBezTo>
                  <a:close/>
                  <a:moveTo>
                    <a:pt x="40287" y="20428"/>
                  </a:moveTo>
                  <a:cubicBezTo>
                    <a:pt x="40468" y="20428"/>
                    <a:pt x="40649" y="20471"/>
                    <a:pt x="40811" y="20562"/>
                  </a:cubicBezTo>
                  <a:cubicBezTo>
                    <a:pt x="41391" y="20869"/>
                    <a:pt x="41630" y="21586"/>
                    <a:pt x="41323" y="22166"/>
                  </a:cubicBezTo>
                  <a:cubicBezTo>
                    <a:pt x="41103" y="22558"/>
                    <a:pt x="40689" y="22791"/>
                    <a:pt x="40259" y="22791"/>
                  </a:cubicBezTo>
                  <a:cubicBezTo>
                    <a:pt x="40090" y="22791"/>
                    <a:pt x="39918" y="22755"/>
                    <a:pt x="39754" y="22678"/>
                  </a:cubicBezTo>
                  <a:cubicBezTo>
                    <a:pt x="39208" y="22371"/>
                    <a:pt x="38935" y="21688"/>
                    <a:pt x="39242" y="21074"/>
                  </a:cubicBezTo>
                  <a:cubicBezTo>
                    <a:pt x="39433" y="20667"/>
                    <a:pt x="39861" y="20428"/>
                    <a:pt x="40287" y="20428"/>
                  </a:cubicBezTo>
                  <a:close/>
                  <a:moveTo>
                    <a:pt x="31480" y="20784"/>
                  </a:moveTo>
                  <a:cubicBezTo>
                    <a:pt x="31656" y="20784"/>
                    <a:pt x="31837" y="20823"/>
                    <a:pt x="32008" y="20904"/>
                  </a:cubicBezTo>
                  <a:cubicBezTo>
                    <a:pt x="32622" y="21211"/>
                    <a:pt x="32827" y="21927"/>
                    <a:pt x="32520" y="22507"/>
                  </a:cubicBezTo>
                  <a:cubicBezTo>
                    <a:pt x="32327" y="22916"/>
                    <a:pt x="31897" y="23139"/>
                    <a:pt x="31469" y="23139"/>
                  </a:cubicBezTo>
                  <a:cubicBezTo>
                    <a:pt x="31290" y="23139"/>
                    <a:pt x="31111" y="23100"/>
                    <a:pt x="30950" y="23019"/>
                  </a:cubicBezTo>
                  <a:cubicBezTo>
                    <a:pt x="30404" y="22712"/>
                    <a:pt x="30165" y="22030"/>
                    <a:pt x="30438" y="21415"/>
                  </a:cubicBezTo>
                  <a:cubicBezTo>
                    <a:pt x="30655" y="21006"/>
                    <a:pt x="31058" y="20784"/>
                    <a:pt x="31480" y="20784"/>
                  </a:cubicBezTo>
                  <a:close/>
                  <a:moveTo>
                    <a:pt x="22725" y="21978"/>
                  </a:moveTo>
                  <a:cubicBezTo>
                    <a:pt x="22901" y="21978"/>
                    <a:pt x="23077" y="22017"/>
                    <a:pt x="23238" y="22098"/>
                  </a:cubicBezTo>
                  <a:cubicBezTo>
                    <a:pt x="23784" y="22405"/>
                    <a:pt x="24057" y="23087"/>
                    <a:pt x="23750" y="23702"/>
                  </a:cubicBezTo>
                  <a:cubicBezTo>
                    <a:pt x="23533" y="24111"/>
                    <a:pt x="23130" y="24333"/>
                    <a:pt x="22708" y="24333"/>
                  </a:cubicBezTo>
                  <a:cubicBezTo>
                    <a:pt x="22531" y="24333"/>
                    <a:pt x="22351" y="24294"/>
                    <a:pt x="22180" y="24213"/>
                  </a:cubicBezTo>
                  <a:cubicBezTo>
                    <a:pt x="21634" y="23906"/>
                    <a:pt x="21361" y="23224"/>
                    <a:pt x="21668" y="22610"/>
                  </a:cubicBezTo>
                  <a:cubicBezTo>
                    <a:pt x="21885" y="22201"/>
                    <a:pt x="22305" y="21978"/>
                    <a:pt x="22725" y="21978"/>
                  </a:cubicBezTo>
                  <a:close/>
                  <a:moveTo>
                    <a:pt x="13918" y="22320"/>
                  </a:moveTo>
                  <a:cubicBezTo>
                    <a:pt x="14100" y="22320"/>
                    <a:pt x="14287" y="22359"/>
                    <a:pt x="14468" y="22439"/>
                  </a:cubicBezTo>
                  <a:cubicBezTo>
                    <a:pt x="15049" y="22746"/>
                    <a:pt x="15253" y="23463"/>
                    <a:pt x="14980" y="24043"/>
                  </a:cubicBezTo>
                  <a:cubicBezTo>
                    <a:pt x="14764" y="24452"/>
                    <a:pt x="14344" y="24674"/>
                    <a:pt x="13912" y="24674"/>
                  </a:cubicBezTo>
                  <a:cubicBezTo>
                    <a:pt x="13731" y="24674"/>
                    <a:pt x="13548" y="24635"/>
                    <a:pt x="13377" y="24555"/>
                  </a:cubicBezTo>
                  <a:cubicBezTo>
                    <a:pt x="12831" y="24248"/>
                    <a:pt x="12592" y="23565"/>
                    <a:pt x="12865" y="22951"/>
                  </a:cubicBezTo>
                  <a:cubicBezTo>
                    <a:pt x="13081" y="22542"/>
                    <a:pt x="13484" y="22320"/>
                    <a:pt x="13918" y="22320"/>
                  </a:cubicBezTo>
                  <a:close/>
                  <a:moveTo>
                    <a:pt x="44743" y="22707"/>
                  </a:moveTo>
                  <a:cubicBezTo>
                    <a:pt x="44927" y="22707"/>
                    <a:pt x="45112" y="22753"/>
                    <a:pt x="45281" y="22849"/>
                  </a:cubicBezTo>
                  <a:cubicBezTo>
                    <a:pt x="45827" y="23122"/>
                    <a:pt x="46100" y="23872"/>
                    <a:pt x="45793" y="24418"/>
                  </a:cubicBezTo>
                  <a:cubicBezTo>
                    <a:pt x="45578" y="24826"/>
                    <a:pt x="45177" y="25065"/>
                    <a:pt x="44757" y="25065"/>
                  </a:cubicBezTo>
                  <a:cubicBezTo>
                    <a:pt x="44578" y="25065"/>
                    <a:pt x="44396" y="25022"/>
                    <a:pt x="44224" y="24930"/>
                  </a:cubicBezTo>
                  <a:cubicBezTo>
                    <a:pt x="43644" y="24623"/>
                    <a:pt x="43405" y="23941"/>
                    <a:pt x="43712" y="23360"/>
                  </a:cubicBezTo>
                  <a:cubicBezTo>
                    <a:pt x="43924" y="22936"/>
                    <a:pt x="44331" y="22707"/>
                    <a:pt x="44743" y="22707"/>
                  </a:cubicBezTo>
                  <a:close/>
                  <a:moveTo>
                    <a:pt x="35966" y="23049"/>
                  </a:moveTo>
                  <a:cubicBezTo>
                    <a:pt x="36154" y="23049"/>
                    <a:pt x="36343" y="23095"/>
                    <a:pt x="36512" y="23190"/>
                  </a:cubicBezTo>
                  <a:cubicBezTo>
                    <a:pt x="37092" y="23463"/>
                    <a:pt x="37297" y="24213"/>
                    <a:pt x="37024" y="24759"/>
                  </a:cubicBezTo>
                  <a:cubicBezTo>
                    <a:pt x="36808" y="25167"/>
                    <a:pt x="36407" y="25406"/>
                    <a:pt x="35975" y="25406"/>
                  </a:cubicBezTo>
                  <a:cubicBezTo>
                    <a:pt x="35792" y="25406"/>
                    <a:pt x="35603" y="25363"/>
                    <a:pt x="35420" y="25271"/>
                  </a:cubicBezTo>
                  <a:cubicBezTo>
                    <a:pt x="34840" y="24964"/>
                    <a:pt x="34635" y="24282"/>
                    <a:pt x="34942" y="23702"/>
                  </a:cubicBezTo>
                  <a:cubicBezTo>
                    <a:pt x="35131" y="23278"/>
                    <a:pt x="35547" y="23049"/>
                    <a:pt x="35966" y="23049"/>
                  </a:cubicBezTo>
                  <a:close/>
                  <a:moveTo>
                    <a:pt x="5171" y="23514"/>
                  </a:moveTo>
                  <a:cubicBezTo>
                    <a:pt x="5348" y="23514"/>
                    <a:pt x="5528" y="23553"/>
                    <a:pt x="5699" y="23633"/>
                  </a:cubicBezTo>
                  <a:cubicBezTo>
                    <a:pt x="6279" y="23941"/>
                    <a:pt x="6484" y="24623"/>
                    <a:pt x="6211" y="25237"/>
                  </a:cubicBezTo>
                  <a:cubicBezTo>
                    <a:pt x="5994" y="25646"/>
                    <a:pt x="5574" y="25869"/>
                    <a:pt x="5154" y="25869"/>
                  </a:cubicBezTo>
                  <a:cubicBezTo>
                    <a:pt x="4978" y="25869"/>
                    <a:pt x="4802" y="25830"/>
                    <a:pt x="4641" y="25749"/>
                  </a:cubicBezTo>
                  <a:cubicBezTo>
                    <a:pt x="4027" y="25442"/>
                    <a:pt x="3822" y="24759"/>
                    <a:pt x="4129" y="24145"/>
                  </a:cubicBezTo>
                  <a:cubicBezTo>
                    <a:pt x="4346" y="23736"/>
                    <a:pt x="4749" y="23514"/>
                    <a:pt x="5171" y="23514"/>
                  </a:cubicBezTo>
                  <a:close/>
                  <a:moveTo>
                    <a:pt x="27169" y="24243"/>
                  </a:moveTo>
                  <a:cubicBezTo>
                    <a:pt x="27354" y="24243"/>
                    <a:pt x="27539" y="24289"/>
                    <a:pt x="27708" y="24384"/>
                  </a:cubicBezTo>
                  <a:cubicBezTo>
                    <a:pt x="28322" y="24657"/>
                    <a:pt x="28527" y="25408"/>
                    <a:pt x="28220" y="25954"/>
                  </a:cubicBezTo>
                  <a:cubicBezTo>
                    <a:pt x="28028" y="26361"/>
                    <a:pt x="27635" y="26600"/>
                    <a:pt x="27205" y="26600"/>
                  </a:cubicBezTo>
                  <a:cubicBezTo>
                    <a:pt x="27022" y="26600"/>
                    <a:pt x="26833" y="26557"/>
                    <a:pt x="26650" y="26466"/>
                  </a:cubicBezTo>
                  <a:cubicBezTo>
                    <a:pt x="26070" y="26159"/>
                    <a:pt x="25831" y="25476"/>
                    <a:pt x="26139" y="24896"/>
                  </a:cubicBezTo>
                  <a:cubicBezTo>
                    <a:pt x="26351" y="24472"/>
                    <a:pt x="26758" y="24243"/>
                    <a:pt x="27169" y="24243"/>
                  </a:cubicBezTo>
                  <a:close/>
                  <a:moveTo>
                    <a:pt x="18363" y="24584"/>
                  </a:moveTo>
                  <a:cubicBezTo>
                    <a:pt x="18552" y="24584"/>
                    <a:pt x="18748" y="24630"/>
                    <a:pt x="18939" y="24725"/>
                  </a:cubicBezTo>
                  <a:cubicBezTo>
                    <a:pt x="19519" y="24998"/>
                    <a:pt x="19758" y="25681"/>
                    <a:pt x="19450" y="26295"/>
                  </a:cubicBezTo>
                  <a:cubicBezTo>
                    <a:pt x="19235" y="26702"/>
                    <a:pt x="18817" y="26941"/>
                    <a:pt x="18399" y="26941"/>
                  </a:cubicBezTo>
                  <a:cubicBezTo>
                    <a:pt x="18221" y="26941"/>
                    <a:pt x="18043" y="26898"/>
                    <a:pt x="17881" y="26807"/>
                  </a:cubicBezTo>
                  <a:cubicBezTo>
                    <a:pt x="17267" y="26500"/>
                    <a:pt x="17062" y="25817"/>
                    <a:pt x="17369" y="25237"/>
                  </a:cubicBezTo>
                  <a:cubicBezTo>
                    <a:pt x="17557" y="24813"/>
                    <a:pt x="17941" y="24584"/>
                    <a:pt x="18363" y="24584"/>
                  </a:cubicBezTo>
                  <a:close/>
                  <a:moveTo>
                    <a:pt x="49163" y="24960"/>
                  </a:moveTo>
                  <a:cubicBezTo>
                    <a:pt x="49348" y="24960"/>
                    <a:pt x="49538" y="25006"/>
                    <a:pt x="49717" y="25101"/>
                  </a:cubicBezTo>
                  <a:cubicBezTo>
                    <a:pt x="50332" y="25408"/>
                    <a:pt x="50536" y="26124"/>
                    <a:pt x="50229" y="26670"/>
                  </a:cubicBezTo>
                  <a:cubicBezTo>
                    <a:pt x="50041" y="27094"/>
                    <a:pt x="49641" y="27323"/>
                    <a:pt x="49220" y="27323"/>
                  </a:cubicBezTo>
                  <a:cubicBezTo>
                    <a:pt x="49032" y="27323"/>
                    <a:pt x="48839" y="27277"/>
                    <a:pt x="48660" y="27182"/>
                  </a:cubicBezTo>
                  <a:cubicBezTo>
                    <a:pt x="48114" y="26875"/>
                    <a:pt x="47841" y="26193"/>
                    <a:pt x="48148" y="25613"/>
                  </a:cubicBezTo>
                  <a:cubicBezTo>
                    <a:pt x="48360" y="25188"/>
                    <a:pt x="48751" y="24960"/>
                    <a:pt x="49163" y="24960"/>
                  </a:cubicBezTo>
                  <a:close/>
                  <a:moveTo>
                    <a:pt x="40402" y="25301"/>
                  </a:moveTo>
                  <a:cubicBezTo>
                    <a:pt x="40590" y="25301"/>
                    <a:pt x="40779" y="25347"/>
                    <a:pt x="40948" y="25442"/>
                  </a:cubicBezTo>
                  <a:cubicBezTo>
                    <a:pt x="41528" y="25749"/>
                    <a:pt x="41767" y="26466"/>
                    <a:pt x="41460" y="27012"/>
                  </a:cubicBezTo>
                  <a:cubicBezTo>
                    <a:pt x="41241" y="27401"/>
                    <a:pt x="40830" y="27652"/>
                    <a:pt x="40390" y="27652"/>
                  </a:cubicBezTo>
                  <a:cubicBezTo>
                    <a:pt x="40213" y="27652"/>
                    <a:pt x="40032" y="27611"/>
                    <a:pt x="39856" y="27523"/>
                  </a:cubicBezTo>
                  <a:cubicBezTo>
                    <a:pt x="39310" y="27216"/>
                    <a:pt x="39071" y="26500"/>
                    <a:pt x="39378" y="25954"/>
                  </a:cubicBezTo>
                  <a:cubicBezTo>
                    <a:pt x="39567" y="25530"/>
                    <a:pt x="39983" y="25301"/>
                    <a:pt x="40402" y="25301"/>
                  </a:cubicBezTo>
                  <a:close/>
                  <a:moveTo>
                    <a:pt x="9581" y="25779"/>
                  </a:moveTo>
                  <a:cubicBezTo>
                    <a:pt x="9766" y="25779"/>
                    <a:pt x="9955" y="25825"/>
                    <a:pt x="10135" y="25920"/>
                  </a:cubicBezTo>
                  <a:cubicBezTo>
                    <a:pt x="10749" y="26193"/>
                    <a:pt x="10954" y="26943"/>
                    <a:pt x="10647" y="27489"/>
                  </a:cubicBezTo>
                  <a:cubicBezTo>
                    <a:pt x="10455" y="27897"/>
                    <a:pt x="10062" y="28136"/>
                    <a:pt x="9631" y="28136"/>
                  </a:cubicBezTo>
                  <a:cubicBezTo>
                    <a:pt x="9449" y="28136"/>
                    <a:pt x="9260" y="28093"/>
                    <a:pt x="9077" y="28001"/>
                  </a:cubicBezTo>
                  <a:cubicBezTo>
                    <a:pt x="8463" y="27694"/>
                    <a:pt x="8258" y="27012"/>
                    <a:pt x="8565" y="26431"/>
                  </a:cubicBezTo>
                  <a:cubicBezTo>
                    <a:pt x="8777" y="26007"/>
                    <a:pt x="9168" y="25779"/>
                    <a:pt x="9581" y="25779"/>
                  </a:cubicBezTo>
                  <a:close/>
                  <a:moveTo>
                    <a:pt x="31605" y="26495"/>
                  </a:moveTo>
                  <a:cubicBezTo>
                    <a:pt x="31790" y="26495"/>
                    <a:pt x="31975" y="26541"/>
                    <a:pt x="32144" y="26636"/>
                  </a:cubicBezTo>
                  <a:cubicBezTo>
                    <a:pt x="32690" y="26943"/>
                    <a:pt x="32963" y="27626"/>
                    <a:pt x="32656" y="28206"/>
                  </a:cubicBezTo>
                  <a:cubicBezTo>
                    <a:pt x="32468" y="28630"/>
                    <a:pt x="32068" y="28859"/>
                    <a:pt x="31647" y="28859"/>
                  </a:cubicBezTo>
                  <a:cubicBezTo>
                    <a:pt x="31459" y="28859"/>
                    <a:pt x="31266" y="28813"/>
                    <a:pt x="31086" y="28718"/>
                  </a:cubicBezTo>
                  <a:cubicBezTo>
                    <a:pt x="30540" y="28411"/>
                    <a:pt x="30267" y="27728"/>
                    <a:pt x="30575" y="27148"/>
                  </a:cubicBezTo>
                  <a:cubicBezTo>
                    <a:pt x="30787" y="26724"/>
                    <a:pt x="31194" y="26495"/>
                    <a:pt x="31605" y="26495"/>
                  </a:cubicBezTo>
                  <a:close/>
                  <a:moveTo>
                    <a:pt x="22829" y="26836"/>
                  </a:moveTo>
                  <a:cubicBezTo>
                    <a:pt x="23017" y="26836"/>
                    <a:pt x="23206" y="26882"/>
                    <a:pt x="23375" y="26977"/>
                  </a:cubicBezTo>
                  <a:cubicBezTo>
                    <a:pt x="23955" y="27285"/>
                    <a:pt x="24194" y="27933"/>
                    <a:pt x="23886" y="28547"/>
                  </a:cubicBezTo>
                  <a:cubicBezTo>
                    <a:pt x="23674" y="28971"/>
                    <a:pt x="23283" y="29200"/>
                    <a:pt x="22871" y="29200"/>
                  </a:cubicBezTo>
                  <a:cubicBezTo>
                    <a:pt x="22686" y="29200"/>
                    <a:pt x="22496" y="29154"/>
                    <a:pt x="22317" y="29059"/>
                  </a:cubicBezTo>
                  <a:cubicBezTo>
                    <a:pt x="21737" y="28752"/>
                    <a:pt x="21498" y="28035"/>
                    <a:pt x="21805" y="27489"/>
                  </a:cubicBezTo>
                  <a:cubicBezTo>
                    <a:pt x="21993" y="27065"/>
                    <a:pt x="22410" y="26836"/>
                    <a:pt x="22829" y="26836"/>
                  </a:cubicBezTo>
                  <a:close/>
                  <a:moveTo>
                    <a:pt x="44885" y="27560"/>
                  </a:moveTo>
                  <a:cubicBezTo>
                    <a:pt x="45063" y="27560"/>
                    <a:pt x="45245" y="27603"/>
                    <a:pt x="45418" y="27694"/>
                  </a:cubicBezTo>
                  <a:cubicBezTo>
                    <a:pt x="46032" y="28001"/>
                    <a:pt x="46237" y="28718"/>
                    <a:pt x="45930" y="29264"/>
                  </a:cubicBezTo>
                  <a:cubicBezTo>
                    <a:pt x="45718" y="29688"/>
                    <a:pt x="45327" y="29917"/>
                    <a:pt x="44914" y="29917"/>
                  </a:cubicBezTo>
                  <a:cubicBezTo>
                    <a:pt x="44729" y="29917"/>
                    <a:pt x="44540" y="29871"/>
                    <a:pt x="44360" y="29776"/>
                  </a:cubicBezTo>
                  <a:cubicBezTo>
                    <a:pt x="43746" y="29503"/>
                    <a:pt x="43541" y="28752"/>
                    <a:pt x="43848" y="28206"/>
                  </a:cubicBezTo>
                  <a:cubicBezTo>
                    <a:pt x="44064" y="27799"/>
                    <a:pt x="44465" y="27560"/>
                    <a:pt x="44885" y="27560"/>
                  </a:cubicBezTo>
                  <a:close/>
                  <a:moveTo>
                    <a:pt x="14032" y="28031"/>
                  </a:moveTo>
                  <a:cubicBezTo>
                    <a:pt x="14216" y="28031"/>
                    <a:pt x="14402" y="28077"/>
                    <a:pt x="14571" y="28172"/>
                  </a:cubicBezTo>
                  <a:cubicBezTo>
                    <a:pt x="15185" y="28479"/>
                    <a:pt x="15390" y="29195"/>
                    <a:pt x="15083" y="29741"/>
                  </a:cubicBezTo>
                  <a:cubicBezTo>
                    <a:pt x="14894" y="30165"/>
                    <a:pt x="14511" y="30394"/>
                    <a:pt x="14089" y="30394"/>
                  </a:cubicBezTo>
                  <a:cubicBezTo>
                    <a:pt x="13900" y="30394"/>
                    <a:pt x="13703" y="30348"/>
                    <a:pt x="13513" y="30253"/>
                  </a:cubicBezTo>
                  <a:cubicBezTo>
                    <a:pt x="12967" y="29946"/>
                    <a:pt x="12694" y="29230"/>
                    <a:pt x="13001" y="28684"/>
                  </a:cubicBezTo>
                  <a:cubicBezTo>
                    <a:pt x="13213" y="28260"/>
                    <a:pt x="13620" y="28031"/>
                    <a:pt x="14032" y="28031"/>
                  </a:cubicBezTo>
                  <a:close/>
                  <a:moveTo>
                    <a:pt x="36071" y="28747"/>
                  </a:moveTo>
                  <a:cubicBezTo>
                    <a:pt x="36262" y="28747"/>
                    <a:pt x="36458" y="28793"/>
                    <a:pt x="36648" y="28888"/>
                  </a:cubicBezTo>
                  <a:cubicBezTo>
                    <a:pt x="37228" y="29195"/>
                    <a:pt x="37433" y="29878"/>
                    <a:pt x="37126" y="30458"/>
                  </a:cubicBezTo>
                  <a:cubicBezTo>
                    <a:pt x="36938" y="30882"/>
                    <a:pt x="36554" y="31111"/>
                    <a:pt x="36132" y="31111"/>
                  </a:cubicBezTo>
                  <a:cubicBezTo>
                    <a:pt x="35943" y="31111"/>
                    <a:pt x="35747" y="31065"/>
                    <a:pt x="35556" y="30970"/>
                  </a:cubicBezTo>
                  <a:cubicBezTo>
                    <a:pt x="34976" y="30697"/>
                    <a:pt x="34738" y="29946"/>
                    <a:pt x="35045" y="29400"/>
                  </a:cubicBezTo>
                  <a:cubicBezTo>
                    <a:pt x="35257" y="28976"/>
                    <a:pt x="35648" y="28747"/>
                    <a:pt x="36071" y="28747"/>
                  </a:cubicBezTo>
                  <a:close/>
                  <a:moveTo>
                    <a:pt x="27327" y="29095"/>
                  </a:moveTo>
                  <a:cubicBezTo>
                    <a:pt x="27504" y="29095"/>
                    <a:pt x="27682" y="29138"/>
                    <a:pt x="27845" y="29230"/>
                  </a:cubicBezTo>
                  <a:cubicBezTo>
                    <a:pt x="28391" y="29537"/>
                    <a:pt x="28664" y="30253"/>
                    <a:pt x="28357" y="30799"/>
                  </a:cubicBezTo>
                  <a:cubicBezTo>
                    <a:pt x="28144" y="31223"/>
                    <a:pt x="27754" y="31452"/>
                    <a:pt x="27341" y="31452"/>
                  </a:cubicBezTo>
                  <a:cubicBezTo>
                    <a:pt x="27156" y="31452"/>
                    <a:pt x="26966" y="31406"/>
                    <a:pt x="26787" y="31311"/>
                  </a:cubicBezTo>
                  <a:cubicBezTo>
                    <a:pt x="26173" y="31038"/>
                    <a:pt x="25968" y="30287"/>
                    <a:pt x="26275" y="29741"/>
                  </a:cubicBezTo>
                  <a:cubicBezTo>
                    <a:pt x="26491" y="29334"/>
                    <a:pt x="26908" y="29095"/>
                    <a:pt x="27327" y="29095"/>
                  </a:cubicBezTo>
                  <a:close/>
                  <a:moveTo>
                    <a:pt x="50492" y="31261"/>
                  </a:moveTo>
                  <a:lnTo>
                    <a:pt x="50492" y="31261"/>
                  </a:lnTo>
                  <a:cubicBezTo>
                    <a:pt x="50413" y="31442"/>
                    <a:pt x="50329" y="31620"/>
                    <a:pt x="50242" y="31796"/>
                  </a:cubicBezTo>
                  <a:lnTo>
                    <a:pt x="50242" y="31796"/>
                  </a:lnTo>
                  <a:cubicBezTo>
                    <a:pt x="50304" y="31724"/>
                    <a:pt x="50357" y="31642"/>
                    <a:pt x="50400" y="31550"/>
                  </a:cubicBezTo>
                  <a:cubicBezTo>
                    <a:pt x="50442" y="31455"/>
                    <a:pt x="50473" y="31359"/>
                    <a:pt x="50492" y="31261"/>
                  </a:cubicBezTo>
                  <a:close/>
                  <a:moveTo>
                    <a:pt x="18535" y="30289"/>
                  </a:moveTo>
                  <a:cubicBezTo>
                    <a:pt x="18717" y="30289"/>
                    <a:pt x="18902" y="30332"/>
                    <a:pt x="19075" y="30424"/>
                  </a:cubicBezTo>
                  <a:cubicBezTo>
                    <a:pt x="19655" y="30731"/>
                    <a:pt x="19860" y="31448"/>
                    <a:pt x="19587" y="31994"/>
                  </a:cubicBezTo>
                  <a:cubicBezTo>
                    <a:pt x="19368" y="32383"/>
                    <a:pt x="18957" y="32634"/>
                    <a:pt x="18517" y="32634"/>
                  </a:cubicBezTo>
                  <a:cubicBezTo>
                    <a:pt x="18341" y="32634"/>
                    <a:pt x="18159" y="32593"/>
                    <a:pt x="17983" y="32505"/>
                  </a:cubicBezTo>
                  <a:cubicBezTo>
                    <a:pt x="17403" y="32198"/>
                    <a:pt x="17198" y="31482"/>
                    <a:pt x="17471" y="30936"/>
                  </a:cubicBezTo>
                  <a:cubicBezTo>
                    <a:pt x="17687" y="30528"/>
                    <a:pt x="18104" y="30289"/>
                    <a:pt x="18535" y="30289"/>
                  </a:cubicBezTo>
                  <a:close/>
                  <a:moveTo>
                    <a:pt x="9732" y="30624"/>
                  </a:moveTo>
                  <a:cubicBezTo>
                    <a:pt x="9917" y="30624"/>
                    <a:pt x="10102" y="30670"/>
                    <a:pt x="10271" y="30765"/>
                  </a:cubicBezTo>
                  <a:cubicBezTo>
                    <a:pt x="10886" y="31038"/>
                    <a:pt x="11090" y="31755"/>
                    <a:pt x="10783" y="32335"/>
                  </a:cubicBezTo>
                  <a:cubicBezTo>
                    <a:pt x="10571" y="32759"/>
                    <a:pt x="10180" y="32988"/>
                    <a:pt x="9768" y="32988"/>
                  </a:cubicBezTo>
                  <a:cubicBezTo>
                    <a:pt x="9583" y="32988"/>
                    <a:pt x="9393" y="32942"/>
                    <a:pt x="9214" y="32847"/>
                  </a:cubicBezTo>
                  <a:cubicBezTo>
                    <a:pt x="8599" y="32574"/>
                    <a:pt x="8395" y="31823"/>
                    <a:pt x="8702" y="31277"/>
                  </a:cubicBezTo>
                  <a:cubicBezTo>
                    <a:pt x="8914" y="30853"/>
                    <a:pt x="9321" y="30624"/>
                    <a:pt x="9732" y="30624"/>
                  </a:cubicBezTo>
                  <a:close/>
                  <a:moveTo>
                    <a:pt x="40534" y="31021"/>
                  </a:moveTo>
                  <a:cubicBezTo>
                    <a:pt x="40716" y="31021"/>
                    <a:pt x="40903" y="31060"/>
                    <a:pt x="41084" y="31140"/>
                  </a:cubicBezTo>
                  <a:cubicBezTo>
                    <a:pt x="41664" y="31448"/>
                    <a:pt x="41869" y="32164"/>
                    <a:pt x="41562" y="32744"/>
                  </a:cubicBezTo>
                  <a:cubicBezTo>
                    <a:pt x="41370" y="33153"/>
                    <a:pt x="40974" y="33376"/>
                    <a:pt x="40542" y="33376"/>
                  </a:cubicBezTo>
                  <a:cubicBezTo>
                    <a:pt x="40361" y="33376"/>
                    <a:pt x="40174" y="33337"/>
                    <a:pt x="39992" y="33256"/>
                  </a:cubicBezTo>
                  <a:cubicBezTo>
                    <a:pt x="39446" y="32949"/>
                    <a:pt x="39208" y="32198"/>
                    <a:pt x="39481" y="31652"/>
                  </a:cubicBezTo>
                  <a:cubicBezTo>
                    <a:pt x="39697" y="31243"/>
                    <a:pt x="40100" y="31021"/>
                    <a:pt x="40534" y="31021"/>
                  </a:cubicBezTo>
                  <a:close/>
                  <a:moveTo>
                    <a:pt x="31741" y="31347"/>
                  </a:moveTo>
                  <a:cubicBezTo>
                    <a:pt x="31923" y="31347"/>
                    <a:pt x="32108" y="31390"/>
                    <a:pt x="32281" y="31482"/>
                  </a:cubicBezTo>
                  <a:cubicBezTo>
                    <a:pt x="32861" y="31789"/>
                    <a:pt x="33100" y="32471"/>
                    <a:pt x="32792" y="33051"/>
                  </a:cubicBezTo>
                  <a:cubicBezTo>
                    <a:pt x="32580" y="33475"/>
                    <a:pt x="32190" y="33704"/>
                    <a:pt x="31777" y="33704"/>
                  </a:cubicBezTo>
                  <a:cubicBezTo>
                    <a:pt x="31592" y="33704"/>
                    <a:pt x="31402" y="33658"/>
                    <a:pt x="31223" y="33563"/>
                  </a:cubicBezTo>
                  <a:cubicBezTo>
                    <a:pt x="30677" y="33290"/>
                    <a:pt x="30404" y="32574"/>
                    <a:pt x="30711" y="31994"/>
                  </a:cubicBezTo>
                  <a:cubicBezTo>
                    <a:pt x="30903" y="31586"/>
                    <a:pt x="31313" y="31347"/>
                    <a:pt x="31741" y="31347"/>
                  </a:cubicBezTo>
                  <a:close/>
                  <a:moveTo>
                    <a:pt x="22961" y="32557"/>
                  </a:moveTo>
                  <a:cubicBezTo>
                    <a:pt x="23143" y="32557"/>
                    <a:pt x="23330" y="32595"/>
                    <a:pt x="23511" y="32676"/>
                  </a:cubicBezTo>
                  <a:cubicBezTo>
                    <a:pt x="24091" y="32983"/>
                    <a:pt x="24296" y="33700"/>
                    <a:pt x="24023" y="34280"/>
                  </a:cubicBezTo>
                  <a:cubicBezTo>
                    <a:pt x="23812" y="34678"/>
                    <a:pt x="23424" y="34900"/>
                    <a:pt x="23002" y="34900"/>
                  </a:cubicBezTo>
                  <a:cubicBezTo>
                    <a:pt x="22810" y="34900"/>
                    <a:pt x="22611" y="34854"/>
                    <a:pt x="22419" y="34758"/>
                  </a:cubicBezTo>
                  <a:cubicBezTo>
                    <a:pt x="21873" y="34485"/>
                    <a:pt x="21634" y="33768"/>
                    <a:pt x="21907" y="33188"/>
                  </a:cubicBezTo>
                  <a:cubicBezTo>
                    <a:pt x="22124" y="32779"/>
                    <a:pt x="22527" y="32557"/>
                    <a:pt x="22961" y="32557"/>
                  </a:cubicBezTo>
                  <a:close/>
                  <a:moveTo>
                    <a:pt x="14168" y="32842"/>
                  </a:moveTo>
                  <a:cubicBezTo>
                    <a:pt x="14353" y="32842"/>
                    <a:pt x="14538" y="32888"/>
                    <a:pt x="14707" y="32983"/>
                  </a:cubicBezTo>
                  <a:cubicBezTo>
                    <a:pt x="15322" y="33290"/>
                    <a:pt x="15526" y="34007"/>
                    <a:pt x="15219" y="34553"/>
                  </a:cubicBezTo>
                  <a:cubicBezTo>
                    <a:pt x="15007" y="34977"/>
                    <a:pt x="14616" y="35206"/>
                    <a:pt x="14204" y="35206"/>
                  </a:cubicBezTo>
                  <a:cubicBezTo>
                    <a:pt x="14018" y="35206"/>
                    <a:pt x="13829" y="35160"/>
                    <a:pt x="13650" y="35065"/>
                  </a:cubicBezTo>
                  <a:cubicBezTo>
                    <a:pt x="13104" y="34826"/>
                    <a:pt x="12831" y="34109"/>
                    <a:pt x="13138" y="33495"/>
                  </a:cubicBezTo>
                  <a:cubicBezTo>
                    <a:pt x="13350" y="33071"/>
                    <a:pt x="13757" y="32842"/>
                    <a:pt x="14168" y="32842"/>
                  </a:cubicBezTo>
                  <a:close/>
                  <a:moveTo>
                    <a:pt x="45000" y="33224"/>
                  </a:moveTo>
                  <a:cubicBezTo>
                    <a:pt x="45182" y="33224"/>
                    <a:pt x="45372" y="33267"/>
                    <a:pt x="45554" y="33358"/>
                  </a:cubicBezTo>
                  <a:cubicBezTo>
                    <a:pt x="46100" y="33666"/>
                    <a:pt x="46373" y="34382"/>
                    <a:pt x="46066" y="34962"/>
                  </a:cubicBezTo>
                  <a:cubicBezTo>
                    <a:pt x="45855" y="35361"/>
                    <a:pt x="45451" y="35582"/>
                    <a:pt x="45042" y="35582"/>
                  </a:cubicBezTo>
                  <a:cubicBezTo>
                    <a:pt x="44855" y="35582"/>
                    <a:pt x="44668" y="35536"/>
                    <a:pt x="44497" y="35440"/>
                  </a:cubicBezTo>
                  <a:cubicBezTo>
                    <a:pt x="43882" y="35167"/>
                    <a:pt x="43678" y="34416"/>
                    <a:pt x="43985" y="33870"/>
                  </a:cubicBezTo>
                  <a:cubicBezTo>
                    <a:pt x="44176" y="33463"/>
                    <a:pt x="44570" y="33224"/>
                    <a:pt x="45000" y="33224"/>
                  </a:cubicBezTo>
                  <a:close/>
                  <a:moveTo>
                    <a:pt x="36223" y="33580"/>
                  </a:moveTo>
                  <a:cubicBezTo>
                    <a:pt x="36400" y="33580"/>
                    <a:pt x="36580" y="33619"/>
                    <a:pt x="36751" y="33700"/>
                  </a:cubicBezTo>
                  <a:cubicBezTo>
                    <a:pt x="37365" y="34007"/>
                    <a:pt x="37570" y="34723"/>
                    <a:pt x="37263" y="35304"/>
                  </a:cubicBezTo>
                  <a:cubicBezTo>
                    <a:pt x="37070" y="35712"/>
                    <a:pt x="36657" y="35935"/>
                    <a:pt x="36227" y="35935"/>
                  </a:cubicBezTo>
                  <a:cubicBezTo>
                    <a:pt x="36047" y="35935"/>
                    <a:pt x="35864" y="35896"/>
                    <a:pt x="35693" y="35815"/>
                  </a:cubicBezTo>
                  <a:cubicBezTo>
                    <a:pt x="35113" y="35508"/>
                    <a:pt x="34874" y="34758"/>
                    <a:pt x="35181" y="34212"/>
                  </a:cubicBezTo>
                  <a:cubicBezTo>
                    <a:pt x="35398" y="33803"/>
                    <a:pt x="35801" y="33580"/>
                    <a:pt x="36223" y="33580"/>
                  </a:cubicBezTo>
                  <a:close/>
                  <a:moveTo>
                    <a:pt x="27392" y="34760"/>
                  </a:moveTo>
                  <a:cubicBezTo>
                    <a:pt x="27575" y="34760"/>
                    <a:pt x="27764" y="34803"/>
                    <a:pt x="27947" y="34894"/>
                  </a:cubicBezTo>
                  <a:cubicBezTo>
                    <a:pt x="28527" y="35201"/>
                    <a:pt x="28732" y="35918"/>
                    <a:pt x="28459" y="36464"/>
                  </a:cubicBezTo>
                  <a:cubicBezTo>
                    <a:pt x="28247" y="36888"/>
                    <a:pt x="27856" y="37117"/>
                    <a:pt x="27432" y="37117"/>
                  </a:cubicBezTo>
                  <a:cubicBezTo>
                    <a:pt x="27242" y="37117"/>
                    <a:pt x="27045" y="37071"/>
                    <a:pt x="26855" y="36976"/>
                  </a:cubicBezTo>
                  <a:cubicBezTo>
                    <a:pt x="26309" y="36737"/>
                    <a:pt x="26104" y="36020"/>
                    <a:pt x="26343" y="35406"/>
                  </a:cubicBezTo>
                  <a:cubicBezTo>
                    <a:pt x="26559" y="34999"/>
                    <a:pt x="26960" y="34760"/>
                    <a:pt x="27392" y="34760"/>
                  </a:cubicBezTo>
                  <a:close/>
                  <a:moveTo>
                    <a:pt x="18665" y="35116"/>
                  </a:moveTo>
                  <a:cubicBezTo>
                    <a:pt x="18840" y="35116"/>
                    <a:pt x="19016" y="35155"/>
                    <a:pt x="19177" y="35235"/>
                  </a:cubicBezTo>
                  <a:cubicBezTo>
                    <a:pt x="19792" y="35542"/>
                    <a:pt x="19996" y="36259"/>
                    <a:pt x="19689" y="36839"/>
                  </a:cubicBezTo>
                  <a:cubicBezTo>
                    <a:pt x="19498" y="37221"/>
                    <a:pt x="19108" y="37452"/>
                    <a:pt x="18680" y="37452"/>
                  </a:cubicBezTo>
                  <a:cubicBezTo>
                    <a:pt x="18496" y="37452"/>
                    <a:pt x="18305" y="37409"/>
                    <a:pt x="18120" y="37317"/>
                  </a:cubicBezTo>
                  <a:cubicBezTo>
                    <a:pt x="17540" y="37078"/>
                    <a:pt x="17301" y="36361"/>
                    <a:pt x="17608" y="35747"/>
                  </a:cubicBezTo>
                  <a:cubicBezTo>
                    <a:pt x="17824" y="35338"/>
                    <a:pt x="18244" y="35116"/>
                    <a:pt x="18665" y="35116"/>
                  </a:cubicBezTo>
                  <a:close/>
                  <a:moveTo>
                    <a:pt x="40672" y="35844"/>
                  </a:moveTo>
                  <a:cubicBezTo>
                    <a:pt x="40864" y="35844"/>
                    <a:pt x="41063" y="35890"/>
                    <a:pt x="41255" y="35986"/>
                  </a:cubicBezTo>
                  <a:cubicBezTo>
                    <a:pt x="41801" y="36259"/>
                    <a:pt x="42006" y="37010"/>
                    <a:pt x="41767" y="37556"/>
                  </a:cubicBezTo>
                  <a:cubicBezTo>
                    <a:pt x="41551" y="37963"/>
                    <a:pt x="41117" y="38202"/>
                    <a:pt x="40688" y="38202"/>
                  </a:cubicBezTo>
                  <a:cubicBezTo>
                    <a:pt x="40506" y="38202"/>
                    <a:pt x="40326" y="38159"/>
                    <a:pt x="40163" y="38067"/>
                  </a:cubicBezTo>
                  <a:cubicBezTo>
                    <a:pt x="39583" y="37760"/>
                    <a:pt x="39378" y="37078"/>
                    <a:pt x="39651" y="36464"/>
                  </a:cubicBezTo>
                  <a:cubicBezTo>
                    <a:pt x="39862" y="36065"/>
                    <a:pt x="40250" y="35844"/>
                    <a:pt x="40672" y="35844"/>
                  </a:cubicBezTo>
                  <a:close/>
                  <a:moveTo>
                    <a:pt x="31841" y="37039"/>
                  </a:moveTo>
                  <a:cubicBezTo>
                    <a:pt x="32030" y="37039"/>
                    <a:pt x="32227" y="37085"/>
                    <a:pt x="32417" y="37180"/>
                  </a:cubicBezTo>
                  <a:cubicBezTo>
                    <a:pt x="32997" y="37453"/>
                    <a:pt x="33236" y="38170"/>
                    <a:pt x="32929" y="38750"/>
                  </a:cubicBezTo>
                  <a:cubicBezTo>
                    <a:pt x="32713" y="39157"/>
                    <a:pt x="32296" y="39396"/>
                    <a:pt x="31877" y="39396"/>
                  </a:cubicBezTo>
                  <a:cubicBezTo>
                    <a:pt x="31700" y="39396"/>
                    <a:pt x="31522" y="39353"/>
                    <a:pt x="31359" y="39262"/>
                  </a:cubicBezTo>
                  <a:cubicBezTo>
                    <a:pt x="30745" y="38955"/>
                    <a:pt x="30540" y="38238"/>
                    <a:pt x="30847" y="37692"/>
                  </a:cubicBezTo>
                  <a:cubicBezTo>
                    <a:pt x="31036" y="37268"/>
                    <a:pt x="31420" y="37039"/>
                    <a:pt x="31841" y="37039"/>
                  </a:cubicBezTo>
                  <a:close/>
                  <a:moveTo>
                    <a:pt x="23105" y="37380"/>
                  </a:moveTo>
                  <a:cubicBezTo>
                    <a:pt x="23295" y="37380"/>
                    <a:pt x="23492" y="37426"/>
                    <a:pt x="23682" y="37522"/>
                  </a:cubicBezTo>
                  <a:cubicBezTo>
                    <a:pt x="24228" y="37794"/>
                    <a:pt x="24432" y="38545"/>
                    <a:pt x="24194" y="39091"/>
                  </a:cubicBezTo>
                  <a:cubicBezTo>
                    <a:pt x="23978" y="39498"/>
                    <a:pt x="23577" y="39738"/>
                    <a:pt x="23145" y="39738"/>
                  </a:cubicBezTo>
                  <a:cubicBezTo>
                    <a:pt x="22962" y="39738"/>
                    <a:pt x="22773" y="39694"/>
                    <a:pt x="22590" y="39603"/>
                  </a:cubicBezTo>
                  <a:cubicBezTo>
                    <a:pt x="22010" y="39296"/>
                    <a:pt x="21805" y="38579"/>
                    <a:pt x="22078" y="38033"/>
                  </a:cubicBezTo>
                  <a:cubicBezTo>
                    <a:pt x="22290" y="37609"/>
                    <a:pt x="22681" y="37380"/>
                    <a:pt x="23105" y="37380"/>
                  </a:cubicBezTo>
                  <a:close/>
                  <a:moveTo>
                    <a:pt x="14268" y="38575"/>
                  </a:moveTo>
                  <a:cubicBezTo>
                    <a:pt x="14457" y="38575"/>
                    <a:pt x="14654" y="38621"/>
                    <a:pt x="14844" y="38716"/>
                  </a:cubicBezTo>
                  <a:cubicBezTo>
                    <a:pt x="15424" y="38989"/>
                    <a:pt x="15663" y="39740"/>
                    <a:pt x="15356" y="40285"/>
                  </a:cubicBezTo>
                  <a:cubicBezTo>
                    <a:pt x="15140" y="40693"/>
                    <a:pt x="14739" y="40932"/>
                    <a:pt x="14319" y="40932"/>
                  </a:cubicBezTo>
                  <a:cubicBezTo>
                    <a:pt x="14141" y="40932"/>
                    <a:pt x="13959" y="40889"/>
                    <a:pt x="13786" y="40797"/>
                  </a:cubicBezTo>
                  <a:cubicBezTo>
                    <a:pt x="13172" y="40490"/>
                    <a:pt x="12967" y="39774"/>
                    <a:pt x="13274" y="39228"/>
                  </a:cubicBezTo>
                  <a:cubicBezTo>
                    <a:pt x="13463" y="38804"/>
                    <a:pt x="13846" y="38575"/>
                    <a:pt x="14268" y="38575"/>
                  </a:cubicBezTo>
                  <a:close/>
                  <a:moveTo>
                    <a:pt x="27541" y="39633"/>
                  </a:moveTo>
                  <a:cubicBezTo>
                    <a:pt x="27731" y="39633"/>
                    <a:pt x="27927" y="39679"/>
                    <a:pt x="28118" y="39774"/>
                  </a:cubicBezTo>
                  <a:cubicBezTo>
                    <a:pt x="28698" y="40081"/>
                    <a:pt x="28902" y="40797"/>
                    <a:pt x="28629" y="41343"/>
                  </a:cubicBezTo>
                  <a:cubicBezTo>
                    <a:pt x="28417" y="41767"/>
                    <a:pt x="28027" y="41996"/>
                    <a:pt x="27603" y="41996"/>
                  </a:cubicBezTo>
                  <a:cubicBezTo>
                    <a:pt x="27413" y="41996"/>
                    <a:pt x="27216" y="41950"/>
                    <a:pt x="27026" y="41855"/>
                  </a:cubicBezTo>
                  <a:cubicBezTo>
                    <a:pt x="26446" y="41548"/>
                    <a:pt x="26207" y="40866"/>
                    <a:pt x="26514" y="40285"/>
                  </a:cubicBezTo>
                  <a:cubicBezTo>
                    <a:pt x="26726" y="39861"/>
                    <a:pt x="27117" y="39633"/>
                    <a:pt x="27541" y="39633"/>
                  </a:cubicBezTo>
                  <a:close/>
                  <a:moveTo>
                    <a:pt x="18760" y="40827"/>
                  </a:moveTo>
                  <a:cubicBezTo>
                    <a:pt x="18945" y="40827"/>
                    <a:pt x="19134" y="40873"/>
                    <a:pt x="19314" y="40968"/>
                  </a:cubicBezTo>
                  <a:cubicBezTo>
                    <a:pt x="19860" y="41275"/>
                    <a:pt x="20133" y="41992"/>
                    <a:pt x="19826" y="42538"/>
                  </a:cubicBezTo>
                  <a:cubicBezTo>
                    <a:pt x="19614" y="42962"/>
                    <a:pt x="19207" y="43191"/>
                    <a:pt x="18795" y="43191"/>
                  </a:cubicBezTo>
                  <a:cubicBezTo>
                    <a:pt x="18611" y="43191"/>
                    <a:pt x="18425" y="43145"/>
                    <a:pt x="18256" y="43049"/>
                  </a:cubicBezTo>
                  <a:cubicBezTo>
                    <a:pt x="17642" y="42742"/>
                    <a:pt x="17437" y="42060"/>
                    <a:pt x="17744" y="41480"/>
                  </a:cubicBezTo>
                  <a:cubicBezTo>
                    <a:pt x="17956" y="41056"/>
                    <a:pt x="18347" y="40827"/>
                    <a:pt x="18760" y="40827"/>
                  </a:cubicBezTo>
                  <a:close/>
                  <a:moveTo>
                    <a:pt x="13281" y="1"/>
                  </a:moveTo>
                  <a:cubicBezTo>
                    <a:pt x="12193" y="1"/>
                    <a:pt x="11110" y="135"/>
                    <a:pt x="10067" y="396"/>
                  </a:cubicBezTo>
                  <a:cubicBezTo>
                    <a:pt x="10067" y="498"/>
                    <a:pt x="10032" y="532"/>
                    <a:pt x="9964" y="600"/>
                  </a:cubicBezTo>
                  <a:cubicBezTo>
                    <a:pt x="9776" y="1024"/>
                    <a:pt x="9360" y="1253"/>
                    <a:pt x="8940" y="1253"/>
                  </a:cubicBezTo>
                  <a:cubicBezTo>
                    <a:pt x="8752" y="1253"/>
                    <a:pt x="8564" y="1207"/>
                    <a:pt x="8395" y="1112"/>
                  </a:cubicBezTo>
                  <a:cubicBezTo>
                    <a:pt x="8326" y="1078"/>
                    <a:pt x="8258" y="1044"/>
                    <a:pt x="8224" y="1010"/>
                  </a:cubicBezTo>
                  <a:cubicBezTo>
                    <a:pt x="7200" y="1419"/>
                    <a:pt x="6279" y="1931"/>
                    <a:pt x="5358" y="2614"/>
                  </a:cubicBezTo>
                  <a:cubicBezTo>
                    <a:pt x="5801" y="2955"/>
                    <a:pt x="5938" y="3569"/>
                    <a:pt x="5665" y="4081"/>
                  </a:cubicBezTo>
                  <a:cubicBezTo>
                    <a:pt x="5448" y="4490"/>
                    <a:pt x="5045" y="4712"/>
                    <a:pt x="4623" y="4712"/>
                  </a:cubicBezTo>
                  <a:cubicBezTo>
                    <a:pt x="4446" y="4712"/>
                    <a:pt x="4266" y="4673"/>
                    <a:pt x="4095" y="4593"/>
                  </a:cubicBezTo>
                  <a:cubicBezTo>
                    <a:pt x="3890" y="4490"/>
                    <a:pt x="3754" y="4320"/>
                    <a:pt x="3617" y="4149"/>
                  </a:cubicBezTo>
                  <a:cubicBezTo>
                    <a:pt x="1775" y="6060"/>
                    <a:pt x="751" y="8244"/>
                    <a:pt x="307" y="10632"/>
                  </a:cubicBezTo>
                  <a:cubicBezTo>
                    <a:pt x="512" y="10632"/>
                    <a:pt x="717" y="10632"/>
                    <a:pt x="922" y="10769"/>
                  </a:cubicBezTo>
                  <a:cubicBezTo>
                    <a:pt x="1536" y="11076"/>
                    <a:pt x="1741" y="11759"/>
                    <a:pt x="1433" y="12339"/>
                  </a:cubicBezTo>
                  <a:cubicBezTo>
                    <a:pt x="1243" y="12747"/>
                    <a:pt x="813" y="13004"/>
                    <a:pt x="370" y="13004"/>
                  </a:cubicBezTo>
                  <a:cubicBezTo>
                    <a:pt x="257" y="13004"/>
                    <a:pt x="145" y="12987"/>
                    <a:pt x="34" y="12953"/>
                  </a:cubicBezTo>
                  <a:lnTo>
                    <a:pt x="34" y="12953"/>
                  </a:lnTo>
                  <a:cubicBezTo>
                    <a:pt x="0" y="13806"/>
                    <a:pt x="34" y="14693"/>
                    <a:pt x="137" y="15580"/>
                  </a:cubicBezTo>
                  <a:cubicBezTo>
                    <a:pt x="266" y="15516"/>
                    <a:pt x="410" y="15482"/>
                    <a:pt x="562" y="15482"/>
                  </a:cubicBezTo>
                  <a:cubicBezTo>
                    <a:pt x="732" y="15482"/>
                    <a:pt x="912" y="15524"/>
                    <a:pt x="1092" y="15614"/>
                  </a:cubicBezTo>
                  <a:cubicBezTo>
                    <a:pt x="1706" y="15922"/>
                    <a:pt x="1911" y="16638"/>
                    <a:pt x="1604" y="17218"/>
                  </a:cubicBezTo>
                  <a:cubicBezTo>
                    <a:pt x="1421" y="17585"/>
                    <a:pt x="1017" y="17843"/>
                    <a:pt x="616" y="17843"/>
                  </a:cubicBezTo>
                  <a:cubicBezTo>
                    <a:pt x="570" y="17843"/>
                    <a:pt x="524" y="17840"/>
                    <a:pt x="478" y="17832"/>
                  </a:cubicBezTo>
                  <a:lnTo>
                    <a:pt x="478" y="17832"/>
                  </a:lnTo>
                  <a:cubicBezTo>
                    <a:pt x="683" y="19027"/>
                    <a:pt x="990" y="20221"/>
                    <a:pt x="1365" y="21415"/>
                  </a:cubicBezTo>
                  <a:cubicBezTo>
                    <a:pt x="1775" y="21723"/>
                    <a:pt x="1945" y="22268"/>
                    <a:pt x="1775" y="22746"/>
                  </a:cubicBezTo>
                  <a:cubicBezTo>
                    <a:pt x="2525" y="24794"/>
                    <a:pt x="3413" y="26807"/>
                    <a:pt x="4402" y="28718"/>
                  </a:cubicBezTo>
                  <a:cubicBezTo>
                    <a:pt x="4635" y="28461"/>
                    <a:pt x="4980" y="28300"/>
                    <a:pt x="5327" y="28300"/>
                  </a:cubicBezTo>
                  <a:cubicBezTo>
                    <a:pt x="5488" y="28300"/>
                    <a:pt x="5650" y="28335"/>
                    <a:pt x="5801" y="28411"/>
                  </a:cubicBezTo>
                  <a:cubicBezTo>
                    <a:pt x="6381" y="28718"/>
                    <a:pt x="6620" y="29434"/>
                    <a:pt x="6313" y="30014"/>
                  </a:cubicBezTo>
                  <a:cubicBezTo>
                    <a:pt x="6142" y="30390"/>
                    <a:pt x="5767" y="30595"/>
                    <a:pt x="5358" y="30629"/>
                  </a:cubicBezTo>
                  <a:cubicBezTo>
                    <a:pt x="6552" y="32813"/>
                    <a:pt x="7814" y="34826"/>
                    <a:pt x="9009" y="36600"/>
                  </a:cubicBezTo>
                  <a:cubicBezTo>
                    <a:pt x="9222" y="36387"/>
                    <a:pt x="9515" y="36280"/>
                    <a:pt x="9822" y="36280"/>
                  </a:cubicBezTo>
                  <a:cubicBezTo>
                    <a:pt x="10006" y="36280"/>
                    <a:pt x="10195" y="36319"/>
                    <a:pt x="10374" y="36395"/>
                  </a:cubicBezTo>
                  <a:cubicBezTo>
                    <a:pt x="10954" y="36703"/>
                    <a:pt x="11159" y="37419"/>
                    <a:pt x="10886" y="37965"/>
                  </a:cubicBezTo>
                  <a:cubicBezTo>
                    <a:pt x="10749" y="38238"/>
                    <a:pt x="10544" y="38409"/>
                    <a:pt x="10305" y="38545"/>
                  </a:cubicBezTo>
                  <a:cubicBezTo>
                    <a:pt x="12353" y="41377"/>
                    <a:pt x="13854" y="43186"/>
                    <a:pt x="13854" y="43186"/>
                  </a:cubicBezTo>
                  <a:cubicBezTo>
                    <a:pt x="13854" y="43186"/>
                    <a:pt x="15507" y="43292"/>
                    <a:pt x="18116" y="43292"/>
                  </a:cubicBezTo>
                  <a:cubicBezTo>
                    <a:pt x="19420" y="43292"/>
                    <a:pt x="20963" y="43266"/>
                    <a:pt x="22658" y="43186"/>
                  </a:cubicBezTo>
                  <a:cubicBezTo>
                    <a:pt x="22802" y="43096"/>
                    <a:pt x="22965" y="43053"/>
                    <a:pt x="23137" y="43053"/>
                  </a:cubicBezTo>
                  <a:cubicBezTo>
                    <a:pt x="23291" y="43053"/>
                    <a:pt x="23452" y="43087"/>
                    <a:pt x="23613" y="43152"/>
                  </a:cubicBezTo>
                  <a:cubicBezTo>
                    <a:pt x="25934" y="43015"/>
                    <a:pt x="28493" y="42742"/>
                    <a:pt x="31052" y="42333"/>
                  </a:cubicBezTo>
                  <a:cubicBezTo>
                    <a:pt x="31281" y="42035"/>
                    <a:pt x="31618" y="41860"/>
                    <a:pt x="31970" y="41860"/>
                  </a:cubicBezTo>
                  <a:cubicBezTo>
                    <a:pt x="32142" y="41860"/>
                    <a:pt x="32317" y="41902"/>
                    <a:pt x="32485" y="41992"/>
                  </a:cubicBezTo>
                  <a:cubicBezTo>
                    <a:pt x="32554" y="41992"/>
                    <a:pt x="32554" y="42026"/>
                    <a:pt x="32588" y="42026"/>
                  </a:cubicBezTo>
                  <a:cubicBezTo>
                    <a:pt x="33577" y="41855"/>
                    <a:pt x="34601" y="41616"/>
                    <a:pt x="35556" y="41343"/>
                  </a:cubicBezTo>
                  <a:cubicBezTo>
                    <a:pt x="35147" y="41002"/>
                    <a:pt x="34976" y="40422"/>
                    <a:pt x="35215" y="39910"/>
                  </a:cubicBezTo>
                  <a:cubicBezTo>
                    <a:pt x="35427" y="39486"/>
                    <a:pt x="35818" y="39257"/>
                    <a:pt x="36242" y="39257"/>
                  </a:cubicBezTo>
                  <a:cubicBezTo>
                    <a:pt x="36432" y="39257"/>
                    <a:pt x="36629" y="39303"/>
                    <a:pt x="36819" y="39398"/>
                  </a:cubicBezTo>
                  <a:cubicBezTo>
                    <a:pt x="37365" y="39671"/>
                    <a:pt x="37570" y="40320"/>
                    <a:pt x="37365" y="40866"/>
                  </a:cubicBezTo>
                  <a:cubicBezTo>
                    <a:pt x="42921" y="39201"/>
                    <a:pt x="47938" y="36423"/>
                    <a:pt x="50242" y="31796"/>
                  </a:cubicBezTo>
                  <a:lnTo>
                    <a:pt x="50242" y="31796"/>
                  </a:lnTo>
                  <a:cubicBezTo>
                    <a:pt x="50035" y="32038"/>
                    <a:pt x="49735" y="32170"/>
                    <a:pt x="49413" y="32170"/>
                  </a:cubicBezTo>
                  <a:cubicBezTo>
                    <a:pt x="49222" y="32170"/>
                    <a:pt x="49023" y="32124"/>
                    <a:pt x="48830" y="32028"/>
                  </a:cubicBezTo>
                  <a:cubicBezTo>
                    <a:pt x="48250" y="31755"/>
                    <a:pt x="48011" y="31072"/>
                    <a:pt x="48318" y="30458"/>
                  </a:cubicBezTo>
                  <a:cubicBezTo>
                    <a:pt x="48534" y="30051"/>
                    <a:pt x="48935" y="29812"/>
                    <a:pt x="49355" y="29812"/>
                  </a:cubicBezTo>
                  <a:cubicBezTo>
                    <a:pt x="49533" y="29812"/>
                    <a:pt x="49715" y="29855"/>
                    <a:pt x="49888" y="29946"/>
                  </a:cubicBezTo>
                  <a:cubicBezTo>
                    <a:pt x="50379" y="30177"/>
                    <a:pt x="50601" y="30726"/>
                    <a:pt x="50492" y="31261"/>
                  </a:cubicBezTo>
                  <a:lnTo>
                    <a:pt x="50492" y="31261"/>
                  </a:lnTo>
                  <a:cubicBezTo>
                    <a:pt x="51110" y="29855"/>
                    <a:pt x="51485" y="28285"/>
                    <a:pt x="51560" y="26534"/>
                  </a:cubicBezTo>
                  <a:cubicBezTo>
                    <a:pt x="51833" y="21893"/>
                    <a:pt x="49513" y="17286"/>
                    <a:pt x="45520" y="14830"/>
                  </a:cubicBezTo>
                  <a:cubicBezTo>
                    <a:pt x="43395" y="13502"/>
                    <a:pt x="41288" y="12977"/>
                    <a:pt x="39270" y="12977"/>
                  </a:cubicBezTo>
                  <a:cubicBezTo>
                    <a:pt x="38436" y="12977"/>
                    <a:pt x="37617" y="13066"/>
                    <a:pt x="36819" y="13226"/>
                  </a:cubicBezTo>
                  <a:cubicBezTo>
                    <a:pt x="36921" y="13533"/>
                    <a:pt x="36921" y="13874"/>
                    <a:pt x="36751" y="14215"/>
                  </a:cubicBezTo>
                  <a:cubicBezTo>
                    <a:pt x="36562" y="14639"/>
                    <a:pt x="36146" y="14868"/>
                    <a:pt x="35727" y="14868"/>
                  </a:cubicBezTo>
                  <a:cubicBezTo>
                    <a:pt x="35539" y="14868"/>
                    <a:pt x="35350" y="14822"/>
                    <a:pt x="35181" y="14727"/>
                  </a:cubicBezTo>
                  <a:cubicBezTo>
                    <a:pt x="34840" y="14557"/>
                    <a:pt x="34635" y="14250"/>
                    <a:pt x="34533" y="13874"/>
                  </a:cubicBezTo>
                  <a:cubicBezTo>
                    <a:pt x="31462" y="15034"/>
                    <a:pt x="28868" y="17082"/>
                    <a:pt x="27265" y="18583"/>
                  </a:cubicBezTo>
                  <a:cubicBezTo>
                    <a:pt x="27333" y="18583"/>
                    <a:pt x="27469" y="18617"/>
                    <a:pt x="27538" y="18651"/>
                  </a:cubicBezTo>
                  <a:cubicBezTo>
                    <a:pt x="28152" y="18959"/>
                    <a:pt x="28357" y="19675"/>
                    <a:pt x="28049" y="20221"/>
                  </a:cubicBezTo>
                  <a:cubicBezTo>
                    <a:pt x="27858" y="20628"/>
                    <a:pt x="27431" y="20867"/>
                    <a:pt x="27004" y="20867"/>
                  </a:cubicBezTo>
                  <a:cubicBezTo>
                    <a:pt x="26823" y="20867"/>
                    <a:pt x="26642" y="20824"/>
                    <a:pt x="26480" y="20733"/>
                  </a:cubicBezTo>
                  <a:cubicBezTo>
                    <a:pt x="26139" y="20562"/>
                    <a:pt x="25934" y="20289"/>
                    <a:pt x="25831" y="19880"/>
                  </a:cubicBezTo>
                  <a:cubicBezTo>
                    <a:pt x="25558" y="20187"/>
                    <a:pt x="25388" y="20392"/>
                    <a:pt x="25388" y="20392"/>
                  </a:cubicBezTo>
                  <a:cubicBezTo>
                    <a:pt x="25388" y="20392"/>
                    <a:pt x="25900" y="18413"/>
                    <a:pt x="25968" y="15614"/>
                  </a:cubicBezTo>
                  <a:cubicBezTo>
                    <a:pt x="25661" y="15273"/>
                    <a:pt x="25593" y="14761"/>
                    <a:pt x="25797" y="14318"/>
                  </a:cubicBezTo>
                  <a:cubicBezTo>
                    <a:pt x="25831" y="14215"/>
                    <a:pt x="25934" y="14147"/>
                    <a:pt x="25968" y="14045"/>
                  </a:cubicBezTo>
                  <a:cubicBezTo>
                    <a:pt x="25831" y="9404"/>
                    <a:pt x="24296" y="3433"/>
                    <a:pt x="18051" y="907"/>
                  </a:cubicBezTo>
                  <a:cubicBezTo>
                    <a:pt x="16522" y="296"/>
                    <a:pt x="14896" y="1"/>
                    <a:pt x="1328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9" name="Google Shape;909;p24"/>
          <p:cNvGrpSpPr/>
          <p:nvPr/>
        </p:nvGrpSpPr>
        <p:grpSpPr>
          <a:xfrm rot="-999805">
            <a:off x="3963978" y="4152603"/>
            <a:ext cx="1018878" cy="713672"/>
            <a:chOff x="3059275" y="821125"/>
            <a:chExt cx="1546650" cy="1083350"/>
          </a:xfrm>
        </p:grpSpPr>
        <p:sp>
          <p:nvSpPr>
            <p:cNvPr id="910" name="Google Shape;910;p24"/>
            <p:cNvSpPr/>
            <p:nvPr/>
          </p:nvSpPr>
          <p:spPr>
            <a:xfrm>
              <a:off x="3059275" y="821400"/>
              <a:ext cx="1546650" cy="1083075"/>
            </a:xfrm>
            <a:custGeom>
              <a:avLst/>
              <a:gdLst/>
              <a:ahLst/>
              <a:cxnLst/>
              <a:rect l="l" t="t" r="r" b="b"/>
              <a:pathLst>
                <a:path w="61866" h="43323" extrusionOk="0">
                  <a:moveTo>
                    <a:pt x="23445" y="0"/>
                  </a:moveTo>
                  <a:cubicBezTo>
                    <a:pt x="20439" y="0"/>
                    <a:pt x="17431" y="1029"/>
                    <a:pt x="15049" y="2944"/>
                  </a:cubicBezTo>
                  <a:cubicBezTo>
                    <a:pt x="0" y="15023"/>
                    <a:pt x="23886" y="43209"/>
                    <a:pt x="23886" y="43209"/>
                  </a:cubicBezTo>
                  <a:cubicBezTo>
                    <a:pt x="23886" y="43209"/>
                    <a:pt x="25525" y="43323"/>
                    <a:pt x="28120" y="43323"/>
                  </a:cubicBezTo>
                  <a:cubicBezTo>
                    <a:pt x="37842" y="43323"/>
                    <a:pt x="60987" y="41728"/>
                    <a:pt x="61660" y="26591"/>
                  </a:cubicBezTo>
                  <a:cubicBezTo>
                    <a:pt x="61865" y="21882"/>
                    <a:pt x="59511" y="17275"/>
                    <a:pt x="55552" y="14819"/>
                  </a:cubicBezTo>
                  <a:cubicBezTo>
                    <a:pt x="53417" y="13493"/>
                    <a:pt x="51294" y="12969"/>
                    <a:pt x="49272" y="12969"/>
                  </a:cubicBezTo>
                  <a:cubicBezTo>
                    <a:pt x="41664" y="12969"/>
                    <a:pt x="35488" y="20381"/>
                    <a:pt x="35488" y="20381"/>
                  </a:cubicBezTo>
                  <a:cubicBezTo>
                    <a:pt x="35488" y="20381"/>
                    <a:pt x="39242" y="5332"/>
                    <a:pt x="28152" y="896"/>
                  </a:cubicBezTo>
                  <a:cubicBezTo>
                    <a:pt x="26646" y="292"/>
                    <a:pt x="25046" y="0"/>
                    <a:pt x="234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4"/>
            <p:cNvSpPr/>
            <p:nvPr/>
          </p:nvSpPr>
          <p:spPr>
            <a:xfrm>
              <a:off x="3309225" y="821125"/>
              <a:ext cx="1295850" cy="1082325"/>
            </a:xfrm>
            <a:custGeom>
              <a:avLst/>
              <a:gdLst/>
              <a:ahLst/>
              <a:cxnLst/>
              <a:rect l="l" t="t" r="r" b="b"/>
              <a:pathLst>
                <a:path w="51834" h="43293" extrusionOk="0">
                  <a:moveTo>
                    <a:pt x="13415" y="1210"/>
                  </a:moveTo>
                  <a:cubicBezTo>
                    <a:pt x="13604" y="1210"/>
                    <a:pt x="13801" y="1256"/>
                    <a:pt x="13991" y="1351"/>
                  </a:cubicBezTo>
                  <a:cubicBezTo>
                    <a:pt x="14571" y="1624"/>
                    <a:pt x="14810" y="2375"/>
                    <a:pt x="14503" y="2921"/>
                  </a:cubicBezTo>
                  <a:cubicBezTo>
                    <a:pt x="14287" y="3328"/>
                    <a:pt x="13886" y="3567"/>
                    <a:pt x="13466" y="3567"/>
                  </a:cubicBezTo>
                  <a:cubicBezTo>
                    <a:pt x="13288" y="3567"/>
                    <a:pt x="13106" y="3524"/>
                    <a:pt x="12933" y="3433"/>
                  </a:cubicBezTo>
                  <a:cubicBezTo>
                    <a:pt x="12319" y="3125"/>
                    <a:pt x="12114" y="2409"/>
                    <a:pt x="12421" y="1863"/>
                  </a:cubicBezTo>
                  <a:cubicBezTo>
                    <a:pt x="12610" y="1439"/>
                    <a:pt x="12993" y="1210"/>
                    <a:pt x="13415" y="1210"/>
                  </a:cubicBezTo>
                  <a:close/>
                  <a:moveTo>
                    <a:pt x="17881" y="3462"/>
                  </a:moveTo>
                  <a:cubicBezTo>
                    <a:pt x="18069" y="3462"/>
                    <a:pt x="18258" y="3508"/>
                    <a:pt x="18427" y="3603"/>
                  </a:cubicBezTo>
                  <a:cubicBezTo>
                    <a:pt x="19007" y="3910"/>
                    <a:pt x="19246" y="4627"/>
                    <a:pt x="18939" y="5173"/>
                  </a:cubicBezTo>
                  <a:cubicBezTo>
                    <a:pt x="18727" y="5597"/>
                    <a:pt x="18336" y="5826"/>
                    <a:pt x="17923" y="5826"/>
                  </a:cubicBezTo>
                  <a:cubicBezTo>
                    <a:pt x="17738" y="5826"/>
                    <a:pt x="17549" y="5780"/>
                    <a:pt x="17369" y="5685"/>
                  </a:cubicBezTo>
                  <a:cubicBezTo>
                    <a:pt x="16789" y="5378"/>
                    <a:pt x="16550" y="4661"/>
                    <a:pt x="16857" y="4115"/>
                  </a:cubicBezTo>
                  <a:cubicBezTo>
                    <a:pt x="17046" y="3691"/>
                    <a:pt x="17462" y="3462"/>
                    <a:pt x="17881" y="3462"/>
                  </a:cubicBezTo>
                  <a:close/>
                  <a:moveTo>
                    <a:pt x="9084" y="4656"/>
                  </a:moveTo>
                  <a:cubicBezTo>
                    <a:pt x="9269" y="4656"/>
                    <a:pt x="9454" y="4702"/>
                    <a:pt x="9623" y="4797"/>
                  </a:cubicBezTo>
                  <a:cubicBezTo>
                    <a:pt x="10203" y="5070"/>
                    <a:pt x="10442" y="5821"/>
                    <a:pt x="10135" y="6367"/>
                  </a:cubicBezTo>
                  <a:cubicBezTo>
                    <a:pt x="9946" y="6791"/>
                    <a:pt x="9563" y="7020"/>
                    <a:pt x="9141" y="7020"/>
                  </a:cubicBezTo>
                  <a:cubicBezTo>
                    <a:pt x="8952" y="7020"/>
                    <a:pt x="8755" y="6974"/>
                    <a:pt x="8565" y="6879"/>
                  </a:cubicBezTo>
                  <a:cubicBezTo>
                    <a:pt x="7985" y="6572"/>
                    <a:pt x="7746" y="5855"/>
                    <a:pt x="8053" y="5309"/>
                  </a:cubicBezTo>
                  <a:cubicBezTo>
                    <a:pt x="8265" y="4885"/>
                    <a:pt x="8673" y="4656"/>
                    <a:pt x="9084" y="4656"/>
                  </a:cubicBezTo>
                  <a:close/>
                  <a:moveTo>
                    <a:pt x="22358" y="5714"/>
                  </a:moveTo>
                  <a:cubicBezTo>
                    <a:pt x="22542" y="5714"/>
                    <a:pt x="22728" y="5760"/>
                    <a:pt x="22897" y="5855"/>
                  </a:cubicBezTo>
                  <a:cubicBezTo>
                    <a:pt x="23511" y="6162"/>
                    <a:pt x="23716" y="6879"/>
                    <a:pt x="23409" y="7425"/>
                  </a:cubicBezTo>
                  <a:cubicBezTo>
                    <a:pt x="23197" y="7849"/>
                    <a:pt x="22806" y="8078"/>
                    <a:pt x="22393" y="8078"/>
                  </a:cubicBezTo>
                  <a:cubicBezTo>
                    <a:pt x="22208" y="8078"/>
                    <a:pt x="22019" y="8032"/>
                    <a:pt x="21839" y="7937"/>
                  </a:cubicBezTo>
                  <a:cubicBezTo>
                    <a:pt x="21225" y="7630"/>
                    <a:pt x="21020" y="6913"/>
                    <a:pt x="21327" y="6367"/>
                  </a:cubicBezTo>
                  <a:cubicBezTo>
                    <a:pt x="21539" y="5943"/>
                    <a:pt x="21946" y="5714"/>
                    <a:pt x="22358" y="5714"/>
                  </a:cubicBezTo>
                  <a:close/>
                  <a:moveTo>
                    <a:pt x="13541" y="6915"/>
                  </a:moveTo>
                  <a:cubicBezTo>
                    <a:pt x="13719" y="6915"/>
                    <a:pt x="13896" y="6958"/>
                    <a:pt x="14059" y="7050"/>
                  </a:cubicBezTo>
                  <a:cubicBezTo>
                    <a:pt x="14639" y="7357"/>
                    <a:pt x="14878" y="8073"/>
                    <a:pt x="14571" y="8619"/>
                  </a:cubicBezTo>
                  <a:cubicBezTo>
                    <a:pt x="14382" y="9043"/>
                    <a:pt x="13999" y="9272"/>
                    <a:pt x="13577" y="9272"/>
                  </a:cubicBezTo>
                  <a:cubicBezTo>
                    <a:pt x="13388" y="9272"/>
                    <a:pt x="13191" y="9226"/>
                    <a:pt x="13001" y="9131"/>
                  </a:cubicBezTo>
                  <a:cubicBezTo>
                    <a:pt x="12455" y="8858"/>
                    <a:pt x="12182" y="8107"/>
                    <a:pt x="12489" y="7561"/>
                  </a:cubicBezTo>
                  <a:cubicBezTo>
                    <a:pt x="12705" y="7154"/>
                    <a:pt x="13122" y="6915"/>
                    <a:pt x="13541" y="6915"/>
                  </a:cubicBezTo>
                  <a:close/>
                  <a:moveTo>
                    <a:pt x="4806" y="7256"/>
                  </a:moveTo>
                  <a:cubicBezTo>
                    <a:pt x="4983" y="7256"/>
                    <a:pt x="5161" y="7299"/>
                    <a:pt x="5324" y="7391"/>
                  </a:cubicBezTo>
                  <a:cubicBezTo>
                    <a:pt x="5938" y="7698"/>
                    <a:pt x="6142" y="8414"/>
                    <a:pt x="5835" y="8960"/>
                  </a:cubicBezTo>
                  <a:cubicBezTo>
                    <a:pt x="5620" y="9368"/>
                    <a:pt x="5219" y="9607"/>
                    <a:pt x="4799" y="9607"/>
                  </a:cubicBezTo>
                  <a:cubicBezTo>
                    <a:pt x="4620" y="9607"/>
                    <a:pt x="4439" y="9564"/>
                    <a:pt x="4266" y="9472"/>
                  </a:cubicBezTo>
                  <a:cubicBezTo>
                    <a:pt x="3651" y="9199"/>
                    <a:pt x="3447" y="8449"/>
                    <a:pt x="3754" y="7903"/>
                  </a:cubicBezTo>
                  <a:cubicBezTo>
                    <a:pt x="3969" y="7495"/>
                    <a:pt x="4387" y="7256"/>
                    <a:pt x="4806" y="7256"/>
                  </a:cubicBezTo>
                  <a:close/>
                  <a:moveTo>
                    <a:pt x="18013" y="9182"/>
                  </a:moveTo>
                  <a:cubicBezTo>
                    <a:pt x="18195" y="9182"/>
                    <a:pt x="18382" y="9221"/>
                    <a:pt x="18563" y="9302"/>
                  </a:cubicBezTo>
                  <a:cubicBezTo>
                    <a:pt x="19143" y="9609"/>
                    <a:pt x="19348" y="10325"/>
                    <a:pt x="19075" y="10905"/>
                  </a:cubicBezTo>
                  <a:cubicBezTo>
                    <a:pt x="18855" y="11297"/>
                    <a:pt x="18441" y="11531"/>
                    <a:pt x="17998" y="11531"/>
                  </a:cubicBezTo>
                  <a:cubicBezTo>
                    <a:pt x="17824" y="11531"/>
                    <a:pt x="17645" y="11494"/>
                    <a:pt x="17471" y="11417"/>
                  </a:cubicBezTo>
                  <a:cubicBezTo>
                    <a:pt x="16891" y="11110"/>
                    <a:pt x="16686" y="10394"/>
                    <a:pt x="16959" y="9814"/>
                  </a:cubicBezTo>
                  <a:cubicBezTo>
                    <a:pt x="17176" y="9405"/>
                    <a:pt x="17579" y="9182"/>
                    <a:pt x="18013" y="9182"/>
                  </a:cubicBezTo>
                  <a:close/>
                  <a:moveTo>
                    <a:pt x="9242" y="9474"/>
                  </a:moveTo>
                  <a:cubicBezTo>
                    <a:pt x="9419" y="9474"/>
                    <a:pt x="9597" y="9517"/>
                    <a:pt x="9759" y="9609"/>
                  </a:cubicBezTo>
                  <a:cubicBezTo>
                    <a:pt x="10305" y="9916"/>
                    <a:pt x="10578" y="10632"/>
                    <a:pt x="10271" y="11178"/>
                  </a:cubicBezTo>
                  <a:cubicBezTo>
                    <a:pt x="10059" y="11603"/>
                    <a:pt x="9668" y="11831"/>
                    <a:pt x="9256" y="11831"/>
                  </a:cubicBezTo>
                  <a:cubicBezTo>
                    <a:pt x="9071" y="11831"/>
                    <a:pt x="8881" y="11785"/>
                    <a:pt x="8702" y="11690"/>
                  </a:cubicBezTo>
                  <a:cubicBezTo>
                    <a:pt x="8156" y="11451"/>
                    <a:pt x="7883" y="10735"/>
                    <a:pt x="8190" y="10121"/>
                  </a:cubicBezTo>
                  <a:cubicBezTo>
                    <a:pt x="8405" y="9713"/>
                    <a:pt x="8823" y="9474"/>
                    <a:pt x="9242" y="9474"/>
                  </a:cubicBezTo>
                  <a:close/>
                  <a:moveTo>
                    <a:pt x="22449" y="11400"/>
                  </a:moveTo>
                  <a:cubicBezTo>
                    <a:pt x="22631" y="11400"/>
                    <a:pt x="22818" y="11439"/>
                    <a:pt x="22999" y="11520"/>
                  </a:cubicBezTo>
                  <a:cubicBezTo>
                    <a:pt x="23579" y="11827"/>
                    <a:pt x="23784" y="12543"/>
                    <a:pt x="23511" y="13123"/>
                  </a:cubicBezTo>
                  <a:cubicBezTo>
                    <a:pt x="23295" y="13532"/>
                    <a:pt x="22892" y="13755"/>
                    <a:pt x="22457" y="13755"/>
                  </a:cubicBezTo>
                  <a:cubicBezTo>
                    <a:pt x="22276" y="13755"/>
                    <a:pt x="22088" y="13716"/>
                    <a:pt x="21907" y="13635"/>
                  </a:cubicBezTo>
                  <a:cubicBezTo>
                    <a:pt x="21361" y="13362"/>
                    <a:pt x="21122" y="12646"/>
                    <a:pt x="21395" y="12032"/>
                  </a:cubicBezTo>
                  <a:cubicBezTo>
                    <a:pt x="21612" y="11623"/>
                    <a:pt x="22015" y="11400"/>
                    <a:pt x="22449" y="11400"/>
                  </a:cubicBezTo>
                  <a:close/>
                  <a:moveTo>
                    <a:pt x="13717" y="11741"/>
                  </a:moveTo>
                  <a:cubicBezTo>
                    <a:pt x="13893" y="11741"/>
                    <a:pt x="14069" y="11780"/>
                    <a:pt x="14230" y="11861"/>
                  </a:cubicBezTo>
                  <a:cubicBezTo>
                    <a:pt x="14844" y="12168"/>
                    <a:pt x="15049" y="12885"/>
                    <a:pt x="14741" y="13465"/>
                  </a:cubicBezTo>
                  <a:cubicBezTo>
                    <a:pt x="14546" y="13856"/>
                    <a:pt x="14139" y="14090"/>
                    <a:pt x="13698" y="14090"/>
                  </a:cubicBezTo>
                  <a:cubicBezTo>
                    <a:pt x="13524" y="14090"/>
                    <a:pt x="13345" y="14054"/>
                    <a:pt x="13172" y="13977"/>
                  </a:cubicBezTo>
                  <a:cubicBezTo>
                    <a:pt x="12592" y="13704"/>
                    <a:pt x="12353" y="12987"/>
                    <a:pt x="12660" y="12373"/>
                  </a:cubicBezTo>
                  <a:cubicBezTo>
                    <a:pt x="12876" y="11964"/>
                    <a:pt x="13296" y="11741"/>
                    <a:pt x="13717" y="11741"/>
                  </a:cubicBezTo>
                  <a:close/>
                  <a:moveTo>
                    <a:pt x="4876" y="12936"/>
                  </a:moveTo>
                  <a:cubicBezTo>
                    <a:pt x="5058" y="12936"/>
                    <a:pt x="5245" y="12975"/>
                    <a:pt x="5426" y="13055"/>
                  </a:cubicBezTo>
                  <a:cubicBezTo>
                    <a:pt x="6006" y="13362"/>
                    <a:pt x="6211" y="14079"/>
                    <a:pt x="5938" y="14659"/>
                  </a:cubicBezTo>
                  <a:cubicBezTo>
                    <a:pt x="5742" y="15075"/>
                    <a:pt x="5319" y="15333"/>
                    <a:pt x="4894" y="15333"/>
                  </a:cubicBezTo>
                  <a:cubicBezTo>
                    <a:pt x="4726" y="15333"/>
                    <a:pt x="4557" y="15292"/>
                    <a:pt x="4402" y="15205"/>
                  </a:cubicBezTo>
                  <a:cubicBezTo>
                    <a:pt x="3788" y="14898"/>
                    <a:pt x="3549" y="14181"/>
                    <a:pt x="3822" y="13567"/>
                  </a:cubicBezTo>
                  <a:cubicBezTo>
                    <a:pt x="4039" y="13158"/>
                    <a:pt x="4442" y="12936"/>
                    <a:pt x="4876" y="12936"/>
                  </a:cubicBezTo>
                  <a:close/>
                  <a:moveTo>
                    <a:pt x="18112" y="14006"/>
                  </a:moveTo>
                  <a:cubicBezTo>
                    <a:pt x="18297" y="14006"/>
                    <a:pt x="18486" y="14052"/>
                    <a:pt x="18666" y="14147"/>
                  </a:cubicBezTo>
                  <a:cubicBezTo>
                    <a:pt x="19280" y="14420"/>
                    <a:pt x="19485" y="15171"/>
                    <a:pt x="19177" y="15717"/>
                  </a:cubicBezTo>
                  <a:cubicBezTo>
                    <a:pt x="18983" y="16106"/>
                    <a:pt x="18579" y="16357"/>
                    <a:pt x="18141" y="16357"/>
                  </a:cubicBezTo>
                  <a:cubicBezTo>
                    <a:pt x="17965" y="16357"/>
                    <a:pt x="17784" y="16317"/>
                    <a:pt x="17608" y="16229"/>
                  </a:cubicBezTo>
                  <a:cubicBezTo>
                    <a:pt x="17062" y="15956"/>
                    <a:pt x="16789" y="15239"/>
                    <a:pt x="17096" y="14659"/>
                  </a:cubicBezTo>
                  <a:cubicBezTo>
                    <a:pt x="17308" y="14235"/>
                    <a:pt x="17699" y="14006"/>
                    <a:pt x="18112" y="14006"/>
                  </a:cubicBezTo>
                  <a:close/>
                  <a:moveTo>
                    <a:pt x="40121" y="14723"/>
                  </a:moveTo>
                  <a:cubicBezTo>
                    <a:pt x="40306" y="14723"/>
                    <a:pt x="40495" y="14769"/>
                    <a:pt x="40675" y="14864"/>
                  </a:cubicBezTo>
                  <a:cubicBezTo>
                    <a:pt x="41289" y="15171"/>
                    <a:pt x="41494" y="15887"/>
                    <a:pt x="41187" y="16433"/>
                  </a:cubicBezTo>
                  <a:cubicBezTo>
                    <a:pt x="40968" y="16823"/>
                    <a:pt x="40540" y="17074"/>
                    <a:pt x="40115" y="17074"/>
                  </a:cubicBezTo>
                  <a:cubicBezTo>
                    <a:pt x="39944" y="17074"/>
                    <a:pt x="39773" y="17033"/>
                    <a:pt x="39617" y="16945"/>
                  </a:cubicBezTo>
                  <a:cubicBezTo>
                    <a:pt x="39071" y="16638"/>
                    <a:pt x="38798" y="15956"/>
                    <a:pt x="39105" y="15376"/>
                  </a:cubicBezTo>
                  <a:cubicBezTo>
                    <a:pt x="39317" y="14952"/>
                    <a:pt x="39708" y="14723"/>
                    <a:pt x="40121" y="14723"/>
                  </a:cubicBezTo>
                  <a:close/>
                  <a:moveTo>
                    <a:pt x="9320" y="15200"/>
                  </a:moveTo>
                  <a:cubicBezTo>
                    <a:pt x="9509" y="15200"/>
                    <a:pt x="9706" y="15246"/>
                    <a:pt x="9896" y="15341"/>
                  </a:cubicBezTo>
                  <a:cubicBezTo>
                    <a:pt x="10476" y="15614"/>
                    <a:pt x="10715" y="16297"/>
                    <a:pt x="10408" y="16911"/>
                  </a:cubicBezTo>
                  <a:cubicBezTo>
                    <a:pt x="10192" y="17318"/>
                    <a:pt x="9792" y="17558"/>
                    <a:pt x="9371" y="17558"/>
                  </a:cubicBezTo>
                  <a:cubicBezTo>
                    <a:pt x="9193" y="17558"/>
                    <a:pt x="9011" y="17514"/>
                    <a:pt x="8838" y="17423"/>
                  </a:cubicBezTo>
                  <a:cubicBezTo>
                    <a:pt x="8224" y="17150"/>
                    <a:pt x="8019" y="16433"/>
                    <a:pt x="8326" y="15853"/>
                  </a:cubicBezTo>
                  <a:cubicBezTo>
                    <a:pt x="8515" y="15429"/>
                    <a:pt x="8898" y="15200"/>
                    <a:pt x="9320" y="15200"/>
                  </a:cubicBezTo>
                  <a:close/>
                  <a:moveTo>
                    <a:pt x="31329" y="15917"/>
                  </a:moveTo>
                  <a:cubicBezTo>
                    <a:pt x="31518" y="15917"/>
                    <a:pt x="31715" y="15963"/>
                    <a:pt x="31905" y="16058"/>
                  </a:cubicBezTo>
                  <a:cubicBezTo>
                    <a:pt x="32485" y="16365"/>
                    <a:pt x="32724" y="17082"/>
                    <a:pt x="32417" y="17628"/>
                  </a:cubicBezTo>
                  <a:cubicBezTo>
                    <a:pt x="32198" y="18017"/>
                    <a:pt x="31770" y="18268"/>
                    <a:pt x="31345" y="18268"/>
                  </a:cubicBezTo>
                  <a:cubicBezTo>
                    <a:pt x="31174" y="18268"/>
                    <a:pt x="31004" y="18228"/>
                    <a:pt x="30847" y="18140"/>
                  </a:cubicBezTo>
                  <a:cubicBezTo>
                    <a:pt x="30267" y="17901"/>
                    <a:pt x="30029" y="17150"/>
                    <a:pt x="30336" y="16570"/>
                  </a:cubicBezTo>
                  <a:cubicBezTo>
                    <a:pt x="30524" y="16146"/>
                    <a:pt x="30908" y="15917"/>
                    <a:pt x="31329" y="15917"/>
                  </a:cubicBezTo>
                  <a:close/>
                  <a:moveTo>
                    <a:pt x="22548" y="16258"/>
                  </a:moveTo>
                  <a:cubicBezTo>
                    <a:pt x="22733" y="16258"/>
                    <a:pt x="22922" y="16304"/>
                    <a:pt x="23102" y="16399"/>
                  </a:cubicBezTo>
                  <a:cubicBezTo>
                    <a:pt x="23716" y="16706"/>
                    <a:pt x="23921" y="17423"/>
                    <a:pt x="23613" y="17969"/>
                  </a:cubicBezTo>
                  <a:cubicBezTo>
                    <a:pt x="23425" y="18393"/>
                    <a:pt x="23009" y="18622"/>
                    <a:pt x="22589" y="18622"/>
                  </a:cubicBezTo>
                  <a:cubicBezTo>
                    <a:pt x="22401" y="18622"/>
                    <a:pt x="22213" y="18576"/>
                    <a:pt x="22044" y="18481"/>
                  </a:cubicBezTo>
                  <a:cubicBezTo>
                    <a:pt x="21498" y="18174"/>
                    <a:pt x="21293" y="17491"/>
                    <a:pt x="21532" y="16911"/>
                  </a:cubicBezTo>
                  <a:cubicBezTo>
                    <a:pt x="21744" y="16487"/>
                    <a:pt x="22135" y="16258"/>
                    <a:pt x="22548" y="16258"/>
                  </a:cubicBezTo>
                  <a:close/>
                  <a:moveTo>
                    <a:pt x="44624" y="16981"/>
                  </a:moveTo>
                  <a:cubicBezTo>
                    <a:pt x="44807" y="16981"/>
                    <a:pt x="44996" y="17024"/>
                    <a:pt x="45179" y="17116"/>
                  </a:cubicBezTo>
                  <a:cubicBezTo>
                    <a:pt x="45759" y="17423"/>
                    <a:pt x="45964" y="18140"/>
                    <a:pt x="45691" y="18686"/>
                  </a:cubicBezTo>
                  <a:cubicBezTo>
                    <a:pt x="45479" y="19110"/>
                    <a:pt x="45055" y="19338"/>
                    <a:pt x="44634" y="19338"/>
                  </a:cubicBezTo>
                  <a:cubicBezTo>
                    <a:pt x="44445" y="19338"/>
                    <a:pt x="44256" y="19292"/>
                    <a:pt x="44087" y="19197"/>
                  </a:cubicBezTo>
                  <a:cubicBezTo>
                    <a:pt x="43507" y="18924"/>
                    <a:pt x="43268" y="18242"/>
                    <a:pt x="43575" y="17628"/>
                  </a:cubicBezTo>
                  <a:cubicBezTo>
                    <a:pt x="43791" y="17220"/>
                    <a:pt x="44192" y="16981"/>
                    <a:pt x="44624" y="16981"/>
                  </a:cubicBezTo>
                  <a:close/>
                  <a:moveTo>
                    <a:pt x="13756" y="17453"/>
                  </a:moveTo>
                  <a:cubicBezTo>
                    <a:pt x="13945" y="17453"/>
                    <a:pt x="14142" y="17499"/>
                    <a:pt x="14332" y="17594"/>
                  </a:cubicBezTo>
                  <a:cubicBezTo>
                    <a:pt x="14912" y="17901"/>
                    <a:pt x="15151" y="18617"/>
                    <a:pt x="14844" y="19163"/>
                  </a:cubicBezTo>
                  <a:cubicBezTo>
                    <a:pt x="14632" y="19587"/>
                    <a:pt x="14225" y="19816"/>
                    <a:pt x="13813" y="19816"/>
                  </a:cubicBezTo>
                  <a:cubicBezTo>
                    <a:pt x="13629" y="19816"/>
                    <a:pt x="13443" y="19770"/>
                    <a:pt x="13274" y="19675"/>
                  </a:cubicBezTo>
                  <a:cubicBezTo>
                    <a:pt x="12694" y="19436"/>
                    <a:pt x="12455" y="18686"/>
                    <a:pt x="12762" y="18105"/>
                  </a:cubicBezTo>
                  <a:cubicBezTo>
                    <a:pt x="12951" y="17681"/>
                    <a:pt x="13334" y="17453"/>
                    <a:pt x="13756" y="17453"/>
                  </a:cubicBezTo>
                  <a:close/>
                  <a:moveTo>
                    <a:pt x="4974" y="17794"/>
                  </a:moveTo>
                  <a:cubicBezTo>
                    <a:pt x="5159" y="17794"/>
                    <a:pt x="5349" y="17840"/>
                    <a:pt x="5528" y="17935"/>
                  </a:cubicBezTo>
                  <a:cubicBezTo>
                    <a:pt x="6142" y="18242"/>
                    <a:pt x="6347" y="18959"/>
                    <a:pt x="6040" y="19505"/>
                  </a:cubicBezTo>
                  <a:cubicBezTo>
                    <a:pt x="5852" y="19929"/>
                    <a:pt x="5468" y="20157"/>
                    <a:pt x="5046" y="20157"/>
                  </a:cubicBezTo>
                  <a:cubicBezTo>
                    <a:pt x="4857" y="20157"/>
                    <a:pt x="4661" y="20111"/>
                    <a:pt x="4470" y="20016"/>
                  </a:cubicBezTo>
                  <a:cubicBezTo>
                    <a:pt x="3924" y="19709"/>
                    <a:pt x="3720" y="19027"/>
                    <a:pt x="3959" y="18447"/>
                  </a:cubicBezTo>
                  <a:cubicBezTo>
                    <a:pt x="4171" y="18023"/>
                    <a:pt x="4562" y="17794"/>
                    <a:pt x="4974" y="17794"/>
                  </a:cubicBezTo>
                  <a:close/>
                  <a:moveTo>
                    <a:pt x="35857" y="18176"/>
                  </a:moveTo>
                  <a:cubicBezTo>
                    <a:pt x="36035" y="18176"/>
                    <a:pt x="36213" y="18219"/>
                    <a:pt x="36375" y="18310"/>
                  </a:cubicBezTo>
                  <a:cubicBezTo>
                    <a:pt x="36921" y="18617"/>
                    <a:pt x="37194" y="19334"/>
                    <a:pt x="36887" y="19880"/>
                  </a:cubicBezTo>
                  <a:cubicBezTo>
                    <a:pt x="36675" y="20304"/>
                    <a:pt x="36284" y="20533"/>
                    <a:pt x="35872" y="20533"/>
                  </a:cubicBezTo>
                  <a:cubicBezTo>
                    <a:pt x="35687" y="20533"/>
                    <a:pt x="35497" y="20487"/>
                    <a:pt x="35318" y="20392"/>
                  </a:cubicBezTo>
                  <a:cubicBezTo>
                    <a:pt x="34703" y="20119"/>
                    <a:pt x="34499" y="19436"/>
                    <a:pt x="34806" y="18822"/>
                  </a:cubicBezTo>
                  <a:cubicBezTo>
                    <a:pt x="35021" y="18415"/>
                    <a:pt x="35439" y="18176"/>
                    <a:pt x="35857" y="18176"/>
                  </a:cubicBezTo>
                  <a:close/>
                  <a:moveTo>
                    <a:pt x="49080" y="19249"/>
                  </a:moveTo>
                  <a:cubicBezTo>
                    <a:pt x="49261" y="19249"/>
                    <a:pt x="49444" y="19287"/>
                    <a:pt x="49615" y="19368"/>
                  </a:cubicBezTo>
                  <a:cubicBezTo>
                    <a:pt x="50195" y="19675"/>
                    <a:pt x="50400" y="20392"/>
                    <a:pt x="50127" y="20972"/>
                  </a:cubicBezTo>
                  <a:cubicBezTo>
                    <a:pt x="49907" y="21363"/>
                    <a:pt x="49493" y="21597"/>
                    <a:pt x="49050" y="21597"/>
                  </a:cubicBezTo>
                  <a:cubicBezTo>
                    <a:pt x="48876" y="21597"/>
                    <a:pt x="48697" y="21561"/>
                    <a:pt x="48523" y="21484"/>
                  </a:cubicBezTo>
                  <a:cubicBezTo>
                    <a:pt x="47977" y="21177"/>
                    <a:pt x="47738" y="20494"/>
                    <a:pt x="48011" y="19880"/>
                  </a:cubicBezTo>
                  <a:cubicBezTo>
                    <a:pt x="48228" y="19471"/>
                    <a:pt x="48648" y="19249"/>
                    <a:pt x="49080" y="19249"/>
                  </a:cubicBezTo>
                  <a:close/>
                  <a:moveTo>
                    <a:pt x="18269" y="19711"/>
                  </a:moveTo>
                  <a:cubicBezTo>
                    <a:pt x="18447" y="19711"/>
                    <a:pt x="18629" y="19754"/>
                    <a:pt x="18802" y="19846"/>
                  </a:cubicBezTo>
                  <a:cubicBezTo>
                    <a:pt x="19416" y="20153"/>
                    <a:pt x="19621" y="20869"/>
                    <a:pt x="19314" y="21415"/>
                  </a:cubicBezTo>
                  <a:cubicBezTo>
                    <a:pt x="19102" y="21839"/>
                    <a:pt x="18695" y="22068"/>
                    <a:pt x="18283" y="22068"/>
                  </a:cubicBezTo>
                  <a:cubicBezTo>
                    <a:pt x="18099" y="22068"/>
                    <a:pt x="17913" y="22022"/>
                    <a:pt x="17744" y="21927"/>
                  </a:cubicBezTo>
                  <a:cubicBezTo>
                    <a:pt x="17130" y="21654"/>
                    <a:pt x="16925" y="20972"/>
                    <a:pt x="17232" y="20358"/>
                  </a:cubicBezTo>
                  <a:cubicBezTo>
                    <a:pt x="17448" y="19950"/>
                    <a:pt x="17849" y="19711"/>
                    <a:pt x="18269" y="19711"/>
                  </a:cubicBezTo>
                  <a:close/>
                  <a:moveTo>
                    <a:pt x="9477" y="20052"/>
                  </a:moveTo>
                  <a:cubicBezTo>
                    <a:pt x="9660" y="20052"/>
                    <a:pt x="9850" y="20095"/>
                    <a:pt x="10032" y="20187"/>
                  </a:cubicBezTo>
                  <a:cubicBezTo>
                    <a:pt x="10613" y="20494"/>
                    <a:pt x="10817" y="21177"/>
                    <a:pt x="10544" y="21757"/>
                  </a:cubicBezTo>
                  <a:cubicBezTo>
                    <a:pt x="10332" y="22181"/>
                    <a:pt x="9925" y="22410"/>
                    <a:pt x="9502" y="22410"/>
                  </a:cubicBezTo>
                  <a:cubicBezTo>
                    <a:pt x="9313" y="22410"/>
                    <a:pt x="9120" y="22364"/>
                    <a:pt x="8941" y="22268"/>
                  </a:cubicBezTo>
                  <a:cubicBezTo>
                    <a:pt x="8395" y="21995"/>
                    <a:pt x="8156" y="21313"/>
                    <a:pt x="8429" y="20699"/>
                  </a:cubicBezTo>
                  <a:cubicBezTo>
                    <a:pt x="8644" y="20292"/>
                    <a:pt x="9045" y="20052"/>
                    <a:pt x="9477" y="20052"/>
                  </a:cubicBezTo>
                  <a:close/>
                  <a:moveTo>
                    <a:pt x="40287" y="20428"/>
                  </a:moveTo>
                  <a:cubicBezTo>
                    <a:pt x="40468" y="20428"/>
                    <a:pt x="40649" y="20471"/>
                    <a:pt x="40811" y="20562"/>
                  </a:cubicBezTo>
                  <a:cubicBezTo>
                    <a:pt x="41391" y="20869"/>
                    <a:pt x="41630" y="21586"/>
                    <a:pt x="41323" y="22166"/>
                  </a:cubicBezTo>
                  <a:cubicBezTo>
                    <a:pt x="41103" y="22558"/>
                    <a:pt x="40689" y="22791"/>
                    <a:pt x="40259" y="22791"/>
                  </a:cubicBezTo>
                  <a:cubicBezTo>
                    <a:pt x="40090" y="22791"/>
                    <a:pt x="39918" y="22755"/>
                    <a:pt x="39754" y="22678"/>
                  </a:cubicBezTo>
                  <a:cubicBezTo>
                    <a:pt x="39208" y="22371"/>
                    <a:pt x="38935" y="21688"/>
                    <a:pt x="39242" y="21074"/>
                  </a:cubicBezTo>
                  <a:cubicBezTo>
                    <a:pt x="39433" y="20667"/>
                    <a:pt x="39861" y="20428"/>
                    <a:pt x="40287" y="20428"/>
                  </a:cubicBezTo>
                  <a:close/>
                  <a:moveTo>
                    <a:pt x="31480" y="20784"/>
                  </a:moveTo>
                  <a:cubicBezTo>
                    <a:pt x="31656" y="20784"/>
                    <a:pt x="31837" y="20823"/>
                    <a:pt x="32008" y="20904"/>
                  </a:cubicBezTo>
                  <a:cubicBezTo>
                    <a:pt x="32622" y="21211"/>
                    <a:pt x="32827" y="21927"/>
                    <a:pt x="32520" y="22507"/>
                  </a:cubicBezTo>
                  <a:cubicBezTo>
                    <a:pt x="32327" y="22916"/>
                    <a:pt x="31897" y="23139"/>
                    <a:pt x="31469" y="23139"/>
                  </a:cubicBezTo>
                  <a:cubicBezTo>
                    <a:pt x="31290" y="23139"/>
                    <a:pt x="31111" y="23100"/>
                    <a:pt x="30950" y="23019"/>
                  </a:cubicBezTo>
                  <a:cubicBezTo>
                    <a:pt x="30404" y="22712"/>
                    <a:pt x="30165" y="22030"/>
                    <a:pt x="30438" y="21415"/>
                  </a:cubicBezTo>
                  <a:cubicBezTo>
                    <a:pt x="30655" y="21006"/>
                    <a:pt x="31058" y="20784"/>
                    <a:pt x="31480" y="20784"/>
                  </a:cubicBezTo>
                  <a:close/>
                  <a:moveTo>
                    <a:pt x="22725" y="21978"/>
                  </a:moveTo>
                  <a:cubicBezTo>
                    <a:pt x="22901" y="21978"/>
                    <a:pt x="23077" y="22017"/>
                    <a:pt x="23238" y="22098"/>
                  </a:cubicBezTo>
                  <a:cubicBezTo>
                    <a:pt x="23784" y="22405"/>
                    <a:pt x="24057" y="23087"/>
                    <a:pt x="23750" y="23702"/>
                  </a:cubicBezTo>
                  <a:cubicBezTo>
                    <a:pt x="23533" y="24111"/>
                    <a:pt x="23130" y="24333"/>
                    <a:pt x="22708" y="24333"/>
                  </a:cubicBezTo>
                  <a:cubicBezTo>
                    <a:pt x="22531" y="24333"/>
                    <a:pt x="22351" y="24294"/>
                    <a:pt x="22180" y="24213"/>
                  </a:cubicBezTo>
                  <a:cubicBezTo>
                    <a:pt x="21634" y="23906"/>
                    <a:pt x="21361" y="23224"/>
                    <a:pt x="21668" y="22610"/>
                  </a:cubicBezTo>
                  <a:cubicBezTo>
                    <a:pt x="21885" y="22201"/>
                    <a:pt x="22305" y="21978"/>
                    <a:pt x="22725" y="21978"/>
                  </a:cubicBezTo>
                  <a:close/>
                  <a:moveTo>
                    <a:pt x="13918" y="22320"/>
                  </a:moveTo>
                  <a:cubicBezTo>
                    <a:pt x="14100" y="22320"/>
                    <a:pt x="14287" y="22359"/>
                    <a:pt x="14468" y="22439"/>
                  </a:cubicBezTo>
                  <a:cubicBezTo>
                    <a:pt x="15049" y="22746"/>
                    <a:pt x="15253" y="23463"/>
                    <a:pt x="14980" y="24043"/>
                  </a:cubicBezTo>
                  <a:cubicBezTo>
                    <a:pt x="14764" y="24452"/>
                    <a:pt x="14344" y="24674"/>
                    <a:pt x="13912" y="24674"/>
                  </a:cubicBezTo>
                  <a:cubicBezTo>
                    <a:pt x="13731" y="24674"/>
                    <a:pt x="13548" y="24635"/>
                    <a:pt x="13377" y="24555"/>
                  </a:cubicBezTo>
                  <a:cubicBezTo>
                    <a:pt x="12831" y="24248"/>
                    <a:pt x="12592" y="23565"/>
                    <a:pt x="12865" y="22951"/>
                  </a:cubicBezTo>
                  <a:cubicBezTo>
                    <a:pt x="13081" y="22542"/>
                    <a:pt x="13484" y="22320"/>
                    <a:pt x="13918" y="22320"/>
                  </a:cubicBezTo>
                  <a:close/>
                  <a:moveTo>
                    <a:pt x="44743" y="22707"/>
                  </a:moveTo>
                  <a:cubicBezTo>
                    <a:pt x="44927" y="22707"/>
                    <a:pt x="45112" y="22753"/>
                    <a:pt x="45281" y="22849"/>
                  </a:cubicBezTo>
                  <a:cubicBezTo>
                    <a:pt x="45827" y="23122"/>
                    <a:pt x="46100" y="23872"/>
                    <a:pt x="45793" y="24418"/>
                  </a:cubicBezTo>
                  <a:cubicBezTo>
                    <a:pt x="45578" y="24826"/>
                    <a:pt x="45177" y="25065"/>
                    <a:pt x="44757" y="25065"/>
                  </a:cubicBezTo>
                  <a:cubicBezTo>
                    <a:pt x="44578" y="25065"/>
                    <a:pt x="44396" y="25022"/>
                    <a:pt x="44224" y="24930"/>
                  </a:cubicBezTo>
                  <a:cubicBezTo>
                    <a:pt x="43644" y="24623"/>
                    <a:pt x="43405" y="23941"/>
                    <a:pt x="43712" y="23360"/>
                  </a:cubicBezTo>
                  <a:cubicBezTo>
                    <a:pt x="43924" y="22936"/>
                    <a:pt x="44331" y="22707"/>
                    <a:pt x="44743" y="22707"/>
                  </a:cubicBezTo>
                  <a:close/>
                  <a:moveTo>
                    <a:pt x="35966" y="23049"/>
                  </a:moveTo>
                  <a:cubicBezTo>
                    <a:pt x="36154" y="23049"/>
                    <a:pt x="36343" y="23095"/>
                    <a:pt x="36512" y="23190"/>
                  </a:cubicBezTo>
                  <a:cubicBezTo>
                    <a:pt x="37092" y="23463"/>
                    <a:pt x="37297" y="24213"/>
                    <a:pt x="37024" y="24759"/>
                  </a:cubicBezTo>
                  <a:cubicBezTo>
                    <a:pt x="36808" y="25167"/>
                    <a:pt x="36407" y="25406"/>
                    <a:pt x="35975" y="25406"/>
                  </a:cubicBezTo>
                  <a:cubicBezTo>
                    <a:pt x="35792" y="25406"/>
                    <a:pt x="35603" y="25363"/>
                    <a:pt x="35420" y="25271"/>
                  </a:cubicBezTo>
                  <a:cubicBezTo>
                    <a:pt x="34840" y="24964"/>
                    <a:pt x="34635" y="24282"/>
                    <a:pt x="34942" y="23702"/>
                  </a:cubicBezTo>
                  <a:cubicBezTo>
                    <a:pt x="35131" y="23278"/>
                    <a:pt x="35547" y="23049"/>
                    <a:pt x="35966" y="23049"/>
                  </a:cubicBezTo>
                  <a:close/>
                  <a:moveTo>
                    <a:pt x="5171" y="23514"/>
                  </a:moveTo>
                  <a:cubicBezTo>
                    <a:pt x="5348" y="23514"/>
                    <a:pt x="5528" y="23553"/>
                    <a:pt x="5699" y="23633"/>
                  </a:cubicBezTo>
                  <a:cubicBezTo>
                    <a:pt x="6279" y="23941"/>
                    <a:pt x="6484" y="24623"/>
                    <a:pt x="6211" y="25237"/>
                  </a:cubicBezTo>
                  <a:cubicBezTo>
                    <a:pt x="5994" y="25646"/>
                    <a:pt x="5574" y="25869"/>
                    <a:pt x="5154" y="25869"/>
                  </a:cubicBezTo>
                  <a:cubicBezTo>
                    <a:pt x="4978" y="25869"/>
                    <a:pt x="4802" y="25830"/>
                    <a:pt x="4641" y="25749"/>
                  </a:cubicBezTo>
                  <a:cubicBezTo>
                    <a:pt x="4027" y="25442"/>
                    <a:pt x="3822" y="24759"/>
                    <a:pt x="4129" y="24145"/>
                  </a:cubicBezTo>
                  <a:cubicBezTo>
                    <a:pt x="4346" y="23736"/>
                    <a:pt x="4749" y="23514"/>
                    <a:pt x="5171" y="23514"/>
                  </a:cubicBezTo>
                  <a:close/>
                  <a:moveTo>
                    <a:pt x="27169" y="24243"/>
                  </a:moveTo>
                  <a:cubicBezTo>
                    <a:pt x="27354" y="24243"/>
                    <a:pt x="27539" y="24289"/>
                    <a:pt x="27708" y="24384"/>
                  </a:cubicBezTo>
                  <a:cubicBezTo>
                    <a:pt x="28322" y="24657"/>
                    <a:pt x="28527" y="25408"/>
                    <a:pt x="28220" y="25954"/>
                  </a:cubicBezTo>
                  <a:cubicBezTo>
                    <a:pt x="28028" y="26361"/>
                    <a:pt x="27635" y="26600"/>
                    <a:pt x="27205" y="26600"/>
                  </a:cubicBezTo>
                  <a:cubicBezTo>
                    <a:pt x="27022" y="26600"/>
                    <a:pt x="26833" y="26557"/>
                    <a:pt x="26650" y="26466"/>
                  </a:cubicBezTo>
                  <a:cubicBezTo>
                    <a:pt x="26070" y="26159"/>
                    <a:pt x="25831" y="25476"/>
                    <a:pt x="26139" y="24896"/>
                  </a:cubicBezTo>
                  <a:cubicBezTo>
                    <a:pt x="26351" y="24472"/>
                    <a:pt x="26758" y="24243"/>
                    <a:pt x="27169" y="24243"/>
                  </a:cubicBezTo>
                  <a:close/>
                  <a:moveTo>
                    <a:pt x="18363" y="24584"/>
                  </a:moveTo>
                  <a:cubicBezTo>
                    <a:pt x="18552" y="24584"/>
                    <a:pt x="18748" y="24630"/>
                    <a:pt x="18939" y="24725"/>
                  </a:cubicBezTo>
                  <a:cubicBezTo>
                    <a:pt x="19519" y="24998"/>
                    <a:pt x="19758" y="25681"/>
                    <a:pt x="19450" y="26295"/>
                  </a:cubicBezTo>
                  <a:cubicBezTo>
                    <a:pt x="19235" y="26702"/>
                    <a:pt x="18817" y="26941"/>
                    <a:pt x="18399" y="26941"/>
                  </a:cubicBezTo>
                  <a:cubicBezTo>
                    <a:pt x="18221" y="26941"/>
                    <a:pt x="18043" y="26898"/>
                    <a:pt x="17881" y="26807"/>
                  </a:cubicBezTo>
                  <a:cubicBezTo>
                    <a:pt x="17267" y="26500"/>
                    <a:pt x="17062" y="25817"/>
                    <a:pt x="17369" y="25237"/>
                  </a:cubicBezTo>
                  <a:cubicBezTo>
                    <a:pt x="17557" y="24813"/>
                    <a:pt x="17941" y="24584"/>
                    <a:pt x="18363" y="24584"/>
                  </a:cubicBezTo>
                  <a:close/>
                  <a:moveTo>
                    <a:pt x="49163" y="24960"/>
                  </a:moveTo>
                  <a:cubicBezTo>
                    <a:pt x="49348" y="24960"/>
                    <a:pt x="49538" y="25006"/>
                    <a:pt x="49717" y="25101"/>
                  </a:cubicBezTo>
                  <a:cubicBezTo>
                    <a:pt x="50332" y="25408"/>
                    <a:pt x="50536" y="26124"/>
                    <a:pt x="50229" y="26670"/>
                  </a:cubicBezTo>
                  <a:cubicBezTo>
                    <a:pt x="50041" y="27094"/>
                    <a:pt x="49641" y="27323"/>
                    <a:pt x="49220" y="27323"/>
                  </a:cubicBezTo>
                  <a:cubicBezTo>
                    <a:pt x="49032" y="27323"/>
                    <a:pt x="48839" y="27277"/>
                    <a:pt x="48660" y="27182"/>
                  </a:cubicBezTo>
                  <a:cubicBezTo>
                    <a:pt x="48114" y="26875"/>
                    <a:pt x="47841" y="26193"/>
                    <a:pt x="48148" y="25613"/>
                  </a:cubicBezTo>
                  <a:cubicBezTo>
                    <a:pt x="48360" y="25188"/>
                    <a:pt x="48751" y="24960"/>
                    <a:pt x="49163" y="24960"/>
                  </a:cubicBezTo>
                  <a:close/>
                  <a:moveTo>
                    <a:pt x="40402" y="25301"/>
                  </a:moveTo>
                  <a:cubicBezTo>
                    <a:pt x="40590" y="25301"/>
                    <a:pt x="40779" y="25347"/>
                    <a:pt x="40948" y="25442"/>
                  </a:cubicBezTo>
                  <a:cubicBezTo>
                    <a:pt x="41528" y="25749"/>
                    <a:pt x="41767" y="26466"/>
                    <a:pt x="41460" y="27012"/>
                  </a:cubicBezTo>
                  <a:cubicBezTo>
                    <a:pt x="41241" y="27401"/>
                    <a:pt x="40830" y="27652"/>
                    <a:pt x="40390" y="27652"/>
                  </a:cubicBezTo>
                  <a:cubicBezTo>
                    <a:pt x="40213" y="27652"/>
                    <a:pt x="40032" y="27611"/>
                    <a:pt x="39856" y="27523"/>
                  </a:cubicBezTo>
                  <a:cubicBezTo>
                    <a:pt x="39310" y="27216"/>
                    <a:pt x="39071" y="26500"/>
                    <a:pt x="39378" y="25954"/>
                  </a:cubicBezTo>
                  <a:cubicBezTo>
                    <a:pt x="39567" y="25530"/>
                    <a:pt x="39983" y="25301"/>
                    <a:pt x="40402" y="25301"/>
                  </a:cubicBezTo>
                  <a:close/>
                  <a:moveTo>
                    <a:pt x="9581" y="25779"/>
                  </a:moveTo>
                  <a:cubicBezTo>
                    <a:pt x="9766" y="25779"/>
                    <a:pt x="9955" y="25825"/>
                    <a:pt x="10135" y="25920"/>
                  </a:cubicBezTo>
                  <a:cubicBezTo>
                    <a:pt x="10749" y="26193"/>
                    <a:pt x="10954" y="26943"/>
                    <a:pt x="10647" y="27489"/>
                  </a:cubicBezTo>
                  <a:cubicBezTo>
                    <a:pt x="10455" y="27897"/>
                    <a:pt x="10062" y="28136"/>
                    <a:pt x="9631" y="28136"/>
                  </a:cubicBezTo>
                  <a:cubicBezTo>
                    <a:pt x="9449" y="28136"/>
                    <a:pt x="9260" y="28093"/>
                    <a:pt x="9077" y="28001"/>
                  </a:cubicBezTo>
                  <a:cubicBezTo>
                    <a:pt x="8463" y="27694"/>
                    <a:pt x="8258" y="27012"/>
                    <a:pt x="8565" y="26431"/>
                  </a:cubicBezTo>
                  <a:cubicBezTo>
                    <a:pt x="8777" y="26007"/>
                    <a:pt x="9168" y="25779"/>
                    <a:pt x="9581" y="25779"/>
                  </a:cubicBezTo>
                  <a:close/>
                  <a:moveTo>
                    <a:pt x="31605" y="26495"/>
                  </a:moveTo>
                  <a:cubicBezTo>
                    <a:pt x="31790" y="26495"/>
                    <a:pt x="31975" y="26541"/>
                    <a:pt x="32144" y="26636"/>
                  </a:cubicBezTo>
                  <a:cubicBezTo>
                    <a:pt x="32690" y="26943"/>
                    <a:pt x="32963" y="27626"/>
                    <a:pt x="32656" y="28206"/>
                  </a:cubicBezTo>
                  <a:cubicBezTo>
                    <a:pt x="32468" y="28630"/>
                    <a:pt x="32068" y="28859"/>
                    <a:pt x="31647" y="28859"/>
                  </a:cubicBezTo>
                  <a:cubicBezTo>
                    <a:pt x="31459" y="28859"/>
                    <a:pt x="31266" y="28813"/>
                    <a:pt x="31086" y="28718"/>
                  </a:cubicBezTo>
                  <a:cubicBezTo>
                    <a:pt x="30540" y="28411"/>
                    <a:pt x="30267" y="27728"/>
                    <a:pt x="30575" y="27148"/>
                  </a:cubicBezTo>
                  <a:cubicBezTo>
                    <a:pt x="30787" y="26724"/>
                    <a:pt x="31194" y="26495"/>
                    <a:pt x="31605" y="26495"/>
                  </a:cubicBezTo>
                  <a:close/>
                  <a:moveTo>
                    <a:pt x="22829" y="26836"/>
                  </a:moveTo>
                  <a:cubicBezTo>
                    <a:pt x="23017" y="26836"/>
                    <a:pt x="23206" y="26882"/>
                    <a:pt x="23375" y="26977"/>
                  </a:cubicBezTo>
                  <a:cubicBezTo>
                    <a:pt x="23955" y="27285"/>
                    <a:pt x="24194" y="27933"/>
                    <a:pt x="23886" y="28547"/>
                  </a:cubicBezTo>
                  <a:cubicBezTo>
                    <a:pt x="23674" y="28971"/>
                    <a:pt x="23283" y="29200"/>
                    <a:pt x="22871" y="29200"/>
                  </a:cubicBezTo>
                  <a:cubicBezTo>
                    <a:pt x="22686" y="29200"/>
                    <a:pt x="22496" y="29154"/>
                    <a:pt x="22317" y="29059"/>
                  </a:cubicBezTo>
                  <a:cubicBezTo>
                    <a:pt x="21737" y="28752"/>
                    <a:pt x="21498" y="28035"/>
                    <a:pt x="21805" y="27489"/>
                  </a:cubicBezTo>
                  <a:cubicBezTo>
                    <a:pt x="21993" y="27065"/>
                    <a:pt x="22410" y="26836"/>
                    <a:pt x="22829" y="26836"/>
                  </a:cubicBezTo>
                  <a:close/>
                  <a:moveTo>
                    <a:pt x="44885" y="27560"/>
                  </a:moveTo>
                  <a:cubicBezTo>
                    <a:pt x="45063" y="27560"/>
                    <a:pt x="45245" y="27603"/>
                    <a:pt x="45418" y="27694"/>
                  </a:cubicBezTo>
                  <a:cubicBezTo>
                    <a:pt x="46032" y="28001"/>
                    <a:pt x="46237" y="28718"/>
                    <a:pt x="45930" y="29264"/>
                  </a:cubicBezTo>
                  <a:cubicBezTo>
                    <a:pt x="45718" y="29688"/>
                    <a:pt x="45327" y="29917"/>
                    <a:pt x="44914" y="29917"/>
                  </a:cubicBezTo>
                  <a:cubicBezTo>
                    <a:pt x="44729" y="29917"/>
                    <a:pt x="44540" y="29871"/>
                    <a:pt x="44360" y="29776"/>
                  </a:cubicBezTo>
                  <a:cubicBezTo>
                    <a:pt x="43746" y="29503"/>
                    <a:pt x="43541" y="28752"/>
                    <a:pt x="43848" y="28206"/>
                  </a:cubicBezTo>
                  <a:cubicBezTo>
                    <a:pt x="44064" y="27799"/>
                    <a:pt x="44465" y="27560"/>
                    <a:pt x="44885" y="27560"/>
                  </a:cubicBezTo>
                  <a:close/>
                  <a:moveTo>
                    <a:pt x="14032" y="28031"/>
                  </a:moveTo>
                  <a:cubicBezTo>
                    <a:pt x="14216" y="28031"/>
                    <a:pt x="14402" y="28077"/>
                    <a:pt x="14571" y="28172"/>
                  </a:cubicBezTo>
                  <a:cubicBezTo>
                    <a:pt x="15185" y="28479"/>
                    <a:pt x="15390" y="29195"/>
                    <a:pt x="15083" y="29741"/>
                  </a:cubicBezTo>
                  <a:cubicBezTo>
                    <a:pt x="14894" y="30165"/>
                    <a:pt x="14511" y="30394"/>
                    <a:pt x="14089" y="30394"/>
                  </a:cubicBezTo>
                  <a:cubicBezTo>
                    <a:pt x="13900" y="30394"/>
                    <a:pt x="13703" y="30348"/>
                    <a:pt x="13513" y="30253"/>
                  </a:cubicBezTo>
                  <a:cubicBezTo>
                    <a:pt x="12967" y="29946"/>
                    <a:pt x="12694" y="29230"/>
                    <a:pt x="13001" y="28684"/>
                  </a:cubicBezTo>
                  <a:cubicBezTo>
                    <a:pt x="13213" y="28260"/>
                    <a:pt x="13620" y="28031"/>
                    <a:pt x="14032" y="28031"/>
                  </a:cubicBezTo>
                  <a:close/>
                  <a:moveTo>
                    <a:pt x="36071" y="28747"/>
                  </a:moveTo>
                  <a:cubicBezTo>
                    <a:pt x="36262" y="28747"/>
                    <a:pt x="36458" y="28793"/>
                    <a:pt x="36648" y="28888"/>
                  </a:cubicBezTo>
                  <a:cubicBezTo>
                    <a:pt x="37228" y="29195"/>
                    <a:pt x="37433" y="29878"/>
                    <a:pt x="37126" y="30458"/>
                  </a:cubicBezTo>
                  <a:cubicBezTo>
                    <a:pt x="36938" y="30882"/>
                    <a:pt x="36554" y="31111"/>
                    <a:pt x="36132" y="31111"/>
                  </a:cubicBezTo>
                  <a:cubicBezTo>
                    <a:pt x="35943" y="31111"/>
                    <a:pt x="35747" y="31065"/>
                    <a:pt x="35556" y="30970"/>
                  </a:cubicBezTo>
                  <a:cubicBezTo>
                    <a:pt x="34976" y="30697"/>
                    <a:pt x="34738" y="29946"/>
                    <a:pt x="35045" y="29400"/>
                  </a:cubicBezTo>
                  <a:cubicBezTo>
                    <a:pt x="35257" y="28976"/>
                    <a:pt x="35648" y="28747"/>
                    <a:pt x="36071" y="28747"/>
                  </a:cubicBezTo>
                  <a:close/>
                  <a:moveTo>
                    <a:pt x="27327" y="29095"/>
                  </a:moveTo>
                  <a:cubicBezTo>
                    <a:pt x="27504" y="29095"/>
                    <a:pt x="27682" y="29138"/>
                    <a:pt x="27845" y="29230"/>
                  </a:cubicBezTo>
                  <a:cubicBezTo>
                    <a:pt x="28391" y="29537"/>
                    <a:pt x="28664" y="30253"/>
                    <a:pt x="28357" y="30799"/>
                  </a:cubicBezTo>
                  <a:cubicBezTo>
                    <a:pt x="28144" y="31223"/>
                    <a:pt x="27754" y="31452"/>
                    <a:pt x="27341" y="31452"/>
                  </a:cubicBezTo>
                  <a:cubicBezTo>
                    <a:pt x="27156" y="31452"/>
                    <a:pt x="26966" y="31406"/>
                    <a:pt x="26787" y="31311"/>
                  </a:cubicBezTo>
                  <a:cubicBezTo>
                    <a:pt x="26173" y="31038"/>
                    <a:pt x="25968" y="30287"/>
                    <a:pt x="26275" y="29741"/>
                  </a:cubicBezTo>
                  <a:cubicBezTo>
                    <a:pt x="26491" y="29334"/>
                    <a:pt x="26908" y="29095"/>
                    <a:pt x="27327" y="29095"/>
                  </a:cubicBezTo>
                  <a:close/>
                  <a:moveTo>
                    <a:pt x="50492" y="31261"/>
                  </a:moveTo>
                  <a:lnTo>
                    <a:pt x="50492" y="31261"/>
                  </a:lnTo>
                  <a:cubicBezTo>
                    <a:pt x="50413" y="31442"/>
                    <a:pt x="50329" y="31620"/>
                    <a:pt x="50242" y="31796"/>
                  </a:cubicBezTo>
                  <a:lnTo>
                    <a:pt x="50242" y="31796"/>
                  </a:lnTo>
                  <a:cubicBezTo>
                    <a:pt x="50304" y="31724"/>
                    <a:pt x="50357" y="31642"/>
                    <a:pt x="50400" y="31550"/>
                  </a:cubicBezTo>
                  <a:cubicBezTo>
                    <a:pt x="50442" y="31455"/>
                    <a:pt x="50473" y="31359"/>
                    <a:pt x="50492" y="31261"/>
                  </a:cubicBezTo>
                  <a:close/>
                  <a:moveTo>
                    <a:pt x="18535" y="30289"/>
                  </a:moveTo>
                  <a:cubicBezTo>
                    <a:pt x="18717" y="30289"/>
                    <a:pt x="18902" y="30332"/>
                    <a:pt x="19075" y="30424"/>
                  </a:cubicBezTo>
                  <a:cubicBezTo>
                    <a:pt x="19655" y="30731"/>
                    <a:pt x="19860" y="31448"/>
                    <a:pt x="19587" y="31994"/>
                  </a:cubicBezTo>
                  <a:cubicBezTo>
                    <a:pt x="19368" y="32383"/>
                    <a:pt x="18957" y="32634"/>
                    <a:pt x="18517" y="32634"/>
                  </a:cubicBezTo>
                  <a:cubicBezTo>
                    <a:pt x="18341" y="32634"/>
                    <a:pt x="18159" y="32593"/>
                    <a:pt x="17983" y="32505"/>
                  </a:cubicBezTo>
                  <a:cubicBezTo>
                    <a:pt x="17403" y="32198"/>
                    <a:pt x="17198" y="31482"/>
                    <a:pt x="17471" y="30936"/>
                  </a:cubicBezTo>
                  <a:cubicBezTo>
                    <a:pt x="17687" y="30528"/>
                    <a:pt x="18104" y="30289"/>
                    <a:pt x="18535" y="30289"/>
                  </a:cubicBezTo>
                  <a:close/>
                  <a:moveTo>
                    <a:pt x="9732" y="30624"/>
                  </a:moveTo>
                  <a:cubicBezTo>
                    <a:pt x="9917" y="30624"/>
                    <a:pt x="10102" y="30670"/>
                    <a:pt x="10271" y="30765"/>
                  </a:cubicBezTo>
                  <a:cubicBezTo>
                    <a:pt x="10886" y="31038"/>
                    <a:pt x="11090" y="31755"/>
                    <a:pt x="10783" y="32335"/>
                  </a:cubicBezTo>
                  <a:cubicBezTo>
                    <a:pt x="10571" y="32759"/>
                    <a:pt x="10180" y="32988"/>
                    <a:pt x="9768" y="32988"/>
                  </a:cubicBezTo>
                  <a:cubicBezTo>
                    <a:pt x="9583" y="32988"/>
                    <a:pt x="9393" y="32942"/>
                    <a:pt x="9214" y="32847"/>
                  </a:cubicBezTo>
                  <a:cubicBezTo>
                    <a:pt x="8599" y="32574"/>
                    <a:pt x="8395" y="31823"/>
                    <a:pt x="8702" y="31277"/>
                  </a:cubicBezTo>
                  <a:cubicBezTo>
                    <a:pt x="8914" y="30853"/>
                    <a:pt x="9321" y="30624"/>
                    <a:pt x="9732" y="30624"/>
                  </a:cubicBezTo>
                  <a:close/>
                  <a:moveTo>
                    <a:pt x="40534" y="31021"/>
                  </a:moveTo>
                  <a:cubicBezTo>
                    <a:pt x="40716" y="31021"/>
                    <a:pt x="40903" y="31060"/>
                    <a:pt x="41084" y="31140"/>
                  </a:cubicBezTo>
                  <a:cubicBezTo>
                    <a:pt x="41664" y="31448"/>
                    <a:pt x="41869" y="32164"/>
                    <a:pt x="41562" y="32744"/>
                  </a:cubicBezTo>
                  <a:cubicBezTo>
                    <a:pt x="41370" y="33153"/>
                    <a:pt x="40974" y="33376"/>
                    <a:pt x="40542" y="33376"/>
                  </a:cubicBezTo>
                  <a:cubicBezTo>
                    <a:pt x="40361" y="33376"/>
                    <a:pt x="40174" y="33337"/>
                    <a:pt x="39992" y="33256"/>
                  </a:cubicBezTo>
                  <a:cubicBezTo>
                    <a:pt x="39446" y="32949"/>
                    <a:pt x="39208" y="32198"/>
                    <a:pt x="39481" y="31652"/>
                  </a:cubicBezTo>
                  <a:cubicBezTo>
                    <a:pt x="39697" y="31243"/>
                    <a:pt x="40100" y="31021"/>
                    <a:pt x="40534" y="31021"/>
                  </a:cubicBezTo>
                  <a:close/>
                  <a:moveTo>
                    <a:pt x="31741" y="31347"/>
                  </a:moveTo>
                  <a:cubicBezTo>
                    <a:pt x="31923" y="31347"/>
                    <a:pt x="32108" y="31390"/>
                    <a:pt x="32281" y="31482"/>
                  </a:cubicBezTo>
                  <a:cubicBezTo>
                    <a:pt x="32861" y="31789"/>
                    <a:pt x="33100" y="32471"/>
                    <a:pt x="32792" y="33051"/>
                  </a:cubicBezTo>
                  <a:cubicBezTo>
                    <a:pt x="32580" y="33475"/>
                    <a:pt x="32190" y="33704"/>
                    <a:pt x="31777" y="33704"/>
                  </a:cubicBezTo>
                  <a:cubicBezTo>
                    <a:pt x="31592" y="33704"/>
                    <a:pt x="31402" y="33658"/>
                    <a:pt x="31223" y="33563"/>
                  </a:cubicBezTo>
                  <a:cubicBezTo>
                    <a:pt x="30677" y="33290"/>
                    <a:pt x="30404" y="32574"/>
                    <a:pt x="30711" y="31994"/>
                  </a:cubicBezTo>
                  <a:cubicBezTo>
                    <a:pt x="30903" y="31586"/>
                    <a:pt x="31313" y="31347"/>
                    <a:pt x="31741" y="31347"/>
                  </a:cubicBezTo>
                  <a:close/>
                  <a:moveTo>
                    <a:pt x="22961" y="32557"/>
                  </a:moveTo>
                  <a:cubicBezTo>
                    <a:pt x="23143" y="32557"/>
                    <a:pt x="23330" y="32595"/>
                    <a:pt x="23511" y="32676"/>
                  </a:cubicBezTo>
                  <a:cubicBezTo>
                    <a:pt x="24091" y="32983"/>
                    <a:pt x="24296" y="33700"/>
                    <a:pt x="24023" y="34280"/>
                  </a:cubicBezTo>
                  <a:cubicBezTo>
                    <a:pt x="23812" y="34678"/>
                    <a:pt x="23424" y="34900"/>
                    <a:pt x="23002" y="34900"/>
                  </a:cubicBezTo>
                  <a:cubicBezTo>
                    <a:pt x="22810" y="34900"/>
                    <a:pt x="22611" y="34854"/>
                    <a:pt x="22419" y="34758"/>
                  </a:cubicBezTo>
                  <a:cubicBezTo>
                    <a:pt x="21873" y="34485"/>
                    <a:pt x="21634" y="33768"/>
                    <a:pt x="21907" y="33188"/>
                  </a:cubicBezTo>
                  <a:cubicBezTo>
                    <a:pt x="22124" y="32779"/>
                    <a:pt x="22527" y="32557"/>
                    <a:pt x="22961" y="32557"/>
                  </a:cubicBezTo>
                  <a:close/>
                  <a:moveTo>
                    <a:pt x="14168" y="32842"/>
                  </a:moveTo>
                  <a:cubicBezTo>
                    <a:pt x="14353" y="32842"/>
                    <a:pt x="14538" y="32888"/>
                    <a:pt x="14707" y="32983"/>
                  </a:cubicBezTo>
                  <a:cubicBezTo>
                    <a:pt x="15322" y="33290"/>
                    <a:pt x="15526" y="34007"/>
                    <a:pt x="15219" y="34553"/>
                  </a:cubicBezTo>
                  <a:cubicBezTo>
                    <a:pt x="15007" y="34977"/>
                    <a:pt x="14616" y="35206"/>
                    <a:pt x="14204" y="35206"/>
                  </a:cubicBezTo>
                  <a:cubicBezTo>
                    <a:pt x="14018" y="35206"/>
                    <a:pt x="13829" y="35160"/>
                    <a:pt x="13650" y="35065"/>
                  </a:cubicBezTo>
                  <a:cubicBezTo>
                    <a:pt x="13104" y="34826"/>
                    <a:pt x="12831" y="34109"/>
                    <a:pt x="13138" y="33495"/>
                  </a:cubicBezTo>
                  <a:cubicBezTo>
                    <a:pt x="13350" y="33071"/>
                    <a:pt x="13757" y="32842"/>
                    <a:pt x="14168" y="32842"/>
                  </a:cubicBezTo>
                  <a:close/>
                  <a:moveTo>
                    <a:pt x="45000" y="33224"/>
                  </a:moveTo>
                  <a:cubicBezTo>
                    <a:pt x="45182" y="33224"/>
                    <a:pt x="45372" y="33267"/>
                    <a:pt x="45554" y="33358"/>
                  </a:cubicBezTo>
                  <a:cubicBezTo>
                    <a:pt x="46100" y="33666"/>
                    <a:pt x="46373" y="34382"/>
                    <a:pt x="46066" y="34962"/>
                  </a:cubicBezTo>
                  <a:cubicBezTo>
                    <a:pt x="45855" y="35361"/>
                    <a:pt x="45451" y="35582"/>
                    <a:pt x="45042" y="35582"/>
                  </a:cubicBezTo>
                  <a:cubicBezTo>
                    <a:pt x="44855" y="35582"/>
                    <a:pt x="44668" y="35536"/>
                    <a:pt x="44497" y="35440"/>
                  </a:cubicBezTo>
                  <a:cubicBezTo>
                    <a:pt x="43882" y="35167"/>
                    <a:pt x="43678" y="34416"/>
                    <a:pt x="43985" y="33870"/>
                  </a:cubicBezTo>
                  <a:cubicBezTo>
                    <a:pt x="44176" y="33463"/>
                    <a:pt x="44570" y="33224"/>
                    <a:pt x="45000" y="33224"/>
                  </a:cubicBezTo>
                  <a:close/>
                  <a:moveTo>
                    <a:pt x="36223" y="33580"/>
                  </a:moveTo>
                  <a:cubicBezTo>
                    <a:pt x="36400" y="33580"/>
                    <a:pt x="36580" y="33619"/>
                    <a:pt x="36751" y="33700"/>
                  </a:cubicBezTo>
                  <a:cubicBezTo>
                    <a:pt x="37365" y="34007"/>
                    <a:pt x="37570" y="34723"/>
                    <a:pt x="37263" y="35304"/>
                  </a:cubicBezTo>
                  <a:cubicBezTo>
                    <a:pt x="37070" y="35712"/>
                    <a:pt x="36657" y="35935"/>
                    <a:pt x="36227" y="35935"/>
                  </a:cubicBezTo>
                  <a:cubicBezTo>
                    <a:pt x="36047" y="35935"/>
                    <a:pt x="35864" y="35896"/>
                    <a:pt x="35693" y="35815"/>
                  </a:cubicBezTo>
                  <a:cubicBezTo>
                    <a:pt x="35113" y="35508"/>
                    <a:pt x="34874" y="34758"/>
                    <a:pt x="35181" y="34212"/>
                  </a:cubicBezTo>
                  <a:cubicBezTo>
                    <a:pt x="35398" y="33803"/>
                    <a:pt x="35801" y="33580"/>
                    <a:pt x="36223" y="33580"/>
                  </a:cubicBezTo>
                  <a:close/>
                  <a:moveTo>
                    <a:pt x="27392" y="34760"/>
                  </a:moveTo>
                  <a:cubicBezTo>
                    <a:pt x="27575" y="34760"/>
                    <a:pt x="27764" y="34803"/>
                    <a:pt x="27947" y="34894"/>
                  </a:cubicBezTo>
                  <a:cubicBezTo>
                    <a:pt x="28527" y="35201"/>
                    <a:pt x="28732" y="35918"/>
                    <a:pt x="28459" y="36464"/>
                  </a:cubicBezTo>
                  <a:cubicBezTo>
                    <a:pt x="28247" y="36888"/>
                    <a:pt x="27856" y="37117"/>
                    <a:pt x="27432" y="37117"/>
                  </a:cubicBezTo>
                  <a:cubicBezTo>
                    <a:pt x="27242" y="37117"/>
                    <a:pt x="27045" y="37071"/>
                    <a:pt x="26855" y="36976"/>
                  </a:cubicBezTo>
                  <a:cubicBezTo>
                    <a:pt x="26309" y="36737"/>
                    <a:pt x="26104" y="36020"/>
                    <a:pt x="26343" y="35406"/>
                  </a:cubicBezTo>
                  <a:cubicBezTo>
                    <a:pt x="26559" y="34999"/>
                    <a:pt x="26960" y="34760"/>
                    <a:pt x="27392" y="34760"/>
                  </a:cubicBezTo>
                  <a:close/>
                  <a:moveTo>
                    <a:pt x="18665" y="35116"/>
                  </a:moveTo>
                  <a:cubicBezTo>
                    <a:pt x="18840" y="35116"/>
                    <a:pt x="19016" y="35155"/>
                    <a:pt x="19177" y="35235"/>
                  </a:cubicBezTo>
                  <a:cubicBezTo>
                    <a:pt x="19792" y="35542"/>
                    <a:pt x="19996" y="36259"/>
                    <a:pt x="19689" y="36839"/>
                  </a:cubicBezTo>
                  <a:cubicBezTo>
                    <a:pt x="19498" y="37221"/>
                    <a:pt x="19108" y="37452"/>
                    <a:pt x="18680" y="37452"/>
                  </a:cubicBezTo>
                  <a:cubicBezTo>
                    <a:pt x="18496" y="37452"/>
                    <a:pt x="18305" y="37409"/>
                    <a:pt x="18120" y="37317"/>
                  </a:cubicBezTo>
                  <a:cubicBezTo>
                    <a:pt x="17540" y="37078"/>
                    <a:pt x="17301" y="36361"/>
                    <a:pt x="17608" y="35747"/>
                  </a:cubicBezTo>
                  <a:cubicBezTo>
                    <a:pt x="17824" y="35338"/>
                    <a:pt x="18244" y="35116"/>
                    <a:pt x="18665" y="35116"/>
                  </a:cubicBezTo>
                  <a:close/>
                  <a:moveTo>
                    <a:pt x="40672" y="35844"/>
                  </a:moveTo>
                  <a:cubicBezTo>
                    <a:pt x="40864" y="35844"/>
                    <a:pt x="41063" y="35890"/>
                    <a:pt x="41255" y="35986"/>
                  </a:cubicBezTo>
                  <a:cubicBezTo>
                    <a:pt x="41801" y="36259"/>
                    <a:pt x="42006" y="37010"/>
                    <a:pt x="41767" y="37556"/>
                  </a:cubicBezTo>
                  <a:cubicBezTo>
                    <a:pt x="41551" y="37963"/>
                    <a:pt x="41117" y="38202"/>
                    <a:pt x="40688" y="38202"/>
                  </a:cubicBezTo>
                  <a:cubicBezTo>
                    <a:pt x="40506" y="38202"/>
                    <a:pt x="40326" y="38159"/>
                    <a:pt x="40163" y="38067"/>
                  </a:cubicBezTo>
                  <a:cubicBezTo>
                    <a:pt x="39583" y="37760"/>
                    <a:pt x="39378" y="37078"/>
                    <a:pt x="39651" y="36464"/>
                  </a:cubicBezTo>
                  <a:cubicBezTo>
                    <a:pt x="39862" y="36065"/>
                    <a:pt x="40250" y="35844"/>
                    <a:pt x="40672" y="35844"/>
                  </a:cubicBezTo>
                  <a:close/>
                  <a:moveTo>
                    <a:pt x="31841" y="37039"/>
                  </a:moveTo>
                  <a:cubicBezTo>
                    <a:pt x="32030" y="37039"/>
                    <a:pt x="32227" y="37085"/>
                    <a:pt x="32417" y="37180"/>
                  </a:cubicBezTo>
                  <a:cubicBezTo>
                    <a:pt x="32997" y="37453"/>
                    <a:pt x="33236" y="38170"/>
                    <a:pt x="32929" y="38750"/>
                  </a:cubicBezTo>
                  <a:cubicBezTo>
                    <a:pt x="32713" y="39157"/>
                    <a:pt x="32296" y="39396"/>
                    <a:pt x="31877" y="39396"/>
                  </a:cubicBezTo>
                  <a:cubicBezTo>
                    <a:pt x="31700" y="39396"/>
                    <a:pt x="31522" y="39353"/>
                    <a:pt x="31359" y="39262"/>
                  </a:cubicBezTo>
                  <a:cubicBezTo>
                    <a:pt x="30745" y="38955"/>
                    <a:pt x="30540" y="38238"/>
                    <a:pt x="30847" y="37692"/>
                  </a:cubicBezTo>
                  <a:cubicBezTo>
                    <a:pt x="31036" y="37268"/>
                    <a:pt x="31420" y="37039"/>
                    <a:pt x="31841" y="37039"/>
                  </a:cubicBezTo>
                  <a:close/>
                  <a:moveTo>
                    <a:pt x="23105" y="37380"/>
                  </a:moveTo>
                  <a:cubicBezTo>
                    <a:pt x="23295" y="37380"/>
                    <a:pt x="23492" y="37426"/>
                    <a:pt x="23682" y="37522"/>
                  </a:cubicBezTo>
                  <a:cubicBezTo>
                    <a:pt x="24228" y="37794"/>
                    <a:pt x="24432" y="38545"/>
                    <a:pt x="24194" y="39091"/>
                  </a:cubicBezTo>
                  <a:cubicBezTo>
                    <a:pt x="23978" y="39498"/>
                    <a:pt x="23577" y="39738"/>
                    <a:pt x="23145" y="39738"/>
                  </a:cubicBezTo>
                  <a:cubicBezTo>
                    <a:pt x="22962" y="39738"/>
                    <a:pt x="22773" y="39694"/>
                    <a:pt x="22590" y="39603"/>
                  </a:cubicBezTo>
                  <a:cubicBezTo>
                    <a:pt x="22010" y="39296"/>
                    <a:pt x="21805" y="38579"/>
                    <a:pt x="22078" y="38033"/>
                  </a:cubicBezTo>
                  <a:cubicBezTo>
                    <a:pt x="22290" y="37609"/>
                    <a:pt x="22681" y="37380"/>
                    <a:pt x="23105" y="37380"/>
                  </a:cubicBezTo>
                  <a:close/>
                  <a:moveTo>
                    <a:pt x="14268" y="38575"/>
                  </a:moveTo>
                  <a:cubicBezTo>
                    <a:pt x="14457" y="38575"/>
                    <a:pt x="14654" y="38621"/>
                    <a:pt x="14844" y="38716"/>
                  </a:cubicBezTo>
                  <a:cubicBezTo>
                    <a:pt x="15424" y="38989"/>
                    <a:pt x="15663" y="39740"/>
                    <a:pt x="15356" y="40285"/>
                  </a:cubicBezTo>
                  <a:cubicBezTo>
                    <a:pt x="15140" y="40693"/>
                    <a:pt x="14739" y="40932"/>
                    <a:pt x="14319" y="40932"/>
                  </a:cubicBezTo>
                  <a:cubicBezTo>
                    <a:pt x="14141" y="40932"/>
                    <a:pt x="13959" y="40889"/>
                    <a:pt x="13786" y="40797"/>
                  </a:cubicBezTo>
                  <a:cubicBezTo>
                    <a:pt x="13172" y="40490"/>
                    <a:pt x="12967" y="39774"/>
                    <a:pt x="13274" y="39228"/>
                  </a:cubicBezTo>
                  <a:cubicBezTo>
                    <a:pt x="13463" y="38804"/>
                    <a:pt x="13846" y="38575"/>
                    <a:pt x="14268" y="38575"/>
                  </a:cubicBezTo>
                  <a:close/>
                  <a:moveTo>
                    <a:pt x="27541" y="39633"/>
                  </a:moveTo>
                  <a:cubicBezTo>
                    <a:pt x="27731" y="39633"/>
                    <a:pt x="27927" y="39679"/>
                    <a:pt x="28118" y="39774"/>
                  </a:cubicBezTo>
                  <a:cubicBezTo>
                    <a:pt x="28698" y="40081"/>
                    <a:pt x="28902" y="40797"/>
                    <a:pt x="28629" y="41343"/>
                  </a:cubicBezTo>
                  <a:cubicBezTo>
                    <a:pt x="28417" y="41767"/>
                    <a:pt x="28027" y="41996"/>
                    <a:pt x="27603" y="41996"/>
                  </a:cubicBezTo>
                  <a:cubicBezTo>
                    <a:pt x="27413" y="41996"/>
                    <a:pt x="27216" y="41950"/>
                    <a:pt x="27026" y="41855"/>
                  </a:cubicBezTo>
                  <a:cubicBezTo>
                    <a:pt x="26446" y="41548"/>
                    <a:pt x="26207" y="40866"/>
                    <a:pt x="26514" y="40285"/>
                  </a:cubicBezTo>
                  <a:cubicBezTo>
                    <a:pt x="26726" y="39861"/>
                    <a:pt x="27117" y="39633"/>
                    <a:pt x="27541" y="39633"/>
                  </a:cubicBezTo>
                  <a:close/>
                  <a:moveTo>
                    <a:pt x="18760" y="40827"/>
                  </a:moveTo>
                  <a:cubicBezTo>
                    <a:pt x="18945" y="40827"/>
                    <a:pt x="19134" y="40873"/>
                    <a:pt x="19314" y="40968"/>
                  </a:cubicBezTo>
                  <a:cubicBezTo>
                    <a:pt x="19860" y="41275"/>
                    <a:pt x="20133" y="41992"/>
                    <a:pt x="19826" y="42538"/>
                  </a:cubicBezTo>
                  <a:cubicBezTo>
                    <a:pt x="19614" y="42962"/>
                    <a:pt x="19207" y="43191"/>
                    <a:pt x="18795" y="43191"/>
                  </a:cubicBezTo>
                  <a:cubicBezTo>
                    <a:pt x="18611" y="43191"/>
                    <a:pt x="18425" y="43145"/>
                    <a:pt x="18256" y="43049"/>
                  </a:cubicBezTo>
                  <a:cubicBezTo>
                    <a:pt x="17642" y="42742"/>
                    <a:pt x="17437" y="42060"/>
                    <a:pt x="17744" y="41480"/>
                  </a:cubicBezTo>
                  <a:cubicBezTo>
                    <a:pt x="17956" y="41056"/>
                    <a:pt x="18347" y="40827"/>
                    <a:pt x="18760" y="40827"/>
                  </a:cubicBezTo>
                  <a:close/>
                  <a:moveTo>
                    <a:pt x="13281" y="1"/>
                  </a:moveTo>
                  <a:cubicBezTo>
                    <a:pt x="12193" y="1"/>
                    <a:pt x="11110" y="135"/>
                    <a:pt x="10067" y="396"/>
                  </a:cubicBezTo>
                  <a:cubicBezTo>
                    <a:pt x="10067" y="498"/>
                    <a:pt x="10032" y="532"/>
                    <a:pt x="9964" y="600"/>
                  </a:cubicBezTo>
                  <a:cubicBezTo>
                    <a:pt x="9776" y="1024"/>
                    <a:pt x="9360" y="1253"/>
                    <a:pt x="8940" y="1253"/>
                  </a:cubicBezTo>
                  <a:cubicBezTo>
                    <a:pt x="8752" y="1253"/>
                    <a:pt x="8564" y="1207"/>
                    <a:pt x="8395" y="1112"/>
                  </a:cubicBezTo>
                  <a:cubicBezTo>
                    <a:pt x="8326" y="1078"/>
                    <a:pt x="8258" y="1044"/>
                    <a:pt x="8224" y="1010"/>
                  </a:cubicBezTo>
                  <a:cubicBezTo>
                    <a:pt x="7200" y="1419"/>
                    <a:pt x="6279" y="1931"/>
                    <a:pt x="5358" y="2614"/>
                  </a:cubicBezTo>
                  <a:cubicBezTo>
                    <a:pt x="5801" y="2955"/>
                    <a:pt x="5938" y="3569"/>
                    <a:pt x="5665" y="4081"/>
                  </a:cubicBezTo>
                  <a:cubicBezTo>
                    <a:pt x="5448" y="4490"/>
                    <a:pt x="5045" y="4712"/>
                    <a:pt x="4623" y="4712"/>
                  </a:cubicBezTo>
                  <a:cubicBezTo>
                    <a:pt x="4446" y="4712"/>
                    <a:pt x="4266" y="4673"/>
                    <a:pt x="4095" y="4593"/>
                  </a:cubicBezTo>
                  <a:cubicBezTo>
                    <a:pt x="3890" y="4490"/>
                    <a:pt x="3754" y="4320"/>
                    <a:pt x="3617" y="4149"/>
                  </a:cubicBezTo>
                  <a:cubicBezTo>
                    <a:pt x="1775" y="6060"/>
                    <a:pt x="751" y="8244"/>
                    <a:pt x="307" y="10632"/>
                  </a:cubicBezTo>
                  <a:cubicBezTo>
                    <a:pt x="512" y="10632"/>
                    <a:pt x="717" y="10632"/>
                    <a:pt x="922" y="10769"/>
                  </a:cubicBezTo>
                  <a:cubicBezTo>
                    <a:pt x="1536" y="11076"/>
                    <a:pt x="1741" y="11759"/>
                    <a:pt x="1433" y="12339"/>
                  </a:cubicBezTo>
                  <a:cubicBezTo>
                    <a:pt x="1243" y="12747"/>
                    <a:pt x="813" y="13004"/>
                    <a:pt x="370" y="13004"/>
                  </a:cubicBezTo>
                  <a:cubicBezTo>
                    <a:pt x="257" y="13004"/>
                    <a:pt x="145" y="12987"/>
                    <a:pt x="34" y="12953"/>
                  </a:cubicBezTo>
                  <a:lnTo>
                    <a:pt x="34" y="12953"/>
                  </a:lnTo>
                  <a:cubicBezTo>
                    <a:pt x="0" y="13806"/>
                    <a:pt x="34" y="14693"/>
                    <a:pt x="137" y="15580"/>
                  </a:cubicBezTo>
                  <a:cubicBezTo>
                    <a:pt x="266" y="15516"/>
                    <a:pt x="410" y="15482"/>
                    <a:pt x="562" y="15482"/>
                  </a:cubicBezTo>
                  <a:cubicBezTo>
                    <a:pt x="732" y="15482"/>
                    <a:pt x="912" y="15524"/>
                    <a:pt x="1092" y="15614"/>
                  </a:cubicBezTo>
                  <a:cubicBezTo>
                    <a:pt x="1706" y="15922"/>
                    <a:pt x="1911" y="16638"/>
                    <a:pt x="1604" y="17218"/>
                  </a:cubicBezTo>
                  <a:cubicBezTo>
                    <a:pt x="1421" y="17585"/>
                    <a:pt x="1017" y="17843"/>
                    <a:pt x="616" y="17843"/>
                  </a:cubicBezTo>
                  <a:cubicBezTo>
                    <a:pt x="570" y="17843"/>
                    <a:pt x="524" y="17840"/>
                    <a:pt x="478" y="17832"/>
                  </a:cubicBezTo>
                  <a:lnTo>
                    <a:pt x="478" y="17832"/>
                  </a:lnTo>
                  <a:cubicBezTo>
                    <a:pt x="683" y="19027"/>
                    <a:pt x="990" y="20221"/>
                    <a:pt x="1365" y="21415"/>
                  </a:cubicBezTo>
                  <a:cubicBezTo>
                    <a:pt x="1775" y="21723"/>
                    <a:pt x="1945" y="22268"/>
                    <a:pt x="1775" y="22746"/>
                  </a:cubicBezTo>
                  <a:cubicBezTo>
                    <a:pt x="2525" y="24794"/>
                    <a:pt x="3413" y="26807"/>
                    <a:pt x="4402" y="28718"/>
                  </a:cubicBezTo>
                  <a:cubicBezTo>
                    <a:pt x="4635" y="28461"/>
                    <a:pt x="4980" y="28300"/>
                    <a:pt x="5327" y="28300"/>
                  </a:cubicBezTo>
                  <a:cubicBezTo>
                    <a:pt x="5488" y="28300"/>
                    <a:pt x="5650" y="28335"/>
                    <a:pt x="5801" y="28411"/>
                  </a:cubicBezTo>
                  <a:cubicBezTo>
                    <a:pt x="6381" y="28718"/>
                    <a:pt x="6620" y="29434"/>
                    <a:pt x="6313" y="30014"/>
                  </a:cubicBezTo>
                  <a:cubicBezTo>
                    <a:pt x="6142" y="30390"/>
                    <a:pt x="5767" y="30595"/>
                    <a:pt x="5358" y="30629"/>
                  </a:cubicBezTo>
                  <a:cubicBezTo>
                    <a:pt x="6552" y="32813"/>
                    <a:pt x="7814" y="34826"/>
                    <a:pt x="9009" y="36600"/>
                  </a:cubicBezTo>
                  <a:cubicBezTo>
                    <a:pt x="9222" y="36387"/>
                    <a:pt x="9515" y="36280"/>
                    <a:pt x="9822" y="36280"/>
                  </a:cubicBezTo>
                  <a:cubicBezTo>
                    <a:pt x="10006" y="36280"/>
                    <a:pt x="10195" y="36319"/>
                    <a:pt x="10374" y="36395"/>
                  </a:cubicBezTo>
                  <a:cubicBezTo>
                    <a:pt x="10954" y="36703"/>
                    <a:pt x="11159" y="37419"/>
                    <a:pt x="10886" y="37965"/>
                  </a:cubicBezTo>
                  <a:cubicBezTo>
                    <a:pt x="10749" y="38238"/>
                    <a:pt x="10544" y="38409"/>
                    <a:pt x="10305" y="38545"/>
                  </a:cubicBezTo>
                  <a:cubicBezTo>
                    <a:pt x="12353" y="41377"/>
                    <a:pt x="13854" y="43186"/>
                    <a:pt x="13854" y="43186"/>
                  </a:cubicBezTo>
                  <a:cubicBezTo>
                    <a:pt x="13854" y="43186"/>
                    <a:pt x="15507" y="43292"/>
                    <a:pt x="18116" y="43292"/>
                  </a:cubicBezTo>
                  <a:cubicBezTo>
                    <a:pt x="19420" y="43292"/>
                    <a:pt x="20963" y="43266"/>
                    <a:pt x="22658" y="43186"/>
                  </a:cubicBezTo>
                  <a:cubicBezTo>
                    <a:pt x="22802" y="43096"/>
                    <a:pt x="22965" y="43053"/>
                    <a:pt x="23137" y="43053"/>
                  </a:cubicBezTo>
                  <a:cubicBezTo>
                    <a:pt x="23291" y="43053"/>
                    <a:pt x="23452" y="43087"/>
                    <a:pt x="23613" y="43152"/>
                  </a:cubicBezTo>
                  <a:cubicBezTo>
                    <a:pt x="25934" y="43015"/>
                    <a:pt x="28493" y="42742"/>
                    <a:pt x="31052" y="42333"/>
                  </a:cubicBezTo>
                  <a:cubicBezTo>
                    <a:pt x="31281" y="42035"/>
                    <a:pt x="31618" y="41860"/>
                    <a:pt x="31970" y="41860"/>
                  </a:cubicBezTo>
                  <a:cubicBezTo>
                    <a:pt x="32142" y="41860"/>
                    <a:pt x="32317" y="41902"/>
                    <a:pt x="32485" y="41992"/>
                  </a:cubicBezTo>
                  <a:cubicBezTo>
                    <a:pt x="32554" y="41992"/>
                    <a:pt x="32554" y="42026"/>
                    <a:pt x="32588" y="42026"/>
                  </a:cubicBezTo>
                  <a:cubicBezTo>
                    <a:pt x="33577" y="41855"/>
                    <a:pt x="34601" y="41616"/>
                    <a:pt x="35556" y="41343"/>
                  </a:cubicBezTo>
                  <a:cubicBezTo>
                    <a:pt x="35147" y="41002"/>
                    <a:pt x="34976" y="40422"/>
                    <a:pt x="35215" y="39910"/>
                  </a:cubicBezTo>
                  <a:cubicBezTo>
                    <a:pt x="35427" y="39486"/>
                    <a:pt x="35818" y="39257"/>
                    <a:pt x="36242" y="39257"/>
                  </a:cubicBezTo>
                  <a:cubicBezTo>
                    <a:pt x="36432" y="39257"/>
                    <a:pt x="36629" y="39303"/>
                    <a:pt x="36819" y="39398"/>
                  </a:cubicBezTo>
                  <a:cubicBezTo>
                    <a:pt x="37365" y="39671"/>
                    <a:pt x="37570" y="40320"/>
                    <a:pt x="37365" y="40866"/>
                  </a:cubicBezTo>
                  <a:cubicBezTo>
                    <a:pt x="42921" y="39201"/>
                    <a:pt x="47938" y="36423"/>
                    <a:pt x="50242" y="31796"/>
                  </a:cubicBezTo>
                  <a:lnTo>
                    <a:pt x="50242" y="31796"/>
                  </a:lnTo>
                  <a:cubicBezTo>
                    <a:pt x="50035" y="32038"/>
                    <a:pt x="49735" y="32170"/>
                    <a:pt x="49413" y="32170"/>
                  </a:cubicBezTo>
                  <a:cubicBezTo>
                    <a:pt x="49222" y="32170"/>
                    <a:pt x="49023" y="32124"/>
                    <a:pt x="48830" y="32028"/>
                  </a:cubicBezTo>
                  <a:cubicBezTo>
                    <a:pt x="48250" y="31755"/>
                    <a:pt x="48011" y="31072"/>
                    <a:pt x="48318" y="30458"/>
                  </a:cubicBezTo>
                  <a:cubicBezTo>
                    <a:pt x="48534" y="30051"/>
                    <a:pt x="48935" y="29812"/>
                    <a:pt x="49355" y="29812"/>
                  </a:cubicBezTo>
                  <a:cubicBezTo>
                    <a:pt x="49533" y="29812"/>
                    <a:pt x="49715" y="29855"/>
                    <a:pt x="49888" y="29946"/>
                  </a:cubicBezTo>
                  <a:cubicBezTo>
                    <a:pt x="50379" y="30177"/>
                    <a:pt x="50601" y="30726"/>
                    <a:pt x="50492" y="31261"/>
                  </a:cubicBezTo>
                  <a:lnTo>
                    <a:pt x="50492" y="31261"/>
                  </a:lnTo>
                  <a:cubicBezTo>
                    <a:pt x="51110" y="29855"/>
                    <a:pt x="51485" y="28285"/>
                    <a:pt x="51560" y="26534"/>
                  </a:cubicBezTo>
                  <a:cubicBezTo>
                    <a:pt x="51833" y="21893"/>
                    <a:pt x="49513" y="17286"/>
                    <a:pt x="45520" y="14830"/>
                  </a:cubicBezTo>
                  <a:cubicBezTo>
                    <a:pt x="43395" y="13502"/>
                    <a:pt x="41288" y="12977"/>
                    <a:pt x="39270" y="12977"/>
                  </a:cubicBezTo>
                  <a:cubicBezTo>
                    <a:pt x="38436" y="12977"/>
                    <a:pt x="37617" y="13066"/>
                    <a:pt x="36819" y="13226"/>
                  </a:cubicBezTo>
                  <a:cubicBezTo>
                    <a:pt x="36921" y="13533"/>
                    <a:pt x="36921" y="13874"/>
                    <a:pt x="36751" y="14215"/>
                  </a:cubicBezTo>
                  <a:cubicBezTo>
                    <a:pt x="36562" y="14639"/>
                    <a:pt x="36146" y="14868"/>
                    <a:pt x="35727" y="14868"/>
                  </a:cubicBezTo>
                  <a:cubicBezTo>
                    <a:pt x="35539" y="14868"/>
                    <a:pt x="35350" y="14822"/>
                    <a:pt x="35181" y="14727"/>
                  </a:cubicBezTo>
                  <a:cubicBezTo>
                    <a:pt x="34840" y="14557"/>
                    <a:pt x="34635" y="14250"/>
                    <a:pt x="34533" y="13874"/>
                  </a:cubicBezTo>
                  <a:cubicBezTo>
                    <a:pt x="31462" y="15034"/>
                    <a:pt x="28868" y="17082"/>
                    <a:pt x="27265" y="18583"/>
                  </a:cubicBezTo>
                  <a:cubicBezTo>
                    <a:pt x="27333" y="18583"/>
                    <a:pt x="27469" y="18617"/>
                    <a:pt x="27538" y="18651"/>
                  </a:cubicBezTo>
                  <a:cubicBezTo>
                    <a:pt x="28152" y="18959"/>
                    <a:pt x="28357" y="19675"/>
                    <a:pt x="28049" y="20221"/>
                  </a:cubicBezTo>
                  <a:cubicBezTo>
                    <a:pt x="27858" y="20628"/>
                    <a:pt x="27431" y="20867"/>
                    <a:pt x="27004" y="20867"/>
                  </a:cubicBezTo>
                  <a:cubicBezTo>
                    <a:pt x="26823" y="20867"/>
                    <a:pt x="26642" y="20824"/>
                    <a:pt x="26480" y="20733"/>
                  </a:cubicBezTo>
                  <a:cubicBezTo>
                    <a:pt x="26139" y="20562"/>
                    <a:pt x="25934" y="20289"/>
                    <a:pt x="25831" y="19880"/>
                  </a:cubicBezTo>
                  <a:cubicBezTo>
                    <a:pt x="25558" y="20187"/>
                    <a:pt x="25388" y="20392"/>
                    <a:pt x="25388" y="20392"/>
                  </a:cubicBezTo>
                  <a:cubicBezTo>
                    <a:pt x="25388" y="20392"/>
                    <a:pt x="25900" y="18413"/>
                    <a:pt x="25968" y="15614"/>
                  </a:cubicBezTo>
                  <a:cubicBezTo>
                    <a:pt x="25661" y="15273"/>
                    <a:pt x="25593" y="14761"/>
                    <a:pt x="25797" y="14318"/>
                  </a:cubicBezTo>
                  <a:cubicBezTo>
                    <a:pt x="25831" y="14215"/>
                    <a:pt x="25934" y="14147"/>
                    <a:pt x="25968" y="14045"/>
                  </a:cubicBezTo>
                  <a:cubicBezTo>
                    <a:pt x="25831" y="9404"/>
                    <a:pt x="24296" y="3433"/>
                    <a:pt x="18051" y="907"/>
                  </a:cubicBezTo>
                  <a:cubicBezTo>
                    <a:pt x="16522" y="296"/>
                    <a:pt x="14896" y="1"/>
                    <a:pt x="1328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2" name="Google Shape;912;p24"/>
          <p:cNvGrpSpPr/>
          <p:nvPr/>
        </p:nvGrpSpPr>
        <p:grpSpPr>
          <a:xfrm rot="-1388396">
            <a:off x="4606803" y="4037087"/>
            <a:ext cx="1466384" cy="1097097"/>
            <a:chOff x="2683075" y="2759700"/>
            <a:chExt cx="1544925" cy="1083825"/>
          </a:xfrm>
        </p:grpSpPr>
        <p:sp>
          <p:nvSpPr>
            <p:cNvPr id="913" name="Google Shape;913;p24"/>
            <p:cNvSpPr/>
            <p:nvPr/>
          </p:nvSpPr>
          <p:spPr>
            <a:xfrm>
              <a:off x="2683075" y="2759850"/>
              <a:ext cx="1544925" cy="1083675"/>
            </a:xfrm>
            <a:custGeom>
              <a:avLst/>
              <a:gdLst/>
              <a:ahLst/>
              <a:cxnLst/>
              <a:rect l="l" t="t" r="r" b="b"/>
              <a:pathLst>
                <a:path w="61797" h="43347" extrusionOk="0">
                  <a:moveTo>
                    <a:pt x="23324" y="1"/>
                  </a:moveTo>
                  <a:cubicBezTo>
                    <a:pt x="20321" y="1"/>
                    <a:pt x="17333" y="1037"/>
                    <a:pt x="14980" y="2968"/>
                  </a:cubicBezTo>
                  <a:cubicBezTo>
                    <a:pt x="0" y="14979"/>
                    <a:pt x="23886" y="43233"/>
                    <a:pt x="23886" y="43233"/>
                  </a:cubicBezTo>
                  <a:cubicBezTo>
                    <a:pt x="23886" y="43233"/>
                    <a:pt x="25517" y="43346"/>
                    <a:pt x="28101" y="43346"/>
                  </a:cubicBezTo>
                  <a:cubicBezTo>
                    <a:pt x="37799" y="43346"/>
                    <a:pt x="60918" y="41750"/>
                    <a:pt x="61592" y="26581"/>
                  </a:cubicBezTo>
                  <a:cubicBezTo>
                    <a:pt x="61797" y="21906"/>
                    <a:pt x="59476" y="17299"/>
                    <a:pt x="55484" y="14808"/>
                  </a:cubicBezTo>
                  <a:cubicBezTo>
                    <a:pt x="53361" y="13486"/>
                    <a:pt x="51246" y="12963"/>
                    <a:pt x="49230" y="12963"/>
                  </a:cubicBezTo>
                  <a:cubicBezTo>
                    <a:pt x="41625" y="12963"/>
                    <a:pt x="35420" y="20405"/>
                    <a:pt x="35420" y="20405"/>
                  </a:cubicBezTo>
                  <a:cubicBezTo>
                    <a:pt x="35420" y="20405"/>
                    <a:pt x="39173" y="5356"/>
                    <a:pt x="28083" y="920"/>
                  </a:cubicBezTo>
                  <a:cubicBezTo>
                    <a:pt x="26556" y="300"/>
                    <a:pt x="24938" y="1"/>
                    <a:pt x="23324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4"/>
            <p:cNvSpPr/>
            <p:nvPr/>
          </p:nvSpPr>
          <p:spPr>
            <a:xfrm>
              <a:off x="2932150" y="2759700"/>
              <a:ext cx="1295850" cy="1082300"/>
            </a:xfrm>
            <a:custGeom>
              <a:avLst/>
              <a:gdLst/>
              <a:ahLst/>
              <a:cxnLst/>
              <a:rect l="l" t="t" r="r" b="b"/>
              <a:pathLst>
                <a:path w="51834" h="43292" extrusionOk="0">
                  <a:moveTo>
                    <a:pt x="13424" y="1201"/>
                  </a:moveTo>
                  <a:cubicBezTo>
                    <a:pt x="13603" y="1201"/>
                    <a:pt x="13784" y="1244"/>
                    <a:pt x="13957" y="1336"/>
                  </a:cubicBezTo>
                  <a:cubicBezTo>
                    <a:pt x="14571" y="1643"/>
                    <a:pt x="14776" y="2359"/>
                    <a:pt x="14469" y="2905"/>
                  </a:cubicBezTo>
                  <a:cubicBezTo>
                    <a:pt x="14281" y="3329"/>
                    <a:pt x="13897" y="3558"/>
                    <a:pt x="13475" y="3558"/>
                  </a:cubicBezTo>
                  <a:cubicBezTo>
                    <a:pt x="13286" y="3558"/>
                    <a:pt x="13090" y="3512"/>
                    <a:pt x="12899" y="3417"/>
                  </a:cubicBezTo>
                  <a:cubicBezTo>
                    <a:pt x="12319" y="3144"/>
                    <a:pt x="12081" y="2394"/>
                    <a:pt x="12388" y="1848"/>
                  </a:cubicBezTo>
                  <a:cubicBezTo>
                    <a:pt x="12603" y="1440"/>
                    <a:pt x="13004" y="1201"/>
                    <a:pt x="13424" y="1201"/>
                  </a:cubicBezTo>
                  <a:close/>
                  <a:moveTo>
                    <a:pt x="17875" y="3419"/>
                  </a:moveTo>
                  <a:cubicBezTo>
                    <a:pt x="18053" y="3419"/>
                    <a:pt x="18231" y="3462"/>
                    <a:pt x="18393" y="3554"/>
                  </a:cubicBezTo>
                  <a:cubicBezTo>
                    <a:pt x="19007" y="3861"/>
                    <a:pt x="19212" y="4577"/>
                    <a:pt x="18905" y="5123"/>
                  </a:cubicBezTo>
                  <a:cubicBezTo>
                    <a:pt x="18717" y="5547"/>
                    <a:pt x="18333" y="5776"/>
                    <a:pt x="17911" y="5776"/>
                  </a:cubicBezTo>
                  <a:cubicBezTo>
                    <a:pt x="17722" y="5776"/>
                    <a:pt x="17526" y="5730"/>
                    <a:pt x="17335" y="5635"/>
                  </a:cubicBezTo>
                  <a:cubicBezTo>
                    <a:pt x="16789" y="5396"/>
                    <a:pt x="16516" y="4680"/>
                    <a:pt x="16824" y="4066"/>
                  </a:cubicBezTo>
                  <a:cubicBezTo>
                    <a:pt x="17039" y="3658"/>
                    <a:pt x="17457" y="3419"/>
                    <a:pt x="17875" y="3419"/>
                  </a:cubicBezTo>
                  <a:close/>
                  <a:moveTo>
                    <a:pt x="9104" y="4663"/>
                  </a:moveTo>
                  <a:cubicBezTo>
                    <a:pt x="9284" y="4663"/>
                    <a:pt x="9463" y="4702"/>
                    <a:pt x="9624" y="4782"/>
                  </a:cubicBezTo>
                  <a:cubicBezTo>
                    <a:pt x="10170" y="5089"/>
                    <a:pt x="10443" y="5806"/>
                    <a:pt x="10135" y="6386"/>
                  </a:cubicBezTo>
                  <a:cubicBezTo>
                    <a:pt x="9919" y="6795"/>
                    <a:pt x="9516" y="7017"/>
                    <a:pt x="9094" y="7017"/>
                  </a:cubicBezTo>
                  <a:cubicBezTo>
                    <a:pt x="8917" y="7017"/>
                    <a:pt x="8737" y="6978"/>
                    <a:pt x="8566" y="6898"/>
                  </a:cubicBezTo>
                  <a:cubicBezTo>
                    <a:pt x="7986" y="6591"/>
                    <a:pt x="7747" y="5874"/>
                    <a:pt x="8054" y="5294"/>
                  </a:cubicBezTo>
                  <a:cubicBezTo>
                    <a:pt x="8246" y="4885"/>
                    <a:pt x="8676" y="4663"/>
                    <a:pt x="9104" y="4663"/>
                  </a:cubicBezTo>
                  <a:close/>
                  <a:moveTo>
                    <a:pt x="22362" y="5686"/>
                  </a:moveTo>
                  <a:cubicBezTo>
                    <a:pt x="22543" y="5686"/>
                    <a:pt x="22726" y="5725"/>
                    <a:pt x="22897" y="5806"/>
                  </a:cubicBezTo>
                  <a:cubicBezTo>
                    <a:pt x="23478" y="6113"/>
                    <a:pt x="23682" y="6830"/>
                    <a:pt x="23409" y="7410"/>
                  </a:cubicBezTo>
                  <a:cubicBezTo>
                    <a:pt x="23193" y="7819"/>
                    <a:pt x="22790" y="8041"/>
                    <a:pt x="22356" y="8041"/>
                  </a:cubicBezTo>
                  <a:cubicBezTo>
                    <a:pt x="22174" y="8041"/>
                    <a:pt x="21987" y="8002"/>
                    <a:pt x="21806" y="7921"/>
                  </a:cubicBezTo>
                  <a:cubicBezTo>
                    <a:pt x="21225" y="7648"/>
                    <a:pt x="20987" y="6932"/>
                    <a:pt x="21294" y="6318"/>
                  </a:cubicBezTo>
                  <a:cubicBezTo>
                    <a:pt x="21510" y="5909"/>
                    <a:pt x="21930" y="5686"/>
                    <a:pt x="22362" y="5686"/>
                  </a:cubicBezTo>
                  <a:close/>
                  <a:moveTo>
                    <a:pt x="13540" y="6881"/>
                  </a:moveTo>
                  <a:cubicBezTo>
                    <a:pt x="13720" y="6881"/>
                    <a:pt x="13899" y="6920"/>
                    <a:pt x="14060" y="7000"/>
                  </a:cubicBezTo>
                  <a:cubicBezTo>
                    <a:pt x="14606" y="7307"/>
                    <a:pt x="14879" y="8024"/>
                    <a:pt x="14571" y="8604"/>
                  </a:cubicBezTo>
                  <a:cubicBezTo>
                    <a:pt x="14355" y="9013"/>
                    <a:pt x="13952" y="9235"/>
                    <a:pt x="13530" y="9235"/>
                  </a:cubicBezTo>
                  <a:cubicBezTo>
                    <a:pt x="13353" y="9235"/>
                    <a:pt x="13173" y="9196"/>
                    <a:pt x="13002" y="9116"/>
                  </a:cubicBezTo>
                  <a:cubicBezTo>
                    <a:pt x="12422" y="8843"/>
                    <a:pt x="12217" y="8126"/>
                    <a:pt x="12490" y="7512"/>
                  </a:cubicBezTo>
                  <a:cubicBezTo>
                    <a:pt x="12682" y="7103"/>
                    <a:pt x="13112" y="6881"/>
                    <a:pt x="13540" y="6881"/>
                  </a:cubicBezTo>
                  <a:close/>
                  <a:moveTo>
                    <a:pt x="4789" y="7222"/>
                  </a:moveTo>
                  <a:cubicBezTo>
                    <a:pt x="4970" y="7222"/>
                    <a:pt x="5153" y="7261"/>
                    <a:pt x="5324" y="7341"/>
                  </a:cubicBezTo>
                  <a:cubicBezTo>
                    <a:pt x="5904" y="7648"/>
                    <a:pt x="6109" y="8365"/>
                    <a:pt x="5836" y="8945"/>
                  </a:cubicBezTo>
                  <a:cubicBezTo>
                    <a:pt x="5616" y="9337"/>
                    <a:pt x="5202" y="9570"/>
                    <a:pt x="4759" y="9570"/>
                  </a:cubicBezTo>
                  <a:cubicBezTo>
                    <a:pt x="4585" y="9570"/>
                    <a:pt x="4406" y="9534"/>
                    <a:pt x="4232" y="9457"/>
                  </a:cubicBezTo>
                  <a:cubicBezTo>
                    <a:pt x="3652" y="9184"/>
                    <a:pt x="3447" y="8467"/>
                    <a:pt x="3720" y="7853"/>
                  </a:cubicBezTo>
                  <a:cubicBezTo>
                    <a:pt x="3937" y="7444"/>
                    <a:pt x="4357" y="7222"/>
                    <a:pt x="4789" y="7222"/>
                  </a:cubicBezTo>
                  <a:close/>
                  <a:moveTo>
                    <a:pt x="17954" y="9144"/>
                  </a:moveTo>
                  <a:cubicBezTo>
                    <a:pt x="18142" y="9144"/>
                    <a:pt x="18337" y="9190"/>
                    <a:pt x="18530" y="9286"/>
                  </a:cubicBezTo>
                  <a:cubicBezTo>
                    <a:pt x="19144" y="9559"/>
                    <a:pt x="19349" y="10276"/>
                    <a:pt x="19042" y="10856"/>
                  </a:cubicBezTo>
                  <a:cubicBezTo>
                    <a:pt x="18821" y="11248"/>
                    <a:pt x="18408" y="11481"/>
                    <a:pt x="17978" y="11481"/>
                  </a:cubicBezTo>
                  <a:cubicBezTo>
                    <a:pt x="17808" y="11481"/>
                    <a:pt x="17636" y="11445"/>
                    <a:pt x="17472" y="11368"/>
                  </a:cubicBezTo>
                  <a:cubicBezTo>
                    <a:pt x="16926" y="11095"/>
                    <a:pt x="16653" y="10378"/>
                    <a:pt x="16960" y="9764"/>
                  </a:cubicBezTo>
                  <a:cubicBezTo>
                    <a:pt x="17171" y="9366"/>
                    <a:pt x="17543" y="9144"/>
                    <a:pt x="17954" y="9144"/>
                  </a:cubicBezTo>
                  <a:close/>
                  <a:moveTo>
                    <a:pt x="9198" y="9487"/>
                  </a:moveTo>
                  <a:cubicBezTo>
                    <a:pt x="9388" y="9487"/>
                    <a:pt x="9581" y="9533"/>
                    <a:pt x="9760" y="9628"/>
                  </a:cubicBezTo>
                  <a:cubicBezTo>
                    <a:pt x="10306" y="9901"/>
                    <a:pt x="10545" y="10617"/>
                    <a:pt x="10272" y="11197"/>
                  </a:cubicBezTo>
                  <a:cubicBezTo>
                    <a:pt x="10055" y="11606"/>
                    <a:pt x="9652" y="11829"/>
                    <a:pt x="9218" y="11829"/>
                  </a:cubicBezTo>
                  <a:cubicBezTo>
                    <a:pt x="9037" y="11829"/>
                    <a:pt x="8849" y="11790"/>
                    <a:pt x="8668" y="11709"/>
                  </a:cubicBezTo>
                  <a:cubicBezTo>
                    <a:pt x="8122" y="11436"/>
                    <a:pt x="7883" y="10720"/>
                    <a:pt x="8156" y="10139"/>
                  </a:cubicBezTo>
                  <a:cubicBezTo>
                    <a:pt x="8368" y="9715"/>
                    <a:pt x="8776" y="9487"/>
                    <a:pt x="9198" y="9487"/>
                  </a:cubicBezTo>
                  <a:close/>
                  <a:moveTo>
                    <a:pt x="22412" y="11397"/>
                  </a:moveTo>
                  <a:cubicBezTo>
                    <a:pt x="22597" y="11397"/>
                    <a:pt x="22786" y="11443"/>
                    <a:pt x="22966" y="11539"/>
                  </a:cubicBezTo>
                  <a:cubicBezTo>
                    <a:pt x="23580" y="11846"/>
                    <a:pt x="23785" y="12562"/>
                    <a:pt x="23478" y="13108"/>
                  </a:cubicBezTo>
                  <a:cubicBezTo>
                    <a:pt x="23262" y="13515"/>
                    <a:pt x="22861" y="13755"/>
                    <a:pt x="22441" y="13755"/>
                  </a:cubicBezTo>
                  <a:cubicBezTo>
                    <a:pt x="22263" y="13755"/>
                    <a:pt x="22081" y="13712"/>
                    <a:pt x="21908" y="13620"/>
                  </a:cubicBezTo>
                  <a:cubicBezTo>
                    <a:pt x="21362" y="13381"/>
                    <a:pt x="21089" y="12630"/>
                    <a:pt x="21396" y="12050"/>
                  </a:cubicBezTo>
                  <a:cubicBezTo>
                    <a:pt x="21608" y="11626"/>
                    <a:pt x="21999" y="11397"/>
                    <a:pt x="22412" y="11397"/>
                  </a:cubicBezTo>
                  <a:close/>
                  <a:moveTo>
                    <a:pt x="13685" y="11739"/>
                  </a:moveTo>
                  <a:cubicBezTo>
                    <a:pt x="13873" y="11739"/>
                    <a:pt x="14061" y="11785"/>
                    <a:pt x="14230" y="11880"/>
                  </a:cubicBezTo>
                  <a:cubicBezTo>
                    <a:pt x="14810" y="12187"/>
                    <a:pt x="15049" y="12903"/>
                    <a:pt x="14742" y="13449"/>
                  </a:cubicBezTo>
                  <a:cubicBezTo>
                    <a:pt x="14523" y="13839"/>
                    <a:pt x="14113" y="14090"/>
                    <a:pt x="13685" y="14090"/>
                  </a:cubicBezTo>
                  <a:cubicBezTo>
                    <a:pt x="13513" y="14090"/>
                    <a:pt x="13339" y="14049"/>
                    <a:pt x="13172" y="13961"/>
                  </a:cubicBezTo>
                  <a:cubicBezTo>
                    <a:pt x="12558" y="13654"/>
                    <a:pt x="12353" y="12972"/>
                    <a:pt x="12661" y="12392"/>
                  </a:cubicBezTo>
                  <a:cubicBezTo>
                    <a:pt x="12849" y="11968"/>
                    <a:pt x="13265" y="11739"/>
                    <a:pt x="13685" y="11739"/>
                  </a:cubicBezTo>
                  <a:close/>
                  <a:moveTo>
                    <a:pt x="4823" y="12933"/>
                  </a:moveTo>
                  <a:cubicBezTo>
                    <a:pt x="5009" y="12933"/>
                    <a:pt x="5202" y="12979"/>
                    <a:pt x="5392" y="13074"/>
                  </a:cubicBezTo>
                  <a:cubicBezTo>
                    <a:pt x="6007" y="13381"/>
                    <a:pt x="6211" y="14098"/>
                    <a:pt x="5904" y="14644"/>
                  </a:cubicBezTo>
                  <a:cubicBezTo>
                    <a:pt x="5692" y="15068"/>
                    <a:pt x="5301" y="15297"/>
                    <a:pt x="4889" y="15297"/>
                  </a:cubicBezTo>
                  <a:cubicBezTo>
                    <a:pt x="4704" y="15297"/>
                    <a:pt x="4514" y="15251"/>
                    <a:pt x="4335" y="15156"/>
                  </a:cubicBezTo>
                  <a:cubicBezTo>
                    <a:pt x="3789" y="14883"/>
                    <a:pt x="3550" y="14166"/>
                    <a:pt x="3823" y="13586"/>
                  </a:cubicBezTo>
                  <a:cubicBezTo>
                    <a:pt x="4035" y="13162"/>
                    <a:pt x="4409" y="12933"/>
                    <a:pt x="4823" y="12933"/>
                  </a:cubicBezTo>
                  <a:close/>
                  <a:moveTo>
                    <a:pt x="18112" y="13997"/>
                  </a:moveTo>
                  <a:cubicBezTo>
                    <a:pt x="18294" y="13997"/>
                    <a:pt x="18483" y="14040"/>
                    <a:pt x="18666" y="14132"/>
                  </a:cubicBezTo>
                  <a:cubicBezTo>
                    <a:pt x="19246" y="14439"/>
                    <a:pt x="19485" y="15156"/>
                    <a:pt x="19178" y="15702"/>
                  </a:cubicBezTo>
                  <a:cubicBezTo>
                    <a:pt x="18962" y="16109"/>
                    <a:pt x="18562" y="16348"/>
                    <a:pt x="18141" y="16348"/>
                  </a:cubicBezTo>
                  <a:cubicBezTo>
                    <a:pt x="17963" y="16348"/>
                    <a:pt x="17781" y="16305"/>
                    <a:pt x="17608" y="16213"/>
                  </a:cubicBezTo>
                  <a:cubicBezTo>
                    <a:pt x="17028" y="15940"/>
                    <a:pt x="16789" y="15258"/>
                    <a:pt x="17097" y="14644"/>
                  </a:cubicBezTo>
                  <a:cubicBezTo>
                    <a:pt x="17288" y="14236"/>
                    <a:pt x="17682" y="13997"/>
                    <a:pt x="18112" y="13997"/>
                  </a:cubicBezTo>
                  <a:close/>
                  <a:moveTo>
                    <a:pt x="40126" y="14729"/>
                  </a:moveTo>
                  <a:cubicBezTo>
                    <a:pt x="40307" y="14729"/>
                    <a:pt x="40494" y="14768"/>
                    <a:pt x="40676" y="14848"/>
                  </a:cubicBezTo>
                  <a:cubicBezTo>
                    <a:pt x="41256" y="15156"/>
                    <a:pt x="41495" y="15872"/>
                    <a:pt x="41187" y="16452"/>
                  </a:cubicBezTo>
                  <a:cubicBezTo>
                    <a:pt x="40967" y="16844"/>
                    <a:pt x="40536" y="17078"/>
                    <a:pt x="40108" y="17078"/>
                  </a:cubicBezTo>
                  <a:cubicBezTo>
                    <a:pt x="39940" y="17078"/>
                    <a:pt x="39772" y="17041"/>
                    <a:pt x="39618" y="16964"/>
                  </a:cubicBezTo>
                  <a:cubicBezTo>
                    <a:pt x="39038" y="16657"/>
                    <a:pt x="38833" y="15975"/>
                    <a:pt x="39106" y="15360"/>
                  </a:cubicBezTo>
                  <a:cubicBezTo>
                    <a:pt x="39298" y="14951"/>
                    <a:pt x="39694" y="14729"/>
                    <a:pt x="40126" y="14729"/>
                  </a:cubicBezTo>
                  <a:close/>
                  <a:moveTo>
                    <a:pt x="9329" y="15192"/>
                  </a:moveTo>
                  <a:cubicBezTo>
                    <a:pt x="9508" y="15192"/>
                    <a:pt x="9690" y="15235"/>
                    <a:pt x="9863" y="15326"/>
                  </a:cubicBezTo>
                  <a:cubicBezTo>
                    <a:pt x="10477" y="15633"/>
                    <a:pt x="10681" y="16316"/>
                    <a:pt x="10374" y="16896"/>
                  </a:cubicBezTo>
                  <a:cubicBezTo>
                    <a:pt x="10186" y="17320"/>
                    <a:pt x="9802" y="17549"/>
                    <a:pt x="9381" y="17549"/>
                  </a:cubicBezTo>
                  <a:cubicBezTo>
                    <a:pt x="9192" y="17549"/>
                    <a:pt x="8995" y="17503"/>
                    <a:pt x="8805" y="17408"/>
                  </a:cubicBezTo>
                  <a:cubicBezTo>
                    <a:pt x="8225" y="17135"/>
                    <a:pt x="7986" y="16452"/>
                    <a:pt x="8293" y="15838"/>
                  </a:cubicBezTo>
                  <a:cubicBezTo>
                    <a:pt x="8508" y="15431"/>
                    <a:pt x="8909" y="15192"/>
                    <a:pt x="9329" y="15192"/>
                  </a:cubicBezTo>
                  <a:close/>
                  <a:moveTo>
                    <a:pt x="31344" y="15923"/>
                  </a:moveTo>
                  <a:cubicBezTo>
                    <a:pt x="31521" y="15923"/>
                    <a:pt x="31701" y="15962"/>
                    <a:pt x="31872" y="16043"/>
                  </a:cubicBezTo>
                  <a:cubicBezTo>
                    <a:pt x="32486" y="16350"/>
                    <a:pt x="32691" y="17066"/>
                    <a:pt x="32384" y="17647"/>
                  </a:cubicBezTo>
                  <a:cubicBezTo>
                    <a:pt x="32188" y="18038"/>
                    <a:pt x="31746" y="18272"/>
                    <a:pt x="31311" y="18272"/>
                  </a:cubicBezTo>
                  <a:cubicBezTo>
                    <a:pt x="31139" y="18272"/>
                    <a:pt x="30968" y="18236"/>
                    <a:pt x="30814" y="18158"/>
                  </a:cubicBezTo>
                  <a:cubicBezTo>
                    <a:pt x="30268" y="17851"/>
                    <a:pt x="29995" y="17169"/>
                    <a:pt x="30302" y="16555"/>
                  </a:cubicBezTo>
                  <a:cubicBezTo>
                    <a:pt x="30519" y="16146"/>
                    <a:pt x="30922" y="15923"/>
                    <a:pt x="31344" y="15923"/>
                  </a:cubicBezTo>
                  <a:close/>
                  <a:moveTo>
                    <a:pt x="22608" y="16265"/>
                  </a:moveTo>
                  <a:cubicBezTo>
                    <a:pt x="22785" y="16265"/>
                    <a:pt x="22965" y="16303"/>
                    <a:pt x="23136" y="16384"/>
                  </a:cubicBezTo>
                  <a:cubicBezTo>
                    <a:pt x="23751" y="16691"/>
                    <a:pt x="23955" y="17408"/>
                    <a:pt x="23648" y="17988"/>
                  </a:cubicBezTo>
                  <a:cubicBezTo>
                    <a:pt x="23432" y="18397"/>
                    <a:pt x="23012" y="18619"/>
                    <a:pt x="22591" y="18619"/>
                  </a:cubicBezTo>
                  <a:cubicBezTo>
                    <a:pt x="22416" y="18619"/>
                    <a:pt x="22240" y="18580"/>
                    <a:pt x="22079" y="18500"/>
                  </a:cubicBezTo>
                  <a:cubicBezTo>
                    <a:pt x="21464" y="18193"/>
                    <a:pt x="21260" y="17510"/>
                    <a:pt x="21567" y="16896"/>
                  </a:cubicBezTo>
                  <a:cubicBezTo>
                    <a:pt x="21783" y="16487"/>
                    <a:pt x="22186" y="16265"/>
                    <a:pt x="22608" y="16265"/>
                  </a:cubicBezTo>
                  <a:close/>
                  <a:moveTo>
                    <a:pt x="44585" y="16994"/>
                  </a:moveTo>
                  <a:cubicBezTo>
                    <a:pt x="44773" y="16994"/>
                    <a:pt x="44966" y="17040"/>
                    <a:pt x="45146" y="17135"/>
                  </a:cubicBezTo>
                  <a:cubicBezTo>
                    <a:pt x="45760" y="17408"/>
                    <a:pt x="45965" y="18158"/>
                    <a:pt x="45658" y="18704"/>
                  </a:cubicBezTo>
                  <a:cubicBezTo>
                    <a:pt x="45442" y="19112"/>
                    <a:pt x="45024" y="19351"/>
                    <a:pt x="44606" y="19351"/>
                  </a:cubicBezTo>
                  <a:cubicBezTo>
                    <a:pt x="44428" y="19351"/>
                    <a:pt x="44250" y="19308"/>
                    <a:pt x="44088" y="19216"/>
                  </a:cubicBezTo>
                  <a:cubicBezTo>
                    <a:pt x="43542" y="18909"/>
                    <a:pt x="43269" y="18227"/>
                    <a:pt x="43576" y="17647"/>
                  </a:cubicBezTo>
                  <a:cubicBezTo>
                    <a:pt x="43764" y="17222"/>
                    <a:pt x="44164" y="16994"/>
                    <a:pt x="44585" y="16994"/>
                  </a:cubicBezTo>
                  <a:close/>
                  <a:moveTo>
                    <a:pt x="13771" y="17459"/>
                  </a:moveTo>
                  <a:cubicBezTo>
                    <a:pt x="13947" y="17459"/>
                    <a:pt x="14127" y="17498"/>
                    <a:pt x="14299" y="17578"/>
                  </a:cubicBezTo>
                  <a:cubicBezTo>
                    <a:pt x="14913" y="17885"/>
                    <a:pt x="15117" y="18602"/>
                    <a:pt x="14810" y="19148"/>
                  </a:cubicBezTo>
                  <a:cubicBezTo>
                    <a:pt x="14622" y="19572"/>
                    <a:pt x="14206" y="19801"/>
                    <a:pt x="13786" y="19801"/>
                  </a:cubicBezTo>
                  <a:cubicBezTo>
                    <a:pt x="13598" y="19801"/>
                    <a:pt x="13410" y="19755"/>
                    <a:pt x="13241" y="19660"/>
                  </a:cubicBezTo>
                  <a:cubicBezTo>
                    <a:pt x="12695" y="19387"/>
                    <a:pt x="12422" y="18704"/>
                    <a:pt x="12729" y="18090"/>
                  </a:cubicBezTo>
                  <a:cubicBezTo>
                    <a:pt x="12945" y="17681"/>
                    <a:pt x="13348" y="17459"/>
                    <a:pt x="13771" y="17459"/>
                  </a:cubicBezTo>
                  <a:close/>
                  <a:moveTo>
                    <a:pt x="5035" y="17800"/>
                  </a:moveTo>
                  <a:cubicBezTo>
                    <a:pt x="5212" y="17800"/>
                    <a:pt x="5392" y="17839"/>
                    <a:pt x="5563" y="17920"/>
                  </a:cubicBezTo>
                  <a:cubicBezTo>
                    <a:pt x="6177" y="18227"/>
                    <a:pt x="6382" y="18943"/>
                    <a:pt x="6075" y="19523"/>
                  </a:cubicBezTo>
                  <a:cubicBezTo>
                    <a:pt x="5864" y="19922"/>
                    <a:pt x="5476" y="20143"/>
                    <a:pt x="5065" y="20143"/>
                  </a:cubicBezTo>
                  <a:cubicBezTo>
                    <a:pt x="4878" y="20143"/>
                    <a:pt x="4687" y="20097"/>
                    <a:pt x="4505" y="20001"/>
                  </a:cubicBezTo>
                  <a:cubicBezTo>
                    <a:pt x="3891" y="19728"/>
                    <a:pt x="3686" y="19046"/>
                    <a:pt x="3993" y="18431"/>
                  </a:cubicBezTo>
                  <a:cubicBezTo>
                    <a:pt x="4210" y="18022"/>
                    <a:pt x="4613" y="17800"/>
                    <a:pt x="5035" y="17800"/>
                  </a:cubicBezTo>
                  <a:close/>
                  <a:moveTo>
                    <a:pt x="35814" y="18188"/>
                  </a:moveTo>
                  <a:cubicBezTo>
                    <a:pt x="36004" y="18188"/>
                    <a:pt x="36196" y="18234"/>
                    <a:pt x="36376" y="18329"/>
                  </a:cubicBezTo>
                  <a:cubicBezTo>
                    <a:pt x="36922" y="18602"/>
                    <a:pt x="37161" y="19353"/>
                    <a:pt x="36888" y="19899"/>
                  </a:cubicBezTo>
                  <a:cubicBezTo>
                    <a:pt x="36672" y="20306"/>
                    <a:pt x="36272" y="20545"/>
                    <a:pt x="35839" y="20545"/>
                  </a:cubicBezTo>
                  <a:cubicBezTo>
                    <a:pt x="35656" y="20545"/>
                    <a:pt x="35467" y="20502"/>
                    <a:pt x="35284" y="20411"/>
                  </a:cubicBezTo>
                  <a:cubicBezTo>
                    <a:pt x="34704" y="20103"/>
                    <a:pt x="34499" y="19421"/>
                    <a:pt x="34772" y="18841"/>
                  </a:cubicBezTo>
                  <a:cubicBezTo>
                    <a:pt x="34984" y="18417"/>
                    <a:pt x="35392" y="18188"/>
                    <a:pt x="35814" y="18188"/>
                  </a:cubicBezTo>
                  <a:close/>
                  <a:moveTo>
                    <a:pt x="49043" y="19246"/>
                  </a:moveTo>
                  <a:cubicBezTo>
                    <a:pt x="49227" y="19246"/>
                    <a:pt x="49413" y="19292"/>
                    <a:pt x="49582" y="19387"/>
                  </a:cubicBezTo>
                  <a:cubicBezTo>
                    <a:pt x="50196" y="19694"/>
                    <a:pt x="50401" y="20411"/>
                    <a:pt x="50093" y="20956"/>
                  </a:cubicBezTo>
                  <a:cubicBezTo>
                    <a:pt x="49874" y="21346"/>
                    <a:pt x="49464" y="21597"/>
                    <a:pt x="49036" y="21597"/>
                  </a:cubicBezTo>
                  <a:cubicBezTo>
                    <a:pt x="48865" y="21597"/>
                    <a:pt x="48690" y="21556"/>
                    <a:pt x="48524" y="21468"/>
                  </a:cubicBezTo>
                  <a:cubicBezTo>
                    <a:pt x="47978" y="21161"/>
                    <a:pt x="47739" y="20445"/>
                    <a:pt x="48012" y="19899"/>
                  </a:cubicBezTo>
                  <a:cubicBezTo>
                    <a:pt x="48224" y="19475"/>
                    <a:pt x="48631" y="19246"/>
                    <a:pt x="49043" y="19246"/>
                  </a:cubicBezTo>
                  <a:close/>
                  <a:moveTo>
                    <a:pt x="18226" y="19723"/>
                  </a:moveTo>
                  <a:cubicBezTo>
                    <a:pt x="18416" y="19723"/>
                    <a:pt x="18613" y="19769"/>
                    <a:pt x="18803" y="19865"/>
                  </a:cubicBezTo>
                  <a:cubicBezTo>
                    <a:pt x="19383" y="20138"/>
                    <a:pt x="19588" y="20854"/>
                    <a:pt x="19315" y="21434"/>
                  </a:cubicBezTo>
                  <a:cubicBezTo>
                    <a:pt x="19098" y="21843"/>
                    <a:pt x="18678" y="22066"/>
                    <a:pt x="18246" y="22066"/>
                  </a:cubicBezTo>
                  <a:cubicBezTo>
                    <a:pt x="18065" y="22066"/>
                    <a:pt x="17882" y="22027"/>
                    <a:pt x="17711" y="21946"/>
                  </a:cubicBezTo>
                  <a:cubicBezTo>
                    <a:pt x="17131" y="21639"/>
                    <a:pt x="16926" y="20956"/>
                    <a:pt x="17199" y="20376"/>
                  </a:cubicBezTo>
                  <a:cubicBezTo>
                    <a:pt x="17411" y="19952"/>
                    <a:pt x="17802" y="19723"/>
                    <a:pt x="18226" y="19723"/>
                  </a:cubicBezTo>
                  <a:close/>
                  <a:moveTo>
                    <a:pt x="9445" y="20065"/>
                  </a:moveTo>
                  <a:cubicBezTo>
                    <a:pt x="9630" y="20065"/>
                    <a:pt x="9819" y="20111"/>
                    <a:pt x="9999" y="20206"/>
                  </a:cubicBezTo>
                  <a:cubicBezTo>
                    <a:pt x="10613" y="20479"/>
                    <a:pt x="10818" y="21161"/>
                    <a:pt x="10511" y="21775"/>
                  </a:cubicBezTo>
                  <a:cubicBezTo>
                    <a:pt x="10294" y="22184"/>
                    <a:pt x="9874" y="22407"/>
                    <a:pt x="9454" y="22407"/>
                  </a:cubicBezTo>
                  <a:cubicBezTo>
                    <a:pt x="9278" y="22407"/>
                    <a:pt x="9102" y="22368"/>
                    <a:pt x="8941" y="22287"/>
                  </a:cubicBezTo>
                  <a:cubicBezTo>
                    <a:pt x="8395" y="21980"/>
                    <a:pt x="8122" y="21298"/>
                    <a:pt x="8429" y="20718"/>
                  </a:cubicBezTo>
                  <a:cubicBezTo>
                    <a:pt x="8641" y="20294"/>
                    <a:pt x="9032" y="20065"/>
                    <a:pt x="9445" y="20065"/>
                  </a:cubicBezTo>
                  <a:close/>
                  <a:moveTo>
                    <a:pt x="40250" y="20440"/>
                  </a:moveTo>
                  <a:cubicBezTo>
                    <a:pt x="40440" y="20440"/>
                    <a:pt x="40632" y="20486"/>
                    <a:pt x="40812" y="20581"/>
                  </a:cubicBezTo>
                  <a:cubicBezTo>
                    <a:pt x="41392" y="20854"/>
                    <a:pt x="41597" y="21605"/>
                    <a:pt x="41324" y="22151"/>
                  </a:cubicBezTo>
                  <a:cubicBezTo>
                    <a:pt x="41105" y="22540"/>
                    <a:pt x="40694" y="22791"/>
                    <a:pt x="40254" y="22791"/>
                  </a:cubicBezTo>
                  <a:cubicBezTo>
                    <a:pt x="40078" y="22791"/>
                    <a:pt x="39896" y="22751"/>
                    <a:pt x="39720" y="22663"/>
                  </a:cubicBezTo>
                  <a:cubicBezTo>
                    <a:pt x="39174" y="22356"/>
                    <a:pt x="38935" y="21673"/>
                    <a:pt x="39208" y="21093"/>
                  </a:cubicBezTo>
                  <a:cubicBezTo>
                    <a:pt x="39420" y="20669"/>
                    <a:pt x="39828" y="20440"/>
                    <a:pt x="40250" y="20440"/>
                  </a:cubicBezTo>
                  <a:close/>
                  <a:moveTo>
                    <a:pt x="31454" y="20781"/>
                  </a:moveTo>
                  <a:cubicBezTo>
                    <a:pt x="31639" y="20781"/>
                    <a:pt x="31829" y="20827"/>
                    <a:pt x="32008" y="20922"/>
                  </a:cubicBezTo>
                  <a:cubicBezTo>
                    <a:pt x="32623" y="21229"/>
                    <a:pt x="32827" y="21946"/>
                    <a:pt x="32520" y="22492"/>
                  </a:cubicBezTo>
                  <a:cubicBezTo>
                    <a:pt x="32305" y="22899"/>
                    <a:pt x="31887" y="23138"/>
                    <a:pt x="31469" y="23138"/>
                  </a:cubicBezTo>
                  <a:cubicBezTo>
                    <a:pt x="31291" y="23138"/>
                    <a:pt x="31113" y="23095"/>
                    <a:pt x="30951" y="23004"/>
                  </a:cubicBezTo>
                  <a:cubicBezTo>
                    <a:pt x="30405" y="22697"/>
                    <a:pt x="30166" y="21980"/>
                    <a:pt x="30439" y="21434"/>
                  </a:cubicBezTo>
                  <a:cubicBezTo>
                    <a:pt x="30651" y="21010"/>
                    <a:pt x="31042" y="20781"/>
                    <a:pt x="31454" y="20781"/>
                  </a:cubicBezTo>
                  <a:close/>
                  <a:moveTo>
                    <a:pt x="22677" y="21976"/>
                  </a:moveTo>
                  <a:cubicBezTo>
                    <a:pt x="22866" y="21976"/>
                    <a:pt x="23059" y="22022"/>
                    <a:pt x="23239" y="22117"/>
                  </a:cubicBezTo>
                  <a:cubicBezTo>
                    <a:pt x="23785" y="22424"/>
                    <a:pt x="24024" y="23106"/>
                    <a:pt x="23751" y="23686"/>
                  </a:cubicBezTo>
                  <a:cubicBezTo>
                    <a:pt x="23535" y="24094"/>
                    <a:pt x="23134" y="24333"/>
                    <a:pt x="22702" y="24333"/>
                  </a:cubicBezTo>
                  <a:cubicBezTo>
                    <a:pt x="22519" y="24333"/>
                    <a:pt x="22330" y="24290"/>
                    <a:pt x="22147" y="24198"/>
                  </a:cubicBezTo>
                  <a:cubicBezTo>
                    <a:pt x="21601" y="23891"/>
                    <a:pt x="21362" y="23209"/>
                    <a:pt x="21635" y="22629"/>
                  </a:cubicBezTo>
                  <a:cubicBezTo>
                    <a:pt x="21847" y="22204"/>
                    <a:pt x="22254" y="21976"/>
                    <a:pt x="22677" y="21976"/>
                  </a:cubicBezTo>
                  <a:close/>
                  <a:moveTo>
                    <a:pt x="13881" y="22317"/>
                  </a:moveTo>
                  <a:cubicBezTo>
                    <a:pt x="14066" y="22317"/>
                    <a:pt x="14255" y="22363"/>
                    <a:pt x="14435" y="22458"/>
                  </a:cubicBezTo>
                  <a:cubicBezTo>
                    <a:pt x="15049" y="22765"/>
                    <a:pt x="15254" y="23482"/>
                    <a:pt x="14947" y="24028"/>
                  </a:cubicBezTo>
                  <a:cubicBezTo>
                    <a:pt x="14735" y="24452"/>
                    <a:pt x="14328" y="24681"/>
                    <a:pt x="13916" y="24681"/>
                  </a:cubicBezTo>
                  <a:cubicBezTo>
                    <a:pt x="13732" y="24681"/>
                    <a:pt x="13546" y="24635"/>
                    <a:pt x="13377" y="24539"/>
                  </a:cubicBezTo>
                  <a:cubicBezTo>
                    <a:pt x="12831" y="24232"/>
                    <a:pt x="12592" y="23516"/>
                    <a:pt x="12865" y="22970"/>
                  </a:cubicBezTo>
                  <a:cubicBezTo>
                    <a:pt x="13077" y="22546"/>
                    <a:pt x="13468" y="22317"/>
                    <a:pt x="13881" y="22317"/>
                  </a:cubicBezTo>
                  <a:close/>
                  <a:moveTo>
                    <a:pt x="44743" y="22699"/>
                  </a:moveTo>
                  <a:cubicBezTo>
                    <a:pt x="44924" y="22699"/>
                    <a:pt x="45109" y="22742"/>
                    <a:pt x="45282" y="22833"/>
                  </a:cubicBezTo>
                  <a:cubicBezTo>
                    <a:pt x="45828" y="23140"/>
                    <a:pt x="46101" y="23857"/>
                    <a:pt x="45794" y="24403"/>
                  </a:cubicBezTo>
                  <a:cubicBezTo>
                    <a:pt x="45582" y="24827"/>
                    <a:pt x="45191" y="25056"/>
                    <a:pt x="44778" y="25056"/>
                  </a:cubicBezTo>
                  <a:cubicBezTo>
                    <a:pt x="44593" y="25056"/>
                    <a:pt x="44404" y="25010"/>
                    <a:pt x="44224" y="24915"/>
                  </a:cubicBezTo>
                  <a:cubicBezTo>
                    <a:pt x="43610" y="24642"/>
                    <a:pt x="43405" y="23891"/>
                    <a:pt x="43712" y="23345"/>
                  </a:cubicBezTo>
                  <a:cubicBezTo>
                    <a:pt x="43904" y="22938"/>
                    <a:pt x="44314" y="22699"/>
                    <a:pt x="44743" y="22699"/>
                  </a:cubicBezTo>
                  <a:close/>
                  <a:moveTo>
                    <a:pt x="35960" y="23040"/>
                  </a:moveTo>
                  <a:cubicBezTo>
                    <a:pt x="36138" y="23040"/>
                    <a:pt x="36316" y="23083"/>
                    <a:pt x="36478" y="23175"/>
                  </a:cubicBezTo>
                  <a:cubicBezTo>
                    <a:pt x="37093" y="23482"/>
                    <a:pt x="37297" y="24198"/>
                    <a:pt x="36990" y="24744"/>
                  </a:cubicBezTo>
                  <a:cubicBezTo>
                    <a:pt x="36802" y="25168"/>
                    <a:pt x="36418" y="25397"/>
                    <a:pt x="35997" y="25397"/>
                  </a:cubicBezTo>
                  <a:cubicBezTo>
                    <a:pt x="35807" y="25397"/>
                    <a:pt x="35611" y="25351"/>
                    <a:pt x="35421" y="25256"/>
                  </a:cubicBezTo>
                  <a:cubicBezTo>
                    <a:pt x="34875" y="24983"/>
                    <a:pt x="34602" y="24232"/>
                    <a:pt x="34909" y="23686"/>
                  </a:cubicBezTo>
                  <a:cubicBezTo>
                    <a:pt x="35124" y="23279"/>
                    <a:pt x="35542" y="23040"/>
                    <a:pt x="35960" y="23040"/>
                  </a:cubicBezTo>
                  <a:close/>
                  <a:moveTo>
                    <a:pt x="5123" y="23511"/>
                  </a:moveTo>
                  <a:cubicBezTo>
                    <a:pt x="5313" y="23511"/>
                    <a:pt x="5509" y="23557"/>
                    <a:pt x="5700" y="23652"/>
                  </a:cubicBezTo>
                  <a:cubicBezTo>
                    <a:pt x="6245" y="23959"/>
                    <a:pt x="6518" y="24642"/>
                    <a:pt x="6211" y="25222"/>
                  </a:cubicBezTo>
                  <a:cubicBezTo>
                    <a:pt x="5999" y="25646"/>
                    <a:pt x="5592" y="25875"/>
                    <a:pt x="5169" y="25875"/>
                  </a:cubicBezTo>
                  <a:cubicBezTo>
                    <a:pt x="4980" y="25875"/>
                    <a:pt x="4787" y="25829"/>
                    <a:pt x="4608" y="25734"/>
                  </a:cubicBezTo>
                  <a:cubicBezTo>
                    <a:pt x="4027" y="25427"/>
                    <a:pt x="3823" y="24744"/>
                    <a:pt x="4096" y="24164"/>
                  </a:cubicBezTo>
                  <a:cubicBezTo>
                    <a:pt x="4308" y="23740"/>
                    <a:pt x="4699" y="23511"/>
                    <a:pt x="5123" y="23511"/>
                  </a:cubicBezTo>
                  <a:close/>
                  <a:moveTo>
                    <a:pt x="27184" y="24234"/>
                  </a:moveTo>
                  <a:cubicBezTo>
                    <a:pt x="27365" y="24234"/>
                    <a:pt x="27546" y="24277"/>
                    <a:pt x="27709" y="24369"/>
                  </a:cubicBezTo>
                  <a:cubicBezTo>
                    <a:pt x="28289" y="24676"/>
                    <a:pt x="28528" y="25393"/>
                    <a:pt x="28221" y="25938"/>
                  </a:cubicBezTo>
                  <a:cubicBezTo>
                    <a:pt x="28009" y="26363"/>
                    <a:pt x="27618" y="26591"/>
                    <a:pt x="27205" y="26591"/>
                  </a:cubicBezTo>
                  <a:cubicBezTo>
                    <a:pt x="27020" y="26591"/>
                    <a:pt x="26831" y="26545"/>
                    <a:pt x="26651" y="26450"/>
                  </a:cubicBezTo>
                  <a:cubicBezTo>
                    <a:pt x="26037" y="26177"/>
                    <a:pt x="25832" y="25427"/>
                    <a:pt x="26139" y="24881"/>
                  </a:cubicBezTo>
                  <a:cubicBezTo>
                    <a:pt x="26331" y="24473"/>
                    <a:pt x="26758" y="24234"/>
                    <a:pt x="27184" y="24234"/>
                  </a:cubicBezTo>
                  <a:close/>
                  <a:moveTo>
                    <a:pt x="18372" y="24576"/>
                  </a:moveTo>
                  <a:cubicBezTo>
                    <a:pt x="18550" y="24576"/>
                    <a:pt x="18732" y="24619"/>
                    <a:pt x="18905" y="24710"/>
                  </a:cubicBezTo>
                  <a:cubicBezTo>
                    <a:pt x="19519" y="25017"/>
                    <a:pt x="19724" y="25700"/>
                    <a:pt x="19417" y="26280"/>
                  </a:cubicBezTo>
                  <a:cubicBezTo>
                    <a:pt x="19228" y="26704"/>
                    <a:pt x="18812" y="26933"/>
                    <a:pt x="18393" y="26933"/>
                  </a:cubicBezTo>
                  <a:cubicBezTo>
                    <a:pt x="18205" y="26933"/>
                    <a:pt x="18016" y="26887"/>
                    <a:pt x="17847" y="26792"/>
                  </a:cubicBezTo>
                  <a:cubicBezTo>
                    <a:pt x="17301" y="26519"/>
                    <a:pt x="17028" y="25768"/>
                    <a:pt x="17335" y="25222"/>
                  </a:cubicBezTo>
                  <a:cubicBezTo>
                    <a:pt x="17551" y="24815"/>
                    <a:pt x="17952" y="24576"/>
                    <a:pt x="18372" y="24576"/>
                  </a:cubicBezTo>
                  <a:close/>
                  <a:moveTo>
                    <a:pt x="49168" y="24966"/>
                  </a:moveTo>
                  <a:cubicBezTo>
                    <a:pt x="49350" y="24966"/>
                    <a:pt x="49537" y="25005"/>
                    <a:pt x="49718" y="25085"/>
                  </a:cubicBezTo>
                  <a:cubicBezTo>
                    <a:pt x="50298" y="25393"/>
                    <a:pt x="50503" y="26109"/>
                    <a:pt x="50230" y="26689"/>
                  </a:cubicBezTo>
                  <a:cubicBezTo>
                    <a:pt x="50013" y="27098"/>
                    <a:pt x="49610" y="27321"/>
                    <a:pt x="49176" y="27321"/>
                  </a:cubicBezTo>
                  <a:cubicBezTo>
                    <a:pt x="48995" y="27321"/>
                    <a:pt x="48807" y="27282"/>
                    <a:pt x="48626" y="27201"/>
                  </a:cubicBezTo>
                  <a:cubicBezTo>
                    <a:pt x="48080" y="26894"/>
                    <a:pt x="47841" y="26177"/>
                    <a:pt x="48114" y="25597"/>
                  </a:cubicBezTo>
                  <a:cubicBezTo>
                    <a:pt x="48331" y="25188"/>
                    <a:pt x="48734" y="24966"/>
                    <a:pt x="49168" y="24966"/>
                  </a:cubicBezTo>
                  <a:close/>
                  <a:moveTo>
                    <a:pt x="40402" y="25307"/>
                  </a:moveTo>
                  <a:cubicBezTo>
                    <a:pt x="40577" y="25307"/>
                    <a:pt x="40753" y="25346"/>
                    <a:pt x="40914" y="25427"/>
                  </a:cubicBezTo>
                  <a:cubicBezTo>
                    <a:pt x="41529" y="25734"/>
                    <a:pt x="41733" y="26450"/>
                    <a:pt x="41426" y="27030"/>
                  </a:cubicBezTo>
                  <a:cubicBezTo>
                    <a:pt x="41230" y="27422"/>
                    <a:pt x="40824" y="27656"/>
                    <a:pt x="40383" y="27656"/>
                  </a:cubicBezTo>
                  <a:cubicBezTo>
                    <a:pt x="40209" y="27656"/>
                    <a:pt x="40030" y="27619"/>
                    <a:pt x="39857" y="27542"/>
                  </a:cubicBezTo>
                  <a:cubicBezTo>
                    <a:pt x="39311" y="27235"/>
                    <a:pt x="39038" y="26519"/>
                    <a:pt x="39345" y="25938"/>
                  </a:cubicBezTo>
                  <a:cubicBezTo>
                    <a:pt x="39561" y="25530"/>
                    <a:pt x="39981" y="25307"/>
                    <a:pt x="40402" y="25307"/>
                  </a:cubicBezTo>
                  <a:close/>
                  <a:moveTo>
                    <a:pt x="9581" y="25770"/>
                  </a:moveTo>
                  <a:cubicBezTo>
                    <a:pt x="9764" y="25770"/>
                    <a:pt x="9953" y="25813"/>
                    <a:pt x="10135" y="25904"/>
                  </a:cubicBezTo>
                  <a:cubicBezTo>
                    <a:pt x="10716" y="26211"/>
                    <a:pt x="10954" y="26928"/>
                    <a:pt x="10647" y="27474"/>
                  </a:cubicBezTo>
                  <a:cubicBezTo>
                    <a:pt x="10435" y="27898"/>
                    <a:pt x="10044" y="28127"/>
                    <a:pt x="9632" y="28127"/>
                  </a:cubicBezTo>
                  <a:cubicBezTo>
                    <a:pt x="9447" y="28127"/>
                    <a:pt x="9257" y="28081"/>
                    <a:pt x="9078" y="27986"/>
                  </a:cubicBezTo>
                  <a:cubicBezTo>
                    <a:pt x="8463" y="27679"/>
                    <a:pt x="8259" y="26962"/>
                    <a:pt x="8566" y="26416"/>
                  </a:cubicBezTo>
                  <a:cubicBezTo>
                    <a:pt x="8758" y="26009"/>
                    <a:pt x="9151" y="25770"/>
                    <a:pt x="9581" y="25770"/>
                  </a:cubicBezTo>
                  <a:close/>
                  <a:moveTo>
                    <a:pt x="31626" y="26501"/>
                  </a:moveTo>
                  <a:cubicBezTo>
                    <a:pt x="31805" y="26501"/>
                    <a:pt x="31984" y="26540"/>
                    <a:pt x="32145" y="26621"/>
                  </a:cubicBezTo>
                  <a:cubicBezTo>
                    <a:pt x="32691" y="26928"/>
                    <a:pt x="32964" y="27611"/>
                    <a:pt x="32657" y="28225"/>
                  </a:cubicBezTo>
                  <a:cubicBezTo>
                    <a:pt x="32440" y="28634"/>
                    <a:pt x="32037" y="28856"/>
                    <a:pt x="31615" y="28856"/>
                  </a:cubicBezTo>
                  <a:cubicBezTo>
                    <a:pt x="31438" y="28856"/>
                    <a:pt x="31258" y="28817"/>
                    <a:pt x="31087" y="28737"/>
                  </a:cubicBezTo>
                  <a:cubicBezTo>
                    <a:pt x="30507" y="28429"/>
                    <a:pt x="30268" y="27679"/>
                    <a:pt x="30575" y="27133"/>
                  </a:cubicBezTo>
                  <a:cubicBezTo>
                    <a:pt x="30768" y="26724"/>
                    <a:pt x="31197" y="26501"/>
                    <a:pt x="31626" y="26501"/>
                  </a:cubicBezTo>
                  <a:close/>
                  <a:moveTo>
                    <a:pt x="22828" y="26843"/>
                  </a:moveTo>
                  <a:cubicBezTo>
                    <a:pt x="23004" y="26843"/>
                    <a:pt x="23180" y="26882"/>
                    <a:pt x="23341" y="26962"/>
                  </a:cubicBezTo>
                  <a:cubicBezTo>
                    <a:pt x="23955" y="27269"/>
                    <a:pt x="24160" y="27952"/>
                    <a:pt x="23853" y="28532"/>
                  </a:cubicBezTo>
                  <a:cubicBezTo>
                    <a:pt x="23664" y="28956"/>
                    <a:pt x="23281" y="29185"/>
                    <a:pt x="22859" y="29185"/>
                  </a:cubicBezTo>
                  <a:cubicBezTo>
                    <a:pt x="22670" y="29185"/>
                    <a:pt x="22473" y="29139"/>
                    <a:pt x="22283" y="29044"/>
                  </a:cubicBezTo>
                  <a:cubicBezTo>
                    <a:pt x="21737" y="28771"/>
                    <a:pt x="21533" y="28054"/>
                    <a:pt x="21771" y="27474"/>
                  </a:cubicBezTo>
                  <a:cubicBezTo>
                    <a:pt x="21988" y="27065"/>
                    <a:pt x="22408" y="26843"/>
                    <a:pt x="22828" y="26843"/>
                  </a:cubicBezTo>
                  <a:close/>
                  <a:moveTo>
                    <a:pt x="44857" y="27525"/>
                  </a:moveTo>
                  <a:cubicBezTo>
                    <a:pt x="45033" y="27525"/>
                    <a:pt x="45213" y="27564"/>
                    <a:pt x="45385" y="27645"/>
                  </a:cubicBezTo>
                  <a:cubicBezTo>
                    <a:pt x="45999" y="27952"/>
                    <a:pt x="46203" y="28668"/>
                    <a:pt x="45896" y="29248"/>
                  </a:cubicBezTo>
                  <a:cubicBezTo>
                    <a:pt x="45704" y="29657"/>
                    <a:pt x="45308" y="29880"/>
                    <a:pt x="44876" y="29880"/>
                  </a:cubicBezTo>
                  <a:cubicBezTo>
                    <a:pt x="44695" y="29880"/>
                    <a:pt x="44508" y="29841"/>
                    <a:pt x="44327" y="29760"/>
                  </a:cubicBezTo>
                  <a:cubicBezTo>
                    <a:pt x="43747" y="29487"/>
                    <a:pt x="43542" y="28771"/>
                    <a:pt x="43815" y="28156"/>
                  </a:cubicBezTo>
                  <a:cubicBezTo>
                    <a:pt x="44031" y="27748"/>
                    <a:pt x="44434" y="27525"/>
                    <a:pt x="44857" y="27525"/>
                  </a:cubicBezTo>
                  <a:close/>
                  <a:moveTo>
                    <a:pt x="14052" y="28037"/>
                  </a:moveTo>
                  <a:cubicBezTo>
                    <a:pt x="14232" y="28037"/>
                    <a:pt x="14410" y="28076"/>
                    <a:pt x="14571" y="28156"/>
                  </a:cubicBezTo>
                  <a:cubicBezTo>
                    <a:pt x="15152" y="28464"/>
                    <a:pt x="15390" y="29180"/>
                    <a:pt x="15083" y="29760"/>
                  </a:cubicBezTo>
                  <a:cubicBezTo>
                    <a:pt x="14872" y="30159"/>
                    <a:pt x="14484" y="30380"/>
                    <a:pt x="14074" y="30380"/>
                  </a:cubicBezTo>
                  <a:cubicBezTo>
                    <a:pt x="13887" y="30380"/>
                    <a:pt x="13695" y="30334"/>
                    <a:pt x="13514" y="30238"/>
                  </a:cubicBezTo>
                  <a:cubicBezTo>
                    <a:pt x="12934" y="29965"/>
                    <a:pt x="12695" y="29248"/>
                    <a:pt x="13002" y="28668"/>
                  </a:cubicBezTo>
                  <a:cubicBezTo>
                    <a:pt x="13194" y="28259"/>
                    <a:pt x="13624" y="28037"/>
                    <a:pt x="14052" y="28037"/>
                  </a:cubicBezTo>
                  <a:close/>
                  <a:moveTo>
                    <a:pt x="36055" y="28765"/>
                  </a:moveTo>
                  <a:cubicBezTo>
                    <a:pt x="36242" y="28765"/>
                    <a:pt x="36433" y="28811"/>
                    <a:pt x="36615" y="28907"/>
                  </a:cubicBezTo>
                  <a:cubicBezTo>
                    <a:pt x="37229" y="29180"/>
                    <a:pt x="37434" y="29863"/>
                    <a:pt x="37127" y="30477"/>
                  </a:cubicBezTo>
                  <a:cubicBezTo>
                    <a:pt x="36910" y="30886"/>
                    <a:pt x="36507" y="31108"/>
                    <a:pt x="36085" y="31108"/>
                  </a:cubicBezTo>
                  <a:cubicBezTo>
                    <a:pt x="35908" y="31108"/>
                    <a:pt x="35728" y="31069"/>
                    <a:pt x="35557" y="30989"/>
                  </a:cubicBezTo>
                  <a:cubicBezTo>
                    <a:pt x="34943" y="30682"/>
                    <a:pt x="34738" y="29965"/>
                    <a:pt x="35045" y="29385"/>
                  </a:cubicBezTo>
                  <a:cubicBezTo>
                    <a:pt x="35256" y="28986"/>
                    <a:pt x="35644" y="28765"/>
                    <a:pt x="36055" y="28765"/>
                  </a:cubicBezTo>
                  <a:close/>
                  <a:moveTo>
                    <a:pt x="27310" y="29061"/>
                  </a:moveTo>
                  <a:cubicBezTo>
                    <a:pt x="27491" y="29061"/>
                    <a:pt x="27674" y="29100"/>
                    <a:pt x="27845" y="29180"/>
                  </a:cubicBezTo>
                  <a:cubicBezTo>
                    <a:pt x="28391" y="29487"/>
                    <a:pt x="28630" y="30204"/>
                    <a:pt x="28357" y="30784"/>
                  </a:cubicBezTo>
                  <a:cubicBezTo>
                    <a:pt x="28141" y="31193"/>
                    <a:pt x="27738" y="31415"/>
                    <a:pt x="27303" y="31415"/>
                  </a:cubicBezTo>
                  <a:cubicBezTo>
                    <a:pt x="27122" y="31415"/>
                    <a:pt x="26935" y="31376"/>
                    <a:pt x="26753" y="31296"/>
                  </a:cubicBezTo>
                  <a:cubicBezTo>
                    <a:pt x="26173" y="31023"/>
                    <a:pt x="25969" y="30306"/>
                    <a:pt x="26242" y="29692"/>
                  </a:cubicBezTo>
                  <a:cubicBezTo>
                    <a:pt x="26458" y="29283"/>
                    <a:pt x="26878" y="29061"/>
                    <a:pt x="27310" y="29061"/>
                  </a:cubicBezTo>
                  <a:close/>
                  <a:moveTo>
                    <a:pt x="49313" y="29790"/>
                  </a:moveTo>
                  <a:cubicBezTo>
                    <a:pt x="49502" y="29790"/>
                    <a:pt x="49699" y="29836"/>
                    <a:pt x="49889" y="29931"/>
                  </a:cubicBezTo>
                  <a:cubicBezTo>
                    <a:pt x="50435" y="30204"/>
                    <a:pt x="50674" y="30955"/>
                    <a:pt x="50401" y="31501"/>
                  </a:cubicBezTo>
                  <a:cubicBezTo>
                    <a:pt x="50185" y="31908"/>
                    <a:pt x="49784" y="32147"/>
                    <a:pt x="49364" y="32147"/>
                  </a:cubicBezTo>
                  <a:cubicBezTo>
                    <a:pt x="49186" y="32147"/>
                    <a:pt x="49004" y="32104"/>
                    <a:pt x="48831" y="32012"/>
                  </a:cubicBezTo>
                  <a:cubicBezTo>
                    <a:pt x="48217" y="31705"/>
                    <a:pt x="48012" y="31023"/>
                    <a:pt x="48319" y="30443"/>
                  </a:cubicBezTo>
                  <a:cubicBezTo>
                    <a:pt x="48508" y="30019"/>
                    <a:pt x="48891" y="29790"/>
                    <a:pt x="49313" y="29790"/>
                  </a:cubicBezTo>
                  <a:close/>
                  <a:moveTo>
                    <a:pt x="18529" y="30255"/>
                  </a:moveTo>
                  <a:cubicBezTo>
                    <a:pt x="18705" y="30255"/>
                    <a:pt x="18881" y="30294"/>
                    <a:pt x="19042" y="30374"/>
                  </a:cubicBezTo>
                  <a:cubicBezTo>
                    <a:pt x="19656" y="30682"/>
                    <a:pt x="19861" y="31398"/>
                    <a:pt x="19553" y="31944"/>
                  </a:cubicBezTo>
                  <a:cubicBezTo>
                    <a:pt x="19338" y="32351"/>
                    <a:pt x="18937" y="32591"/>
                    <a:pt x="18517" y="32591"/>
                  </a:cubicBezTo>
                  <a:cubicBezTo>
                    <a:pt x="18338" y="32591"/>
                    <a:pt x="18157" y="32547"/>
                    <a:pt x="17984" y="32456"/>
                  </a:cubicBezTo>
                  <a:cubicBezTo>
                    <a:pt x="17370" y="32217"/>
                    <a:pt x="17165" y="31501"/>
                    <a:pt x="17472" y="30886"/>
                  </a:cubicBezTo>
                  <a:cubicBezTo>
                    <a:pt x="17688" y="30477"/>
                    <a:pt x="18108" y="30255"/>
                    <a:pt x="18529" y="30255"/>
                  </a:cubicBezTo>
                  <a:close/>
                  <a:moveTo>
                    <a:pt x="9737" y="30596"/>
                  </a:moveTo>
                  <a:cubicBezTo>
                    <a:pt x="9918" y="30596"/>
                    <a:pt x="10101" y="30635"/>
                    <a:pt x="10272" y="30716"/>
                  </a:cubicBezTo>
                  <a:cubicBezTo>
                    <a:pt x="10852" y="31023"/>
                    <a:pt x="11057" y="31739"/>
                    <a:pt x="10784" y="32319"/>
                  </a:cubicBezTo>
                  <a:cubicBezTo>
                    <a:pt x="10573" y="32718"/>
                    <a:pt x="10185" y="32939"/>
                    <a:pt x="9763" y="32939"/>
                  </a:cubicBezTo>
                  <a:cubicBezTo>
                    <a:pt x="9571" y="32939"/>
                    <a:pt x="9372" y="32893"/>
                    <a:pt x="9180" y="32797"/>
                  </a:cubicBezTo>
                  <a:cubicBezTo>
                    <a:pt x="8600" y="32524"/>
                    <a:pt x="8395" y="31808"/>
                    <a:pt x="8668" y="31228"/>
                  </a:cubicBezTo>
                  <a:cubicBezTo>
                    <a:pt x="8885" y="30819"/>
                    <a:pt x="9305" y="30596"/>
                    <a:pt x="9737" y="30596"/>
                  </a:cubicBezTo>
                  <a:close/>
                  <a:moveTo>
                    <a:pt x="40497" y="30984"/>
                  </a:moveTo>
                  <a:cubicBezTo>
                    <a:pt x="40682" y="30984"/>
                    <a:pt x="40871" y="31030"/>
                    <a:pt x="41051" y="31125"/>
                  </a:cubicBezTo>
                  <a:cubicBezTo>
                    <a:pt x="41665" y="31398"/>
                    <a:pt x="41870" y="32149"/>
                    <a:pt x="41563" y="32695"/>
                  </a:cubicBezTo>
                  <a:cubicBezTo>
                    <a:pt x="41347" y="33102"/>
                    <a:pt x="40946" y="33341"/>
                    <a:pt x="40526" y="33341"/>
                  </a:cubicBezTo>
                  <a:cubicBezTo>
                    <a:pt x="40348" y="33341"/>
                    <a:pt x="40166" y="33298"/>
                    <a:pt x="39993" y="33207"/>
                  </a:cubicBezTo>
                  <a:cubicBezTo>
                    <a:pt x="39447" y="32934"/>
                    <a:pt x="39174" y="32217"/>
                    <a:pt x="39481" y="31637"/>
                  </a:cubicBezTo>
                  <a:cubicBezTo>
                    <a:pt x="39693" y="31213"/>
                    <a:pt x="40084" y="30984"/>
                    <a:pt x="40497" y="30984"/>
                  </a:cubicBezTo>
                  <a:close/>
                  <a:moveTo>
                    <a:pt x="31698" y="31324"/>
                  </a:moveTo>
                  <a:cubicBezTo>
                    <a:pt x="31890" y="31324"/>
                    <a:pt x="32089" y="31370"/>
                    <a:pt x="32281" y="31466"/>
                  </a:cubicBezTo>
                  <a:cubicBezTo>
                    <a:pt x="32861" y="31739"/>
                    <a:pt x="33066" y="32422"/>
                    <a:pt x="32793" y="33036"/>
                  </a:cubicBezTo>
                  <a:cubicBezTo>
                    <a:pt x="32577" y="33445"/>
                    <a:pt x="32174" y="33667"/>
                    <a:pt x="31739" y="33667"/>
                  </a:cubicBezTo>
                  <a:cubicBezTo>
                    <a:pt x="31558" y="33667"/>
                    <a:pt x="31371" y="33628"/>
                    <a:pt x="31189" y="33548"/>
                  </a:cubicBezTo>
                  <a:cubicBezTo>
                    <a:pt x="30643" y="33275"/>
                    <a:pt x="30405" y="32558"/>
                    <a:pt x="30678" y="31944"/>
                  </a:cubicBezTo>
                  <a:cubicBezTo>
                    <a:pt x="30888" y="31546"/>
                    <a:pt x="31277" y="31324"/>
                    <a:pt x="31698" y="31324"/>
                  </a:cubicBezTo>
                  <a:close/>
                  <a:moveTo>
                    <a:pt x="22924" y="32520"/>
                  </a:moveTo>
                  <a:cubicBezTo>
                    <a:pt x="23109" y="32520"/>
                    <a:pt x="23298" y="32566"/>
                    <a:pt x="23478" y="32661"/>
                  </a:cubicBezTo>
                  <a:cubicBezTo>
                    <a:pt x="24092" y="32934"/>
                    <a:pt x="24297" y="33650"/>
                    <a:pt x="23989" y="34230"/>
                  </a:cubicBezTo>
                  <a:cubicBezTo>
                    <a:pt x="23773" y="34639"/>
                    <a:pt x="23370" y="34862"/>
                    <a:pt x="22948" y="34862"/>
                  </a:cubicBezTo>
                  <a:cubicBezTo>
                    <a:pt x="22771" y="34862"/>
                    <a:pt x="22591" y="34823"/>
                    <a:pt x="22420" y="34742"/>
                  </a:cubicBezTo>
                  <a:cubicBezTo>
                    <a:pt x="21840" y="34469"/>
                    <a:pt x="21601" y="33753"/>
                    <a:pt x="21908" y="33173"/>
                  </a:cubicBezTo>
                  <a:cubicBezTo>
                    <a:pt x="22120" y="32749"/>
                    <a:pt x="22511" y="32520"/>
                    <a:pt x="22924" y="32520"/>
                  </a:cubicBezTo>
                  <a:close/>
                  <a:moveTo>
                    <a:pt x="14146" y="32861"/>
                  </a:moveTo>
                  <a:cubicBezTo>
                    <a:pt x="14336" y="32861"/>
                    <a:pt x="14528" y="32907"/>
                    <a:pt x="14708" y="33002"/>
                  </a:cubicBezTo>
                  <a:cubicBezTo>
                    <a:pt x="15288" y="33275"/>
                    <a:pt x="15493" y="34026"/>
                    <a:pt x="15220" y="34572"/>
                  </a:cubicBezTo>
                  <a:cubicBezTo>
                    <a:pt x="15003" y="34981"/>
                    <a:pt x="14600" y="35203"/>
                    <a:pt x="14166" y="35203"/>
                  </a:cubicBezTo>
                  <a:cubicBezTo>
                    <a:pt x="13984" y="35203"/>
                    <a:pt x="13797" y="35164"/>
                    <a:pt x="13616" y="35083"/>
                  </a:cubicBezTo>
                  <a:cubicBezTo>
                    <a:pt x="13070" y="34810"/>
                    <a:pt x="12831" y="34094"/>
                    <a:pt x="13104" y="33514"/>
                  </a:cubicBezTo>
                  <a:cubicBezTo>
                    <a:pt x="13316" y="33090"/>
                    <a:pt x="13723" y="32861"/>
                    <a:pt x="14146" y="32861"/>
                  </a:cubicBezTo>
                  <a:close/>
                  <a:moveTo>
                    <a:pt x="44967" y="33236"/>
                  </a:moveTo>
                  <a:cubicBezTo>
                    <a:pt x="45152" y="33236"/>
                    <a:pt x="45341" y="33282"/>
                    <a:pt x="45521" y="33377"/>
                  </a:cubicBezTo>
                  <a:cubicBezTo>
                    <a:pt x="46101" y="33650"/>
                    <a:pt x="46340" y="34401"/>
                    <a:pt x="46033" y="34947"/>
                  </a:cubicBezTo>
                  <a:cubicBezTo>
                    <a:pt x="45841" y="35354"/>
                    <a:pt x="45414" y="35593"/>
                    <a:pt x="44988" y="35593"/>
                  </a:cubicBezTo>
                  <a:cubicBezTo>
                    <a:pt x="44807" y="35593"/>
                    <a:pt x="44626" y="35550"/>
                    <a:pt x="44463" y="35459"/>
                  </a:cubicBezTo>
                  <a:cubicBezTo>
                    <a:pt x="43883" y="35152"/>
                    <a:pt x="43644" y="34435"/>
                    <a:pt x="43951" y="33889"/>
                  </a:cubicBezTo>
                  <a:cubicBezTo>
                    <a:pt x="44163" y="33465"/>
                    <a:pt x="44554" y="33236"/>
                    <a:pt x="44967" y="33236"/>
                  </a:cubicBezTo>
                  <a:close/>
                  <a:moveTo>
                    <a:pt x="36176" y="33577"/>
                  </a:moveTo>
                  <a:cubicBezTo>
                    <a:pt x="36365" y="33577"/>
                    <a:pt x="36561" y="33623"/>
                    <a:pt x="36751" y="33719"/>
                  </a:cubicBezTo>
                  <a:cubicBezTo>
                    <a:pt x="37332" y="34026"/>
                    <a:pt x="37570" y="34742"/>
                    <a:pt x="37263" y="35288"/>
                  </a:cubicBezTo>
                  <a:cubicBezTo>
                    <a:pt x="37048" y="35695"/>
                    <a:pt x="36647" y="35935"/>
                    <a:pt x="36227" y="35935"/>
                  </a:cubicBezTo>
                  <a:cubicBezTo>
                    <a:pt x="36048" y="35935"/>
                    <a:pt x="35866" y="35892"/>
                    <a:pt x="35694" y="35800"/>
                  </a:cubicBezTo>
                  <a:cubicBezTo>
                    <a:pt x="35079" y="35493"/>
                    <a:pt x="34875" y="34776"/>
                    <a:pt x="35182" y="34230"/>
                  </a:cubicBezTo>
                  <a:cubicBezTo>
                    <a:pt x="35370" y="33806"/>
                    <a:pt x="35754" y="33577"/>
                    <a:pt x="36176" y="33577"/>
                  </a:cubicBezTo>
                  <a:close/>
                  <a:moveTo>
                    <a:pt x="27394" y="34772"/>
                  </a:moveTo>
                  <a:cubicBezTo>
                    <a:pt x="27579" y="34772"/>
                    <a:pt x="27768" y="34818"/>
                    <a:pt x="27948" y="34913"/>
                  </a:cubicBezTo>
                  <a:cubicBezTo>
                    <a:pt x="28562" y="35220"/>
                    <a:pt x="28767" y="35937"/>
                    <a:pt x="28460" y="36483"/>
                  </a:cubicBezTo>
                  <a:cubicBezTo>
                    <a:pt x="28268" y="36890"/>
                    <a:pt x="27874" y="37129"/>
                    <a:pt x="27444" y="37129"/>
                  </a:cubicBezTo>
                  <a:cubicBezTo>
                    <a:pt x="27262" y="37129"/>
                    <a:pt x="27073" y="37086"/>
                    <a:pt x="26890" y="36994"/>
                  </a:cubicBezTo>
                  <a:cubicBezTo>
                    <a:pt x="26310" y="36755"/>
                    <a:pt x="26071" y="36005"/>
                    <a:pt x="26378" y="35425"/>
                  </a:cubicBezTo>
                  <a:cubicBezTo>
                    <a:pt x="26590" y="35001"/>
                    <a:pt x="26981" y="34772"/>
                    <a:pt x="27394" y="34772"/>
                  </a:cubicBezTo>
                  <a:close/>
                  <a:moveTo>
                    <a:pt x="18631" y="35113"/>
                  </a:moveTo>
                  <a:cubicBezTo>
                    <a:pt x="18820" y="35113"/>
                    <a:pt x="19009" y="35159"/>
                    <a:pt x="19178" y="35254"/>
                  </a:cubicBezTo>
                  <a:cubicBezTo>
                    <a:pt x="19758" y="35561"/>
                    <a:pt x="19997" y="36278"/>
                    <a:pt x="19690" y="36824"/>
                  </a:cubicBezTo>
                  <a:cubicBezTo>
                    <a:pt x="19471" y="37213"/>
                    <a:pt x="19061" y="37464"/>
                    <a:pt x="18633" y="37464"/>
                  </a:cubicBezTo>
                  <a:cubicBezTo>
                    <a:pt x="18461" y="37464"/>
                    <a:pt x="18286" y="37424"/>
                    <a:pt x="18120" y="37336"/>
                  </a:cubicBezTo>
                  <a:cubicBezTo>
                    <a:pt x="17506" y="37028"/>
                    <a:pt x="17301" y="36346"/>
                    <a:pt x="17574" y="35766"/>
                  </a:cubicBezTo>
                  <a:cubicBezTo>
                    <a:pt x="17786" y="35342"/>
                    <a:pt x="18210" y="35113"/>
                    <a:pt x="18631" y="35113"/>
                  </a:cubicBezTo>
                  <a:close/>
                  <a:moveTo>
                    <a:pt x="40688" y="35836"/>
                  </a:moveTo>
                  <a:cubicBezTo>
                    <a:pt x="40867" y="35836"/>
                    <a:pt x="41049" y="35879"/>
                    <a:pt x="41222" y="35971"/>
                  </a:cubicBezTo>
                  <a:cubicBezTo>
                    <a:pt x="41767" y="36278"/>
                    <a:pt x="42040" y="36960"/>
                    <a:pt x="41733" y="37540"/>
                  </a:cubicBezTo>
                  <a:cubicBezTo>
                    <a:pt x="41521" y="37964"/>
                    <a:pt x="41114" y="38193"/>
                    <a:pt x="40703" y="38193"/>
                  </a:cubicBezTo>
                  <a:cubicBezTo>
                    <a:pt x="40518" y="38193"/>
                    <a:pt x="40333" y="38147"/>
                    <a:pt x="40164" y="38052"/>
                  </a:cubicBezTo>
                  <a:cubicBezTo>
                    <a:pt x="39549" y="37779"/>
                    <a:pt x="39345" y="37063"/>
                    <a:pt x="39652" y="36483"/>
                  </a:cubicBezTo>
                  <a:cubicBezTo>
                    <a:pt x="39867" y="36075"/>
                    <a:pt x="40268" y="35836"/>
                    <a:pt x="40688" y="35836"/>
                  </a:cubicBezTo>
                  <a:close/>
                  <a:moveTo>
                    <a:pt x="31851" y="37030"/>
                  </a:moveTo>
                  <a:cubicBezTo>
                    <a:pt x="32029" y="37030"/>
                    <a:pt x="32211" y="37073"/>
                    <a:pt x="32384" y="37165"/>
                  </a:cubicBezTo>
                  <a:cubicBezTo>
                    <a:pt x="32998" y="37472"/>
                    <a:pt x="33203" y="38189"/>
                    <a:pt x="32896" y="38735"/>
                  </a:cubicBezTo>
                  <a:cubicBezTo>
                    <a:pt x="32707" y="39159"/>
                    <a:pt x="32291" y="39388"/>
                    <a:pt x="31872" y="39388"/>
                  </a:cubicBezTo>
                  <a:cubicBezTo>
                    <a:pt x="31684" y="39388"/>
                    <a:pt x="31495" y="39342"/>
                    <a:pt x="31326" y="39246"/>
                  </a:cubicBezTo>
                  <a:cubicBezTo>
                    <a:pt x="30746" y="38974"/>
                    <a:pt x="30507" y="38223"/>
                    <a:pt x="30814" y="37677"/>
                  </a:cubicBezTo>
                  <a:cubicBezTo>
                    <a:pt x="31030" y="37270"/>
                    <a:pt x="31430" y="37030"/>
                    <a:pt x="31851" y="37030"/>
                  </a:cubicBezTo>
                  <a:close/>
                  <a:moveTo>
                    <a:pt x="23100" y="37372"/>
                  </a:moveTo>
                  <a:cubicBezTo>
                    <a:pt x="23279" y="37372"/>
                    <a:pt x="23465" y="37415"/>
                    <a:pt x="23648" y="37506"/>
                  </a:cubicBezTo>
                  <a:cubicBezTo>
                    <a:pt x="24194" y="37813"/>
                    <a:pt x="24467" y="38496"/>
                    <a:pt x="24160" y="39076"/>
                  </a:cubicBezTo>
                  <a:cubicBezTo>
                    <a:pt x="23948" y="39500"/>
                    <a:pt x="23557" y="39729"/>
                    <a:pt x="23144" y="39729"/>
                  </a:cubicBezTo>
                  <a:cubicBezTo>
                    <a:pt x="22959" y="39729"/>
                    <a:pt x="22770" y="39683"/>
                    <a:pt x="22590" y="39588"/>
                  </a:cubicBezTo>
                  <a:cubicBezTo>
                    <a:pt x="21976" y="39315"/>
                    <a:pt x="21771" y="38564"/>
                    <a:pt x="22079" y="38018"/>
                  </a:cubicBezTo>
                  <a:cubicBezTo>
                    <a:pt x="22294" y="37611"/>
                    <a:pt x="22678" y="37372"/>
                    <a:pt x="23100" y="37372"/>
                  </a:cubicBezTo>
                  <a:close/>
                  <a:moveTo>
                    <a:pt x="14277" y="38566"/>
                  </a:moveTo>
                  <a:cubicBezTo>
                    <a:pt x="14456" y="38566"/>
                    <a:pt x="14638" y="38609"/>
                    <a:pt x="14810" y="38701"/>
                  </a:cubicBezTo>
                  <a:cubicBezTo>
                    <a:pt x="15425" y="39008"/>
                    <a:pt x="15629" y="39724"/>
                    <a:pt x="15322" y="40270"/>
                  </a:cubicBezTo>
                  <a:cubicBezTo>
                    <a:pt x="15110" y="40694"/>
                    <a:pt x="14735" y="40923"/>
                    <a:pt x="14322" y="40923"/>
                  </a:cubicBezTo>
                  <a:cubicBezTo>
                    <a:pt x="14136" y="40923"/>
                    <a:pt x="13943" y="40877"/>
                    <a:pt x="13753" y="40782"/>
                  </a:cubicBezTo>
                  <a:cubicBezTo>
                    <a:pt x="13172" y="40509"/>
                    <a:pt x="12934" y="39758"/>
                    <a:pt x="13241" y="39212"/>
                  </a:cubicBezTo>
                  <a:cubicBezTo>
                    <a:pt x="13456" y="38805"/>
                    <a:pt x="13857" y="38566"/>
                    <a:pt x="14277" y="38566"/>
                  </a:cubicBezTo>
                  <a:close/>
                  <a:moveTo>
                    <a:pt x="27556" y="39639"/>
                  </a:moveTo>
                  <a:cubicBezTo>
                    <a:pt x="27733" y="39639"/>
                    <a:pt x="27913" y="39678"/>
                    <a:pt x="28084" y="39758"/>
                  </a:cubicBezTo>
                  <a:cubicBezTo>
                    <a:pt x="28698" y="40065"/>
                    <a:pt x="28903" y="40748"/>
                    <a:pt x="28596" y="41362"/>
                  </a:cubicBezTo>
                  <a:cubicBezTo>
                    <a:pt x="28380" y="41771"/>
                    <a:pt x="27976" y="41993"/>
                    <a:pt x="27554" y="41993"/>
                  </a:cubicBezTo>
                  <a:cubicBezTo>
                    <a:pt x="27378" y="41993"/>
                    <a:pt x="27198" y="41955"/>
                    <a:pt x="27026" y="41874"/>
                  </a:cubicBezTo>
                  <a:cubicBezTo>
                    <a:pt x="26412" y="41567"/>
                    <a:pt x="26207" y="40884"/>
                    <a:pt x="26515" y="40270"/>
                  </a:cubicBezTo>
                  <a:cubicBezTo>
                    <a:pt x="26731" y="39861"/>
                    <a:pt x="27134" y="39639"/>
                    <a:pt x="27556" y="39639"/>
                  </a:cubicBezTo>
                  <a:close/>
                  <a:moveTo>
                    <a:pt x="18753" y="40833"/>
                  </a:moveTo>
                  <a:cubicBezTo>
                    <a:pt x="18929" y="40833"/>
                    <a:pt x="19109" y="40872"/>
                    <a:pt x="19280" y="40953"/>
                  </a:cubicBezTo>
                  <a:cubicBezTo>
                    <a:pt x="19861" y="41260"/>
                    <a:pt x="20099" y="41942"/>
                    <a:pt x="19826" y="42556"/>
                  </a:cubicBezTo>
                  <a:cubicBezTo>
                    <a:pt x="19610" y="42965"/>
                    <a:pt x="19173" y="43188"/>
                    <a:pt x="18743" y="43188"/>
                  </a:cubicBezTo>
                  <a:cubicBezTo>
                    <a:pt x="18563" y="43188"/>
                    <a:pt x="18384" y="43149"/>
                    <a:pt x="18223" y="43068"/>
                  </a:cubicBezTo>
                  <a:cubicBezTo>
                    <a:pt x="17643" y="42761"/>
                    <a:pt x="17404" y="42079"/>
                    <a:pt x="17711" y="41464"/>
                  </a:cubicBezTo>
                  <a:cubicBezTo>
                    <a:pt x="17927" y="41056"/>
                    <a:pt x="18330" y="40833"/>
                    <a:pt x="18753" y="40833"/>
                  </a:cubicBezTo>
                  <a:close/>
                  <a:moveTo>
                    <a:pt x="13317" y="0"/>
                  </a:moveTo>
                  <a:cubicBezTo>
                    <a:pt x="12224" y="0"/>
                    <a:pt x="11132" y="131"/>
                    <a:pt x="10067" y="380"/>
                  </a:cubicBezTo>
                  <a:cubicBezTo>
                    <a:pt x="10067" y="483"/>
                    <a:pt x="10033" y="517"/>
                    <a:pt x="9999" y="619"/>
                  </a:cubicBezTo>
                  <a:cubicBezTo>
                    <a:pt x="9783" y="1028"/>
                    <a:pt x="9363" y="1250"/>
                    <a:pt x="8942" y="1250"/>
                  </a:cubicBezTo>
                  <a:cubicBezTo>
                    <a:pt x="8766" y="1250"/>
                    <a:pt x="8590" y="1212"/>
                    <a:pt x="8429" y="1131"/>
                  </a:cubicBezTo>
                  <a:cubicBezTo>
                    <a:pt x="8327" y="1063"/>
                    <a:pt x="8293" y="1029"/>
                    <a:pt x="8259" y="994"/>
                  </a:cubicBezTo>
                  <a:cubicBezTo>
                    <a:pt x="7235" y="1404"/>
                    <a:pt x="6280" y="1916"/>
                    <a:pt x="5392" y="2598"/>
                  </a:cubicBezTo>
                  <a:cubicBezTo>
                    <a:pt x="5802" y="2939"/>
                    <a:pt x="5938" y="3554"/>
                    <a:pt x="5700" y="4066"/>
                  </a:cubicBezTo>
                  <a:cubicBezTo>
                    <a:pt x="5484" y="4473"/>
                    <a:pt x="5083" y="4712"/>
                    <a:pt x="4651" y="4712"/>
                  </a:cubicBezTo>
                  <a:cubicBezTo>
                    <a:pt x="4468" y="4712"/>
                    <a:pt x="4279" y="4669"/>
                    <a:pt x="4096" y="4577"/>
                  </a:cubicBezTo>
                  <a:cubicBezTo>
                    <a:pt x="3891" y="4475"/>
                    <a:pt x="3755" y="4304"/>
                    <a:pt x="3652" y="4134"/>
                  </a:cubicBezTo>
                  <a:cubicBezTo>
                    <a:pt x="1809" y="6079"/>
                    <a:pt x="786" y="8229"/>
                    <a:pt x="308" y="10617"/>
                  </a:cubicBezTo>
                  <a:cubicBezTo>
                    <a:pt x="513" y="10617"/>
                    <a:pt x="752" y="10617"/>
                    <a:pt x="956" y="10754"/>
                  </a:cubicBezTo>
                  <a:cubicBezTo>
                    <a:pt x="1537" y="11061"/>
                    <a:pt x="1775" y="11743"/>
                    <a:pt x="1468" y="12323"/>
                  </a:cubicBezTo>
                  <a:cubicBezTo>
                    <a:pt x="1250" y="12732"/>
                    <a:pt x="837" y="12988"/>
                    <a:pt x="401" y="12988"/>
                  </a:cubicBezTo>
                  <a:cubicBezTo>
                    <a:pt x="291" y="12988"/>
                    <a:pt x="179" y="12972"/>
                    <a:pt x="69" y="12938"/>
                  </a:cubicBezTo>
                  <a:lnTo>
                    <a:pt x="69" y="12938"/>
                  </a:lnTo>
                  <a:cubicBezTo>
                    <a:pt x="1" y="13791"/>
                    <a:pt x="69" y="14678"/>
                    <a:pt x="137" y="15565"/>
                  </a:cubicBezTo>
                  <a:cubicBezTo>
                    <a:pt x="272" y="15520"/>
                    <a:pt x="412" y="15495"/>
                    <a:pt x="556" y="15495"/>
                  </a:cubicBezTo>
                  <a:cubicBezTo>
                    <a:pt x="742" y="15495"/>
                    <a:pt x="935" y="15537"/>
                    <a:pt x="1127" y="15633"/>
                  </a:cubicBezTo>
                  <a:cubicBezTo>
                    <a:pt x="1707" y="15906"/>
                    <a:pt x="1946" y="16657"/>
                    <a:pt x="1639" y="17203"/>
                  </a:cubicBezTo>
                  <a:cubicBezTo>
                    <a:pt x="1446" y="17589"/>
                    <a:pt x="1009" y="17854"/>
                    <a:pt x="560" y="17854"/>
                  </a:cubicBezTo>
                  <a:cubicBezTo>
                    <a:pt x="533" y="17854"/>
                    <a:pt x="506" y="17853"/>
                    <a:pt x="479" y="17851"/>
                  </a:cubicBezTo>
                  <a:lnTo>
                    <a:pt x="479" y="17851"/>
                  </a:lnTo>
                  <a:cubicBezTo>
                    <a:pt x="683" y="19046"/>
                    <a:pt x="991" y="20240"/>
                    <a:pt x="1366" y="21434"/>
                  </a:cubicBezTo>
                  <a:cubicBezTo>
                    <a:pt x="1809" y="21707"/>
                    <a:pt x="1980" y="22287"/>
                    <a:pt x="1809" y="22731"/>
                  </a:cubicBezTo>
                  <a:cubicBezTo>
                    <a:pt x="2526" y="24778"/>
                    <a:pt x="3413" y="26792"/>
                    <a:pt x="4403" y="28702"/>
                  </a:cubicBezTo>
                  <a:cubicBezTo>
                    <a:pt x="4629" y="28454"/>
                    <a:pt x="4974" y="28295"/>
                    <a:pt x="5310" y="28295"/>
                  </a:cubicBezTo>
                  <a:cubicBezTo>
                    <a:pt x="5482" y="28295"/>
                    <a:pt x="5652" y="28337"/>
                    <a:pt x="5802" y="28429"/>
                  </a:cubicBezTo>
                  <a:cubicBezTo>
                    <a:pt x="6416" y="28702"/>
                    <a:pt x="6621" y="29453"/>
                    <a:pt x="6314" y="29999"/>
                  </a:cubicBezTo>
                  <a:cubicBezTo>
                    <a:pt x="6143" y="30374"/>
                    <a:pt x="5768" y="30579"/>
                    <a:pt x="5392" y="30647"/>
                  </a:cubicBezTo>
                  <a:cubicBezTo>
                    <a:pt x="6587" y="32797"/>
                    <a:pt x="7815" y="34810"/>
                    <a:pt x="9009" y="36619"/>
                  </a:cubicBezTo>
                  <a:cubicBezTo>
                    <a:pt x="9232" y="36396"/>
                    <a:pt x="9543" y="36275"/>
                    <a:pt x="9864" y="36275"/>
                  </a:cubicBezTo>
                  <a:cubicBezTo>
                    <a:pt x="10035" y="36275"/>
                    <a:pt x="10209" y="36309"/>
                    <a:pt x="10374" y="36380"/>
                  </a:cubicBezTo>
                  <a:cubicBezTo>
                    <a:pt x="10989" y="36687"/>
                    <a:pt x="11193" y="37404"/>
                    <a:pt x="10886" y="37984"/>
                  </a:cubicBezTo>
                  <a:cubicBezTo>
                    <a:pt x="10750" y="38223"/>
                    <a:pt x="10545" y="38393"/>
                    <a:pt x="10340" y="38530"/>
                  </a:cubicBezTo>
                  <a:cubicBezTo>
                    <a:pt x="12388" y="41396"/>
                    <a:pt x="13889" y="43171"/>
                    <a:pt x="13889" y="43171"/>
                  </a:cubicBezTo>
                  <a:cubicBezTo>
                    <a:pt x="13889" y="43171"/>
                    <a:pt x="15527" y="43292"/>
                    <a:pt x="18125" y="43292"/>
                  </a:cubicBezTo>
                  <a:cubicBezTo>
                    <a:pt x="19425" y="43292"/>
                    <a:pt x="20964" y="43262"/>
                    <a:pt x="22659" y="43171"/>
                  </a:cubicBezTo>
                  <a:cubicBezTo>
                    <a:pt x="22821" y="43081"/>
                    <a:pt x="22992" y="43038"/>
                    <a:pt x="23168" y="43038"/>
                  </a:cubicBezTo>
                  <a:cubicBezTo>
                    <a:pt x="23326" y="43038"/>
                    <a:pt x="23487" y="43072"/>
                    <a:pt x="23648" y="43137"/>
                  </a:cubicBezTo>
                  <a:cubicBezTo>
                    <a:pt x="25934" y="43000"/>
                    <a:pt x="28494" y="42761"/>
                    <a:pt x="31053" y="42318"/>
                  </a:cubicBezTo>
                  <a:cubicBezTo>
                    <a:pt x="31288" y="42036"/>
                    <a:pt x="31652" y="41867"/>
                    <a:pt x="32023" y="41867"/>
                  </a:cubicBezTo>
                  <a:cubicBezTo>
                    <a:pt x="32191" y="41867"/>
                    <a:pt x="32360" y="41902"/>
                    <a:pt x="32520" y="41976"/>
                  </a:cubicBezTo>
                  <a:cubicBezTo>
                    <a:pt x="32554" y="41976"/>
                    <a:pt x="32554" y="42010"/>
                    <a:pt x="32588" y="42010"/>
                  </a:cubicBezTo>
                  <a:cubicBezTo>
                    <a:pt x="33578" y="41840"/>
                    <a:pt x="34602" y="41601"/>
                    <a:pt x="35591" y="41328"/>
                  </a:cubicBezTo>
                  <a:cubicBezTo>
                    <a:pt x="35148" y="40987"/>
                    <a:pt x="34977" y="40407"/>
                    <a:pt x="35250" y="39895"/>
                  </a:cubicBezTo>
                  <a:cubicBezTo>
                    <a:pt x="35462" y="39471"/>
                    <a:pt x="35853" y="39242"/>
                    <a:pt x="36266" y="39242"/>
                  </a:cubicBezTo>
                  <a:cubicBezTo>
                    <a:pt x="36451" y="39242"/>
                    <a:pt x="36640" y="39288"/>
                    <a:pt x="36820" y="39383"/>
                  </a:cubicBezTo>
                  <a:cubicBezTo>
                    <a:pt x="37366" y="39690"/>
                    <a:pt x="37604" y="40304"/>
                    <a:pt x="37366" y="40884"/>
                  </a:cubicBezTo>
                  <a:cubicBezTo>
                    <a:pt x="44804" y="38666"/>
                    <a:pt x="51254" y="34435"/>
                    <a:pt x="51595" y="26553"/>
                  </a:cubicBezTo>
                  <a:cubicBezTo>
                    <a:pt x="51834" y="21912"/>
                    <a:pt x="49513" y="17305"/>
                    <a:pt x="45521" y="14814"/>
                  </a:cubicBezTo>
                  <a:cubicBezTo>
                    <a:pt x="43440" y="13499"/>
                    <a:pt x="41343" y="12988"/>
                    <a:pt x="39335" y="12988"/>
                  </a:cubicBezTo>
                  <a:cubicBezTo>
                    <a:pt x="38478" y="12988"/>
                    <a:pt x="37636" y="13081"/>
                    <a:pt x="36820" y="13245"/>
                  </a:cubicBezTo>
                  <a:cubicBezTo>
                    <a:pt x="36956" y="13552"/>
                    <a:pt x="36956" y="13893"/>
                    <a:pt x="36786" y="14234"/>
                  </a:cubicBezTo>
                  <a:cubicBezTo>
                    <a:pt x="36569" y="14643"/>
                    <a:pt x="36149" y="14866"/>
                    <a:pt x="35729" y="14866"/>
                  </a:cubicBezTo>
                  <a:cubicBezTo>
                    <a:pt x="35553" y="14866"/>
                    <a:pt x="35377" y="14827"/>
                    <a:pt x="35216" y="14746"/>
                  </a:cubicBezTo>
                  <a:cubicBezTo>
                    <a:pt x="34875" y="14575"/>
                    <a:pt x="34670" y="14268"/>
                    <a:pt x="34568" y="13893"/>
                  </a:cubicBezTo>
                  <a:cubicBezTo>
                    <a:pt x="31496" y="15019"/>
                    <a:pt x="28903" y="17066"/>
                    <a:pt x="27265" y="18568"/>
                  </a:cubicBezTo>
                  <a:cubicBezTo>
                    <a:pt x="27368" y="18568"/>
                    <a:pt x="27470" y="18602"/>
                    <a:pt x="27572" y="18670"/>
                  </a:cubicBezTo>
                  <a:cubicBezTo>
                    <a:pt x="28187" y="18943"/>
                    <a:pt x="28391" y="19660"/>
                    <a:pt x="28084" y="20240"/>
                  </a:cubicBezTo>
                  <a:cubicBezTo>
                    <a:pt x="27864" y="20632"/>
                    <a:pt x="27433" y="20865"/>
                    <a:pt x="27005" y="20865"/>
                  </a:cubicBezTo>
                  <a:cubicBezTo>
                    <a:pt x="26837" y="20865"/>
                    <a:pt x="26669" y="20829"/>
                    <a:pt x="26515" y="20752"/>
                  </a:cubicBezTo>
                  <a:cubicBezTo>
                    <a:pt x="26173" y="20581"/>
                    <a:pt x="25934" y="20274"/>
                    <a:pt x="25866" y="19899"/>
                  </a:cubicBezTo>
                  <a:cubicBezTo>
                    <a:pt x="25559" y="20172"/>
                    <a:pt x="25388" y="20411"/>
                    <a:pt x="25388" y="20411"/>
                  </a:cubicBezTo>
                  <a:cubicBezTo>
                    <a:pt x="25388" y="20411"/>
                    <a:pt x="25900" y="18397"/>
                    <a:pt x="26003" y="15633"/>
                  </a:cubicBezTo>
                  <a:cubicBezTo>
                    <a:pt x="25696" y="15292"/>
                    <a:pt x="25627" y="14780"/>
                    <a:pt x="25832" y="14302"/>
                  </a:cubicBezTo>
                  <a:cubicBezTo>
                    <a:pt x="25866" y="14200"/>
                    <a:pt x="25934" y="14132"/>
                    <a:pt x="26003" y="14030"/>
                  </a:cubicBezTo>
                  <a:cubicBezTo>
                    <a:pt x="25866" y="9389"/>
                    <a:pt x="24331" y="3417"/>
                    <a:pt x="18052" y="892"/>
                  </a:cubicBezTo>
                  <a:cubicBezTo>
                    <a:pt x="16530" y="283"/>
                    <a:pt x="14923" y="0"/>
                    <a:pt x="13317" y="0"/>
                  </a:cubicBezTo>
                  <a:close/>
                </a:path>
              </a:pathLst>
            </a:custGeom>
            <a:solidFill>
              <a:srgbClr val="EE5E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5" name="Google Shape;915;p24"/>
          <p:cNvGrpSpPr/>
          <p:nvPr/>
        </p:nvGrpSpPr>
        <p:grpSpPr>
          <a:xfrm rot="-2888655">
            <a:off x="2932171" y="4068728"/>
            <a:ext cx="1187038" cy="847235"/>
            <a:chOff x="3505425" y="4142475"/>
            <a:chExt cx="1167025" cy="812525"/>
          </a:xfrm>
        </p:grpSpPr>
        <p:sp>
          <p:nvSpPr>
            <p:cNvPr id="916" name="Google Shape;916;p24"/>
            <p:cNvSpPr/>
            <p:nvPr/>
          </p:nvSpPr>
          <p:spPr>
            <a:xfrm>
              <a:off x="3595000" y="4153750"/>
              <a:ext cx="33300" cy="26650"/>
            </a:xfrm>
            <a:custGeom>
              <a:avLst/>
              <a:gdLst/>
              <a:ahLst/>
              <a:cxnLst/>
              <a:rect l="l" t="t" r="r" b="b"/>
              <a:pathLst>
                <a:path w="1332" h="1066" extrusionOk="0">
                  <a:moveTo>
                    <a:pt x="1331" y="0"/>
                  </a:moveTo>
                  <a:cubicBezTo>
                    <a:pt x="854" y="307"/>
                    <a:pt x="410" y="648"/>
                    <a:pt x="1" y="1024"/>
                  </a:cubicBezTo>
                  <a:cubicBezTo>
                    <a:pt x="35" y="1024"/>
                    <a:pt x="137" y="1058"/>
                    <a:pt x="171" y="1058"/>
                  </a:cubicBezTo>
                  <a:cubicBezTo>
                    <a:pt x="214" y="1063"/>
                    <a:pt x="256" y="1065"/>
                    <a:pt x="298" y="1065"/>
                  </a:cubicBezTo>
                  <a:cubicBezTo>
                    <a:pt x="824" y="1065"/>
                    <a:pt x="1268" y="677"/>
                    <a:pt x="1331" y="171"/>
                  </a:cubicBezTo>
                  <a:lnTo>
                    <a:pt x="1331" y="0"/>
                  </a:ln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4"/>
            <p:cNvSpPr/>
            <p:nvPr/>
          </p:nvSpPr>
          <p:spPr>
            <a:xfrm>
              <a:off x="3683725" y="4142475"/>
              <a:ext cx="52900" cy="50900"/>
            </a:xfrm>
            <a:custGeom>
              <a:avLst/>
              <a:gdLst/>
              <a:ahLst/>
              <a:cxnLst/>
              <a:rect l="l" t="t" r="r" b="b"/>
              <a:pathLst>
                <a:path w="2116" h="2036" extrusionOk="0">
                  <a:moveTo>
                    <a:pt x="1007" y="0"/>
                  </a:moveTo>
                  <a:cubicBezTo>
                    <a:pt x="508" y="0"/>
                    <a:pt x="66" y="391"/>
                    <a:pt x="34" y="929"/>
                  </a:cubicBezTo>
                  <a:cubicBezTo>
                    <a:pt x="0" y="1475"/>
                    <a:pt x="376" y="1952"/>
                    <a:pt x="922" y="2021"/>
                  </a:cubicBezTo>
                  <a:cubicBezTo>
                    <a:pt x="975" y="2031"/>
                    <a:pt x="1028" y="2036"/>
                    <a:pt x="1080" y="2036"/>
                  </a:cubicBezTo>
                  <a:cubicBezTo>
                    <a:pt x="1563" y="2036"/>
                    <a:pt x="1986" y="1626"/>
                    <a:pt x="2048" y="1134"/>
                  </a:cubicBezTo>
                  <a:cubicBezTo>
                    <a:pt x="2116" y="588"/>
                    <a:pt x="1706" y="76"/>
                    <a:pt x="1126" y="7"/>
                  </a:cubicBezTo>
                  <a:cubicBezTo>
                    <a:pt x="1086" y="2"/>
                    <a:pt x="1047" y="0"/>
                    <a:pt x="1007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4"/>
            <p:cNvSpPr/>
            <p:nvPr/>
          </p:nvSpPr>
          <p:spPr>
            <a:xfrm>
              <a:off x="3790350" y="4155925"/>
              <a:ext cx="52075" cy="50250"/>
            </a:xfrm>
            <a:custGeom>
              <a:avLst/>
              <a:gdLst/>
              <a:ahLst/>
              <a:cxnLst/>
              <a:rect l="l" t="t" r="r" b="b"/>
              <a:pathLst>
                <a:path w="2083" h="2010" extrusionOk="0">
                  <a:moveTo>
                    <a:pt x="968" y="1"/>
                  </a:moveTo>
                  <a:cubicBezTo>
                    <a:pt x="485" y="1"/>
                    <a:pt x="66" y="410"/>
                    <a:pt x="35" y="903"/>
                  </a:cubicBezTo>
                  <a:cubicBezTo>
                    <a:pt x="1" y="1414"/>
                    <a:pt x="376" y="1926"/>
                    <a:pt x="922" y="1995"/>
                  </a:cubicBezTo>
                  <a:cubicBezTo>
                    <a:pt x="975" y="2005"/>
                    <a:pt x="1028" y="2009"/>
                    <a:pt x="1081" y="2009"/>
                  </a:cubicBezTo>
                  <a:cubicBezTo>
                    <a:pt x="1564" y="2009"/>
                    <a:pt x="1986" y="1600"/>
                    <a:pt x="2048" y="1107"/>
                  </a:cubicBezTo>
                  <a:cubicBezTo>
                    <a:pt x="2082" y="561"/>
                    <a:pt x="1707" y="50"/>
                    <a:pt x="1127" y="15"/>
                  </a:cubicBezTo>
                  <a:cubicBezTo>
                    <a:pt x="1073" y="5"/>
                    <a:pt x="1020" y="1"/>
                    <a:pt x="96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4"/>
            <p:cNvSpPr/>
            <p:nvPr/>
          </p:nvSpPr>
          <p:spPr>
            <a:xfrm>
              <a:off x="3897000" y="4168900"/>
              <a:ext cx="52050" cy="50075"/>
            </a:xfrm>
            <a:custGeom>
              <a:avLst/>
              <a:gdLst/>
              <a:ahLst/>
              <a:cxnLst/>
              <a:rect l="l" t="t" r="r" b="b"/>
              <a:pathLst>
                <a:path w="2082" h="2003" extrusionOk="0">
                  <a:moveTo>
                    <a:pt x="1007" y="1"/>
                  </a:moveTo>
                  <a:cubicBezTo>
                    <a:pt x="508" y="1"/>
                    <a:pt x="66" y="390"/>
                    <a:pt x="34" y="895"/>
                  </a:cubicBezTo>
                  <a:cubicBezTo>
                    <a:pt x="0" y="1407"/>
                    <a:pt x="375" y="1919"/>
                    <a:pt x="921" y="1987"/>
                  </a:cubicBezTo>
                  <a:cubicBezTo>
                    <a:pt x="975" y="1997"/>
                    <a:pt x="1028" y="2002"/>
                    <a:pt x="1080" y="2002"/>
                  </a:cubicBezTo>
                  <a:cubicBezTo>
                    <a:pt x="1563" y="2002"/>
                    <a:pt x="1986" y="1593"/>
                    <a:pt x="2047" y="1100"/>
                  </a:cubicBezTo>
                  <a:cubicBezTo>
                    <a:pt x="2082" y="554"/>
                    <a:pt x="1706" y="42"/>
                    <a:pt x="1126" y="8"/>
                  </a:cubicBezTo>
                  <a:cubicBezTo>
                    <a:pt x="1086" y="3"/>
                    <a:pt x="1046" y="1"/>
                    <a:pt x="1007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4"/>
            <p:cNvSpPr/>
            <p:nvPr/>
          </p:nvSpPr>
          <p:spPr>
            <a:xfrm>
              <a:off x="4220300" y="4215150"/>
              <a:ext cx="48650" cy="42200"/>
            </a:xfrm>
            <a:custGeom>
              <a:avLst/>
              <a:gdLst/>
              <a:ahLst/>
              <a:cxnLst/>
              <a:rect l="l" t="t" r="r" b="b"/>
              <a:pathLst>
                <a:path w="1946" h="1688" extrusionOk="0">
                  <a:moveTo>
                    <a:pt x="1639" y="1"/>
                  </a:moveTo>
                  <a:cubicBezTo>
                    <a:pt x="1058" y="342"/>
                    <a:pt x="547" y="752"/>
                    <a:pt x="1" y="1161"/>
                  </a:cubicBezTo>
                  <a:cubicBezTo>
                    <a:pt x="205" y="1434"/>
                    <a:pt x="444" y="1639"/>
                    <a:pt x="785" y="1673"/>
                  </a:cubicBezTo>
                  <a:cubicBezTo>
                    <a:pt x="839" y="1683"/>
                    <a:pt x="892" y="1688"/>
                    <a:pt x="944" y="1688"/>
                  </a:cubicBezTo>
                  <a:cubicBezTo>
                    <a:pt x="1427" y="1688"/>
                    <a:pt x="1850" y="1278"/>
                    <a:pt x="1912" y="786"/>
                  </a:cubicBezTo>
                  <a:cubicBezTo>
                    <a:pt x="1946" y="479"/>
                    <a:pt x="1843" y="240"/>
                    <a:pt x="1639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4"/>
            <p:cNvSpPr/>
            <p:nvPr/>
          </p:nvSpPr>
          <p:spPr>
            <a:xfrm>
              <a:off x="4321825" y="4219900"/>
              <a:ext cx="54625" cy="50250"/>
            </a:xfrm>
            <a:custGeom>
              <a:avLst/>
              <a:gdLst/>
              <a:ahLst/>
              <a:cxnLst/>
              <a:rect l="l" t="t" r="r" b="b"/>
              <a:pathLst>
                <a:path w="2185" h="2010" extrusionOk="0">
                  <a:moveTo>
                    <a:pt x="1036" y="1"/>
                  </a:moveTo>
                  <a:cubicBezTo>
                    <a:pt x="553" y="1"/>
                    <a:pt x="133" y="410"/>
                    <a:pt x="103" y="903"/>
                  </a:cubicBezTo>
                  <a:cubicBezTo>
                    <a:pt x="0" y="1415"/>
                    <a:pt x="444" y="1927"/>
                    <a:pt x="990" y="1995"/>
                  </a:cubicBezTo>
                  <a:cubicBezTo>
                    <a:pt x="1043" y="2005"/>
                    <a:pt x="1096" y="2010"/>
                    <a:pt x="1148" y="2010"/>
                  </a:cubicBezTo>
                  <a:cubicBezTo>
                    <a:pt x="1632" y="2010"/>
                    <a:pt x="2054" y="1600"/>
                    <a:pt x="2116" y="1108"/>
                  </a:cubicBezTo>
                  <a:cubicBezTo>
                    <a:pt x="2184" y="562"/>
                    <a:pt x="1741" y="50"/>
                    <a:pt x="1195" y="16"/>
                  </a:cubicBezTo>
                  <a:cubicBezTo>
                    <a:pt x="1141" y="6"/>
                    <a:pt x="1088" y="1"/>
                    <a:pt x="103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4"/>
            <p:cNvSpPr/>
            <p:nvPr/>
          </p:nvSpPr>
          <p:spPr>
            <a:xfrm>
              <a:off x="4428450" y="4232700"/>
              <a:ext cx="54625" cy="50250"/>
            </a:xfrm>
            <a:custGeom>
              <a:avLst/>
              <a:gdLst/>
              <a:ahLst/>
              <a:cxnLst/>
              <a:rect l="l" t="t" r="r" b="b"/>
              <a:pathLst>
                <a:path w="2185" h="2010" extrusionOk="0">
                  <a:moveTo>
                    <a:pt x="1036" y="1"/>
                  </a:moveTo>
                  <a:cubicBezTo>
                    <a:pt x="554" y="1"/>
                    <a:pt x="134" y="410"/>
                    <a:pt x="103" y="903"/>
                  </a:cubicBezTo>
                  <a:cubicBezTo>
                    <a:pt x="1" y="1415"/>
                    <a:pt x="444" y="1926"/>
                    <a:pt x="990" y="1995"/>
                  </a:cubicBezTo>
                  <a:cubicBezTo>
                    <a:pt x="1044" y="2005"/>
                    <a:pt x="1096" y="2009"/>
                    <a:pt x="1149" y="2009"/>
                  </a:cubicBezTo>
                  <a:cubicBezTo>
                    <a:pt x="1632" y="2009"/>
                    <a:pt x="2055" y="1600"/>
                    <a:pt x="2116" y="1107"/>
                  </a:cubicBezTo>
                  <a:cubicBezTo>
                    <a:pt x="2185" y="561"/>
                    <a:pt x="1775" y="50"/>
                    <a:pt x="1195" y="16"/>
                  </a:cubicBezTo>
                  <a:cubicBezTo>
                    <a:pt x="1142" y="6"/>
                    <a:pt x="1089" y="1"/>
                    <a:pt x="103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4"/>
            <p:cNvSpPr/>
            <p:nvPr/>
          </p:nvSpPr>
          <p:spPr>
            <a:xfrm>
              <a:off x="4535100" y="4244100"/>
              <a:ext cx="53750" cy="50800"/>
            </a:xfrm>
            <a:custGeom>
              <a:avLst/>
              <a:gdLst/>
              <a:ahLst/>
              <a:cxnLst/>
              <a:rect l="l" t="t" r="r" b="b"/>
              <a:pathLst>
                <a:path w="2150" h="2032" extrusionOk="0">
                  <a:moveTo>
                    <a:pt x="1186" y="1"/>
                  </a:moveTo>
                  <a:cubicBezTo>
                    <a:pt x="609" y="1"/>
                    <a:pt x="168" y="369"/>
                    <a:pt x="102" y="924"/>
                  </a:cubicBezTo>
                  <a:cubicBezTo>
                    <a:pt x="0" y="1470"/>
                    <a:pt x="444" y="1982"/>
                    <a:pt x="990" y="2016"/>
                  </a:cubicBezTo>
                  <a:cubicBezTo>
                    <a:pt x="1043" y="2026"/>
                    <a:pt x="1096" y="2031"/>
                    <a:pt x="1148" y="2031"/>
                  </a:cubicBezTo>
                  <a:cubicBezTo>
                    <a:pt x="1631" y="2031"/>
                    <a:pt x="2054" y="1622"/>
                    <a:pt x="2116" y="1129"/>
                  </a:cubicBezTo>
                  <a:cubicBezTo>
                    <a:pt x="2150" y="924"/>
                    <a:pt x="2116" y="754"/>
                    <a:pt x="2013" y="583"/>
                  </a:cubicBezTo>
                  <a:cubicBezTo>
                    <a:pt x="1843" y="413"/>
                    <a:pt x="1638" y="242"/>
                    <a:pt x="1467" y="71"/>
                  </a:cubicBezTo>
                  <a:cubicBezTo>
                    <a:pt x="1365" y="3"/>
                    <a:pt x="1297" y="3"/>
                    <a:pt x="1263" y="3"/>
                  </a:cubicBezTo>
                  <a:cubicBezTo>
                    <a:pt x="1237" y="2"/>
                    <a:pt x="1211" y="1"/>
                    <a:pt x="118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4"/>
            <p:cNvSpPr/>
            <p:nvPr/>
          </p:nvSpPr>
          <p:spPr>
            <a:xfrm>
              <a:off x="3524200" y="4233075"/>
              <a:ext cx="42675" cy="49025"/>
            </a:xfrm>
            <a:custGeom>
              <a:avLst/>
              <a:gdLst/>
              <a:ahLst/>
              <a:cxnLst/>
              <a:rect l="l" t="t" r="r" b="b"/>
              <a:pathLst>
                <a:path w="1707" h="1961" extrusionOk="0">
                  <a:moveTo>
                    <a:pt x="990" y="1"/>
                  </a:moveTo>
                  <a:cubicBezTo>
                    <a:pt x="922" y="103"/>
                    <a:pt x="785" y="274"/>
                    <a:pt x="683" y="410"/>
                  </a:cubicBezTo>
                  <a:cubicBezTo>
                    <a:pt x="444" y="854"/>
                    <a:pt x="239" y="1263"/>
                    <a:pt x="0" y="1741"/>
                  </a:cubicBezTo>
                  <a:cubicBezTo>
                    <a:pt x="137" y="1877"/>
                    <a:pt x="342" y="1946"/>
                    <a:pt x="512" y="1946"/>
                  </a:cubicBezTo>
                  <a:cubicBezTo>
                    <a:pt x="572" y="1956"/>
                    <a:pt x="631" y="1960"/>
                    <a:pt x="688" y="1960"/>
                  </a:cubicBezTo>
                  <a:cubicBezTo>
                    <a:pt x="1216" y="1960"/>
                    <a:pt x="1611" y="1551"/>
                    <a:pt x="1672" y="1058"/>
                  </a:cubicBezTo>
                  <a:cubicBezTo>
                    <a:pt x="1706" y="581"/>
                    <a:pt x="1433" y="103"/>
                    <a:pt x="990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4"/>
            <p:cNvSpPr/>
            <p:nvPr/>
          </p:nvSpPr>
          <p:spPr>
            <a:xfrm>
              <a:off x="3620600" y="4243975"/>
              <a:ext cx="54625" cy="50925"/>
            </a:xfrm>
            <a:custGeom>
              <a:avLst/>
              <a:gdLst/>
              <a:ahLst/>
              <a:cxnLst/>
              <a:rect l="l" t="t" r="r" b="b"/>
              <a:pathLst>
                <a:path w="2185" h="2037" extrusionOk="0">
                  <a:moveTo>
                    <a:pt x="1075" y="1"/>
                  </a:moveTo>
                  <a:cubicBezTo>
                    <a:pt x="576" y="1"/>
                    <a:pt x="132" y="389"/>
                    <a:pt x="68" y="895"/>
                  </a:cubicBezTo>
                  <a:cubicBezTo>
                    <a:pt x="0" y="1475"/>
                    <a:pt x="410" y="1987"/>
                    <a:pt x="990" y="2021"/>
                  </a:cubicBezTo>
                  <a:cubicBezTo>
                    <a:pt x="1043" y="2031"/>
                    <a:pt x="1096" y="2036"/>
                    <a:pt x="1148" y="2036"/>
                  </a:cubicBezTo>
                  <a:cubicBezTo>
                    <a:pt x="1631" y="2036"/>
                    <a:pt x="2051" y="1627"/>
                    <a:pt x="2082" y="1134"/>
                  </a:cubicBezTo>
                  <a:cubicBezTo>
                    <a:pt x="2184" y="554"/>
                    <a:pt x="1740" y="42"/>
                    <a:pt x="1195" y="8"/>
                  </a:cubicBezTo>
                  <a:cubicBezTo>
                    <a:pt x="1154" y="3"/>
                    <a:pt x="1115" y="1"/>
                    <a:pt x="107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4"/>
            <p:cNvSpPr/>
            <p:nvPr/>
          </p:nvSpPr>
          <p:spPr>
            <a:xfrm>
              <a:off x="3727225" y="4256900"/>
              <a:ext cx="53775" cy="50775"/>
            </a:xfrm>
            <a:custGeom>
              <a:avLst/>
              <a:gdLst/>
              <a:ahLst/>
              <a:cxnLst/>
              <a:rect l="l" t="t" r="r" b="b"/>
              <a:pathLst>
                <a:path w="2151" h="2031" extrusionOk="0">
                  <a:moveTo>
                    <a:pt x="1126" y="1"/>
                  </a:moveTo>
                  <a:cubicBezTo>
                    <a:pt x="607" y="1"/>
                    <a:pt x="134" y="369"/>
                    <a:pt x="69" y="924"/>
                  </a:cubicBezTo>
                  <a:cubicBezTo>
                    <a:pt x="1" y="1470"/>
                    <a:pt x="410" y="1982"/>
                    <a:pt x="956" y="2016"/>
                  </a:cubicBezTo>
                  <a:cubicBezTo>
                    <a:pt x="1013" y="2026"/>
                    <a:pt x="1069" y="2031"/>
                    <a:pt x="1124" y="2031"/>
                  </a:cubicBezTo>
                  <a:cubicBezTo>
                    <a:pt x="1631" y="2031"/>
                    <a:pt x="2051" y="1622"/>
                    <a:pt x="2082" y="1129"/>
                  </a:cubicBezTo>
                  <a:cubicBezTo>
                    <a:pt x="2150" y="583"/>
                    <a:pt x="1741" y="71"/>
                    <a:pt x="1195" y="3"/>
                  </a:cubicBezTo>
                  <a:cubicBezTo>
                    <a:pt x="1172" y="2"/>
                    <a:pt x="1149" y="1"/>
                    <a:pt x="112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4"/>
            <p:cNvSpPr/>
            <p:nvPr/>
          </p:nvSpPr>
          <p:spPr>
            <a:xfrm>
              <a:off x="3833850" y="4269700"/>
              <a:ext cx="53775" cy="50775"/>
            </a:xfrm>
            <a:custGeom>
              <a:avLst/>
              <a:gdLst/>
              <a:ahLst/>
              <a:cxnLst/>
              <a:rect l="l" t="t" r="r" b="b"/>
              <a:pathLst>
                <a:path w="2151" h="2031" extrusionOk="0">
                  <a:moveTo>
                    <a:pt x="1126" y="1"/>
                  </a:moveTo>
                  <a:cubicBezTo>
                    <a:pt x="607" y="1"/>
                    <a:pt x="135" y="368"/>
                    <a:pt x="69" y="924"/>
                  </a:cubicBezTo>
                  <a:cubicBezTo>
                    <a:pt x="1" y="1470"/>
                    <a:pt x="410" y="1982"/>
                    <a:pt x="956" y="2016"/>
                  </a:cubicBezTo>
                  <a:cubicBezTo>
                    <a:pt x="1013" y="2026"/>
                    <a:pt x="1069" y="2031"/>
                    <a:pt x="1124" y="2031"/>
                  </a:cubicBezTo>
                  <a:cubicBezTo>
                    <a:pt x="1632" y="2031"/>
                    <a:pt x="2052" y="1622"/>
                    <a:pt x="2082" y="1129"/>
                  </a:cubicBezTo>
                  <a:cubicBezTo>
                    <a:pt x="2151" y="583"/>
                    <a:pt x="1741" y="71"/>
                    <a:pt x="1195" y="3"/>
                  </a:cubicBezTo>
                  <a:cubicBezTo>
                    <a:pt x="1172" y="1"/>
                    <a:pt x="1149" y="1"/>
                    <a:pt x="112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4"/>
            <p:cNvSpPr/>
            <p:nvPr/>
          </p:nvSpPr>
          <p:spPr>
            <a:xfrm>
              <a:off x="3940500" y="4282500"/>
              <a:ext cx="53775" cy="50775"/>
            </a:xfrm>
            <a:custGeom>
              <a:avLst/>
              <a:gdLst/>
              <a:ahLst/>
              <a:cxnLst/>
              <a:rect l="l" t="t" r="r" b="b"/>
              <a:pathLst>
                <a:path w="2151" h="2031" extrusionOk="0">
                  <a:moveTo>
                    <a:pt x="1126" y="1"/>
                  </a:moveTo>
                  <a:cubicBezTo>
                    <a:pt x="606" y="1"/>
                    <a:pt x="134" y="368"/>
                    <a:pt x="69" y="924"/>
                  </a:cubicBezTo>
                  <a:cubicBezTo>
                    <a:pt x="0" y="1470"/>
                    <a:pt x="410" y="1982"/>
                    <a:pt x="956" y="2016"/>
                  </a:cubicBezTo>
                  <a:cubicBezTo>
                    <a:pt x="1012" y="2026"/>
                    <a:pt x="1068" y="2031"/>
                    <a:pt x="1123" y="2031"/>
                  </a:cubicBezTo>
                  <a:cubicBezTo>
                    <a:pt x="1631" y="2031"/>
                    <a:pt x="2051" y="1621"/>
                    <a:pt x="2082" y="1129"/>
                  </a:cubicBezTo>
                  <a:cubicBezTo>
                    <a:pt x="2150" y="583"/>
                    <a:pt x="1741" y="71"/>
                    <a:pt x="1195" y="3"/>
                  </a:cubicBezTo>
                  <a:cubicBezTo>
                    <a:pt x="1172" y="1"/>
                    <a:pt x="1149" y="1"/>
                    <a:pt x="112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4"/>
            <p:cNvSpPr/>
            <p:nvPr/>
          </p:nvSpPr>
          <p:spPr>
            <a:xfrm>
              <a:off x="4047975" y="4314125"/>
              <a:ext cx="11975" cy="27325"/>
            </a:xfrm>
            <a:custGeom>
              <a:avLst/>
              <a:gdLst/>
              <a:ahLst/>
              <a:cxnLst/>
              <a:rect l="l" t="t" r="r" b="b"/>
              <a:pathLst>
                <a:path w="479" h="1093" extrusionOk="0">
                  <a:moveTo>
                    <a:pt x="69" y="0"/>
                  </a:moveTo>
                  <a:cubicBezTo>
                    <a:pt x="69" y="34"/>
                    <a:pt x="35" y="68"/>
                    <a:pt x="35" y="171"/>
                  </a:cubicBezTo>
                  <a:cubicBezTo>
                    <a:pt x="1" y="546"/>
                    <a:pt x="171" y="887"/>
                    <a:pt x="479" y="1092"/>
                  </a:cubicBezTo>
                  <a:cubicBezTo>
                    <a:pt x="342" y="751"/>
                    <a:pt x="206" y="376"/>
                    <a:pt x="69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4"/>
            <p:cNvSpPr/>
            <p:nvPr/>
          </p:nvSpPr>
          <p:spPr>
            <a:xfrm>
              <a:off x="4260400" y="4320750"/>
              <a:ext cx="52925" cy="50925"/>
            </a:xfrm>
            <a:custGeom>
              <a:avLst/>
              <a:gdLst/>
              <a:ahLst/>
              <a:cxnLst/>
              <a:rect l="l" t="t" r="r" b="b"/>
              <a:pathLst>
                <a:path w="2117" h="2037" extrusionOk="0">
                  <a:moveTo>
                    <a:pt x="1035" y="1"/>
                  </a:moveTo>
                  <a:cubicBezTo>
                    <a:pt x="508" y="1"/>
                    <a:pt x="66" y="392"/>
                    <a:pt x="35" y="930"/>
                  </a:cubicBezTo>
                  <a:cubicBezTo>
                    <a:pt x="0" y="1475"/>
                    <a:pt x="376" y="1987"/>
                    <a:pt x="922" y="2021"/>
                  </a:cubicBezTo>
                  <a:cubicBezTo>
                    <a:pt x="978" y="2031"/>
                    <a:pt x="1034" y="2036"/>
                    <a:pt x="1089" y="2036"/>
                  </a:cubicBezTo>
                  <a:cubicBezTo>
                    <a:pt x="1597" y="2036"/>
                    <a:pt x="2017" y="1627"/>
                    <a:pt x="2048" y="1134"/>
                  </a:cubicBezTo>
                  <a:cubicBezTo>
                    <a:pt x="2116" y="588"/>
                    <a:pt x="1707" y="76"/>
                    <a:pt x="1161" y="8"/>
                  </a:cubicBezTo>
                  <a:cubicBezTo>
                    <a:pt x="1118" y="3"/>
                    <a:pt x="1076" y="1"/>
                    <a:pt x="103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4"/>
            <p:cNvSpPr/>
            <p:nvPr/>
          </p:nvSpPr>
          <p:spPr>
            <a:xfrm>
              <a:off x="4367025" y="4333550"/>
              <a:ext cx="53775" cy="50925"/>
            </a:xfrm>
            <a:custGeom>
              <a:avLst/>
              <a:gdLst/>
              <a:ahLst/>
              <a:cxnLst/>
              <a:rect l="l" t="t" r="r" b="b"/>
              <a:pathLst>
                <a:path w="2151" h="2037" extrusionOk="0">
                  <a:moveTo>
                    <a:pt x="1075" y="1"/>
                  </a:moveTo>
                  <a:cubicBezTo>
                    <a:pt x="572" y="1"/>
                    <a:pt x="101" y="392"/>
                    <a:pt x="69" y="929"/>
                  </a:cubicBezTo>
                  <a:cubicBezTo>
                    <a:pt x="1" y="1475"/>
                    <a:pt x="410" y="1987"/>
                    <a:pt x="956" y="2021"/>
                  </a:cubicBezTo>
                  <a:cubicBezTo>
                    <a:pt x="1013" y="2031"/>
                    <a:pt x="1069" y="2036"/>
                    <a:pt x="1124" y="2036"/>
                  </a:cubicBezTo>
                  <a:cubicBezTo>
                    <a:pt x="1632" y="2036"/>
                    <a:pt x="2052" y="1627"/>
                    <a:pt x="2082" y="1134"/>
                  </a:cubicBezTo>
                  <a:cubicBezTo>
                    <a:pt x="2151" y="588"/>
                    <a:pt x="1741" y="76"/>
                    <a:pt x="1195" y="8"/>
                  </a:cubicBezTo>
                  <a:cubicBezTo>
                    <a:pt x="1155" y="3"/>
                    <a:pt x="1115" y="1"/>
                    <a:pt x="107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4"/>
            <p:cNvSpPr/>
            <p:nvPr/>
          </p:nvSpPr>
          <p:spPr>
            <a:xfrm>
              <a:off x="4473675" y="4346350"/>
              <a:ext cx="53750" cy="50900"/>
            </a:xfrm>
            <a:custGeom>
              <a:avLst/>
              <a:gdLst/>
              <a:ahLst/>
              <a:cxnLst/>
              <a:rect l="l" t="t" r="r" b="b"/>
              <a:pathLst>
                <a:path w="2150" h="2036" extrusionOk="0">
                  <a:moveTo>
                    <a:pt x="1075" y="0"/>
                  </a:moveTo>
                  <a:cubicBezTo>
                    <a:pt x="576" y="0"/>
                    <a:pt x="132" y="392"/>
                    <a:pt x="68" y="929"/>
                  </a:cubicBezTo>
                  <a:cubicBezTo>
                    <a:pt x="0" y="1475"/>
                    <a:pt x="410" y="1987"/>
                    <a:pt x="990" y="2021"/>
                  </a:cubicBezTo>
                  <a:cubicBezTo>
                    <a:pt x="1043" y="2031"/>
                    <a:pt x="1096" y="2036"/>
                    <a:pt x="1148" y="2036"/>
                  </a:cubicBezTo>
                  <a:cubicBezTo>
                    <a:pt x="1631" y="2036"/>
                    <a:pt x="2051" y="1627"/>
                    <a:pt x="2082" y="1134"/>
                  </a:cubicBezTo>
                  <a:cubicBezTo>
                    <a:pt x="2150" y="588"/>
                    <a:pt x="1740" y="76"/>
                    <a:pt x="1194" y="8"/>
                  </a:cubicBezTo>
                  <a:cubicBezTo>
                    <a:pt x="1155" y="3"/>
                    <a:pt x="1115" y="0"/>
                    <a:pt x="107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4"/>
            <p:cNvSpPr/>
            <p:nvPr/>
          </p:nvSpPr>
          <p:spPr>
            <a:xfrm>
              <a:off x="4580300" y="4359150"/>
              <a:ext cx="52925" cy="50900"/>
            </a:xfrm>
            <a:custGeom>
              <a:avLst/>
              <a:gdLst/>
              <a:ahLst/>
              <a:cxnLst/>
              <a:rect l="l" t="t" r="r" b="b"/>
              <a:pathLst>
                <a:path w="2117" h="2036" extrusionOk="0">
                  <a:moveTo>
                    <a:pt x="1035" y="0"/>
                  </a:moveTo>
                  <a:cubicBezTo>
                    <a:pt x="508" y="0"/>
                    <a:pt x="66" y="391"/>
                    <a:pt x="35" y="929"/>
                  </a:cubicBezTo>
                  <a:cubicBezTo>
                    <a:pt x="1" y="1475"/>
                    <a:pt x="376" y="1953"/>
                    <a:pt x="922" y="2021"/>
                  </a:cubicBezTo>
                  <a:cubicBezTo>
                    <a:pt x="978" y="2031"/>
                    <a:pt x="1034" y="2036"/>
                    <a:pt x="1089" y="2036"/>
                  </a:cubicBezTo>
                  <a:cubicBezTo>
                    <a:pt x="1597" y="2036"/>
                    <a:pt x="2017" y="1626"/>
                    <a:pt x="2048" y="1134"/>
                  </a:cubicBezTo>
                  <a:cubicBezTo>
                    <a:pt x="2116" y="554"/>
                    <a:pt x="1707" y="76"/>
                    <a:pt x="1161" y="8"/>
                  </a:cubicBezTo>
                  <a:cubicBezTo>
                    <a:pt x="1118" y="3"/>
                    <a:pt x="1076" y="0"/>
                    <a:pt x="103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4"/>
            <p:cNvSpPr/>
            <p:nvPr/>
          </p:nvSpPr>
          <p:spPr>
            <a:xfrm>
              <a:off x="3552350" y="4328425"/>
              <a:ext cx="54625" cy="50725"/>
            </a:xfrm>
            <a:custGeom>
              <a:avLst/>
              <a:gdLst/>
              <a:ahLst/>
              <a:cxnLst/>
              <a:rect l="l" t="t" r="r" b="b"/>
              <a:pathLst>
                <a:path w="2185" h="2029" extrusionOk="0">
                  <a:moveTo>
                    <a:pt x="1075" y="1"/>
                  </a:moveTo>
                  <a:cubicBezTo>
                    <a:pt x="576" y="1"/>
                    <a:pt x="132" y="390"/>
                    <a:pt x="69" y="896"/>
                  </a:cubicBezTo>
                  <a:cubicBezTo>
                    <a:pt x="0" y="1476"/>
                    <a:pt x="410" y="1987"/>
                    <a:pt x="990" y="2022"/>
                  </a:cubicBezTo>
                  <a:cubicBezTo>
                    <a:pt x="1030" y="2027"/>
                    <a:pt x="1070" y="2029"/>
                    <a:pt x="1109" y="2029"/>
                  </a:cubicBezTo>
                  <a:cubicBezTo>
                    <a:pt x="1604" y="2029"/>
                    <a:pt x="2019" y="1640"/>
                    <a:pt x="2082" y="1134"/>
                  </a:cubicBezTo>
                  <a:cubicBezTo>
                    <a:pt x="2184" y="554"/>
                    <a:pt x="1741" y="42"/>
                    <a:pt x="1195" y="8"/>
                  </a:cubicBezTo>
                  <a:cubicBezTo>
                    <a:pt x="1155" y="3"/>
                    <a:pt x="1115" y="1"/>
                    <a:pt x="107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4"/>
            <p:cNvSpPr/>
            <p:nvPr/>
          </p:nvSpPr>
          <p:spPr>
            <a:xfrm>
              <a:off x="3658975" y="4341375"/>
              <a:ext cx="52925" cy="50575"/>
            </a:xfrm>
            <a:custGeom>
              <a:avLst/>
              <a:gdLst/>
              <a:ahLst/>
              <a:cxnLst/>
              <a:rect l="l" t="t" r="r" b="b"/>
              <a:pathLst>
                <a:path w="2117" h="2023" extrusionOk="0">
                  <a:moveTo>
                    <a:pt x="1126" y="0"/>
                  </a:moveTo>
                  <a:cubicBezTo>
                    <a:pt x="607" y="0"/>
                    <a:pt x="134" y="366"/>
                    <a:pt x="69" y="889"/>
                  </a:cubicBezTo>
                  <a:cubicBezTo>
                    <a:pt x="1" y="1469"/>
                    <a:pt x="410" y="1981"/>
                    <a:pt x="990" y="2015"/>
                  </a:cubicBezTo>
                  <a:cubicBezTo>
                    <a:pt x="1030" y="2020"/>
                    <a:pt x="1070" y="2023"/>
                    <a:pt x="1110" y="2023"/>
                  </a:cubicBezTo>
                  <a:cubicBezTo>
                    <a:pt x="1609" y="2023"/>
                    <a:pt x="2051" y="1634"/>
                    <a:pt x="2082" y="1128"/>
                  </a:cubicBezTo>
                  <a:cubicBezTo>
                    <a:pt x="2116" y="548"/>
                    <a:pt x="1741" y="36"/>
                    <a:pt x="1195" y="2"/>
                  </a:cubicBezTo>
                  <a:cubicBezTo>
                    <a:pt x="1172" y="1"/>
                    <a:pt x="1149" y="0"/>
                    <a:pt x="112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4"/>
            <p:cNvSpPr/>
            <p:nvPr/>
          </p:nvSpPr>
          <p:spPr>
            <a:xfrm>
              <a:off x="3765625" y="4354025"/>
              <a:ext cx="52900" cy="50725"/>
            </a:xfrm>
            <a:custGeom>
              <a:avLst/>
              <a:gdLst/>
              <a:ahLst/>
              <a:cxnLst/>
              <a:rect l="l" t="t" r="r" b="b"/>
              <a:pathLst>
                <a:path w="2116" h="2029" extrusionOk="0">
                  <a:moveTo>
                    <a:pt x="1075" y="1"/>
                  </a:moveTo>
                  <a:cubicBezTo>
                    <a:pt x="576" y="1"/>
                    <a:pt x="132" y="389"/>
                    <a:pt x="68" y="895"/>
                  </a:cubicBezTo>
                  <a:cubicBezTo>
                    <a:pt x="0" y="1475"/>
                    <a:pt x="410" y="1987"/>
                    <a:pt x="990" y="2021"/>
                  </a:cubicBezTo>
                  <a:cubicBezTo>
                    <a:pt x="1030" y="2026"/>
                    <a:pt x="1070" y="2029"/>
                    <a:pt x="1109" y="2029"/>
                  </a:cubicBezTo>
                  <a:cubicBezTo>
                    <a:pt x="1608" y="2029"/>
                    <a:pt x="2050" y="1640"/>
                    <a:pt x="2082" y="1134"/>
                  </a:cubicBezTo>
                  <a:cubicBezTo>
                    <a:pt x="2116" y="554"/>
                    <a:pt x="1740" y="42"/>
                    <a:pt x="1194" y="8"/>
                  </a:cubicBezTo>
                  <a:cubicBezTo>
                    <a:pt x="1154" y="3"/>
                    <a:pt x="1115" y="1"/>
                    <a:pt x="107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4"/>
            <p:cNvSpPr/>
            <p:nvPr/>
          </p:nvSpPr>
          <p:spPr>
            <a:xfrm>
              <a:off x="3873100" y="4366825"/>
              <a:ext cx="53775" cy="50725"/>
            </a:xfrm>
            <a:custGeom>
              <a:avLst/>
              <a:gdLst/>
              <a:ahLst/>
              <a:cxnLst/>
              <a:rect l="l" t="t" r="r" b="b"/>
              <a:pathLst>
                <a:path w="2151" h="2029" extrusionOk="0">
                  <a:moveTo>
                    <a:pt x="1041" y="0"/>
                  </a:moveTo>
                  <a:cubicBezTo>
                    <a:pt x="542" y="0"/>
                    <a:pt x="98" y="389"/>
                    <a:pt x="35" y="895"/>
                  </a:cubicBezTo>
                  <a:cubicBezTo>
                    <a:pt x="1" y="1475"/>
                    <a:pt x="376" y="1987"/>
                    <a:pt x="956" y="2021"/>
                  </a:cubicBezTo>
                  <a:cubicBezTo>
                    <a:pt x="996" y="2026"/>
                    <a:pt x="1036" y="2029"/>
                    <a:pt x="1075" y="2029"/>
                  </a:cubicBezTo>
                  <a:cubicBezTo>
                    <a:pt x="1575" y="2029"/>
                    <a:pt x="2016" y="1640"/>
                    <a:pt x="2048" y="1134"/>
                  </a:cubicBezTo>
                  <a:cubicBezTo>
                    <a:pt x="2150" y="554"/>
                    <a:pt x="1707" y="42"/>
                    <a:pt x="1161" y="8"/>
                  </a:cubicBezTo>
                  <a:cubicBezTo>
                    <a:pt x="1121" y="3"/>
                    <a:pt x="1081" y="0"/>
                    <a:pt x="1041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4"/>
            <p:cNvSpPr/>
            <p:nvPr/>
          </p:nvSpPr>
          <p:spPr>
            <a:xfrm>
              <a:off x="3979725" y="4379625"/>
              <a:ext cx="53775" cy="50725"/>
            </a:xfrm>
            <a:custGeom>
              <a:avLst/>
              <a:gdLst/>
              <a:ahLst/>
              <a:cxnLst/>
              <a:rect l="l" t="t" r="r" b="b"/>
              <a:pathLst>
                <a:path w="2151" h="2029" extrusionOk="0">
                  <a:moveTo>
                    <a:pt x="1042" y="0"/>
                  </a:moveTo>
                  <a:cubicBezTo>
                    <a:pt x="542" y="0"/>
                    <a:pt x="98" y="389"/>
                    <a:pt x="35" y="895"/>
                  </a:cubicBezTo>
                  <a:cubicBezTo>
                    <a:pt x="1" y="1475"/>
                    <a:pt x="376" y="1987"/>
                    <a:pt x="956" y="2021"/>
                  </a:cubicBezTo>
                  <a:cubicBezTo>
                    <a:pt x="996" y="2026"/>
                    <a:pt x="1036" y="2028"/>
                    <a:pt x="1076" y="2028"/>
                  </a:cubicBezTo>
                  <a:cubicBezTo>
                    <a:pt x="1575" y="2028"/>
                    <a:pt x="2017" y="1640"/>
                    <a:pt x="2048" y="1134"/>
                  </a:cubicBezTo>
                  <a:cubicBezTo>
                    <a:pt x="2151" y="554"/>
                    <a:pt x="1707" y="42"/>
                    <a:pt x="1161" y="8"/>
                  </a:cubicBezTo>
                  <a:cubicBezTo>
                    <a:pt x="1121" y="3"/>
                    <a:pt x="1081" y="0"/>
                    <a:pt x="1042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4"/>
            <p:cNvSpPr/>
            <p:nvPr/>
          </p:nvSpPr>
          <p:spPr>
            <a:xfrm>
              <a:off x="4090625" y="4392600"/>
              <a:ext cx="47800" cy="50550"/>
            </a:xfrm>
            <a:custGeom>
              <a:avLst/>
              <a:gdLst/>
              <a:ahLst/>
              <a:cxnLst/>
              <a:rect l="l" t="t" r="r" b="b"/>
              <a:pathLst>
                <a:path w="1912" h="2022" extrusionOk="0">
                  <a:moveTo>
                    <a:pt x="683" y="1"/>
                  </a:moveTo>
                  <a:cubicBezTo>
                    <a:pt x="376" y="581"/>
                    <a:pt x="137" y="1127"/>
                    <a:pt x="1" y="1502"/>
                  </a:cubicBezTo>
                  <a:cubicBezTo>
                    <a:pt x="137" y="1741"/>
                    <a:pt x="445" y="1980"/>
                    <a:pt x="786" y="2014"/>
                  </a:cubicBezTo>
                  <a:cubicBezTo>
                    <a:pt x="826" y="2019"/>
                    <a:pt x="866" y="2021"/>
                    <a:pt x="905" y="2021"/>
                  </a:cubicBezTo>
                  <a:cubicBezTo>
                    <a:pt x="1404" y="2021"/>
                    <a:pt x="1846" y="1633"/>
                    <a:pt x="1878" y="1127"/>
                  </a:cubicBezTo>
                  <a:cubicBezTo>
                    <a:pt x="1912" y="547"/>
                    <a:pt x="1536" y="35"/>
                    <a:pt x="99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4"/>
            <p:cNvSpPr/>
            <p:nvPr/>
          </p:nvSpPr>
          <p:spPr>
            <a:xfrm>
              <a:off x="4193000" y="4405200"/>
              <a:ext cx="52925" cy="50600"/>
            </a:xfrm>
            <a:custGeom>
              <a:avLst/>
              <a:gdLst/>
              <a:ahLst/>
              <a:cxnLst/>
              <a:rect l="l" t="t" r="r" b="b"/>
              <a:pathLst>
                <a:path w="2117" h="2024" extrusionOk="0">
                  <a:moveTo>
                    <a:pt x="1041" y="1"/>
                  </a:moveTo>
                  <a:cubicBezTo>
                    <a:pt x="542" y="1"/>
                    <a:pt x="98" y="390"/>
                    <a:pt x="35" y="896"/>
                  </a:cubicBezTo>
                  <a:cubicBezTo>
                    <a:pt x="1" y="1476"/>
                    <a:pt x="376" y="1988"/>
                    <a:pt x="922" y="2022"/>
                  </a:cubicBezTo>
                  <a:cubicBezTo>
                    <a:pt x="947" y="2023"/>
                    <a:pt x="971" y="2024"/>
                    <a:pt x="995" y="2024"/>
                  </a:cubicBezTo>
                  <a:cubicBezTo>
                    <a:pt x="1544" y="2024"/>
                    <a:pt x="2015" y="1657"/>
                    <a:pt x="2048" y="1134"/>
                  </a:cubicBezTo>
                  <a:cubicBezTo>
                    <a:pt x="2116" y="554"/>
                    <a:pt x="1707" y="43"/>
                    <a:pt x="1161" y="8"/>
                  </a:cubicBezTo>
                  <a:cubicBezTo>
                    <a:pt x="1121" y="3"/>
                    <a:pt x="1081" y="1"/>
                    <a:pt x="104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4"/>
            <p:cNvSpPr/>
            <p:nvPr/>
          </p:nvSpPr>
          <p:spPr>
            <a:xfrm>
              <a:off x="4299650" y="4418000"/>
              <a:ext cx="52900" cy="50600"/>
            </a:xfrm>
            <a:custGeom>
              <a:avLst/>
              <a:gdLst/>
              <a:ahLst/>
              <a:cxnLst/>
              <a:rect l="l" t="t" r="r" b="b"/>
              <a:pathLst>
                <a:path w="2116" h="2024" extrusionOk="0">
                  <a:moveTo>
                    <a:pt x="1041" y="1"/>
                  </a:moveTo>
                  <a:cubicBezTo>
                    <a:pt x="542" y="1"/>
                    <a:pt x="97" y="390"/>
                    <a:pt x="34" y="895"/>
                  </a:cubicBezTo>
                  <a:cubicBezTo>
                    <a:pt x="0" y="1476"/>
                    <a:pt x="375" y="1987"/>
                    <a:pt x="921" y="2021"/>
                  </a:cubicBezTo>
                  <a:cubicBezTo>
                    <a:pt x="946" y="2023"/>
                    <a:pt x="970" y="2024"/>
                    <a:pt x="994" y="2024"/>
                  </a:cubicBezTo>
                  <a:cubicBezTo>
                    <a:pt x="1544" y="2024"/>
                    <a:pt x="2015" y="1657"/>
                    <a:pt x="2047" y="1134"/>
                  </a:cubicBezTo>
                  <a:cubicBezTo>
                    <a:pt x="2116" y="554"/>
                    <a:pt x="1706" y="42"/>
                    <a:pt x="1160" y="8"/>
                  </a:cubicBezTo>
                  <a:cubicBezTo>
                    <a:pt x="1120" y="3"/>
                    <a:pt x="1080" y="1"/>
                    <a:pt x="104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4"/>
            <p:cNvSpPr/>
            <p:nvPr/>
          </p:nvSpPr>
          <p:spPr>
            <a:xfrm>
              <a:off x="4406275" y="4430800"/>
              <a:ext cx="52050" cy="50725"/>
            </a:xfrm>
            <a:custGeom>
              <a:avLst/>
              <a:gdLst/>
              <a:ahLst/>
              <a:cxnLst/>
              <a:rect l="l" t="t" r="r" b="b"/>
              <a:pathLst>
                <a:path w="2082" h="2029" extrusionOk="0">
                  <a:moveTo>
                    <a:pt x="1041" y="1"/>
                  </a:moveTo>
                  <a:cubicBezTo>
                    <a:pt x="542" y="1"/>
                    <a:pt x="98" y="389"/>
                    <a:pt x="35" y="895"/>
                  </a:cubicBezTo>
                  <a:cubicBezTo>
                    <a:pt x="0" y="1475"/>
                    <a:pt x="376" y="1987"/>
                    <a:pt x="956" y="2021"/>
                  </a:cubicBezTo>
                  <a:cubicBezTo>
                    <a:pt x="996" y="2026"/>
                    <a:pt x="1036" y="2029"/>
                    <a:pt x="1075" y="2029"/>
                  </a:cubicBezTo>
                  <a:cubicBezTo>
                    <a:pt x="1574" y="2029"/>
                    <a:pt x="2016" y="1640"/>
                    <a:pt x="2048" y="1134"/>
                  </a:cubicBezTo>
                  <a:cubicBezTo>
                    <a:pt x="2082" y="554"/>
                    <a:pt x="1707" y="42"/>
                    <a:pt x="1161" y="8"/>
                  </a:cubicBezTo>
                  <a:cubicBezTo>
                    <a:pt x="1121" y="3"/>
                    <a:pt x="1081" y="1"/>
                    <a:pt x="104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4"/>
            <p:cNvSpPr/>
            <p:nvPr/>
          </p:nvSpPr>
          <p:spPr>
            <a:xfrm>
              <a:off x="4512900" y="4443725"/>
              <a:ext cx="52075" cy="50600"/>
            </a:xfrm>
            <a:custGeom>
              <a:avLst/>
              <a:gdLst/>
              <a:ahLst/>
              <a:cxnLst/>
              <a:rect l="l" t="t" r="r" b="b"/>
              <a:pathLst>
                <a:path w="2083" h="2024" extrusionOk="0">
                  <a:moveTo>
                    <a:pt x="1092" y="1"/>
                  </a:moveTo>
                  <a:cubicBezTo>
                    <a:pt x="573" y="1"/>
                    <a:pt x="100" y="367"/>
                    <a:pt x="35" y="890"/>
                  </a:cubicBezTo>
                  <a:cubicBezTo>
                    <a:pt x="1" y="1470"/>
                    <a:pt x="376" y="1982"/>
                    <a:pt x="956" y="2016"/>
                  </a:cubicBezTo>
                  <a:cubicBezTo>
                    <a:pt x="996" y="2021"/>
                    <a:pt x="1036" y="2024"/>
                    <a:pt x="1076" y="2024"/>
                  </a:cubicBezTo>
                  <a:cubicBezTo>
                    <a:pt x="1575" y="2024"/>
                    <a:pt x="2017" y="1635"/>
                    <a:pt x="2048" y="1129"/>
                  </a:cubicBezTo>
                  <a:cubicBezTo>
                    <a:pt x="2082" y="549"/>
                    <a:pt x="1707" y="37"/>
                    <a:pt x="1161" y="3"/>
                  </a:cubicBezTo>
                  <a:cubicBezTo>
                    <a:pt x="1138" y="1"/>
                    <a:pt x="1115" y="1"/>
                    <a:pt x="1092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4"/>
            <p:cNvSpPr/>
            <p:nvPr/>
          </p:nvSpPr>
          <p:spPr>
            <a:xfrm>
              <a:off x="4619550" y="4456400"/>
              <a:ext cx="52900" cy="50725"/>
            </a:xfrm>
            <a:custGeom>
              <a:avLst/>
              <a:gdLst/>
              <a:ahLst/>
              <a:cxnLst/>
              <a:rect l="l" t="t" r="r" b="b"/>
              <a:pathLst>
                <a:path w="2116" h="2029" extrusionOk="0">
                  <a:moveTo>
                    <a:pt x="1041" y="0"/>
                  </a:moveTo>
                  <a:cubicBezTo>
                    <a:pt x="542" y="0"/>
                    <a:pt x="98" y="389"/>
                    <a:pt x="34" y="895"/>
                  </a:cubicBezTo>
                  <a:cubicBezTo>
                    <a:pt x="0" y="1475"/>
                    <a:pt x="376" y="1987"/>
                    <a:pt x="956" y="2021"/>
                  </a:cubicBezTo>
                  <a:cubicBezTo>
                    <a:pt x="996" y="2026"/>
                    <a:pt x="1036" y="2028"/>
                    <a:pt x="1075" y="2028"/>
                  </a:cubicBezTo>
                  <a:cubicBezTo>
                    <a:pt x="1574" y="2028"/>
                    <a:pt x="2016" y="1640"/>
                    <a:pt x="2048" y="1134"/>
                  </a:cubicBezTo>
                  <a:cubicBezTo>
                    <a:pt x="2116" y="554"/>
                    <a:pt x="1706" y="42"/>
                    <a:pt x="1160" y="8"/>
                  </a:cubicBezTo>
                  <a:cubicBezTo>
                    <a:pt x="1120" y="3"/>
                    <a:pt x="1080" y="0"/>
                    <a:pt x="1041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4"/>
            <p:cNvSpPr/>
            <p:nvPr/>
          </p:nvSpPr>
          <p:spPr>
            <a:xfrm>
              <a:off x="3505425" y="4430775"/>
              <a:ext cx="39275" cy="50575"/>
            </a:xfrm>
            <a:custGeom>
              <a:avLst/>
              <a:gdLst/>
              <a:ahLst/>
              <a:cxnLst/>
              <a:rect l="l" t="t" r="r" b="b"/>
              <a:pathLst>
                <a:path w="1571" h="2023" extrusionOk="0">
                  <a:moveTo>
                    <a:pt x="472" y="0"/>
                  </a:moveTo>
                  <a:cubicBezTo>
                    <a:pt x="305" y="0"/>
                    <a:pt x="141" y="61"/>
                    <a:pt x="1" y="146"/>
                  </a:cubicBezTo>
                  <a:cubicBezTo>
                    <a:pt x="69" y="794"/>
                    <a:pt x="239" y="1408"/>
                    <a:pt x="444" y="2022"/>
                  </a:cubicBezTo>
                  <a:cubicBezTo>
                    <a:pt x="922" y="2022"/>
                    <a:pt x="1400" y="1647"/>
                    <a:pt x="1502" y="1135"/>
                  </a:cubicBezTo>
                  <a:cubicBezTo>
                    <a:pt x="1570" y="555"/>
                    <a:pt x="1161" y="43"/>
                    <a:pt x="581" y="9"/>
                  </a:cubicBezTo>
                  <a:cubicBezTo>
                    <a:pt x="544" y="3"/>
                    <a:pt x="508" y="0"/>
                    <a:pt x="472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4"/>
            <p:cNvSpPr/>
            <p:nvPr/>
          </p:nvSpPr>
          <p:spPr>
            <a:xfrm>
              <a:off x="3598425" y="4443600"/>
              <a:ext cx="52900" cy="50600"/>
            </a:xfrm>
            <a:custGeom>
              <a:avLst/>
              <a:gdLst/>
              <a:ahLst/>
              <a:cxnLst/>
              <a:rect l="l" t="t" r="r" b="b"/>
              <a:pathLst>
                <a:path w="2116" h="2024" extrusionOk="0">
                  <a:moveTo>
                    <a:pt x="1007" y="0"/>
                  </a:moveTo>
                  <a:cubicBezTo>
                    <a:pt x="508" y="0"/>
                    <a:pt x="66" y="389"/>
                    <a:pt x="34" y="895"/>
                  </a:cubicBezTo>
                  <a:cubicBezTo>
                    <a:pt x="0" y="1475"/>
                    <a:pt x="375" y="1987"/>
                    <a:pt x="921" y="2021"/>
                  </a:cubicBezTo>
                  <a:cubicBezTo>
                    <a:pt x="943" y="2023"/>
                    <a:pt x="965" y="2023"/>
                    <a:pt x="986" y="2023"/>
                  </a:cubicBezTo>
                  <a:cubicBezTo>
                    <a:pt x="1476" y="2023"/>
                    <a:pt x="1949" y="1657"/>
                    <a:pt x="2047" y="1134"/>
                  </a:cubicBezTo>
                  <a:cubicBezTo>
                    <a:pt x="2116" y="554"/>
                    <a:pt x="1706" y="42"/>
                    <a:pt x="1126" y="8"/>
                  </a:cubicBezTo>
                  <a:cubicBezTo>
                    <a:pt x="1086" y="3"/>
                    <a:pt x="1046" y="0"/>
                    <a:pt x="1007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4"/>
            <p:cNvSpPr/>
            <p:nvPr/>
          </p:nvSpPr>
          <p:spPr>
            <a:xfrm>
              <a:off x="3705050" y="4456525"/>
              <a:ext cx="52900" cy="50475"/>
            </a:xfrm>
            <a:custGeom>
              <a:avLst/>
              <a:gdLst/>
              <a:ahLst/>
              <a:cxnLst/>
              <a:rect l="l" t="t" r="r" b="b"/>
              <a:pathLst>
                <a:path w="2116" h="2019" extrusionOk="0">
                  <a:moveTo>
                    <a:pt x="1058" y="1"/>
                  </a:moveTo>
                  <a:cubicBezTo>
                    <a:pt x="538" y="1"/>
                    <a:pt x="67" y="367"/>
                    <a:pt x="35" y="890"/>
                  </a:cubicBezTo>
                  <a:cubicBezTo>
                    <a:pt x="0" y="1470"/>
                    <a:pt x="376" y="1982"/>
                    <a:pt x="922" y="2016"/>
                  </a:cubicBezTo>
                  <a:cubicBezTo>
                    <a:pt x="943" y="2017"/>
                    <a:pt x="965" y="2018"/>
                    <a:pt x="986" y="2018"/>
                  </a:cubicBezTo>
                  <a:cubicBezTo>
                    <a:pt x="1476" y="2018"/>
                    <a:pt x="1950" y="1652"/>
                    <a:pt x="2048" y="1129"/>
                  </a:cubicBezTo>
                  <a:cubicBezTo>
                    <a:pt x="2116" y="549"/>
                    <a:pt x="1707" y="37"/>
                    <a:pt x="1126" y="3"/>
                  </a:cubicBezTo>
                  <a:cubicBezTo>
                    <a:pt x="1103" y="1"/>
                    <a:pt x="1080" y="1"/>
                    <a:pt x="105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4"/>
            <p:cNvSpPr/>
            <p:nvPr/>
          </p:nvSpPr>
          <p:spPr>
            <a:xfrm>
              <a:off x="3811675" y="4468150"/>
              <a:ext cx="52075" cy="50925"/>
            </a:xfrm>
            <a:custGeom>
              <a:avLst/>
              <a:gdLst/>
              <a:ahLst/>
              <a:cxnLst/>
              <a:rect l="l" t="t" r="r" b="b"/>
              <a:pathLst>
                <a:path w="2083" h="2037" extrusionOk="0">
                  <a:moveTo>
                    <a:pt x="968" y="1"/>
                  </a:moveTo>
                  <a:cubicBezTo>
                    <a:pt x="485" y="1"/>
                    <a:pt x="66" y="410"/>
                    <a:pt x="35" y="903"/>
                  </a:cubicBezTo>
                  <a:cubicBezTo>
                    <a:pt x="1" y="1449"/>
                    <a:pt x="376" y="1961"/>
                    <a:pt x="922" y="2029"/>
                  </a:cubicBezTo>
                  <a:cubicBezTo>
                    <a:pt x="962" y="2034"/>
                    <a:pt x="1002" y="2036"/>
                    <a:pt x="1041" y="2036"/>
                  </a:cubicBezTo>
                  <a:cubicBezTo>
                    <a:pt x="1541" y="2036"/>
                    <a:pt x="1985" y="1645"/>
                    <a:pt x="2048" y="1107"/>
                  </a:cubicBezTo>
                  <a:cubicBezTo>
                    <a:pt x="2082" y="596"/>
                    <a:pt x="1707" y="84"/>
                    <a:pt x="1127" y="15"/>
                  </a:cubicBezTo>
                  <a:cubicBezTo>
                    <a:pt x="1074" y="6"/>
                    <a:pt x="1021" y="1"/>
                    <a:pt x="96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4"/>
            <p:cNvSpPr/>
            <p:nvPr/>
          </p:nvSpPr>
          <p:spPr>
            <a:xfrm>
              <a:off x="3916600" y="4482000"/>
              <a:ext cx="54625" cy="50575"/>
            </a:xfrm>
            <a:custGeom>
              <a:avLst/>
              <a:gdLst/>
              <a:ahLst/>
              <a:cxnLst/>
              <a:rect l="l" t="t" r="r" b="b"/>
              <a:pathLst>
                <a:path w="2185" h="2023" extrusionOk="0">
                  <a:moveTo>
                    <a:pt x="1076" y="0"/>
                  </a:moveTo>
                  <a:cubicBezTo>
                    <a:pt x="577" y="0"/>
                    <a:pt x="135" y="389"/>
                    <a:pt x="103" y="895"/>
                  </a:cubicBezTo>
                  <a:cubicBezTo>
                    <a:pt x="1" y="1475"/>
                    <a:pt x="444" y="1987"/>
                    <a:pt x="990" y="2021"/>
                  </a:cubicBezTo>
                  <a:cubicBezTo>
                    <a:pt x="1012" y="2022"/>
                    <a:pt x="1034" y="2023"/>
                    <a:pt x="1055" y="2023"/>
                  </a:cubicBezTo>
                  <a:cubicBezTo>
                    <a:pt x="1545" y="2023"/>
                    <a:pt x="2018" y="1656"/>
                    <a:pt x="2117" y="1134"/>
                  </a:cubicBezTo>
                  <a:cubicBezTo>
                    <a:pt x="2185" y="553"/>
                    <a:pt x="1775" y="42"/>
                    <a:pt x="1195" y="7"/>
                  </a:cubicBezTo>
                  <a:cubicBezTo>
                    <a:pt x="1155" y="2"/>
                    <a:pt x="1115" y="0"/>
                    <a:pt x="107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4"/>
            <p:cNvSpPr/>
            <p:nvPr/>
          </p:nvSpPr>
          <p:spPr>
            <a:xfrm>
              <a:off x="4022400" y="4494075"/>
              <a:ext cx="54600" cy="50575"/>
            </a:xfrm>
            <a:custGeom>
              <a:avLst/>
              <a:gdLst/>
              <a:ahLst/>
              <a:cxnLst/>
              <a:rect l="l" t="t" r="r" b="b"/>
              <a:pathLst>
                <a:path w="2184" h="2023" extrusionOk="0">
                  <a:moveTo>
                    <a:pt x="1130" y="0"/>
                  </a:moveTo>
                  <a:cubicBezTo>
                    <a:pt x="640" y="0"/>
                    <a:pt x="168" y="366"/>
                    <a:pt x="102" y="889"/>
                  </a:cubicBezTo>
                  <a:cubicBezTo>
                    <a:pt x="0" y="1435"/>
                    <a:pt x="444" y="1947"/>
                    <a:pt x="990" y="2015"/>
                  </a:cubicBezTo>
                  <a:cubicBezTo>
                    <a:pt x="1030" y="2020"/>
                    <a:pt x="1069" y="2023"/>
                    <a:pt x="1109" y="2023"/>
                  </a:cubicBezTo>
                  <a:cubicBezTo>
                    <a:pt x="1608" y="2023"/>
                    <a:pt x="2050" y="1632"/>
                    <a:pt x="2082" y="1094"/>
                  </a:cubicBezTo>
                  <a:cubicBezTo>
                    <a:pt x="2184" y="548"/>
                    <a:pt x="1740" y="36"/>
                    <a:pt x="1194" y="2"/>
                  </a:cubicBezTo>
                  <a:cubicBezTo>
                    <a:pt x="1173" y="1"/>
                    <a:pt x="1151" y="0"/>
                    <a:pt x="1130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4"/>
            <p:cNvSpPr/>
            <p:nvPr/>
          </p:nvSpPr>
          <p:spPr>
            <a:xfrm>
              <a:off x="4129875" y="4506550"/>
              <a:ext cx="53775" cy="50900"/>
            </a:xfrm>
            <a:custGeom>
              <a:avLst/>
              <a:gdLst/>
              <a:ahLst/>
              <a:cxnLst/>
              <a:rect l="l" t="t" r="r" b="b"/>
              <a:pathLst>
                <a:path w="2151" h="2036" extrusionOk="0">
                  <a:moveTo>
                    <a:pt x="1002" y="0"/>
                  </a:moveTo>
                  <a:cubicBezTo>
                    <a:pt x="519" y="0"/>
                    <a:pt x="100" y="410"/>
                    <a:pt x="69" y="902"/>
                  </a:cubicBezTo>
                  <a:cubicBezTo>
                    <a:pt x="1" y="1448"/>
                    <a:pt x="410" y="1960"/>
                    <a:pt x="956" y="2028"/>
                  </a:cubicBezTo>
                  <a:cubicBezTo>
                    <a:pt x="996" y="2033"/>
                    <a:pt x="1036" y="2036"/>
                    <a:pt x="1075" y="2036"/>
                  </a:cubicBezTo>
                  <a:cubicBezTo>
                    <a:pt x="1574" y="2036"/>
                    <a:pt x="2016" y="1645"/>
                    <a:pt x="2048" y="1107"/>
                  </a:cubicBezTo>
                  <a:cubicBezTo>
                    <a:pt x="2150" y="561"/>
                    <a:pt x="1707" y="49"/>
                    <a:pt x="1161" y="15"/>
                  </a:cubicBezTo>
                  <a:cubicBezTo>
                    <a:pt x="1107" y="5"/>
                    <a:pt x="1055" y="0"/>
                    <a:pt x="1002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4"/>
            <p:cNvSpPr/>
            <p:nvPr/>
          </p:nvSpPr>
          <p:spPr>
            <a:xfrm>
              <a:off x="4236500" y="4519350"/>
              <a:ext cx="53775" cy="50900"/>
            </a:xfrm>
            <a:custGeom>
              <a:avLst/>
              <a:gdLst/>
              <a:ahLst/>
              <a:cxnLst/>
              <a:rect l="l" t="t" r="r" b="b"/>
              <a:pathLst>
                <a:path w="2151" h="2036" extrusionOk="0">
                  <a:moveTo>
                    <a:pt x="1003" y="0"/>
                  </a:moveTo>
                  <a:cubicBezTo>
                    <a:pt x="520" y="0"/>
                    <a:pt x="100" y="409"/>
                    <a:pt x="69" y="902"/>
                  </a:cubicBezTo>
                  <a:cubicBezTo>
                    <a:pt x="1" y="1448"/>
                    <a:pt x="410" y="1960"/>
                    <a:pt x="956" y="2028"/>
                  </a:cubicBezTo>
                  <a:cubicBezTo>
                    <a:pt x="996" y="2033"/>
                    <a:pt x="1036" y="2036"/>
                    <a:pt x="1076" y="2036"/>
                  </a:cubicBezTo>
                  <a:cubicBezTo>
                    <a:pt x="1575" y="2036"/>
                    <a:pt x="2017" y="1644"/>
                    <a:pt x="2048" y="1107"/>
                  </a:cubicBezTo>
                  <a:cubicBezTo>
                    <a:pt x="2151" y="561"/>
                    <a:pt x="1707" y="49"/>
                    <a:pt x="1161" y="15"/>
                  </a:cubicBezTo>
                  <a:cubicBezTo>
                    <a:pt x="1108" y="5"/>
                    <a:pt x="1055" y="0"/>
                    <a:pt x="1003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24"/>
            <p:cNvSpPr/>
            <p:nvPr/>
          </p:nvSpPr>
          <p:spPr>
            <a:xfrm>
              <a:off x="4342300" y="4533175"/>
              <a:ext cx="54625" cy="50600"/>
            </a:xfrm>
            <a:custGeom>
              <a:avLst/>
              <a:gdLst/>
              <a:ahLst/>
              <a:cxnLst/>
              <a:rect l="l" t="t" r="r" b="b"/>
              <a:pathLst>
                <a:path w="2185" h="2024" extrusionOk="0">
                  <a:moveTo>
                    <a:pt x="1075" y="0"/>
                  </a:moveTo>
                  <a:cubicBezTo>
                    <a:pt x="576" y="0"/>
                    <a:pt x="134" y="389"/>
                    <a:pt x="103" y="895"/>
                  </a:cubicBezTo>
                  <a:cubicBezTo>
                    <a:pt x="0" y="1475"/>
                    <a:pt x="444" y="1987"/>
                    <a:pt x="990" y="2021"/>
                  </a:cubicBezTo>
                  <a:cubicBezTo>
                    <a:pt x="1013" y="2023"/>
                    <a:pt x="1036" y="2023"/>
                    <a:pt x="1059" y="2023"/>
                  </a:cubicBezTo>
                  <a:cubicBezTo>
                    <a:pt x="1578" y="2023"/>
                    <a:pt x="2049" y="1657"/>
                    <a:pt x="2082" y="1134"/>
                  </a:cubicBezTo>
                  <a:cubicBezTo>
                    <a:pt x="2184" y="554"/>
                    <a:pt x="1741" y="42"/>
                    <a:pt x="1195" y="8"/>
                  </a:cubicBezTo>
                  <a:cubicBezTo>
                    <a:pt x="1154" y="3"/>
                    <a:pt x="1115" y="0"/>
                    <a:pt x="107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4"/>
            <p:cNvSpPr/>
            <p:nvPr/>
          </p:nvSpPr>
          <p:spPr>
            <a:xfrm>
              <a:off x="4448925" y="4545975"/>
              <a:ext cx="54625" cy="50600"/>
            </a:xfrm>
            <a:custGeom>
              <a:avLst/>
              <a:gdLst/>
              <a:ahLst/>
              <a:cxnLst/>
              <a:rect l="l" t="t" r="r" b="b"/>
              <a:pathLst>
                <a:path w="2185" h="2024" extrusionOk="0">
                  <a:moveTo>
                    <a:pt x="1075" y="0"/>
                  </a:moveTo>
                  <a:cubicBezTo>
                    <a:pt x="576" y="0"/>
                    <a:pt x="135" y="389"/>
                    <a:pt x="103" y="895"/>
                  </a:cubicBezTo>
                  <a:cubicBezTo>
                    <a:pt x="1" y="1475"/>
                    <a:pt x="444" y="1987"/>
                    <a:pt x="990" y="2021"/>
                  </a:cubicBezTo>
                  <a:cubicBezTo>
                    <a:pt x="1013" y="2022"/>
                    <a:pt x="1036" y="2023"/>
                    <a:pt x="1059" y="2023"/>
                  </a:cubicBezTo>
                  <a:cubicBezTo>
                    <a:pt x="1578" y="2023"/>
                    <a:pt x="2049" y="1657"/>
                    <a:pt x="2082" y="1134"/>
                  </a:cubicBezTo>
                  <a:cubicBezTo>
                    <a:pt x="2184" y="554"/>
                    <a:pt x="1741" y="42"/>
                    <a:pt x="1195" y="8"/>
                  </a:cubicBezTo>
                  <a:cubicBezTo>
                    <a:pt x="1155" y="3"/>
                    <a:pt x="1115" y="0"/>
                    <a:pt x="107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4"/>
            <p:cNvSpPr/>
            <p:nvPr/>
          </p:nvSpPr>
          <p:spPr>
            <a:xfrm>
              <a:off x="4555550" y="4558050"/>
              <a:ext cx="54625" cy="50600"/>
            </a:xfrm>
            <a:custGeom>
              <a:avLst/>
              <a:gdLst/>
              <a:ahLst/>
              <a:cxnLst/>
              <a:rect l="l" t="t" r="r" b="b"/>
              <a:pathLst>
                <a:path w="2185" h="2024" extrusionOk="0">
                  <a:moveTo>
                    <a:pt x="1131" y="0"/>
                  </a:moveTo>
                  <a:cubicBezTo>
                    <a:pt x="641" y="0"/>
                    <a:pt x="169" y="367"/>
                    <a:pt x="103" y="890"/>
                  </a:cubicBezTo>
                  <a:cubicBezTo>
                    <a:pt x="1" y="1436"/>
                    <a:pt x="445" y="1947"/>
                    <a:pt x="991" y="2016"/>
                  </a:cubicBezTo>
                  <a:cubicBezTo>
                    <a:pt x="1030" y="2021"/>
                    <a:pt x="1070" y="2023"/>
                    <a:pt x="1110" y="2023"/>
                  </a:cubicBezTo>
                  <a:cubicBezTo>
                    <a:pt x="1609" y="2023"/>
                    <a:pt x="2051" y="1632"/>
                    <a:pt x="2082" y="1094"/>
                  </a:cubicBezTo>
                  <a:cubicBezTo>
                    <a:pt x="2185" y="548"/>
                    <a:pt x="1741" y="37"/>
                    <a:pt x="1195" y="2"/>
                  </a:cubicBezTo>
                  <a:cubicBezTo>
                    <a:pt x="1174" y="1"/>
                    <a:pt x="1152" y="0"/>
                    <a:pt x="1131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24"/>
            <p:cNvSpPr/>
            <p:nvPr/>
          </p:nvSpPr>
          <p:spPr>
            <a:xfrm>
              <a:off x="3537000" y="4527800"/>
              <a:ext cx="46075" cy="49950"/>
            </a:xfrm>
            <a:custGeom>
              <a:avLst/>
              <a:gdLst/>
              <a:ahLst/>
              <a:cxnLst/>
              <a:rect l="l" t="t" r="r" b="b"/>
              <a:pathLst>
                <a:path w="1843" h="1998" extrusionOk="0">
                  <a:moveTo>
                    <a:pt x="678" y="0"/>
                  </a:moveTo>
                  <a:cubicBezTo>
                    <a:pt x="416" y="0"/>
                    <a:pt x="197" y="123"/>
                    <a:pt x="0" y="291"/>
                  </a:cubicBezTo>
                  <a:cubicBezTo>
                    <a:pt x="273" y="871"/>
                    <a:pt x="580" y="1451"/>
                    <a:pt x="921" y="1997"/>
                  </a:cubicBezTo>
                  <a:cubicBezTo>
                    <a:pt x="1331" y="1895"/>
                    <a:pt x="1672" y="1554"/>
                    <a:pt x="1775" y="1110"/>
                  </a:cubicBezTo>
                  <a:cubicBezTo>
                    <a:pt x="1843" y="564"/>
                    <a:pt x="1433" y="52"/>
                    <a:pt x="853" y="18"/>
                  </a:cubicBezTo>
                  <a:cubicBezTo>
                    <a:pt x="793" y="6"/>
                    <a:pt x="734" y="0"/>
                    <a:pt x="678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24"/>
            <p:cNvSpPr/>
            <p:nvPr/>
          </p:nvSpPr>
          <p:spPr>
            <a:xfrm>
              <a:off x="3635100" y="4540675"/>
              <a:ext cx="54625" cy="50775"/>
            </a:xfrm>
            <a:custGeom>
              <a:avLst/>
              <a:gdLst/>
              <a:ahLst/>
              <a:cxnLst/>
              <a:rect l="l" t="t" r="r" b="b"/>
              <a:pathLst>
                <a:path w="2185" h="2031" extrusionOk="0">
                  <a:moveTo>
                    <a:pt x="1036" y="0"/>
                  </a:moveTo>
                  <a:cubicBezTo>
                    <a:pt x="553" y="0"/>
                    <a:pt x="133" y="409"/>
                    <a:pt x="103" y="902"/>
                  </a:cubicBezTo>
                  <a:cubicBezTo>
                    <a:pt x="0" y="1448"/>
                    <a:pt x="444" y="1960"/>
                    <a:pt x="990" y="2028"/>
                  </a:cubicBezTo>
                  <a:cubicBezTo>
                    <a:pt x="1011" y="2030"/>
                    <a:pt x="1033" y="2030"/>
                    <a:pt x="1054" y="2030"/>
                  </a:cubicBezTo>
                  <a:cubicBezTo>
                    <a:pt x="1544" y="2030"/>
                    <a:pt x="2018" y="1663"/>
                    <a:pt x="2116" y="1107"/>
                  </a:cubicBezTo>
                  <a:cubicBezTo>
                    <a:pt x="2184" y="561"/>
                    <a:pt x="1775" y="49"/>
                    <a:pt x="1195" y="15"/>
                  </a:cubicBezTo>
                  <a:cubicBezTo>
                    <a:pt x="1141" y="5"/>
                    <a:pt x="1088" y="0"/>
                    <a:pt x="103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4"/>
            <p:cNvSpPr/>
            <p:nvPr/>
          </p:nvSpPr>
          <p:spPr>
            <a:xfrm>
              <a:off x="3741725" y="4553475"/>
              <a:ext cx="54625" cy="50775"/>
            </a:xfrm>
            <a:custGeom>
              <a:avLst/>
              <a:gdLst/>
              <a:ahLst/>
              <a:cxnLst/>
              <a:rect l="l" t="t" r="r" b="b"/>
              <a:pathLst>
                <a:path w="2185" h="2031" extrusionOk="0">
                  <a:moveTo>
                    <a:pt x="1036" y="0"/>
                  </a:moveTo>
                  <a:cubicBezTo>
                    <a:pt x="554" y="0"/>
                    <a:pt x="134" y="409"/>
                    <a:pt x="103" y="902"/>
                  </a:cubicBezTo>
                  <a:cubicBezTo>
                    <a:pt x="1" y="1448"/>
                    <a:pt x="444" y="1960"/>
                    <a:pt x="990" y="2028"/>
                  </a:cubicBezTo>
                  <a:cubicBezTo>
                    <a:pt x="1012" y="2030"/>
                    <a:pt x="1033" y="2030"/>
                    <a:pt x="1055" y="2030"/>
                  </a:cubicBezTo>
                  <a:cubicBezTo>
                    <a:pt x="1544" y="2030"/>
                    <a:pt x="2018" y="1662"/>
                    <a:pt x="2116" y="1107"/>
                  </a:cubicBezTo>
                  <a:cubicBezTo>
                    <a:pt x="2185" y="561"/>
                    <a:pt x="1775" y="49"/>
                    <a:pt x="1195" y="15"/>
                  </a:cubicBezTo>
                  <a:cubicBezTo>
                    <a:pt x="1142" y="5"/>
                    <a:pt x="1089" y="0"/>
                    <a:pt x="103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4"/>
            <p:cNvSpPr/>
            <p:nvPr/>
          </p:nvSpPr>
          <p:spPr>
            <a:xfrm>
              <a:off x="3848375" y="4566250"/>
              <a:ext cx="54600" cy="50800"/>
            </a:xfrm>
            <a:custGeom>
              <a:avLst/>
              <a:gdLst/>
              <a:ahLst/>
              <a:cxnLst/>
              <a:rect l="l" t="t" r="r" b="b"/>
              <a:pathLst>
                <a:path w="2184" h="2032" extrusionOk="0">
                  <a:moveTo>
                    <a:pt x="1036" y="1"/>
                  </a:moveTo>
                  <a:cubicBezTo>
                    <a:pt x="553" y="1"/>
                    <a:pt x="133" y="410"/>
                    <a:pt x="102" y="903"/>
                  </a:cubicBezTo>
                  <a:cubicBezTo>
                    <a:pt x="0" y="1449"/>
                    <a:pt x="444" y="1961"/>
                    <a:pt x="990" y="2029"/>
                  </a:cubicBezTo>
                  <a:cubicBezTo>
                    <a:pt x="1011" y="2030"/>
                    <a:pt x="1033" y="2031"/>
                    <a:pt x="1054" y="2031"/>
                  </a:cubicBezTo>
                  <a:cubicBezTo>
                    <a:pt x="1544" y="2031"/>
                    <a:pt x="2018" y="1663"/>
                    <a:pt x="2116" y="1108"/>
                  </a:cubicBezTo>
                  <a:cubicBezTo>
                    <a:pt x="2184" y="562"/>
                    <a:pt x="1774" y="50"/>
                    <a:pt x="1194" y="16"/>
                  </a:cubicBezTo>
                  <a:cubicBezTo>
                    <a:pt x="1141" y="6"/>
                    <a:pt x="1088" y="1"/>
                    <a:pt x="103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4"/>
            <p:cNvSpPr/>
            <p:nvPr/>
          </p:nvSpPr>
          <p:spPr>
            <a:xfrm>
              <a:off x="3955000" y="4577525"/>
              <a:ext cx="53775" cy="50925"/>
            </a:xfrm>
            <a:custGeom>
              <a:avLst/>
              <a:gdLst/>
              <a:ahLst/>
              <a:cxnLst/>
              <a:rect l="l" t="t" r="r" b="b"/>
              <a:pathLst>
                <a:path w="2151" h="2037" extrusionOk="0">
                  <a:moveTo>
                    <a:pt x="1042" y="1"/>
                  </a:moveTo>
                  <a:cubicBezTo>
                    <a:pt x="542" y="1"/>
                    <a:pt x="100" y="392"/>
                    <a:pt x="69" y="930"/>
                  </a:cubicBezTo>
                  <a:cubicBezTo>
                    <a:pt x="0" y="1476"/>
                    <a:pt x="410" y="1987"/>
                    <a:pt x="956" y="2022"/>
                  </a:cubicBezTo>
                  <a:cubicBezTo>
                    <a:pt x="1009" y="2032"/>
                    <a:pt x="1062" y="2036"/>
                    <a:pt x="1114" y="2036"/>
                  </a:cubicBezTo>
                  <a:cubicBezTo>
                    <a:pt x="1597" y="2036"/>
                    <a:pt x="2017" y="1627"/>
                    <a:pt x="2048" y="1134"/>
                  </a:cubicBezTo>
                  <a:cubicBezTo>
                    <a:pt x="2150" y="588"/>
                    <a:pt x="1707" y="76"/>
                    <a:pt x="1161" y="8"/>
                  </a:cubicBezTo>
                  <a:cubicBezTo>
                    <a:pt x="1121" y="3"/>
                    <a:pt x="1081" y="1"/>
                    <a:pt x="1042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4"/>
            <p:cNvSpPr/>
            <p:nvPr/>
          </p:nvSpPr>
          <p:spPr>
            <a:xfrm>
              <a:off x="4060775" y="4591175"/>
              <a:ext cx="54625" cy="50075"/>
            </a:xfrm>
            <a:custGeom>
              <a:avLst/>
              <a:gdLst/>
              <a:ahLst/>
              <a:cxnLst/>
              <a:rect l="l" t="t" r="r" b="b"/>
              <a:pathLst>
                <a:path w="2185" h="2003" extrusionOk="0">
                  <a:moveTo>
                    <a:pt x="1083" y="1"/>
                  </a:moveTo>
                  <a:cubicBezTo>
                    <a:pt x="610" y="1"/>
                    <a:pt x="166" y="390"/>
                    <a:pt x="103" y="895"/>
                  </a:cubicBezTo>
                  <a:cubicBezTo>
                    <a:pt x="1" y="1441"/>
                    <a:pt x="444" y="1953"/>
                    <a:pt x="990" y="1987"/>
                  </a:cubicBezTo>
                  <a:cubicBezTo>
                    <a:pt x="1044" y="1997"/>
                    <a:pt x="1096" y="2002"/>
                    <a:pt x="1149" y="2002"/>
                  </a:cubicBezTo>
                  <a:cubicBezTo>
                    <a:pt x="1632" y="2002"/>
                    <a:pt x="2051" y="1593"/>
                    <a:pt x="2082" y="1100"/>
                  </a:cubicBezTo>
                  <a:cubicBezTo>
                    <a:pt x="2185" y="554"/>
                    <a:pt x="1741" y="42"/>
                    <a:pt x="1195" y="8"/>
                  </a:cubicBezTo>
                  <a:cubicBezTo>
                    <a:pt x="1157" y="3"/>
                    <a:pt x="1120" y="1"/>
                    <a:pt x="108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4"/>
            <p:cNvSpPr/>
            <p:nvPr/>
          </p:nvSpPr>
          <p:spPr>
            <a:xfrm>
              <a:off x="4168275" y="4604650"/>
              <a:ext cx="54625" cy="50775"/>
            </a:xfrm>
            <a:custGeom>
              <a:avLst/>
              <a:gdLst/>
              <a:ahLst/>
              <a:cxnLst/>
              <a:rect l="l" t="t" r="r" b="b"/>
              <a:pathLst>
                <a:path w="2185" h="2031" extrusionOk="0">
                  <a:moveTo>
                    <a:pt x="1036" y="0"/>
                  </a:moveTo>
                  <a:cubicBezTo>
                    <a:pt x="553" y="0"/>
                    <a:pt x="133" y="410"/>
                    <a:pt x="103" y="902"/>
                  </a:cubicBezTo>
                  <a:cubicBezTo>
                    <a:pt x="0" y="1448"/>
                    <a:pt x="444" y="1960"/>
                    <a:pt x="990" y="2028"/>
                  </a:cubicBezTo>
                  <a:cubicBezTo>
                    <a:pt x="1011" y="2030"/>
                    <a:pt x="1033" y="2031"/>
                    <a:pt x="1054" y="2031"/>
                  </a:cubicBezTo>
                  <a:cubicBezTo>
                    <a:pt x="1544" y="2031"/>
                    <a:pt x="2016" y="1663"/>
                    <a:pt x="2082" y="1107"/>
                  </a:cubicBezTo>
                  <a:cubicBezTo>
                    <a:pt x="2184" y="561"/>
                    <a:pt x="1740" y="49"/>
                    <a:pt x="1194" y="15"/>
                  </a:cubicBezTo>
                  <a:cubicBezTo>
                    <a:pt x="1141" y="5"/>
                    <a:pt x="1088" y="0"/>
                    <a:pt x="103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4"/>
            <p:cNvSpPr/>
            <p:nvPr/>
          </p:nvSpPr>
          <p:spPr>
            <a:xfrm>
              <a:off x="4274900" y="4617450"/>
              <a:ext cx="54625" cy="50775"/>
            </a:xfrm>
            <a:custGeom>
              <a:avLst/>
              <a:gdLst/>
              <a:ahLst/>
              <a:cxnLst/>
              <a:rect l="l" t="t" r="r" b="b"/>
              <a:pathLst>
                <a:path w="2185" h="2031" extrusionOk="0">
                  <a:moveTo>
                    <a:pt x="1036" y="0"/>
                  </a:moveTo>
                  <a:cubicBezTo>
                    <a:pt x="553" y="0"/>
                    <a:pt x="134" y="410"/>
                    <a:pt x="103" y="902"/>
                  </a:cubicBezTo>
                  <a:cubicBezTo>
                    <a:pt x="1" y="1448"/>
                    <a:pt x="444" y="1960"/>
                    <a:pt x="990" y="2028"/>
                  </a:cubicBezTo>
                  <a:cubicBezTo>
                    <a:pt x="1012" y="2030"/>
                    <a:pt x="1033" y="2030"/>
                    <a:pt x="1055" y="2030"/>
                  </a:cubicBezTo>
                  <a:cubicBezTo>
                    <a:pt x="1544" y="2030"/>
                    <a:pt x="2017" y="1663"/>
                    <a:pt x="2082" y="1107"/>
                  </a:cubicBezTo>
                  <a:cubicBezTo>
                    <a:pt x="2184" y="561"/>
                    <a:pt x="1741" y="49"/>
                    <a:pt x="1195" y="15"/>
                  </a:cubicBezTo>
                  <a:cubicBezTo>
                    <a:pt x="1142" y="5"/>
                    <a:pt x="1089" y="0"/>
                    <a:pt x="103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4"/>
            <p:cNvSpPr/>
            <p:nvPr/>
          </p:nvSpPr>
          <p:spPr>
            <a:xfrm>
              <a:off x="4381525" y="4630425"/>
              <a:ext cx="53775" cy="50600"/>
            </a:xfrm>
            <a:custGeom>
              <a:avLst/>
              <a:gdLst/>
              <a:ahLst/>
              <a:cxnLst/>
              <a:rect l="l" t="t" r="r" b="b"/>
              <a:pathLst>
                <a:path w="2151" h="2024" extrusionOk="0">
                  <a:moveTo>
                    <a:pt x="1076" y="0"/>
                  </a:moveTo>
                  <a:cubicBezTo>
                    <a:pt x="577" y="0"/>
                    <a:pt x="135" y="389"/>
                    <a:pt x="103" y="895"/>
                  </a:cubicBezTo>
                  <a:cubicBezTo>
                    <a:pt x="1" y="1441"/>
                    <a:pt x="444" y="1953"/>
                    <a:pt x="990" y="2021"/>
                  </a:cubicBezTo>
                  <a:cubicBezTo>
                    <a:pt x="1012" y="2023"/>
                    <a:pt x="1034" y="2023"/>
                    <a:pt x="1055" y="2023"/>
                  </a:cubicBezTo>
                  <a:cubicBezTo>
                    <a:pt x="1545" y="2023"/>
                    <a:pt x="2018" y="1655"/>
                    <a:pt x="2117" y="1100"/>
                  </a:cubicBezTo>
                  <a:cubicBezTo>
                    <a:pt x="2151" y="554"/>
                    <a:pt x="1741" y="42"/>
                    <a:pt x="1195" y="8"/>
                  </a:cubicBezTo>
                  <a:cubicBezTo>
                    <a:pt x="1155" y="3"/>
                    <a:pt x="1115" y="0"/>
                    <a:pt x="107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4"/>
            <p:cNvSpPr/>
            <p:nvPr/>
          </p:nvSpPr>
          <p:spPr>
            <a:xfrm>
              <a:off x="4489875" y="4642175"/>
              <a:ext cx="52050" cy="50250"/>
            </a:xfrm>
            <a:custGeom>
              <a:avLst/>
              <a:gdLst/>
              <a:ahLst/>
              <a:cxnLst/>
              <a:rect l="l" t="t" r="r" b="b"/>
              <a:pathLst>
                <a:path w="2082" h="2010" extrusionOk="0">
                  <a:moveTo>
                    <a:pt x="968" y="1"/>
                  </a:moveTo>
                  <a:cubicBezTo>
                    <a:pt x="485" y="1"/>
                    <a:pt x="65" y="410"/>
                    <a:pt x="35" y="903"/>
                  </a:cubicBezTo>
                  <a:cubicBezTo>
                    <a:pt x="1" y="1449"/>
                    <a:pt x="376" y="1961"/>
                    <a:pt x="922" y="1995"/>
                  </a:cubicBezTo>
                  <a:cubicBezTo>
                    <a:pt x="975" y="2005"/>
                    <a:pt x="1028" y="2010"/>
                    <a:pt x="1080" y="2010"/>
                  </a:cubicBezTo>
                  <a:cubicBezTo>
                    <a:pt x="1563" y="2010"/>
                    <a:pt x="1986" y="1600"/>
                    <a:pt x="2048" y="1108"/>
                  </a:cubicBezTo>
                  <a:cubicBezTo>
                    <a:pt x="2082" y="596"/>
                    <a:pt x="1707" y="84"/>
                    <a:pt x="1127" y="16"/>
                  </a:cubicBezTo>
                  <a:cubicBezTo>
                    <a:pt x="1073" y="6"/>
                    <a:pt x="1020" y="1"/>
                    <a:pt x="96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4"/>
            <p:cNvSpPr/>
            <p:nvPr/>
          </p:nvSpPr>
          <p:spPr>
            <a:xfrm>
              <a:off x="3603525" y="4642550"/>
              <a:ext cx="22200" cy="26475"/>
            </a:xfrm>
            <a:custGeom>
              <a:avLst/>
              <a:gdLst/>
              <a:ahLst/>
              <a:cxnLst/>
              <a:rect l="l" t="t" r="r" b="b"/>
              <a:pathLst>
                <a:path w="888" h="1059" extrusionOk="0">
                  <a:moveTo>
                    <a:pt x="1" y="1"/>
                  </a:moveTo>
                  <a:lnTo>
                    <a:pt x="1" y="1"/>
                  </a:lnTo>
                  <a:cubicBezTo>
                    <a:pt x="240" y="376"/>
                    <a:pt x="547" y="717"/>
                    <a:pt x="854" y="1058"/>
                  </a:cubicBezTo>
                  <a:cubicBezTo>
                    <a:pt x="888" y="547"/>
                    <a:pt x="547" y="69"/>
                    <a:pt x="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4"/>
            <p:cNvSpPr/>
            <p:nvPr/>
          </p:nvSpPr>
          <p:spPr>
            <a:xfrm>
              <a:off x="3681150" y="4654975"/>
              <a:ext cx="52075" cy="50250"/>
            </a:xfrm>
            <a:custGeom>
              <a:avLst/>
              <a:gdLst/>
              <a:ahLst/>
              <a:cxnLst/>
              <a:rect l="l" t="t" r="r" b="b"/>
              <a:pathLst>
                <a:path w="2083" h="2010" extrusionOk="0">
                  <a:moveTo>
                    <a:pt x="1003" y="1"/>
                  </a:moveTo>
                  <a:cubicBezTo>
                    <a:pt x="519" y="1"/>
                    <a:pt x="97" y="410"/>
                    <a:pt x="35" y="903"/>
                  </a:cubicBezTo>
                  <a:cubicBezTo>
                    <a:pt x="1" y="1449"/>
                    <a:pt x="376" y="1960"/>
                    <a:pt x="956" y="1995"/>
                  </a:cubicBezTo>
                  <a:cubicBezTo>
                    <a:pt x="1010" y="2005"/>
                    <a:pt x="1063" y="2009"/>
                    <a:pt x="1115" y="2009"/>
                  </a:cubicBezTo>
                  <a:cubicBezTo>
                    <a:pt x="1598" y="2009"/>
                    <a:pt x="2018" y="1600"/>
                    <a:pt x="2048" y="1107"/>
                  </a:cubicBezTo>
                  <a:cubicBezTo>
                    <a:pt x="2082" y="561"/>
                    <a:pt x="1707" y="50"/>
                    <a:pt x="1161" y="15"/>
                  </a:cubicBezTo>
                  <a:cubicBezTo>
                    <a:pt x="1108" y="5"/>
                    <a:pt x="1055" y="1"/>
                    <a:pt x="100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4"/>
            <p:cNvSpPr/>
            <p:nvPr/>
          </p:nvSpPr>
          <p:spPr>
            <a:xfrm>
              <a:off x="3786950" y="4667775"/>
              <a:ext cx="52900" cy="50050"/>
            </a:xfrm>
            <a:custGeom>
              <a:avLst/>
              <a:gdLst/>
              <a:ahLst/>
              <a:cxnLst/>
              <a:rect l="l" t="t" r="r" b="b"/>
              <a:pathLst>
                <a:path w="2116" h="2002" extrusionOk="0">
                  <a:moveTo>
                    <a:pt x="993" y="1"/>
                  </a:moveTo>
                  <a:cubicBezTo>
                    <a:pt x="485" y="1"/>
                    <a:pt x="65" y="410"/>
                    <a:pt x="34" y="903"/>
                  </a:cubicBezTo>
                  <a:cubicBezTo>
                    <a:pt x="0" y="1448"/>
                    <a:pt x="376" y="1960"/>
                    <a:pt x="922" y="1994"/>
                  </a:cubicBezTo>
                  <a:cubicBezTo>
                    <a:pt x="964" y="1999"/>
                    <a:pt x="1006" y="2002"/>
                    <a:pt x="1048" y="2002"/>
                  </a:cubicBezTo>
                  <a:cubicBezTo>
                    <a:pt x="1574" y="2002"/>
                    <a:pt x="2016" y="1613"/>
                    <a:pt x="2048" y="1107"/>
                  </a:cubicBezTo>
                  <a:cubicBezTo>
                    <a:pt x="2116" y="561"/>
                    <a:pt x="1706" y="49"/>
                    <a:pt x="1160" y="15"/>
                  </a:cubicBezTo>
                  <a:cubicBezTo>
                    <a:pt x="1104" y="5"/>
                    <a:pt x="1048" y="1"/>
                    <a:pt x="99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4"/>
            <p:cNvSpPr/>
            <p:nvPr/>
          </p:nvSpPr>
          <p:spPr>
            <a:xfrm>
              <a:off x="3893575" y="4680575"/>
              <a:ext cx="52925" cy="50050"/>
            </a:xfrm>
            <a:custGeom>
              <a:avLst/>
              <a:gdLst/>
              <a:ahLst/>
              <a:cxnLst/>
              <a:rect l="l" t="t" r="r" b="b"/>
              <a:pathLst>
                <a:path w="2117" h="2002" extrusionOk="0">
                  <a:moveTo>
                    <a:pt x="993" y="0"/>
                  </a:moveTo>
                  <a:cubicBezTo>
                    <a:pt x="485" y="0"/>
                    <a:pt x="65" y="410"/>
                    <a:pt x="35" y="902"/>
                  </a:cubicBezTo>
                  <a:cubicBezTo>
                    <a:pt x="1" y="1448"/>
                    <a:pt x="376" y="1960"/>
                    <a:pt x="922" y="1994"/>
                  </a:cubicBezTo>
                  <a:cubicBezTo>
                    <a:pt x="964" y="1999"/>
                    <a:pt x="1007" y="2002"/>
                    <a:pt x="1048" y="2002"/>
                  </a:cubicBezTo>
                  <a:cubicBezTo>
                    <a:pt x="1574" y="2002"/>
                    <a:pt x="2016" y="1613"/>
                    <a:pt x="2048" y="1107"/>
                  </a:cubicBezTo>
                  <a:cubicBezTo>
                    <a:pt x="2116" y="561"/>
                    <a:pt x="1707" y="49"/>
                    <a:pt x="1161" y="15"/>
                  </a:cubicBezTo>
                  <a:cubicBezTo>
                    <a:pt x="1104" y="5"/>
                    <a:pt x="1048" y="0"/>
                    <a:pt x="993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4"/>
            <p:cNvSpPr/>
            <p:nvPr/>
          </p:nvSpPr>
          <p:spPr>
            <a:xfrm>
              <a:off x="4000200" y="4692700"/>
              <a:ext cx="52075" cy="50725"/>
            </a:xfrm>
            <a:custGeom>
              <a:avLst/>
              <a:gdLst/>
              <a:ahLst/>
              <a:cxnLst/>
              <a:rect l="l" t="t" r="r" b="b"/>
              <a:pathLst>
                <a:path w="2083" h="2029" extrusionOk="0">
                  <a:moveTo>
                    <a:pt x="1043" y="1"/>
                  </a:moveTo>
                  <a:cubicBezTo>
                    <a:pt x="513" y="1"/>
                    <a:pt x="67" y="421"/>
                    <a:pt x="35" y="929"/>
                  </a:cubicBezTo>
                  <a:cubicBezTo>
                    <a:pt x="1" y="1475"/>
                    <a:pt x="376" y="1987"/>
                    <a:pt x="922" y="2021"/>
                  </a:cubicBezTo>
                  <a:cubicBezTo>
                    <a:pt x="965" y="2026"/>
                    <a:pt x="1007" y="2029"/>
                    <a:pt x="1048" y="2029"/>
                  </a:cubicBezTo>
                  <a:cubicBezTo>
                    <a:pt x="1570" y="2029"/>
                    <a:pt x="1985" y="1640"/>
                    <a:pt x="2048" y="1134"/>
                  </a:cubicBezTo>
                  <a:cubicBezTo>
                    <a:pt x="2082" y="588"/>
                    <a:pt x="1707" y="76"/>
                    <a:pt x="1161" y="8"/>
                  </a:cubicBezTo>
                  <a:cubicBezTo>
                    <a:pt x="1121" y="3"/>
                    <a:pt x="1082" y="1"/>
                    <a:pt x="104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4"/>
            <p:cNvSpPr/>
            <p:nvPr/>
          </p:nvSpPr>
          <p:spPr>
            <a:xfrm>
              <a:off x="4106850" y="4706175"/>
              <a:ext cx="52050" cy="50050"/>
            </a:xfrm>
            <a:custGeom>
              <a:avLst/>
              <a:gdLst/>
              <a:ahLst/>
              <a:cxnLst/>
              <a:rect l="l" t="t" r="r" b="b"/>
              <a:pathLst>
                <a:path w="2082" h="2002" extrusionOk="0">
                  <a:moveTo>
                    <a:pt x="993" y="0"/>
                  </a:moveTo>
                  <a:cubicBezTo>
                    <a:pt x="485" y="0"/>
                    <a:pt x="65" y="409"/>
                    <a:pt x="34" y="902"/>
                  </a:cubicBezTo>
                  <a:cubicBezTo>
                    <a:pt x="0" y="1448"/>
                    <a:pt x="376" y="1960"/>
                    <a:pt x="922" y="1994"/>
                  </a:cubicBezTo>
                  <a:cubicBezTo>
                    <a:pt x="964" y="1999"/>
                    <a:pt x="1006" y="2001"/>
                    <a:pt x="1047" y="2001"/>
                  </a:cubicBezTo>
                  <a:cubicBezTo>
                    <a:pt x="1570" y="2001"/>
                    <a:pt x="1984" y="1613"/>
                    <a:pt x="2048" y="1107"/>
                  </a:cubicBezTo>
                  <a:cubicBezTo>
                    <a:pt x="2082" y="561"/>
                    <a:pt x="1706" y="49"/>
                    <a:pt x="1160" y="15"/>
                  </a:cubicBezTo>
                  <a:cubicBezTo>
                    <a:pt x="1104" y="5"/>
                    <a:pt x="1048" y="0"/>
                    <a:pt x="993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4"/>
            <p:cNvSpPr/>
            <p:nvPr/>
          </p:nvSpPr>
          <p:spPr>
            <a:xfrm>
              <a:off x="4213475" y="4718950"/>
              <a:ext cx="52925" cy="50075"/>
            </a:xfrm>
            <a:custGeom>
              <a:avLst/>
              <a:gdLst/>
              <a:ahLst/>
              <a:cxnLst/>
              <a:rect l="l" t="t" r="r" b="b"/>
              <a:pathLst>
                <a:path w="2117" h="2003" extrusionOk="0">
                  <a:moveTo>
                    <a:pt x="993" y="1"/>
                  </a:moveTo>
                  <a:cubicBezTo>
                    <a:pt x="485" y="1"/>
                    <a:pt x="66" y="410"/>
                    <a:pt x="35" y="903"/>
                  </a:cubicBezTo>
                  <a:cubicBezTo>
                    <a:pt x="1" y="1449"/>
                    <a:pt x="376" y="1961"/>
                    <a:pt x="922" y="1995"/>
                  </a:cubicBezTo>
                  <a:cubicBezTo>
                    <a:pt x="965" y="2000"/>
                    <a:pt x="1007" y="2002"/>
                    <a:pt x="1048" y="2002"/>
                  </a:cubicBezTo>
                  <a:cubicBezTo>
                    <a:pt x="1570" y="2002"/>
                    <a:pt x="1985" y="1614"/>
                    <a:pt x="2048" y="1108"/>
                  </a:cubicBezTo>
                  <a:cubicBezTo>
                    <a:pt x="2116" y="562"/>
                    <a:pt x="1707" y="50"/>
                    <a:pt x="1161" y="16"/>
                  </a:cubicBezTo>
                  <a:cubicBezTo>
                    <a:pt x="1104" y="6"/>
                    <a:pt x="1048" y="1"/>
                    <a:pt x="99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4"/>
            <p:cNvSpPr/>
            <p:nvPr/>
          </p:nvSpPr>
          <p:spPr>
            <a:xfrm>
              <a:off x="4320125" y="4731750"/>
              <a:ext cx="52900" cy="50250"/>
            </a:xfrm>
            <a:custGeom>
              <a:avLst/>
              <a:gdLst/>
              <a:ahLst/>
              <a:cxnLst/>
              <a:rect l="l" t="t" r="r" b="b"/>
              <a:pathLst>
                <a:path w="2116" h="2010" extrusionOk="0">
                  <a:moveTo>
                    <a:pt x="968" y="1"/>
                  </a:moveTo>
                  <a:cubicBezTo>
                    <a:pt x="485" y="1"/>
                    <a:pt x="65" y="410"/>
                    <a:pt x="34" y="903"/>
                  </a:cubicBezTo>
                  <a:cubicBezTo>
                    <a:pt x="0" y="1449"/>
                    <a:pt x="375" y="1961"/>
                    <a:pt x="921" y="1995"/>
                  </a:cubicBezTo>
                  <a:cubicBezTo>
                    <a:pt x="978" y="2005"/>
                    <a:pt x="1034" y="2009"/>
                    <a:pt x="1088" y="2009"/>
                  </a:cubicBezTo>
                  <a:cubicBezTo>
                    <a:pt x="1591" y="2009"/>
                    <a:pt x="1986" y="1600"/>
                    <a:pt x="2047" y="1107"/>
                  </a:cubicBezTo>
                  <a:cubicBezTo>
                    <a:pt x="2116" y="562"/>
                    <a:pt x="1706" y="50"/>
                    <a:pt x="1126" y="16"/>
                  </a:cubicBezTo>
                  <a:cubicBezTo>
                    <a:pt x="1073" y="6"/>
                    <a:pt x="1020" y="1"/>
                    <a:pt x="96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4"/>
            <p:cNvSpPr/>
            <p:nvPr/>
          </p:nvSpPr>
          <p:spPr>
            <a:xfrm>
              <a:off x="4426750" y="4744550"/>
              <a:ext cx="52050" cy="49875"/>
            </a:xfrm>
            <a:custGeom>
              <a:avLst/>
              <a:gdLst/>
              <a:ahLst/>
              <a:cxnLst/>
              <a:rect l="l" t="t" r="r" b="b"/>
              <a:pathLst>
                <a:path w="2082" h="1995" extrusionOk="0">
                  <a:moveTo>
                    <a:pt x="993" y="1"/>
                  </a:moveTo>
                  <a:cubicBezTo>
                    <a:pt x="485" y="1"/>
                    <a:pt x="65" y="410"/>
                    <a:pt x="35" y="903"/>
                  </a:cubicBezTo>
                  <a:cubicBezTo>
                    <a:pt x="0" y="1414"/>
                    <a:pt x="308" y="1824"/>
                    <a:pt x="751" y="1995"/>
                  </a:cubicBezTo>
                  <a:cubicBezTo>
                    <a:pt x="1195" y="1722"/>
                    <a:pt x="1604" y="1414"/>
                    <a:pt x="2048" y="1073"/>
                  </a:cubicBezTo>
                  <a:cubicBezTo>
                    <a:pt x="2082" y="527"/>
                    <a:pt x="1707" y="50"/>
                    <a:pt x="1161" y="15"/>
                  </a:cubicBezTo>
                  <a:cubicBezTo>
                    <a:pt x="1104" y="5"/>
                    <a:pt x="1048" y="1"/>
                    <a:pt x="99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4"/>
            <p:cNvSpPr/>
            <p:nvPr/>
          </p:nvSpPr>
          <p:spPr>
            <a:xfrm>
              <a:off x="3719550" y="4751675"/>
              <a:ext cx="52050" cy="49575"/>
            </a:xfrm>
            <a:custGeom>
              <a:avLst/>
              <a:gdLst/>
              <a:ahLst/>
              <a:cxnLst/>
              <a:rect l="l" t="t" r="r" b="b"/>
              <a:pathLst>
                <a:path w="2082" h="1983" extrusionOk="0">
                  <a:moveTo>
                    <a:pt x="1049" y="1"/>
                  </a:moveTo>
                  <a:cubicBezTo>
                    <a:pt x="570" y="1"/>
                    <a:pt x="162" y="299"/>
                    <a:pt x="0" y="720"/>
                  </a:cubicBezTo>
                  <a:cubicBezTo>
                    <a:pt x="444" y="1164"/>
                    <a:pt x="888" y="1539"/>
                    <a:pt x="1331" y="1983"/>
                  </a:cubicBezTo>
                  <a:cubicBezTo>
                    <a:pt x="1707" y="1812"/>
                    <a:pt x="1980" y="1505"/>
                    <a:pt x="2014" y="1129"/>
                  </a:cubicBezTo>
                  <a:cubicBezTo>
                    <a:pt x="2082" y="583"/>
                    <a:pt x="1672" y="72"/>
                    <a:pt x="1127" y="3"/>
                  </a:cubicBezTo>
                  <a:cubicBezTo>
                    <a:pt x="1101" y="2"/>
                    <a:pt x="1075" y="1"/>
                    <a:pt x="1049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4"/>
            <p:cNvSpPr/>
            <p:nvPr/>
          </p:nvSpPr>
          <p:spPr>
            <a:xfrm>
              <a:off x="3825325" y="4764350"/>
              <a:ext cx="52925" cy="50925"/>
            </a:xfrm>
            <a:custGeom>
              <a:avLst/>
              <a:gdLst/>
              <a:ahLst/>
              <a:cxnLst/>
              <a:rect l="l" t="t" r="r" b="b"/>
              <a:pathLst>
                <a:path w="2117" h="2037" extrusionOk="0">
                  <a:moveTo>
                    <a:pt x="1076" y="1"/>
                  </a:moveTo>
                  <a:cubicBezTo>
                    <a:pt x="577" y="1"/>
                    <a:pt x="132" y="392"/>
                    <a:pt x="69" y="930"/>
                  </a:cubicBezTo>
                  <a:cubicBezTo>
                    <a:pt x="1" y="1476"/>
                    <a:pt x="410" y="1987"/>
                    <a:pt x="990" y="2021"/>
                  </a:cubicBezTo>
                  <a:cubicBezTo>
                    <a:pt x="1044" y="2031"/>
                    <a:pt x="1097" y="2036"/>
                    <a:pt x="1149" y="2036"/>
                  </a:cubicBezTo>
                  <a:cubicBezTo>
                    <a:pt x="1632" y="2036"/>
                    <a:pt x="2051" y="1627"/>
                    <a:pt x="2082" y="1134"/>
                  </a:cubicBezTo>
                  <a:cubicBezTo>
                    <a:pt x="2116" y="588"/>
                    <a:pt x="1741" y="76"/>
                    <a:pt x="1195" y="8"/>
                  </a:cubicBezTo>
                  <a:cubicBezTo>
                    <a:pt x="1155" y="3"/>
                    <a:pt x="1115" y="1"/>
                    <a:pt x="107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4"/>
            <p:cNvSpPr/>
            <p:nvPr/>
          </p:nvSpPr>
          <p:spPr>
            <a:xfrm>
              <a:off x="3931100" y="4777150"/>
              <a:ext cx="53775" cy="50925"/>
            </a:xfrm>
            <a:custGeom>
              <a:avLst/>
              <a:gdLst/>
              <a:ahLst/>
              <a:cxnLst/>
              <a:rect l="l" t="t" r="r" b="b"/>
              <a:pathLst>
                <a:path w="2151" h="2037" extrusionOk="0">
                  <a:moveTo>
                    <a:pt x="1069" y="1"/>
                  </a:moveTo>
                  <a:cubicBezTo>
                    <a:pt x="543" y="1"/>
                    <a:pt x="101" y="392"/>
                    <a:pt x="69" y="929"/>
                  </a:cubicBezTo>
                  <a:cubicBezTo>
                    <a:pt x="1" y="1475"/>
                    <a:pt x="410" y="1987"/>
                    <a:pt x="956" y="2021"/>
                  </a:cubicBezTo>
                  <a:cubicBezTo>
                    <a:pt x="1013" y="2031"/>
                    <a:pt x="1069" y="2036"/>
                    <a:pt x="1124" y="2036"/>
                  </a:cubicBezTo>
                  <a:cubicBezTo>
                    <a:pt x="1632" y="2036"/>
                    <a:pt x="2052" y="1627"/>
                    <a:pt x="2082" y="1134"/>
                  </a:cubicBezTo>
                  <a:cubicBezTo>
                    <a:pt x="2151" y="588"/>
                    <a:pt x="1775" y="76"/>
                    <a:pt x="1195" y="8"/>
                  </a:cubicBezTo>
                  <a:cubicBezTo>
                    <a:pt x="1153" y="3"/>
                    <a:pt x="1111" y="1"/>
                    <a:pt x="1069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4"/>
            <p:cNvSpPr/>
            <p:nvPr/>
          </p:nvSpPr>
          <p:spPr>
            <a:xfrm>
              <a:off x="4037750" y="4789950"/>
              <a:ext cx="53775" cy="50600"/>
            </a:xfrm>
            <a:custGeom>
              <a:avLst/>
              <a:gdLst/>
              <a:ahLst/>
              <a:cxnLst/>
              <a:rect l="l" t="t" r="r" b="b"/>
              <a:pathLst>
                <a:path w="2151" h="2024" extrusionOk="0">
                  <a:moveTo>
                    <a:pt x="1069" y="0"/>
                  </a:moveTo>
                  <a:cubicBezTo>
                    <a:pt x="542" y="0"/>
                    <a:pt x="100" y="392"/>
                    <a:pt x="69" y="929"/>
                  </a:cubicBezTo>
                  <a:cubicBezTo>
                    <a:pt x="0" y="1475"/>
                    <a:pt x="410" y="1987"/>
                    <a:pt x="956" y="2021"/>
                  </a:cubicBezTo>
                  <a:cubicBezTo>
                    <a:pt x="980" y="2023"/>
                    <a:pt x="1005" y="2023"/>
                    <a:pt x="1029" y="2023"/>
                  </a:cubicBezTo>
                  <a:cubicBezTo>
                    <a:pt x="1578" y="2023"/>
                    <a:pt x="2049" y="1657"/>
                    <a:pt x="2082" y="1134"/>
                  </a:cubicBezTo>
                  <a:cubicBezTo>
                    <a:pt x="2150" y="588"/>
                    <a:pt x="1741" y="76"/>
                    <a:pt x="1195" y="8"/>
                  </a:cubicBezTo>
                  <a:cubicBezTo>
                    <a:pt x="1152" y="3"/>
                    <a:pt x="1110" y="0"/>
                    <a:pt x="1069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4"/>
            <p:cNvSpPr/>
            <p:nvPr/>
          </p:nvSpPr>
          <p:spPr>
            <a:xfrm>
              <a:off x="4144375" y="4802750"/>
              <a:ext cx="53775" cy="50900"/>
            </a:xfrm>
            <a:custGeom>
              <a:avLst/>
              <a:gdLst/>
              <a:ahLst/>
              <a:cxnLst/>
              <a:rect l="l" t="t" r="r" b="b"/>
              <a:pathLst>
                <a:path w="2151" h="2036" extrusionOk="0">
                  <a:moveTo>
                    <a:pt x="1069" y="0"/>
                  </a:moveTo>
                  <a:cubicBezTo>
                    <a:pt x="543" y="0"/>
                    <a:pt x="101" y="391"/>
                    <a:pt x="69" y="929"/>
                  </a:cubicBezTo>
                  <a:cubicBezTo>
                    <a:pt x="1" y="1475"/>
                    <a:pt x="410" y="1987"/>
                    <a:pt x="956" y="2021"/>
                  </a:cubicBezTo>
                  <a:cubicBezTo>
                    <a:pt x="1013" y="2031"/>
                    <a:pt x="1069" y="2036"/>
                    <a:pt x="1124" y="2036"/>
                  </a:cubicBezTo>
                  <a:cubicBezTo>
                    <a:pt x="1632" y="2036"/>
                    <a:pt x="2051" y="1626"/>
                    <a:pt x="2082" y="1134"/>
                  </a:cubicBezTo>
                  <a:cubicBezTo>
                    <a:pt x="2150" y="588"/>
                    <a:pt x="1775" y="76"/>
                    <a:pt x="1195" y="8"/>
                  </a:cubicBezTo>
                  <a:cubicBezTo>
                    <a:pt x="1153" y="3"/>
                    <a:pt x="1111" y="0"/>
                    <a:pt x="1069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4"/>
            <p:cNvSpPr/>
            <p:nvPr/>
          </p:nvSpPr>
          <p:spPr>
            <a:xfrm>
              <a:off x="4251025" y="4815550"/>
              <a:ext cx="53750" cy="50900"/>
            </a:xfrm>
            <a:custGeom>
              <a:avLst/>
              <a:gdLst/>
              <a:ahLst/>
              <a:cxnLst/>
              <a:rect l="l" t="t" r="r" b="b"/>
              <a:pathLst>
                <a:path w="2150" h="2036" extrusionOk="0">
                  <a:moveTo>
                    <a:pt x="1068" y="0"/>
                  </a:moveTo>
                  <a:cubicBezTo>
                    <a:pt x="542" y="0"/>
                    <a:pt x="100" y="391"/>
                    <a:pt x="68" y="929"/>
                  </a:cubicBezTo>
                  <a:cubicBezTo>
                    <a:pt x="0" y="1475"/>
                    <a:pt x="410" y="1987"/>
                    <a:pt x="956" y="2021"/>
                  </a:cubicBezTo>
                  <a:cubicBezTo>
                    <a:pt x="1012" y="2031"/>
                    <a:pt x="1068" y="2036"/>
                    <a:pt x="1123" y="2036"/>
                  </a:cubicBezTo>
                  <a:cubicBezTo>
                    <a:pt x="1631" y="2036"/>
                    <a:pt x="2051" y="1626"/>
                    <a:pt x="2082" y="1134"/>
                  </a:cubicBezTo>
                  <a:cubicBezTo>
                    <a:pt x="2150" y="588"/>
                    <a:pt x="1740" y="76"/>
                    <a:pt x="1194" y="8"/>
                  </a:cubicBezTo>
                  <a:cubicBezTo>
                    <a:pt x="1152" y="3"/>
                    <a:pt x="1110" y="0"/>
                    <a:pt x="1068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4"/>
            <p:cNvSpPr/>
            <p:nvPr/>
          </p:nvSpPr>
          <p:spPr>
            <a:xfrm>
              <a:off x="4360200" y="4827600"/>
              <a:ext cx="29900" cy="19725"/>
            </a:xfrm>
            <a:custGeom>
              <a:avLst/>
              <a:gdLst/>
              <a:ahLst/>
              <a:cxnLst/>
              <a:rect l="l" t="t" r="r" b="b"/>
              <a:pathLst>
                <a:path w="1196" h="789" extrusionOk="0">
                  <a:moveTo>
                    <a:pt x="1027" y="1"/>
                  </a:moveTo>
                  <a:cubicBezTo>
                    <a:pt x="572" y="1"/>
                    <a:pt x="131" y="332"/>
                    <a:pt x="1" y="788"/>
                  </a:cubicBezTo>
                  <a:cubicBezTo>
                    <a:pt x="410" y="549"/>
                    <a:pt x="820" y="310"/>
                    <a:pt x="1195" y="37"/>
                  </a:cubicBezTo>
                  <a:cubicBezTo>
                    <a:pt x="1161" y="37"/>
                    <a:pt x="1127" y="3"/>
                    <a:pt x="1093" y="3"/>
                  </a:cubicBezTo>
                  <a:cubicBezTo>
                    <a:pt x="1071" y="2"/>
                    <a:pt x="1049" y="1"/>
                    <a:pt x="1027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4"/>
            <p:cNvSpPr/>
            <p:nvPr/>
          </p:nvSpPr>
          <p:spPr>
            <a:xfrm>
              <a:off x="3872250" y="4878775"/>
              <a:ext cx="51200" cy="45325"/>
            </a:xfrm>
            <a:custGeom>
              <a:avLst/>
              <a:gdLst/>
              <a:ahLst/>
              <a:cxnLst/>
              <a:rect l="l" t="t" r="r" b="b"/>
              <a:pathLst>
                <a:path w="2048" h="1813" extrusionOk="0">
                  <a:moveTo>
                    <a:pt x="969" y="0"/>
                  </a:moveTo>
                  <a:cubicBezTo>
                    <a:pt x="530" y="0"/>
                    <a:pt x="160" y="236"/>
                    <a:pt x="0" y="652"/>
                  </a:cubicBezTo>
                  <a:cubicBezTo>
                    <a:pt x="546" y="1062"/>
                    <a:pt x="1092" y="1403"/>
                    <a:pt x="1570" y="1812"/>
                  </a:cubicBezTo>
                  <a:cubicBezTo>
                    <a:pt x="1775" y="1642"/>
                    <a:pt x="1911" y="1403"/>
                    <a:pt x="1945" y="1130"/>
                  </a:cubicBezTo>
                  <a:cubicBezTo>
                    <a:pt x="2048" y="550"/>
                    <a:pt x="1604" y="38"/>
                    <a:pt x="1058" y="4"/>
                  </a:cubicBezTo>
                  <a:cubicBezTo>
                    <a:pt x="1028" y="2"/>
                    <a:pt x="998" y="0"/>
                    <a:pt x="969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4"/>
            <p:cNvSpPr/>
            <p:nvPr/>
          </p:nvSpPr>
          <p:spPr>
            <a:xfrm>
              <a:off x="3975475" y="4891475"/>
              <a:ext cx="52900" cy="50725"/>
            </a:xfrm>
            <a:custGeom>
              <a:avLst/>
              <a:gdLst/>
              <a:ahLst/>
              <a:cxnLst/>
              <a:rect l="l" t="t" r="r" b="b"/>
              <a:pathLst>
                <a:path w="2116" h="2029" extrusionOk="0">
                  <a:moveTo>
                    <a:pt x="1075" y="0"/>
                  </a:moveTo>
                  <a:cubicBezTo>
                    <a:pt x="576" y="0"/>
                    <a:pt x="134" y="389"/>
                    <a:pt x="103" y="895"/>
                  </a:cubicBezTo>
                  <a:cubicBezTo>
                    <a:pt x="0" y="1475"/>
                    <a:pt x="444" y="1987"/>
                    <a:pt x="990" y="2021"/>
                  </a:cubicBezTo>
                  <a:cubicBezTo>
                    <a:pt x="1030" y="2026"/>
                    <a:pt x="1070" y="2028"/>
                    <a:pt x="1109" y="2028"/>
                  </a:cubicBezTo>
                  <a:cubicBezTo>
                    <a:pt x="1608" y="2028"/>
                    <a:pt x="2050" y="1640"/>
                    <a:pt x="2082" y="1134"/>
                  </a:cubicBezTo>
                  <a:cubicBezTo>
                    <a:pt x="2116" y="554"/>
                    <a:pt x="1741" y="42"/>
                    <a:pt x="1195" y="8"/>
                  </a:cubicBezTo>
                  <a:cubicBezTo>
                    <a:pt x="1155" y="3"/>
                    <a:pt x="1115" y="0"/>
                    <a:pt x="107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4"/>
            <p:cNvSpPr/>
            <p:nvPr/>
          </p:nvSpPr>
          <p:spPr>
            <a:xfrm>
              <a:off x="4082950" y="4904250"/>
              <a:ext cx="52075" cy="50750"/>
            </a:xfrm>
            <a:custGeom>
              <a:avLst/>
              <a:gdLst/>
              <a:ahLst/>
              <a:cxnLst/>
              <a:rect l="l" t="t" r="r" b="b"/>
              <a:pathLst>
                <a:path w="2083" h="2030" extrusionOk="0">
                  <a:moveTo>
                    <a:pt x="1042" y="1"/>
                  </a:moveTo>
                  <a:cubicBezTo>
                    <a:pt x="543" y="1"/>
                    <a:pt x="101" y="390"/>
                    <a:pt x="69" y="896"/>
                  </a:cubicBezTo>
                  <a:cubicBezTo>
                    <a:pt x="1" y="1476"/>
                    <a:pt x="410" y="1988"/>
                    <a:pt x="956" y="2022"/>
                  </a:cubicBezTo>
                  <a:cubicBezTo>
                    <a:pt x="996" y="2027"/>
                    <a:pt x="1036" y="2029"/>
                    <a:pt x="1076" y="2029"/>
                  </a:cubicBezTo>
                  <a:cubicBezTo>
                    <a:pt x="1575" y="2029"/>
                    <a:pt x="2017" y="1640"/>
                    <a:pt x="2048" y="1134"/>
                  </a:cubicBezTo>
                  <a:cubicBezTo>
                    <a:pt x="2082" y="554"/>
                    <a:pt x="1707" y="43"/>
                    <a:pt x="1161" y="8"/>
                  </a:cubicBezTo>
                  <a:cubicBezTo>
                    <a:pt x="1121" y="3"/>
                    <a:pt x="1081" y="1"/>
                    <a:pt x="1042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4"/>
            <p:cNvSpPr/>
            <p:nvPr/>
          </p:nvSpPr>
          <p:spPr>
            <a:xfrm>
              <a:off x="4196425" y="4917125"/>
              <a:ext cx="22200" cy="9525"/>
            </a:xfrm>
            <a:custGeom>
              <a:avLst/>
              <a:gdLst/>
              <a:ahLst/>
              <a:cxnLst/>
              <a:rect l="l" t="t" r="r" b="b"/>
              <a:pathLst>
                <a:path w="888" h="381" extrusionOk="0">
                  <a:moveTo>
                    <a:pt x="792" y="1"/>
                  </a:moveTo>
                  <a:cubicBezTo>
                    <a:pt x="460" y="1"/>
                    <a:pt x="187" y="162"/>
                    <a:pt x="0" y="381"/>
                  </a:cubicBezTo>
                  <a:lnTo>
                    <a:pt x="887" y="5"/>
                  </a:lnTo>
                  <a:cubicBezTo>
                    <a:pt x="855" y="2"/>
                    <a:pt x="824" y="1"/>
                    <a:pt x="792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4"/>
            <p:cNvSpPr/>
            <p:nvPr/>
          </p:nvSpPr>
          <p:spPr>
            <a:xfrm>
              <a:off x="4154188" y="4307225"/>
              <a:ext cx="52925" cy="50600"/>
            </a:xfrm>
            <a:custGeom>
              <a:avLst/>
              <a:gdLst/>
              <a:ahLst/>
              <a:cxnLst/>
              <a:rect l="l" t="t" r="r" b="b"/>
              <a:pathLst>
                <a:path w="2117" h="2024" extrusionOk="0">
                  <a:moveTo>
                    <a:pt x="1041" y="1"/>
                  </a:moveTo>
                  <a:cubicBezTo>
                    <a:pt x="542" y="1"/>
                    <a:pt x="98" y="390"/>
                    <a:pt x="35" y="896"/>
                  </a:cubicBezTo>
                  <a:cubicBezTo>
                    <a:pt x="1" y="1476"/>
                    <a:pt x="376" y="1988"/>
                    <a:pt x="922" y="2022"/>
                  </a:cubicBezTo>
                  <a:cubicBezTo>
                    <a:pt x="947" y="2023"/>
                    <a:pt x="971" y="2024"/>
                    <a:pt x="995" y="2024"/>
                  </a:cubicBezTo>
                  <a:cubicBezTo>
                    <a:pt x="1544" y="2024"/>
                    <a:pt x="2015" y="1657"/>
                    <a:pt x="2048" y="1134"/>
                  </a:cubicBezTo>
                  <a:cubicBezTo>
                    <a:pt x="2116" y="554"/>
                    <a:pt x="1707" y="43"/>
                    <a:pt x="1161" y="8"/>
                  </a:cubicBezTo>
                  <a:cubicBezTo>
                    <a:pt x="1121" y="3"/>
                    <a:pt x="1081" y="1"/>
                    <a:pt x="104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87" name="Google Shape;987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268921">
            <a:off x="792378" y="1050"/>
            <a:ext cx="1189299" cy="9363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88" name="Google Shape;988;p24"/>
          <p:cNvGrpSpPr/>
          <p:nvPr/>
        </p:nvGrpSpPr>
        <p:grpSpPr>
          <a:xfrm rot="10800000">
            <a:off x="0" y="3788350"/>
            <a:ext cx="1355125" cy="1355150"/>
            <a:chOff x="7788875" y="0"/>
            <a:chExt cx="1355125" cy="1355150"/>
          </a:xfrm>
        </p:grpSpPr>
        <p:sp>
          <p:nvSpPr>
            <p:cNvPr id="989" name="Google Shape;989;p24"/>
            <p:cNvSpPr/>
            <p:nvPr/>
          </p:nvSpPr>
          <p:spPr>
            <a:xfrm>
              <a:off x="7788875" y="0"/>
              <a:ext cx="1355125" cy="1355150"/>
            </a:xfrm>
            <a:custGeom>
              <a:avLst/>
              <a:gdLst/>
              <a:ahLst/>
              <a:cxnLst/>
              <a:rect l="l" t="t" r="r" b="b"/>
              <a:pathLst>
                <a:path w="54205" h="54206" extrusionOk="0">
                  <a:moveTo>
                    <a:pt x="0" y="1"/>
                  </a:moveTo>
                  <a:lnTo>
                    <a:pt x="54205" y="54205"/>
                  </a:lnTo>
                  <a:lnTo>
                    <a:pt x="54205" y="48472"/>
                  </a:lnTo>
                  <a:lnTo>
                    <a:pt x="576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4"/>
            <p:cNvSpPr/>
            <p:nvPr/>
          </p:nvSpPr>
          <p:spPr>
            <a:xfrm>
              <a:off x="8142600" y="0"/>
              <a:ext cx="1001400" cy="1002050"/>
            </a:xfrm>
            <a:custGeom>
              <a:avLst/>
              <a:gdLst/>
              <a:ahLst/>
              <a:cxnLst/>
              <a:rect l="l" t="t" r="r" b="b"/>
              <a:pathLst>
                <a:path w="40056" h="40082" extrusionOk="0">
                  <a:moveTo>
                    <a:pt x="1" y="1"/>
                  </a:moveTo>
                  <a:lnTo>
                    <a:pt x="40056" y="40082"/>
                  </a:lnTo>
                  <a:lnTo>
                    <a:pt x="40056" y="34322"/>
                  </a:lnTo>
                  <a:lnTo>
                    <a:pt x="57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4"/>
            <p:cNvSpPr/>
            <p:nvPr/>
          </p:nvSpPr>
          <p:spPr>
            <a:xfrm>
              <a:off x="8496350" y="0"/>
              <a:ext cx="647650" cy="648325"/>
            </a:xfrm>
            <a:custGeom>
              <a:avLst/>
              <a:gdLst/>
              <a:ahLst/>
              <a:cxnLst/>
              <a:rect l="l" t="t" r="r" b="b"/>
              <a:pathLst>
                <a:path w="25906" h="25933" extrusionOk="0">
                  <a:moveTo>
                    <a:pt x="0" y="1"/>
                  </a:moveTo>
                  <a:lnTo>
                    <a:pt x="25906" y="25933"/>
                  </a:lnTo>
                  <a:lnTo>
                    <a:pt x="25906" y="20199"/>
                  </a:lnTo>
                  <a:lnTo>
                    <a:pt x="57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2" name="Google Shape;992;p24"/>
          <p:cNvSpPr txBox="1">
            <a:spLocks noGrp="1"/>
          </p:cNvSpPr>
          <p:nvPr>
            <p:ph type="title"/>
          </p:nvPr>
        </p:nvSpPr>
        <p:spPr>
          <a:xfrm>
            <a:off x="713225" y="1712497"/>
            <a:ext cx="3858900" cy="12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993" name="Google Shape;993;p24"/>
          <p:cNvSpPr txBox="1">
            <a:spLocks noGrp="1"/>
          </p:cNvSpPr>
          <p:nvPr>
            <p:ph type="body" idx="1"/>
          </p:nvPr>
        </p:nvSpPr>
        <p:spPr>
          <a:xfrm>
            <a:off x="713225" y="2956047"/>
            <a:ext cx="3055200" cy="11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994" name="Google Shape;994;p24"/>
          <p:cNvGrpSpPr/>
          <p:nvPr/>
        </p:nvGrpSpPr>
        <p:grpSpPr>
          <a:xfrm rot="-355840">
            <a:off x="724916" y="23423"/>
            <a:ext cx="1188693" cy="891577"/>
            <a:chOff x="2683075" y="2759700"/>
            <a:chExt cx="1544925" cy="1083825"/>
          </a:xfrm>
        </p:grpSpPr>
        <p:sp>
          <p:nvSpPr>
            <p:cNvPr id="995" name="Google Shape;995;p24"/>
            <p:cNvSpPr/>
            <p:nvPr/>
          </p:nvSpPr>
          <p:spPr>
            <a:xfrm>
              <a:off x="2683075" y="2759850"/>
              <a:ext cx="1544925" cy="1083675"/>
            </a:xfrm>
            <a:custGeom>
              <a:avLst/>
              <a:gdLst/>
              <a:ahLst/>
              <a:cxnLst/>
              <a:rect l="l" t="t" r="r" b="b"/>
              <a:pathLst>
                <a:path w="61797" h="43347" extrusionOk="0">
                  <a:moveTo>
                    <a:pt x="23324" y="1"/>
                  </a:moveTo>
                  <a:cubicBezTo>
                    <a:pt x="20321" y="1"/>
                    <a:pt x="17333" y="1037"/>
                    <a:pt x="14980" y="2968"/>
                  </a:cubicBezTo>
                  <a:cubicBezTo>
                    <a:pt x="0" y="14979"/>
                    <a:pt x="23886" y="43233"/>
                    <a:pt x="23886" y="43233"/>
                  </a:cubicBezTo>
                  <a:cubicBezTo>
                    <a:pt x="23886" y="43233"/>
                    <a:pt x="25517" y="43346"/>
                    <a:pt x="28101" y="43346"/>
                  </a:cubicBezTo>
                  <a:cubicBezTo>
                    <a:pt x="37799" y="43346"/>
                    <a:pt x="60918" y="41750"/>
                    <a:pt x="61592" y="26581"/>
                  </a:cubicBezTo>
                  <a:cubicBezTo>
                    <a:pt x="61797" y="21906"/>
                    <a:pt x="59476" y="17299"/>
                    <a:pt x="55484" y="14808"/>
                  </a:cubicBezTo>
                  <a:cubicBezTo>
                    <a:pt x="53361" y="13486"/>
                    <a:pt x="51246" y="12963"/>
                    <a:pt x="49230" y="12963"/>
                  </a:cubicBezTo>
                  <a:cubicBezTo>
                    <a:pt x="41625" y="12963"/>
                    <a:pt x="35420" y="20405"/>
                    <a:pt x="35420" y="20405"/>
                  </a:cubicBezTo>
                  <a:cubicBezTo>
                    <a:pt x="35420" y="20405"/>
                    <a:pt x="39173" y="5356"/>
                    <a:pt x="28083" y="920"/>
                  </a:cubicBezTo>
                  <a:cubicBezTo>
                    <a:pt x="26556" y="300"/>
                    <a:pt x="24938" y="1"/>
                    <a:pt x="23324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4"/>
            <p:cNvSpPr/>
            <p:nvPr/>
          </p:nvSpPr>
          <p:spPr>
            <a:xfrm>
              <a:off x="2932150" y="2759700"/>
              <a:ext cx="1295850" cy="1082300"/>
            </a:xfrm>
            <a:custGeom>
              <a:avLst/>
              <a:gdLst/>
              <a:ahLst/>
              <a:cxnLst/>
              <a:rect l="l" t="t" r="r" b="b"/>
              <a:pathLst>
                <a:path w="51834" h="43292" extrusionOk="0">
                  <a:moveTo>
                    <a:pt x="13424" y="1201"/>
                  </a:moveTo>
                  <a:cubicBezTo>
                    <a:pt x="13603" y="1201"/>
                    <a:pt x="13784" y="1244"/>
                    <a:pt x="13957" y="1336"/>
                  </a:cubicBezTo>
                  <a:cubicBezTo>
                    <a:pt x="14571" y="1643"/>
                    <a:pt x="14776" y="2359"/>
                    <a:pt x="14469" y="2905"/>
                  </a:cubicBezTo>
                  <a:cubicBezTo>
                    <a:pt x="14281" y="3329"/>
                    <a:pt x="13897" y="3558"/>
                    <a:pt x="13475" y="3558"/>
                  </a:cubicBezTo>
                  <a:cubicBezTo>
                    <a:pt x="13286" y="3558"/>
                    <a:pt x="13090" y="3512"/>
                    <a:pt x="12899" y="3417"/>
                  </a:cubicBezTo>
                  <a:cubicBezTo>
                    <a:pt x="12319" y="3144"/>
                    <a:pt x="12081" y="2394"/>
                    <a:pt x="12388" y="1848"/>
                  </a:cubicBezTo>
                  <a:cubicBezTo>
                    <a:pt x="12603" y="1440"/>
                    <a:pt x="13004" y="1201"/>
                    <a:pt x="13424" y="1201"/>
                  </a:cubicBezTo>
                  <a:close/>
                  <a:moveTo>
                    <a:pt x="17875" y="3419"/>
                  </a:moveTo>
                  <a:cubicBezTo>
                    <a:pt x="18053" y="3419"/>
                    <a:pt x="18231" y="3462"/>
                    <a:pt x="18393" y="3554"/>
                  </a:cubicBezTo>
                  <a:cubicBezTo>
                    <a:pt x="19007" y="3861"/>
                    <a:pt x="19212" y="4577"/>
                    <a:pt x="18905" y="5123"/>
                  </a:cubicBezTo>
                  <a:cubicBezTo>
                    <a:pt x="18717" y="5547"/>
                    <a:pt x="18333" y="5776"/>
                    <a:pt x="17911" y="5776"/>
                  </a:cubicBezTo>
                  <a:cubicBezTo>
                    <a:pt x="17722" y="5776"/>
                    <a:pt x="17526" y="5730"/>
                    <a:pt x="17335" y="5635"/>
                  </a:cubicBezTo>
                  <a:cubicBezTo>
                    <a:pt x="16789" y="5396"/>
                    <a:pt x="16516" y="4680"/>
                    <a:pt x="16824" y="4066"/>
                  </a:cubicBezTo>
                  <a:cubicBezTo>
                    <a:pt x="17039" y="3658"/>
                    <a:pt x="17457" y="3419"/>
                    <a:pt x="17875" y="3419"/>
                  </a:cubicBezTo>
                  <a:close/>
                  <a:moveTo>
                    <a:pt x="9104" y="4663"/>
                  </a:moveTo>
                  <a:cubicBezTo>
                    <a:pt x="9284" y="4663"/>
                    <a:pt x="9463" y="4702"/>
                    <a:pt x="9624" y="4782"/>
                  </a:cubicBezTo>
                  <a:cubicBezTo>
                    <a:pt x="10170" y="5089"/>
                    <a:pt x="10443" y="5806"/>
                    <a:pt x="10135" y="6386"/>
                  </a:cubicBezTo>
                  <a:cubicBezTo>
                    <a:pt x="9919" y="6795"/>
                    <a:pt x="9516" y="7017"/>
                    <a:pt x="9094" y="7017"/>
                  </a:cubicBezTo>
                  <a:cubicBezTo>
                    <a:pt x="8917" y="7017"/>
                    <a:pt x="8737" y="6978"/>
                    <a:pt x="8566" y="6898"/>
                  </a:cubicBezTo>
                  <a:cubicBezTo>
                    <a:pt x="7986" y="6591"/>
                    <a:pt x="7747" y="5874"/>
                    <a:pt x="8054" y="5294"/>
                  </a:cubicBezTo>
                  <a:cubicBezTo>
                    <a:pt x="8246" y="4885"/>
                    <a:pt x="8676" y="4663"/>
                    <a:pt x="9104" y="4663"/>
                  </a:cubicBezTo>
                  <a:close/>
                  <a:moveTo>
                    <a:pt x="22362" y="5686"/>
                  </a:moveTo>
                  <a:cubicBezTo>
                    <a:pt x="22543" y="5686"/>
                    <a:pt x="22726" y="5725"/>
                    <a:pt x="22897" y="5806"/>
                  </a:cubicBezTo>
                  <a:cubicBezTo>
                    <a:pt x="23478" y="6113"/>
                    <a:pt x="23682" y="6830"/>
                    <a:pt x="23409" y="7410"/>
                  </a:cubicBezTo>
                  <a:cubicBezTo>
                    <a:pt x="23193" y="7819"/>
                    <a:pt x="22790" y="8041"/>
                    <a:pt x="22356" y="8041"/>
                  </a:cubicBezTo>
                  <a:cubicBezTo>
                    <a:pt x="22174" y="8041"/>
                    <a:pt x="21987" y="8002"/>
                    <a:pt x="21806" y="7921"/>
                  </a:cubicBezTo>
                  <a:cubicBezTo>
                    <a:pt x="21225" y="7648"/>
                    <a:pt x="20987" y="6932"/>
                    <a:pt x="21294" y="6318"/>
                  </a:cubicBezTo>
                  <a:cubicBezTo>
                    <a:pt x="21510" y="5909"/>
                    <a:pt x="21930" y="5686"/>
                    <a:pt x="22362" y="5686"/>
                  </a:cubicBezTo>
                  <a:close/>
                  <a:moveTo>
                    <a:pt x="13540" y="6881"/>
                  </a:moveTo>
                  <a:cubicBezTo>
                    <a:pt x="13720" y="6881"/>
                    <a:pt x="13899" y="6920"/>
                    <a:pt x="14060" y="7000"/>
                  </a:cubicBezTo>
                  <a:cubicBezTo>
                    <a:pt x="14606" y="7307"/>
                    <a:pt x="14879" y="8024"/>
                    <a:pt x="14571" y="8604"/>
                  </a:cubicBezTo>
                  <a:cubicBezTo>
                    <a:pt x="14355" y="9013"/>
                    <a:pt x="13952" y="9235"/>
                    <a:pt x="13530" y="9235"/>
                  </a:cubicBezTo>
                  <a:cubicBezTo>
                    <a:pt x="13353" y="9235"/>
                    <a:pt x="13173" y="9196"/>
                    <a:pt x="13002" y="9116"/>
                  </a:cubicBezTo>
                  <a:cubicBezTo>
                    <a:pt x="12422" y="8843"/>
                    <a:pt x="12217" y="8126"/>
                    <a:pt x="12490" y="7512"/>
                  </a:cubicBezTo>
                  <a:cubicBezTo>
                    <a:pt x="12682" y="7103"/>
                    <a:pt x="13112" y="6881"/>
                    <a:pt x="13540" y="6881"/>
                  </a:cubicBezTo>
                  <a:close/>
                  <a:moveTo>
                    <a:pt x="4789" y="7222"/>
                  </a:moveTo>
                  <a:cubicBezTo>
                    <a:pt x="4970" y="7222"/>
                    <a:pt x="5153" y="7261"/>
                    <a:pt x="5324" y="7341"/>
                  </a:cubicBezTo>
                  <a:cubicBezTo>
                    <a:pt x="5904" y="7648"/>
                    <a:pt x="6109" y="8365"/>
                    <a:pt x="5836" y="8945"/>
                  </a:cubicBezTo>
                  <a:cubicBezTo>
                    <a:pt x="5616" y="9337"/>
                    <a:pt x="5202" y="9570"/>
                    <a:pt x="4759" y="9570"/>
                  </a:cubicBezTo>
                  <a:cubicBezTo>
                    <a:pt x="4585" y="9570"/>
                    <a:pt x="4406" y="9534"/>
                    <a:pt x="4232" y="9457"/>
                  </a:cubicBezTo>
                  <a:cubicBezTo>
                    <a:pt x="3652" y="9184"/>
                    <a:pt x="3447" y="8467"/>
                    <a:pt x="3720" y="7853"/>
                  </a:cubicBezTo>
                  <a:cubicBezTo>
                    <a:pt x="3937" y="7444"/>
                    <a:pt x="4357" y="7222"/>
                    <a:pt x="4789" y="7222"/>
                  </a:cubicBezTo>
                  <a:close/>
                  <a:moveTo>
                    <a:pt x="17954" y="9144"/>
                  </a:moveTo>
                  <a:cubicBezTo>
                    <a:pt x="18142" y="9144"/>
                    <a:pt x="18337" y="9190"/>
                    <a:pt x="18530" y="9286"/>
                  </a:cubicBezTo>
                  <a:cubicBezTo>
                    <a:pt x="19144" y="9559"/>
                    <a:pt x="19349" y="10276"/>
                    <a:pt x="19042" y="10856"/>
                  </a:cubicBezTo>
                  <a:cubicBezTo>
                    <a:pt x="18821" y="11248"/>
                    <a:pt x="18408" y="11481"/>
                    <a:pt x="17978" y="11481"/>
                  </a:cubicBezTo>
                  <a:cubicBezTo>
                    <a:pt x="17808" y="11481"/>
                    <a:pt x="17636" y="11445"/>
                    <a:pt x="17472" y="11368"/>
                  </a:cubicBezTo>
                  <a:cubicBezTo>
                    <a:pt x="16926" y="11095"/>
                    <a:pt x="16653" y="10378"/>
                    <a:pt x="16960" y="9764"/>
                  </a:cubicBezTo>
                  <a:cubicBezTo>
                    <a:pt x="17171" y="9366"/>
                    <a:pt x="17543" y="9144"/>
                    <a:pt x="17954" y="9144"/>
                  </a:cubicBezTo>
                  <a:close/>
                  <a:moveTo>
                    <a:pt x="9198" y="9487"/>
                  </a:moveTo>
                  <a:cubicBezTo>
                    <a:pt x="9388" y="9487"/>
                    <a:pt x="9581" y="9533"/>
                    <a:pt x="9760" y="9628"/>
                  </a:cubicBezTo>
                  <a:cubicBezTo>
                    <a:pt x="10306" y="9901"/>
                    <a:pt x="10545" y="10617"/>
                    <a:pt x="10272" y="11197"/>
                  </a:cubicBezTo>
                  <a:cubicBezTo>
                    <a:pt x="10055" y="11606"/>
                    <a:pt x="9652" y="11829"/>
                    <a:pt x="9218" y="11829"/>
                  </a:cubicBezTo>
                  <a:cubicBezTo>
                    <a:pt x="9037" y="11829"/>
                    <a:pt x="8849" y="11790"/>
                    <a:pt x="8668" y="11709"/>
                  </a:cubicBezTo>
                  <a:cubicBezTo>
                    <a:pt x="8122" y="11436"/>
                    <a:pt x="7883" y="10720"/>
                    <a:pt x="8156" y="10139"/>
                  </a:cubicBezTo>
                  <a:cubicBezTo>
                    <a:pt x="8368" y="9715"/>
                    <a:pt x="8776" y="9487"/>
                    <a:pt x="9198" y="9487"/>
                  </a:cubicBezTo>
                  <a:close/>
                  <a:moveTo>
                    <a:pt x="22412" y="11397"/>
                  </a:moveTo>
                  <a:cubicBezTo>
                    <a:pt x="22597" y="11397"/>
                    <a:pt x="22786" y="11443"/>
                    <a:pt x="22966" y="11539"/>
                  </a:cubicBezTo>
                  <a:cubicBezTo>
                    <a:pt x="23580" y="11846"/>
                    <a:pt x="23785" y="12562"/>
                    <a:pt x="23478" y="13108"/>
                  </a:cubicBezTo>
                  <a:cubicBezTo>
                    <a:pt x="23262" y="13515"/>
                    <a:pt x="22861" y="13755"/>
                    <a:pt x="22441" y="13755"/>
                  </a:cubicBezTo>
                  <a:cubicBezTo>
                    <a:pt x="22263" y="13755"/>
                    <a:pt x="22081" y="13712"/>
                    <a:pt x="21908" y="13620"/>
                  </a:cubicBezTo>
                  <a:cubicBezTo>
                    <a:pt x="21362" y="13381"/>
                    <a:pt x="21089" y="12630"/>
                    <a:pt x="21396" y="12050"/>
                  </a:cubicBezTo>
                  <a:cubicBezTo>
                    <a:pt x="21608" y="11626"/>
                    <a:pt x="21999" y="11397"/>
                    <a:pt x="22412" y="11397"/>
                  </a:cubicBezTo>
                  <a:close/>
                  <a:moveTo>
                    <a:pt x="13685" y="11739"/>
                  </a:moveTo>
                  <a:cubicBezTo>
                    <a:pt x="13873" y="11739"/>
                    <a:pt x="14061" y="11785"/>
                    <a:pt x="14230" y="11880"/>
                  </a:cubicBezTo>
                  <a:cubicBezTo>
                    <a:pt x="14810" y="12187"/>
                    <a:pt x="15049" y="12903"/>
                    <a:pt x="14742" y="13449"/>
                  </a:cubicBezTo>
                  <a:cubicBezTo>
                    <a:pt x="14523" y="13839"/>
                    <a:pt x="14113" y="14090"/>
                    <a:pt x="13685" y="14090"/>
                  </a:cubicBezTo>
                  <a:cubicBezTo>
                    <a:pt x="13513" y="14090"/>
                    <a:pt x="13339" y="14049"/>
                    <a:pt x="13172" y="13961"/>
                  </a:cubicBezTo>
                  <a:cubicBezTo>
                    <a:pt x="12558" y="13654"/>
                    <a:pt x="12353" y="12972"/>
                    <a:pt x="12661" y="12392"/>
                  </a:cubicBezTo>
                  <a:cubicBezTo>
                    <a:pt x="12849" y="11968"/>
                    <a:pt x="13265" y="11739"/>
                    <a:pt x="13685" y="11739"/>
                  </a:cubicBezTo>
                  <a:close/>
                  <a:moveTo>
                    <a:pt x="4823" y="12933"/>
                  </a:moveTo>
                  <a:cubicBezTo>
                    <a:pt x="5009" y="12933"/>
                    <a:pt x="5202" y="12979"/>
                    <a:pt x="5392" y="13074"/>
                  </a:cubicBezTo>
                  <a:cubicBezTo>
                    <a:pt x="6007" y="13381"/>
                    <a:pt x="6211" y="14098"/>
                    <a:pt x="5904" y="14644"/>
                  </a:cubicBezTo>
                  <a:cubicBezTo>
                    <a:pt x="5692" y="15068"/>
                    <a:pt x="5301" y="15297"/>
                    <a:pt x="4889" y="15297"/>
                  </a:cubicBezTo>
                  <a:cubicBezTo>
                    <a:pt x="4704" y="15297"/>
                    <a:pt x="4514" y="15251"/>
                    <a:pt x="4335" y="15156"/>
                  </a:cubicBezTo>
                  <a:cubicBezTo>
                    <a:pt x="3789" y="14883"/>
                    <a:pt x="3550" y="14166"/>
                    <a:pt x="3823" y="13586"/>
                  </a:cubicBezTo>
                  <a:cubicBezTo>
                    <a:pt x="4035" y="13162"/>
                    <a:pt x="4409" y="12933"/>
                    <a:pt x="4823" y="12933"/>
                  </a:cubicBezTo>
                  <a:close/>
                  <a:moveTo>
                    <a:pt x="18112" y="13997"/>
                  </a:moveTo>
                  <a:cubicBezTo>
                    <a:pt x="18294" y="13997"/>
                    <a:pt x="18483" y="14040"/>
                    <a:pt x="18666" y="14132"/>
                  </a:cubicBezTo>
                  <a:cubicBezTo>
                    <a:pt x="19246" y="14439"/>
                    <a:pt x="19485" y="15156"/>
                    <a:pt x="19178" y="15702"/>
                  </a:cubicBezTo>
                  <a:cubicBezTo>
                    <a:pt x="18962" y="16109"/>
                    <a:pt x="18562" y="16348"/>
                    <a:pt x="18141" y="16348"/>
                  </a:cubicBezTo>
                  <a:cubicBezTo>
                    <a:pt x="17963" y="16348"/>
                    <a:pt x="17781" y="16305"/>
                    <a:pt x="17608" y="16213"/>
                  </a:cubicBezTo>
                  <a:cubicBezTo>
                    <a:pt x="17028" y="15940"/>
                    <a:pt x="16789" y="15258"/>
                    <a:pt x="17097" y="14644"/>
                  </a:cubicBezTo>
                  <a:cubicBezTo>
                    <a:pt x="17288" y="14236"/>
                    <a:pt x="17682" y="13997"/>
                    <a:pt x="18112" y="13997"/>
                  </a:cubicBezTo>
                  <a:close/>
                  <a:moveTo>
                    <a:pt x="40126" y="14729"/>
                  </a:moveTo>
                  <a:cubicBezTo>
                    <a:pt x="40307" y="14729"/>
                    <a:pt x="40494" y="14768"/>
                    <a:pt x="40676" y="14848"/>
                  </a:cubicBezTo>
                  <a:cubicBezTo>
                    <a:pt x="41256" y="15156"/>
                    <a:pt x="41495" y="15872"/>
                    <a:pt x="41187" y="16452"/>
                  </a:cubicBezTo>
                  <a:cubicBezTo>
                    <a:pt x="40967" y="16844"/>
                    <a:pt x="40536" y="17078"/>
                    <a:pt x="40108" y="17078"/>
                  </a:cubicBezTo>
                  <a:cubicBezTo>
                    <a:pt x="39940" y="17078"/>
                    <a:pt x="39772" y="17041"/>
                    <a:pt x="39618" y="16964"/>
                  </a:cubicBezTo>
                  <a:cubicBezTo>
                    <a:pt x="39038" y="16657"/>
                    <a:pt x="38833" y="15975"/>
                    <a:pt x="39106" y="15360"/>
                  </a:cubicBezTo>
                  <a:cubicBezTo>
                    <a:pt x="39298" y="14951"/>
                    <a:pt x="39694" y="14729"/>
                    <a:pt x="40126" y="14729"/>
                  </a:cubicBezTo>
                  <a:close/>
                  <a:moveTo>
                    <a:pt x="9329" y="15192"/>
                  </a:moveTo>
                  <a:cubicBezTo>
                    <a:pt x="9508" y="15192"/>
                    <a:pt x="9690" y="15235"/>
                    <a:pt x="9863" y="15326"/>
                  </a:cubicBezTo>
                  <a:cubicBezTo>
                    <a:pt x="10477" y="15633"/>
                    <a:pt x="10681" y="16316"/>
                    <a:pt x="10374" y="16896"/>
                  </a:cubicBezTo>
                  <a:cubicBezTo>
                    <a:pt x="10186" y="17320"/>
                    <a:pt x="9802" y="17549"/>
                    <a:pt x="9381" y="17549"/>
                  </a:cubicBezTo>
                  <a:cubicBezTo>
                    <a:pt x="9192" y="17549"/>
                    <a:pt x="8995" y="17503"/>
                    <a:pt x="8805" y="17408"/>
                  </a:cubicBezTo>
                  <a:cubicBezTo>
                    <a:pt x="8225" y="17135"/>
                    <a:pt x="7986" y="16452"/>
                    <a:pt x="8293" y="15838"/>
                  </a:cubicBezTo>
                  <a:cubicBezTo>
                    <a:pt x="8508" y="15431"/>
                    <a:pt x="8909" y="15192"/>
                    <a:pt x="9329" y="15192"/>
                  </a:cubicBezTo>
                  <a:close/>
                  <a:moveTo>
                    <a:pt x="31344" y="15923"/>
                  </a:moveTo>
                  <a:cubicBezTo>
                    <a:pt x="31521" y="15923"/>
                    <a:pt x="31701" y="15962"/>
                    <a:pt x="31872" y="16043"/>
                  </a:cubicBezTo>
                  <a:cubicBezTo>
                    <a:pt x="32486" y="16350"/>
                    <a:pt x="32691" y="17066"/>
                    <a:pt x="32384" y="17647"/>
                  </a:cubicBezTo>
                  <a:cubicBezTo>
                    <a:pt x="32188" y="18038"/>
                    <a:pt x="31746" y="18272"/>
                    <a:pt x="31311" y="18272"/>
                  </a:cubicBezTo>
                  <a:cubicBezTo>
                    <a:pt x="31139" y="18272"/>
                    <a:pt x="30968" y="18236"/>
                    <a:pt x="30814" y="18158"/>
                  </a:cubicBezTo>
                  <a:cubicBezTo>
                    <a:pt x="30268" y="17851"/>
                    <a:pt x="29995" y="17169"/>
                    <a:pt x="30302" y="16555"/>
                  </a:cubicBezTo>
                  <a:cubicBezTo>
                    <a:pt x="30519" y="16146"/>
                    <a:pt x="30922" y="15923"/>
                    <a:pt x="31344" y="15923"/>
                  </a:cubicBezTo>
                  <a:close/>
                  <a:moveTo>
                    <a:pt x="22608" y="16265"/>
                  </a:moveTo>
                  <a:cubicBezTo>
                    <a:pt x="22785" y="16265"/>
                    <a:pt x="22965" y="16303"/>
                    <a:pt x="23136" y="16384"/>
                  </a:cubicBezTo>
                  <a:cubicBezTo>
                    <a:pt x="23751" y="16691"/>
                    <a:pt x="23955" y="17408"/>
                    <a:pt x="23648" y="17988"/>
                  </a:cubicBezTo>
                  <a:cubicBezTo>
                    <a:pt x="23432" y="18397"/>
                    <a:pt x="23012" y="18619"/>
                    <a:pt x="22591" y="18619"/>
                  </a:cubicBezTo>
                  <a:cubicBezTo>
                    <a:pt x="22416" y="18619"/>
                    <a:pt x="22240" y="18580"/>
                    <a:pt x="22079" y="18500"/>
                  </a:cubicBezTo>
                  <a:cubicBezTo>
                    <a:pt x="21464" y="18193"/>
                    <a:pt x="21260" y="17510"/>
                    <a:pt x="21567" y="16896"/>
                  </a:cubicBezTo>
                  <a:cubicBezTo>
                    <a:pt x="21783" y="16487"/>
                    <a:pt x="22186" y="16265"/>
                    <a:pt x="22608" y="16265"/>
                  </a:cubicBezTo>
                  <a:close/>
                  <a:moveTo>
                    <a:pt x="44585" y="16994"/>
                  </a:moveTo>
                  <a:cubicBezTo>
                    <a:pt x="44773" y="16994"/>
                    <a:pt x="44966" y="17040"/>
                    <a:pt x="45146" y="17135"/>
                  </a:cubicBezTo>
                  <a:cubicBezTo>
                    <a:pt x="45760" y="17408"/>
                    <a:pt x="45965" y="18158"/>
                    <a:pt x="45658" y="18704"/>
                  </a:cubicBezTo>
                  <a:cubicBezTo>
                    <a:pt x="45442" y="19112"/>
                    <a:pt x="45024" y="19351"/>
                    <a:pt x="44606" y="19351"/>
                  </a:cubicBezTo>
                  <a:cubicBezTo>
                    <a:pt x="44428" y="19351"/>
                    <a:pt x="44250" y="19308"/>
                    <a:pt x="44088" y="19216"/>
                  </a:cubicBezTo>
                  <a:cubicBezTo>
                    <a:pt x="43542" y="18909"/>
                    <a:pt x="43269" y="18227"/>
                    <a:pt x="43576" y="17647"/>
                  </a:cubicBezTo>
                  <a:cubicBezTo>
                    <a:pt x="43764" y="17222"/>
                    <a:pt x="44164" y="16994"/>
                    <a:pt x="44585" y="16994"/>
                  </a:cubicBezTo>
                  <a:close/>
                  <a:moveTo>
                    <a:pt x="13771" y="17459"/>
                  </a:moveTo>
                  <a:cubicBezTo>
                    <a:pt x="13947" y="17459"/>
                    <a:pt x="14127" y="17498"/>
                    <a:pt x="14299" y="17578"/>
                  </a:cubicBezTo>
                  <a:cubicBezTo>
                    <a:pt x="14913" y="17885"/>
                    <a:pt x="15117" y="18602"/>
                    <a:pt x="14810" y="19148"/>
                  </a:cubicBezTo>
                  <a:cubicBezTo>
                    <a:pt x="14622" y="19572"/>
                    <a:pt x="14206" y="19801"/>
                    <a:pt x="13786" y="19801"/>
                  </a:cubicBezTo>
                  <a:cubicBezTo>
                    <a:pt x="13598" y="19801"/>
                    <a:pt x="13410" y="19755"/>
                    <a:pt x="13241" y="19660"/>
                  </a:cubicBezTo>
                  <a:cubicBezTo>
                    <a:pt x="12695" y="19387"/>
                    <a:pt x="12422" y="18704"/>
                    <a:pt x="12729" y="18090"/>
                  </a:cubicBezTo>
                  <a:cubicBezTo>
                    <a:pt x="12945" y="17681"/>
                    <a:pt x="13348" y="17459"/>
                    <a:pt x="13771" y="17459"/>
                  </a:cubicBezTo>
                  <a:close/>
                  <a:moveTo>
                    <a:pt x="5035" y="17800"/>
                  </a:moveTo>
                  <a:cubicBezTo>
                    <a:pt x="5212" y="17800"/>
                    <a:pt x="5392" y="17839"/>
                    <a:pt x="5563" y="17920"/>
                  </a:cubicBezTo>
                  <a:cubicBezTo>
                    <a:pt x="6177" y="18227"/>
                    <a:pt x="6382" y="18943"/>
                    <a:pt x="6075" y="19523"/>
                  </a:cubicBezTo>
                  <a:cubicBezTo>
                    <a:pt x="5864" y="19922"/>
                    <a:pt x="5476" y="20143"/>
                    <a:pt x="5065" y="20143"/>
                  </a:cubicBezTo>
                  <a:cubicBezTo>
                    <a:pt x="4878" y="20143"/>
                    <a:pt x="4687" y="20097"/>
                    <a:pt x="4505" y="20001"/>
                  </a:cubicBezTo>
                  <a:cubicBezTo>
                    <a:pt x="3891" y="19728"/>
                    <a:pt x="3686" y="19046"/>
                    <a:pt x="3993" y="18431"/>
                  </a:cubicBezTo>
                  <a:cubicBezTo>
                    <a:pt x="4210" y="18022"/>
                    <a:pt x="4613" y="17800"/>
                    <a:pt x="5035" y="17800"/>
                  </a:cubicBezTo>
                  <a:close/>
                  <a:moveTo>
                    <a:pt x="35814" y="18188"/>
                  </a:moveTo>
                  <a:cubicBezTo>
                    <a:pt x="36004" y="18188"/>
                    <a:pt x="36196" y="18234"/>
                    <a:pt x="36376" y="18329"/>
                  </a:cubicBezTo>
                  <a:cubicBezTo>
                    <a:pt x="36922" y="18602"/>
                    <a:pt x="37161" y="19353"/>
                    <a:pt x="36888" y="19899"/>
                  </a:cubicBezTo>
                  <a:cubicBezTo>
                    <a:pt x="36672" y="20306"/>
                    <a:pt x="36272" y="20545"/>
                    <a:pt x="35839" y="20545"/>
                  </a:cubicBezTo>
                  <a:cubicBezTo>
                    <a:pt x="35656" y="20545"/>
                    <a:pt x="35467" y="20502"/>
                    <a:pt x="35284" y="20411"/>
                  </a:cubicBezTo>
                  <a:cubicBezTo>
                    <a:pt x="34704" y="20103"/>
                    <a:pt x="34499" y="19421"/>
                    <a:pt x="34772" y="18841"/>
                  </a:cubicBezTo>
                  <a:cubicBezTo>
                    <a:pt x="34984" y="18417"/>
                    <a:pt x="35392" y="18188"/>
                    <a:pt x="35814" y="18188"/>
                  </a:cubicBezTo>
                  <a:close/>
                  <a:moveTo>
                    <a:pt x="49043" y="19246"/>
                  </a:moveTo>
                  <a:cubicBezTo>
                    <a:pt x="49227" y="19246"/>
                    <a:pt x="49413" y="19292"/>
                    <a:pt x="49582" y="19387"/>
                  </a:cubicBezTo>
                  <a:cubicBezTo>
                    <a:pt x="50196" y="19694"/>
                    <a:pt x="50401" y="20411"/>
                    <a:pt x="50093" y="20956"/>
                  </a:cubicBezTo>
                  <a:cubicBezTo>
                    <a:pt x="49874" y="21346"/>
                    <a:pt x="49464" y="21597"/>
                    <a:pt x="49036" y="21597"/>
                  </a:cubicBezTo>
                  <a:cubicBezTo>
                    <a:pt x="48865" y="21597"/>
                    <a:pt x="48690" y="21556"/>
                    <a:pt x="48524" y="21468"/>
                  </a:cubicBezTo>
                  <a:cubicBezTo>
                    <a:pt x="47978" y="21161"/>
                    <a:pt x="47739" y="20445"/>
                    <a:pt x="48012" y="19899"/>
                  </a:cubicBezTo>
                  <a:cubicBezTo>
                    <a:pt x="48224" y="19475"/>
                    <a:pt x="48631" y="19246"/>
                    <a:pt x="49043" y="19246"/>
                  </a:cubicBezTo>
                  <a:close/>
                  <a:moveTo>
                    <a:pt x="18226" y="19723"/>
                  </a:moveTo>
                  <a:cubicBezTo>
                    <a:pt x="18416" y="19723"/>
                    <a:pt x="18613" y="19769"/>
                    <a:pt x="18803" y="19865"/>
                  </a:cubicBezTo>
                  <a:cubicBezTo>
                    <a:pt x="19383" y="20138"/>
                    <a:pt x="19588" y="20854"/>
                    <a:pt x="19315" y="21434"/>
                  </a:cubicBezTo>
                  <a:cubicBezTo>
                    <a:pt x="19098" y="21843"/>
                    <a:pt x="18678" y="22066"/>
                    <a:pt x="18246" y="22066"/>
                  </a:cubicBezTo>
                  <a:cubicBezTo>
                    <a:pt x="18065" y="22066"/>
                    <a:pt x="17882" y="22027"/>
                    <a:pt x="17711" y="21946"/>
                  </a:cubicBezTo>
                  <a:cubicBezTo>
                    <a:pt x="17131" y="21639"/>
                    <a:pt x="16926" y="20956"/>
                    <a:pt x="17199" y="20376"/>
                  </a:cubicBezTo>
                  <a:cubicBezTo>
                    <a:pt x="17411" y="19952"/>
                    <a:pt x="17802" y="19723"/>
                    <a:pt x="18226" y="19723"/>
                  </a:cubicBezTo>
                  <a:close/>
                  <a:moveTo>
                    <a:pt x="9445" y="20065"/>
                  </a:moveTo>
                  <a:cubicBezTo>
                    <a:pt x="9630" y="20065"/>
                    <a:pt x="9819" y="20111"/>
                    <a:pt x="9999" y="20206"/>
                  </a:cubicBezTo>
                  <a:cubicBezTo>
                    <a:pt x="10613" y="20479"/>
                    <a:pt x="10818" y="21161"/>
                    <a:pt x="10511" y="21775"/>
                  </a:cubicBezTo>
                  <a:cubicBezTo>
                    <a:pt x="10294" y="22184"/>
                    <a:pt x="9874" y="22407"/>
                    <a:pt x="9454" y="22407"/>
                  </a:cubicBezTo>
                  <a:cubicBezTo>
                    <a:pt x="9278" y="22407"/>
                    <a:pt x="9102" y="22368"/>
                    <a:pt x="8941" y="22287"/>
                  </a:cubicBezTo>
                  <a:cubicBezTo>
                    <a:pt x="8395" y="21980"/>
                    <a:pt x="8122" y="21298"/>
                    <a:pt x="8429" y="20718"/>
                  </a:cubicBezTo>
                  <a:cubicBezTo>
                    <a:pt x="8641" y="20294"/>
                    <a:pt x="9032" y="20065"/>
                    <a:pt x="9445" y="20065"/>
                  </a:cubicBezTo>
                  <a:close/>
                  <a:moveTo>
                    <a:pt x="40250" y="20440"/>
                  </a:moveTo>
                  <a:cubicBezTo>
                    <a:pt x="40440" y="20440"/>
                    <a:pt x="40632" y="20486"/>
                    <a:pt x="40812" y="20581"/>
                  </a:cubicBezTo>
                  <a:cubicBezTo>
                    <a:pt x="41392" y="20854"/>
                    <a:pt x="41597" y="21605"/>
                    <a:pt x="41324" y="22151"/>
                  </a:cubicBezTo>
                  <a:cubicBezTo>
                    <a:pt x="41105" y="22540"/>
                    <a:pt x="40694" y="22791"/>
                    <a:pt x="40254" y="22791"/>
                  </a:cubicBezTo>
                  <a:cubicBezTo>
                    <a:pt x="40078" y="22791"/>
                    <a:pt x="39896" y="22751"/>
                    <a:pt x="39720" y="22663"/>
                  </a:cubicBezTo>
                  <a:cubicBezTo>
                    <a:pt x="39174" y="22356"/>
                    <a:pt x="38935" y="21673"/>
                    <a:pt x="39208" y="21093"/>
                  </a:cubicBezTo>
                  <a:cubicBezTo>
                    <a:pt x="39420" y="20669"/>
                    <a:pt x="39828" y="20440"/>
                    <a:pt x="40250" y="20440"/>
                  </a:cubicBezTo>
                  <a:close/>
                  <a:moveTo>
                    <a:pt x="31454" y="20781"/>
                  </a:moveTo>
                  <a:cubicBezTo>
                    <a:pt x="31639" y="20781"/>
                    <a:pt x="31829" y="20827"/>
                    <a:pt x="32008" y="20922"/>
                  </a:cubicBezTo>
                  <a:cubicBezTo>
                    <a:pt x="32623" y="21229"/>
                    <a:pt x="32827" y="21946"/>
                    <a:pt x="32520" y="22492"/>
                  </a:cubicBezTo>
                  <a:cubicBezTo>
                    <a:pt x="32305" y="22899"/>
                    <a:pt x="31887" y="23138"/>
                    <a:pt x="31469" y="23138"/>
                  </a:cubicBezTo>
                  <a:cubicBezTo>
                    <a:pt x="31291" y="23138"/>
                    <a:pt x="31113" y="23095"/>
                    <a:pt x="30951" y="23004"/>
                  </a:cubicBezTo>
                  <a:cubicBezTo>
                    <a:pt x="30405" y="22697"/>
                    <a:pt x="30166" y="21980"/>
                    <a:pt x="30439" y="21434"/>
                  </a:cubicBezTo>
                  <a:cubicBezTo>
                    <a:pt x="30651" y="21010"/>
                    <a:pt x="31042" y="20781"/>
                    <a:pt x="31454" y="20781"/>
                  </a:cubicBezTo>
                  <a:close/>
                  <a:moveTo>
                    <a:pt x="22677" y="21976"/>
                  </a:moveTo>
                  <a:cubicBezTo>
                    <a:pt x="22866" y="21976"/>
                    <a:pt x="23059" y="22022"/>
                    <a:pt x="23239" y="22117"/>
                  </a:cubicBezTo>
                  <a:cubicBezTo>
                    <a:pt x="23785" y="22424"/>
                    <a:pt x="24024" y="23106"/>
                    <a:pt x="23751" y="23686"/>
                  </a:cubicBezTo>
                  <a:cubicBezTo>
                    <a:pt x="23535" y="24094"/>
                    <a:pt x="23134" y="24333"/>
                    <a:pt x="22702" y="24333"/>
                  </a:cubicBezTo>
                  <a:cubicBezTo>
                    <a:pt x="22519" y="24333"/>
                    <a:pt x="22330" y="24290"/>
                    <a:pt x="22147" y="24198"/>
                  </a:cubicBezTo>
                  <a:cubicBezTo>
                    <a:pt x="21601" y="23891"/>
                    <a:pt x="21362" y="23209"/>
                    <a:pt x="21635" y="22629"/>
                  </a:cubicBezTo>
                  <a:cubicBezTo>
                    <a:pt x="21847" y="22204"/>
                    <a:pt x="22254" y="21976"/>
                    <a:pt x="22677" y="21976"/>
                  </a:cubicBezTo>
                  <a:close/>
                  <a:moveTo>
                    <a:pt x="13881" y="22317"/>
                  </a:moveTo>
                  <a:cubicBezTo>
                    <a:pt x="14066" y="22317"/>
                    <a:pt x="14255" y="22363"/>
                    <a:pt x="14435" y="22458"/>
                  </a:cubicBezTo>
                  <a:cubicBezTo>
                    <a:pt x="15049" y="22765"/>
                    <a:pt x="15254" y="23482"/>
                    <a:pt x="14947" y="24028"/>
                  </a:cubicBezTo>
                  <a:cubicBezTo>
                    <a:pt x="14735" y="24452"/>
                    <a:pt x="14328" y="24681"/>
                    <a:pt x="13916" y="24681"/>
                  </a:cubicBezTo>
                  <a:cubicBezTo>
                    <a:pt x="13732" y="24681"/>
                    <a:pt x="13546" y="24635"/>
                    <a:pt x="13377" y="24539"/>
                  </a:cubicBezTo>
                  <a:cubicBezTo>
                    <a:pt x="12831" y="24232"/>
                    <a:pt x="12592" y="23516"/>
                    <a:pt x="12865" y="22970"/>
                  </a:cubicBezTo>
                  <a:cubicBezTo>
                    <a:pt x="13077" y="22546"/>
                    <a:pt x="13468" y="22317"/>
                    <a:pt x="13881" y="22317"/>
                  </a:cubicBezTo>
                  <a:close/>
                  <a:moveTo>
                    <a:pt x="44743" y="22699"/>
                  </a:moveTo>
                  <a:cubicBezTo>
                    <a:pt x="44924" y="22699"/>
                    <a:pt x="45109" y="22742"/>
                    <a:pt x="45282" y="22833"/>
                  </a:cubicBezTo>
                  <a:cubicBezTo>
                    <a:pt x="45828" y="23140"/>
                    <a:pt x="46101" y="23857"/>
                    <a:pt x="45794" y="24403"/>
                  </a:cubicBezTo>
                  <a:cubicBezTo>
                    <a:pt x="45582" y="24827"/>
                    <a:pt x="45191" y="25056"/>
                    <a:pt x="44778" y="25056"/>
                  </a:cubicBezTo>
                  <a:cubicBezTo>
                    <a:pt x="44593" y="25056"/>
                    <a:pt x="44404" y="25010"/>
                    <a:pt x="44224" y="24915"/>
                  </a:cubicBezTo>
                  <a:cubicBezTo>
                    <a:pt x="43610" y="24642"/>
                    <a:pt x="43405" y="23891"/>
                    <a:pt x="43712" y="23345"/>
                  </a:cubicBezTo>
                  <a:cubicBezTo>
                    <a:pt x="43904" y="22938"/>
                    <a:pt x="44314" y="22699"/>
                    <a:pt x="44743" y="22699"/>
                  </a:cubicBezTo>
                  <a:close/>
                  <a:moveTo>
                    <a:pt x="35960" y="23040"/>
                  </a:moveTo>
                  <a:cubicBezTo>
                    <a:pt x="36138" y="23040"/>
                    <a:pt x="36316" y="23083"/>
                    <a:pt x="36478" y="23175"/>
                  </a:cubicBezTo>
                  <a:cubicBezTo>
                    <a:pt x="37093" y="23482"/>
                    <a:pt x="37297" y="24198"/>
                    <a:pt x="36990" y="24744"/>
                  </a:cubicBezTo>
                  <a:cubicBezTo>
                    <a:pt x="36802" y="25168"/>
                    <a:pt x="36418" y="25397"/>
                    <a:pt x="35997" y="25397"/>
                  </a:cubicBezTo>
                  <a:cubicBezTo>
                    <a:pt x="35807" y="25397"/>
                    <a:pt x="35611" y="25351"/>
                    <a:pt x="35421" y="25256"/>
                  </a:cubicBezTo>
                  <a:cubicBezTo>
                    <a:pt x="34875" y="24983"/>
                    <a:pt x="34602" y="24232"/>
                    <a:pt x="34909" y="23686"/>
                  </a:cubicBezTo>
                  <a:cubicBezTo>
                    <a:pt x="35124" y="23279"/>
                    <a:pt x="35542" y="23040"/>
                    <a:pt x="35960" y="23040"/>
                  </a:cubicBezTo>
                  <a:close/>
                  <a:moveTo>
                    <a:pt x="5123" y="23511"/>
                  </a:moveTo>
                  <a:cubicBezTo>
                    <a:pt x="5313" y="23511"/>
                    <a:pt x="5509" y="23557"/>
                    <a:pt x="5700" y="23652"/>
                  </a:cubicBezTo>
                  <a:cubicBezTo>
                    <a:pt x="6245" y="23959"/>
                    <a:pt x="6518" y="24642"/>
                    <a:pt x="6211" y="25222"/>
                  </a:cubicBezTo>
                  <a:cubicBezTo>
                    <a:pt x="5999" y="25646"/>
                    <a:pt x="5592" y="25875"/>
                    <a:pt x="5169" y="25875"/>
                  </a:cubicBezTo>
                  <a:cubicBezTo>
                    <a:pt x="4980" y="25875"/>
                    <a:pt x="4787" y="25829"/>
                    <a:pt x="4608" y="25734"/>
                  </a:cubicBezTo>
                  <a:cubicBezTo>
                    <a:pt x="4027" y="25427"/>
                    <a:pt x="3823" y="24744"/>
                    <a:pt x="4096" y="24164"/>
                  </a:cubicBezTo>
                  <a:cubicBezTo>
                    <a:pt x="4308" y="23740"/>
                    <a:pt x="4699" y="23511"/>
                    <a:pt x="5123" y="23511"/>
                  </a:cubicBezTo>
                  <a:close/>
                  <a:moveTo>
                    <a:pt x="27184" y="24234"/>
                  </a:moveTo>
                  <a:cubicBezTo>
                    <a:pt x="27365" y="24234"/>
                    <a:pt x="27546" y="24277"/>
                    <a:pt x="27709" y="24369"/>
                  </a:cubicBezTo>
                  <a:cubicBezTo>
                    <a:pt x="28289" y="24676"/>
                    <a:pt x="28528" y="25393"/>
                    <a:pt x="28221" y="25938"/>
                  </a:cubicBezTo>
                  <a:cubicBezTo>
                    <a:pt x="28009" y="26363"/>
                    <a:pt x="27618" y="26591"/>
                    <a:pt x="27205" y="26591"/>
                  </a:cubicBezTo>
                  <a:cubicBezTo>
                    <a:pt x="27020" y="26591"/>
                    <a:pt x="26831" y="26545"/>
                    <a:pt x="26651" y="26450"/>
                  </a:cubicBezTo>
                  <a:cubicBezTo>
                    <a:pt x="26037" y="26177"/>
                    <a:pt x="25832" y="25427"/>
                    <a:pt x="26139" y="24881"/>
                  </a:cubicBezTo>
                  <a:cubicBezTo>
                    <a:pt x="26331" y="24473"/>
                    <a:pt x="26758" y="24234"/>
                    <a:pt x="27184" y="24234"/>
                  </a:cubicBezTo>
                  <a:close/>
                  <a:moveTo>
                    <a:pt x="18372" y="24576"/>
                  </a:moveTo>
                  <a:cubicBezTo>
                    <a:pt x="18550" y="24576"/>
                    <a:pt x="18732" y="24619"/>
                    <a:pt x="18905" y="24710"/>
                  </a:cubicBezTo>
                  <a:cubicBezTo>
                    <a:pt x="19519" y="25017"/>
                    <a:pt x="19724" y="25700"/>
                    <a:pt x="19417" y="26280"/>
                  </a:cubicBezTo>
                  <a:cubicBezTo>
                    <a:pt x="19228" y="26704"/>
                    <a:pt x="18812" y="26933"/>
                    <a:pt x="18393" y="26933"/>
                  </a:cubicBezTo>
                  <a:cubicBezTo>
                    <a:pt x="18205" y="26933"/>
                    <a:pt x="18016" y="26887"/>
                    <a:pt x="17847" y="26792"/>
                  </a:cubicBezTo>
                  <a:cubicBezTo>
                    <a:pt x="17301" y="26519"/>
                    <a:pt x="17028" y="25768"/>
                    <a:pt x="17335" y="25222"/>
                  </a:cubicBezTo>
                  <a:cubicBezTo>
                    <a:pt x="17551" y="24815"/>
                    <a:pt x="17952" y="24576"/>
                    <a:pt x="18372" y="24576"/>
                  </a:cubicBezTo>
                  <a:close/>
                  <a:moveTo>
                    <a:pt x="49168" y="24966"/>
                  </a:moveTo>
                  <a:cubicBezTo>
                    <a:pt x="49350" y="24966"/>
                    <a:pt x="49537" y="25005"/>
                    <a:pt x="49718" y="25085"/>
                  </a:cubicBezTo>
                  <a:cubicBezTo>
                    <a:pt x="50298" y="25393"/>
                    <a:pt x="50503" y="26109"/>
                    <a:pt x="50230" y="26689"/>
                  </a:cubicBezTo>
                  <a:cubicBezTo>
                    <a:pt x="50013" y="27098"/>
                    <a:pt x="49610" y="27321"/>
                    <a:pt x="49176" y="27321"/>
                  </a:cubicBezTo>
                  <a:cubicBezTo>
                    <a:pt x="48995" y="27321"/>
                    <a:pt x="48807" y="27282"/>
                    <a:pt x="48626" y="27201"/>
                  </a:cubicBezTo>
                  <a:cubicBezTo>
                    <a:pt x="48080" y="26894"/>
                    <a:pt x="47841" y="26177"/>
                    <a:pt x="48114" y="25597"/>
                  </a:cubicBezTo>
                  <a:cubicBezTo>
                    <a:pt x="48331" y="25188"/>
                    <a:pt x="48734" y="24966"/>
                    <a:pt x="49168" y="24966"/>
                  </a:cubicBezTo>
                  <a:close/>
                  <a:moveTo>
                    <a:pt x="40402" y="25307"/>
                  </a:moveTo>
                  <a:cubicBezTo>
                    <a:pt x="40577" y="25307"/>
                    <a:pt x="40753" y="25346"/>
                    <a:pt x="40914" y="25427"/>
                  </a:cubicBezTo>
                  <a:cubicBezTo>
                    <a:pt x="41529" y="25734"/>
                    <a:pt x="41733" y="26450"/>
                    <a:pt x="41426" y="27030"/>
                  </a:cubicBezTo>
                  <a:cubicBezTo>
                    <a:pt x="41230" y="27422"/>
                    <a:pt x="40824" y="27656"/>
                    <a:pt x="40383" y="27656"/>
                  </a:cubicBezTo>
                  <a:cubicBezTo>
                    <a:pt x="40209" y="27656"/>
                    <a:pt x="40030" y="27619"/>
                    <a:pt x="39857" y="27542"/>
                  </a:cubicBezTo>
                  <a:cubicBezTo>
                    <a:pt x="39311" y="27235"/>
                    <a:pt x="39038" y="26519"/>
                    <a:pt x="39345" y="25938"/>
                  </a:cubicBezTo>
                  <a:cubicBezTo>
                    <a:pt x="39561" y="25530"/>
                    <a:pt x="39981" y="25307"/>
                    <a:pt x="40402" y="25307"/>
                  </a:cubicBezTo>
                  <a:close/>
                  <a:moveTo>
                    <a:pt x="9581" y="25770"/>
                  </a:moveTo>
                  <a:cubicBezTo>
                    <a:pt x="9764" y="25770"/>
                    <a:pt x="9953" y="25813"/>
                    <a:pt x="10135" y="25904"/>
                  </a:cubicBezTo>
                  <a:cubicBezTo>
                    <a:pt x="10716" y="26211"/>
                    <a:pt x="10954" y="26928"/>
                    <a:pt x="10647" y="27474"/>
                  </a:cubicBezTo>
                  <a:cubicBezTo>
                    <a:pt x="10435" y="27898"/>
                    <a:pt x="10044" y="28127"/>
                    <a:pt x="9632" y="28127"/>
                  </a:cubicBezTo>
                  <a:cubicBezTo>
                    <a:pt x="9447" y="28127"/>
                    <a:pt x="9257" y="28081"/>
                    <a:pt x="9078" y="27986"/>
                  </a:cubicBezTo>
                  <a:cubicBezTo>
                    <a:pt x="8463" y="27679"/>
                    <a:pt x="8259" y="26962"/>
                    <a:pt x="8566" y="26416"/>
                  </a:cubicBezTo>
                  <a:cubicBezTo>
                    <a:pt x="8758" y="26009"/>
                    <a:pt x="9151" y="25770"/>
                    <a:pt x="9581" y="25770"/>
                  </a:cubicBezTo>
                  <a:close/>
                  <a:moveTo>
                    <a:pt x="31626" y="26501"/>
                  </a:moveTo>
                  <a:cubicBezTo>
                    <a:pt x="31805" y="26501"/>
                    <a:pt x="31984" y="26540"/>
                    <a:pt x="32145" y="26621"/>
                  </a:cubicBezTo>
                  <a:cubicBezTo>
                    <a:pt x="32691" y="26928"/>
                    <a:pt x="32964" y="27611"/>
                    <a:pt x="32657" y="28225"/>
                  </a:cubicBezTo>
                  <a:cubicBezTo>
                    <a:pt x="32440" y="28634"/>
                    <a:pt x="32037" y="28856"/>
                    <a:pt x="31615" y="28856"/>
                  </a:cubicBezTo>
                  <a:cubicBezTo>
                    <a:pt x="31438" y="28856"/>
                    <a:pt x="31258" y="28817"/>
                    <a:pt x="31087" y="28737"/>
                  </a:cubicBezTo>
                  <a:cubicBezTo>
                    <a:pt x="30507" y="28429"/>
                    <a:pt x="30268" y="27679"/>
                    <a:pt x="30575" y="27133"/>
                  </a:cubicBezTo>
                  <a:cubicBezTo>
                    <a:pt x="30768" y="26724"/>
                    <a:pt x="31197" y="26501"/>
                    <a:pt x="31626" y="26501"/>
                  </a:cubicBezTo>
                  <a:close/>
                  <a:moveTo>
                    <a:pt x="22828" y="26843"/>
                  </a:moveTo>
                  <a:cubicBezTo>
                    <a:pt x="23004" y="26843"/>
                    <a:pt x="23180" y="26882"/>
                    <a:pt x="23341" y="26962"/>
                  </a:cubicBezTo>
                  <a:cubicBezTo>
                    <a:pt x="23955" y="27269"/>
                    <a:pt x="24160" y="27952"/>
                    <a:pt x="23853" y="28532"/>
                  </a:cubicBezTo>
                  <a:cubicBezTo>
                    <a:pt x="23664" y="28956"/>
                    <a:pt x="23281" y="29185"/>
                    <a:pt x="22859" y="29185"/>
                  </a:cubicBezTo>
                  <a:cubicBezTo>
                    <a:pt x="22670" y="29185"/>
                    <a:pt x="22473" y="29139"/>
                    <a:pt x="22283" y="29044"/>
                  </a:cubicBezTo>
                  <a:cubicBezTo>
                    <a:pt x="21737" y="28771"/>
                    <a:pt x="21533" y="28054"/>
                    <a:pt x="21771" y="27474"/>
                  </a:cubicBezTo>
                  <a:cubicBezTo>
                    <a:pt x="21988" y="27065"/>
                    <a:pt x="22408" y="26843"/>
                    <a:pt x="22828" y="26843"/>
                  </a:cubicBezTo>
                  <a:close/>
                  <a:moveTo>
                    <a:pt x="44857" y="27525"/>
                  </a:moveTo>
                  <a:cubicBezTo>
                    <a:pt x="45033" y="27525"/>
                    <a:pt x="45213" y="27564"/>
                    <a:pt x="45385" y="27645"/>
                  </a:cubicBezTo>
                  <a:cubicBezTo>
                    <a:pt x="45999" y="27952"/>
                    <a:pt x="46203" y="28668"/>
                    <a:pt x="45896" y="29248"/>
                  </a:cubicBezTo>
                  <a:cubicBezTo>
                    <a:pt x="45704" y="29657"/>
                    <a:pt x="45308" y="29880"/>
                    <a:pt x="44876" y="29880"/>
                  </a:cubicBezTo>
                  <a:cubicBezTo>
                    <a:pt x="44695" y="29880"/>
                    <a:pt x="44508" y="29841"/>
                    <a:pt x="44327" y="29760"/>
                  </a:cubicBezTo>
                  <a:cubicBezTo>
                    <a:pt x="43747" y="29487"/>
                    <a:pt x="43542" y="28771"/>
                    <a:pt x="43815" y="28156"/>
                  </a:cubicBezTo>
                  <a:cubicBezTo>
                    <a:pt x="44031" y="27748"/>
                    <a:pt x="44434" y="27525"/>
                    <a:pt x="44857" y="27525"/>
                  </a:cubicBezTo>
                  <a:close/>
                  <a:moveTo>
                    <a:pt x="14052" y="28037"/>
                  </a:moveTo>
                  <a:cubicBezTo>
                    <a:pt x="14232" y="28037"/>
                    <a:pt x="14410" y="28076"/>
                    <a:pt x="14571" y="28156"/>
                  </a:cubicBezTo>
                  <a:cubicBezTo>
                    <a:pt x="15152" y="28464"/>
                    <a:pt x="15390" y="29180"/>
                    <a:pt x="15083" y="29760"/>
                  </a:cubicBezTo>
                  <a:cubicBezTo>
                    <a:pt x="14872" y="30159"/>
                    <a:pt x="14484" y="30380"/>
                    <a:pt x="14074" y="30380"/>
                  </a:cubicBezTo>
                  <a:cubicBezTo>
                    <a:pt x="13887" y="30380"/>
                    <a:pt x="13695" y="30334"/>
                    <a:pt x="13514" y="30238"/>
                  </a:cubicBezTo>
                  <a:cubicBezTo>
                    <a:pt x="12934" y="29965"/>
                    <a:pt x="12695" y="29248"/>
                    <a:pt x="13002" y="28668"/>
                  </a:cubicBezTo>
                  <a:cubicBezTo>
                    <a:pt x="13194" y="28259"/>
                    <a:pt x="13624" y="28037"/>
                    <a:pt x="14052" y="28037"/>
                  </a:cubicBezTo>
                  <a:close/>
                  <a:moveTo>
                    <a:pt x="36055" y="28765"/>
                  </a:moveTo>
                  <a:cubicBezTo>
                    <a:pt x="36242" y="28765"/>
                    <a:pt x="36433" y="28811"/>
                    <a:pt x="36615" y="28907"/>
                  </a:cubicBezTo>
                  <a:cubicBezTo>
                    <a:pt x="37229" y="29180"/>
                    <a:pt x="37434" y="29863"/>
                    <a:pt x="37127" y="30477"/>
                  </a:cubicBezTo>
                  <a:cubicBezTo>
                    <a:pt x="36910" y="30886"/>
                    <a:pt x="36507" y="31108"/>
                    <a:pt x="36085" y="31108"/>
                  </a:cubicBezTo>
                  <a:cubicBezTo>
                    <a:pt x="35908" y="31108"/>
                    <a:pt x="35728" y="31069"/>
                    <a:pt x="35557" y="30989"/>
                  </a:cubicBezTo>
                  <a:cubicBezTo>
                    <a:pt x="34943" y="30682"/>
                    <a:pt x="34738" y="29965"/>
                    <a:pt x="35045" y="29385"/>
                  </a:cubicBezTo>
                  <a:cubicBezTo>
                    <a:pt x="35256" y="28986"/>
                    <a:pt x="35644" y="28765"/>
                    <a:pt x="36055" y="28765"/>
                  </a:cubicBezTo>
                  <a:close/>
                  <a:moveTo>
                    <a:pt x="27310" y="29061"/>
                  </a:moveTo>
                  <a:cubicBezTo>
                    <a:pt x="27491" y="29061"/>
                    <a:pt x="27674" y="29100"/>
                    <a:pt x="27845" y="29180"/>
                  </a:cubicBezTo>
                  <a:cubicBezTo>
                    <a:pt x="28391" y="29487"/>
                    <a:pt x="28630" y="30204"/>
                    <a:pt x="28357" y="30784"/>
                  </a:cubicBezTo>
                  <a:cubicBezTo>
                    <a:pt x="28141" y="31193"/>
                    <a:pt x="27738" y="31415"/>
                    <a:pt x="27303" y="31415"/>
                  </a:cubicBezTo>
                  <a:cubicBezTo>
                    <a:pt x="27122" y="31415"/>
                    <a:pt x="26935" y="31376"/>
                    <a:pt x="26753" y="31296"/>
                  </a:cubicBezTo>
                  <a:cubicBezTo>
                    <a:pt x="26173" y="31023"/>
                    <a:pt x="25969" y="30306"/>
                    <a:pt x="26242" y="29692"/>
                  </a:cubicBezTo>
                  <a:cubicBezTo>
                    <a:pt x="26458" y="29283"/>
                    <a:pt x="26878" y="29061"/>
                    <a:pt x="27310" y="29061"/>
                  </a:cubicBezTo>
                  <a:close/>
                  <a:moveTo>
                    <a:pt x="49313" y="29790"/>
                  </a:moveTo>
                  <a:cubicBezTo>
                    <a:pt x="49502" y="29790"/>
                    <a:pt x="49699" y="29836"/>
                    <a:pt x="49889" y="29931"/>
                  </a:cubicBezTo>
                  <a:cubicBezTo>
                    <a:pt x="50435" y="30204"/>
                    <a:pt x="50674" y="30955"/>
                    <a:pt x="50401" y="31501"/>
                  </a:cubicBezTo>
                  <a:cubicBezTo>
                    <a:pt x="50185" y="31908"/>
                    <a:pt x="49784" y="32147"/>
                    <a:pt x="49364" y="32147"/>
                  </a:cubicBezTo>
                  <a:cubicBezTo>
                    <a:pt x="49186" y="32147"/>
                    <a:pt x="49004" y="32104"/>
                    <a:pt x="48831" y="32012"/>
                  </a:cubicBezTo>
                  <a:cubicBezTo>
                    <a:pt x="48217" y="31705"/>
                    <a:pt x="48012" y="31023"/>
                    <a:pt x="48319" y="30443"/>
                  </a:cubicBezTo>
                  <a:cubicBezTo>
                    <a:pt x="48508" y="30019"/>
                    <a:pt x="48891" y="29790"/>
                    <a:pt x="49313" y="29790"/>
                  </a:cubicBezTo>
                  <a:close/>
                  <a:moveTo>
                    <a:pt x="18529" y="30255"/>
                  </a:moveTo>
                  <a:cubicBezTo>
                    <a:pt x="18705" y="30255"/>
                    <a:pt x="18881" y="30294"/>
                    <a:pt x="19042" y="30374"/>
                  </a:cubicBezTo>
                  <a:cubicBezTo>
                    <a:pt x="19656" y="30682"/>
                    <a:pt x="19861" y="31398"/>
                    <a:pt x="19553" y="31944"/>
                  </a:cubicBezTo>
                  <a:cubicBezTo>
                    <a:pt x="19338" y="32351"/>
                    <a:pt x="18937" y="32591"/>
                    <a:pt x="18517" y="32591"/>
                  </a:cubicBezTo>
                  <a:cubicBezTo>
                    <a:pt x="18338" y="32591"/>
                    <a:pt x="18157" y="32547"/>
                    <a:pt x="17984" y="32456"/>
                  </a:cubicBezTo>
                  <a:cubicBezTo>
                    <a:pt x="17370" y="32217"/>
                    <a:pt x="17165" y="31501"/>
                    <a:pt x="17472" y="30886"/>
                  </a:cubicBezTo>
                  <a:cubicBezTo>
                    <a:pt x="17688" y="30477"/>
                    <a:pt x="18108" y="30255"/>
                    <a:pt x="18529" y="30255"/>
                  </a:cubicBezTo>
                  <a:close/>
                  <a:moveTo>
                    <a:pt x="9737" y="30596"/>
                  </a:moveTo>
                  <a:cubicBezTo>
                    <a:pt x="9918" y="30596"/>
                    <a:pt x="10101" y="30635"/>
                    <a:pt x="10272" y="30716"/>
                  </a:cubicBezTo>
                  <a:cubicBezTo>
                    <a:pt x="10852" y="31023"/>
                    <a:pt x="11057" y="31739"/>
                    <a:pt x="10784" y="32319"/>
                  </a:cubicBezTo>
                  <a:cubicBezTo>
                    <a:pt x="10573" y="32718"/>
                    <a:pt x="10185" y="32939"/>
                    <a:pt x="9763" y="32939"/>
                  </a:cubicBezTo>
                  <a:cubicBezTo>
                    <a:pt x="9571" y="32939"/>
                    <a:pt x="9372" y="32893"/>
                    <a:pt x="9180" y="32797"/>
                  </a:cubicBezTo>
                  <a:cubicBezTo>
                    <a:pt x="8600" y="32524"/>
                    <a:pt x="8395" y="31808"/>
                    <a:pt x="8668" y="31228"/>
                  </a:cubicBezTo>
                  <a:cubicBezTo>
                    <a:pt x="8885" y="30819"/>
                    <a:pt x="9305" y="30596"/>
                    <a:pt x="9737" y="30596"/>
                  </a:cubicBezTo>
                  <a:close/>
                  <a:moveTo>
                    <a:pt x="40497" y="30984"/>
                  </a:moveTo>
                  <a:cubicBezTo>
                    <a:pt x="40682" y="30984"/>
                    <a:pt x="40871" y="31030"/>
                    <a:pt x="41051" y="31125"/>
                  </a:cubicBezTo>
                  <a:cubicBezTo>
                    <a:pt x="41665" y="31398"/>
                    <a:pt x="41870" y="32149"/>
                    <a:pt x="41563" y="32695"/>
                  </a:cubicBezTo>
                  <a:cubicBezTo>
                    <a:pt x="41347" y="33102"/>
                    <a:pt x="40946" y="33341"/>
                    <a:pt x="40526" y="33341"/>
                  </a:cubicBezTo>
                  <a:cubicBezTo>
                    <a:pt x="40348" y="33341"/>
                    <a:pt x="40166" y="33298"/>
                    <a:pt x="39993" y="33207"/>
                  </a:cubicBezTo>
                  <a:cubicBezTo>
                    <a:pt x="39447" y="32934"/>
                    <a:pt x="39174" y="32217"/>
                    <a:pt x="39481" y="31637"/>
                  </a:cubicBezTo>
                  <a:cubicBezTo>
                    <a:pt x="39693" y="31213"/>
                    <a:pt x="40084" y="30984"/>
                    <a:pt x="40497" y="30984"/>
                  </a:cubicBezTo>
                  <a:close/>
                  <a:moveTo>
                    <a:pt x="31698" y="31324"/>
                  </a:moveTo>
                  <a:cubicBezTo>
                    <a:pt x="31890" y="31324"/>
                    <a:pt x="32089" y="31370"/>
                    <a:pt x="32281" y="31466"/>
                  </a:cubicBezTo>
                  <a:cubicBezTo>
                    <a:pt x="32861" y="31739"/>
                    <a:pt x="33066" y="32422"/>
                    <a:pt x="32793" y="33036"/>
                  </a:cubicBezTo>
                  <a:cubicBezTo>
                    <a:pt x="32577" y="33445"/>
                    <a:pt x="32174" y="33667"/>
                    <a:pt x="31739" y="33667"/>
                  </a:cubicBezTo>
                  <a:cubicBezTo>
                    <a:pt x="31558" y="33667"/>
                    <a:pt x="31371" y="33628"/>
                    <a:pt x="31189" y="33548"/>
                  </a:cubicBezTo>
                  <a:cubicBezTo>
                    <a:pt x="30643" y="33275"/>
                    <a:pt x="30405" y="32558"/>
                    <a:pt x="30678" y="31944"/>
                  </a:cubicBezTo>
                  <a:cubicBezTo>
                    <a:pt x="30888" y="31546"/>
                    <a:pt x="31277" y="31324"/>
                    <a:pt x="31698" y="31324"/>
                  </a:cubicBezTo>
                  <a:close/>
                  <a:moveTo>
                    <a:pt x="22924" y="32520"/>
                  </a:moveTo>
                  <a:cubicBezTo>
                    <a:pt x="23109" y="32520"/>
                    <a:pt x="23298" y="32566"/>
                    <a:pt x="23478" y="32661"/>
                  </a:cubicBezTo>
                  <a:cubicBezTo>
                    <a:pt x="24092" y="32934"/>
                    <a:pt x="24297" y="33650"/>
                    <a:pt x="23989" y="34230"/>
                  </a:cubicBezTo>
                  <a:cubicBezTo>
                    <a:pt x="23773" y="34639"/>
                    <a:pt x="23370" y="34862"/>
                    <a:pt x="22948" y="34862"/>
                  </a:cubicBezTo>
                  <a:cubicBezTo>
                    <a:pt x="22771" y="34862"/>
                    <a:pt x="22591" y="34823"/>
                    <a:pt x="22420" y="34742"/>
                  </a:cubicBezTo>
                  <a:cubicBezTo>
                    <a:pt x="21840" y="34469"/>
                    <a:pt x="21601" y="33753"/>
                    <a:pt x="21908" y="33173"/>
                  </a:cubicBezTo>
                  <a:cubicBezTo>
                    <a:pt x="22120" y="32749"/>
                    <a:pt x="22511" y="32520"/>
                    <a:pt x="22924" y="32520"/>
                  </a:cubicBezTo>
                  <a:close/>
                  <a:moveTo>
                    <a:pt x="14146" y="32861"/>
                  </a:moveTo>
                  <a:cubicBezTo>
                    <a:pt x="14336" y="32861"/>
                    <a:pt x="14528" y="32907"/>
                    <a:pt x="14708" y="33002"/>
                  </a:cubicBezTo>
                  <a:cubicBezTo>
                    <a:pt x="15288" y="33275"/>
                    <a:pt x="15493" y="34026"/>
                    <a:pt x="15220" y="34572"/>
                  </a:cubicBezTo>
                  <a:cubicBezTo>
                    <a:pt x="15003" y="34981"/>
                    <a:pt x="14600" y="35203"/>
                    <a:pt x="14166" y="35203"/>
                  </a:cubicBezTo>
                  <a:cubicBezTo>
                    <a:pt x="13984" y="35203"/>
                    <a:pt x="13797" y="35164"/>
                    <a:pt x="13616" y="35083"/>
                  </a:cubicBezTo>
                  <a:cubicBezTo>
                    <a:pt x="13070" y="34810"/>
                    <a:pt x="12831" y="34094"/>
                    <a:pt x="13104" y="33514"/>
                  </a:cubicBezTo>
                  <a:cubicBezTo>
                    <a:pt x="13316" y="33090"/>
                    <a:pt x="13723" y="32861"/>
                    <a:pt x="14146" y="32861"/>
                  </a:cubicBezTo>
                  <a:close/>
                  <a:moveTo>
                    <a:pt x="44967" y="33236"/>
                  </a:moveTo>
                  <a:cubicBezTo>
                    <a:pt x="45152" y="33236"/>
                    <a:pt x="45341" y="33282"/>
                    <a:pt x="45521" y="33377"/>
                  </a:cubicBezTo>
                  <a:cubicBezTo>
                    <a:pt x="46101" y="33650"/>
                    <a:pt x="46340" y="34401"/>
                    <a:pt x="46033" y="34947"/>
                  </a:cubicBezTo>
                  <a:cubicBezTo>
                    <a:pt x="45841" y="35354"/>
                    <a:pt x="45414" y="35593"/>
                    <a:pt x="44988" y="35593"/>
                  </a:cubicBezTo>
                  <a:cubicBezTo>
                    <a:pt x="44807" y="35593"/>
                    <a:pt x="44626" y="35550"/>
                    <a:pt x="44463" y="35459"/>
                  </a:cubicBezTo>
                  <a:cubicBezTo>
                    <a:pt x="43883" y="35152"/>
                    <a:pt x="43644" y="34435"/>
                    <a:pt x="43951" y="33889"/>
                  </a:cubicBezTo>
                  <a:cubicBezTo>
                    <a:pt x="44163" y="33465"/>
                    <a:pt x="44554" y="33236"/>
                    <a:pt x="44967" y="33236"/>
                  </a:cubicBezTo>
                  <a:close/>
                  <a:moveTo>
                    <a:pt x="36176" y="33577"/>
                  </a:moveTo>
                  <a:cubicBezTo>
                    <a:pt x="36365" y="33577"/>
                    <a:pt x="36561" y="33623"/>
                    <a:pt x="36751" y="33719"/>
                  </a:cubicBezTo>
                  <a:cubicBezTo>
                    <a:pt x="37332" y="34026"/>
                    <a:pt x="37570" y="34742"/>
                    <a:pt x="37263" y="35288"/>
                  </a:cubicBezTo>
                  <a:cubicBezTo>
                    <a:pt x="37048" y="35695"/>
                    <a:pt x="36647" y="35935"/>
                    <a:pt x="36227" y="35935"/>
                  </a:cubicBezTo>
                  <a:cubicBezTo>
                    <a:pt x="36048" y="35935"/>
                    <a:pt x="35866" y="35892"/>
                    <a:pt x="35694" y="35800"/>
                  </a:cubicBezTo>
                  <a:cubicBezTo>
                    <a:pt x="35079" y="35493"/>
                    <a:pt x="34875" y="34776"/>
                    <a:pt x="35182" y="34230"/>
                  </a:cubicBezTo>
                  <a:cubicBezTo>
                    <a:pt x="35370" y="33806"/>
                    <a:pt x="35754" y="33577"/>
                    <a:pt x="36176" y="33577"/>
                  </a:cubicBezTo>
                  <a:close/>
                  <a:moveTo>
                    <a:pt x="27394" y="34772"/>
                  </a:moveTo>
                  <a:cubicBezTo>
                    <a:pt x="27579" y="34772"/>
                    <a:pt x="27768" y="34818"/>
                    <a:pt x="27948" y="34913"/>
                  </a:cubicBezTo>
                  <a:cubicBezTo>
                    <a:pt x="28562" y="35220"/>
                    <a:pt x="28767" y="35937"/>
                    <a:pt x="28460" y="36483"/>
                  </a:cubicBezTo>
                  <a:cubicBezTo>
                    <a:pt x="28268" y="36890"/>
                    <a:pt x="27874" y="37129"/>
                    <a:pt x="27444" y="37129"/>
                  </a:cubicBezTo>
                  <a:cubicBezTo>
                    <a:pt x="27262" y="37129"/>
                    <a:pt x="27073" y="37086"/>
                    <a:pt x="26890" y="36994"/>
                  </a:cubicBezTo>
                  <a:cubicBezTo>
                    <a:pt x="26310" y="36755"/>
                    <a:pt x="26071" y="36005"/>
                    <a:pt x="26378" y="35425"/>
                  </a:cubicBezTo>
                  <a:cubicBezTo>
                    <a:pt x="26590" y="35001"/>
                    <a:pt x="26981" y="34772"/>
                    <a:pt x="27394" y="34772"/>
                  </a:cubicBezTo>
                  <a:close/>
                  <a:moveTo>
                    <a:pt x="18631" y="35113"/>
                  </a:moveTo>
                  <a:cubicBezTo>
                    <a:pt x="18820" y="35113"/>
                    <a:pt x="19009" y="35159"/>
                    <a:pt x="19178" y="35254"/>
                  </a:cubicBezTo>
                  <a:cubicBezTo>
                    <a:pt x="19758" y="35561"/>
                    <a:pt x="19997" y="36278"/>
                    <a:pt x="19690" y="36824"/>
                  </a:cubicBezTo>
                  <a:cubicBezTo>
                    <a:pt x="19471" y="37213"/>
                    <a:pt x="19061" y="37464"/>
                    <a:pt x="18633" y="37464"/>
                  </a:cubicBezTo>
                  <a:cubicBezTo>
                    <a:pt x="18461" y="37464"/>
                    <a:pt x="18286" y="37424"/>
                    <a:pt x="18120" y="37336"/>
                  </a:cubicBezTo>
                  <a:cubicBezTo>
                    <a:pt x="17506" y="37028"/>
                    <a:pt x="17301" y="36346"/>
                    <a:pt x="17574" y="35766"/>
                  </a:cubicBezTo>
                  <a:cubicBezTo>
                    <a:pt x="17786" y="35342"/>
                    <a:pt x="18210" y="35113"/>
                    <a:pt x="18631" y="35113"/>
                  </a:cubicBezTo>
                  <a:close/>
                  <a:moveTo>
                    <a:pt x="40688" y="35836"/>
                  </a:moveTo>
                  <a:cubicBezTo>
                    <a:pt x="40867" y="35836"/>
                    <a:pt x="41049" y="35879"/>
                    <a:pt x="41222" y="35971"/>
                  </a:cubicBezTo>
                  <a:cubicBezTo>
                    <a:pt x="41767" y="36278"/>
                    <a:pt x="42040" y="36960"/>
                    <a:pt x="41733" y="37540"/>
                  </a:cubicBezTo>
                  <a:cubicBezTo>
                    <a:pt x="41521" y="37964"/>
                    <a:pt x="41114" y="38193"/>
                    <a:pt x="40703" y="38193"/>
                  </a:cubicBezTo>
                  <a:cubicBezTo>
                    <a:pt x="40518" y="38193"/>
                    <a:pt x="40333" y="38147"/>
                    <a:pt x="40164" y="38052"/>
                  </a:cubicBezTo>
                  <a:cubicBezTo>
                    <a:pt x="39549" y="37779"/>
                    <a:pt x="39345" y="37063"/>
                    <a:pt x="39652" y="36483"/>
                  </a:cubicBezTo>
                  <a:cubicBezTo>
                    <a:pt x="39867" y="36075"/>
                    <a:pt x="40268" y="35836"/>
                    <a:pt x="40688" y="35836"/>
                  </a:cubicBezTo>
                  <a:close/>
                  <a:moveTo>
                    <a:pt x="31851" y="37030"/>
                  </a:moveTo>
                  <a:cubicBezTo>
                    <a:pt x="32029" y="37030"/>
                    <a:pt x="32211" y="37073"/>
                    <a:pt x="32384" y="37165"/>
                  </a:cubicBezTo>
                  <a:cubicBezTo>
                    <a:pt x="32998" y="37472"/>
                    <a:pt x="33203" y="38189"/>
                    <a:pt x="32896" y="38735"/>
                  </a:cubicBezTo>
                  <a:cubicBezTo>
                    <a:pt x="32707" y="39159"/>
                    <a:pt x="32291" y="39388"/>
                    <a:pt x="31872" y="39388"/>
                  </a:cubicBezTo>
                  <a:cubicBezTo>
                    <a:pt x="31684" y="39388"/>
                    <a:pt x="31495" y="39342"/>
                    <a:pt x="31326" y="39246"/>
                  </a:cubicBezTo>
                  <a:cubicBezTo>
                    <a:pt x="30746" y="38974"/>
                    <a:pt x="30507" y="38223"/>
                    <a:pt x="30814" y="37677"/>
                  </a:cubicBezTo>
                  <a:cubicBezTo>
                    <a:pt x="31030" y="37270"/>
                    <a:pt x="31430" y="37030"/>
                    <a:pt x="31851" y="37030"/>
                  </a:cubicBezTo>
                  <a:close/>
                  <a:moveTo>
                    <a:pt x="23100" y="37372"/>
                  </a:moveTo>
                  <a:cubicBezTo>
                    <a:pt x="23279" y="37372"/>
                    <a:pt x="23465" y="37415"/>
                    <a:pt x="23648" y="37506"/>
                  </a:cubicBezTo>
                  <a:cubicBezTo>
                    <a:pt x="24194" y="37813"/>
                    <a:pt x="24467" y="38496"/>
                    <a:pt x="24160" y="39076"/>
                  </a:cubicBezTo>
                  <a:cubicBezTo>
                    <a:pt x="23948" y="39500"/>
                    <a:pt x="23557" y="39729"/>
                    <a:pt x="23144" y="39729"/>
                  </a:cubicBezTo>
                  <a:cubicBezTo>
                    <a:pt x="22959" y="39729"/>
                    <a:pt x="22770" y="39683"/>
                    <a:pt x="22590" y="39588"/>
                  </a:cubicBezTo>
                  <a:cubicBezTo>
                    <a:pt x="21976" y="39315"/>
                    <a:pt x="21771" y="38564"/>
                    <a:pt x="22079" y="38018"/>
                  </a:cubicBezTo>
                  <a:cubicBezTo>
                    <a:pt x="22294" y="37611"/>
                    <a:pt x="22678" y="37372"/>
                    <a:pt x="23100" y="37372"/>
                  </a:cubicBezTo>
                  <a:close/>
                  <a:moveTo>
                    <a:pt x="14277" y="38566"/>
                  </a:moveTo>
                  <a:cubicBezTo>
                    <a:pt x="14456" y="38566"/>
                    <a:pt x="14638" y="38609"/>
                    <a:pt x="14810" y="38701"/>
                  </a:cubicBezTo>
                  <a:cubicBezTo>
                    <a:pt x="15425" y="39008"/>
                    <a:pt x="15629" y="39724"/>
                    <a:pt x="15322" y="40270"/>
                  </a:cubicBezTo>
                  <a:cubicBezTo>
                    <a:pt x="15110" y="40694"/>
                    <a:pt x="14735" y="40923"/>
                    <a:pt x="14322" y="40923"/>
                  </a:cubicBezTo>
                  <a:cubicBezTo>
                    <a:pt x="14136" y="40923"/>
                    <a:pt x="13943" y="40877"/>
                    <a:pt x="13753" y="40782"/>
                  </a:cubicBezTo>
                  <a:cubicBezTo>
                    <a:pt x="13172" y="40509"/>
                    <a:pt x="12934" y="39758"/>
                    <a:pt x="13241" y="39212"/>
                  </a:cubicBezTo>
                  <a:cubicBezTo>
                    <a:pt x="13456" y="38805"/>
                    <a:pt x="13857" y="38566"/>
                    <a:pt x="14277" y="38566"/>
                  </a:cubicBezTo>
                  <a:close/>
                  <a:moveTo>
                    <a:pt x="27556" y="39639"/>
                  </a:moveTo>
                  <a:cubicBezTo>
                    <a:pt x="27733" y="39639"/>
                    <a:pt x="27913" y="39678"/>
                    <a:pt x="28084" y="39758"/>
                  </a:cubicBezTo>
                  <a:cubicBezTo>
                    <a:pt x="28698" y="40065"/>
                    <a:pt x="28903" y="40748"/>
                    <a:pt x="28596" y="41362"/>
                  </a:cubicBezTo>
                  <a:cubicBezTo>
                    <a:pt x="28380" y="41771"/>
                    <a:pt x="27976" y="41993"/>
                    <a:pt x="27554" y="41993"/>
                  </a:cubicBezTo>
                  <a:cubicBezTo>
                    <a:pt x="27378" y="41993"/>
                    <a:pt x="27198" y="41955"/>
                    <a:pt x="27026" y="41874"/>
                  </a:cubicBezTo>
                  <a:cubicBezTo>
                    <a:pt x="26412" y="41567"/>
                    <a:pt x="26207" y="40884"/>
                    <a:pt x="26515" y="40270"/>
                  </a:cubicBezTo>
                  <a:cubicBezTo>
                    <a:pt x="26731" y="39861"/>
                    <a:pt x="27134" y="39639"/>
                    <a:pt x="27556" y="39639"/>
                  </a:cubicBezTo>
                  <a:close/>
                  <a:moveTo>
                    <a:pt x="18753" y="40833"/>
                  </a:moveTo>
                  <a:cubicBezTo>
                    <a:pt x="18929" y="40833"/>
                    <a:pt x="19109" y="40872"/>
                    <a:pt x="19280" y="40953"/>
                  </a:cubicBezTo>
                  <a:cubicBezTo>
                    <a:pt x="19861" y="41260"/>
                    <a:pt x="20099" y="41942"/>
                    <a:pt x="19826" y="42556"/>
                  </a:cubicBezTo>
                  <a:cubicBezTo>
                    <a:pt x="19610" y="42965"/>
                    <a:pt x="19173" y="43188"/>
                    <a:pt x="18743" y="43188"/>
                  </a:cubicBezTo>
                  <a:cubicBezTo>
                    <a:pt x="18563" y="43188"/>
                    <a:pt x="18384" y="43149"/>
                    <a:pt x="18223" y="43068"/>
                  </a:cubicBezTo>
                  <a:cubicBezTo>
                    <a:pt x="17643" y="42761"/>
                    <a:pt x="17404" y="42079"/>
                    <a:pt x="17711" y="41464"/>
                  </a:cubicBezTo>
                  <a:cubicBezTo>
                    <a:pt x="17927" y="41056"/>
                    <a:pt x="18330" y="40833"/>
                    <a:pt x="18753" y="40833"/>
                  </a:cubicBezTo>
                  <a:close/>
                  <a:moveTo>
                    <a:pt x="13317" y="0"/>
                  </a:moveTo>
                  <a:cubicBezTo>
                    <a:pt x="12224" y="0"/>
                    <a:pt x="11132" y="131"/>
                    <a:pt x="10067" y="380"/>
                  </a:cubicBezTo>
                  <a:cubicBezTo>
                    <a:pt x="10067" y="483"/>
                    <a:pt x="10033" y="517"/>
                    <a:pt x="9999" y="619"/>
                  </a:cubicBezTo>
                  <a:cubicBezTo>
                    <a:pt x="9783" y="1028"/>
                    <a:pt x="9363" y="1250"/>
                    <a:pt x="8942" y="1250"/>
                  </a:cubicBezTo>
                  <a:cubicBezTo>
                    <a:pt x="8766" y="1250"/>
                    <a:pt x="8590" y="1212"/>
                    <a:pt x="8429" y="1131"/>
                  </a:cubicBezTo>
                  <a:cubicBezTo>
                    <a:pt x="8327" y="1063"/>
                    <a:pt x="8293" y="1029"/>
                    <a:pt x="8259" y="994"/>
                  </a:cubicBezTo>
                  <a:cubicBezTo>
                    <a:pt x="7235" y="1404"/>
                    <a:pt x="6280" y="1916"/>
                    <a:pt x="5392" y="2598"/>
                  </a:cubicBezTo>
                  <a:cubicBezTo>
                    <a:pt x="5802" y="2939"/>
                    <a:pt x="5938" y="3554"/>
                    <a:pt x="5700" y="4066"/>
                  </a:cubicBezTo>
                  <a:cubicBezTo>
                    <a:pt x="5484" y="4473"/>
                    <a:pt x="5083" y="4712"/>
                    <a:pt x="4651" y="4712"/>
                  </a:cubicBezTo>
                  <a:cubicBezTo>
                    <a:pt x="4468" y="4712"/>
                    <a:pt x="4279" y="4669"/>
                    <a:pt x="4096" y="4577"/>
                  </a:cubicBezTo>
                  <a:cubicBezTo>
                    <a:pt x="3891" y="4475"/>
                    <a:pt x="3755" y="4304"/>
                    <a:pt x="3652" y="4134"/>
                  </a:cubicBezTo>
                  <a:cubicBezTo>
                    <a:pt x="1809" y="6079"/>
                    <a:pt x="786" y="8229"/>
                    <a:pt x="308" y="10617"/>
                  </a:cubicBezTo>
                  <a:cubicBezTo>
                    <a:pt x="513" y="10617"/>
                    <a:pt x="752" y="10617"/>
                    <a:pt x="956" y="10754"/>
                  </a:cubicBezTo>
                  <a:cubicBezTo>
                    <a:pt x="1537" y="11061"/>
                    <a:pt x="1775" y="11743"/>
                    <a:pt x="1468" y="12323"/>
                  </a:cubicBezTo>
                  <a:cubicBezTo>
                    <a:pt x="1250" y="12732"/>
                    <a:pt x="837" y="12988"/>
                    <a:pt x="401" y="12988"/>
                  </a:cubicBezTo>
                  <a:cubicBezTo>
                    <a:pt x="291" y="12988"/>
                    <a:pt x="179" y="12972"/>
                    <a:pt x="69" y="12938"/>
                  </a:cubicBezTo>
                  <a:lnTo>
                    <a:pt x="69" y="12938"/>
                  </a:lnTo>
                  <a:cubicBezTo>
                    <a:pt x="1" y="13791"/>
                    <a:pt x="69" y="14678"/>
                    <a:pt x="137" y="15565"/>
                  </a:cubicBezTo>
                  <a:cubicBezTo>
                    <a:pt x="272" y="15520"/>
                    <a:pt x="412" y="15495"/>
                    <a:pt x="556" y="15495"/>
                  </a:cubicBezTo>
                  <a:cubicBezTo>
                    <a:pt x="742" y="15495"/>
                    <a:pt x="935" y="15537"/>
                    <a:pt x="1127" y="15633"/>
                  </a:cubicBezTo>
                  <a:cubicBezTo>
                    <a:pt x="1707" y="15906"/>
                    <a:pt x="1946" y="16657"/>
                    <a:pt x="1639" y="17203"/>
                  </a:cubicBezTo>
                  <a:cubicBezTo>
                    <a:pt x="1446" y="17589"/>
                    <a:pt x="1009" y="17854"/>
                    <a:pt x="560" y="17854"/>
                  </a:cubicBezTo>
                  <a:cubicBezTo>
                    <a:pt x="533" y="17854"/>
                    <a:pt x="506" y="17853"/>
                    <a:pt x="479" y="17851"/>
                  </a:cubicBezTo>
                  <a:lnTo>
                    <a:pt x="479" y="17851"/>
                  </a:lnTo>
                  <a:cubicBezTo>
                    <a:pt x="683" y="19046"/>
                    <a:pt x="991" y="20240"/>
                    <a:pt x="1366" y="21434"/>
                  </a:cubicBezTo>
                  <a:cubicBezTo>
                    <a:pt x="1809" y="21707"/>
                    <a:pt x="1980" y="22287"/>
                    <a:pt x="1809" y="22731"/>
                  </a:cubicBezTo>
                  <a:cubicBezTo>
                    <a:pt x="2526" y="24778"/>
                    <a:pt x="3413" y="26792"/>
                    <a:pt x="4403" y="28702"/>
                  </a:cubicBezTo>
                  <a:cubicBezTo>
                    <a:pt x="4629" y="28454"/>
                    <a:pt x="4974" y="28295"/>
                    <a:pt x="5310" y="28295"/>
                  </a:cubicBezTo>
                  <a:cubicBezTo>
                    <a:pt x="5482" y="28295"/>
                    <a:pt x="5652" y="28337"/>
                    <a:pt x="5802" y="28429"/>
                  </a:cubicBezTo>
                  <a:cubicBezTo>
                    <a:pt x="6416" y="28702"/>
                    <a:pt x="6621" y="29453"/>
                    <a:pt x="6314" y="29999"/>
                  </a:cubicBezTo>
                  <a:cubicBezTo>
                    <a:pt x="6143" y="30374"/>
                    <a:pt x="5768" y="30579"/>
                    <a:pt x="5392" y="30647"/>
                  </a:cubicBezTo>
                  <a:cubicBezTo>
                    <a:pt x="6587" y="32797"/>
                    <a:pt x="7815" y="34810"/>
                    <a:pt x="9009" y="36619"/>
                  </a:cubicBezTo>
                  <a:cubicBezTo>
                    <a:pt x="9232" y="36396"/>
                    <a:pt x="9543" y="36275"/>
                    <a:pt x="9864" y="36275"/>
                  </a:cubicBezTo>
                  <a:cubicBezTo>
                    <a:pt x="10035" y="36275"/>
                    <a:pt x="10209" y="36309"/>
                    <a:pt x="10374" y="36380"/>
                  </a:cubicBezTo>
                  <a:cubicBezTo>
                    <a:pt x="10989" y="36687"/>
                    <a:pt x="11193" y="37404"/>
                    <a:pt x="10886" y="37984"/>
                  </a:cubicBezTo>
                  <a:cubicBezTo>
                    <a:pt x="10750" y="38223"/>
                    <a:pt x="10545" y="38393"/>
                    <a:pt x="10340" y="38530"/>
                  </a:cubicBezTo>
                  <a:cubicBezTo>
                    <a:pt x="12388" y="41396"/>
                    <a:pt x="13889" y="43171"/>
                    <a:pt x="13889" y="43171"/>
                  </a:cubicBezTo>
                  <a:cubicBezTo>
                    <a:pt x="13889" y="43171"/>
                    <a:pt x="15527" y="43292"/>
                    <a:pt x="18125" y="43292"/>
                  </a:cubicBezTo>
                  <a:cubicBezTo>
                    <a:pt x="19425" y="43292"/>
                    <a:pt x="20964" y="43262"/>
                    <a:pt x="22659" y="43171"/>
                  </a:cubicBezTo>
                  <a:cubicBezTo>
                    <a:pt x="22821" y="43081"/>
                    <a:pt x="22992" y="43038"/>
                    <a:pt x="23168" y="43038"/>
                  </a:cubicBezTo>
                  <a:cubicBezTo>
                    <a:pt x="23326" y="43038"/>
                    <a:pt x="23487" y="43072"/>
                    <a:pt x="23648" y="43137"/>
                  </a:cubicBezTo>
                  <a:cubicBezTo>
                    <a:pt x="25934" y="43000"/>
                    <a:pt x="28494" y="42761"/>
                    <a:pt x="31053" y="42318"/>
                  </a:cubicBezTo>
                  <a:cubicBezTo>
                    <a:pt x="31288" y="42036"/>
                    <a:pt x="31652" y="41867"/>
                    <a:pt x="32023" y="41867"/>
                  </a:cubicBezTo>
                  <a:cubicBezTo>
                    <a:pt x="32191" y="41867"/>
                    <a:pt x="32360" y="41902"/>
                    <a:pt x="32520" y="41976"/>
                  </a:cubicBezTo>
                  <a:cubicBezTo>
                    <a:pt x="32554" y="41976"/>
                    <a:pt x="32554" y="42010"/>
                    <a:pt x="32588" y="42010"/>
                  </a:cubicBezTo>
                  <a:cubicBezTo>
                    <a:pt x="33578" y="41840"/>
                    <a:pt x="34602" y="41601"/>
                    <a:pt x="35591" y="41328"/>
                  </a:cubicBezTo>
                  <a:cubicBezTo>
                    <a:pt x="35148" y="40987"/>
                    <a:pt x="34977" y="40407"/>
                    <a:pt x="35250" y="39895"/>
                  </a:cubicBezTo>
                  <a:cubicBezTo>
                    <a:pt x="35462" y="39471"/>
                    <a:pt x="35853" y="39242"/>
                    <a:pt x="36266" y="39242"/>
                  </a:cubicBezTo>
                  <a:cubicBezTo>
                    <a:pt x="36451" y="39242"/>
                    <a:pt x="36640" y="39288"/>
                    <a:pt x="36820" y="39383"/>
                  </a:cubicBezTo>
                  <a:cubicBezTo>
                    <a:pt x="37366" y="39690"/>
                    <a:pt x="37604" y="40304"/>
                    <a:pt x="37366" y="40884"/>
                  </a:cubicBezTo>
                  <a:cubicBezTo>
                    <a:pt x="44804" y="38666"/>
                    <a:pt x="51254" y="34435"/>
                    <a:pt x="51595" y="26553"/>
                  </a:cubicBezTo>
                  <a:cubicBezTo>
                    <a:pt x="51834" y="21912"/>
                    <a:pt x="49513" y="17305"/>
                    <a:pt x="45521" y="14814"/>
                  </a:cubicBezTo>
                  <a:cubicBezTo>
                    <a:pt x="43440" y="13499"/>
                    <a:pt x="41343" y="12988"/>
                    <a:pt x="39335" y="12988"/>
                  </a:cubicBezTo>
                  <a:cubicBezTo>
                    <a:pt x="38478" y="12988"/>
                    <a:pt x="37636" y="13081"/>
                    <a:pt x="36820" y="13245"/>
                  </a:cubicBezTo>
                  <a:cubicBezTo>
                    <a:pt x="36956" y="13552"/>
                    <a:pt x="36956" y="13893"/>
                    <a:pt x="36786" y="14234"/>
                  </a:cubicBezTo>
                  <a:cubicBezTo>
                    <a:pt x="36569" y="14643"/>
                    <a:pt x="36149" y="14866"/>
                    <a:pt x="35729" y="14866"/>
                  </a:cubicBezTo>
                  <a:cubicBezTo>
                    <a:pt x="35553" y="14866"/>
                    <a:pt x="35377" y="14827"/>
                    <a:pt x="35216" y="14746"/>
                  </a:cubicBezTo>
                  <a:cubicBezTo>
                    <a:pt x="34875" y="14575"/>
                    <a:pt x="34670" y="14268"/>
                    <a:pt x="34568" y="13893"/>
                  </a:cubicBezTo>
                  <a:cubicBezTo>
                    <a:pt x="31496" y="15019"/>
                    <a:pt x="28903" y="17066"/>
                    <a:pt x="27265" y="18568"/>
                  </a:cubicBezTo>
                  <a:cubicBezTo>
                    <a:pt x="27368" y="18568"/>
                    <a:pt x="27470" y="18602"/>
                    <a:pt x="27572" y="18670"/>
                  </a:cubicBezTo>
                  <a:cubicBezTo>
                    <a:pt x="28187" y="18943"/>
                    <a:pt x="28391" y="19660"/>
                    <a:pt x="28084" y="20240"/>
                  </a:cubicBezTo>
                  <a:cubicBezTo>
                    <a:pt x="27864" y="20632"/>
                    <a:pt x="27433" y="20865"/>
                    <a:pt x="27005" y="20865"/>
                  </a:cubicBezTo>
                  <a:cubicBezTo>
                    <a:pt x="26837" y="20865"/>
                    <a:pt x="26669" y="20829"/>
                    <a:pt x="26515" y="20752"/>
                  </a:cubicBezTo>
                  <a:cubicBezTo>
                    <a:pt x="26173" y="20581"/>
                    <a:pt x="25934" y="20274"/>
                    <a:pt x="25866" y="19899"/>
                  </a:cubicBezTo>
                  <a:cubicBezTo>
                    <a:pt x="25559" y="20172"/>
                    <a:pt x="25388" y="20411"/>
                    <a:pt x="25388" y="20411"/>
                  </a:cubicBezTo>
                  <a:cubicBezTo>
                    <a:pt x="25388" y="20411"/>
                    <a:pt x="25900" y="18397"/>
                    <a:pt x="26003" y="15633"/>
                  </a:cubicBezTo>
                  <a:cubicBezTo>
                    <a:pt x="25696" y="15292"/>
                    <a:pt x="25627" y="14780"/>
                    <a:pt x="25832" y="14302"/>
                  </a:cubicBezTo>
                  <a:cubicBezTo>
                    <a:pt x="25866" y="14200"/>
                    <a:pt x="25934" y="14132"/>
                    <a:pt x="26003" y="14030"/>
                  </a:cubicBezTo>
                  <a:cubicBezTo>
                    <a:pt x="25866" y="9389"/>
                    <a:pt x="24331" y="3417"/>
                    <a:pt x="18052" y="892"/>
                  </a:cubicBezTo>
                  <a:cubicBezTo>
                    <a:pt x="16530" y="283"/>
                    <a:pt x="14923" y="0"/>
                    <a:pt x="13317" y="0"/>
                  </a:cubicBezTo>
                  <a:close/>
                </a:path>
              </a:pathLst>
            </a:custGeom>
            <a:solidFill>
              <a:srgbClr val="EE5E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CUSTOM_16">
    <p:bg>
      <p:bgPr>
        <a:solidFill>
          <a:schemeClr val="accent3"/>
        </a:solidFill>
        <a:effectLst/>
      </p:bgPr>
    </p:bg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2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999" name="Google Shape;999;p25"/>
          <p:cNvSpPr txBox="1">
            <a:spLocks noGrp="1"/>
          </p:cNvSpPr>
          <p:nvPr>
            <p:ph type="body" idx="1"/>
          </p:nvPr>
        </p:nvSpPr>
        <p:spPr>
          <a:xfrm>
            <a:off x="1220013" y="2420773"/>
            <a:ext cx="1911600" cy="3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00" name="Google Shape;1000;p25"/>
          <p:cNvSpPr txBox="1">
            <a:spLocks noGrp="1"/>
          </p:cNvSpPr>
          <p:nvPr>
            <p:ph type="body" idx="2"/>
          </p:nvPr>
        </p:nvSpPr>
        <p:spPr>
          <a:xfrm>
            <a:off x="3616200" y="2420773"/>
            <a:ext cx="1911600" cy="3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01" name="Google Shape;1001;p25"/>
          <p:cNvSpPr txBox="1">
            <a:spLocks noGrp="1"/>
          </p:cNvSpPr>
          <p:nvPr>
            <p:ph type="body" idx="3"/>
          </p:nvPr>
        </p:nvSpPr>
        <p:spPr>
          <a:xfrm>
            <a:off x="6012368" y="2420773"/>
            <a:ext cx="1911600" cy="3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02" name="Google Shape;1002;p25"/>
          <p:cNvSpPr txBox="1">
            <a:spLocks noGrp="1"/>
          </p:cNvSpPr>
          <p:nvPr>
            <p:ph type="body" idx="4"/>
          </p:nvPr>
        </p:nvSpPr>
        <p:spPr>
          <a:xfrm>
            <a:off x="1228863" y="4090416"/>
            <a:ext cx="1876200" cy="3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03" name="Google Shape;1003;p25"/>
          <p:cNvSpPr txBox="1">
            <a:spLocks noGrp="1"/>
          </p:cNvSpPr>
          <p:nvPr>
            <p:ph type="body" idx="5"/>
          </p:nvPr>
        </p:nvSpPr>
        <p:spPr>
          <a:xfrm>
            <a:off x="3625050" y="4090416"/>
            <a:ext cx="1876200" cy="3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04" name="Google Shape;1004;p25"/>
          <p:cNvSpPr txBox="1">
            <a:spLocks noGrp="1"/>
          </p:cNvSpPr>
          <p:nvPr>
            <p:ph type="body" idx="6"/>
          </p:nvPr>
        </p:nvSpPr>
        <p:spPr>
          <a:xfrm>
            <a:off x="6003518" y="4090416"/>
            <a:ext cx="1911600" cy="3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05" name="Google Shape;1005;p25"/>
          <p:cNvSpPr txBox="1">
            <a:spLocks noGrp="1"/>
          </p:cNvSpPr>
          <p:nvPr>
            <p:ph type="subTitle" idx="7"/>
          </p:nvPr>
        </p:nvSpPr>
        <p:spPr>
          <a:xfrm>
            <a:off x="1220325" y="1989748"/>
            <a:ext cx="1911000" cy="2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6" name="Google Shape;1006;p25"/>
          <p:cNvSpPr txBox="1">
            <a:spLocks noGrp="1"/>
          </p:cNvSpPr>
          <p:nvPr>
            <p:ph type="subTitle" idx="8"/>
          </p:nvPr>
        </p:nvSpPr>
        <p:spPr>
          <a:xfrm>
            <a:off x="3616500" y="1989748"/>
            <a:ext cx="1911000" cy="2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7" name="Google Shape;1007;p25"/>
          <p:cNvSpPr txBox="1">
            <a:spLocks noGrp="1"/>
          </p:cNvSpPr>
          <p:nvPr>
            <p:ph type="subTitle" idx="9"/>
          </p:nvPr>
        </p:nvSpPr>
        <p:spPr>
          <a:xfrm>
            <a:off x="6012675" y="1989748"/>
            <a:ext cx="1911000" cy="2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8" name="Google Shape;1008;p25"/>
          <p:cNvSpPr txBox="1">
            <a:spLocks noGrp="1"/>
          </p:cNvSpPr>
          <p:nvPr>
            <p:ph type="subTitle" idx="13"/>
          </p:nvPr>
        </p:nvSpPr>
        <p:spPr>
          <a:xfrm>
            <a:off x="1220325" y="3658761"/>
            <a:ext cx="1911000" cy="2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9" name="Google Shape;1009;p25"/>
          <p:cNvSpPr txBox="1">
            <a:spLocks noGrp="1"/>
          </p:cNvSpPr>
          <p:nvPr>
            <p:ph type="subTitle" idx="14"/>
          </p:nvPr>
        </p:nvSpPr>
        <p:spPr>
          <a:xfrm>
            <a:off x="3616500" y="3658761"/>
            <a:ext cx="1911000" cy="2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0" name="Google Shape;1010;p25"/>
          <p:cNvSpPr txBox="1">
            <a:spLocks noGrp="1"/>
          </p:cNvSpPr>
          <p:nvPr>
            <p:ph type="subTitle" idx="15"/>
          </p:nvPr>
        </p:nvSpPr>
        <p:spPr>
          <a:xfrm>
            <a:off x="6012675" y="3658761"/>
            <a:ext cx="1911000" cy="2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5" name="Imagen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607" y="70861"/>
            <a:ext cx="9028735" cy="79158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 big numbers">
  <p:cSld name="CUSTOM_22"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2" name="Google Shape;1012;p26"/>
          <p:cNvGrpSpPr/>
          <p:nvPr/>
        </p:nvGrpSpPr>
        <p:grpSpPr>
          <a:xfrm rot="5400000">
            <a:off x="5473941" y="1348271"/>
            <a:ext cx="4892682" cy="2446962"/>
            <a:chOff x="939675" y="2822300"/>
            <a:chExt cx="2759550" cy="1380125"/>
          </a:xfrm>
        </p:grpSpPr>
        <p:sp>
          <p:nvSpPr>
            <p:cNvPr id="1013" name="Google Shape;1013;p26"/>
            <p:cNvSpPr/>
            <p:nvPr/>
          </p:nvSpPr>
          <p:spPr>
            <a:xfrm>
              <a:off x="939675" y="2822300"/>
              <a:ext cx="2759550" cy="1380125"/>
            </a:xfrm>
            <a:custGeom>
              <a:avLst/>
              <a:gdLst/>
              <a:ahLst/>
              <a:cxnLst/>
              <a:rect l="l" t="t" r="r" b="b"/>
              <a:pathLst>
                <a:path w="110382" h="55205" extrusionOk="0">
                  <a:moveTo>
                    <a:pt x="0" y="1"/>
                  </a:moveTo>
                  <a:lnTo>
                    <a:pt x="55178" y="55205"/>
                  </a:lnTo>
                  <a:lnTo>
                    <a:pt x="110381" y="1"/>
                  </a:lnTo>
                  <a:lnTo>
                    <a:pt x="105569" y="1"/>
                  </a:lnTo>
                  <a:lnTo>
                    <a:pt x="55178" y="50392"/>
                  </a:lnTo>
                  <a:lnTo>
                    <a:pt x="47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6"/>
            <p:cNvSpPr/>
            <p:nvPr/>
          </p:nvSpPr>
          <p:spPr>
            <a:xfrm>
              <a:off x="1288150" y="2822300"/>
              <a:ext cx="2061950" cy="1031000"/>
            </a:xfrm>
            <a:custGeom>
              <a:avLst/>
              <a:gdLst/>
              <a:ahLst/>
              <a:cxnLst/>
              <a:rect l="l" t="t" r="r" b="b"/>
              <a:pathLst>
                <a:path w="82478" h="41240" extrusionOk="0">
                  <a:moveTo>
                    <a:pt x="0" y="1"/>
                  </a:moveTo>
                  <a:lnTo>
                    <a:pt x="41239" y="41239"/>
                  </a:lnTo>
                  <a:lnTo>
                    <a:pt x="82477" y="1"/>
                  </a:lnTo>
                  <a:lnTo>
                    <a:pt x="77664" y="1"/>
                  </a:lnTo>
                  <a:lnTo>
                    <a:pt x="41239" y="36453"/>
                  </a:lnTo>
                  <a:lnTo>
                    <a:pt x="48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6"/>
            <p:cNvSpPr/>
            <p:nvPr/>
          </p:nvSpPr>
          <p:spPr>
            <a:xfrm>
              <a:off x="1613600" y="2822300"/>
              <a:ext cx="1411675" cy="706200"/>
            </a:xfrm>
            <a:custGeom>
              <a:avLst/>
              <a:gdLst/>
              <a:ahLst/>
              <a:cxnLst/>
              <a:rect l="l" t="t" r="r" b="b"/>
              <a:pathLst>
                <a:path w="56467" h="28248" extrusionOk="0">
                  <a:moveTo>
                    <a:pt x="1" y="1"/>
                  </a:moveTo>
                  <a:lnTo>
                    <a:pt x="28221" y="28247"/>
                  </a:lnTo>
                  <a:lnTo>
                    <a:pt x="56467" y="1"/>
                  </a:lnTo>
                  <a:lnTo>
                    <a:pt x="51654" y="1"/>
                  </a:lnTo>
                  <a:lnTo>
                    <a:pt x="28221" y="23434"/>
                  </a:lnTo>
                  <a:lnTo>
                    <a:pt x="47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6"/>
            <p:cNvSpPr/>
            <p:nvPr/>
          </p:nvSpPr>
          <p:spPr>
            <a:xfrm>
              <a:off x="1887125" y="2822300"/>
              <a:ext cx="864650" cy="432675"/>
            </a:xfrm>
            <a:custGeom>
              <a:avLst/>
              <a:gdLst/>
              <a:ahLst/>
              <a:cxnLst/>
              <a:rect l="l" t="t" r="r" b="b"/>
              <a:pathLst>
                <a:path w="34586" h="17307" extrusionOk="0">
                  <a:moveTo>
                    <a:pt x="1" y="1"/>
                  </a:moveTo>
                  <a:lnTo>
                    <a:pt x="17280" y="17306"/>
                  </a:lnTo>
                  <a:lnTo>
                    <a:pt x="34585" y="1"/>
                  </a:lnTo>
                  <a:lnTo>
                    <a:pt x="29772" y="1"/>
                  </a:lnTo>
                  <a:lnTo>
                    <a:pt x="17280" y="12493"/>
                  </a:lnTo>
                  <a:lnTo>
                    <a:pt x="48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7" name="Google Shape;1017;p26"/>
          <p:cNvSpPr txBox="1">
            <a:spLocks noGrp="1"/>
          </p:cNvSpPr>
          <p:nvPr>
            <p:ph type="title" hasCustomPrompt="1"/>
          </p:nvPr>
        </p:nvSpPr>
        <p:spPr>
          <a:xfrm>
            <a:off x="1266475" y="616125"/>
            <a:ext cx="2671500" cy="56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018" name="Google Shape;1018;p26"/>
          <p:cNvSpPr txBox="1">
            <a:spLocks noGrp="1"/>
          </p:cNvSpPr>
          <p:nvPr>
            <p:ph type="title" idx="2" hasCustomPrompt="1"/>
          </p:nvPr>
        </p:nvSpPr>
        <p:spPr>
          <a:xfrm>
            <a:off x="1266475" y="1986675"/>
            <a:ext cx="2671500" cy="56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019" name="Google Shape;1019;p26"/>
          <p:cNvSpPr txBox="1">
            <a:spLocks noGrp="1"/>
          </p:cNvSpPr>
          <p:nvPr>
            <p:ph type="title" idx="3" hasCustomPrompt="1"/>
          </p:nvPr>
        </p:nvSpPr>
        <p:spPr>
          <a:xfrm>
            <a:off x="1266475" y="3357225"/>
            <a:ext cx="2671500" cy="56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020" name="Google Shape;1020;p26"/>
          <p:cNvSpPr txBox="1">
            <a:spLocks noGrp="1"/>
          </p:cNvSpPr>
          <p:nvPr>
            <p:ph type="subTitle" idx="1"/>
          </p:nvPr>
        </p:nvSpPr>
        <p:spPr>
          <a:xfrm>
            <a:off x="897625" y="1330500"/>
            <a:ext cx="3409200" cy="48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21" name="Google Shape;1021;p26"/>
          <p:cNvSpPr txBox="1">
            <a:spLocks noGrp="1"/>
          </p:cNvSpPr>
          <p:nvPr>
            <p:ph type="subTitle" idx="4"/>
          </p:nvPr>
        </p:nvSpPr>
        <p:spPr>
          <a:xfrm>
            <a:off x="897625" y="2724150"/>
            <a:ext cx="3409200" cy="48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22" name="Google Shape;1022;p26"/>
          <p:cNvSpPr txBox="1">
            <a:spLocks noGrp="1"/>
          </p:cNvSpPr>
          <p:nvPr>
            <p:ph type="subTitle" idx="5"/>
          </p:nvPr>
        </p:nvSpPr>
        <p:spPr>
          <a:xfrm>
            <a:off x="897625" y="4025350"/>
            <a:ext cx="34092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CUSTOM_32"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" name="Google Shape;1024;p27"/>
          <p:cNvGrpSpPr/>
          <p:nvPr/>
        </p:nvGrpSpPr>
        <p:grpSpPr>
          <a:xfrm rot="10800000">
            <a:off x="0" y="2727825"/>
            <a:ext cx="2415025" cy="2415675"/>
            <a:chOff x="6728975" y="0"/>
            <a:chExt cx="2415025" cy="2415675"/>
          </a:xfrm>
        </p:grpSpPr>
        <p:sp>
          <p:nvSpPr>
            <p:cNvPr id="1025" name="Google Shape;1025;p27"/>
            <p:cNvSpPr/>
            <p:nvPr/>
          </p:nvSpPr>
          <p:spPr>
            <a:xfrm>
              <a:off x="6728975" y="0"/>
              <a:ext cx="2415025" cy="2415675"/>
            </a:xfrm>
            <a:custGeom>
              <a:avLst/>
              <a:gdLst/>
              <a:ahLst/>
              <a:cxnLst/>
              <a:rect l="l" t="t" r="r" b="b"/>
              <a:pathLst>
                <a:path w="96601" h="96627" extrusionOk="0">
                  <a:moveTo>
                    <a:pt x="1" y="1"/>
                  </a:moveTo>
                  <a:lnTo>
                    <a:pt x="12651" y="12677"/>
                  </a:lnTo>
                  <a:lnTo>
                    <a:pt x="96601" y="96627"/>
                  </a:lnTo>
                  <a:lnTo>
                    <a:pt x="96601" y="90867"/>
                  </a:lnTo>
                  <a:lnTo>
                    <a:pt x="57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7"/>
            <p:cNvSpPr/>
            <p:nvPr/>
          </p:nvSpPr>
          <p:spPr>
            <a:xfrm>
              <a:off x="7082725" y="0"/>
              <a:ext cx="2061275" cy="2061950"/>
            </a:xfrm>
            <a:custGeom>
              <a:avLst/>
              <a:gdLst/>
              <a:ahLst/>
              <a:cxnLst/>
              <a:rect l="l" t="t" r="r" b="b"/>
              <a:pathLst>
                <a:path w="82451" h="82478" extrusionOk="0">
                  <a:moveTo>
                    <a:pt x="0" y="1"/>
                  </a:moveTo>
                  <a:lnTo>
                    <a:pt x="5576" y="5603"/>
                  </a:lnTo>
                  <a:lnTo>
                    <a:pt x="82451" y="82477"/>
                  </a:lnTo>
                  <a:lnTo>
                    <a:pt x="82451" y="76744"/>
                  </a:lnTo>
                  <a:lnTo>
                    <a:pt x="8442" y="2736"/>
                  </a:lnTo>
                  <a:lnTo>
                    <a:pt x="57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27"/>
            <p:cNvSpPr/>
            <p:nvPr/>
          </p:nvSpPr>
          <p:spPr>
            <a:xfrm>
              <a:off x="7435800" y="0"/>
              <a:ext cx="1708200" cy="1708875"/>
            </a:xfrm>
            <a:custGeom>
              <a:avLst/>
              <a:gdLst/>
              <a:ahLst/>
              <a:cxnLst/>
              <a:rect l="l" t="t" r="r" b="b"/>
              <a:pathLst>
                <a:path w="68328" h="68355" extrusionOk="0">
                  <a:moveTo>
                    <a:pt x="0" y="1"/>
                  </a:moveTo>
                  <a:lnTo>
                    <a:pt x="68328" y="68354"/>
                  </a:lnTo>
                  <a:lnTo>
                    <a:pt x="68328" y="62595"/>
                  </a:lnTo>
                  <a:lnTo>
                    <a:pt x="576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7"/>
            <p:cNvSpPr/>
            <p:nvPr/>
          </p:nvSpPr>
          <p:spPr>
            <a:xfrm>
              <a:off x="7788875" y="0"/>
              <a:ext cx="1355125" cy="1355150"/>
            </a:xfrm>
            <a:custGeom>
              <a:avLst/>
              <a:gdLst/>
              <a:ahLst/>
              <a:cxnLst/>
              <a:rect l="l" t="t" r="r" b="b"/>
              <a:pathLst>
                <a:path w="54205" h="54206" extrusionOk="0">
                  <a:moveTo>
                    <a:pt x="0" y="1"/>
                  </a:moveTo>
                  <a:lnTo>
                    <a:pt x="54205" y="54205"/>
                  </a:lnTo>
                  <a:lnTo>
                    <a:pt x="54205" y="48472"/>
                  </a:lnTo>
                  <a:lnTo>
                    <a:pt x="576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27"/>
            <p:cNvSpPr/>
            <p:nvPr/>
          </p:nvSpPr>
          <p:spPr>
            <a:xfrm>
              <a:off x="8142600" y="0"/>
              <a:ext cx="1001400" cy="1002050"/>
            </a:xfrm>
            <a:custGeom>
              <a:avLst/>
              <a:gdLst/>
              <a:ahLst/>
              <a:cxnLst/>
              <a:rect l="l" t="t" r="r" b="b"/>
              <a:pathLst>
                <a:path w="40056" h="40082" extrusionOk="0">
                  <a:moveTo>
                    <a:pt x="1" y="1"/>
                  </a:moveTo>
                  <a:lnTo>
                    <a:pt x="40056" y="40082"/>
                  </a:lnTo>
                  <a:lnTo>
                    <a:pt x="40056" y="34322"/>
                  </a:lnTo>
                  <a:lnTo>
                    <a:pt x="57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7"/>
            <p:cNvSpPr/>
            <p:nvPr/>
          </p:nvSpPr>
          <p:spPr>
            <a:xfrm>
              <a:off x="8496350" y="0"/>
              <a:ext cx="647650" cy="648325"/>
            </a:xfrm>
            <a:custGeom>
              <a:avLst/>
              <a:gdLst/>
              <a:ahLst/>
              <a:cxnLst/>
              <a:rect l="l" t="t" r="r" b="b"/>
              <a:pathLst>
                <a:path w="25906" h="25933" extrusionOk="0">
                  <a:moveTo>
                    <a:pt x="0" y="1"/>
                  </a:moveTo>
                  <a:lnTo>
                    <a:pt x="25906" y="25933"/>
                  </a:lnTo>
                  <a:lnTo>
                    <a:pt x="25906" y="20199"/>
                  </a:lnTo>
                  <a:lnTo>
                    <a:pt x="57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1" name="Google Shape;1031;p27"/>
          <p:cNvSpPr txBox="1">
            <a:spLocks noGrp="1"/>
          </p:cNvSpPr>
          <p:nvPr>
            <p:ph type="title"/>
          </p:nvPr>
        </p:nvSpPr>
        <p:spPr>
          <a:xfrm>
            <a:off x="4572001" y="1862375"/>
            <a:ext cx="38589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32" name="Google Shape;1032;p27"/>
          <p:cNvSpPr txBox="1">
            <a:spLocks noGrp="1"/>
          </p:cNvSpPr>
          <p:nvPr>
            <p:ph type="body" idx="1"/>
          </p:nvPr>
        </p:nvSpPr>
        <p:spPr>
          <a:xfrm>
            <a:off x="4572025" y="2566384"/>
            <a:ext cx="3858900" cy="7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2">
  <p:cSld name="CUSTOM_26"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4" name="Google Shape;1034;p28"/>
          <p:cNvGrpSpPr/>
          <p:nvPr/>
        </p:nvGrpSpPr>
        <p:grpSpPr>
          <a:xfrm rot="5400000">
            <a:off x="5474166" y="1348271"/>
            <a:ext cx="4892682" cy="2446962"/>
            <a:chOff x="939675" y="2822300"/>
            <a:chExt cx="2759550" cy="1380125"/>
          </a:xfrm>
        </p:grpSpPr>
        <p:sp>
          <p:nvSpPr>
            <p:cNvPr id="1035" name="Google Shape;1035;p28"/>
            <p:cNvSpPr/>
            <p:nvPr/>
          </p:nvSpPr>
          <p:spPr>
            <a:xfrm>
              <a:off x="939675" y="2822300"/>
              <a:ext cx="2759550" cy="1380125"/>
            </a:xfrm>
            <a:custGeom>
              <a:avLst/>
              <a:gdLst/>
              <a:ahLst/>
              <a:cxnLst/>
              <a:rect l="l" t="t" r="r" b="b"/>
              <a:pathLst>
                <a:path w="110382" h="55205" extrusionOk="0">
                  <a:moveTo>
                    <a:pt x="0" y="1"/>
                  </a:moveTo>
                  <a:lnTo>
                    <a:pt x="55178" y="55205"/>
                  </a:lnTo>
                  <a:lnTo>
                    <a:pt x="110381" y="1"/>
                  </a:lnTo>
                  <a:lnTo>
                    <a:pt x="105569" y="1"/>
                  </a:lnTo>
                  <a:lnTo>
                    <a:pt x="55178" y="50392"/>
                  </a:lnTo>
                  <a:lnTo>
                    <a:pt x="47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8"/>
            <p:cNvSpPr/>
            <p:nvPr/>
          </p:nvSpPr>
          <p:spPr>
            <a:xfrm>
              <a:off x="1288150" y="2822300"/>
              <a:ext cx="2061950" cy="1031000"/>
            </a:xfrm>
            <a:custGeom>
              <a:avLst/>
              <a:gdLst/>
              <a:ahLst/>
              <a:cxnLst/>
              <a:rect l="l" t="t" r="r" b="b"/>
              <a:pathLst>
                <a:path w="82478" h="41240" extrusionOk="0">
                  <a:moveTo>
                    <a:pt x="0" y="1"/>
                  </a:moveTo>
                  <a:lnTo>
                    <a:pt x="41239" y="41239"/>
                  </a:lnTo>
                  <a:lnTo>
                    <a:pt x="82477" y="1"/>
                  </a:lnTo>
                  <a:lnTo>
                    <a:pt x="77664" y="1"/>
                  </a:lnTo>
                  <a:lnTo>
                    <a:pt x="41239" y="36453"/>
                  </a:lnTo>
                  <a:lnTo>
                    <a:pt x="48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8"/>
            <p:cNvSpPr/>
            <p:nvPr/>
          </p:nvSpPr>
          <p:spPr>
            <a:xfrm>
              <a:off x="1613600" y="2822300"/>
              <a:ext cx="1411675" cy="706200"/>
            </a:xfrm>
            <a:custGeom>
              <a:avLst/>
              <a:gdLst/>
              <a:ahLst/>
              <a:cxnLst/>
              <a:rect l="l" t="t" r="r" b="b"/>
              <a:pathLst>
                <a:path w="56467" h="28248" extrusionOk="0">
                  <a:moveTo>
                    <a:pt x="1" y="1"/>
                  </a:moveTo>
                  <a:lnTo>
                    <a:pt x="28221" y="28247"/>
                  </a:lnTo>
                  <a:lnTo>
                    <a:pt x="56467" y="1"/>
                  </a:lnTo>
                  <a:lnTo>
                    <a:pt x="51654" y="1"/>
                  </a:lnTo>
                  <a:lnTo>
                    <a:pt x="28221" y="23434"/>
                  </a:lnTo>
                  <a:lnTo>
                    <a:pt x="47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8"/>
            <p:cNvSpPr/>
            <p:nvPr/>
          </p:nvSpPr>
          <p:spPr>
            <a:xfrm>
              <a:off x="1887125" y="2822300"/>
              <a:ext cx="864650" cy="432675"/>
            </a:xfrm>
            <a:custGeom>
              <a:avLst/>
              <a:gdLst/>
              <a:ahLst/>
              <a:cxnLst/>
              <a:rect l="l" t="t" r="r" b="b"/>
              <a:pathLst>
                <a:path w="34586" h="17307" extrusionOk="0">
                  <a:moveTo>
                    <a:pt x="1" y="1"/>
                  </a:moveTo>
                  <a:lnTo>
                    <a:pt x="17280" y="17306"/>
                  </a:lnTo>
                  <a:lnTo>
                    <a:pt x="34585" y="1"/>
                  </a:lnTo>
                  <a:lnTo>
                    <a:pt x="29772" y="1"/>
                  </a:lnTo>
                  <a:lnTo>
                    <a:pt x="17280" y="12493"/>
                  </a:lnTo>
                  <a:lnTo>
                    <a:pt x="48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9" name="Google Shape;1039;p28"/>
          <p:cNvGrpSpPr/>
          <p:nvPr/>
        </p:nvGrpSpPr>
        <p:grpSpPr>
          <a:xfrm rot="-5400000">
            <a:off x="0" y="-25"/>
            <a:ext cx="1355125" cy="1355150"/>
            <a:chOff x="7788875" y="0"/>
            <a:chExt cx="1355125" cy="1355150"/>
          </a:xfrm>
        </p:grpSpPr>
        <p:sp>
          <p:nvSpPr>
            <p:cNvPr id="1040" name="Google Shape;1040;p28"/>
            <p:cNvSpPr/>
            <p:nvPr/>
          </p:nvSpPr>
          <p:spPr>
            <a:xfrm>
              <a:off x="7788875" y="0"/>
              <a:ext cx="1355125" cy="1355150"/>
            </a:xfrm>
            <a:custGeom>
              <a:avLst/>
              <a:gdLst/>
              <a:ahLst/>
              <a:cxnLst/>
              <a:rect l="l" t="t" r="r" b="b"/>
              <a:pathLst>
                <a:path w="54205" h="54206" extrusionOk="0">
                  <a:moveTo>
                    <a:pt x="0" y="1"/>
                  </a:moveTo>
                  <a:lnTo>
                    <a:pt x="54205" y="54205"/>
                  </a:lnTo>
                  <a:lnTo>
                    <a:pt x="54205" y="48472"/>
                  </a:lnTo>
                  <a:lnTo>
                    <a:pt x="576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8"/>
            <p:cNvSpPr/>
            <p:nvPr/>
          </p:nvSpPr>
          <p:spPr>
            <a:xfrm>
              <a:off x="8142600" y="0"/>
              <a:ext cx="1001400" cy="1002050"/>
            </a:xfrm>
            <a:custGeom>
              <a:avLst/>
              <a:gdLst/>
              <a:ahLst/>
              <a:cxnLst/>
              <a:rect l="l" t="t" r="r" b="b"/>
              <a:pathLst>
                <a:path w="40056" h="40082" extrusionOk="0">
                  <a:moveTo>
                    <a:pt x="1" y="1"/>
                  </a:moveTo>
                  <a:lnTo>
                    <a:pt x="40056" y="40082"/>
                  </a:lnTo>
                  <a:lnTo>
                    <a:pt x="40056" y="34322"/>
                  </a:lnTo>
                  <a:lnTo>
                    <a:pt x="57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8"/>
            <p:cNvSpPr/>
            <p:nvPr/>
          </p:nvSpPr>
          <p:spPr>
            <a:xfrm>
              <a:off x="8496350" y="0"/>
              <a:ext cx="647650" cy="648325"/>
            </a:xfrm>
            <a:custGeom>
              <a:avLst/>
              <a:gdLst/>
              <a:ahLst/>
              <a:cxnLst/>
              <a:rect l="l" t="t" r="r" b="b"/>
              <a:pathLst>
                <a:path w="25906" h="25933" extrusionOk="0">
                  <a:moveTo>
                    <a:pt x="0" y="1"/>
                  </a:moveTo>
                  <a:lnTo>
                    <a:pt x="25906" y="25933"/>
                  </a:lnTo>
                  <a:lnTo>
                    <a:pt x="25906" y="20199"/>
                  </a:lnTo>
                  <a:lnTo>
                    <a:pt x="57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3" name="Google Shape;1043;p28"/>
          <p:cNvSpPr txBox="1">
            <a:spLocks noGrp="1"/>
          </p:cNvSpPr>
          <p:nvPr>
            <p:ph type="title"/>
          </p:nvPr>
        </p:nvSpPr>
        <p:spPr>
          <a:xfrm>
            <a:off x="713300" y="1947750"/>
            <a:ext cx="35175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44" name="Google Shape;1044;p28"/>
          <p:cNvSpPr txBox="1">
            <a:spLocks noGrp="1"/>
          </p:cNvSpPr>
          <p:nvPr>
            <p:ph type="body" idx="1"/>
          </p:nvPr>
        </p:nvSpPr>
        <p:spPr>
          <a:xfrm>
            <a:off x="833000" y="2581275"/>
            <a:ext cx="3278100" cy="10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>
  <p:cSld name="CUSTOM_27">
    <p:spTree>
      <p:nvGrpSpPr>
        <p:cNvPr id="1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p29"/>
          <p:cNvSpPr txBox="1">
            <a:spLocks noGrp="1"/>
          </p:cNvSpPr>
          <p:nvPr>
            <p:ph type="title"/>
          </p:nvPr>
        </p:nvSpPr>
        <p:spPr>
          <a:xfrm>
            <a:off x="2642700" y="539500"/>
            <a:ext cx="38586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grpSp>
        <p:nvGrpSpPr>
          <p:cNvPr id="1047" name="Google Shape;1047;p29"/>
          <p:cNvGrpSpPr/>
          <p:nvPr/>
        </p:nvGrpSpPr>
        <p:grpSpPr>
          <a:xfrm rot="-379178">
            <a:off x="-72287" y="4214338"/>
            <a:ext cx="1188783" cy="891588"/>
            <a:chOff x="2683075" y="2759700"/>
            <a:chExt cx="1544925" cy="1083825"/>
          </a:xfrm>
        </p:grpSpPr>
        <p:sp>
          <p:nvSpPr>
            <p:cNvPr id="1048" name="Google Shape;1048;p29"/>
            <p:cNvSpPr/>
            <p:nvPr/>
          </p:nvSpPr>
          <p:spPr>
            <a:xfrm>
              <a:off x="2683075" y="2759850"/>
              <a:ext cx="1544925" cy="1083675"/>
            </a:xfrm>
            <a:custGeom>
              <a:avLst/>
              <a:gdLst/>
              <a:ahLst/>
              <a:cxnLst/>
              <a:rect l="l" t="t" r="r" b="b"/>
              <a:pathLst>
                <a:path w="61797" h="43347" extrusionOk="0">
                  <a:moveTo>
                    <a:pt x="23324" y="1"/>
                  </a:moveTo>
                  <a:cubicBezTo>
                    <a:pt x="20321" y="1"/>
                    <a:pt x="17333" y="1037"/>
                    <a:pt x="14980" y="2968"/>
                  </a:cubicBezTo>
                  <a:cubicBezTo>
                    <a:pt x="0" y="14979"/>
                    <a:pt x="23886" y="43233"/>
                    <a:pt x="23886" y="43233"/>
                  </a:cubicBezTo>
                  <a:cubicBezTo>
                    <a:pt x="23886" y="43233"/>
                    <a:pt x="25517" y="43346"/>
                    <a:pt x="28101" y="43346"/>
                  </a:cubicBezTo>
                  <a:cubicBezTo>
                    <a:pt x="37799" y="43346"/>
                    <a:pt x="60918" y="41750"/>
                    <a:pt x="61592" y="26581"/>
                  </a:cubicBezTo>
                  <a:cubicBezTo>
                    <a:pt x="61797" y="21906"/>
                    <a:pt x="59476" y="17299"/>
                    <a:pt x="55484" y="14808"/>
                  </a:cubicBezTo>
                  <a:cubicBezTo>
                    <a:pt x="53361" y="13486"/>
                    <a:pt x="51246" y="12963"/>
                    <a:pt x="49230" y="12963"/>
                  </a:cubicBezTo>
                  <a:cubicBezTo>
                    <a:pt x="41625" y="12963"/>
                    <a:pt x="35420" y="20405"/>
                    <a:pt x="35420" y="20405"/>
                  </a:cubicBezTo>
                  <a:cubicBezTo>
                    <a:pt x="35420" y="20405"/>
                    <a:pt x="39173" y="5356"/>
                    <a:pt x="28083" y="920"/>
                  </a:cubicBezTo>
                  <a:cubicBezTo>
                    <a:pt x="26556" y="300"/>
                    <a:pt x="24938" y="1"/>
                    <a:pt x="23324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9"/>
            <p:cNvSpPr/>
            <p:nvPr/>
          </p:nvSpPr>
          <p:spPr>
            <a:xfrm>
              <a:off x="2932150" y="2759700"/>
              <a:ext cx="1295850" cy="1082300"/>
            </a:xfrm>
            <a:custGeom>
              <a:avLst/>
              <a:gdLst/>
              <a:ahLst/>
              <a:cxnLst/>
              <a:rect l="l" t="t" r="r" b="b"/>
              <a:pathLst>
                <a:path w="51834" h="43292" extrusionOk="0">
                  <a:moveTo>
                    <a:pt x="13424" y="1201"/>
                  </a:moveTo>
                  <a:cubicBezTo>
                    <a:pt x="13603" y="1201"/>
                    <a:pt x="13784" y="1244"/>
                    <a:pt x="13957" y="1336"/>
                  </a:cubicBezTo>
                  <a:cubicBezTo>
                    <a:pt x="14571" y="1643"/>
                    <a:pt x="14776" y="2359"/>
                    <a:pt x="14469" y="2905"/>
                  </a:cubicBezTo>
                  <a:cubicBezTo>
                    <a:pt x="14281" y="3329"/>
                    <a:pt x="13897" y="3558"/>
                    <a:pt x="13475" y="3558"/>
                  </a:cubicBezTo>
                  <a:cubicBezTo>
                    <a:pt x="13286" y="3558"/>
                    <a:pt x="13090" y="3512"/>
                    <a:pt x="12899" y="3417"/>
                  </a:cubicBezTo>
                  <a:cubicBezTo>
                    <a:pt x="12319" y="3144"/>
                    <a:pt x="12081" y="2394"/>
                    <a:pt x="12388" y="1848"/>
                  </a:cubicBezTo>
                  <a:cubicBezTo>
                    <a:pt x="12603" y="1440"/>
                    <a:pt x="13004" y="1201"/>
                    <a:pt x="13424" y="1201"/>
                  </a:cubicBezTo>
                  <a:close/>
                  <a:moveTo>
                    <a:pt x="17875" y="3419"/>
                  </a:moveTo>
                  <a:cubicBezTo>
                    <a:pt x="18053" y="3419"/>
                    <a:pt x="18231" y="3462"/>
                    <a:pt x="18393" y="3554"/>
                  </a:cubicBezTo>
                  <a:cubicBezTo>
                    <a:pt x="19007" y="3861"/>
                    <a:pt x="19212" y="4577"/>
                    <a:pt x="18905" y="5123"/>
                  </a:cubicBezTo>
                  <a:cubicBezTo>
                    <a:pt x="18717" y="5547"/>
                    <a:pt x="18333" y="5776"/>
                    <a:pt x="17911" y="5776"/>
                  </a:cubicBezTo>
                  <a:cubicBezTo>
                    <a:pt x="17722" y="5776"/>
                    <a:pt x="17526" y="5730"/>
                    <a:pt x="17335" y="5635"/>
                  </a:cubicBezTo>
                  <a:cubicBezTo>
                    <a:pt x="16789" y="5396"/>
                    <a:pt x="16516" y="4680"/>
                    <a:pt x="16824" y="4066"/>
                  </a:cubicBezTo>
                  <a:cubicBezTo>
                    <a:pt x="17039" y="3658"/>
                    <a:pt x="17457" y="3419"/>
                    <a:pt x="17875" y="3419"/>
                  </a:cubicBezTo>
                  <a:close/>
                  <a:moveTo>
                    <a:pt x="9104" y="4663"/>
                  </a:moveTo>
                  <a:cubicBezTo>
                    <a:pt x="9284" y="4663"/>
                    <a:pt x="9463" y="4702"/>
                    <a:pt x="9624" y="4782"/>
                  </a:cubicBezTo>
                  <a:cubicBezTo>
                    <a:pt x="10170" y="5089"/>
                    <a:pt x="10443" y="5806"/>
                    <a:pt x="10135" y="6386"/>
                  </a:cubicBezTo>
                  <a:cubicBezTo>
                    <a:pt x="9919" y="6795"/>
                    <a:pt x="9516" y="7017"/>
                    <a:pt x="9094" y="7017"/>
                  </a:cubicBezTo>
                  <a:cubicBezTo>
                    <a:pt x="8917" y="7017"/>
                    <a:pt x="8737" y="6978"/>
                    <a:pt x="8566" y="6898"/>
                  </a:cubicBezTo>
                  <a:cubicBezTo>
                    <a:pt x="7986" y="6591"/>
                    <a:pt x="7747" y="5874"/>
                    <a:pt x="8054" y="5294"/>
                  </a:cubicBezTo>
                  <a:cubicBezTo>
                    <a:pt x="8246" y="4885"/>
                    <a:pt x="8676" y="4663"/>
                    <a:pt x="9104" y="4663"/>
                  </a:cubicBezTo>
                  <a:close/>
                  <a:moveTo>
                    <a:pt x="22362" y="5686"/>
                  </a:moveTo>
                  <a:cubicBezTo>
                    <a:pt x="22543" y="5686"/>
                    <a:pt x="22726" y="5725"/>
                    <a:pt x="22897" y="5806"/>
                  </a:cubicBezTo>
                  <a:cubicBezTo>
                    <a:pt x="23478" y="6113"/>
                    <a:pt x="23682" y="6830"/>
                    <a:pt x="23409" y="7410"/>
                  </a:cubicBezTo>
                  <a:cubicBezTo>
                    <a:pt x="23193" y="7819"/>
                    <a:pt x="22790" y="8041"/>
                    <a:pt x="22356" y="8041"/>
                  </a:cubicBezTo>
                  <a:cubicBezTo>
                    <a:pt x="22174" y="8041"/>
                    <a:pt x="21987" y="8002"/>
                    <a:pt x="21806" y="7921"/>
                  </a:cubicBezTo>
                  <a:cubicBezTo>
                    <a:pt x="21225" y="7648"/>
                    <a:pt x="20987" y="6932"/>
                    <a:pt x="21294" y="6318"/>
                  </a:cubicBezTo>
                  <a:cubicBezTo>
                    <a:pt x="21510" y="5909"/>
                    <a:pt x="21930" y="5686"/>
                    <a:pt x="22362" y="5686"/>
                  </a:cubicBezTo>
                  <a:close/>
                  <a:moveTo>
                    <a:pt x="13540" y="6881"/>
                  </a:moveTo>
                  <a:cubicBezTo>
                    <a:pt x="13720" y="6881"/>
                    <a:pt x="13899" y="6920"/>
                    <a:pt x="14060" y="7000"/>
                  </a:cubicBezTo>
                  <a:cubicBezTo>
                    <a:pt x="14606" y="7307"/>
                    <a:pt x="14879" y="8024"/>
                    <a:pt x="14571" y="8604"/>
                  </a:cubicBezTo>
                  <a:cubicBezTo>
                    <a:pt x="14355" y="9013"/>
                    <a:pt x="13952" y="9235"/>
                    <a:pt x="13530" y="9235"/>
                  </a:cubicBezTo>
                  <a:cubicBezTo>
                    <a:pt x="13353" y="9235"/>
                    <a:pt x="13173" y="9196"/>
                    <a:pt x="13002" y="9116"/>
                  </a:cubicBezTo>
                  <a:cubicBezTo>
                    <a:pt x="12422" y="8843"/>
                    <a:pt x="12217" y="8126"/>
                    <a:pt x="12490" y="7512"/>
                  </a:cubicBezTo>
                  <a:cubicBezTo>
                    <a:pt x="12682" y="7103"/>
                    <a:pt x="13112" y="6881"/>
                    <a:pt x="13540" y="6881"/>
                  </a:cubicBezTo>
                  <a:close/>
                  <a:moveTo>
                    <a:pt x="4789" y="7222"/>
                  </a:moveTo>
                  <a:cubicBezTo>
                    <a:pt x="4970" y="7222"/>
                    <a:pt x="5153" y="7261"/>
                    <a:pt x="5324" y="7341"/>
                  </a:cubicBezTo>
                  <a:cubicBezTo>
                    <a:pt x="5904" y="7648"/>
                    <a:pt x="6109" y="8365"/>
                    <a:pt x="5836" y="8945"/>
                  </a:cubicBezTo>
                  <a:cubicBezTo>
                    <a:pt x="5616" y="9337"/>
                    <a:pt x="5202" y="9570"/>
                    <a:pt x="4759" y="9570"/>
                  </a:cubicBezTo>
                  <a:cubicBezTo>
                    <a:pt x="4585" y="9570"/>
                    <a:pt x="4406" y="9534"/>
                    <a:pt x="4232" y="9457"/>
                  </a:cubicBezTo>
                  <a:cubicBezTo>
                    <a:pt x="3652" y="9184"/>
                    <a:pt x="3447" y="8467"/>
                    <a:pt x="3720" y="7853"/>
                  </a:cubicBezTo>
                  <a:cubicBezTo>
                    <a:pt x="3937" y="7444"/>
                    <a:pt x="4357" y="7222"/>
                    <a:pt x="4789" y="7222"/>
                  </a:cubicBezTo>
                  <a:close/>
                  <a:moveTo>
                    <a:pt x="17954" y="9144"/>
                  </a:moveTo>
                  <a:cubicBezTo>
                    <a:pt x="18142" y="9144"/>
                    <a:pt x="18337" y="9190"/>
                    <a:pt x="18530" y="9286"/>
                  </a:cubicBezTo>
                  <a:cubicBezTo>
                    <a:pt x="19144" y="9559"/>
                    <a:pt x="19349" y="10276"/>
                    <a:pt x="19042" y="10856"/>
                  </a:cubicBezTo>
                  <a:cubicBezTo>
                    <a:pt x="18821" y="11248"/>
                    <a:pt x="18408" y="11481"/>
                    <a:pt x="17978" y="11481"/>
                  </a:cubicBezTo>
                  <a:cubicBezTo>
                    <a:pt x="17808" y="11481"/>
                    <a:pt x="17636" y="11445"/>
                    <a:pt x="17472" y="11368"/>
                  </a:cubicBezTo>
                  <a:cubicBezTo>
                    <a:pt x="16926" y="11095"/>
                    <a:pt x="16653" y="10378"/>
                    <a:pt x="16960" y="9764"/>
                  </a:cubicBezTo>
                  <a:cubicBezTo>
                    <a:pt x="17171" y="9366"/>
                    <a:pt x="17543" y="9144"/>
                    <a:pt x="17954" y="9144"/>
                  </a:cubicBezTo>
                  <a:close/>
                  <a:moveTo>
                    <a:pt x="9198" y="9487"/>
                  </a:moveTo>
                  <a:cubicBezTo>
                    <a:pt x="9388" y="9487"/>
                    <a:pt x="9581" y="9533"/>
                    <a:pt x="9760" y="9628"/>
                  </a:cubicBezTo>
                  <a:cubicBezTo>
                    <a:pt x="10306" y="9901"/>
                    <a:pt x="10545" y="10617"/>
                    <a:pt x="10272" y="11197"/>
                  </a:cubicBezTo>
                  <a:cubicBezTo>
                    <a:pt x="10055" y="11606"/>
                    <a:pt x="9652" y="11829"/>
                    <a:pt x="9218" y="11829"/>
                  </a:cubicBezTo>
                  <a:cubicBezTo>
                    <a:pt x="9037" y="11829"/>
                    <a:pt x="8849" y="11790"/>
                    <a:pt x="8668" y="11709"/>
                  </a:cubicBezTo>
                  <a:cubicBezTo>
                    <a:pt x="8122" y="11436"/>
                    <a:pt x="7883" y="10720"/>
                    <a:pt x="8156" y="10139"/>
                  </a:cubicBezTo>
                  <a:cubicBezTo>
                    <a:pt x="8368" y="9715"/>
                    <a:pt x="8776" y="9487"/>
                    <a:pt x="9198" y="9487"/>
                  </a:cubicBezTo>
                  <a:close/>
                  <a:moveTo>
                    <a:pt x="22412" y="11397"/>
                  </a:moveTo>
                  <a:cubicBezTo>
                    <a:pt x="22597" y="11397"/>
                    <a:pt x="22786" y="11443"/>
                    <a:pt x="22966" y="11539"/>
                  </a:cubicBezTo>
                  <a:cubicBezTo>
                    <a:pt x="23580" y="11846"/>
                    <a:pt x="23785" y="12562"/>
                    <a:pt x="23478" y="13108"/>
                  </a:cubicBezTo>
                  <a:cubicBezTo>
                    <a:pt x="23262" y="13515"/>
                    <a:pt x="22861" y="13755"/>
                    <a:pt x="22441" y="13755"/>
                  </a:cubicBezTo>
                  <a:cubicBezTo>
                    <a:pt x="22263" y="13755"/>
                    <a:pt x="22081" y="13712"/>
                    <a:pt x="21908" y="13620"/>
                  </a:cubicBezTo>
                  <a:cubicBezTo>
                    <a:pt x="21362" y="13381"/>
                    <a:pt x="21089" y="12630"/>
                    <a:pt x="21396" y="12050"/>
                  </a:cubicBezTo>
                  <a:cubicBezTo>
                    <a:pt x="21608" y="11626"/>
                    <a:pt x="21999" y="11397"/>
                    <a:pt x="22412" y="11397"/>
                  </a:cubicBezTo>
                  <a:close/>
                  <a:moveTo>
                    <a:pt x="13685" y="11739"/>
                  </a:moveTo>
                  <a:cubicBezTo>
                    <a:pt x="13873" y="11739"/>
                    <a:pt x="14061" y="11785"/>
                    <a:pt x="14230" y="11880"/>
                  </a:cubicBezTo>
                  <a:cubicBezTo>
                    <a:pt x="14810" y="12187"/>
                    <a:pt x="15049" y="12903"/>
                    <a:pt x="14742" y="13449"/>
                  </a:cubicBezTo>
                  <a:cubicBezTo>
                    <a:pt x="14523" y="13839"/>
                    <a:pt x="14113" y="14090"/>
                    <a:pt x="13685" y="14090"/>
                  </a:cubicBezTo>
                  <a:cubicBezTo>
                    <a:pt x="13513" y="14090"/>
                    <a:pt x="13339" y="14049"/>
                    <a:pt x="13172" y="13961"/>
                  </a:cubicBezTo>
                  <a:cubicBezTo>
                    <a:pt x="12558" y="13654"/>
                    <a:pt x="12353" y="12972"/>
                    <a:pt x="12661" y="12392"/>
                  </a:cubicBezTo>
                  <a:cubicBezTo>
                    <a:pt x="12849" y="11968"/>
                    <a:pt x="13265" y="11739"/>
                    <a:pt x="13685" y="11739"/>
                  </a:cubicBezTo>
                  <a:close/>
                  <a:moveTo>
                    <a:pt x="4823" y="12933"/>
                  </a:moveTo>
                  <a:cubicBezTo>
                    <a:pt x="5009" y="12933"/>
                    <a:pt x="5202" y="12979"/>
                    <a:pt x="5392" y="13074"/>
                  </a:cubicBezTo>
                  <a:cubicBezTo>
                    <a:pt x="6007" y="13381"/>
                    <a:pt x="6211" y="14098"/>
                    <a:pt x="5904" y="14644"/>
                  </a:cubicBezTo>
                  <a:cubicBezTo>
                    <a:pt x="5692" y="15068"/>
                    <a:pt x="5301" y="15297"/>
                    <a:pt x="4889" y="15297"/>
                  </a:cubicBezTo>
                  <a:cubicBezTo>
                    <a:pt x="4704" y="15297"/>
                    <a:pt x="4514" y="15251"/>
                    <a:pt x="4335" y="15156"/>
                  </a:cubicBezTo>
                  <a:cubicBezTo>
                    <a:pt x="3789" y="14883"/>
                    <a:pt x="3550" y="14166"/>
                    <a:pt x="3823" y="13586"/>
                  </a:cubicBezTo>
                  <a:cubicBezTo>
                    <a:pt x="4035" y="13162"/>
                    <a:pt x="4409" y="12933"/>
                    <a:pt x="4823" y="12933"/>
                  </a:cubicBezTo>
                  <a:close/>
                  <a:moveTo>
                    <a:pt x="18112" y="13997"/>
                  </a:moveTo>
                  <a:cubicBezTo>
                    <a:pt x="18294" y="13997"/>
                    <a:pt x="18483" y="14040"/>
                    <a:pt x="18666" y="14132"/>
                  </a:cubicBezTo>
                  <a:cubicBezTo>
                    <a:pt x="19246" y="14439"/>
                    <a:pt x="19485" y="15156"/>
                    <a:pt x="19178" y="15702"/>
                  </a:cubicBezTo>
                  <a:cubicBezTo>
                    <a:pt x="18962" y="16109"/>
                    <a:pt x="18562" y="16348"/>
                    <a:pt x="18141" y="16348"/>
                  </a:cubicBezTo>
                  <a:cubicBezTo>
                    <a:pt x="17963" y="16348"/>
                    <a:pt x="17781" y="16305"/>
                    <a:pt x="17608" y="16213"/>
                  </a:cubicBezTo>
                  <a:cubicBezTo>
                    <a:pt x="17028" y="15940"/>
                    <a:pt x="16789" y="15258"/>
                    <a:pt x="17097" y="14644"/>
                  </a:cubicBezTo>
                  <a:cubicBezTo>
                    <a:pt x="17288" y="14236"/>
                    <a:pt x="17682" y="13997"/>
                    <a:pt x="18112" y="13997"/>
                  </a:cubicBezTo>
                  <a:close/>
                  <a:moveTo>
                    <a:pt x="40126" y="14729"/>
                  </a:moveTo>
                  <a:cubicBezTo>
                    <a:pt x="40307" y="14729"/>
                    <a:pt x="40494" y="14768"/>
                    <a:pt x="40676" y="14848"/>
                  </a:cubicBezTo>
                  <a:cubicBezTo>
                    <a:pt x="41256" y="15156"/>
                    <a:pt x="41495" y="15872"/>
                    <a:pt x="41187" y="16452"/>
                  </a:cubicBezTo>
                  <a:cubicBezTo>
                    <a:pt x="40967" y="16844"/>
                    <a:pt x="40536" y="17078"/>
                    <a:pt x="40108" y="17078"/>
                  </a:cubicBezTo>
                  <a:cubicBezTo>
                    <a:pt x="39940" y="17078"/>
                    <a:pt x="39772" y="17041"/>
                    <a:pt x="39618" y="16964"/>
                  </a:cubicBezTo>
                  <a:cubicBezTo>
                    <a:pt x="39038" y="16657"/>
                    <a:pt x="38833" y="15975"/>
                    <a:pt x="39106" y="15360"/>
                  </a:cubicBezTo>
                  <a:cubicBezTo>
                    <a:pt x="39298" y="14951"/>
                    <a:pt x="39694" y="14729"/>
                    <a:pt x="40126" y="14729"/>
                  </a:cubicBezTo>
                  <a:close/>
                  <a:moveTo>
                    <a:pt x="9329" y="15192"/>
                  </a:moveTo>
                  <a:cubicBezTo>
                    <a:pt x="9508" y="15192"/>
                    <a:pt x="9690" y="15235"/>
                    <a:pt x="9863" y="15326"/>
                  </a:cubicBezTo>
                  <a:cubicBezTo>
                    <a:pt x="10477" y="15633"/>
                    <a:pt x="10681" y="16316"/>
                    <a:pt x="10374" y="16896"/>
                  </a:cubicBezTo>
                  <a:cubicBezTo>
                    <a:pt x="10186" y="17320"/>
                    <a:pt x="9802" y="17549"/>
                    <a:pt x="9381" y="17549"/>
                  </a:cubicBezTo>
                  <a:cubicBezTo>
                    <a:pt x="9192" y="17549"/>
                    <a:pt x="8995" y="17503"/>
                    <a:pt x="8805" y="17408"/>
                  </a:cubicBezTo>
                  <a:cubicBezTo>
                    <a:pt x="8225" y="17135"/>
                    <a:pt x="7986" y="16452"/>
                    <a:pt x="8293" y="15838"/>
                  </a:cubicBezTo>
                  <a:cubicBezTo>
                    <a:pt x="8508" y="15431"/>
                    <a:pt x="8909" y="15192"/>
                    <a:pt x="9329" y="15192"/>
                  </a:cubicBezTo>
                  <a:close/>
                  <a:moveTo>
                    <a:pt x="31344" y="15923"/>
                  </a:moveTo>
                  <a:cubicBezTo>
                    <a:pt x="31521" y="15923"/>
                    <a:pt x="31701" y="15962"/>
                    <a:pt x="31872" y="16043"/>
                  </a:cubicBezTo>
                  <a:cubicBezTo>
                    <a:pt x="32486" y="16350"/>
                    <a:pt x="32691" y="17066"/>
                    <a:pt x="32384" y="17647"/>
                  </a:cubicBezTo>
                  <a:cubicBezTo>
                    <a:pt x="32188" y="18038"/>
                    <a:pt x="31746" y="18272"/>
                    <a:pt x="31311" y="18272"/>
                  </a:cubicBezTo>
                  <a:cubicBezTo>
                    <a:pt x="31139" y="18272"/>
                    <a:pt x="30968" y="18236"/>
                    <a:pt x="30814" y="18158"/>
                  </a:cubicBezTo>
                  <a:cubicBezTo>
                    <a:pt x="30268" y="17851"/>
                    <a:pt x="29995" y="17169"/>
                    <a:pt x="30302" y="16555"/>
                  </a:cubicBezTo>
                  <a:cubicBezTo>
                    <a:pt x="30519" y="16146"/>
                    <a:pt x="30922" y="15923"/>
                    <a:pt x="31344" y="15923"/>
                  </a:cubicBezTo>
                  <a:close/>
                  <a:moveTo>
                    <a:pt x="22608" y="16265"/>
                  </a:moveTo>
                  <a:cubicBezTo>
                    <a:pt x="22785" y="16265"/>
                    <a:pt x="22965" y="16303"/>
                    <a:pt x="23136" y="16384"/>
                  </a:cubicBezTo>
                  <a:cubicBezTo>
                    <a:pt x="23751" y="16691"/>
                    <a:pt x="23955" y="17408"/>
                    <a:pt x="23648" y="17988"/>
                  </a:cubicBezTo>
                  <a:cubicBezTo>
                    <a:pt x="23432" y="18397"/>
                    <a:pt x="23012" y="18619"/>
                    <a:pt x="22591" y="18619"/>
                  </a:cubicBezTo>
                  <a:cubicBezTo>
                    <a:pt x="22416" y="18619"/>
                    <a:pt x="22240" y="18580"/>
                    <a:pt x="22079" y="18500"/>
                  </a:cubicBezTo>
                  <a:cubicBezTo>
                    <a:pt x="21464" y="18193"/>
                    <a:pt x="21260" y="17510"/>
                    <a:pt x="21567" y="16896"/>
                  </a:cubicBezTo>
                  <a:cubicBezTo>
                    <a:pt x="21783" y="16487"/>
                    <a:pt x="22186" y="16265"/>
                    <a:pt x="22608" y="16265"/>
                  </a:cubicBezTo>
                  <a:close/>
                  <a:moveTo>
                    <a:pt x="44585" y="16994"/>
                  </a:moveTo>
                  <a:cubicBezTo>
                    <a:pt x="44773" y="16994"/>
                    <a:pt x="44966" y="17040"/>
                    <a:pt x="45146" y="17135"/>
                  </a:cubicBezTo>
                  <a:cubicBezTo>
                    <a:pt x="45760" y="17408"/>
                    <a:pt x="45965" y="18158"/>
                    <a:pt x="45658" y="18704"/>
                  </a:cubicBezTo>
                  <a:cubicBezTo>
                    <a:pt x="45442" y="19112"/>
                    <a:pt x="45024" y="19351"/>
                    <a:pt x="44606" y="19351"/>
                  </a:cubicBezTo>
                  <a:cubicBezTo>
                    <a:pt x="44428" y="19351"/>
                    <a:pt x="44250" y="19308"/>
                    <a:pt x="44088" y="19216"/>
                  </a:cubicBezTo>
                  <a:cubicBezTo>
                    <a:pt x="43542" y="18909"/>
                    <a:pt x="43269" y="18227"/>
                    <a:pt x="43576" y="17647"/>
                  </a:cubicBezTo>
                  <a:cubicBezTo>
                    <a:pt x="43764" y="17222"/>
                    <a:pt x="44164" y="16994"/>
                    <a:pt x="44585" y="16994"/>
                  </a:cubicBezTo>
                  <a:close/>
                  <a:moveTo>
                    <a:pt x="13771" y="17459"/>
                  </a:moveTo>
                  <a:cubicBezTo>
                    <a:pt x="13947" y="17459"/>
                    <a:pt x="14127" y="17498"/>
                    <a:pt x="14299" y="17578"/>
                  </a:cubicBezTo>
                  <a:cubicBezTo>
                    <a:pt x="14913" y="17885"/>
                    <a:pt x="15117" y="18602"/>
                    <a:pt x="14810" y="19148"/>
                  </a:cubicBezTo>
                  <a:cubicBezTo>
                    <a:pt x="14622" y="19572"/>
                    <a:pt x="14206" y="19801"/>
                    <a:pt x="13786" y="19801"/>
                  </a:cubicBezTo>
                  <a:cubicBezTo>
                    <a:pt x="13598" y="19801"/>
                    <a:pt x="13410" y="19755"/>
                    <a:pt x="13241" y="19660"/>
                  </a:cubicBezTo>
                  <a:cubicBezTo>
                    <a:pt x="12695" y="19387"/>
                    <a:pt x="12422" y="18704"/>
                    <a:pt x="12729" y="18090"/>
                  </a:cubicBezTo>
                  <a:cubicBezTo>
                    <a:pt x="12945" y="17681"/>
                    <a:pt x="13348" y="17459"/>
                    <a:pt x="13771" y="17459"/>
                  </a:cubicBezTo>
                  <a:close/>
                  <a:moveTo>
                    <a:pt x="5035" y="17800"/>
                  </a:moveTo>
                  <a:cubicBezTo>
                    <a:pt x="5212" y="17800"/>
                    <a:pt x="5392" y="17839"/>
                    <a:pt x="5563" y="17920"/>
                  </a:cubicBezTo>
                  <a:cubicBezTo>
                    <a:pt x="6177" y="18227"/>
                    <a:pt x="6382" y="18943"/>
                    <a:pt x="6075" y="19523"/>
                  </a:cubicBezTo>
                  <a:cubicBezTo>
                    <a:pt x="5864" y="19922"/>
                    <a:pt x="5476" y="20143"/>
                    <a:pt x="5065" y="20143"/>
                  </a:cubicBezTo>
                  <a:cubicBezTo>
                    <a:pt x="4878" y="20143"/>
                    <a:pt x="4687" y="20097"/>
                    <a:pt x="4505" y="20001"/>
                  </a:cubicBezTo>
                  <a:cubicBezTo>
                    <a:pt x="3891" y="19728"/>
                    <a:pt x="3686" y="19046"/>
                    <a:pt x="3993" y="18431"/>
                  </a:cubicBezTo>
                  <a:cubicBezTo>
                    <a:pt x="4210" y="18022"/>
                    <a:pt x="4613" y="17800"/>
                    <a:pt x="5035" y="17800"/>
                  </a:cubicBezTo>
                  <a:close/>
                  <a:moveTo>
                    <a:pt x="35814" y="18188"/>
                  </a:moveTo>
                  <a:cubicBezTo>
                    <a:pt x="36004" y="18188"/>
                    <a:pt x="36196" y="18234"/>
                    <a:pt x="36376" y="18329"/>
                  </a:cubicBezTo>
                  <a:cubicBezTo>
                    <a:pt x="36922" y="18602"/>
                    <a:pt x="37161" y="19353"/>
                    <a:pt x="36888" y="19899"/>
                  </a:cubicBezTo>
                  <a:cubicBezTo>
                    <a:pt x="36672" y="20306"/>
                    <a:pt x="36272" y="20545"/>
                    <a:pt x="35839" y="20545"/>
                  </a:cubicBezTo>
                  <a:cubicBezTo>
                    <a:pt x="35656" y="20545"/>
                    <a:pt x="35467" y="20502"/>
                    <a:pt x="35284" y="20411"/>
                  </a:cubicBezTo>
                  <a:cubicBezTo>
                    <a:pt x="34704" y="20103"/>
                    <a:pt x="34499" y="19421"/>
                    <a:pt x="34772" y="18841"/>
                  </a:cubicBezTo>
                  <a:cubicBezTo>
                    <a:pt x="34984" y="18417"/>
                    <a:pt x="35392" y="18188"/>
                    <a:pt x="35814" y="18188"/>
                  </a:cubicBezTo>
                  <a:close/>
                  <a:moveTo>
                    <a:pt x="49043" y="19246"/>
                  </a:moveTo>
                  <a:cubicBezTo>
                    <a:pt x="49227" y="19246"/>
                    <a:pt x="49413" y="19292"/>
                    <a:pt x="49582" y="19387"/>
                  </a:cubicBezTo>
                  <a:cubicBezTo>
                    <a:pt x="50196" y="19694"/>
                    <a:pt x="50401" y="20411"/>
                    <a:pt x="50093" y="20956"/>
                  </a:cubicBezTo>
                  <a:cubicBezTo>
                    <a:pt x="49874" y="21346"/>
                    <a:pt x="49464" y="21597"/>
                    <a:pt x="49036" y="21597"/>
                  </a:cubicBezTo>
                  <a:cubicBezTo>
                    <a:pt x="48865" y="21597"/>
                    <a:pt x="48690" y="21556"/>
                    <a:pt x="48524" y="21468"/>
                  </a:cubicBezTo>
                  <a:cubicBezTo>
                    <a:pt x="47978" y="21161"/>
                    <a:pt x="47739" y="20445"/>
                    <a:pt x="48012" y="19899"/>
                  </a:cubicBezTo>
                  <a:cubicBezTo>
                    <a:pt x="48224" y="19475"/>
                    <a:pt x="48631" y="19246"/>
                    <a:pt x="49043" y="19246"/>
                  </a:cubicBezTo>
                  <a:close/>
                  <a:moveTo>
                    <a:pt x="18226" y="19723"/>
                  </a:moveTo>
                  <a:cubicBezTo>
                    <a:pt x="18416" y="19723"/>
                    <a:pt x="18613" y="19769"/>
                    <a:pt x="18803" y="19865"/>
                  </a:cubicBezTo>
                  <a:cubicBezTo>
                    <a:pt x="19383" y="20138"/>
                    <a:pt x="19588" y="20854"/>
                    <a:pt x="19315" y="21434"/>
                  </a:cubicBezTo>
                  <a:cubicBezTo>
                    <a:pt x="19098" y="21843"/>
                    <a:pt x="18678" y="22066"/>
                    <a:pt x="18246" y="22066"/>
                  </a:cubicBezTo>
                  <a:cubicBezTo>
                    <a:pt x="18065" y="22066"/>
                    <a:pt x="17882" y="22027"/>
                    <a:pt x="17711" y="21946"/>
                  </a:cubicBezTo>
                  <a:cubicBezTo>
                    <a:pt x="17131" y="21639"/>
                    <a:pt x="16926" y="20956"/>
                    <a:pt x="17199" y="20376"/>
                  </a:cubicBezTo>
                  <a:cubicBezTo>
                    <a:pt x="17411" y="19952"/>
                    <a:pt x="17802" y="19723"/>
                    <a:pt x="18226" y="19723"/>
                  </a:cubicBezTo>
                  <a:close/>
                  <a:moveTo>
                    <a:pt x="9445" y="20065"/>
                  </a:moveTo>
                  <a:cubicBezTo>
                    <a:pt x="9630" y="20065"/>
                    <a:pt x="9819" y="20111"/>
                    <a:pt x="9999" y="20206"/>
                  </a:cubicBezTo>
                  <a:cubicBezTo>
                    <a:pt x="10613" y="20479"/>
                    <a:pt x="10818" y="21161"/>
                    <a:pt x="10511" y="21775"/>
                  </a:cubicBezTo>
                  <a:cubicBezTo>
                    <a:pt x="10294" y="22184"/>
                    <a:pt x="9874" y="22407"/>
                    <a:pt x="9454" y="22407"/>
                  </a:cubicBezTo>
                  <a:cubicBezTo>
                    <a:pt x="9278" y="22407"/>
                    <a:pt x="9102" y="22368"/>
                    <a:pt x="8941" y="22287"/>
                  </a:cubicBezTo>
                  <a:cubicBezTo>
                    <a:pt x="8395" y="21980"/>
                    <a:pt x="8122" y="21298"/>
                    <a:pt x="8429" y="20718"/>
                  </a:cubicBezTo>
                  <a:cubicBezTo>
                    <a:pt x="8641" y="20294"/>
                    <a:pt x="9032" y="20065"/>
                    <a:pt x="9445" y="20065"/>
                  </a:cubicBezTo>
                  <a:close/>
                  <a:moveTo>
                    <a:pt x="40250" y="20440"/>
                  </a:moveTo>
                  <a:cubicBezTo>
                    <a:pt x="40440" y="20440"/>
                    <a:pt x="40632" y="20486"/>
                    <a:pt x="40812" y="20581"/>
                  </a:cubicBezTo>
                  <a:cubicBezTo>
                    <a:pt x="41392" y="20854"/>
                    <a:pt x="41597" y="21605"/>
                    <a:pt x="41324" y="22151"/>
                  </a:cubicBezTo>
                  <a:cubicBezTo>
                    <a:pt x="41105" y="22540"/>
                    <a:pt x="40694" y="22791"/>
                    <a:pt x="40254" y="22791"/>
                  </a:cubicBezTo>
                  <a:cubicBezTo>
                    <a:pt x="40078" y="22791"/>
                    <a:pt x="39896" y="22751"/>
                    <a:pt x="39720" y="22663"/>
                  </a:cubicBezTo>
                  <a:cubicBezTo>
                    <a:pt x="39174" y="22356"/>
                    <a:pt x="38935" y="21673"/>
                    <a:pt x="39208" y="21093"/>
                  </a:cubicBezTo>
                  <a:cubicBezTo>
                    <a:pt x="39420" y="20669"/>
                    <a:pt x="39828" y="20440"/>
                    <a:pt x="40250" y="20440"/>
                  </a:cubicBezTo>
                  <a:close/>
                  <a:moveTo>
                    <a:pt x="31454" y="20781"/>
                  </a:moveTo>
                  <a:cubicBezTo>
                    <a:pt x="31639" y="20781"/>
                    <a:pt x="31829" y="20827"/>
                    <a:pt x="32008" y="20922"/>
                  </a:cubicBezTo>
                  <a:cubicBezTo>
                    <a:pt x="32623" y="21229"/>
                    <a:pt x="32827" y="21946"/>
                    <a:pt x="32520" y="22492"/>
                  </a:cubicBezTo>
                  <a:cubicBezTo>
                    <a:pt x="32305" y="22899"/>
                    <a:pt x="31887" y="23138"/>
                    <a:pt x="31469" y="23138"/>
                  </a:cubicBezTo>
                  <a:cubicBezTo>
                    <a:pt x="31291" y="23138"/>
                    <a:pt x="31113" y="23095"/>
                    <a:pt x="30951" y="23004"/>
                  </a:cubicBezTo>
                  <a:cubicBezTo>
                    <a:pt x="30405" y="22697"/>
                    <a:pt x="30166" y="21980"/>
                    <a:pt x="30439" y="21434"/>
                  </a:cubicBezTo>
                  <a:cubicBezTo>
                    <a:pt x="30651" y="21010"/>
                    <a:pt x="31042" y="20781"/>
                    <a:pt x="31454" y="20781"/>
                  </a:cubicBezTo>
                  <a:close/>
                  <a:moveTo>
                    <a:pt x="22677" y="21976"/>
                  </a:moveTo>
                  <a:cubicBezTo>
                    <a:pt x="22866" y="21976"/>
                    <a:pt x="23059" y="22022"/>
                    <a:pt x="23239" y="22117"/>
                  </a:cubicBezTo>
                  <a:cubicBezTo>
                    <a:pt x="23785" y="22424"/>
                    <a:pt x="24024" y="23106"/>
                    <a:pt x="23751" y="23686"/>
                  </a:cubicBezTo>
                  <a:cubicBezTo>
                    <a:pt x="23535" y="24094"/>
                    <a:pt x="23134" y="24333"/>
                    <a:pt x="22702" y="24333"/>
                  </a:cubicBezTo>
                  <a:cubicBezTo>
                    <a:pt x="22519" y="24333"/>
                    <a:pt x="22330" y="24290"/>
                    <a:pt x="22147" y="24198"/>
                  </a:cubicBezTo>
                  <a:cubicBezTo>
                    <a:pt x="21601" y="23891"/>
                    <a:pt x="21362" y="23209"/>
                    <a:pt x="21635" y="22629"/>
                  </a:cubicBezTo>
                  <a:cubicBezTo>
                    <a:pt x="21847" y="22204"/>
                    <a:pt x="22254" y="21976"/>
                    <a:pt x="22677" y="21976"/>
                  </a:cubicBezTo>
                  <a:close/>
                  <a:moveTo>
                    <a:pt x="13881" y="22317"/>
                  </a:moveTo>
                  <a:cubicBezTo>
                    <a:pt x="14066" y="22317"/>
                    <a:pt x="14255" y="22363"/>
                    <a:pt x="14435" y="22458"/>
                  </a:cubicBezTo>
                  <a:cubicBezTo>
                    <a:pt x="15049" y="22765"/>
                    <a:pt x="15254" y="23482"/>
                    <a:pt x="14947" y="24028"/>
                  </a:cubicBezTo>
                  <a:cubicBezTo>
                    <a:pt x="14735" y="24452"/>
                    <a:pt x="14328" y="24681"/>
                    <a:pt x="13916" y="24681"/>
                  </a:cubicBezTo>
                  <a:cubicBezTo>
                    <a:pt x="13732" y="24681"/>
                    <a:pt x="13546" y="24635"/>
                    <a:pt x="13377" y="24539"/>
                  </a:cubicBezTo>
                  <a:cubicBezTo>
                    <a:pt x="12831" y="24232"/>
                    <a:pt x="12592" y="23516"/>
                    <a:pt x="12865" y="22970"/>
                  </a:cubicBezTo>
                  <a:cubicBezTo>
                    <a:pt x="13077" y="22546"/>
                    <a:pt x="13468" y="22317"/>
                    <a:pt x="13881" y="22317"/>
                  </a:cubicBezTo>
                  <a:close/>
                  <a:moveTo>
                    <a:pt x="44743" y="22699"/>
                  </a:moveTo>
                  <a:cubicBezTo>
                    <a:pt x="44924" y="22699"/>
                    <a:pt x="45109" y="22742"/>
                    <a:pt x="45282" y="22833"/>
                  </a:cubicBezTo>
                  <a:cubicBezTo>
                    <a:pt x="45828" y="23140"/>
                    <a:pt x="46101" y="23857"/>
                    <a:pt x="45794" y="24403"/>
                  </a:cubicBezTo>
                  <a:cubicBezTo>
                    <a:pt x="45582" y="24827"/>
                    <a:pt x="45191" y="25056"/>
                    <a:pt x="44778" y="25056"/>
                  </a:cubicBezTo>
                  <a:cubicBezTo>
                    <a:pt x="44593" y="25056"/>
                    <a:pt x="44404" y="25010"/>
                    <a:pt x="44224" y="24915"/>
                  </a:cubicBezTo>
                  <a:cubicBezTo>
                    <a:pt x="43610" y="24642"/>
                    <a:pt x="43405" y="23891"/>
                    <a:pt x="43712" y="23345"/>
                  </a:cubicBezTo>
                  <a:cubicBezTo>
                    <a:pt x="43904" y="22938"/>
                    <a:pt x="44314" y="22699"/>
                    <a:pt x="44743" y="22699"/>
                  </a:cubicBezTo>
                  <a:close/>
                  <a:moveTo>
                    <a:pt x="35960" y="23040"/>
                  </a:moveTo>
                  <a:cubicBezTo>
                    <a:pt x="36138" y="23040"/>
                    <a:pt x="36316" y="23083"/>
                    <a:pt x="36478" y="23175"/>
                  </a:cubicBezTo>
                  <a:cubicBezTo>
                    <a:pt x="37093" y="23482"/>
                    <a:pt x="37297" y="24198"/>
                    <a:pt x="36990" y="24744"/>
                  </a:cubicBezTo>
                  <a:cubicBezTo>
                    <a:pt x="36802" y="25168"/>
                    <a:pt x="36418" y="25397"/>
                    <a:pt x="35997" y="25397"/>
                  </a:cubicBezTo>
                  <a:cubicBezTo>
                    <a:pt x="35807" y="25397"/>
                    <a:pt x="35611" y="25351"/>
                    <a:pt x="35421" y="25256"/>
                  </a:cubicBezTo>
                  <a:cubicBezTo>
                    <a:pt x="34875" y="24983"/>
                    <a:pt x="34602" y="24232"/>
                    <a:pt x="34909" y="23686"/>
                  </a:cubicBezTo>
                  <a:cubicBezTo>
                    <a:pt x="35124" y="23279"/>
                    <a:pt x="35542" y="23040"/>
                    <a:pt x="35960" y="23040"/>
                  </a:cubicBezTo>
                  <a:close/>
                  <a:moveTo>
                    <a:pt x="5123" y="23511"/>
                  </a:moveTo>
                  <a:cubicBezTo>
                    <a:pt x="5313" y="23511"/>
                    <a:pt x="5509" y="23557"/>
                    <a:pt x="5700" y="23652"/>
                  </a:cubicBezTo>
                  <a:cubicBezTo>
                    <a:pt x="6245" y="23959"/>
                    <a:pt x="6518" y="24642"/>
                    <a:pt x="6211" y="25222"/>
                  </a:cubicBezTo>
                  <a:cubicBezTo>
                    <a:pt x="5999" y="25646"/>
                    <a:pt x="5592" y="25875"/>
                    <a:pt x="5169" y="25875"/>
                  </a:cubicBezTo>
                  <a:cubicBezTo>
                    <a:pt x="4980" y="25875"/>
                    <a:pt x="4787" y="25829"/>
                    <a:pt x="4608" y="25734"/>
                  </a:cubicBezTo>
                  <a:cubicBezTo>
                    <a:pt x="4027" y="25427"/>
                    <a:pt x="3823" y="24744"/>
                    <a:pt x="4096" y="24164"/>
                  </a:cubicBezTo>
                  <a:cubicBezTo>
                    <a:pt x="4308" y="23740"/>
                    <a:pt x="4699" y="23511"/>
                    <a:pt x="5123" y="23511"/>
                  </a:cubicBezTo>
                  <a:close/>
                  <a:moveTo>
                    <a:pt x="27184" y="24234"/>
                  </a:moveTo>
                  <a:cubicBezTo>
                    <a:pt x="27365" y="24234"/>
                    <a:pt x="27546" y="24277"/>
                    <a:pt x="27709" y="24369"/>
                  </a:cubicBezTo>
                  <a:cubicBezTo>
                    <a:pt x="28289" y="24676"/>
                    <a:pt x="28528" y="25393"/>
                    <a:pt x="28221" y="25938"/>
                  </a:cubicBezTo>
                  <a:cubicBezTo>
                    <a:pt x="28009" y="26363"/>
                    <a:pt x="27618" y="26591"/>
                    <a:pt x="27205" y="26591"/>
                  </a:cubicBezTo>
                  <a:cubicBezTo>
                    <a:pt x="27020" y="26591"/>
                    <a:pt x="26831" y="26545"/>
                    <a:pt x="26651" y="26450"/>
                  </a:cubicBezTo>
                  <a:cubicBezTo>
                    <a:pt x="26037" y="26177"/>
                    <a:pt x="25832" y="25427"/>
                    <a:pt x="26139" y="24881"/>
                  </a:cubicBezTo>
                  <a:cubicBezTo>
                    <a:pt x="26331" y="24473"/>
                    <a:pt x="26758" y="24234"/>
                    <a:pt x="27184" y="24234"/>
                  </a:cubicBezTo>
                  <a:close/>
                  <a:moveTo>
                    <a:pt x="18372" y="24576"/>
                  </a:moveTo>
                  <a:cubicBezTo>
                    <a:pt x="18550" y="24576"/>
                    <a:pt x="18732" y="24619"/>
                    <a:pt x="18905" y="24710"/>
                  </a:cubicBezTo>
                  <a:cubicBezTo>
                    <a:pt x="19519" y="25017"/>
                    <a:pt x="19724" y="25700"/>
                    <a:pt x="19417" y="26280"/>
                  </a:cubicBezTo>
                  <a:cubicBezTo>
                    <a:pt x="19228" y="26704"/>
                    <a:pt x="18812" y="26933"/>
                    <a:pt x="18393" y="26933"/>
                  </a:cubicBezTo>
                  <a:cubicBezTo>
                    <a:pt x="18205" y="26933"/>
                    <a:pt x="18016" y="26887"/>
                    <a:pt x="17847" y="26792"/>
                  </a:cubicBezTo>
                  <a:cubicBezTo>
                    <a:pt x="17301" y="26519"/>
                    <a:pt x="17028" y="25768"/>
                    <a:pt x="17335" y="25222"/>
                  </a:cubicBezTo>
                  <a:cubicBezTo>
                    <a:pt x="17551" y="24815"/>
                    <a:pt x="17952" y="24576"/>
                    <a:pt x="18372" y="24576"/>
                  </a:cubicBezTo>
                  <a:close/>
                  <a:moveTo>
                    <a:pt x="49168" y="24966"/>
                  </a:moveTo>
                  <a:cubicBezTo>
                    <a:pt x="49350" y="24966"/>
                    <a:pt x="49537" y="25005"/>
                    <a:pt x="49718" y="25085"/>
                  </a:cubicBezTo>
                  <a:cubicBezTo>
                    <a:pt x="50298" y="25393"/>
                    <a:pt x="50503" y="26109"/>
                    <a:pt x="50230" y="26689"/>
                  </a:cubicBezTo>
                  <a:cubicBezTo>
                    <a:pt x="50013" y="27098"/>
                    <a:pt x="49610" y="27321"/>
                    <a:pt x="49176" y="27321"/>
                  </a:cubicBezTo>
                  <a:cubicBezTo>
                    <a:pt x="48995" y="27321"/>
                    <a:pt x="48807" y="27282"/>
                    <a:pt x="48626" y="27201"/>
                  </a:cubicBezTo>
                  <a:cubicBezTo>
                    <a:pt x="48080" y="26894"/>
                    <a:pt x="47841" y="26177"/>
                    <a:pt x="48114" y="25597"/>
                  </a:cubicBezTo>
                  <a:cubicBezTo>
                    <a:pt x="48331" y="25188"/>
                    <a:pt x="48734" y="24966"/>
                    <a:pt x="49168" y="24966"/>
                  </a:cubicBezTo>
                  <a:close/>
                  <a:moveTo>
                    <a:pt x="40402" y="25307"/>
                  </a:moveTo>
                  <a:cubicBezTo>
                    <a:pt x="40577" y="25307"/>
                    <a:pt x="40753" y="25346"/>
                    <a:pt x="40914" y="25427"/>
                  </a:cubicBezTo>
                  <a:cubicBezTo>
                    <a:pt x="41529" y="25734"/>
                    <a:pt x="41733" y="26450"/>
                    <a:pt x="41426" y="27030"/>
                  </a:cubicBezTo>
                  <a:cubicBezTo>
                    <a:pt x="41230" y="27422"/>
                    <a:pt x="40824" y="27656"/>
                    <a:pt x="40383" y="27656"/>
                  </a:cubicBezTo>
                  <a:cubicBezTo>
                    <a:pt x="40209" y="27656"/>
                    <a:pt x="40030" y="27619"/>
                    <a:pt x="39857" y="27542"/>
                  </a:cubicBezTo>
                  <a:cubicBezTo>
                    <a:pt x="39311" y="27235"/>
                    <a:pt x="39038" y="26519"/>
                    <a:pt x="39345" y="25938"/>
                  </a:cubicBezTo>
                  <a:cubicBezTo>
                    <a:pt x="39561" y="25530"/>
                    <a:pt x="39981" y="25307"/>
                    <a:pt x="40402" y="25307"/>
                  </a:cubicBezTo>
                  <a:close/>
                  <a:moveTo>
                    <a:pt x="9581" y="25770"/>
                  </a:moveTo>
                  <a:cubicBezTo>
                    <a:pt x="9764" y="25770"/>
                    <a:pt x="9953" y="25813"/>
                    <a:pt x="10135" y="25904"/>
                  </a:cubicBezTo>
                  <a:cubicBezTo>
                    <a:pt x="10716" y="26211"/>
                    <a:pt x="10954" y="26928"/>
                    <a:pt x="10647" y="27474"/>
                  </a:cubicBezTo>
                  <a:cubicBezTo>
                    <a:pt x="10435" y="27898"/>
                    <a:pt x="10044" y="28127"/>
                    <a:pt x="9632" y="28127"/>
                  </a:cubicBezTo>
                  <a:cubicBezTo>
                    <a:pt x="9447" y="28127"/>
                    <a:pt x="9257" y="28081"/>
                    <a:pt x="9078" y="27986"/>
                  </a:cubicBezTo>
                  <a:cubicBezTo>
                    <a:pt x="8463" y="27679"/>
                    <a:pt x="8259" y="26962"/>
                    <a:pt x="8566" y="26416"/>
                  </a:cubicBezTo>
                  <a:cubicBezTo>
                    <a:pt x="8758" y="26009"/>
                    <a:pt x="9151" y="25770"/>
                    <a:pt x="9581" y="25770"/>
                  </a:cubicBezTo>
                  <a:close/>
                  <a:moveTo>
                    <a:pt x="31626" y="26501"/>
                  </a:moveTo>
                  <a:cubicBezTo>
                    <a:pt x="31805" y="26501"/>
                    <a:pt x="31984" y="26540"/>
                    <a:pt x="32145" y="26621"/>
                  </a:cubicBezTo>
                  <a:cubicBezTo>
                    <a:pt x="32691" y="26928"/>
                    <a:pt x="32964" y="27611"/>
                    <a:pt x="32657" y="28225"/>
                  </a:cubicBezTo>
                  <a:cubicBezTo>
                    <a:pt x="32440" y="28634"/>
                    <a:pt x="32037" y="28856"/>
                    <a:pt x="31615" y="28856"/>
                  </a:cubicBezTo>
                  <a:cubicBezTo>
                    <a:pt x="31438" y="28856"/>
                    <a:pt x="31258" y="28817"/>
                    <a:pt x="31087" y="28737"/>
                  </a:cubicBezTo>
                  <a:cubicBezTo>
                    <a:pt x="30507" y="28429"/>
                    <a:pt x="30268" y="27679"/>
                    <a:pt x="30575" y="27133"/>
                  </a:cubicBezTo>
                  <a:cubicBezTo>
                    <a:pt x="30768" y="26724"/>
                    <a:pt x="31197" y="26501"/>
                    <a:pt x="31626" y="26501"/>
                  </a:cubicBezTo>
                  <a:close/>
                  <a:moveTo>
                    <a:pt x="22828" y="26843"/>
                  </a:moveTo>
                  <a:cubicBezTo>
                    <a:pt x="23004" y="26843"/>
                    <a:pt x="23180" y="26882"/>
                    <a:pt x="23341" y="26962"/>
                  </a:cubicBezTo>
                  <a:cubicBezTo>
                    <a:pt x="23955" y="27269"/>
                    <a:pt x="24160" y="27952"/>
                    <a:pt x="23853" y="28532"/>
                  </a:cubicBezTo>
                  <a:cubicBezTo>
                    <a:pt x="23664" y="28956"/>
                    <a:pt x="23281" y="29185"/>
                    <a:pt x="22859" y="29185"/>
                  </a:cubicBezTo>
                  <a:cubicBezTo>
                    <a:pt x="22670" y="29185"/>
                    <a:pt x="22473" y="29139"/>
                    <a:pt x="22283" y="29044"/>
                  </a:cubicBezTo>
                  <a:cubicBezTo>
                    <a:pt x="21737" y="28771"/>
                    <a:pt x="21533" y="28054"/>
                    <a:pt x="21771" y="27474"/>
                  </a:cubicBezTo>
                  <a:cubicBezTo>
                    <a:pt x="21988" y="27065"/>
                    <a:pt x="22408" y="26843"/>
                    <a:pt x="22828" y="26843"/>
                  </a:cubicBezTo>
                  <a:close/>
                  <a:moveTo>
                    <a:pt x="44857" y="27525"/>
                  </a:moveTo>
                  <a:cubicBezTo>
                    <a:pt x="45033" y="27525"/>
                    <a:pt x="45213" y="27564"/>
                    <a:pt x="45385" y="27645"/>
                  </a:cubicBezTo>
                  <a:cubicBezTo>
                    <a:pt x="45999" y="27952"/>
                    <a:pt x="46203" y="28668"/>
                    <a:pt x="45896" y="29248"/>
                  </a:cubicBezTo>
                  <a:cubicBezTo>
                    <a:pt x="45704" y="29657"/>
                    <a:pt x="45308" y="29880"/>
                    <a:pt x="44876" y="29880"/>
                  </a:cubicBezTo>
                  <a:cubicBezTo>
                    <a:pt x="44695" y="29880"/>
                    <a:pt x="44508" y="29841"/>
                    <a:pt x="44327" y="29760"/>
                  </a:cubicBezTo>
                  <a:cubicBezTo>
                    <a:pt x="43747" y="29487"/>
                    <a:pt x="43542" y="28771"/>
                    <a:pt x="43815" y="28156"/>
                  </a:cubicBezTo>
                  <a:cubicBezTo>
                    <a:pt x="44031" y="27748"/>
                    <a:pt x="44434" y="27525"/>
                    <a:pt x="44857" y="27525"/>
                  </a:cubicBezTo>
                  <a:close/>
                  <a:moveTo>
                    <a:pt x="14052" y="28037"/>
                  </a:moveTo>
                  <a:cubicBezTo>
                    <a:pt x="14232" y="28037"/>
                    <a:pt x="14410" y="28076"/>
                    <a:pt x="14571" y="28156"/>
                  </a:cubicBezTo>
                  <a:cubicBezTo>
                    <a:pt x="15152" y="28464"/>
                    <a:pt x="15390" y="29180"/>
                    <a:pt x="15083" y="29760"/>
                  </a:cubicBezTo>
                  <a:cubicBezTo>
                    <a:pt x="14872" y="30159"/>
                    <a:pt x="14484" y="30380"/>
                    <a:pt x="14074" y="30380"/>
                  </a:cubicBezTo>
                  <a:cubicBezTo>
                    <a:pt x="13887" y="30380"/>
                    <a:pt x="13695" y="30334"/>
                    <a:pt x="13514" y="30238"/>
                  </a:cubicBezTo>
                  <a:cubicBezTo>
                    <a:pt x="12934" y="29965"/>
                    <a:pt x="12695" y="29248"/>
                    <a:pt x="13002" y="28668"/>
                  </a:cubicBezTo>
                  <a:cubicBezTo>
                    <a:pt x="13194" y="28259"/>
                    <a:pt x="13624" y="28037"/>
                    <a:pt x="14052" y="28037"/>
                  </a:cubicBezTo>
                  <a:close/>
                  <a:moveTo>
                    <a:pt x="36055" y="28765"/>
                  </a:moveTo>
                  <a:cubicBezTo>
                    <a:pt x="36242" y="28765"/>
                    <a:pt x="36433" y="28811"/>
                    <a:pt x="36615" y="28907"/>
                  </a:cubicBezTo>
                  <a:cubicBezTo>
                    <a:pt x="37229" y="29180"/>
                    <a:pt x="37434" y="29863"/>
                    <a:pt x="37127" y="30477"/>
                  </a:cubicBezTo>
                  <a:cubicBezTo>
                    <a:pt x="36910" y="30886"/>
                    <a:pt x="36507" y="31108"/>
                    <a:pt x="36085" y="31108"/>
                  </a:cubicBezTo>
                  <a:cubicBezTo>
                    <a:pt x="35908" y="31108"/>
                    <a:pt x="35728" y="31069"/>
                    <a:pt x="35557" y="30989"/>
                  </a:cubicBezTo>
                  <a:cubicBezTo>
                    <a:pt x="34943" y="30682"/>
                    <a:pt x="34738" y="29965"/>
                    <a:pt x="35045" y="29385"/>
                  </a:cubicBezTo>
                  <a:cubicBezTo>
                    <a:pt x="35256" y="28986"/>
                    <a:pt x="35644" y="28765"/>
                    <a:pt x="36055" y="28765"/>
                  </a:cubicBezTo>
                  <a:close/>
                  <a:moveTo>
                    <a:pt x="27310" y="29061"/>
                  </a:moveTo>
                  <a:cubicBezTo>
                    <a:pt x="27491" y="29061"/>
                    <a:pt x="27674" y="29100"/>
                    <a:pt x="27845" y="29180"/>
                  </a:cubicBezTo>
                  <a:cubicBezTo>
                    <a:pt x="28391" y="29487"/>
                    <a:pt x="28630" y="30204"/>
                    <a:pt x="28357" y="30784"/>
                  </a:cubicBezTo>
                  <a:cubicBezTo>
                    <a:pt x="28141" y="31193"/>
                    <a:pt x="27738" y="31415"/>
                    <a:pt x="27303" y="31415"/>
                  </a:cubicBezTo>
                  <a:cubicBezTo>
                    <a:pt x="27122" y="31415"/>
                    <a:pt x="26935" y="31376"/>
                    <a:pt x="26753" y="31296"/>
                  </a:cubicBezTo>
                  <a:cubicBezTo>
                    <a:pt x="26173" y="31023"/>
                    <a:pt x="25969" y="30306"/>
                    <a:pt x="26242" y="29692"/>
                  </a:cubicBezTo>
                  <a:cubicBezTo>
                    <a:pt x="26458" y="29283"/>
                    <a:pt x="26878" y="29061"/>
                    <a:pt x="27310" y="29061"/>
                  </a:cubicBezTo>
                  <a:close/>
                  <a:moveTo>
                    <a:pt x="49313" y="29790"/>
                  </a:moveTo>
                  <a:cubicBezTo>
                    <a:pt x="49502" y="29790"/>
                    <a:pt x="49699" y="29836"/>
                    <a:pt x="49889" y="29931"/>
                  </a:cubicBezTo>
                  <a:cubicBezTo>
                    <a:pt x="50435" y="30204"/>
                    <a:pt x="50674" y="30955"/>
                    <a:pt x="50401" y="31501"/>
                  </a:cubicBezTo>
                  <a:cubicBezTo>
                    <a:pt x="50185" y="31908"/>
                    <a:pt x="49784" y="32147"/>
                    <a:pt x="49364" y="32147"/>
                  </a:cubicBezTo>
                  <a:cubicBezTo>
                    <a:pt x="49186" y="32147"/>
                    <a:pt x="49004" y="32104"/>
                    <a:pt x="48831" y="32012"/>
                  </a:cubicBezTo>
                  <a:cubicBezTo>
                    <a:pt x="48217" y="31705"/>
                    <a:pt x="48012" y="31023"/>
                    <a:pt x="48319" y="30443"/>
                  </a:cubicBezTo>
                  <a:cubicBezTo>
                    <a:pt x="48508" y="30019"/>
                    <a:pt x="48891" y="29790"/>
                    <a:pt x="49313" y="29790"/>
                  </a:cubicBezTo>
                  <a:close/>
                  <a:moveTo>
                    <a:pt x="18529" y="30255"/>
                  </a:moveTo>
                  <a:cubicBezTo>
                    <a:pt x="18705" y="30255"/>
                    <a:pt x="18881" y="30294"/>
                    <a:pt x="19042" y="30374"/>
                  </a:cubicBezTo>
                  <a:cubicBezTo>
                    <a:pt x="19656" y="30682"/>
                    <a:pt x="19861" y="31398"/>
                    <a:pt x="19553" y="31944"/>
                  </a:cubicBezTo>
                  <a:cubicBezTo>
                    <a:pt x="19338" y="32351"/>
                    <a:pt x="18937" y="32591"/>
                    <a:pt x="18517" y="32591"/>
                  </a:cubicBezTo>
                  <a:cubicBezTo>
                    <a:pt x="18338" y="32591"/>
                    <a:pt x="18157" y="32547"/>
                    <a:pt x="17984" y="32456"/>
                  </a:cubicBezTo>
                  <a:cubicBezTo>
                    <a:pt x="17370" y="32217"/>
                    <a:pt x="17165" y="31501"/>
                    <a:pt x="17472" y="30886"/>
                  </a:cubicBezTo>
                  <a:cubicBezTo>
                    <a:pt x="17688" y="30477"/>
                    <a:pt x="18108" y="30255"/>
                    <a:pt x="18529" y="30255"/>
                  </a:cubicBezTo>
                  <a:close/>
                  <a:moveTo>
                    <a:pt x="9737" y="30596"/>
                  </a:moveTo>
                  <a:cubicBezTo>
                    <a:pt x="9918" y="30596"/>
                    <a:pt x="10101" y="30635"/>
                    <a:pt x="10272" y="30716"/>
                  </a:cubicBezTo>
                  <a:cubicBezTo>
                    <a:pt x="10852" y="31023"/>
                    <a:pt x="11057" y="31739"/>
                    <a:pt x="10784" y="32319"/>
                  </a:cubicBezTo>
                  <a:cubicBezTo>
                    <a:pt x="10573" y="32718"/>
                    <a:pt x="10185" y="32939"/>
                    <a:pt x="9763" y="32939"/>
                  </a:cubicBezTo>
                  <a:cubicBezTo>
                    <a:pt x="9571" y="32939"/>
                    <a:pt x="9372" y="32893"/>
                    <a:pt x="9180" y="32797"/>
                  </a:cubicBezTo>
                  <a:cubicBezTo>
                    <a:pt x="8600" y="32524"/>
                    <a:pt x="8395" y="31808"/>
                    <a:pt x="8668" y="31228"/>
                  </a:cubicBezTo>
                  <a:cubicBezTo>
                    <a:pt x="8885" y="30819"/>
                    <a:pt x="9305" y="30596"/>
                    <a:pt x="9737" y="30596"/>
                  </a:cubicBezTo>
                  <a:close/>
                  <a:moveTo>
                    <a:pt x="40497" y="30984"/>
                  </a:moveTo>
                  <a:cubicBezTo>
                    <a:pt x="40682" y="30984"/>
                    <a:pt x="40871" y="31030"/>
                    <a:pt x="41051" y="31125"/>
                  </a:cubicBezTo>
                  <a:cubicBezTo>
                    <a:pt x="41665" y="31398"/>
                    <a:pt x="41870" y="32149"/>
                    <a:pt x="41563" y="32695"/>
                  </a:cubicBezTo>
                  <a:cubicBezTo>
                    <a:pt x="41347" y="33102"/>
                    <a:pt x="40946" y="33341"/>
                    <a:pt x="40526" y="33341"/>
                  </a:cubicBezTo>
                  <a:cubicBezTo>
                    <a:pt x="40348" y="33341"/>
                    <a:pt x="40166" y="33298"/>
                    <a:pt x="39993" y="33207"/>
                  </a:cubicBezTo>
                  <a:cubicBezTo>
                    <a:pt x="39447" y="32934"/>
                    <a:pt x="39174" y="32217"/>
                    <a:pt x="39481" y="31637"/>
                  </a:cubicBezTo>
                  <a:cubicBezTo>
                    <a:pt x="39693" y="31213"/>
                    <a:pt x="40084" y="30984"/>
                    <a:pt x="40497" y="30984"/>
                  </a:cubicBezTo>
                  <a:close/>
                  <a:moveTo>
                    <a:pt x="31698" y="31324"/>
                  </a:moveTo>
                  <a:cubicBezTo>
                    <a:pt x="31890" y="31324"/>
                    <a:pt x="32089" y="31370"/>
                    <a:pt x="32281" y="31466"/>
                  </a:cubicBezTo>
                  <a:cubicBezTo>
                    <a:pt x="32861" y="31739"/>
                    <a:pt x="33066" y="32422"/>
                    <a:pt x="32793" y="33036"/>
                  </a:cubicBezTo>
                  <a:cubicBezTo>
                    <a:pt x="32577" y="33445"/>
                    <a:pt x="32174" y="33667"/>
                    <a:pt x="31739" y="33667"/>
                  </a:cubicBezTo>
                  <a:cubicBezTo>
                    <a:pt x="31558" y="33667"/>
                    <a:pt x="31371" y="33628"/>
                    <a:pt x="31189" y="33548"/>
                  </a:cubicBezTo>
                  <a:cubicBezTo>
                    <a:pt x="30643" y="33275"/>
                    <a:pt x="30405" y="32558"/>
                    <a:pt x="30678" y="31944"/>
                  </a:cubicBezTo>
                  <a:cubicBezTo>
                    <a:pt x="30888" y="31546"/>
                    <a:pt x="31277" y="31324"/>
                    <a:pt x="31698" y="31324"/>
                  </a:cubicBezTo>
                  <a:close/>
                  <a:moveTo>
                    <a:pt x="22924" y="32520"/>
                  </a:moveTo>
                  <a:cubicBezTo>
                    <a:pt x="23109" y="32520"/>
                    <a:pt x="23298" y="32566"/>
                    <a:pt x="23478" y="32661"/>
                  </a:cubicBezTo>
                  <a:cubicBezTo>
                    <a:pt x="24092" y="32934"/>
                    <a:pt x="24297" y="33650"/>
                    <a:pt x="23989" y="34230"/>
                  </a:cubicBezTo>
                  <a:cubicBezTo>
                    <a:pt x="23773" y="34639"/>
                    <a:pt x="23370" y="34862"/>
                    <a:pt x="22948" y="34862"/>
                  </a:cubicBezTo>
                  <a:cubicBezTo>
                    <a:pt x="22771" y="34862"/>
                    <a:pt x="22591" y="34823"/>
                    <a:pt x="22420" y="34742"/>
                  </a:cubicBezTo>
                  <a:cubicBezTo>
                    <a:pt x="21840" y="34469"/>
                    <a:pt x="21601" y="33753"/>
                    <a:pt x="21908" y="33173"/>
                  </a:cubicBezTo>
                  <a:cubicBezTo>
                    <a:pt x="22120" y="32749"/>
                    <a:pt x="22511" y="32520"/>
                    <a:pt x="22924" y="32520"/>
                  </a:cubicBezTo>
                  <a:close/>
                  <a:moveTo>
                    <a:pt x="14146" y="32861"/>
                  </a:moveTo>
                  <a:cubicBezTo>
                    <a:pt x="14336" y="32861"/>
                    <a:pt x="14528" y="32907"/>
                    <a:pt x="14708" y="33002"/>
                  </a:cubicBezTo>
                  <a:cubicBezTo>
                    <a:pt x="15288" y="33275"/>
                    <a:pt x="15493" y="34026"/>
                    <a:pt x="15220" y="34572"/>
                  </a:cubicBezTo>
                  <a:cubicBezTo>
                    <a:pt x="15003" y="34981"/>
                    <a:pt x="14600" y="35203"/>
                    <a:pt x="14166" y="35203"/>
                  </a:cubicBezTo>
                  <a:cubicBezTo>
                    <a:pt x="13984" y="35203"/>
                    <a:pt x="13797" y="35164"/>
                    <a:pt x="13616" y="35083"/>
                  </a:cubicBezTo>
                  <a:cubicBezTo>
                    <a:pt x="13070" y="34810"/>
                    <a:pt x="12831" y="34094"/>
                    <a:pt x="13104" y="33514"/>
                  </a:cubicBezTo>
                  <a:cubicBezTo>
                    <a:pt x="13316" y="33090"/>
                    <a:pt x="13723" y="32861"/>
                    <a:pt x="14146" y="32861"/>
                  </a:cubicBezTo>
                  <a:close/>
                  <a:moveTo>
                    <a:pt x="44967" y="33236"/>
                  </a:moveTo>
                  <a:cubicBezTo>
                    <a:pt x="45152" y="33236"/>
                    <a:pt x="45341" y="33282"/>
                    <a:pt x="45521" y="33377"/>
                  </a:cubicBezTo>
                  <a:cubicBezTo>
                    <a:pt x="46101" y="33650"/>
                    <a:pt x="46340" y="34401"/>
                    <a:pt x="46033" y="34947"/>
                  </a:cubicBezTo>
                  <a:cubicBezTo>
                    <a:pt x="45841" y="35354"/>
                    <a:pt x="45414" y="35593"/>
                    <a:pt x="44988" y="35593"/>
                  </a:cubicBezTo>
                  <a:cubicBezTo>
                    <a:pt x="44807" y="35593"/>
                    <a:pt x="44626" y="35550"/>
                    <a:pt x="44463" y="35459"/>
                  </a:cubicBezTo>
                  <a:cubicBezTo>
                    <a:pt x="43883" y="35152"/>
                    <a:pt x="43644" y="34435"/>
                    <a:pt x="43951" y="33889"/>
                  </a:cubicBezTo>
                  <a:cubicBezTo>
                    <a:pt x="44163" y="33465"/>
                    <a:pt x="44554" y="33236"/>
                    <a:pt x="44967" y="33236"/>
                  </a:cubicBezTo>
                  <a:close/>
                  <a:moveTo>
                    <a:pt x="36176" y="33577"/>
                  </a:moveTo>
                  <a:cubicBezTo>
                    <a:pt x="36365" y="33577"/>
                    <a:pt x="36561" y="33623"/>
                    <a:pt x="36751" y="33719"/>
                  </a:cubicBezTo>
                  <a:cubicBezTo>
                    <a:pt x="37332" y="34026"/>
                    <a:pt x="37570" y="34742"/>
                    <a:pt x="37263" y="35288"/>
                  </a:cubicBezTo>
                  <a:cubicBezTo>
                    <a:pt x="37048" y="35695"/>
                    <a:pt x="36647" y="35935"/>
                    <a:pt x="36227" y="35935"/>
                  </a:cubicBezTo>
                  <a:cubicBezTo>
                    <a:pt x="36048" y="35935"/>
                    <a:pt x="35866" y="35892"/>
                    <a:pt x="35694" y="35800"/>
                  </a:cubicBezTo>
                  <a:cubicBezTo>
                    <a:pt x="35079" y="35493"/>
                    <a:pt x="34875" y="34776"/>
                    <a:pt x="35182" y="34230"/>
                  </a:cubicBezTo>
                  <a:cubicBezTo>
                    <a:pt x="35370" y="33806"/>
                    <a:pt x="35754" y="33577"/>
                    <a:pt x="36176" y="33577"/>
                  </a:cubicBezTo>
                  <a:close/>
                  <a:moveTo>
                    <a:pt x="27394" y="34772"/>
                  </a:moveTo>
                  <a:cubicBezTo>
                    <a:pt x="27579" y="34772"/>
                    <a:pt x="27768" y="34818"/>
                    <a:pt x="27948" y="34913"/>
                  </a:cubicBezTo>
                  <a:cubicBezTo>
                    <a:pt x="28562" y="35220"/>
                    <a:pt x="28767" y="35937"/>
                    <a:pt x="28460" y="36483"/>
                  </a:cubicBezTo>
                  <a:cubicBezTo>
                    <a:pt x="28268" y="36890"/>
                    <a:pt x="27874" y="37129"/>
                    <a:pt x="27444" y="37129"/>
                  </a:cubicBezTo>
                  <a:cubicBezTo>
                    <a:pt x="27262" y="37129"/>
                    <a:pt x="27073" y="37086"/>
                    <a:pt x="26890" y="36994"/>
                  </a:cubicBezTo>
                  <a:cubicBezTo>
                    <a:pt x="26310" y="36755"/>
                    <a:pt x="26071" y="36005"/>
                    <a:pt x="26378" y="35425"/>
                  </a:cubicBezTo>
                  <a:cubicBezTo>
                    <a:pt x="26590" y="35001"/>
                    <a:pt x="26981" y="34772"/>
                    <a:pt x="27394" y="34772"/>
                  </a:cubicBezTo>
                  <a:close/>
                  <a:moveTo>
                    <a:pt x="18631" y="35113"/>
                  </a:moveTo>
                  <a:cubicBezTo>
                    <a:pt x="18820" y="35113"/>
                    <a:pt x="19009" y="35159"/>
                    <a:pt x="19178" y="35254"/>
                  </a:cubicBezTo>
                  <a:cubicBezTo>
                    <a:pt x="19758" y="35561"/>
                    <a:pt x="19997" y="36278"/>
                    <a:pt x="19690" y="36824"/>
                  </a:cubicBezTo>
                  <a:cubicBezTo>
                    <a:pt x="19471" y="37213"/>
                    <a:pt x="19061" y="37464"/>
                    <a:pt x="18633" y="37464"/>
                  </a:cubicBezTo>
                  <a:cubicBezTo>
                    <a:pt x="18461" y="37464"/>
                    <a:pt x="18286" y="37424"/>
                    <a:pt x="18120" y="37336"/>
                  </a:cubicBezTo>
                  <a:cubicBezTo>
                    <a:pt x="17506" y="37028"/>
                    <a:pt x="17301" y="36346"/>
                    <a:pt x="17574" y="35766"/>
                  </a:cubicBezTo>
                  <a:cubicBezTo>
                    <a:pt x="17786" y="35342"/>
                    <a:pt x="18210" y="35113"/>
                    <a:pt x="18631" y="35113"/>
                  </a:cubicBezTo>
                  <a:close/>
                  <a:moveTo>
                    <a:pt x="40688" y="35836"/>
                  </a:moveTo>
                  <a:cubicBezTo>
                    <a:pt x="40867" y="35836"/>
                    <a:pt x="41049" y="35879"/>
                    <a:pt x="41222" y="35971"/>
                  </a:cubicBezTo>
                  <a:cubicBezTo>
                    <a:pt x="41767" y="36278"/>
                    <a:pt x="42040" y="36960"/>
                    <a:pt x="41733" y="37540"/>
                  </a:cubicBezTo>
                  <a:cubicBezTo>
                    <a:pt x="41521" y="37964"/>
                    <a:pt x="41114" y="38193"/>
                    <a:pt x="40703" y="38193"/>
                  </a:cubicBezTo>
                  <a:cubicBezTo>
                    <a:pt x="40518" y="38193"/>
                    <a:pt x="40333" y="38147"/>
                    <a:pt x="40164" y="38052"/>
                  </a:cubicBezTo>
                  <a:cubicBezTo>
                    <a:pt x="39549" y="37779"/>
                    <a:pt x="39345" y="37063"/>
                    <a:pt x="39652" y="36483"/>
                  </a:cubicBezTo>
                  <a:cubicBezTo>
                    <a:pt x="39867" y="36075"/>
                    <a:pt x="40268" y="35836"/>
                    <a:pt x="40688" y="35836"/>
                  </a:cubicBezTo>
                  <a:close/>
                  <a:moveTo>
                    <a:pt x="31851" y="37030"/>
                  </a:moveTo>
                  <a:cubicBezTo>
                    <a:pt x="32029" y="37030"/>
                    <a:pt x="32211" y="37073"/>
                    <a:pt x="32384" y="37165"/>
                  </a:cubicBezTo>
                  <a:cubicBezTo>
                    <a:pt x="32998" y="37472"/>
                    <a:pt x="33203" y="38189"/>
                    <a:pt x="32896" y="38735"/>
                  </a:cubicBezTo>
                  <a:cubicBezTo>
                    <a:pt x="32707" y="39159"/>
                    <a:pt x="32291" y="39388"/>
                    <a:pt x="31872" y="39388"/>
                  </a:cubicBezTo>
                  <a:cubicBezTo>
                    <a:pt x="31684" y="39388"/>
                    <a:pt x="31495" y="39342"/>
                    <a:pt x="31326" y="39246"/>
                  </a:cubicBezTo>
                  <a:cubicBezTo>
                    <a:pt x="30746" y="38974"/>
                    <a:pt x="30507" y="38223"/>
                    <a:pt x="30814" y="37677"/>
                  </a:cubicBezTo>
                  <a:cubicBezTo>
                    <a:pt x="31030" y="37270"/>
                    <a:pt x="31430" y="37030"/>
                    <a:pt x="31851" y="37030"/>
                  </a:cubicBezTo>
                  <a:close/>
                  <a:moveTo>
                    <a:pt x="23100" y="37372"/>
                  </a:moveTo>
                  <a:cubicBezTo>
                    <a:pt x="23279" y="37372"/>
                    <a:pt x="23465" y="37415"/>
                    <a:pt x="23648" y="37506"/>
                  </a:cubicBezTo>
                  <a:cubicBezTo>
                    <a:pt x="24194" y="37813"/>
                    <a:pt x="24467" y="38496"/>
                    <a:pt x="24160" y="39076"/>
                  </a:cubicBezTo>
                  <a:cubicBezTo>
                    <a:pt x="23948" y="39500"/>
                    <a:pt x="23557" y="39729"/>
                    <a:pt x="23144" y="39729"/>
                  </a:cubicBezTo>
                  <a:cubicBezTo>
                    <a:pt x="22959" y="39729"/>
                    <a:pt x="22770" y="39683"/>
                    <a:pt x="22590" y="39588"/>
                  </a:cubicBezTo>
                  <a:cubicBezTo>
                    <a:pt x="21976" y="39315"/>
                    <a:pt x="21771" y="38564"/>
                    <a:pt x="22079" y="38018"/>
                  </a:cubicBezTo>
                  <a:cubicBezTo>
                    <a:pt x="22294" y="37611"/>
                    <a:pt x="22678" y="37372"/>
                    <a:pt x="23100" y="37372"/>
                  </a:cubicBezTo>
                  <a:close/>
                  <a:moveTo>
                    <a:pt x="14277" y="38566"/>
                  </a:moveTo>
                  <a:cubicBezTo>
                    <a:pt x="14456" y="38566"/>
                    <a:pt x="14638" y="38609"/>
                    <a:pt x="14810" y="38701"/>
                  </a:cubicBezTo>
                  <a:cubicBezTo>
                    <a:pt x="15425" y="39008"/>
                    <a:pt x="15629" y="39724"/>
                    <a:pt x="15322" y="40270"/>
                  </a:cubicBezTo>
                  <a:cubicBezTo>
                    <a:pt x="15110" y="40694"/>
                    <a:pt x="14735" y="40923"/>
                    <a:pt x="14322" y="40923"/>
                  </a:cubicBezTo>
                  <a:cubicBezTo>
                    <a:pt x="14136" y="40923"/>
                    <a:pt x="13943" y="40877"/>
                    <a:pt x="13753" y="40782"/>
                  </a:cubicBezTo>
                  <a:cubicBezTo>
                    <a:pt x="13172" y="40509"/>
                    <a:pt x="12934" y="39758"/>
                    <a:pt x="13241" y="39212"/>
                  </a:cubicBezTo>
                  <a:cubicBezTo>
                    <a:pt x="13456" y="38805"/>
                    <a:pt x="13857" y="38566"/>
                    <a:pt x="14277" y="38566"/>
                  </a:cubicBezTo>
                  <a:close/>
                  <a:moveTo>
                    <a:pt x="27556" y="39639"/>
                  </a:moveTo>
                  <a:cubicBezTo>
                    <a:pt x="27733" y="39639"/>
                    <a:pt x="27913" y="39678"/>
                    <a:pt x="28084" y="39758"/>
                  </a:cubicBezTo>
                  <a:cubicBezTo>
                    <a:pt x="28698" y="40065"/>
                    <a:pt x="28903" y="40748"/>
                    <a:pt x="28596" y="41362"/>
                  </a:cubicBezTo>
                  <a:cubicBezTo>
                    <a:pt x="28380" y="41771"/>
                    <a:pt x="27976" y="41993"/>
                    <a:pt x="27554" y="41993"/>
                  </a:cubicBezTo>
                  <a:cubicBezTo>
                    <a:pt x="27378" y="41993"/>
                    <a:pt x="27198" y="41955"/>
                    <a:pt x="27026" y="41874"/>
                  </a:cubicBezTo>
                  <a:cubicBezTo>
                    <a:pt x="26412" y="41567"/>
                    <a:pt x="26207" y="40884"/>
                    <a:pt x="26515" y="40270"/>
                  </a:cubicBezTo>
                  <a:cubicBezTo>
                    <a:pt x="26731" y="39861"/>
                    <a:pt x="27134" y="39639"/>
                    <a:pt x="27556" y="39639"/>
                  </a:cubicBezTo>
                  <a:close/>
                  <a:moveTo>
                    <a:pt x="18753" y="40833"/>
                  </a:moveTo>
                  <a:cubicBezTo>
                    <a:pt x="18929" y="40833"/>
                    <a:pt x="19109" y="40872"/>
                    <a:pt x="19280" y="40953"/>
                  </a:cubicBezTo>
                  <a:cubicBezTo>
                    <a:pt x="19861" y="41260"/>
                    <a:pt x="20099" y="41942"/>
                    <a:pt x="19826" y="42556"/>
                  </a:cubicBezTo>
                  <a:cubicBezTo>
                    <a:pt x="19610" y="42965"/>
                    <a:pt x="19173" y="43188"/>
                    <a:pt x="18743" y="43188"/>
                  </a:cubicBezTo>
                  <a:cubicBezTo>
                    <a:pt x="18563" y="43188"/>
                    <a:pt x="18384" y="43149"/>
                    <a:pt x="18223" y="43068"/>
                  </a:cubicBezTo>
                  <a:cubicBezTo>
                    <a:pt x="17643" y="42761"/>
                    <a:pt x="17404" y="42079"/>
                    <a:pt x="17711" y="41464"/>
                  </a:cubicBezTo>
                  <a:cubicBezTo>
                    <a:pt x="17927" y="41056"/>
                    <a:pt x="18330" y="40833"/>
                    <a:pt x="18753" y="40833"/>
                  </a:cubicBezTo>
                  <a:close/>
                  <a:moveTo>
                    <a:pt x="13317" y="0"/>
                  </a:moveTo>
                  <a:cubicBezTo>
                    <a:pt x="12224" y="0"/>
                    <a:pt x="11132" y="131"/>
                    <a:pt x="10067" y="380"/>
                  </a:cubicBezTo>
                  <a:cubicBezTo>
                    <a:pt x="10067" y="483"/>
                    <a:pt x="10033" y="517"/>
                    <a:pt x="9999" y="619"/>
                  </a:cubicBezTo>
                  <a:cubicBezTo>
                    <a:pt x="9783" y="1028"/>
                    <a:pt x="9363" y="1250"/>
                    <a:pt x="8942" y="1250"/>
                  </a:cubicBezTo>
                  <a:cubicBezTo>
                    <a:pt x="8766" y="1250"/>
                    <a:pt x="8590" y="1212"/>
                    <a:pt x="8429" y="1131"/>
                  </a:cubicBezTo>
                  <a:cubicBezTo>
                    <a:pt x="8327" y="1063"/>
                    <a:pt x="8293" y="1029"/>
                    <a:pt x="8259" y="994"/>
                  </a:cubicBezTo>
                  <a:cubicBezTo>
                    <a:pt x="7235" y="1404"/>
                    <a:pt x="6280" y="1916"/>
                    <a:pt x="5392" y="2598"/>
                  </a:cubicBezTo>
                  <a:cubicBezTo>
                    <a:pt x="5802" y="2939"/>
                    <a:pt x="5938" y="3554"/>
                    <a:pt x="5700" y="4066"/>
                  </a:cubicBezTo>
                  <a:cubicBezTo>
                    <a:pt x="5484" y="4473"/>
                    <a:pt x="5083" y="4712"/>
                    <a:pt x="4651" y="4712"/>
                  </a:cubicBezTo>
                  <a:cubicBezTo>
                    <a:pt x="4468" y="4712"/>
                    <a:pt x="4279" y="4669"/>
                    <a:pt x="4096" y="4577"/>
                  </a:cubicBezTo>
                  <a:cubicBezTo>
                    <a:pt x="3891" y="4475"/>
                    <a:pt x="3755" y="4304"/>
                    <a:pt x="3652" y="4134"/>
                  </a:cubicBezTo>
                  <a:cubicBezTo>
                    <a:pt x="1809" y="6079"/>
                    <a:pt x="786" y="8229"/>
                    <a:pt x="308" y="10617"/>
                  </a:cubicBezTo>
                  <a:cubicBezTo>
                    <a:pt x="513" y="10617"/>
                    <a:pt x="752" y="10617"/>
                    <a:pt x="956" y="10754"/>
                  </a:cubicBezTo>
                  <a:cubicBezTo>
                    <a:pt x="1537" y="11061"/>
                    <a:pt x="1775" y="11743"/>
                    <a:pt x="1468" y="12323"/>
                  </a:cubicBezTo>
                  <a:cubicBezTo>
                    <a:pt x="1250" y="12732"/>
                    <a:pt x="837" y="12988"/>
                    <a:pt x="401" y="12988"/>
                  </a:cubicBezTo>
                  <a:cubicBezTo>
                    <a:pt x="291" y="12988"/>
                    <a:pt x="179" y="12972"/>
                    <a:pt x="69" y="12938"/>
                  </a:cubicBezTo>
                  <a:lnTo>
                    <a:pt x="69" y="12938"/>
                  </a:lnTo>
                  <a:cubicBezTo>
                    <a:pt x="1" y="13791"/>
                    <a:pt x="69" y="14678"/>
                    <a:pt x="137" y="15565"/>
                  </a:cubicBezTo>
                  <a:cubicBezTo>
                    <a:pt x="272" y="15520"/>
                    <a:pt x="412" y="15495"/>
                    <a:pt x="556" y="15495"/>
                  </a:cubicBezTo>
                  <a:cubicBezTo>
                    <a:pt x="742" y="15495"/>
                    <a:pt x="935" y="15537"/>
                    <a:pt x="1127" y="15633"/>
                  </a:cubicBezTo>
                  <a:cubicBezTo>
                    <a:pt x="1707" y="15906"/>
                    <a:pt x="1946" y="16657"/>
                    <a:pt x="1639" y="17203"/>
                  </a:cubicBezTo>
                  <a:cubicBezTo>
                    <a:pt x="1446" y="17589"/>
                    <a:pt x="1009" y="17854"/>
                    <a:pt x="560" y="17854"/>
                  </a:cubicBezTo>
                  <a:cubicBezTo>
                    <a:pt x="533" y="17854"/>
                    <a:pt x="506" y="17853"/>
                    <a:pt x="479" y="17851"/>
                  </a:cubicBezTo>
                  <a:lnTo>
                    <a:pt x="479" y="17851"/>
                  </a:lnTo>
                  <a:cubicBezTo>
                    <a:pt x="683" y="19046"/>
                    <a:pt x="991" y="20240"/>
                    <a:pt x="1366" y="21434"/>
                  </a:cubicBezTo>
                  <a:cubicBezTo>
                    <a:pt x="1809" y="21707"/>
                    <a:pt x="1980" y="22287"/>
                    <a:pt x="1809" y="22731"/>
                  </a:cubicBezTo>
                  <a:cubicBezTo>
                    <a:pt x="2526" y="24778"/>
                    <a:pt x="3413" y="26792"/>
                    <a:pt x="4403" y="28702"/>
                  </a:cubicBezTo>
                  <a:cubicBezTo>
                    <a:pt x="4629" y="28454"/>
                    <a:pt x="4974" y="28295"/>
                    <a:pt x="5310" y="28295"/>
                  </a:cubicBezTo>
                  <a:cubicBezTo>
                    <a:pt x="5482" y="28295"/>
                    <a:pt x="5652" y="28337"/>
                    <a:pt x="5802" y="28429"/>
                  </a:cubicBezTo>
                  <a:cubicBezTo>
                    <a:pt x="6416" y="28702"/>
                    <a:pt x="6621" y="29453"/>
                    <a:pt x="6314" y="29999"/>
                  </a:cubicBezTo>
                  <a:cubicBezTo>
                    <a:pt x="6143" y="30374"/>
                    <a:pt x="5768" y="30579"/>
                    <a:pt x="5392" y="30647"/>
                  </a:cubicBezTo>
                  <a:cubicBezTo>
                    <a:pt x="6587" y="32797"/>
                    <a:pt x="7815" y="34810"/>
                    <a:pt x="9009" y="36619"/>
                  </a:cubicBezTo>
                  <a:cubicBezTo>
                    <a:pt x="9232" y="36396"/>
                    <a:pt x="9543" y="36275"/>
                    <a:pt x="9864" y="36275"/>
                  </a:cubicBezTo>
                  <a:cubicBezTo>
                    <a:pt x="10035" y="36275"/>
                    <a:pt x="10209" y="36309"/>
                    <a:pt x="10374" y="36380"/>
                  </a:cubicBezTo>
                  <a:cubicBezTo>
                    <a:pt x="10989" y="36687"/>
                    <a:pt x="11193" y="37404"/>
                    <a:pt x="10886" y="37984"/>
                  </a:cubicBezTo>
                  <a:cubicBezTo>
                    <a:pt x="10750" y="38223"/>
                    <a:pt x="10545" y="38393"/>
                    <a:pt x="10340" y="38530"/>
                  </a:cubicBezTo>
                  <a:cubicBezTo>
                    <a:pt x="12388" y="41396"/>
                    <a:pt x="13889" y="43171"/>
                    <a:pt x="13889" y="43171"/>
                  </a:cubicBezTo>
                  <a:cubicBezTo>
                    <a:pt x="13889" y="43171"/>
                    <a:pt x="15527" y="43292"/>
                    <a:pt x="18125" y="43292"/>
                  </a:cubicBezTo>
                  <a:cubicBezTo>
                    <a:pt x="19425" y="43292"/>
                    <a:pt x="20964" y="43262"/>
                    <a:pt x="22659" y="43171"/>
                  </a:cubicBezTo>
                  <a:cubicBezTo>
                    <a:pt x="22821" y="43081"/>
                    <a:pt x="22992" y="43038"/>
                    <a:pt x="23168" y="43038"/>
                  </a:cubicBezTo>
                  <a:cubicBezTo>
                    <a:pt x="23326" y="43038"/>
                    <a:pt x="23487" y="43072"/>
                    <a:pt x="23648" y="43137"/>
                  </a:cubicBezTo>
                  <a:cubicBezTo>
                    <a:pt x="25934" y="43000"/>
                    <a:pt x="28494" y="42761"/>
                    <a:pt x="31053" y="42318"/>
                  </a:cubicBezTo>
                  <a:cubicBezTo>
                    <a:pt x="31288" y="42036"/>
                    <a:pt x="31652" y="41867"/>
                    <a:pt x="32023" y="41867"/>
                  </a:cubicBezTo>
                  <a:cubicBezTo>
                    <a:pt x="32191" y="41867"/>
                    <a:pt x="32360" y="41902"/>
                    <a:pt x="32520" y="41976"/>
                  </a:cubicBezTo>
                  <a:cubicBezTo>
                    <a:pt x="32554" y="41976"/>
                    <a:pt x="32554" y="42010"/>
                    <a:pt x="32588" y="42010"/>
                  </a:cubicBezTo>
                  <a:cubicBezTo>
                    <a:pt x="33578" y="41840"/>
                    <a:pt x="34602" y="41601"/>
                    <a:pt x="35591" y="41328"/>
                  </a:cubicBezTo>
                  <a:cubicBezTo>
                    <a:pt x="35148" y="40987"/>
                    <a:pt x="34977" y="40407"/>
                    <a:pt x="35250" y="39895"/>
                  </a:cubicBezTo>
                  <a:cubicBezTo>
                    <a:pt x="35462" y="39471"/>
                    <a:pt x="35853" y="39242"/>
                    <a:pt x="36266" y="39242"/>
                  </a:cubicBezTo>
                  <a:cubicBezTo>
                    <a:pt x="36451" y="39242"/>
                    <a:pt x="36640" y="39288"/>
                    <a:pt x="36820" y="39383"/>
                  </a:cubicBezTo>
                  <a:cubicBezTo>
                    <a:pt x="37366" y="39690"/>
                    <a:pt x="37604" y="40304"/>
                    <a:pt x="37366" y="40884"/>
                  </a:cubicBezTo>
                  <a:cubicBezTo>
                    <a:pt x="44804" y="38666"/>
                    <a:pt x="51254" y="34435"/>
                    <a:pt x="51595" y="26553"/>
                  </a:cubicBezTo>
                  <a:cubicBezTo>
                    <a:pt x="51834" y="21912"/>
                    <a:pt x="49513" y="17305"/>
                    <a:pt x="45521" y="14814"/>
                  </a:cubicBezTo>
                  <a:cubicBezTo>
                    <a:pt x="43440" y="13499"/>
                    <a:pt x="41343" y="12988"/>
                    <a:pt x="39335" y="12988"/>
                  </a:cubicBezTo>
                  <a:cubicBezTo>
                    <a:pt x="38478" y="12988"/>
                    <a:pt x="37636" y="13081"/>
                    <a:pt x="36820" y="13245"/>
                  </a:cubicBezTo>
                  <a:cubicBezTo>
                    <a:pt x="36956" y="13552"/>
                    <a:pt x="36956" y="13893"/>
                    <a:pt x="36786" y="14234"/>
                  </a:cubicBezTo>
                  <a:cubicBezTo>
                    <a:pt x="36569" y="14643"/>
                    <a:pt x="36149" y="14866"/>
                    <a:pt x="35729" y="14866"/>
                  </a:cubicBezTo>
                  <a:cubicBezTo>
                    <a:pt x="35553" y="14866"/>
                    <a:pt x="35377" y="14827"/>
                    <a:pt x="35216" y="14746"/>
                  </a:cubicBezTo>
                  <a:cubicBezTo>
                    <a:pt x="34875" y="14575"/>
                    <a:pt x="34670" y="14268"/>
                    <a:pt x="34568" y="13893"/>
                  </a:cubicBezTo>
                  <a:cubicBezTo>
                    <a:pt x="31496" y="15019"/>
                    <a:pt x="28903" y="17066"/>
                    <a:pt x="27265" y="18568"/>
                  </a:cubicBezTo>
                  <a:cubicBezTo>
                    <a:pt x="27368" y="18568"/>
                    <a:pt x="27470" y="18602"/>
                    <a:pt x="27572" y="18670"/>
                  </a:cubicBezTo>
                  <a:cubicBezTo>
                    <a:pt x="28187" y="18943"/>
                    <a:pt x="28391" y="19660"/>
                    <a:pt x="28084" y="20240"/>
                  </a:cubicBezTo>
                  <a:cubicBezTo>
                    <a:pt x="27864" y="20632"/>
                    <a:pt x="27433" y="20865"/>
                    <a:pt x="27005" y="20865"/>
                  </a:cubicBezTo>
                  <a:cubicBezTo>
                    <a:pt x="26837" y="20865"/>
                    <a:pt x="26669" y="20829"/>
                    <a:pt x="26515" y="20752"/>
                  </a:cubicBezTo>
                  <a:cubicBezTo>
                    <a:pt x="26173" y="20581"/>
                    <a:pt x="25934" y="20274"/>
                    <a:pt x="25866" y="19899"/>
                  </a:cubicBezTo>
                  <a:cubicBezTo>
                    <a:pt x="25559" y="20172"/>
                    <a:pt x="25388" y="20411"/>
                    <a:pt x="25388" y="20411"/>
                  </a:cubicBezTo>
                  <a:cubicBezTo>
                    <a:pt x="25388" y="20411"/>
                    <a:pt x="25900" y="18397"/>
                    <a:pt x="26003" y="15633"/>
                  </a:cubicBezTo>
                  <a:cubicBezTo>
                    <a:pt x="25696" y="15292"/>
                    <a:pt x="25627" y="14780"/>
                    <a:pt x="25832" y="14302"/>
                  </a:cubicBezTo>
                  <a:cubicBezTo>
                    <a:pt x="25866" y="14200"/>
                    <a:pt x="25934" y="14132"/>
                    <a:pt x="26003" y="14030"/>
                  </a:cubicBezTo>
                  <a:cubicBezTo>
                    <a:pt x="25866" y="9389"/>
                    <a:pt x="24331" y="3417"/>
                    <a:pt x="18052" y="892"/>
                  </a:cubicBezTo>
                  <a:cubicBezTo>
                    <a:pt x="16530" y="283"/>
                    <a:pt x="14923" y="0"/>
                    <a:pt x="13317" y="0"/>
                  </a:cubicBezTo>
                  <a:close/>
                </a:path>
              </a:pathLst>
            </a:custGeom>
            <a:solidFill>
              <a:srgbClr val="EE5E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0" name="Google Shape;1050;p29"/>
          <p:cNvGrpSpPr/>
          <p:nvPr/>
        </p:nvGrpSpPr>
        <p:grpSpPr>
          <a:xfrm rot="-1259332">
            <a:off x="7454542" y="2368133"/>
            <a:ext cx="1828791" cy="1357177"/>
            <a:chOff x="2683075" y="2759700"/>
            <a:chExt cx="1544925" cy="1083825"/>
          </a:xfrm>
        </p:grpSpPr>
        <p:sp>
          <p:nvSpPr>
            <p:cNvPr id="1051" name="Google Shape;1051;p29"/>
            <p:cNvSpPr/>
            <p:nvPr/>
          </p:nvSpPr>
          <p:spPr>
            <a:xfrm>
              <a:off x="2683075" y="2759850"/>
              <a:ext cx="1544925" cy="1083675"/>
            </a:xfrm>
            <a:custGeom>
              <a:avLst/>
              <a:gdLst/>
              <a:ahLst/>
              <a:cxnLst/>
              <a:rect l="l" t="t" r="r" b="b"/>
              <a:pathLst>
                <a:path w="61797" h="43347" extrusionOk="0">
                  <a:moveTo>
                    <a:pt x="23324" y="1"/>
                  </a:moveTo>
                  <a:cubicBezTo>
                    <a:pt x="20321" y="1"/>
                    <a:pt x="17333" y="1037"/>
                    <a:pt x="14980" y="2968"/>
                  </a:cubicBezTo>
                  <a:cubicBezTo>
                    <a:pt x="0" y="14979"/>
                    <a:pt x="23886" y="43233"/>
                    <a:pt x="23886" y="43233"/>
                  </a:cubicBezTo>
                  <a:cubicBezTo>
                    <a:pt x="23886" y="43233"/>
                    <a:pt x="25517" y="43346"/>
                    <a:pt x="28101" y="43346"/>
                  </a:cubicBezTo>
                  <a:cubicBezTo>
                    <a:pt x="37799" y="43346"/>
                    <a:pt x="60918" y="41750"/>
                    <a:pt x="61592" y="26581"/>
                  </a:cubicBezTo>
                  <a:cubicBezTo>
                    <a:pt x="61797" y="21906"/>
                    <a:pt x="59476" y="17299"/>
                    <a:pt x="55484" y="14808"/>
                  </a:cubicBezTo>
                  <a:cubicBezTo>
                    <a:pt x="53361" y="13486"/>
                    <a:pt x="51246" y="12963"/>
                    <a:pt x="49230" y="12963"/>
                  </a:cubicBezTo>
                  <a:cubicBezTo>
                    <a:pt x="41625" y="12963"/>
                    <a:pt x="35420" y="20405"/>
                    <a:pt x="35420" y="20405"/>
                  </a:cubicBezTo>
                  <a:cubicBezTo>
                    <a:pt x="35420" y="20405"/>
                    <a:pt x="39173" y="5356"/>
                    <a:pt x="28083" y="920"/>
                  </a:cubicBezTo>
                  <a:cubicBezTo>
                    <a:pt x="26556" y="300"/>
                    <a:pt x="24938" y="1"/>
                    <a:pt x="23324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9"/>
            <p:cNvSpPr/>
            <p:nvPr/>
          </p:nvSpPr>
          <p:spPr>
            <a:xfrm>
              <a:off x="2932150" y="2759700"/>
              <a:ext cx="1295850" cy="1082300"/>
            </a:xfrm>
            <a:custGeom>
              <a:avLst/>
              <a:gdLst/>
              <a:ahLst/>
              <a:cxnLst/>
              <a:rect l="l" t="t" r="r" b="b"/>
              <a:pathLst>
                <a:path w="51834" h="43292" extrusionOk="0">
                  <a:moveTo>
                    <a:pt x="13424" y="1201"/>
                  </a:moveTo>
                  <a:cubicBezTo>
                    <a:pt x="13603" y="1201"/>
                    <a:pt x="13784" y="1244"/>
                    <a:pt x="13957" y="1336"/>
                  </a:cubicBezTo>
                  <a:cubicBezTo>
                    <a:pt x="14571" y="1643"/>
                    <a:pt x="14776" y="2359"/>
                    <a:pt x="14469" y="2905"/>
                  </a:cubicBezTo>
                  <a:cubicBezTo>
                    <a:pt x="14281" y="3329"/>
                    <a:pt x="13897" y="3558"/>
                    <a:pt x="13475" y="3558"/>
                  </a:cubicBezTo>
                  <a:cubicBezTo>
                    <a:pt x="13286" y="3558"/>
                    <a:pt x="13090" y="3512"/>
                    <a:pt x="12899" y="3417"/>
                  </a:cubicBezTo>
                  <a:cubicBezTo>
                    <a:pt x="12319" y="3144"/>
                    <a:pt x="12081" y="2394"/>
                    <a:pt x="12388" y="1848"/>
                  </a:cubicBezTo>
                  <a:cubicBezTo>
                    <a:pt x="12603" y="1440"/>
                    <a:pt x="13004" y="1201"/>
                    <a:pt x="13424" y="1201"/>
                  </a:cubicBezTo>
                  <a:close/>
                  <a:moveTo>
                    <a:pt x="17875" y="3419"/>
                  </a:moveTo>
                  <a:cubicBezTo>
                    <a:pt x="18053" y="3419"/>
                    <a:pt x="18231" y="3462"/>
                    <a:pt x="18393" y="3554"/>
                  </a:cubicBezTo>
                  <a:cubicBezTo>
                    <a:pt x="19007" y="3861"/>
                    <a:pt x="19212" y="4577"/>
                    <a:pt x="18905" y="5123"/>
                  </a:cubicBezTo>
                  <a:cubicBezTo>
                    <a:pt x="18717" y="5547"/>
                    <a:pt x="18333" y="5776"/>
                    <a:pt x="17911" y="5776"/>
                  </a:cubicBezTo>
                  <a:cubicBezTo>
                    <a:pt x="17722" y="5776"/>
                    <a:pt x="17526" y="5730"/>
                    <a:pt x="17335" y="5635"/>
                  </a:cubicBezTo>
                  <a:cubicBezTo>
                    <a:pt x="16789" y="5396"/>
                    <a:pt x="16516" y="4680"/>
                    <a:pt x="16824" y="4066"/>
                  </a:cubicBezTo>
                  <a:cubicBezTo>
                    <a:pt x="17039" y="3658"/>
                    <a:pt x="17457" y="3419"/>
                    <a:pt x="17875" y="3419"/>
                  </a:cubicBezTo>
                  <a:close/>
                  <a:moveTo>
                    <a:pt x="9104" y="4663"/>
                  </a:moveTo>
                  <a:cubicBezTo>
                    <a:pt x="9284" y="4663"/>
                    <a:pt x="9463" y="4702"/>
                    <a:pt x="9624" y="4782"/>
                  </a:cubicBezTo>
                  <a:cubicBezTo>
                    <a:pt x="10170" y="5089"/>
                    <a:pt x="10443" y="5806"/>
                    <a:pt x="10135" y="6386"/>
                  </a:cubicBezTo>
                  <a:cubicBezTo>
                    <a:pt x="9919" y="6795"/>
                    <a:pt x="9516" y="7017"/>
                    <a:pt x="9094" y="7017"/>
                  </a:cubicBezTo>
                  <a:cubicBezTo>
                    <a:pt x="8917" y="7017"/>
                    <a:pt x="8737" y="6978"/>
                    <a:pt x="8566" y="6898"/>
                  </a:cubicBezTo>
                  <a:cubicBezTo>
                    <a:pt x="7986" y="6591"/>
                    <a:pt x="7747" y="5874"/>
                    <a:pt x="8054" y="5294"/>
                  </a:cubicBezTo>
                  <a:cubicBezTo>
                    <a:pt x="8246" y="4885"/>
                    <a:pt x="8676" y="4663"/>
                    <a:pt x="9104" y="4663"/>
                  </a:cubicBezTo>
                  <a:close/>
                  <a:moveTo>
                    <a:pt x="22362" y="5686"/>
                  </a:moveTo>
                  <a:cubicBezTo>
                    <a:pt x="22543" y="5686"/>
                    <a:pt x="22726" y="5725"/>
                    <a:pt x="22897" y="5806"/>
                  </a:cubicBezTo>
                  <a:cubicBezTo>
                    <a:pt x="23478" y="6113"/>
                    <a:pt x="23682" y="6830"/>
                    <a:pt x="23409" y="7410"/>
                  </a:cubicBezTo>
                  <a:cubicBezTo>
                    <a:pt x="23193" y="7819"/>
                    <a:pt x="22790" y="8041"/>
                    <a:pt x="22356" y="8041"/>
                  </a:cubicBezTo>
                  <a:cubicBezTo>
                    <a:pt x="22174" y="8041"/>
                    <a:pt x="21987" y="8002"/>
                    <a:pt x="21806" y="7921"/>
                  </a:cubicBezTo>
                  <a:cubicBezTo>
                    <a:pt x="21225" y="7648"/>
                    <a:pt x="20987" y="6932"/>
                    <a:pt x="21294" y="6318"/>
                  </a:cubicBezTo>
                  <a:cubicBezTo>
                    <a:pt x="21510" y="5909"/>
                    <a:pt x="21930" y="5686"/>
                    <a:pt x="22362" y="5686"/>
                  </a:cubicBezTo>
                  <a:close/>
                  <a:moveTo>
                    <a:pt x="13540" y="6881"/>
                  </a:moveTo>
                  <a:cubicBezTo>
                    <a:pt x="13720" y="6881"/>
                    <a:pt x="13899" y="6920"/>
                    <a:pt x="14060" y="7000"/>
                  </a:cubicBezTo>
                  <a:cubicBezTo>
                    <a:pt x="14606" y="7307"/>
                    <a:pt x="14879" y="8024"/>
                    <a:pt x="14571" y="8604"/>
                  </a:cubicBezTo>
                  <a:cubicBezTo>
                    <a:pt x="14355" y="9013"/>
                    <a:pt x="13952" y="9235"/>
                    <a:pt x="13530" y="9235"/>
                  </a:cubicBezTo>
                  <a:cubicBezTo>
                    <a:pt x="13353" y="9235"/>
                    <a:pt x="13173" y="9196"/>
                    <a:pt x="13002" y="9116"/>
                  </a:cubicBezTo>
                  <a:cubicBezTo>
                    <a:pt x="12422" y="8843"/>
                    <a:pt x="12217" y="8126"/>
                    <a:pt x="12490" y="7512"/>
                  </a:cubicBezTo>
                  <a:cubicBezTo>
                    <a:pt x="12682" y="7103"/>
                    <a:pt x="13112" y="6881"/>
                    <a:pt x="13540" y="6881"/>
                  </a:cubicBezTo>
                  <a:close/>
                  <a:moveTo>
                    <a:pt x="4789" y="7222"/>
                  </a:moveTo>
                  <a:cubicBezTo>
                    <a:pt x="4970" y="7222"/>
                    <a:pt x="5153" y="7261"/>
                    <a:pt x="5324" y="7341"/>
                  </a:cubicBezTo>
                  <a:cubicBezTo>
                    <a:pt x="5904" y="7648"/>
                    <a:pt x="6109" y="8365"/>
                    <a:pt x="5836" y="8945"/>
                  </a:cubicBezTo>
                  <a:cubicBezTo>
                    <a:pt x="5616" y="9337"/>
                    <a:pt x="5202" y="9570"/>
                    <a:pt x="4759" y="9570"/>
                  </a:cubicBezTo>
                  <a:cubicBezTo>
                    <a:pt x="4585" y="9570"/>
                    <a:pt x="4406" y="9534"/>
                    <a:pt x="4232" y="9457"/>
                  </a:cubicBezTo>
                  <a:cubicBezTo>
                    <a:pt x="3652" y="9184"/>
                    <a:pt x="3447" y="8467"/>
                    <a:pt x="3720" y="7853"/>
                  </a:cubicBezTo>
                  <a:cubicBezTo>
                    <a:pt x="3937" y="7444"/>
                    <a:pt x="4357" y="7222"/>
                    <a:pt x="4789" y="7222"/>
                  </a:cubicBezTo>
                  <a:close/>
                  <a:moveTo>
                    <a:pt x="17954" y="9144"/>
                  </a:moveTo>
                  <a:cubicBezTo>
                    <a:pt x="18142" y="9144"/>
                    <a:pt x="18337" y="9190"/>
                    <a:pt x="18530" y="9286"/>
                  </a:cubicBezTo>
                  <a:cubicBezTo>
                    <a:pt x="19144" y="9559"/>
                    <a:pt x="19349" y="10276"/>
                    <a:pt x="19042" y="10856"/>
                  </a:cubicBezTo>
                  <a:cubicBezTo>
                    <a:pt x="18821" y="11248"/>
                    <a:pt x="18408" y="11481"/>
                    <a:pt x="17978" y="11481"/>
                  </a:cubicBezTo>
                  <a:cubicBezTo>
                    <a:pt x="17808" y="11481"/>
                    <a:pt x="17636" y="11445"/>
                    <a:pt x="17472" y="11368"/>
                  </a:cubicBezTo>
                  <a:cubicBezTo>
                    <a:pt x="16926" y="11095"/>
                    <a:pt x="16653" y="10378"/>
                    <a:pt x="16960" y="9764"/>
                  </a:cubicBezTo>
                  <a:cubicBezTo>
                    <a:pt x="17171" y="9366"/>
                    <a:pt x="17543" y="9144"/>
                    <a:pt x="17954" y="9144"/>
                  </a:cubicBezTo>
                  <a:close/>
                  <a:moveTo>
                    <a:pt x="9198" y="9487"/>
                  </a:moveTo>
                  <a:cubicBezTo>
                    <a:pt x="9388" y="9487"/>
                    <a:pt x="9581" y="9533"/>
                    <a:pt x="9760" y="9628"/>
                  </a:cubicBezTo>
                  <a:cubicBezTo>
                    <a:pt x="10306" y="9901"/>
                    <a:pt x="10545" y="10617"/>
                    <a:pt x="10272" y="11197"/>
                  </a:cubicBezTo>
                  <a:cubicBezTo>
                    <a:pt x="10055" y="11606"/>
                    <a:pt x="9652" y="11829"/>
                    <a:pt x="9218" y="11829"/>
                  </a:cubicBezTo>
                  <a:cubicBezTo>
                    <a:pt x="9037" y="11829"/>
                    <a:pt x="8849" y="11790"/>
                    <a:pt x="8668" y="11709"/>
                  </a:cubicBezTo>
                  <a:cubicBezTo>
                    <a:pt x="8122" y="11436"/>
                    <a:pt x="7883" y="10720"/>
                    <a:pt x="8156" y="10139"/>
                  </a:cubicBezTo>
                  <a:cubicBezTo>
                    <a:pt x="8368" y="9715"/>
                    <a:pt x="8776" y="9487"/>
                    <a:pt x="9198" y="9487"/>
                  </a:cubicBezTo>
                  <a:close/>
                  <a:moveTo>
                    <a:pt x="22412" y="11397"/>
                  </a:moveTo>
                  <a:cubicBezTo>
                    <a:pt x="22597" y="11397"/>
                    <a:pt x="22786" y="11443"/>
                    <a:pt x="22966" y="11539"/>
                  </a:cubicBezTo>
                  <a:cubicBezTo>
                    <a:pt x="23580" y="11846"/>
                    <a:pt x="23785" y="12562"/>
                    <a:pt x="23478" y="13108"/>
                  </a:cubicBezTo>
                  <a:cubicBezTo>
                    <a:pt x="23262" y="13515"/>
                    <a:pt x="22861" y="13755"/>
                    <a:pt x="22441" y="13755"/>
                  </a:cubicBezTo>
                  <a:cubicBezTo>
                    <a:pt x="22263" y="13755"/>
                    <a:pt x="22081" y="13712"/>
                    <a:pt x="21908" y="13620"/>
                  </a:cubicBezTo>
                  <a:cubicBezTo>
                    <a:pt x="21362" y="13381"/>
                    <a:pt x="21089" y="12630"/>
                    <a:pt x="21396" y="12050"/>
                  </a:cubicBezTo>
                  <a:cubicBezTo>
                    <a:pt x="21608" y="11626"/>
                    <a:pt x="21999" y="11397"/>
                    <a:pt x="22412" y="11397"/>
                  </a:cubicBezTo>
                  <a:close/>
                  <a:moveTo>
                    <a:pt x="13685" y="11739"/>
                  </a:moveTo>
                  <a:cubicBezTo>
                    <a:pt x="13873" y="11739"/>
                    <a:pt x="14061" y="11785"/>
                    <a:pt x="14230" y="11880"/>
                  </a:cubicBezTo>
                  <a:cubicBezTo>
                    <a:pt x="14810" y="12187"/>
                    <a:pt x="15049" y="12903"/>
                    <a:pt x="14742" y="13449"/>
                  </a:cubicBezTo>
                  <a:cubicBezTo>
                    <a:pt x="14523" y="13839"/>
                    <a:pt x="14113" y="14090"/>
                    <a:pt x="13685" y="14090"/>
                  </a:cubicBezTo>
                  <a:cubicBezTo>
                    <a:pt x="13513" y="14090"/>
                    <a:pt x="13339" y="14049"/>
                    <a:pt x="13172" y="13961"/>
                  </a:cubicBezTo>
                  <a:cubicBezTo>
                    <a:pt x="12558" y="13654"/>
                    <a:pt x="12353" y="12972"/>
                    <a:pt x="12661" y="12392"/>
                  </a:cubicBezTo>
                  <a:cubicBezTo>
                    <a:pt x="12849" y="11968"/>
                    <a:pt x="13265" y="11739"/>
                    <a:pt x="13685" y="11739"/>
                  </a:cubicBezTo>
                  <a:close/>
                  <a:moveTo>
                    <a:pt x="4823" y="12933"/>
                  </a:moveTo>
                  <a:cubicBezTo>
                    <a:pt x="5009" y="12933"/>
                    <a:pt x="5202" y="12979"/>
                    <a:pt x="5392" y="13074"/>
                  </a:cubicBezTo>
                  <a:cubicBezTo>
                    <a:pt x="6007" y="13381"/>
                    <a:pt x="6211" y="14098"/>
                    <a:pt x="5904" y="14644"/>
                  </a:cubicBezTo>
                  <a:cubicBezTo>
                    <a:pt x="5692" y="15068"/>
                    <a:pt x="5301" y="15297"/>
                    <a:pt x="4889" y="15297"/>
                  </a:cubicBezTo>
                  <a:cubicBezTo>
                    <a:pt x="4704" y="15297"/>
                    <a:pt x="4514" y="15251"/>
                    <a:pt x="4335" y="15156"/>
                  </a:cubicBezTo>
                  <a:cubicBezTo>
                    <a:pt x="3789" y="14883"/>
                    <a:pt x="3550" y="14166"/>
                    <a:pt x="3823" y="13586"/>
                  </a:cubicBezTo>
                  <a:cubicBezTo>
                    <a:pt x="4035" y="13162"/>
                    <a:pt x="4409" y="12933"/>
                    <a:pt x="4823" y="12933"/>
                  </a:cubicBezTo>
                  <a:close/>
                  <a:moveTo>
                    <a:pt x="18112" y="13997"/>
                  </a:moveTo>
                  <a:cubicBezTo>
                    <a:pt x="18294" y="13997"/>
                    <a:pt x="18483" y="14040"/>
                    <a:pt x="18666" y="14132"/>
                  </a:cubicBezTo>
                  <a:cubicBezTo>
                    <a:pt x="19246" y="14439"/>
                    <a:pt x="19485" y="15156"/>
                    <a:pt x="19178" y="15702"/>
                  </a:cubicBezTo>
                  <a:cubicBezTo>
                    <a:pt x="18962" y="16109"/>
                    <a:pt x="18562" y="16348"/>
                    <a:pt x="18141" y="16348"/>
                  </a:cubicBezTo>
                  <a:cubicBezTo>
                    <a:pt x="17963" y="16348"/>
                    <a:pt x="17781" y="16305"/>
                    <a:pt x="17608" y="16213"/>
                  </a:cubicBezTo>
                  <a:cubicBezTo>
                    <a:pt x="17028" y="15940"/>
                    <a:pt x="16789" y="15258"/>
                    <a:pt x="17097" y="14644"/>
                  </a:cubicBezTo>
                  <a:cubicBezTo>
                    <a:pt x="17288" y="14236"/>
                    <a:pt x="17682" y="13997"/>
                    <a:pt x="18112" y="13997"/>
                  </a:cubicBezTo>
                  <a:close/>
                  <a:moveTo>
                    <a:pt x="40126" y="14729"/>
                  </a:moveTo>
                  <a:cubicBezTo>
                    <a:pt x="40307" y="14729"/>
                    <a:pt x="40494" y="14768"/>
                    <a:pt x="40676" y="14848"/>
                  </a:cubicBezTo>
                  <a:cubicBezTo>
                    <a:pt x="41256" y="15156"/>
                    <a:pt x="41495" y="15872"/>
                    <a:pt x="41187" y="16452"/>
                  </a:cubicBezTo>
                  <a:cubicBezTo>
                    <a:pt x="40967" y="16844"/>
                    <a:pt x="40536" y="17078"/>
                    <a:pt x="40108" y="17078"/>
                  </a:cubicBezTo>
                  <a:cubicBezTo>
                    <a:pt x="39940" y="17078"/>
                    <a:pt x="39772" y="17041"/>
                    <a:pt x="39618" y="16964"/>
                  </a:cubicBezTo>
                  <a:cubicBezTo>
                    <a:pt x="39038" y="16657"/>
                    <a:pt x="38833" y="15975"/>
                    <a:pt x="39106" y="15360"/>
                  </a:cubicBezTo>
                  <a:cubicBezTo>
                    <a:pt x="39298" y="14951"/>
                    <a:pt x="39694" y="14729"/>
                    <a:pt x="40126" y="14729"/>
                  </a:cubicBezTo>
                  <a:close/>
                  <a:moveTo>
                    <a:pt x="9329" y="15192"/>
                  </a:moveTo>
                  <a:cubicBezTo>
                    <a:pt x="9508" y="15192"/>
                    <a:pt x="9690" y="15235"/>
                    <a:pt x="9863" y="15326"/>
                  </a:cubicBezTo>
                  <a:cubicBezTo>
                    <a:pt x="10477" y="15633"/>
                    <a:pt x="10681" y="16316"/>
                    <a:pt x="10374" y="16896"/>
                  </a:cubicBezTo>
                  <a:cubicBezTo>
                    <a:pt x="10186" y="17320"/>
                    <a:pt x="9802" y="17549"/>
                    <a:pt x="9381" y="17549"/>
                  </a:cubicBezTo>
                  <a:cubicBezTo>
                    <a:pt x="9192" y="17549"/>
                    <a:pt x="8995" y="17503"/>
                    <a:pt x="8805" y="17408"/>
                  </a:cubicBezTo>
                  <a:cubicBezTo>
                    <a:pt x="8225" y="17135"/>
                    <a:pt x="7986" y="16452"/>
                    <a:pt x="8293" y="15838"/>
                  </a:cubicBezTo>
                  <a:cubicBezTo>
                    <a:pt x="8508" y="15431"/>
                    <a:pt x="8909" y="15192"/>
                    <a:pt x="9329" y="15192"/>
                  </a:cubicBezTo>
                  <a:close/>
                  <a:moveTo>
                    <a:pt x="31344" y="15923"/>
                  </a:moveTo>
                  <a:cubicBezTo>
                    <a:pt x="31521" y="15923"/>
                    <a:pt x="31701" y="15962"/>
                    <a:pt x="31872" y="16043"/>
                  </a:cubicBezTo>
                  <a:cubicBezTo>
                    <a:pt x="32486" y="16350"/>
                    <a:pt x="32691" y="17066"/>
                    <a:pt x="32384" y="17647"/>
                  </a:cubicBezTo>
                  <a:cubicBezTo>
                    <a:pt x="32188" y="18038"/>
                    <a:pt x="31746" y="18272"/>
                    <a:pt x="31311" y="18272"/>
                  </a:cubicBezTo>
                  <a:cubicBezTo>
                    <a:pt x="31139" y="18272"/>
                    <a:pt x="30968" y="18236"/>
                    <a:pt x="30814" y="18158"/>
                  </a:cubicBezTo>
                  <a:cubicBezTo>
                    <a:pt x="30268" y="17851"/>
                    <a:pt x="29995" y="17169"/>
                    <a:pt x="30302" y="16555"/>
                  </a:cubicBezTo>
                  <a:cubicBezTo>
                    <a:pt x="30519" y="16146"/>
                    <a:pt x="30922" y="15923"/>
                    <a:pt x="31344" y="15923"/>
                  </a:cubicBezTo>
                  <a:close/>
                  <a:moveTo>
                    <a:pt x="22608" y="16265"/>
                  </a:moveTo>
                  <a:cubicBezTo>
                    <a:pt x="22785" y="16265"/>
                    <a:pt x="22965" y="16303"/>
                    <a:pt x="23136" y="16384"/>
                  </a:cubicBezTo>
                  <a:cubicBezTo>
                    <a:pt x="23751" y="16691"/>
                    <a:pt x="23955" y="17408"/>
                    <a:pt x="23648" y="17988"/>
                  </a:cubicBezTo>
                  <a:cubicBezTo>
                    <a:pt x="23432" y="18397"/>
                    <a:pt x="23012" y="18619"/>
                    <a:pt x="22591" y="18619"/>
                  </a:cubicBezTo>
                  <a:cubicBezTo>
                    <a:pt x="22416" y="18619"/>
                    <a:pt x="22240" y="18580"/>
                    <a:pt x="22079" y="18500"/>
                  </a:cubicBezTo>
                  <a:cubicBezTo>
                    <a:pt x="21464" y="18193"/>
                    <a:pt x="21260" y="17510"/>
                    <a:pt x="21567" y="16896"/>
                  </a:cubicBezTo>
                  <a:cubicBezTo>
                    <a:pt x="21783" y="16487"/>
                    <a:pt x="22186" y="16265"/>
                    <a:pt x="22608" y="16265"/>
                  </a:cubicBezTo>
                  <a:close/>
                  <a:moveTo>
                    <a:pt x="44585" y="16994"/>
                  </a:moveTo>
                  <a:cubicBezTo>
                    <a:pt x="44773" y="16994"/>
                    <a:pt x="44966" y="17040"/>
                    <a:pt x="45146" y="17135"/>
                  </a:cubicBezTo>
                  <a:cubicBezTo>
                    <a:pt x="45760" y="17408"/>
                    <a:pt x="45965" y="18158"/>
                    <a:pt x="45658" y="18704"/>
                  </a:cubicBezTo>
                  <a:cubicBezTo>
                    <a:pt x="45442" y="19112"/>
                    <a:pt x="45024" y="19351"/>
                    <a:pt x="44606" y="19351"/>
                  </a:cubicBezTo>
                  <a:cubicBezTo>
                    <a:pt x="44428" y="19351"/>
                    <a:pt x="44250" y="19308"/>
                    <a:pt x="44088" y="19216"/>
                  </a:cubicBezTo>
                  <a:cubicBezTo>
                    <a:pt x="43542" y="18909"/>
                    <a:pt x="43269" y="18227"/>
                    <a:pt x="43576" y="17647"/>
                  </a:cubicBezTo>
                  <a:cubicBezTo>
                    <a:pt x="43764" y="17222"/>
                    <a:pt x="44164" y="16994"/>
                    <a:pt x="44585" y="16994"/>
                  </a:cubicBezTo>
                  <a:close/>
                  <a:moveTo>
                    <a:pt x="13771" y="17459"/>
                  </a:moveTo>
                  <a:cubicBezTo>
                    <a:pt x="13947" y="17459"/>
                    <a:pt x="14127" y="17498"/>
                    <a:pt x="14299" y="17578"/>
                  </a:cubicBezTo>
                  <a:cubicBezTo>
                    <a:pt x="14913" y="17885"/>
                    <a:pt x="15117" y="18602"/>
                    <a:pt x="14810" y="19148"/>
                  </a:cubicBezTo>
                  <a:cubicBezTo>
                    <a:pt x="14622" y="19572"/>
                    <a:pt x="14206" y="19801"/>
                    <a:pt x="13786" y="19801"/>
                  </a:cubicBezTo>
                  <a:cubicBezTo>
                    <a:pt x="13598" y="19801"/>
                    <a:pt x="13410" y="19755"/>
                    <a:pt x="13241" y="19660"/>
                  </a:cubicBezTo>
                  <a:cubicBezTo>
                    <a:pt x="12695" y="19387"/>
                    <a:pt x="12422" y="18704"/>
                    <a:pt x="12729" y="18090"/>
                  </a:cubicBezTo>
                  <a:cubicBezTo>
                    <a:pt x="12945" y="17681"/>
                    <a:pt x="13348" y="17459"/>
                    <a:pt x="13771" y="17459"/>
                  </a:cubicBezTo>
                  <a:close/>
                  <a:moveTo>
                    <a:pt x="5035" y="17800"/>
                  </a:moveTo>
                  <a:cubicBezTo>
                    <a:pt x="5212" y="17800"/>
                    <a:pt x="5392" y="17839"/>
                    <a:pt x="5563" y="17920"/>
                  </a:cubicBezTo>
                  <a:cubicBezTo>
                    <a:pt x="6177" y="18227"/>
                    <a:pt x="6382" y="18943"/>
                    <a:pt x="6075" y="19523"/>
                  </a:cubicBezTo>
                  <a:cubicBezTo>
                    <a:pt x="5864" y="19922"/>
                    <a:pt x="5476" y="20143"/>
                    <a:pt x="5065" y="20143"/>
                  </a:cubicBezTo>
                  <a:cubicBezTo>
                    <a:pt x="4878" y="20143"/>
                    <a:pt x="4687" y="20097"/>
                    <a:pt x="4505" y="20001"/>
                  </a:cubicBezTo>
                  <a:cubicBezTo>
                    <a:pt x="3891" y="19728"/>
                    <a:pt x="3686" y="19046"/>
                    <a:pt x="3993" y="18431"/>
                  </a:cubicBezTo>
                  <a:cubicBezTo>
                    <a:pt x="4210" y="18022"/>
                    <a:pt x="4613" y="17800"/>
                    <a:pt x="5035" y="17800"/>
                  </a:cubicBezTo>
                  <a:close/>
                  <a:moveTo>
                    <a:pt x="35814" y="18188"/>
                  </a:moveTo>
                  <a:cubicBezTo>
                    <a:pt x="36004" y="18188"/>
                    <a:pt x="36196" y="18234"/>
                    <a:pt x="36376" y="18329"/>
                  </a:cubicBezTo>
                  <a:cubicBezTo>
                    <a:pt x="36922" y="18602"/>
                    <a:pt x="37161" y="19353"/>
                    <a:pt x="36888" y="19899"/>
                  </a:cubicBezTo>
                  <a:cubicBezTo>
                    <a:pt x="36672" y="20306"/>
                    <a:pt x="36272" y="20545"/>
                    <a:pt x="35839" y="20545"/>
                  </a:cubicBezTo>
                  <a:cubicBezTo>
                    <a:pt x="35656" y="20545"/>
                    <a:pt x="35467" y="20502"/>
                    <a:pt x="35284" y="20411"/>
                  </a:cubicBezTo>
                  <a:cubicBezTo>
                    <a:pt x="34704" y="20103"/>
                    <a:pt x="34499" y="19421"/>
                    <a:pt x="34772" y="18841"/>
                  </a:cubicBezTo>
                  <a:cubicBezTo>
                    <a:pt x="34984" y="18417"/>
                    <a:pt x="35392" y="18188"/>
                    <a:pt x="35814" y="18188"/>
                  </a:cubicBezTo>
                  <a:close/>
                  <a:moveTo>
                    <a:pt x="49043" y="19246"/>
                  </a:moveTo>
                  <a:cubicBezTo>
                    <a:pt x="49227" y="19246"/>
                    <a:pt x="49413" y="19292"/>
                    <a:pt x="49582" y="19387"/>
                  </a:cubicBezTo>
                  <a:cubicBezTo>
                    <a:pt x="50196" y="19694"/>
                    <a:pt x="50401" y="20411"/>
                    <a:pt x="50093" y="20956"/>
                  </a:cubicBezTo>
                  <a:cubicBezTo>
                    <a:pt x="49874" y="21346"/>
                    <a:pt x="49464" y="21597"/>
                    <a:pt x="49036" y="21597"/>
                  </a:cubicBezTo>
                  <a:cubicBezTo>
                    <a:pt x="48865" y="21597"/>
                    <a:pt x="48690" y="21556"/>
                    <a:pt x="48524" y="21468"/>
                  </a:cubicBezTo>
                  <a:cubicBezTo>
                    <a:pt x="47978" y="21161"/>
                    <a:pt x="47739" y="20445"/>
                    <a:pt x="48012" y="19899"/>
                  </a:cubicBezTo>
                  <a:cubicBezTo>
                    <a:pt x="48224" y="19475"/>
                    <a:pt x="48631" y="19246"/>
                    <a:pt x="49043" y="19246"/>
                  </a:cubicBezTo>
                  <a:close/>
                  <a:moveTo>
                    <a:pt x="18226" y="19723"/>
                  </a:moveTo>
                  <a:cubicBezTo>
                    <a:pt x="18416" y="19723"/>
                    <a:pt x="18613" y="19769"/>
                    <a:pt x="18803" y="19865"/>
                  </a:cubicBezTo>
                  <a:cubicBezTo>
                    <a:pt x="19383" y="20138"/>
                    <a:pt x="19588" y="20854"/>
                    <a:pt x="19315" y="21434"/>
                  </a:cubicBezTo>
                  <a:cubicBezTo>
                    <a:pt x="19098" y="21843"/>
                    <a:pt x="18678" y="22066"/>
                    <a:pt x="18246" y="22066"/>
                  </a:cubicBezTo>
                  <a:cubicBezTo>
                    <a:pt x="18065" y="22066"/>
                    <a:pt x="17882" y="22027"/>
                    <a:pt x="17711" y="21946"/>
                  </a:cubicBezTo>
                  <a:cubicBezTo>
                    <a:pt x="17131" y="21639"/>
                    <a:pt x="16926" y="20956"/>
                    <a:pt x="17199" y="20376"/>
                  </a:cubicBezTo>
                  <a:cubicBezTo>
                    <a:pt x="17411" y="19952"/>
                    <a:pt x="17802" y="19723"/>
                    <a:pt x="18226" y="19723"/>
                  </a:cubicBezTo>
                  <a:close/>
                  <a:moveTo>
                    <a:pt x="9445" y="20065"/>
                  </a:moveTo>
                  <a:cubicBezTo>
                    <a:pt x="9630" y="20065"/>
                    <a:pt x="9819" y="20111"/>
                    <a:pt x="9999" y="20206"/>
                  </a:cubicBezTo>
                  <a:cubicBezTo>
                    <a:pt x="10613" y="20479"/>
                    <a:pt x="10818" y="21161"/>
                    <a:pt x="10511" y="21775"/>
                  </a:cubicBezTo>
                  <a:cubicBezTo>
                    <a:pt x="10294" y="22184"/>
                    <a:pt x="9874" y="22407"/>
                    <a:pt x="9454" y="22407"/>
                  </a:cubicBezTo>
                  <a:cubicBezTo>
                    <a:pt x="9278" y="22407"/>
                    <a:pt x="9102" y="22368"/>
                    <a:pt x="8941" y="22287"/>
                  </a:cubicBezTo>
                  <a:cubicBezTo>
                    <a:pt x="8395" y="21980"/>
                    <a:pt x="8122" y="21298"/>
                    <a:pt x="8429" y="20718"/>
                  </a:cubicBezTo>
                  <a:cubicBezTo>
                    <a:pt x="8641" y="20294"/>
                    <a:pt x="9032" y="20065"/>
                    <a:pt x="9445" y="20065"/>
                  </a:cubicBezTo>
                  <a:close/>
                  <a:moveTo>
                    <a:pt x="40250" y="20440"/>
                  </a:moveTo>
                  <a:cubicBezTo>
                    <a:pt x="40440" y="20440"/>
                    <a:pt x="40632" y="20486"/>
                    <a:pt x="40812" y="20581"/>
                  </a:cubicBezTo>
                  <a:cubicBezTo>
                    <a:pt x="41392" y="20854"/>
                    <a:pt x="41597" y="21605"/>
                    <a:pt x="41324" y="22151"/>
                  </a:cubicBezTo>
                  <a:cubicBezTo>
                    <a:pt x="41105" y="22540"/>
                    <a:pt x="40694" y="22791"/>
                    <a:pt x="40254" y="22791"/>
                  </a:cubicBezTo>
                  <a:cubicBezTo>
                    <a:pt x="40078" y="22791"/>
                    <a:pt x="39896" y="22751"/>
                    <a:pt x="39720" y="22663"/>
                  </a:cubicBezTo>
                  <a:cubicBezTo>
                    <a:pt x="39174" y="22356"/>
                    <a:pt x="38935" y="21673"/>
                    <a:pt x="39208" y="21093"/>
                  </a:cubicBezTo>
                  <a:cubicBezTo>
                    <a:pt x="39420" y="20669"/>
                    <a:pt x="39828" y="20440"/>
                    <a:pt x="40250" y="20440"/>
                  </a:cubicBezTo>
                  <a:close/>
                  <a:moveTo>
                    <a:pt x="31454" y="20781"/>
                  </a:moveTo>
                  <a:cubicBezTo>
                    <a:pt x="31639" y="20781"/>
                    <a:pt x="31829" y="20827"/>
                    <a:pt x="32008" y="20922"/>
                  </a:cubicBezTo>
                  <a:cubicBezTo>
                    <a:pt x="32623" y="21229"/>
                    <a:pt x="32827" y="21946"/>
                    <a:pt x="32520" y="22492"/>
                  </a:cubicBezTo>
                  <a:cubicBezTo>
                    <a:pt x="32305" y="22899"/>
                    <a:pt x="31887" y="23138"/>
                    <a:pt x="31469" y="23138"/>
                  </a:cubicBezTo>
                  <a:cubicBezTo>
                    <a:pt x="31291" y="23138"/>
                    <a:pt x="31113" y="23095"/>
                    <a:pt x="30951" y="23004"/>
                  </a:cubicBezTo>
                  <a:cubicBezTo>
                    <a:pt x="30405" y="22697"/>
                    <a:pt x="30166" y="21980"/>
                    <a:pt x="30439" y="21434"/>
                  </a:cubicBezTo>
                  <a:cubicBezTo>
                    <a:pt x="30651" y="21010"/>
                    <a:pt x="31042" y="20781"/>
                    <a:pt x="31454" y="20781"/>
                  </a:cubicBezTo>
                  <a:close/>
                  <a:moveTo>
                    <a:pt x="22677" y="21976"/>
                  </a:moveTo>
                  <a:cubicBezTo>
                    <a:pt x="22866" y="21976"/>
                    <a:pt x="23059" y="22022"/>
                    <a:pt x="23239" y="22117"/>
                  </a:cubicBezTo>
                  <a:cubicBezTo>
                    <a:pt x="23785" y="22424"/>
                    <a:pt x="24024" y="23106"/>
                    <a:pt x="23751" y="23686"/>
                  </a:cubicBezTo>
                  <a:cubicBezTo>
                    <a:pt x="23535" y="24094"/>
                    <a:pt x="23134" y="24333"/>
                    <a:pt x="22702" y="24333"/>
                  </a:cubicBezTo>
                  <a:cubicBezTo>
                    <a:pt x="22519" y="24333"/>
                    <a:pt x="22330" y="24290"/>
                    <a:pt x="22147" y="24198"/>
                  </a:cubicBezTo>
                  <a:cubicBezTo>
                    <a:pt x="21601" y="23891"/>
                    <a:pt x="21362" y="23209"/>
                    <a:pt x="21635" y="22629"/>
                  </a:cubicBezTo>
                  <a:cubicBezTo>
                    <a:pt x="21847" y="22204"/>
                    <a:pt x="22254" y="21976"/>
                    <a:pt x="22677" y="21976"/>
                  </a:cubicBezTo>
                  <a:close/>
                  <a:moveTo>
                    <a:pt x="13881" y="22317"/>
                  </a:moveTo>
                  <a:cubicBezTo>
                    <a:pt x="14066" y="22317"/>
                    <a:pt x="14255" y="22363"/>
                    <a:pt x="14435" y="22458"/>
                  </a:cubicBezTo>
                  <a:cubicBezTo>
                    <a:pt x="15049" y="22765"/>
                    <a:pt x="15254" y="23482"/>
                    <a:pt x="14947" y="24028"/>
                  </a:cubicBezTo>
                  <a:cubicBezTo>
                    <a:pt x="14735" y="24452"/>
                    <a:pt x="14328" y="24681"/>
                    <a:pt x="13916" y="24681"/>
                  </a:cubicBezTo>
                  <a:cubicBezTo>
                    <a:pt x="13732" y="24681"/>
                    <a:pt x="13546" y="24635"/>
                    <a:pt x="13377" y="24539"/>
                  </a:cubicBezTo>
                  <a:cubicBezTo>
                    <a:pt x="12831" y="24232"/>
                    <a:pt x="12592" y="23516"/>
                    <a:pt x="12865" y="22970"/>
                  </a:cubicBezTo>
                  <a:cubicBezTo>
                    <a:pt x="13077" y="22546"/>
                    <a:pt x="13468" y="22317"/>
                    <a:pt x="13881" y="22317"/>
                  </a:cubicBezTo>
                  <a:close/>
                  <a:moveTo>
                    <a:pt x="44743" y="22699"/>
                  </a:moveTo>
                  <a:cubicBezTo>
                    <a:pt x="44924" y="22699"/>
                    <a:pt x="45109" y="22742"/>
                    <a:pt x="45282" y="22833"/>
                  </a:cubicBezTo>
                  <a:cubicBezTo>
                    <a:pt x="45828" y="23140"/>
                    <a:pt x="46101" y="23857"/>
                    <a:pt x="45794" y="24403"/>
                  </a:cubicBezTo>
                  <a:cubicBezTo>
                    <a:pt x="45582" y="24827"/>
                    <a:pt x="45191" y="25056"/>
                    <a:pt x="44778" y="25056"/>
                  </a:cubicBezTo>
                  <a:cubicBezTo>
                    <a:pt x="44593" y="25056"/>
                    <a:pt x="44404" y="25010"/>
                    <a:pt x="44224" y="24915"/>
                  </a:cubicBezTo>
                  <a:cubicBezTo>
                    <a:pt x="43610" y="24642"/>
                    <a:pt x="43405" y="23891"/>
                    <a:pt x="43712" y="23345"/>
                  </a:cubicBezTo>
                  <a:cubicBezTo>
                    <a:pt x="43904" y="22938"/>
                    <a:pt x="44314" y="22699"/>
                    <a:pt x="44743" y="22699"/>
                  </a:cubicBezTo>
                  <a:close/>
                  <a:moveTo>
                    <a:pt x="35960" y="23040"/>
                  </a:moveTo>
                  <a:cubicBezTo>
                    <a:pt x="36138" y="23040"/>
                    <a:pt x="36316" y="23083"/>
                    <a:pt x="36478" y="23175"/>
                  </a:cubicBezTo>
                  <a:cubicBezTo>
                    <a:pt x="37093" y="23482"/>
                    <a:pt x="37297" y="24198"/>
                    <a:pt x="36990" y="24744"/>
                  </a:cubicBezTo>
                  <a:cubicBezTo>
                    <a:pt x="36802" y="25168"/>
                    <a:pt x="36418" y="25397"/>
                    <a:pt x="35997" y="25397"/>
                  </a:cubicBezTo>
                  <a:cubicBezTo>
                    <a:pt x="35807" y="25397"/>
                    <a:pt x="35611" y="25351"/>
                    <a:pt x="35421" y="25256"/>
                  </a:cubicBezTo>
                  <a:cubicBezTo>
                    <a:pt x="34875" y="24983"/>
                    <a:pt x="34602" y="24232"/>
                    <a:pt x="34909" y="23686"/>
                  </a:cubicBezTo>
                  <a:cubicBezTo>
                    <a:pt x="35124" y="23279"/>
                    <a:pt x="35542" y="23040"/>
                    <a:pt x="35960" y="23040"/>
                  </a:cubicBezTo>
                  <a:close/>
                  <a:moveTo>
                    <a:pt x="5123" y="23511"/>
                  </a:moveTo>
                  <a:cubicBezTo>
                    <a:pt x="5313" y="23511"/>
                    <a:pt x="5509" y="23557"/>
                    <a:pt x="5700" y="23652"/>
                  </a:cubicBezTo>
                  <a:cubicBezTo>
                    <a:pt x="6245" y="23959"/>
                    <a:pt x="6518" y="24642"/>
                    <a:pt x="6211" y="25222"/>
                  </a:cubicBezTo>
                  <a:cubicBezTo>
                    <a:pt x="5999" y="25646"/>
                    <a:pt x="5592" y="25875"/>
                    <a:pt x="5169" y="25875"/>
                  </a:cubicBezTo>
                  <a:cubicBezTo>
                    <a:pt x="4980" y="25875"/>
                    <a:pt x="4787" y="25829"/>
                    <a:pt x="4608" y="25734"/>
                  </a:cubicBezTo>
                  <a:cubicBezTo>
                    <a:pt x="4027" y="25427"/>
                    <a:pt x="3823" y="24744"/>
                    <a:pt x="4096" y="24164"/>
                  </a:cubicBezTo>
                  <a:cubicBezTo>
                    <a:pt x="4308" y="23740"/>
                    <a:pt x="4699" y="23511"/>
                    <a:pt x="5123" y="23511"/>
                  </a:cubicBezTo>
                  <a:close/>
                  <a:moveTo>
                    <a:pt x="27184" y="24234"/>
                  </a:moveTo>
                  <a:cubicBezTo>
                    <a:pt x="27365" y="24234"/>
                    <a:pt x="27546" y="24277"/>
                    <a:pt x="27709" y="24369"/>
                  </a:cubicBezTo>
                  <a:cubicBezTo>
                    <a:pt x="28289" y="24676"/>
                    <a:pt x="28528" y="25393"/>
                    <a:pt x="28221" y="25938"/>
                  </a:cubicBezTo>
                  <a:cubicBezTo>
                    <a:pt x="28009" y="26363"/>
                    <a:pt x="27618" y="26591"/>
                    <a:pt x="27205" y="26591"/>
                  </a:cubicBezTo>
                  <a:cubicBezTo>
                    <a:pt x="27020" y="26591"/>
                    <a:pt x="26831" y="26545"/>
                    <a:pt x="26651" y="26450"/>
                  </a:cubicBezTo>
                  <a:cubicBezTo>
                    <a:pt x="26037" y="26177"/>
                    <a:pt x="25832" y="25427"/>
                    <a:pt x="26139" y="24881"/>
                  </a:cubicBezTo>
                  <a:cubicBezTo>
                    <a:pt x="26331" y="24473"/>
                    <a:pt x="26758" y="24234"/>
                    <a:pt x="27184" y="24234"/>
                  </a:cubicBezTo>
                  <a:close/>
                  <a:moveTo>
                    <a:pt x="18372" y="24576"/>
                  </a:moveTo>
                  <a:cubicBezTo>
                    <a:pt x="18550" y="24576"/>
                    <a:pt x="18732" y="24619"/>
                    <a:pt x="18905" y="24710"/>
                  </a:cubicBezTo>
                  <a:cubicBezTo>
                    <a:pt x="19519" y="25017"/>
                    <a:pt x="19724" y="25700"/>
                    <a:pt x="19417" y="26280"/>
                  </a:cubicBezTo>
                  <a:cubicBezTo>
                    <a:pt x="19228" y="26704"/>
                    <a:pt x="18812" y="26933"/>
                    <a:pt x="18393" y="26933"/>
                  </a:cubicBezTo>
                  <a:cubicBezTo>
                    <a:pt x="18205" y="26933"/>
                    <a:pt x="18016" y="26887"/>
                    <a:pt x="17847" y="26792"/>
                  </a:cubicBezTo>
                  <a:cubicBezTo>
                    <a:pt x="17301" y="26519"/>
                    <a:pt x="17028" y="25768"/>
                    <a:pt x="17335" y="25222"/>
                  </a:cubicBezTo>
                  <a:cubicBezTo>
                    <a:pt x="17551" y="24815"/>
                    <a:pt x="17952" y="24576"/>
                    <a:pt x="18372" y="24576"/>
                  </a:cubicBezTo>
                  <a:close/>
                  <a:moveTo>
                    <a:pt x="49168" y="24966"/>
                  </a:moveTo>
                  <a:cubicBezTo>
                    <a:pt x="49350" y="24966"/>
                    <a:pt x="49537" y="25005"/>
                    <a:pt x="49718" y="25085"/>
                  </a:cubicBezTo>
                  <a:cubicBezTo>
                    <a:pt x="50298" y="25393"/>
                    <a:pt x="50503" y="26109"/>
                    <a:pt x="50230" y="26689"/>
                  </a:cubicBezTo>
                  <a:cubicBezTo>
                    <a:pt x="50013" y="27098"/>
                    <a:pt x="49610" y="27321"/>
                    <a:pt x="49176" y="27321"/>
                  </a:cubicBezTo>
                  <a:cubicBezTo>
                    <a:pt x="48995" y="27321"/>
                    <a:pt x="48807" y="27282"/>
                    <a:pt x="48626" y="27201"/>
                  </a:cubicBezTo>
                  <a:cubicBezTo>
                    <a:pt x="48080" y="26894"/>
                    <a:pt x="47841" y="26177"/>
                    <a:pt x="48114" y="25597"/>
                  </a:cubicBezTo>
                  <a:cubicBezTo>
                    <a:pt x="48331" y="25188"/>
                    <a:pt x="48734" y="24966"/>
                    <a:pt x="49168" y="24966"/>
                  </a:cubicBezTo>
                  <a:close/>
                  <a:moveTo>
                    <a:pt x="40402" y="25307"/>
                  </a:moveTo>
                  <a:cubicBezTo>
                    <a:pt x="40577" y="25307"/>
                    <a:pt x="40753" y="25346"/>
                    <a:pt x="40914" y="25427"/>
                  </a:cubicBezTo>
                  <a:cubicBezTo>
                    <a:pt x="41529" y="25734"/>
                    <a:pt x="41733" y="26450"/>
                    <a:pt x="41426" y="27030"/>
                  </a:cubicBezTo>
                  <a:cubicBezTo>
                    <a:pt x="41230" y="27422"/>
                    <a:pt x="40824" y="27656"/>
                    <a:pt x="40383" y="27656"/>
                  </a:cubicBezTo>
                  <a:cubicBezTo>
                    <a:pt x="40209" y="27656"/>
                    <a:pt x="40030" y="27619"/>
                    <a:pt x="39857" y="27542"/>
                  </a:cubicBezTo>
                  <a:cubicBezTo>
                    <a:pt x="39311" y="27235"/>
                    <a:pt x="39038" y="26519"/>
                    <a:pt x="39345" y="25938"/>
                  </a:cubicBezTo>
                  <a:cubicBezTo>
                    <a:pt x="39561" y="25530"/>
                    <a:pt x="39981" y="25307"/>
                    <a:pt x="40402" y="25307"/>
                  </a:cubicBezTo>
                  <a:close/>
                  <a:moveTo>
                    <a:pt x="9581" y="25770"/>
                  </a:moveTo>
                  <a:cubicBezTo>
                    <a:pt x="9764" y="25770"/>
                    <a:pt x="9953" y="25813"/>
                    <a:pt x="10135" y="25904"/>
                  </a:cubicBezTo>
                  <a:cubicBezTo>
                    <a:pt x="10716" y="26211"/>
                    <a:pt x="10954" y="26928"/>
                    <a:pt x="10647" y="27474"/>
                  </a:cubicBezTo>
                  <a:cubicBezTo>
                    <a:pt x="10435" y="27898"/>
                    <a:pt x="10044" y="28127"/>
                    <a:pt x="9632" y="28127"/>
                  </a:cubicBezTo>
                  <a:cubicBezTo>
                    <a:pt x="9447" y="28127"/>
                    <a:pt x="9257" y="28081"/>
                    <a:pt x="9078" y="27986"/>
                  </a:cubicBezTo>
                  <a:cubicBezTo>
                    <a:pt x="8463" y="27679"/>
                    <a:pt x="8259" y="26962"/>
                    <a:pt x="8566" y="26416"/>
                  </a:cubicBezTo>
                  <a:cubicBezTo>
                    <a:pt x="8758" y="26009"/>
                    <a:pt x="9151" y="25770"/>
                    <a:pt x="9581" y="25770"/>
                  </a:cubicBezTo>
                  <a:close/>
                  <a:moveTo>
                    <a:pt x="31626" y="26501"/>
                  </a:moveTo>
                  <a:cubicBezTo>
                    <a:pt x="31805" y="26501"/>
                    <a:pt x="31984" y="26540"/>
                    <a:pt x="32145" y="26621"/>
                  </a:cubicBezTo>
                  <a:cubicBezTo>
                    <a:pt x="32691" y="26928"/>
                    <a:pt x="32964" y="27611"/>
                    <a:pt x="32657" y="28225"/>
                  </a:cubicBezTo>
                  <a:cubicBezTo>
                    <a:pt x="32440" y="28634"/>
                    <a:pt x="32037" y="28856"/>
                    <a:pt x="31615" y="28856"/>
                  </a:cubicBezTo>
                  <a:cubicBezTo>
                    <a:pt x="31438" y="28856"/>
                    <a:pt x="31258" y="28817"/>
                    <a:pt x="31087" y="28737"/>
                  </a:cubicBezTo>
                  <a:cubicBezTo>
                    <a:pt x="30507" y="28429"/>
                    <a:pt x="30268" y="27679"/>
                    <a:pt x="30575" y="27133"/>
                  </a:cubicBezTo>
                  <a:cubicBezTo>
                    <a:pt x="30768" y="26724"/>
                    <a:pt x="31197" y="26501"/>
                    <a:pt x="31626" y="26501"/>
                  </a:cubicBezTo>
                  <a:close/>
                  <a:moveTo>
                    <a:pt x="22828" y="26843"/>
                  </a:moveTo>
                  <a:cubicBezTo>
                    <a:pt x="23004" y="26843"/>
                    <a:pt x="23180" y="26882"/>
                    <a:pt x="23341" y="26962"/>
                  </a:cubicBezTo>
                  <a:cubicBezTo>
                    <a:pt x="23955" y="27269"/>
                    <a:pt x="24160" y="27952"/>
                    <a:pt x="23853" y="28532"/>
                  </a:cubicBezTo>
                  <a:cubicBezTo>
                    <a:pt x="23664" y="28956"/>
                    <a:pt x="23281" y="29185"/>
                    <a:pt x="22859" y="29185"/>
                  </a:cubicBezTo>
                  <a:cubicBezTo>
                    <a:pt x="22670" y="29185"/>
                    <a:pt x="22473" y="29139"/>
                    <a:pt x="22283" y="29044"/>
                  </a:cubicBezTo>
                  <a:cubicBezTo>
                    <a:pt x="21737" y="28771"/>
                    <a:pt x="21533" y="28054"/>
                    <a:pt x="21771" y="27474"/>
                  </a:cubicBezTo>
                  <a:cubicBezTo>
                    <a:pt x="21988" y="27065"/>
                    <a:pt x="22408" y="26843"/>
                    <a:pt x="22828" y="26843"/>
                  </a:cubicBezTo>
                  <a:close/>
                  <a:moveTo>
                    <a:pt x="44857" y="27525"/>
                  </a:moveTo>
                  <a:cubicBezTo>
                    <a:pt x="45033" y="27525"/>
                    <a:pt x="45213" y="27564"/>
                    <a:pt x="45385" y="27645"/>
                  </a:cubicBezTo>
                  <a:cubicBezTo>
                    <a:pt x="45999" y="27952"/>
                    <a:pt x="46203" y="28668"/>
                    <a:pt x="45896" y="29248"/>
                  </a:cubicBezTo>
                  <a:cubicBezTo>
                    <a:pt x="45704" y="29657"/>
                    <a:pt x="45308" y="29880"/>
                    <a:pt x="44876" y="29880"/>
                  </a:cubicBezTo>
                  <a:cubicBezTo>
                    <a:pt x="44695" y="29880"/>
                    <a:pt x="44508" y="29841"/>
                    <a:pt x="44327" y="29760"/>
                  </a:cubicBezTo>
                  <a:cubicBezTo>
                    <a:pt x="43747" y="29487"/>
                    <a:pt x="43542" y="28771"/>
                    <a:pt x="43815" y="28156"/>
                  </a:cubicBezTo>
                  <a:cubicBezTo>
                    <a:pt x="44031" y="27748"/>
                    <a:pt x="44434" y="27525"/>
                    <a:pt x="44857" y="27525"/>
                  </a:cubicBezTo>
                  <a:close/>
                  <a:moveTo>
                    <a:pt x="14052" y="28037"/>
                  </a:moveTo>
                  <a:cubicBezTo>
                    <a:pt x="14232" y="28037"/>
                    <a:pt x="14410" y="28076"/>
                    <a:pt x="14571" y="28156"/>
                  </a:cubicBezTo>
                  <a:cubicBezTo>
                    <a:pt x="15152" y="28464"/>
                    <a:pt x="15390" y="29180"/>
                    <a:pt x="15083" y="29760"/>
                  </a:cubicBezTo>
                  <a:cubicBezTo>
                    <a:pt x="14872" y="30159"/>
                    <a:pt x="14484" y="30380"/>
                    <a:pt x="14074" y="30380"/>
                  </a:cubicBezTo>
                  <a:cubicBezTo>
                    <a:pt x="13887" y="30380"/>
                    <a:pt x="13695" y="30334"/>
                    <a:pt x="13514" y="30238"/>
                  </a:cubicBezTo>
                  <a:cubicBezTo>
                    <a:pt x="12934" y="29965"/>
                    <a:pt x="12695" y="29248"/>
                    <a:pt x="13002" y="28668"/>
                  </a:cubicBezTo>
                  <a:cubicBezTo>
                    <a:pt x="13194" y="28259"/>
                    <a:pt x="13624" y="28037"/>
                    <a:pt x="14052" y="28037"/>
                  </a:cubicBezTo>
                  <a:close/>
                  <a:moveTo>
                    <a:pt x="36055" y="28765"/>
                  </a:moveTo>
                  <a:cubicBezTo>
                    <a:pt x="36242" y="28765"/>
                    <a:pt x="36433" y="28811"/>
                    <a:pt x="36615" y="28907"/>
                  </a:cubicBezTo>
                  <a:cubicBezTo>
                    <a:pt x="37229" y="29180"/>
                    <a:pt x="37434" y="29863"/>
                    <a:pt x="37127" y="30477"/>
                  </a:cubicBezTo>
                  <a:cubicBezTo>
                    <a:pt x="36910" y="30886"/>
                    <a:pt x="36507" y="31108"/>
                    <a:pt x="36085" y="31108"/>
                  </a:cubicBezTo>
                  <a:cubicBezTo>
                    <a:pt x="35908" y="31108"/>
                    <a:pt x="35728" y="31069"/>
                    <a:pt x="35557" y="30989"/>
                  </a:cubicBezTo>
                  <a:cubicBezTo>
                    <a:pt x="34943" y="30682"/>
                    <a:pt x="34738" y="29965"/>
                    <a:pt x="35045" y="29385"/>
                  </a:cubicBezTo>
                  <a:cubicBezTo>
                    <a:pt x="35256" y="28986"/>
                    <a:pt x="35644" y="28765"/>
                    <a:pt x="36055" y="28765"/>
                  </a:cubicBezTo>
                  <a:close/>
                  <a:moveTo>
                    <a:pt x="27310" y="29061"/>
                  </a:moveTo>
                  <a:cubicBezTo>
                    <a:pt x="27491" y="29061"/>
                    <a:pt x="27674" y="29100"/>
                    <a:pt x="27845" y="29180"/>
                  </a:cubicBezTo>
                  <a:cubicBezTo>
                    <a:pt x="28391" y="29487"/>
                    <a:pt x="28630" y="30204"/>
                    <a:pt x="28357" y="30784"/>
                  </a:cubicBezTo>
                  <a:cubicBezTo>
                    <a:pt x="28141" y="31193"/>
                    <a:pt x="27738" y="31415"/>
                    <a:pt x="27303" y="31415"/>
                  </a:cubicBezTo>
                  <a:cubicBezTo>
                    <a:pt x="27122" y="31415"/>
                    <a:pt x="26935" y="31376"/>
                    <a:pt x="26753" y="31296"/>
                  </a:cubicBezTo>
                  <a:cubicBezTo>
                    <a:pt x="26173" y="31023"/>
                    <a:pt x="25969" y="30306"/>
                    <a:pt x="26242" y="29692"/>
                  </a:cubicBezTo>
                  <a:cubicBezTo>
                    <a:pt x="26458" y="29283"/>
                    <a:pt x="26878" y="29061"/>
                    <a:pt x="27310" y="29061"/>
                  </a:cubicBezTo>
                  <a:close/>
                  <a:moveTo>
                    <a:pt x="49313" y="29790"/>
                  </a:moveTo>
                  <a:cubicBezTo>
                    <a:pt x="49502" y="29790"/>
                    <a:pt x="49699" y="29836"/>
                    <a:pt x="49889" y="29931"/>
                  </a:cubicBezTo>
                  <a:cubicBezTo>
                    <a:pt x="50435" y="30204"/>
                    <a:pt x="50674" y="30955"/>
                    <a:pt x="50401" y="31501"/>
                  </a:cubicBezTo>
                  <a:cubicBezTo>
                    <a:pt x="50185" y="31908"/>
                    <a:pt x="49784" y="32147"/>
                    <a:pt x="49364" y="32147"/>
                  </a:cubicBezTo>
                  <a:cubicBezTo>
                    <a:pt x="49186" y="32147"/>
                    <a:pt x="49004" y="32104"/>
                    <a:pt x="48831" y="32012"/>
                  </a:cubicBezTo>
                  <a:cubicBezTo>
                    <a:pt x="48217" y="31705"/>
                    <a:pt x="48012" y="31023"/>
                    <a:pt x="48319" y="30443"/>
                  </a:cubicBezTo>
                  <a:cubicBezTo>
                    <a:pt x="48508" y="30019"/>
                    <a:pt x="48891" y="29790"/>
                    <a:pt x="49313" y="29790"/>
                  </a:cubicBezTo>
                  <a:close/>
                  <a:moveTo>
                    <a:pt x="18529" y="30255"/>
                  </a:moveTo>
                  <a:cubicBezTo>
                    <a:pt x="18705" y="30255"/>
                    <a:pt x="18881" y="30294"/>
                    <a:pt x="19042" y="30374"/>
                  </a:cubicBezTo>
                  <a:cubicBezTo>
                    <a:pt x="19656" y="30682"/>
                    <a:pt x="19861" y="31398"/>
                    <a:pt x="19553" y="31944"/>
                  </a:cubicBezTo>
                  <a:cubicBezTo>
                    <a:pt x="19338" y="32351"/>
                    <a:pt x="18937" y="32591"/>
                    <a:pt x="18517" y="32591"/>
                  </a:cubicBezTo>
                  <a:cubicBezTo>
                    <a:pt x="18338" y="32591"/>
                    <a:pt x="18157" y="32547"/>
                    <a:pt x="17984" y="32456"/>
                  </a:cubicBezTo>
                  <a:cubicBezTo>
                    <a:pt x="17370" y="32217"/>
                    <a:pt x="17165" y="31501"/>
                    <a:pt x="17472" y="30886"/>
                  </a:cubicBezTo>
                  <a:cubicBezTo>
                    <a:pt x="17688" y="30477"/>
                    <a:pt x="18108" y="30255"/>
                    <a:pt x="18529" y="30255"/>
                  </a:cubicBezTo>
                  <a:close/>
                  <a:moveTo>
                    <a:pt x="9737" y="30596"/>
                  </a:moveTo>
                  <a:cubicBezTo>
                    <a:pt x="9918" y="30596"/>
                    <a:pt x="10101" y="30635"/>
                    <a:pt x="10272" y="30716"/>
                  </a:cubicBezTo>
                  <a:cubicBezTo>
                    <a:pt x="10852" y="31023"/>
                    <a:pt x="11057" y="31739"/>
                    <a:pt x="10784" y="32319"/>
                  </a:cubicBezTo>
                  <a:cubicBezTo>
                    <a:pt x="10573" y="32718"/>
                    <a:pt x="10185" y="32939"/>
                    <a:pt x="9763" y="32939"/>
                  </a:cubicBezTo>
                  <a:cubicBezTo>
                    <a:pt x="9571" y="32939"/>
                    <a:pt x="9372" y="32893"/>
                    <a:pt x="9180" y="32797"/>
                  </a:cubicBezTo>
                  <a:cubicBezTo>
                    <a:pt x="8600" y="32524"/>
                    <a:pt x="8395" y="31808"/>
                    <a:pt x="8668" y="31228"/>
                  </a:cubicBezTo>
                  <a:cubicBezTo>
                    <a:pt x="8885" y="30819"/>
                    <a:pt x="9305" y="30596"/>
                    <a:pt x="9737" y="30596"/>
                  </a:cubicBezTo>
                  <a:close/>
                  <a:moveTo>
                    <a:pt x="40497" y="30984"/>
                  </a:moveTo>
                  <a:cubicBezTo>
                    <a:pt x="40682" y="30984"/>
                    <a:pt x="40871" y="31030"/>
                    <a:pt x="41051" y="31125"/>
                  </a:cubicBezTo>
                  <a:cubicBezTo>
                    <a:pt x="41665" y="31398"/>
                    <a:pt x="41870" y="32149"/>
                    <a:pt x="41563" y="32695"/>
                  </a:cubicBezTo>
                  <a:cubicBezTo>
                    <a:pt x="41347" y="33102"/>
                    <a:pt x="40946" y="33341"/>
                    <a:pt x="40526" y="33341"/>
                  </a:cubicBezTo>
                  <a:cubicBezTo>
                    <a:pt x="40348" y="33341"/>
                    <a:pt x="40166" y="33298"/>
                    <a:pt x="39993" y="33207"/>
                  </a:cubicBezTo>
                  <a:cubicBezTo>
                    <a:pt x="39447" y="32934"/>
                    <a:pt x="39174" y="32217"/>
                    <a:pt x="39481" y="31637"/>
                  </a:cubicBezTo>
                  <a:cubicBezTo>
                    <a:pt x="39693" y="31213"/>
                    <a:pt x="40084" y="30984"/>
                    <a:pt x="40497" y="30984"/>
                  </a:cubicBezTo>
                  <a:close/>
                  <a:moveTo>
                    <a:pt x="31698" y="31324"/>
                  </a:moveTo>
                  <a:cubicBezTo>
                    <a:pt x="31890" y="31324"/>
                    <a:pt x="32089" y="31370"/>
                    <a:pt x="32281" y="31466"/>
                  </a:cubicBezTo>
                  <a:cubicBezTo>
                    <a:pt x="32861" y="31739"/>
                    <a:pt x="33066" y="32422"/>
                    <a:pt x="32793" y="33036"/>
                  </a:cubicBezTo>
                  <a:cubicBezTo>
                    <a:pt x="32577" y="33445"/>
                    <a:pt x="32174" y="33667"/>
                    <a:pt x="31739" y="33667"/>
                  </a:cubicBezTo>
                  <a:cubicBezTo>
                    <a:pt x="31558" y="33667"/>
                    <a:pt x="31371" y="33628"/>
                    <a:pt x="31189" y="33548"/>
                  </a:cubicBezTo>
                  <a:cubicBezTo>
                    <a:pt x="30643" y="33275"/>
                    <a:pt x="30405" y="32558"/>
                    <a:pt x="30678" y="31944"/>
                  </a:cubicBezTo>
                  <a:cubicBezTo>
                    <a:pt x="30888" y="31546"/>
                    <a:pt x="31277" y="31324"/>
                    <a:pt x="31698" y="31324"/>
                  </a:cubicBezTo>
                  <a:close/>
                  <a:moveTo>
                    <a:pt x="22924" y="32520"/>
                  </a:moveTo>
                  <a:cubicBezTo>
                    <a:pt x="23109" y="32520"/>
                    <a:pt x="23298" y="32566"/>
                    <a:pt x="23478" y="32661"/>
                  </a:cubicBezTo>
                  <a:cubicBezTo>
                    <a:pt x="24092" y="32934"/>
                    <a:pt x="24297" y="33650"/>
                    <a:pt x="23989" y="34230"/>
                  </a:cubicBezTo>
                  <a:cubicBezTo>
                    <a:pt x="23773" y="34639"/>
                    <a:pt x="23370" y="34862"/>
                    <a:pt x="22948" y="34862"/>
                  </a:cubicBezTo>
                  <a:cubicBezTo>
                    <a:pt x="22771" y="34862"/>
                    <a:pt x="22591" y="34823"/>
                    <a:pt x="22420" y="34742"/>
                  </a:cubicBezTo>
                  <a:cubicBezTo>
                    <a:pt x="21840" y="34469"/>
                    <a:pt x="21601" y="33753"/>
                    <a:pt x="21908" y="33173"/>
                  </a:cubicBezTo>
                  <a:cubicBezTo>
                    <a:pt x="22120" y="32749"/>
                    <a:pt x="22511" y="32520"/>
                    <a:pt x="22924" y="32520"/>
                  </a:cubicBezTo>
                  <a:close/>
                  <a:moveTo>
                    <a:pt x="14146" y="32861"/>
                  </a:moveTo>
                  <a:cubicBezTo>
                    <a:pt x="14336" y="32861"/>
                    <a:pt x="14528" y="32907"/>
                    <a:pt x="14708" y="33002"/>
                  </a:cubicBezTo>
                  <a:cubicBezTo>
                    <a:pt x="15288" y="33275"/>
                    <a:pt x="15493" y="34026"/>
                    <a:pt x="15220" y="34572"/>
                  </a:cubicBezTo>
                  <a:cubicBezTo>
                    <a:pt x="15003" y="34981"/>
                    <a:pt x="14600" y="35203"/>
                    <a:pt x="14166" y="35203"/>
                  </a:cubicBezTo>
                  <a:cubicBezTo>
                    <a:pt x="13984" y="35203"/>
                    <a:pt x="13797" y="35164"/>
                    <a:pt x="13616" y="35083"/>
                  </a:cubicBezTo>
                  <a:cubicBezTo>
                    <a:pt x="13070" y="34810"/>
                    <a:pt x="12831" y="34094"/>
                    <a:pt x="13104" y="33514"/>
                  </a:cubicBezTo>
                  <a:cubicBezTo>
                    <a:pt x="13316" y="33090"/>
                    <a:pt x="13723" y="32861"/>
                    <a:pt x="14146" y="32861"/>
                  </a:cubicBezTo>
                  <a:close/>
                  <a:moveTo>
                    <a:pt x="44967" y="33236"/>
                  </a:moveTo>
                  <a:cubicBezTo>
                    <a:pt x="45152" y="33236"/>
                    <a:pt x="45341" y="33282"/>
                    <a:pt x="45521" y="33377"/>
                  </a:cubicBezTo>
                  <a:cubicBezTo>
                    <a:pt x="46101" y="33650"/>
                    <a:pt x="46340" y="34401"/>
                    <a:pt x="46033" y="34947"/>
                  </a:cubicBezTo>
                  <a:cubicBezTo>
                    <a:pt x="45841" y="35354"/>
                    <a:pt x="45414" y="35593"/>
                    <a:pt x="44988" y="35593"/>
                  </a:cubicBezTo>
                  <a:cubicBezTo>
                    <a:pt x="44807" y="35593"/>
                    <a:pt x="44626" y="35550"/>
                    <a:pt x="44463" y="35459"/>
                  </a:cubicBezTo>
                  <a:cubicBezTo>
                    <a:pt x="43883" y="35152"/>
                    <a:pt x="43644" y="34435"/>
                    <a:pt x="43951" y="33889"/>
                  </a:cubicBezTo>
                  <a:cubicBezTo>
                    <a:pt x="44163" y="33465"/>
                    <a:pt x="44554" y="33236"/>
                    <a:pt x="44967" y="33236"/>
                  </a:cubicBezTo>
                  <a:close/>
                  <a:moveTo>
                    <a:pt x="36176" y="33577"/>
                  </a:moveTo>
                  <a:cubicBezTo>
                    <a:pt x="36365" y="33577"/>
                    <a:pt x="36561" y="33623"/>
                    <a:pt x="36751" y="33719"/>
                  </a:cubicBezTo>
                  <a:cubicBezTo>
                    <a:pt x="37332" y="34026"/>
                    <a:pt x="37570" y="34742"/>
                    <a:pt x="37263" y="35288"/>
                  </a:cubicBezTo>
                  <a:cubicBezTo>
                    <a:pt x="37048" y="35695"/>
                    <a:pt x="36647" y="35935"/>
                    <a:pt x="36227" y="35935"/>
                  </a:cubicBezTo>
                  <a:cubicBezTo>
                    <a:pt x="36048" y="35935"/>
                    <a:pt x="35866" y="35892"/>
                    <a:pt x="35694" y="35800"/>
                  </a:cubicBezTo>
                  <a:cubicBezTo>
                    <a:pt x="35079" y="35493"/>
                    <a:pt x="34875" y="34776"/>
                    <a:pt x="35182" y="34230"/>
                  </a:cubicBezTo>
                  <a:cubicBezTo>
                    <a:pt x="35370" y="33806"/>
                    <a:pt x="35754" y="33577"/>
                    <a:pt x="36176" y="33577"/>
                  </a:cubicBezTo>
                  <a:close/>
                  <a:moveTo>
                    <a:pt x="27394" y="34772"/>
                  </a:moveTo>
                  <a:cubicBezTo>
                    <a:pt x="27579" y="34772"/>
                    <a:pt x="27768" y="34818"/>
                    <a:pt x="27948" y="34913"/>
                  </a:cubicBezTo>
                  <a:cubicBezTo>
                    <a:pt x="28562" y="35220"/>
                    <a:pt x="28767" y="35937"/>
                    <a:pt x="28460" y="36483"/>
                  </a:cubicBezTo>
                  <a:cubicBezTo>
                    <a:pt x="28268" y="36890"/>
                    <a:pt x="27874" y="37129"/>
                    <a:pt x="27444" y="37129"/>
                  </a:cubicBezTo>
                  <a:cubicBezTo>
                    <a:pt x="27262" y="37129"/>
                    <a:pt x="27073" y="37086"/>
                    <a:pt x="26890" y="36994"/>
                  </a:cubicBezTo>
                  <a:cubicBezTo>
                    <a:pt x="26310" y="36755"/>
                    <a:pt x="26071" y="36005"/>
                    <a:pt x="26378" y="35425"/>
                  </a:cubicBezTo>
                  <a:cubicBezTo>
                    <a:pt x="26590" y="35001"/>
                    <a:pt x="26981" y="34772"/>
                    <a:pt x="27394" y="34772"/>
                  </a:cubicBezTo>
                  <a:close/>
                  <a:moveTo>
                    <a:pt x="18631" y="35113"/>
                  </a:moveTo>
                  <a:cubicBezTo>
                    <a:pt x="18820" y="35113"/>
                    <a:pt x="19009" y="35159"/>
                    <a:pt x="19178" y="35254"/>
                  </a:cubicBezTo>
                  <a:cubicBezTo>
                    <a:pt x="19758" y="35561"/>
                    <a:pt x="19997" y="36278"/>
                    <a:pt x="19690" y="36824"/>
                  </a:cubicBezTo>
                  <a:cubicBezTo>
                    <a:pt x="19471" y="37213"/>
                    <a:pt x="19061" y="37464"/>
                    <a:pt x="18633" y="37464"/>
                  </a:cubicBezTo>
                  <a:cubicBezTo>
                    <a:pt x="18461" y="37464"/>
                    <a:pt x="18286" y="37424"/>
                    <a:pt x="18120" y="37336"/>
                  </a:cubicBezTo>
                  <a:cubicBezTo>
                    <a:pt x="17506" y="37028"/>
                    <a:pt x="17301" y="36346"/>
                    <a:pt x="17574" y="35766"/>
                  </a:cubicBezTo>
                  <a:cubicBezTo>
                    <a:pt x="17786" y="35342"/>
                    <a:pt x="18210" y="35113"/>
                    <a:pt x="18631" y="35113"/>
                  </a:cubicBezTo>
                  <a:close/>
                  <a:moveTo>
                    <a:pt x="40688" y="35836"/>
                  </a:moveTo>
                  <a:cubicBezTo>
                    <a:pt x="40867" y="35836"/>
                    <a:pt x="41049" y="35879"/>
                    <a:pt x="41222" y="35971"/>
                  </a:cubicBezTo>
                  <a:cubicBezTo>
                    <a:pt x="41767" y="36278"/>
                    <a:pt x="42040" y="36960"/>
                    <a:pt x="41733" y="37540"/>
                  </a:cubicBezTo>
                  <a:cubicBezTo>
                    <a:pt x="41521" y="37964"/>
                    <a:pt x="41114" y="38193"/>
                    <a:pt x="40703" y="38193"/>
                  </a:cubicBezTo>
                  <a:cubicBezTo>
                    <a:pt x="40518" y="38193"/>
                    <a:pt x="40333" y="38147"/>
                    <a:pt x="40164" y="38052"/>
                  </a:cubicBezTo>
                  <a:cubicBezTo>
                    <a:pt x="39549" y="37779"/>
                    <a:pt x="39345" y="37063"/>
                    <a:pt x="39652" y="36483"/>
                  </a:cubicBezTo>
                  <a:cubicBezTo>
                    <a:pt x="39867" y="36075"/>
                    <a:pt x="40268" y="35836"/>
                    <a:pt x="40688" y="35836"/>
                  </a:cubicBezTo>
                  <a:close/>
                  <a:moveTo>
                    <a:pt x="31851" y="37030"/>
                  </a:moveTo>
                  <a:cubicBezTo>
                    <a:pt x="32029" y="37030"/>
                    <a:pt x="32211" y="37073"/>
                    <a:pt x="32384" y="37165"/>
                  </a:cubicBezTo>
                  <a:cubicBezTo>
                    <a:pt x="32998" y="37472"/>
                    <a:pt x="33203" y="38189"/>
                    <a:pt x="32896" y="38735"/>
                  </a:cubicBezTo>
                  <a:cubicBezTo>
                    <a:pt x="32707" y="39159"/>
                    <a:pt x="32291" y="39388"/>
                    <a:pt x="31872" y="39388"/>
                  </a:cubicBezTo>
                  <a:cubicBezTo>
                    <a:pt x="31684" y="39388"/>
                    <a:pt x="31495" y="39342"/>
                    <a:pt x="31326" y="39246"/>
                  </a:cubicBezTo>
                  <a:cubicBezTo>
                    <a:pt x="30746" y="38974"/>
                    <a:pt x="30507" y="38223"/>
                    <a:pt x="30814" y="37677"/>
                  </a:cubicBezTo>
                  <a:cubicBezTo>
                    <a:pt x="31030" y="37270"/>
                    <a:pt x="31430" y="37030"/>
                    <a:pt x="31851" y="37030"/>
                  </a:cubicBezTo>
                  <a:close/>
                  <a:moveTo>
                    <a:pt x="23100" y="37372"/>
                  </a:moveTo>
                  <a:cubicBezTo>
                    <a:pt x="23279" y="37372"/>
                    <a:pt x="23465" y="37415"/>
                    <a:pt x="23648" y="37506"/>
                  </a:cubicBezTo>
                  <a:cubicBezTo>
                    <a:pt x="24194" y="37813"/>
                    <a:pt x="24467" y="38496"/>
                    <a:pt x="24160" y="39076"/>
                  </a:cubicBezTo>
                  <a:cubicBezTo>
                    <a:pt x="23948" y="39500"/>
                    <a:pt x="23557" y="39729"/>
                    <a:pt x="23144" y="39729"/>
                  </a:cubicBezTo>
                  <a:cubicBezTo>
                    <a:pt x="22959" y="39729"/>
                    <a:pt x="22770" y="39683"/>
                    <a:pt x="22590" y="39588"/>
                  </a:cubicBezTo>
                  <a:cubicBezTo>
                    <a:pt x="21976" y="39315"/>
                    <a:pt x="21771" y="38564"/>
                    <a:pt x="22079" y="38018"/>
                  </a:cubicBezTo>
                  <a:cubicBezTo>
                    <a:pt x="22294" y="37611"/>
                    <a:pt x="22678" y="37372"/>
                    <a:pt x="23100" y="37372"/>
                  </a:cubicBezTo>
                  <a:close/>
                  <a:moveTo>
                    <a:pt x="14277" y="38566"/>
                  </a:moveTo>
                  <a:cubicBezTo>
                    <a:pt x="14456" y="38566"/>
                    <a:pt x="14638" y="38609"/>
                    <a:pt x="14810" y="38701"/>
                  </a:cubicBezTo>
                  <a:cubicBezTo>
                    <a:pt x="15425" y="39008"/>
                    <a:pt x="15629" y="39724"/>
                    <a:pt x="15322" y="40270"/>
                  </a:cubicBezTo>
                  <a:cubicBezTo>
                    <a:pt x="15110" y="40694"/>
                    <a:pt x="14735" y="40923"/>
                    <a:pt x="14322" y="40923"/>
                  </a:cubicBezTo>
                  <a:cubicBezTo>
                    <a:pt x="14136" y="40923"/>
                    <a:pt x="13943" y="40877"/>
                    <a:pt x="13753" y="40782"/>
                  </a:cubicBezTo>
                  <a:cubicBezTo>
                    <a:pt x="13172" y="40509"/>
                    <a:pt x="12934" y="39758"/>
                    <a:pt x="13241" y="39212"/>
                  </a:cubicBezTo>
                  <a:cubicBezTo>
                    <a:pt x="13456" y="38805"/>
                    <a:pt x="13857" y="38566"/>
                    <a:pt x="14277" y="38566"/>
                  </a:cubicBezTo>
                  <a:close/>
                  <a:moveTo>
                    <a:pt x="27556" y="39639"/>
                  </a:moveTo>
                  <a:cubicBezTo>
                    <a:pt x="27733" y="39639"/>
                    <a:pt x="27913" y="39678"/>
                    <a:pt x="28084" y="39758"/>
                  </a:cubicBezTo>
                  <a:cubicBezTo>
                    <a:pt x="28698" y="40065"/>
                    <a:pt x="28903" y="40748"/>
                    <a:pt x="28596" y="41362"/>
                  </a:cubicBezTo>
                  <a:cubicBezTo>
                    <a:pt x="28380" y="41771"/>
                    <a:pt x="27976" y="41993"/>
                    <a:pt x="27554" y="41993"/>
                  </a:cubicBezTo>
                  <a:cubicBezTo>
                    <a:pt x="27378" y="41993"/>
                    <a:pt x="27198" y="41955"/>
                    <a:pt x="27026" y="41874"/>
                  </a:cubicBezTo>
                  <a:cubicBezTo>
                    <a:pt x="26412" y="41567"/>
                    <a:pt x="26207" y="40884"/>
                    <a:pt x="26515" y="40270"/>
                  </a:cubicBezTo>
                  <a:cubicBezTo>
                    <a:pt x="26731" y="39861"/>
                    <a:pt x="27134" y="39639"/>
                    <a:pt x="27556" y="39639"/>
                  </a:cubicBezTo>
                  <a:close/>
                  <a:moveTo>
                    <a:pt x="18753" y="40833"/>
                  </a:moveTo>
                  <a:cubicBezTo>
                    <a:pt x="18929" y="40833"/>
                    <a:pt x="19109" y="40872"/>
                    <a:pt x="19280" y="40953"/>
                  </a:cubicBezTo>
                  <a:cubicBezTo>
                    <a:pt x="19861" y="41260"/>
                    <a:pt x="20099" y="41942"/>
                    <a:pt x="19826" y="42556"/>
                  </a:cubicBezTo>
                  <a:cubicBezTo>
                    <a:pt x="19610" y="42965"/>
                    <a:pt x="19173" y="43188"/>
                    <a:pt x="18743" y="43188"/>
                  </a:cubicBezTo>
                  <a:cubicBezTo>
                    <a:pt x="18563" y="43188"/>
                    <a:pt x="18384" y="43149"/>
                    <a:pt x="18223" y="43068"/>
                  </a:cubicBezTo>
                  <a:cubicBezTo>
                    <a:pt x="17643" y="42761"/>
                    <a:pt x="17404" y="42079"/>
                    <a:pt x="17711" y="41464"/>
                  </a:cubicBezTo>
                  <a:cubicBezTo>
                    <a:pt x="17927" y="41056"/>
                    <a:pt x="18330" y="40833"/>
                    <a:pt x="18753" y="40833"/>
                  </a:cubicBezTo>
                  <a:close/>
                  <a:moveTo>
                    <a:pt x="13317" y="0"/>
                  </a:moveTo>
                  <a:cubicBezTo>
                    <a:pt x="12224" y="0"/>
                    <a:pt x="11132" y="131"/>
                    <a:pt x="10067" y="380"/>
                  </a:cubicBezTo>
                  <a:cubicBezTo>
                    <a:pt x="10067" y="483"/>
                    <a:pt x="10033" y="517"/>
                    <a:pt x="9999" y="619"/>
                  </a:cubicBezTo>
                  <a:cubicBezTo>
                    <a:pt x="9783" y="1028"/>
                    <a:pt x="9363" y="1250"/>
                    <a:pt x="8942" y="1250"/>
                  </a:cubicBezTo>
                  <a:cubicBezTo>
                    <a:pt x="8766" y="1250"/>
                    <a:pt x="8590" y="1212"/>
                    <a:pt x="8429" y="1131"/>
                  </a:cubicBezTo>
                  <a:cubicBezTo>
                    <a:pt x="8327" y="1063"/>
                    <a:pt x="8293" y="1029"/>
                    <a:pt x="8259" y="994"/>
                  </a:cubicBezTo>
                  <a:cubicBezTo>
                    <a:pt x="7235" y="1404"/>
                    <a:pt x="6280" y="1916"/>
                    <a:pt x="5392" y="2598"/>
                  </a:cubicBezTo>
                  <a:cubicBezTo>
                    <a:pt x="5802" y="2939"/>
                    <a:pt x="5938" y="3554"/>
                    <a:pt x="5700" y="4066"/>
                  </a:cubicBezTo>
                  <a:cubicBezTo>
                    <a:pt x="5484" y="4473"/>
                    <a:pt x="5083" y="4712"/>
                    <a:pt x="4651" y="4712"/>
                  </a:cubicBezTo>
                  <a:cubicBezTo>
                    <a:pt x="4468" y="4712"/>
                    <a:pt x="4279" y="4669"/>
                    <a:pt x="4096" y="4577"/>
                  </a:cubicBezTo>
                  <a:cubicBezTo>
                    <a:pt x="3891" y="4475"/>
                    <a:pt x="3755" y="4304"/>
                    <a:pt x="3652" y="4134"/>
                  </a:cubicBezTo>
                  <a:cubicBezTo>
                    <a:pt x="1809" y="6079"/>
                    <a:pt x="786" y="8229"/>
                    <a:pt x="308" y="10617"/>
                  </a:cubicBezTo>
                  <a:cubicBezTo>
                    <a:pt x="513" y="10617"/>
                    <a:pt x="752" y="10617"/>
                    <a:pt x="956" y="10754"/>
                  </a:cubicBezTo>
                  <a:cubicBezTo>
                    <a:pt x="1537" y="11061"/>
                    <a:pt x="1775" y="11743"/>
                    <a:pt x="1468" y="12323"/>
                  </a:cubicBezTo>
                  <a:cubicBezTo>
                    <a:pt x="1250" y="12732"/>
                    <a:pt x="837" y="12988"/>
                    <a:pt x="401" y="12988"/>
                  </a:cubicBezTo>
                  <a:cubicBezTo>
                    <a:pt x="291" y="12988"/>
                    <a:pt x="179" y="12972"/>
                    <a:pt x="69" y="12938"/>
                  </a:cubicBezTo>
                  <a:lnTo>
                    <a:pt x="69" y="12938"/>
                  </a:lnTo>
                  <a:cubicBezTo>
                    <a:pt x="1" y="13791"/>
                    <a:pt x="69" y="14678"/>
                    <a:pt x="137" y="15565"/>
                  </a:cubicBezTo>
                  <a:cubicBezTo>
                    <a:pt x="272" y="15520"/>
                    <a:pt x="412" y="15495"/>
                    <a:pt x="556" y="15495"/>
                  </a:cubicBezTo>
                  <a:cubicBezTo>
                    <a:pt x="742" y="15495"/>
                    <a:pt x="935" y="15537"/>
                    <a:pt x="1127" y="15633"/>
                  </a:cubicBezTo>
                  <a:cubicBezTo>
                    <a:pt x="1707" y="15906"/>
                    <a:pt x="1946" y="16657"/>
                    <a:pt x="1639" y="17203"/>
                  </a:cubicBezTo>
                  <a:cubicBezTo>
                    <a:pt x="1446" y="17589"/>
                    <a:pt x="1009" y="17854"/>
                    <a:pt x="560" y="17854"/>
                  </a:cubicBezTo>
                  <a:cubicBezTo>
                    <a:pt x="533" y="17854"/>
                    <a:pt x="506" y="17853"/>
                    <a:pt x="479" y="17851"/>
                  </a:cubicBezTo>
                  <a:lnTo>
                    <a:pt x="479" y="17851"/>
                  </a:lnTo>
                  <a:cubicBezTo>
                    <a:pt x="683" y="19046"/>
                    <a:pt x="991" y="20240"/>
                    <a:pt x="1366" y="21434"/>
                  </a:cubicBezTo>
                  <a:cubicBezTo>
                    <a:pt x="1809" y="21707"/>
                    <a:pt x="1980" y="22287"/>
                    <a:pt x="1809" y="22731"/>
                  </a:cubicBezTo>
                  <a:cubicBezTo>
                    <a:pt x="2526" y="24778"/>
                    <a:pt x="3413" y="26792"/>
                    <a:pt x="4403" y="28702"/>
                  </a:cubicBezTo>
                  <a:cubicBezTo>
                    <a:pt x="4629" y="28454"/>
                    <a:pt x="4974" y="28295"/>
                    <a:pt x="5310" y="28295"/>
                  </a:cubicBezTo>
                  <a:cubicBezTo>
                    <a:pt x="5482" y="28295"/>
                    <a:pt x="5652" y="28337"/>
                    <a:pt x="5802" y="28429"/>
                  </a:cubicBezTo>
                  <a:cubicBezTo>
                    <a:pt x="6416" y="28702"/>
                    <a:pt x="6621" y="29453"/>
                    <a:pt x="6314" y="29999"/>
                  </a:cubicBezTo>
                  <a:cubicBezTo>
                    <a:pt x="6143" y="30374"/>
                    <a:pt x="5768" y="30579"/>
                    <a:pt x="5392" y="30647"/>
                  </a:cubicBezTo>
                  <a:cubicBezTo>
                    <a:pt x="6587" y="32797"/>
                    <a:pt x="7815" y="34810"/>
                    <a:pt x="9009" y="36619"/>
                  </a:cubicBezTo>
                  <a:cubicBezTo>
                    <a:pt x="9232" y="36396"/>
                    <a:pt x="9543" y="36275"/>
                    <a:pt x="9864" y="36275"/>
                  </a:cubicBezTo>
                  <a:cubicBezTo>
                    <a:pt x="10035" y="36275"/>
                    <a:pt x="10209" y="36309"/>
                    <a:pt x="10374" y="36380"/>
                  </a:cubicBezTo>
                  <a:cubicBezTo>
                    <a:pt x="10989" y="36687"/>
                    <a:pt x="11193" y="37404"/>
                    <a:pt x="10886" y="37984"/>
                  </a:cubicBezTo>
                  <a:cubicBezTo>
                    <a:pt x="10750" y="38223"/>
                    <a:pt x="10545" y="38393"/>
                    <a:pt x="10340" y="38530"/>
                  </a:cubicBezTo>
                  <a:cubicBezTo>
                    <a:pt x="12388" y="41396"/>
                    <a:pt x="13889" y="43171"/>
                    <a:pt x="13889" y="43171"/>
                  </a:cubicBezTo>
                  <a:cubicBezTo>
                    <a:pt x="13889" y="43171"/>
                    <a:pt x="15527" y="43292"/>
                    <a:pt x="18125" y="43292"/>
                  </a:cubicBezTo>
                  <a:cubicBezTo>
                    <a:pt x="19425" y="43292"/>
                    <a:pt x="20964" y="43262"/>
                    <a:pt x="22659" y="43171"/>
                  </a:cubicBezTo>
                  <a:cubicBezTo>
                    <a:pt x="22821" y="43081"/>
                    <a:pt x="22992" y="43038"/>
                    <a:pt x="23168" y="43038"/>
                  </a:cubicBezTo>
                  <a:cubicBezTo>
                    <a:pt x="23326" y="43038"/>
                    <a:pt x="23487" y="43072"/>
                    <a:pt x="23648" y="43137"/>
                  </a:cubicBezTo>
                  <a:cubicBezTo>
                    <a:pt x="25934" y="43000"/>
                    <a:pt x="28494" y="42761"/>
                    <a:pt x="31053" y="42318"/>
                  </a:cubicBezTo>
                  <a:cubicBezTo>
                    <a:pt x="31288" y="42036"/>
                    <a:pt x="31652" y="41867"/>
                    <a:pt x="32023" y="41867"/>
                  </a:cubicBezTo>
                  <a:cubicBezTo>
                    <a:pt x="32191" y="41867"/>
                    <a:pt x="32360" y="41902"/>
                    <a:pt x="32520" y="41976"/>
                  </a:cubicBezTo>
                  <a:cubicBezTo>
                    <a:pt x="32554" y="41976"/>
                    <a:pt x="32554" y="42010"/>
                    <a:pt x="32588" y="42010"/>
                  </a:cubicBezTo>
                  <a:cubicBezTo>
                    <a:pt x="33578" y="41840"/>
                    <a:pt x="34602" y="41601"/>
                    <a:pt x="35591" y="41328"/>
                  </a:cubicBezTo>
                  <a:cubicBezTo>
                    <a:pt x="35148" y="40987"/>
                    <a:pt x="34977" y="40407"/>
                    <a:pt x="35250" y="39895"/>
                  </a:cubicBezTo>
                  <a:cubicBezTo>
                    <a:pt x="35462" y="39471"/>
                    <a:pt x="35853" y="39242"/>
                    <a:pt x="36266" y="39242"/>
                  </a:cubicBezTo>
                  <a:cubicBezTo>
                    <a:pt x="36451" y="39242"/>
                    <a:pt x="36640" y="39288"/>
                    <a:pt x="36820" y="39383"/>
                  </a:cubicBezTo>
                  <a:cubicBezTo>
                    <a:pt x="37366" y="39690"/>
                    <a:pt x="37604" y="40304"/>
                    <a:pt x="37366" y="40884"/>
                  </a:cubicBezTo>
                  <a:cubicBezTo>
                    <a:pt x="44804" y="38666"/>
                    <a:pt x="51254" y="34435"/>
                    <a:pt x="51595" y="26553"/>
                  </a:cubicBezTo>
                  <a:cubicBezTo>
                    <a:pt x="51834" y="21912"/>
                    <a:pt x="49513" y="17305"/>
                    <a:pt x="45521" y="14814"/>
                  </a:cubicBezTo>
                  <a:cubicBezTo>
                    <a:pt x="43440" y="13499"/>
                    <a:pt x="41343" y="12988"/>
                    <a:pt x="39335" y="12988"/>
                  </a:cubicBezTo>
                  <a:cubicBezTo>
                    <a:pt x="38478" y="12988"/>
                    <a:pt x="37636" y="13081"/>
                    <a:pt x="36820" y="13245"/>
                  </a:cubicBezTo>
                  <a:cubicBezTo>
                    <a:pt x="36956" y="13552"/>
                    <a:pt x="36956" y="13893"/>
                    <a:pt x="36786" y="14234"/>
                  </a:cubicBezTo>
                  <a:cubicBezTo>
                    <a:pt x="36569" y="14643"/>
                    <a:pt x="36149" y="14866"/>
                    <a:pt x="35729" y="14866"/>
                  </a:cubicBezTo>
                  <a:cubicBezTo>
                    <a:pt x="35553" y="14866"/>
                    <a:pt x="35377" y="14827"/>
                    <a:pt x="35216" y="14746"/>
                  </a:cubicBezTo>
                  <a:cubicBezTo>
                    <a:pt x="34875" y="14575"/>
                    <a:pt x="34670" y="14268"/>
                    <a:pt x="34568" y="13893"/>
                  </a:cubicBezTo>
                  <a:cubicBezTo>
                    <a:pt x="31496" y="15019"/>
                    <a:pt x="28903" y="17066"/>
                    <a:pt x="27265" y="18568"/>
                  </a:cubicBezTo>
                  <a:cubicBezTo>
                    <a:pt x="27368" y="18568"/>
                    <a:pt x="27470" y="18602"/>
                    <a:pt x="27572" y="18670"/>
                  </a:cubicBezTo>
                  <a:cubicBezTo>
                    <a:pt x="28187" y="18943"/>
                    <a:pt x="28391" y="19660"/>
                    <a:pt x="28084" y="20240"/>
                  </a:cubicBezTo>
                  <a:cubicBezTo>
                    <a:pt x="27864" y="20632"/>
                    <a:pt x="27433" y="20865"/>
                    <a:pt x="27005" y="20865"/>
                  </a:cubicBezTo>
                  <a:cubicBezTo>
                    <a:pt x="26837" y="20865"/>
                    <a:pt x="26669" y="20829"/>
                    <a:pt x="26515" y="20752"/>
                  </a:cubicBezTo>
                  <a:cubicBezTo>
                    <a:pt x="26173" y="20581"/>
                    <a:pt x="25934" y="20274"/>
                    <a:pt x="25866" y="19899"/>
                  </a:cubicBezTo>
                  <a:cubicBezTo>
                    <a:pt x="25559" y="20172"/>
                    <a:pt x="25388" y="20411"/>
                    <a:pt x="25388" y="20411"/>
                  </a:cubicBezTo>
                  <a:cubicBezTo>
                    <a:pt x="25388" y="20411"/>
                    <a:pt x="25900" y="18397"/>
                    <a:pt x="26003" y="15633"/>
                  </a:cubicBezTo>
                  <a:cubicBezTo>
                    <a:pt x="25696" y="15292"/>
                    <a:pt x="25627" y="14780"/>
                    <a:pt x="25832" y="14302"/>
                  </a:cubicBezTo>
                  <a:cubicBezTo>
                    <a:pt x="25866" y="14200"/>
                    <a:pt x="25934" y="14132"/>
                    <a:pt x="26003" y="14030"/>
                  </a:cubicBezTo>
                  <a:cubicBezTo>
                    <a:pt x="25866" y="9389"/>
                    <a:pt x="24331" y="3417"/>
                    <a:pt x="18052" y="892"/>
                  </a:cubicBezTo>
                  <a:cubicBezTo>
                    <a:pt x="16530" y="283"/>
                    <a:pt x="14923" y="0"/>
                    <a:pt x="13317" y="0"/>
                  </a:cubicBezTo>
                  <a:close/>
                </a:path>
              </a:pathLst>
            </a:custGeom>
            <a:solidFill>
              <a:srgbClr val="EE5E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3" name="Google Shape;1053;p29"/>
          <p:cNvGrpSpPr/>
          <p:nvPr/>
        </p:nvGrpSpPr>
        <p:grpSpPr>
          <a:xfrm rot="-3062028">
            <a:off x="-397106" y="1625134"/>
            <a:ext cx="1466405" cy="1097076"/>
            <a:chOff x="2683075" y="2759700"/>
            <a:chExt cx="1544925" cy="1083825"/>
          </a:xfrm>
        </p:grpSpPr>
        <p:sp>
          <p:nvSpPr>
            <p:cNvPr id="1054" name="Google Shape;1054;p29"/>
            <p:cNvSpPr/>
            <p:nvPr/>
          </p:nvSpPr>
          <p:spPr>
            <a:xfrm>
              <a:off x="2683075" y="2759850"/>
              <a:ext cx="1544925" cy="1083675"/>
            </a:xfrm>
            <a:custGeom>
              <a:avLst/>
              <a:gdLst/>
              <a:ahLst/>
              <a:cxnLst/>
              <a:rect l="l" t="t" r="r" b="b"/>
              <a:pathLst>
                <a:path w="61797" h="43347" extrusionOk="0">
                  <a:moveTo>
                    <a:pt x="23324" y="1"/>
                  </a:moveTo>
                  <a:cubicBezTo>
                    <a:pt x="20321" y="1"/>
                    <a:pt x="17333" y="1037"/>
                    <a:pt x="14980" y="2968"/>
                  </a:cubicBezTo>
                  <a:cubicBezTo>
                    <a:pt x="0" y="14979"/>
                    <a:pt x="23886" y="43233"/>
                    <a:pt x="23886" y="43233"/>
                  </a:cubicBezTo>
                  <a:cubicBezTo>
                    <a:pt x="23886" y="43233"/>
                    <a:pt x="25517" y="43346"/>
                    <a:pt x="28101" y="43346"/>
                  </a:cubicBezTo>
                  <a:cubicBezTo>
                    <a:pt x="37799" y="43346"/>
                    <a:pt x="60918" y="41750"/>
                    <a:pt x="61592" y="26581"/>
                  </a:cubicBezTo>
                  <a:cubicBezTo>
                    <a:pt x="61797" y="21906"/>
                    <a:pt x="59476" y="17299"/>
                    <a:pt x="55484" y="14808"/>
                  </a:cubicBezTo>
                  <a:cubicBezTo>
                    <a:pt x="53361" y="13486"/>
                    <a:pt x="51246" y="12963"/>
                    <a:pt x="49230" y="12963"/>
                  </a:cubicBezTo>
                  <a:cubicBezTo>
                    <a:pt x="41625" y="12963"/>
                    <a:pt x="35420" y="20405"/>
                    <a:pt x="35420" y="20405"/>
                  </a:cubicBezTo>
                  <a:cubicBezTo>
                    <a:pt x="35420" y="20405"/>
                    <a:pt x="39173" y="5356"/>
                    <a:pt x="28083" y="920"/>
                  </a:cubicBezTo>
                  <a:cubicBezTo>
                    <a:pt x="26556" y="300"/>
                    <a:pt x="24938" y="1"/>
                    <a:pt x="23324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29"/>
            <p:cNvSpPr/>
            <p:nvPr/>
          </p:nvSpPr>
          <p:spPr>
            <a:xfrm>
              <a:off x="2932150" y="2759700"/>
              <a:ext cx="1295850" cy="1082300"/>
            </a:xfrm>
            <a:custGeom>
              <a:avLst/>
              <a:gdLst/>
              <a:ahLst/>
              <a:cxnLst/>
              <a:rect l="l" t="t" r="r" b="b"/>
              <a:pathLst>
                <a:path w="51834" h="43292" extrusionOk="0">
                  <a:moveTo>
                    <a:pt x="13424" y="1201"/>
                  </a:moveTo>
                  <a:cubicBezTo>
                    <a:pt x="13603" y="1201"/>
                    <a:pt x="13784" y="1244"/>
                    <a:pt x="13957" y="1336"/>
                  </a:cubicBezTo>
                  <a:cubicBezTo>
                    <a:pt x="14571" y="1643"/>
                    <a:pt x="14776" y="2359"/>
                    <a:pt x="14469" y="2905"/>
                  </a:cubicBezTo>
                  <a:cubicBezTo>
                    <a:pt x="14281" y="3329"/>
                    <a:pt x="13897" y="3558"/>
                    <a:pt x="13475" y="3558"/>
                  </a:cubicBezTo>
                  <a:cubicBezTo>
                    <a:pt x="13286" y="3558"/>
                    <a:pt x="13090" y="3512"/>
                    <a:pt x="12899" y="3417"/>
                  </a:cubicBezTo>
                  <a:cubicBezTo>
                    <a:pt x="12319" y="3144"/>
                    <a:pt x="12081" y="2394"/>
                    <a:pt x="12388" y="1848"/>
                  </a:cubicBezTo>
                  <a:cubicBezTo>
                    <a:pt x="12603" y="1440"/>
                    <a:pt x="13004" y="1201"/>
                    <a:pt x="13424" y="1201"/>
                  </a:cubicBezTo>
                  <a:close/>
                  <a:moveTo>
                    <a:pt x="17875" y="3419"/>
                  </a:moveTo>
                  <a:cubicBezTo>
                    <a:pt x="18053" y="3419"/>
                    <a:pt x="18231" y="3462"/>
                    <a:pt x="18393" y="3554"/>
                  </a:cubicBezTo>
                  <a:cubicBezTo>
                    <a:pt x="19007" y="3861"/>
                    <a:pt x="19212" y="4577"/>
                    <a:pt x="18905" y="5123"/>
                  </a:cubicBezTo>
                  <a:cubicBezTo>
                    <a:pt x="18717" y="5547"/>
                    <a:pt x="18333" y="5776"/>
                    <a:pt x="17911" y="5776"/>
                  </a:cubicBezTo>
                  <a:cubicBezTo>
                    <a:pt x="17722" y="5776"/>
                    <a:pt x="17526" y="5730"/>
                    <a:pt x="17335" y="5635"/>
                  </a:cubicBezTo>
                  <a:cubicBezTo>
                    <a:pt x="16789" y="5396"/>
                    <a:pt x="16516" y="4680"/>
                    <a:pt x="16824" y="4066"/>
                  </a:cubicBezTo>
                  <a:cubicBezTo>
                    <a:pt x="17039" y="3658"/>
                    <a:pt x="17457" y="3419"/>
                    <a:pt x="17875" y="3419"/>
                  </a:cubicBezTo>
                  <a:close/>
                  <a:moveTo>
                    <a:pt x="9104" y="4663"/>
                  </a:moveTo>
                  <a:cubicBezTo>
                    <a:pt x="9284" y="4663"/>
                    <a:pt x="9463" y="4702"/>
                    <a:pt x="9624" y="4782"/>
                  </a:cubicBezTo>
                  <a:cubicBezTo>
                    <a:pt x="10170" y="5089"/>
                    <a:pt x="10443" y="5806"/>
                    <a:pt x="10135" y="6386"/>
                  </a:cubicBezTo>
                  <a:cubicBezTo>
                    <a:pt x="9919" y="6795"/>
                    <a:pt x="9516" y="7017"/>
                    <a:pt x="9094" y="7017"/>
                  </a:cubicBezTo>
                  <a:cubicBezTo>
                    <a:pt x="8917" y="7017"/>
                    <a:pt x="8737" y="6978"/>
                    <a:pt x="8566" y="6898"/>
                  </a:cubicBezTo>
                  <a:cubicBezTo>
                    <a:pt x="7986" y="6591"/>
                    <a:pt x="7747" y="5874"/>
                    <a:pt x="8054" y="5294"/>
                  </a:cubicBezTo>
                  <a:cubicBezTo>
                    <a:pt x="8246" y="4885"/>
                    <a:pt x="8676" y="4663"/>
                    <a:pt x="9104" y="4663"/>
                  </a:cubicBezTo>
                  <a:close/>
                  <a:moveTo>
                    <a:pt x="22362" y="5686"/>
                  </a:moveTo>
                  <a:cubicBezTo>
                    <a:pt x="22543" y="5686"/>
                    <a:pt x="22726" y="5725"/>
                    <a:pt x="22897" y="5806"/>
                  </a:cubicBezTo>
                  <a:cubicBezTo>
                    <a:pt x="23478" y="6113"/>
                    <a:pt x="23682" y="6830"/>
                    <a:pt x="23409" y="7410"/>
                  </a:cubicBezTo>
                  <a:cubicBezTo>
                    <a:pt x="23193" y="7819"/>
                    <a:pt x="22790" y="8041"/>
                    <a:pt x="22356" y="8041"/>
                  </a:cubicBezTo>
                  <a:cubicBezTo>
                    <a:pt x="22174" y="8041"/>
                    <a:pt x="21987" y="8002"/>
                    <a:pt x="21806" y="7921"/>
                  </a:cubicBezTo>
                  <a:cubicBezTo>
                    <a:pt x="21225" y="7648"/>
                    <a:pt x="20987" y="6932"/>
                    <a:pt x="21294" y="6318"/>
                  </a:cubicBezTo>
                  <a:cubicBezTo>
                    <a:pt x="21510" y="5909"/>
                    <a:pt x="21930" y="5686"/>
                    <a:pt x="22362" y="5686"/>
                  </a:cubicBezTo>
                  <a:close/>
                  <a:moveTo>
                    <a:pt x="13540" y="6881"/>
                  </a:moveTo>
                  <a:cubicBezTo>
                    <a:pt x="13720" y="6881"/>
                    <a:pt x="13899" y="6920"/>
                    <a:pt x="14060" y="7000"/>
                  </a:cubicBezTo>
                  <a:cubicBezTo>
                    <a:pt x="14606" y="7307"/>
                    <a:pt x="14879" y="8024"/>
                    <a:pt x="14571" y="8604"/>
                  </a:cubicBezTo>
                  <a:cubicBezTo>
                    <a:pt x="14355" y="9013"/>
                    <a:pt x="13952" y="9235"/>
                    <a:pt x="13530" y="9235"/>
                  </a:cubicBezTo>
                  <a:cubicBezTo>
                    <a:pt x="13353" y="9235"/>
                    <a:pt x="13173" y="9196"/>
                    <a:pt x="13002" y="9116"/>
                  </a:cubicBezTo>
                  <a:cubicBezTo>
                    <a:pt x="12422" y="8843"/>
                    <a:pt x="12217" y="8126"/>
                    <a:pt x="12490" y="7512"/>
                  </a:cubicBezTo>
                  <a:cubicBezTo>
                    <a:pt x="12682" y="7103"/>
                    <a:pt x="13112" y="6881"/>
                    <a:pt x="13540" y="6881"/>
                  </a:cubicBezTo>
                  <a:close/>
                  <a:moveTo>
                    <a:pt x="4789" y="7222"/>
                  </a:moveTo>
                  <a:cubicBezTo>
                    <a:pt x="4970" y="7222"/>
                    <a:pt x="5153" y="7261"/>
                    <a:pt x="5324" y="7341"/>
                  </a:cubicBezTo>
                  <a:cubicBezTo>
                    <a:pt x="5904" y="7648"/>
                    <a:pt x="6109" y="8365"/>
                    <a:pt x="5836" y="8945"/>
                  </a:cubicBezTo>
                  <a:cubicBezTo>
                    <a:pt x="5616" y="9337"/>
                    <a:pt x="5202" y="9570"/>
                    <a:pt x="4759" y="9570"/>
                  </a:cubicBezTo>
                  <a:cubicBezTo>
                    <a:pt x="4585" y="9570"/>
                    <a:pt x="4406" y="9534"/>
                    <a:pt x="4232" y="9457"/>
                  </a:cubicBezTo>
                  <a:cubicBezTo>
                    <a:pt x="3652" y="9184"/>
                    <a:pt x="3447" y="8467"/>
                    <a:pt x="3720" y="7853"/>
                  </a:cubicBezTo>
                  <a:cubicBezTo>
                    <a:pt x="3937" y="7444"/>
                    <a:pt x="4357" y="7222"/>
                    <a:pt x="4789" y="7222"/>
                  </a:cubicBezTo>
                  <a:close/>
                  <a:moveTo>
                    <a:pt x="17954" y="9144"/>
                  </a:moveTo>
                  <a:cubicBezTo>
                    <a:pt x="18142" y="9144"/>
                    <a:pt x="18337" y="9190"/>
                    <a:pt x="18530" y="9286"/>
                  </a:cubicBezTo>
                  <a:cubicBezTo>
                    <a:pt x="19144" y="9559"/>
                    <a:pt x="19349" y="10276"/>
                    <a:pt x="19042" y="10856"/>
                  </a:cubicBezTo>
                  <a:cubicBezTo>
                    <a:pt x="18821" y="11248"/>
                    <a:pt x="18408" y="11481"/>
                    <a:pt x="17978" y="11481"/>
                  </a:cubicBezTo>
                  <a:cubicBezTo>
                    <a:pt x="17808" y="11481"/>
                    <a:pt x="17636" y="11445"/>
                    <a:pt x="17472" y="11368"/>
                  </a:cubicBezTo>
                  <a:cubicBezTo>
                    <a:pt x="16926" y="11095"/>
                    <a:pt x="16653" y="10378"/>
                    <a:pt x="16960" y="9764"/>
                  </a:cubicBezTo>
                  <a:cubicBezTo>
                    <a:pt x="17171" y="9366"/>
                    <a:pt x="17543" y="9144"/>
                    <a:pt x="17954" y="9144"/>
                  </a:cubicBezTo>
                  <a:close/>
                  <a:moveTo>
                    <a:pt x="9198" y="9487"/>
                  </a:moveTo>
                  <a:cubicBezTo>
                    <a:pt x="9388" y="9487"/>
                    <a:pt x="9581" y="9533"/>
                    <a:pt x="9760" y="9628"/>
                  </a:cubicBezTo>
                  <a:cubicBezTo>
                    <a:pt x="10306" y="9901"/>
                    <a:pt x="10545" y="10617"/>
                    <a:pt x="10272" y="11197"/>
                  </a:cubicBezTo>
                  <a:cubicBezTo>
                    <a:pt x="10055" y="11606"/>
                    <a:pt x="9652" y="11829"/>
                    <a:pt x="9218" y="11829"/>
                  </a:cubicBezTo>
                  <a:cubicBezTo>
                    <a:pt x="9037" y="11829"/>
                    <a:pt x="8849" y="11790"/>
                    <a:pt x="8668" y="11709"/>
                  </a:cubicBezTo>
                  <a:cubicBezTo>
                    <a:pt x="8122" y="11436"/>
                    <a:pt x="7883" y="10720"/>
                    <a:pt x="8156" y="10139"/>
                  </a:cubicBezTo>
                  <a:cubicBezTo>
                    <a:pt x="8368" y="9715"/>
                    <a:pt x="8776" y="9487"/>
                    <a:pt x="9198" y="9487"/>
                  </a:cubicBezTo>
                  <a:close/>
                  <a:moveTo>
                    <a:pt x="22412" y="11397"/>
                  </a:moveTo>
                  <a:cubicBezTo>
                    <a:pt x="22597" y="11397"/>
                    <a:pt x="22786" y="11443"/>
                    <a:pt x="22966" y="11539"/>
                  </a:cubicBezTo>
                  <a:cubicBezTo>
                    <a:pt x="23580" y="11846"/>
                    <a:pt x="23785" y="12562"/>
                    <a:pt x="23478" y="13108"/>
                  </a:cubicBezTo>
                  <a:cubicBezTo>
                    <a:pt x="23262" y="13515"/>
                    <a:pt x="22861" y="13755"/>
                    <a:pt x="22441" y="13755"/>
                  </a:cubicBezTo>
                  <a:cubicBezTo>
                    <a:pt x="22263" y="13755"/>
                    <a:pt x="22081" y="13712"/>
                    <a:pt x="21908" y="13620"/>
                  </a:cubicBezTo>
                  <a:cubicBezTo>
                    <a:pt x="21362" y="13381"/>
                    <a:pt x="21089" y="12630"/>
                    <a:pt x="21396" y="12050"/>
                  </a:cubicBezTo>
                  <a:cubicBezTo>
                    <a:pt x="21608" y="11626"/>
                    <a:pt x="21999" y="11397"/>
                    <a:pt x="22412" y="11397"/>
                  </a:cubicBezTo>
                  <a:close/>
                  <a:moveTo>
                    <a:pt x="13685" y="11739"/>
                  </a:moveTo>
                  <a:cubicBezTo>
                    <a:pt x="13873" y="11739"/>
                    <a:pt x="14061" y="11785"/>
                    <a:pt x="14230" y="11880"/>
                  </a:cubicBezTo>
                  <a:cubicBezTo>
                    <a:pt x="14810" y="12187"/>
                    <a:pt x="15049" y="12903"/>
                    <a:pt x="14742" y="13449"/>
                  </a:cubicBezTo>
                  <a:cubicBezTo>
                    <a:pt x="14523" y="13839"/>
                    <a:pt x="14113" y="14090"/>
                    <a:pt x="13685" y="14090"/>
                  </a:cubicBezTo>
                  <a:cubicBezTo>
                    <a:pt x="13513" y="14090"/>
                    <a:pt x="13339" y="14049"/>
                    <a:pt x="13172" y="13961"/>
                  </a:cubicBezTo>
                  <a:cubicBezTo>
                    <a:pt x="12558" y="13654"/>
                    <a:pt x="12353" y="12972"/>
                    <a:pt x="12661" y="12392"/>
                  </a:cubicBezTo>
                  <a:cubicBezTo>
                    <a:pt x="12849" y="11968"/>
                    <a:pt x="13265" y="11739"/>
                    <a:pt x="13685" y="11739"/>
                  </a:cubicBezTo>
                  <a:close/>
                  <a:moveTo>
                    <a:pt x="4823" y="12933"/>
                  </a:moveTo>
                  <a:cubicBezTo>
                    <a:pt x="5009" y="12933"/>
                    <a:pt x="5202" y="12979"/>
                    <a:pt x="5392" y="13074"/>
                  </a:cubicBezTo>
                  <a:cubicBezTo>
                    <a:pt x="6007" y="13381"/>
                    <a:pt x="6211" y="14098"/>
                    <a:pt x="5904" y="14644"/>
                  </a:cubicBezTo>
                  <a:cubicBezTo>
                    <a:pt x="5692" y="15068"/>
                    <a:pt x="5301" y="15297"/>
                    <a:pt x="4889" y="15297"/>
                  </a:cubicBezTo>
                  <a:cubicBezTo>
                    <a:pt x="4704" y="15297"/>
                    <a:pt x="4514" y="15251"/>
                    <a:pt x="4335" y="15156"/>
                  </a:cubicBezTo>
                  <a:cubicBezTo>
                    <a:pt x="3789" y="14883"/>
                    <a:pt x="3550" y="14166"/>
                    <a:pt x="3823" y="13586"/>
                  </a:cubicBezTo>
                  <a:cubicBezTo>
                    <a:pt x="4035" y="13162"/>
                    <a:pt x="4409" y="12933"/>
                    <a:pt x="4823" y="12933"/>
                  </a:cubicBezTo>
                  <a:close/>
                  <a:moveTo>
                    <a:pt x="18112" y="13997"/>
                  </a:moveTo>
                  <a:cubicBezTo>
                    <a:pt x="18294" y="13997"/>
                    <a:pt x="18483" y="14040"/>
                    <a:pt x="18666" y="14132"/>
                  </a:cubicBezTo>
                  <a:cubicBezTo>
                    <a:pt x="19246" y="14439"/>
                    <a:pt x="19485" y="15156"/>
                    <a:pt x="19178" y="15702"/>
                  </a:cubicBezTo>
                  <a:cubicBezTo>
                    <a:pt x="18962" y="16109"/>
                    <a:pt x="18562" y="16348"/>
                    <a:pt x="18141" y="16348"/>
                  </a:cubicBezTo>
                  <a:cubicBezTo>
                    <a:pt x="17963" y="16348"/>
                    <a:pt x="17781" y="16305"/>
                    <a:pt x="17608" y="16213"/>
                  </a:cubicBezTo>
                  <a:cubicBezTo>
                    <a:pt x="17028" y="15940"/>
                    <a:pt x="16789" y="15258"/>
                    <a:pt x="17097" y="14644"/>
                  </a:cubicBezTo>
                  <a:cubicBezTo>
                    <a:pt x="17288" y="14236"/>
                    <a:pt x="17682" y="13997"/>
                    <a:pt x="18112" y="13997"/>
                  </a:cubicBezTo>
                  <a:close/>
                  <a:moveTo>
                    <a:pt x="40126" y="14729"/>
                  </a:moveTo>
                  <a:cubicBezTo>
                    <a:pt x="40307" y="14729"/>
                    <a:pt x="40494" y="14768"/>
                    <a:pt x="40676" y="14848"/>
                  </a:cubicBezTo>
                  <a:cubicBezTo>
                    <a:pt x="41256" y="15156"/>
                    <a:pt x="41495" y="15872"/>
                    <a:pt x="41187" y="16452"/>
                  </a:cubicBezTo>
                  <a:cubicBezTo>
                    <a:pt x="40967" y="16844"/>
                    <a:pt x="40536" y="17078"/>
                    <a:pt x="40108" y="17078"/>
                  </a:cubicBezTo>
                  <a:cubicBezTo>
                    <a:pt x="39940" y="17078"/>
                    <a:pt x="39772" y="17041"/>
                    <a:pt x="39618" y="16964"/>
                  </a:cubicBezTo>
                  <a:cubicBezTo>
                    <a:pt x="39038" y="16657"/>
                    <a:pt x="38833" y="15975"/>
                    <a:pt x="39106" y="15360"/>
                  </a:cubicBezTo>
                  <a:cubicBezTo>
                    <a:pt x="39298" y="14951"/>
                    <a:pt x="39694" y="14729"/>
                    <a:pt x="40126" y="14729"/>
                  </a:cubicBezTo>
                  <a:close/>
                  <a:moveTo>
                    <a:pt x="9329" y="15192"/>
                  </a:moveTo>
                  <a:cubicBezTo>
                    <a:pt x="9508" y="15192"/>
                    <a:pt x="9690" y="15235"/>
                    <a:pt x="9863" y="15326"/>
                  </a:cubicBezTo>
                  <a:cubicBezTo>
                    <a:pt x="10477" y="15633"/>
                    <a:pt x="10681" y="16316"/>
                    <a:pt x="10374" y="16896"/>
                  </a:cubicBezTo>
                  <a:cubicBezTo>
                    <a:pt x="10186" y="17320"/>
                    <a:pt x="9802" y="17549"/>
                    <a:pt x="9381" y="17549"/>
                  </a:cubicBezTo>
                  <a:cubicBezTo>
                    <a:pt x="9192" y="17549"/>
                    <a:pt x="8995" y="17503"/>
                    <a:pt x="8805" y="17408"/>
                  </a:cubicBezTo>
                  <a:cubicBezTo>
                    <a:pt x="8225" y="17135"/>
                    <a:pt x="7986" y="16452"/>
                    <a:pt x="8293" y="15838"/>
                  </a:cubicBezTo>
                  <a:cubicBezTo>
                    <a:pt x="8508" y="15431"/>
                    <a:pt x="8909" y="15192"/>
                    <a:pt x="9329" y="15192"/>
                  </a:cubicBezTo>
                  <a:close/>
                  <a:moveTo>
                    <a:pt x="31344" y="15923"/>
                  </a:moveTo>
                  <a:cubicBezTo>
                    <a:pt x="31521" y="15923"/>
                    <a:pt x="31701" y="15962"/>
                    <a:pt x="31872" y="16043"/>
                  </a:cubicBezTo>
                  <a:cubicBezTo>
                    <a:pt x="32486" y="16350"/>
                    <a:pt x="32691" y="17066"/>
                    <a:pt x="32384" y="17647"/>
                  </a:cubicBezTo>
                  <a:cubicBezTo>
                    <a:pt x="32188" y="18038"/>
                    <a:pt x="31746" y="18272"/>
                    <a:pt x="31311" y="18272"/>
                  </a:cubicBezTo>
                  <a:cubicBezTo>
                    <a:pt x="31139" y="18272"/>
                    <a:pt x="30968" y="18236"/>
                    <a:pt x="30814" y="18158"/>
                  </a:cubicBezTo>
                  <a:cubicBezTo>
                    <a:pt x="30268" y="17851"/>
                    <a:pt x="29995" y="17169"/>
                    <a:pt x="30302" y="16555"/>
                  </a:cubicBezTo>
                  <a:cubicBezTo>
                    <a:pt x="30519" y="16146"/>
                    <a:pt x="30922" y="15923"/>
                    <a:pt x="31344" y="15923"/>
                  </a:cubicBezTo>
                  <a:close/>
                  <a:moveTo>
                    <a:pt x="22608" y="16265"/>
                  </a:moveTo>
                  <a:cubicBezTo>
                    <a:pt x="22785" y="16265"/>
                    <a:pt x="22965" y="16303"/>
                    <a:pt x="23136" y="16384"/>
                  </a:cubicBezTo>
                  <a:cubicBezTo>
                    <a:pt x="23751" y="16691"/>
                    <a:pt x="23955" y="17408"/>
                    <a:pt x="23648" y="17988"/>
                  </a:cubicBezTo>
                  <a:cubicBezTo>
                    <a:pt x="23432" y="18397"/>
                    <a:pt x="23012" y="18619"/>
                    <a:pt x="22591" y="18619"/>
                  </a:cubicBezTo>
                  <a:cubicBezTo>
                    <a:pt x="22416" y="18619"/>
                    <a:pt x="22240" y="18580"/>
                    <a:pt x="22079" y="18500"/>
                  </a:cubicBezTo>
                  <a:cubicBezTo>
                    <a:pt x="21464" y="18193"/>
                    <a:pt x="21260" y="17510"/>
                    <a:pt x="21567" y="16896"/>
                  </a:cubicBezTo>
                  <a:cubicBezTo>
                    <a:pt x="21783" y="16487"/>
                    <a:pt x="22186" y="16265"/>
                    <a:pt x="22608" y="16265"/>
                  </a:cubicBezTo>
                  <a:close/>
                  <a:moveTo>
                    <a:pt x="44585" y="16994"/>
                  </a:moveTo>
                  <a:cubicBezTo>
                    <a:pt x="44773" y="16994"/>
                    <a:pt x="44966" y="17040"/>
                    <a:pt x="45146" y="17135"/>
                  </a:cubicBezTo>
                  <a:cubicBezTo>
                    <a:pt x="45760" y="17408"/>
                    <a:pt x="45965" y="18158"/>
                    <a:pt x="45658" y="18704"/>
                  </a:cubicBezTo>
                  <a:cubicBezTo>
                    <a:pt x="45442" y="19112"/>
                    <a:pt x="45024" y="19351"/>
                    <a:pt x="44606" y="19351"/>
                  </a:cubicBezTo>
                  <a:cubicBezTo>
                    <a:pt x="44428" y="19351"/>
                    <a:pt x="44250" y="19308"/>
                    <a:pt x="44088" y="19216"/>
                  </a:cubicBezTo>
                  <a:cubicBezTo>
                    <a:pt x="43542" y="18909"/>
                    <a:pt x="43269" y="18227"/>
                    <a:pt x="43576" y="17647"/>
                  </a:cubicBezTo>
                  <a:cubicBezTo>
                    <a:pt x="43764" y="17222"/>
                    <a:pt x="44164" y="16994"/>
                    <a:pt x="44585" y="16994"/>
                  </a:cubicBezTo>
                  <a:close/>
                  <a:moveTo>
                    <a:pt x="13771" y="17459"/>
                  </a:moveTo>
                  <a:cubicBezTo>
                    <a:pt x="13947" y="17459"/>
                    <a:pt x="14127" y="17498"/>
                    <a:pt x="14299" y="17578"/>
                  </a:cubicBezTo>
                  <a:cubicBezTo>
                    <a:pt x="14913" y="17885"/>
                    <a:pt x="15117" y="18602"/>
                    <a:pt x="14810" y="19148"/>
                  </a:cubicBezTo>
                  <a:cubicBezTo>
                    <a:pt x="14622" y="19572"/>
                    <a:pt x="14206" y="19801"/>
                    <a:pt x="13786" y="19801"/>
                  </a:cubicBezTo>
                  <a:cubicBezTo>
                    <a:pt x="13598" y="19801"/>
                    <a:pt x="13410" y="19755"/>
                    <a:pt x="13241" y="19660"/>
                  </a:cubicBezTo>
                  <a:cubicBezTo>
                    <a:pt x="12695" y="19387"/>
                    <a:pt x="12422" y="18704"/>
                    <a:pt x="12729" y="18090"/>
                  </a:cubicBezTo>
                  <a:cubicBezTo>
                    <a:pt x="12945" y="17681"/>
                    <a:pt x="13348" y="17459"/>
                    <a:pt x="13771" y="17459"/>
                  </a:cubicBezTo>
                  <a:close/>
                  <a:moveTo>
                    <a:pt x="5035" y="17800"/>
                  </a:moveTo>
                  <a:cubicBezTo>
                    <a:pt x="5212" y="17800"/>
                    <a:pt x="5392" y="17839"/>
                    <a:pt x="5563" y="17920"/>
                  </a:cubicBezTo>
                  <a:cubicBezTo>
                    <a:pt x="6177" y="18227"/>
                    <a:pt x="6382" y="18943"/>
                    <a:pt x="6075" y="19523"/>
                  </a:cubicBezTo>
                  <a:cubicBezTo>
                    <a:pt x="5864" y="19922"/>
                    <a:pt x="5476" y="20143"/>
                    <a:pt x="5065" y="20143"/>
                  </a:cubicBezTo>
                  <a:cubicBezTo>
                    <a:pt x="4878" y="20143"/>
                    <a:pt x="4687" y="20097"/>
                    <a:pt x="4505" y="20001"/>
                  </a:cubicBezTo>
                  <a:cubicBezTo>
                    <a:pt x="3891" y="19728"/>
                    <a:pt x="3686" y="19046"/>
                    <a:pt x="3993" y="18431"/>
                  </a:cubicBezTo>
                  <a:cubicBezTo>
                    <a:pt x="4210" y="18022"/>
                    <a:pt x="4613" y="17800"/>
                    <a:pt x="5035" y="17800"/>
                  </a:cubicBezTo>
                  <a:close/>
                  <a:moveTo>
                    <a:pt x="35814" y="18188"/>
                  </a:moveTo>
                  <a:cubicBezTo>
                    <a:pt x="36004" y="18188"/>
                    <a:pt x="36196" y="18234"/>
                    <a:pt x="36376" y="18329"/>
                  </a:cubicBezTo>
                  <a:cubicBezTo>
                    <a:pt x="36922" y="18602"/>
                    <a:pt x="37161" y="19353"/>
                    <a:pt x="36888" y="19899"/>
                  </a:cubicBezTo>
                  <a:cubicBezTo>
                    <a:pt x="36672" y="20306"/>
                    <a:pt x="36272" y="20545"/>
                    <a:pt x="35839" y="20545"/>
                  </a:cubicBezTo>
                  <a:cubicBezTo>
                    <a:pt x="35656" y="20545"/>
                    <a:pt x="35467" y="20502"/>
                    <a:pt x="35284" y="20411"/>
                  </a:cubicBezTo>
                  <a:cubicBezTo>
                    <a:pt x="34704" y="20103"/>
                    <a:pt x="34499" y="19421"/>
                    <a:pt x="34772" y="18841"/>
                  </a:cubicBezTo>
                  <a:cubicBezTo>
                    <a:pt x="34984" y="18417"/>
                    <a:pt x="35392" y="18188"/>
                    <a:pt x="35814" y="18188"/>
                  </a:cubicBezTo>
                  <a:close/>
                  <a:moveTo>
                    <a:pt x="49043" y="19246"/>
                  </a:moveTo>
                  <a:cubicBezTo>
                    <a:pt x="49227" y="19246"/>
                    <a:pt x="49413" y="19292"/>
                    <a:pt x="49582" y="19387"/>
                  </a:cubicBezTo>
                  <a:cubicBezTo>
                    <a:pt x="50196" y="19694"/>
                    <a:pt x="50401" y="20411"/>
                    <a:pt x="50093" y="20956"/>
                  </a:cubicBezTo>
                  <a:cubicBezTo>
                    <a:pt x="49874" y="21346"/>
                    <a:pt x="49464" y="21597"/>
                    <a:pt x="49036" y="21597"/>
                  </a:cubicBezTo>
                  <a:cubicBezTo>
                    <a:pt x="48865" y="21597"/>
                    <a:pt x="48690" y="21556"/>
                    <a:pt x="48524" y="21468"/>
                  </a:cubicBezTo>
                  <a:cubicBezTo>
                    <a:pt x="47978" y="21161"/>
                    <a:pt x="47739" y="20445"/>
                    <a:pt x="48012" y="19899"/>
                  </a:cubicBezTo>
                  <a:cubicBezTo>
                    <a:pt x="48224" y="19475"/>
                    <a:pt x="48631" y="19246"/>
                    <a:pt x="49043" y="19246"/>
                  </a:cubicBezTo>
                  <a:close/>
                  <a:moveTo>
                    <a:pt x="18226" y="19723"/>
                  </a:moveTo>
                  <a:cubicBezTo>
                    <a:pt x="18416" y="19723"/>
                    <a:pt x="18613" y="19769"/>
                    <a:pt x="18803" y="19865"/>
                  </a:cubicBezTo>
                  <a:cubicBezTo>
                    <a:pt x="19383" y="20138"/>
                    <a:pt x="19588" y="20854"/>
                    <a:pt x="19315" y="21434"/>
                  </a:cubicBezTo>
                  <a:cubicBezTo>
                    <a:pt x="19098" y="21843"/>
                    <a:pt x="18678" y="22066"/>
                    <a:pt x="18246" y="22066"/>
                  </a:cubicBezTo>
                  <a:cubicBezTo>
                    <a:pt x="18065" y="22066"/>
                    <a:pt x="17882" y="22027"/>
                    <a:pt x="17711" y="21946"/>
                  </a:cubicBezTo>
                  <a:cubicBezTo>
                    <a:pt x="17131" y="21639"/>
                    <a:pt x="16926" y="20956"/>
                    <a:pt x="17199" y="20376"/>
                  </a:cubicBezTo>
                  <a:cubicBezTo>
                    <a:pt x="17411" y="19952"/>
                    <a:pt x="17802" y="19723"/>
                    <a:pt x="18226" y="19723"/>
                  </a:cubicBezTo>
                  <a:close/>
                  <a:moveTo>
                    <a:pt x="9445" y="20065"/>
                  </a:moveTo>
                  <a:cubicBezTo>
                    <a:pt x="9630" y="20065"/>
                    <a:pt x="9819" y="20111"/>
                    <a:pt x="9999" y="20206"/>
                  </a:cubicBezTo>
                  <a:cubicBezTo>
                    <a:pt x="10613" y="20479"/>
                    <a:pt x="10818" y="21161"/>
                    <a:pt x="10511" y="21775"/>
                  </a:cubicBezTo>
                  <a:cubicBezTo>
                    <a:pt x="10294" y="22184"/>
                    <a:pt x="9874" y="22407"/>
                    <a:pt x="9454" y="22407"/>
                  </a:cubicBezTo>
                  <a:cubicBezTo>
                    <a:pt x="9278" y="22407"/>
                    <a:pt x="9102" y="22368"/>
                    <a:pt x="8941" y="22287"/>
                  </a:cubicBezTo>
                  <a:cubicBezTo>
                    <a:pt x="8395" y="21980"/>
                    <a:pt x="8122" y="21298"/>
                    <a:pt x="8429" y="20718"/>
                  </a:cubicBezTo>
                  <a:cubicBezTo>
                    <a:pt x="8641" y="20294"/>
                    <a:pt x="9032" y="20065"/>
                    <a:pt x="9445" y="20065"/>
                  </a:cubicBezTo>
                  <a:close/>
                  <a:moveTo>
                    <a:pt x="40250" y="20440"/>
                  </a:moveTo>
                  <a:cubicBezTo>
                    <a:pt x="40440" y="20440"/>
                    <a:pt x="40632" y="20486"/>
                    <a:pt x="40812" y="20581"/>
                  </a:cubicBezTo>
                  <a:cubicBezTo>
                    <a:pt x="41392" y="20854"/>
                    <a:pt x="41597" y="21605"/>
                    <a:pt x="41324" y="22151"/>
                  </a:cubicBezTo>
                  <a:cubicBezTo>
                    <a:pt x="41105" y="22540"/>
                    <a:pt x="40694" y="22791"/>
                    <a:pt x="40254" y="22791"/>
                  </a:cubicBezTo>
                  <a:cubicBezTo>
                    <a:pt x="40078" y="22791"/>
                    <a:pt x="39896" y="22751"/>
                    <a:pt x="39720" y="22663"/>
                  </a:cubicBezTo>
                  <a:cubicBezTo>
                    <a:pt x="39174" y="22356"/>
                    <a:pt x="38935" y="21673"/>
                    <a:pt x="39208" y="21093"/>
                  </a:cubicBezTo>
                  <a:cubicBezTo>
                    <a:pt x="39420" y="20669"/>
                    <a:pt x="39828" y="20440"/>
                    <a:pt x="40250" y="20440"/>
                  </a:cubicBezTo>
                  <a:close/>
                  <a:moveTo>
                    <a:pt x="31454" y="20781"/>
                  </a:moveTo>
                  <a:cubicBezTo>
                    <a:pt x="31639" y="20781"/>
                    <a:pt x="31829" y="20827"/>
                    <a:pt x="32008" y="20922"/>
                  </a:cubicBezTo>
                  <a:cubicBezTo>
                    <a:pt x="32623" y="21229"/>
                    <a:pt x="32827" y="21946"/>
                    <a:pt x="32520" y="22492"/>
                  </a:cubicBezTo>
                  <a:cubicBezTo>
                    <a:pt x="32305" y="22899"/>
                    <a:pt x="31887" y="23138"/>
                    <a:pt x="31469" y="23138"/>
                  </a:cubicBezTo>
                  <a:cubicBezTo>
                    <a:pt x="31291" y="23138"/>
                    <a:pt x="31113" y="23095"/>
                    <a:pt x="30951" y="23004"/>
                  </a:cubicBezTo>
                  <a:cubicBezTo>
                    <a:pt x="30405" y="22697"/>
                    <a:pt x="30166" y="21980"/>
                    <a:pt x="30439" y="21434"/>
                  </a:cubicBezTo>
                  <a:cubicBezTo>
                    <a:pt x="30651" y="21010"/>
                    <a:pt x="31042" y="20781"/>
                    <a:pt x="31454" y="20781"/>
                  </a:cubicBezTo>
                  <a:close/>
                  <a:moveTo>
                    <a:pt x="22677" y="21976"/>
                  </a:moveTo>
                  <a:cubicBezTo>
                    <a:pt x="22866" y="21976"/>
                    <a:pt x="23059" y="22022"/>
                    <a:pt x="23239" y="22117"/>
                  </a:cubicBezTo>
                  <a:cubicBezTo>
                    <a:pt x="23785" y="22424"/>
                    <a:pt x="24024" y="23106"/>
                    <a:pt x="23751" y="23686"/>
                  </a:cubicBezTo>
                  <a:cubicBezTo>
                    <a:pt x="23535" y="24094"/>
                    <a:pt x="23134" y="24333"/>
                    <a:pt x="22702" y="24333"/>
                  </a:cubicBezTo>
                  <a:cubicBezTo>
                    <a:pt x="22519" y="24333"/>
                    <a:pt x="22330" y="24290"/>
                    <a:pt x="22147" y="24198"/>
                  </a:cubicBezTo>
                  <a:cubicBezTo>
                    <a:pt x="21601" y="23891"/>
                    <a:pt x="21362" y="23209"/>
                    <a:pt x="21635" y="22629"/>
                  </a:cubicBezTo>
                  <a:cubicBezTo>
                    <a:pt x="21847" y="22204"/>
                    <a:pt x="22254" y="21976"/>
                    <a:pt x="22677" y="21976"/>
                  </a:cubicBezTo>
                  <a:close/>
                  <a:moveTo>
                    <a:pt x="13881" y="22317"/>
                  </a:moveTo>
                  <a:cubicBezTo>
                    <a:pt x="14066" y="22317"/>
                    <a:pt x="14255" y="22363"/>
                    <a:pt x="14435" y="22458"/>
                  </a:cubicBezTo>
                  <a:cubicBezTo>
                    <a:pt x="15049" y="22765"/>
                    <a:pt x="15254" y="23482"/>
                    <a:pt x="14947" y="24028"/>
                  </a:cubicBezTo>
                  <a:cubicBezTo>
                    <a:pt x="14735" y="24452"/>
                    <a:pt x="14328" y="24681"/>
                    <a:pt x="13916" y="24681"/>
                  </a:cubicBezTo>
                  <a:cubicBezTo>
                    <a:pt x="13732" y="24681"/>
                    <a:pt x="13546" y="24635"/>
                    <a:pt x="13377" y="24539"/>
                  </a:cubicBezTo>
                  <a:cubicBezTo>
                    <a:pt x="12831" y="24232"/>
                    <a:pt x="12592" y="23516"/>
                    <a:pt x="12865" y="22970"/>
                  </a:cubicBezTo>
                  <a:cubicBezTo>
                    <a:pt x="13077" y="22546"/>
                    <a:pt x="13468" y="22317"/>
                    <a:pt x="13881" y="22317"/>
                  </a:cubicBezTo>
                  <a:close/>
                  <a:moveTo>
                    <a:pt x="44743" y="22699"/>
                  </a:moveTo>
                  <a:cubicBezTo>
                    <a:pt x="44924" y="22699"/>
                    <a:pt x="45109" y="22742"/>
                    <a:pt x="45282" y="22833"/>
                  </a:cubicBezTo>
                  <a:cubicBezTo>
                    <a:pt x="45828" y="23140"/>
                    <a:pt x="46101" y="23857"/>
                    <a:pt x="45794" y="24403"/>
                  </a:cubicBezTo>
                  <a:cubicBezTo>
                    <a:pt x="45582" y="24827"/>
                    <a:pt x="45191" y="25056"/>
                    <a:pt x="44778" y="25056"/>
                  </a:cubicBezTo>
                  <a:cubicBezTo>
                    <a:pt x="44593" y="25056"/>
                    <a:pt x="44404" y="25010"/>
                    <a:pt x="44224" y="24915"/>
                  </a:cubicBezTo>
                  <a:cubicBezTo>
                    <a:pt x="43610" y="24642"/>
                    <a:pt x="43405" y="23891"/>
                    <a:pt x="43712" y="23345"/>
                  </a:cubicBezTo>
                  <a:cubicBezTo>
                    <a:pt x="43904" y="22938"/>
                    <a:pt x="44314" y="22699"/>
                    <a:pt x="44743" y="22699"/>
                  </a:cubicBezTo>
                  <a:close/>
                  <a:moveTo>
                    <a:pt x="35960" y="23040"/>
                  </a:moveTo>
                  <a:cubicBezTo>
                    <a:pt x="36138" y="23040"/>
                    <a:pt x="36316" y="23083"/>
                    <a:pt x="36478" y="23175"/>
                  </a:cubicBezTo>
                  <a:cubicBezTo>
                    <a:pt x="37093" y="23482"/>
                    <a:pt x="37297" y="24198"/>
                    <a:pt x="36990" y="24744"/>
                  </a:cubicBezTo>
                  <a:cubicBezTo>
                    <a:pt x="36802" y="25168"/>
                    <a:pt x="36418" y="25397"/>
                    <a:pt x="35997" y="25397"/>
                  </a:cubicBezTo>
                  <a:cubicBezTo>
                    <a:pt x="35807" y="25397"/>
                    <a:pt x="35611" y="25351"/>
                    <a:pt x="35421" y="25256"/>
                  </a:cubicBezTo>
                  <a:cubicBezTo>
                    <a:pt x="34875" y="24983"/>
                    <a:pt x="34602" y="24232"/>
                    <a:pt x="34909" y="23686"/>
                  </a:cubicBezTo>
                  <a:cubicBezTo>
                    <a:pt x="35124" y="23279"/>
                    <a:pt x="35542" y="23040"/>
                    <a:pt x="35960" y="23040"/>
                  </a:cubicBezTo>
                  <a:close/>
                  <a:moveTo>
                    <a:pt x="5123" y="23511"/>
                  </a:moveTo>
                  <a:cubicBezTo>
                    <a:pt x="5313" y="23511"/>
                    <a:pt x="5509" y="23557"/>
                    <a:pt x="5700" y="23652"/>
                  </a:cubicBezTo>
                  <a:cubicBezTo>
                    <a:pt x="6245" y="23959"/>
                    <a:pt x="6518" y="24642"/>
                    <a:pt x="6211" y="25222"/>
                  </a:cubicBezTo>
                  <a:cubicBezTo>
                    <a:pt x="5999" y="25646"/>
                    <a:pt x="5592" y="25875"/>
                    <a:pt x="5169" y="25875"/>
                  </a:cubicBezTo>
                  <a:cubicBezTo>
                    <a:pt x="4980" y="25875"/>
                    <a:pt x="4787" y="25829"/>
                    <a:pt x="4608" y="25734"/>
                  </a:cubicBezTo>
                  <a:cubicBezTo>
                    <a:pt x="4027" y="25427"/>
                    <a:pt x="3823" y="24744"/>
                    <a:pt x="4096" y="24164"/>
                  </a:cubicBezTo>
                  <a:cubicBezTo>
                    <a:pt x="4308" y="23740"/>
                    <a:pt x="4699" y="23511"/>
                    <a:pt x="5123" y="23511"/>
                  </a:cubicBezTo>
                  <a:close/>
                  <a:moveTo>
                    <a:pt x="27184" y="24234"/>
                  </a:moveTo>
                  <a:cubicBezTo>
                    <a:pt x="27365" y="24234"/>
                    <a:pt x="27546" y="24277"/>
                    <a:pt x="27709" y="24369"/>
                  </a:cubicBezTo>
                  <a:cubicBezTo>
                    <a:pt x="28289" y="24676"/>
                    <a:pt x="28528" y="25393"/>
                    <a:pt x="28221" y="25938"/>
                  </a:cubicBezTo>
                  <a:cubicBezTo>
                    <a:pt x="28009" y="26363"/>
                    <a:pt x="27618" y="26591"/>
                    <a:pt x="27205" y="26591"/>
                  </a:cubicBezTo>
                  <a:cubicBezTo>
                    <a:pt x="27020" y="26591"/>
                    <a:pt x="26831" y="26545"/>
                    <a:pt x="26651" y="26450"/>
                  </a:cubicBezTo>
                  <a:cubicBezTo>
                    <a:pt x="26037" y="26177"/>
                    <a:pt x="25832" y="25427"/>
                    <a:pt x="26139" y="24881"/>
                  </a:cubicBezTo>
                  <a:cubicBezTo>
                    <a:pt x="26331" y="24473"/>
                    <a:pt x="26758" y="24234"/>
                    <a:pt x="27184" y="24234"/>
                  </a:cubicBezTo>
                  <a:close/>
                  <a:moveTo>
                    <a:pt x="18372" y="24576"/>
                  </a:moveTo>
                  <a:cubicBezTo>
                    <a:pt x="18550" y="24576"/>
                    <a:pt x="18732" y="24619"/>
                    <a:pt x="18905" y="24710"/>
                  </a:cubicBezTo>
                  <a:cubicBezTo>
                    <a:pt x="19519" y="25017"/>
                    <a:pt x="19724" y="25700"/>
                    <a:pt x="19417" y="26280"/>
                  </a:cubicBezTo>
                  <a:cubicBezTo>
                    <a:pt x="19228" y="26704"/>
                    <a:pt x="18812" y="26933"/>
                    <a:pt x="18393" y="26933"/>
                  </a:cubicBezTo>
                  <a:cubicBezTo>
                    <a:pt x="18205" y="26933"/>
                    <a:pt x="18016" y="26887"/>
                    <a:pt x="17847" y="26792"/>
                  </a:cubicBezTo>
                  <a:cubicBezTo>
                    <a:pt x="17301" y="26519"/>
                    <a:pt x="17028" y="25768"/>
                    <a:pt x="17335" y="25222"/>
                  </a:cubicBezTo>
                  <a:cubicBezTo>
                    <a:pt x="17551" y="24815"/>
                    <a:pt x="17952" y="24576"/>
                    <a:pt x="18372" y="24576"/>
                  </a:cubicBezTo>
                  <a:close/>
                  <a:moveTo>
                    <a:pt x="49168" y="24966"/>
                  </a:moveTo>
                  <a:cubicBezTo>
                    <a:pt x="49350" y="24966"/>
                    <a:pt x="49537" y="25005"/>
                    <a:pt x="49718" y="25085"/>
                  </a:cubicBezTo>
                  <a:cubicBezTo>
                    <a:pt x="50298" y="25393"/>
                    <a:pt x="50503" y="26109"/>
                    <a:pt x="50230" y="26689"/>
                  </a:cubicBezTo>
                  <a:cubicBezTo>
                    <a:pt x="50013" y="27098"/>
                    <a:pt x="49610" y="27321"/>
                    <a:pt x="49176" y="27321"/>
                  </a:cubicBezTo>
                  <a:cubicBezTo>
                    <a:pt x="48995" y="27321"/>
                    <a:pt x="48807" y="27282"/>
                    <a:pt x="48626" y="27201"/>
                  </a:cubicBezTo>
                  <a:cubicBezTo>
                    <a:pt x="48080" y="26894"/>
                    <a:pt x="47841" y="26177"/>
                    <a:pt x="48114" y="25597"/>
                  </a:cubicBezTo>
                  <a:cubicBezTo>
                    <a:pt x="48331" y="25188"/>
                    <a:pt x="48734" y="24966"/>
                    <a:pt x="49168" y="24966"/>
                  </a:cubicBezTo>
                  <a:close/>
                  <a:moveTo>
                    <a:pt x="40402" y="25307"/>
                  </a:moveTo>
                  <a:cubicBezTo>
                    <a:pt x="40577" y="25307"/>
                    <a:pt x="40753" y="25346"/>
                    <a:pt x="40914" y="25427"/>
                  </a:cubicBezTo>
                  <a:cubicBezTo>
                    <a:pt x="41529" y="25734"/>
                    <a:pt x="41733" y="26450"/>
                    <a:pt x="41426" y="27030"/>
                  </a:cubicBezTo>
                  <a:cubicBezTo>
                    <a:pt x="41230" y="27422"/>
                    <a:pt x="40824" y="27656"/>
                    <a:pt x="40383" y="27656"/>
                  </a:cubicBezTo>
                  <a:cubicBezTo>
                    <a:pt x="40209" y="27656"/>
                    <a:pt x="40030" y="27619"/>
                    <a:pt x="39857" y="27542"/>
                  </a:cubicBezTo>
                  <a:cubicBezTo>
                    <a:pt x="39311" y="27235"/>
                    <a:pt x="39038" y="26519"/>
                    <a:pt x="39345" y="25938"/>
                  </a:cubicBezTo>
                  <a:cubicBezTo>
                    <a:pt x="39561" y="25530"/>
                    <a:pt x="39981" y="25307"/>
                    <a:pt x="40402" y="25307"/>
                  </a:cubicBezTo>
                  <a:close/>
                  <a:moveTo>
                    <a:pt x="9581" y="25770"/>
                  </a:moveTo>
                  <a:cubicBezTo>
                    <a:pt x="9764" y="25770"/>
                    <a:pt x="9953" y="25813"/>
                    <a:pt x="10135" y="25904"/>
                  </a:cubicBezTo>
                  <a:cubicBezTo>
                    <a:pt x="10716" y="26211"/>
                    <a:pt x="10954" y="26928"/>
                    <a:pt x="10647" y="27474"/>
                  </a:cubicBezTo>
                  <a:cubicBezTo>
                    <a:pt x="10435" y="27898"/>
                    <a:pt x="10044" y="28127"/>
                    <a:pt x="9632" y="28127"/>
                  </a:cubicBezTo>
                  <a:cubicBezTo>
                    <a:pt x="9447" y="28127"/>
                    <a:pt x="9257" y="28081"/>
                    <a:pt x="9078" y="27986"/>
                  </a:cubicBezTo>
                  <a:cubicBezTo>
                    <a:pt x="8463" y="27679"/>
                    <a:pt x="8259" y="26962"/>
                    <a:pt x="8566" y="26416"/>
                  </a:cubicBezTo>
                  <a:cubicBezTo>
                    <a:pt x="8758" y="26009"/>
                    <a:pt x="9151" y="25770"/>
                    <a:pt x="9581" y="25770"/>
                  </a:cubicBezTo>
                  <a:close/>
                  <a:moveTo>
                    <a:pt x="31626" y="26501"/>
                  </a:moveTo>
                  <a:cubicBezTo>
                    <a:pt x="31805" y="26501"/>
                    <a:pt x="31984" y="26540"/>
                    <a:pt x="32145" y="26621"/>
                  </a:cubicBezTo>
                  <a:cubicBezTo>
                    <a:pt x="32691" y="26928"/>
                    <a:pt x="32964" y="27611"/>
                    <a:pt x="32657" y="28225"/>
                  </a:cubicBezTo>
                  <a:cubicBezTo>
                    <a:pt x="32440" y="28634"/>
                    <a:pt x="32037" y="28856"/>
                    <a:pt x="31615" y="28856"/>
                  </a:cubicBezTo>
                  <a:cubicBezTo>
                    <a:pt x="31438" y="28856"/>
                    <a:pt x="31258" y="28817"/>
                    <a:pt x="31087" y="28737"/>
                  </a:cubicBezTo>
                  <a:cubicBezTo>
                    <a:pt x="30507" y="28429"/>
                    <a:pt x="30268" y="27679"/>
                    <a:pt x="30575" y="27133"/>
                  </a:cubicBezTo>
                  <a:cubicBezTo>
                    <a:pt x="30768" y="26724"/>
                    <a:pt x="31197" y="26501"/>
                    <a:pt x="31626" y="26501"/>
                  </a:cubicBezTo>
                  <a:close/>
                  <a:moveTo>
                    <a:pt x="22828" y="26843"/>
                  </a:moveTo>
                  <a:cubicBezTo>
                    <a:pt x="23004" y="26843"/>
                    <a:pt x="23180" y="26882"/>
                    <a:pt x="23341" y="26962"/>
                  </a:cubicBezTo>
                  <a:cubicBezTo>
                    <a:pt x="23955" y="27269"/>
                    <a:pt x="24160" y="27952"/>
                    <a:pt x="23853" y="28532"/>
                  </a:cubicBezTo>
                  <a:cubicBezTo>
                    <a:pt x="23664" y="28956"/>
                    <a:pt x="23281" y="29185"/>
                    <a:pt x="22859" y="29185"/>
                  </a:cubicBezTo>
                  <a:cubicBezTo>
                    <a:pt x="22670" y="29185"/>
                    <a:pt x="22473" y="29139"/>
                    <a:pt x="22283" y="29044"/>
                  </a:cubicBezTo>
                  <a:cubicBezTo>
                    <a:pt x="21737" y="28771"/>
                    <a:pt x="21533" y="28054"/>
                    <a:pt x="21771" y="27474"/>
                  </a:cubicBezTo>
                  <a:cubicBezTo>
                    <a:pt x="21988" y="27065"/>
                    <a:pt x="22408" y="26843"/>
                    <a:pt x="22828" y="26843"/>
                  </a:cubicBezTo>
                  <a:close/>
                  <a:moveTo>
                    <a:pt x="44857" y="27525"/>
                  </a:moveTo>
                  <a:cubicBezTo>
                    <a:pt x="45033" y="27525"/>
                    <a:pt x="45213" y="27564"/>
                    <a:pt x="45385" y="27645"/>
                  </a:cubicBezTo>
                  <a:cubicBezTo>
                    <a:pt x="45999" y="27952"/>
                    <a:pt x="46203" y="28668"/>
                    <a:pt x="45896" y="29248"/>
                  </a:cubicBezTo>
                  <a:cubicBezTo>
                    <a:pt x="45704" y="29657"/>
                    <a:pt x="45308" y="29880"/>
                    <a:pt x="44876" y="29880"/>
                  </a:cubicBezTo>
                  <a:cubicBezTo>
                    <a:pt x="44695" y="29880"/>
                    <a:pt x="44508" y="29841"/>
                    <a:pt x="44327" y="29760"/>
                  </a:cubicBezTo>
                  <a:cubicBezTo>
                    <a:pt x="43747" y="29487"/>
                    <a:pt x="43542" y="28771"/>
                    <a:pt x="43815" y="28156"/>
                  </a:cubicBezTo>
                  <a:cubicBezTo>
                    <a:pt x="44031" y="27748"/>
                    <a:pt x="44434" y="27525"/>
                    <a:pt x="44857" y="27525"/>
                  </a:cubicBezTo>
                  <a:close/>
                  <a:moveTo>
                    <a:pt x="14052" y="28037"/>
                  </a:moveTo>
                  <a:cubicBezTo>
                    <a:pt x="14232" y="28037"/>
                    <a:pt x="14410" y="28076"/>
                    <a:pt x="14571" y="28156"/>
                  </a:cubicBezTo>
                  <a:cubicBezTo>
                    <a:pt x="15152" y="28464"/>
                    <a:pt x="15390" y="29180"/>
                    <a:pt x="15083" y="29760"/>
                  </a:cubicBezTo>
                  <a:cubicBezTo>
                    <a:pt x="14872" y="30159"/>
                    <a:pt x="14484" y="30380"/>
                    <a:pt x="14074" y="30380"/>
                  </a:cubicBezTo>
                  <a:cubicBezTo>
                    <a:pt x="13887" y="30380"/>
                    <a:pt x="13695" y="30334"/>
                    <a:pt x="13514" y="30238"/>
                  </a:cubicBezTo>
                  <a:cubicBezTo>
                    <a:pt x="12934" y="29965"/>
                    <a:pt x="12695" y="29248"/>
                    <a:pt x="13002" y="28668"/>
                  </a:cubicBezTo>
                  <a:cubicBezTo>
                    <a:pt x="13194" y="28259"/>
                    <a:pt x="13624" y="28037"/>
                    <a:pt x="14052" y="28037"/>
                  </a:cubicBezTo>
                  <a:close/>
                  <a:moveTo>
                    <a:pt x="36055" y="28765"/>
                  </a:moveTo>
                  <a:cubicBezTo>
                    <a:pt x="36242" y="28765"/>
                    <a:pt x="36433" y="28811"/>
                    <a:pt x="36615" y="28907"/>
                  </a:cubicBezTo>
                  <a:cubicBezTo>
                    <a:pt x="37229" y="29180"/>
                    <a:pt x="37434" y="29863"/>
                    <a:pt x="37127" y="30477"/>
                  </a:cubicBezTo>
                  <a:cubicBezTo>
                    <a:pt x="36910" y="30886"/>
                    <a:pt x="36507" y="31108"/>
                    <a:pt x="36085" y="31108"/>
                  </a:cubicBezTo>
                  <a:cubicBezTo>
                    <a:pt x="35908" y="31108"/>
                    <a:pt x="35728" y="31069"/>
                    <a:pt x="35557" y="30989"/>
                  </a:cubicBezTo>
                  <a:cubicBezTo>
                    <a:pt x="34943" y="30682"/>
                    <a:pt x="34738" y="29965"/>
                    <a:pt x="35045" y="29385"/>
                  </a:cubicBezTo>
                  <a:cubicBezTo>
                    <a:pt x="35256" y="28986"/>
                    <a:pt x="35644" y="28765"/>
                    <a:pt x="36055" y="28765"/>
                  </a:cubicBezTo>
                  <a:close/>
                  <a:moveTo>
                    <a:pt x="27310" y="29061"/>
                  </a:moveTo>
                  <a:cubicBezTo>
                    <a:pt x="27491" y="29061"/>
                    <a:pt x="27674" y="29100"/>
                    <a:pt x="27845" y="29180"/>
                  </a:cubicBezTo>
                  <a:cubicBezTo>
                    <a:pt x="28391" y="29487"/>
                    <a:pt x="28630" y="30204"/>
                    <a:pt x="28357" y="30784"/>
                  </a:cubicBezTo>
                  <a:cubicBezTo>
                    <a:pt x="28141" y="31193"/>
                    <a:pt x="27738" y="31415"/>
                    <a:pt x="27303" y="31415"/>
                  </a:cubicBezTo>
                  <a:cubicBezTo>
                    <a:pt x="27122" y="31415"/>
                    <a:pt x="26935" y="31376"/>
                    <a:pt x="26753" y="31296"/>
                  </a:cubicBezTo>
                  <a:cubicBezTo>
                    <a:pt x="26173" y="31023"/>
                    <a:pt x="25969" y="30306"/>
                    <a:pt x="26242" y="29692"/>
                  </a:cubicBezTo>
                  <a:cubicBezTo>
                    <a:pt x="26458" y="29283"/>
                    <a:pt x="26878" y="29061"/>
                    <a:pt x="27310" y="29061"/>
                  </a:cubicBezTo>
                  <a:close/>
                  <a:moveTo>
                    <a:pt x="49313" y="29790"/>
                  </a:moveTo>
                  <a:cubicBezTo>
                    <a:pt x="49502" y="29790"/>
                    <a:pt x="49699" y="29836"/>
                    <a:pt x="49889" y="29931"/>
                  </a:cubicBezTo>
                  <a:cubicBezTo>
                    <a:pt x="50435" y="30204"/>
                    <a:pt x="50674" y="30955"/>
                    <a:pt x="50401" y="31501"/>
                  </a:cubicBezTo>
                  <a:cubicBezTo>
                    <a:pt x="50185" y="31908"/>
                    <a:pt x="49784" y="32147"/>
                    <a:pt x="49364" y="32147"/>
                  </a:cubicBezTo>
                  <a:cubicBezTo>
                    <a:pt x="49186" y="32147"/>
                    <a:pt x="49004" y="32104"/>
                    <a:pt x="48831" y="32012"/>
                  </a:cubicBezTo>
                  <a:cubicBezTo>
                    <a:pt x="48217" y="31705"/>
                    <a:pt x="48012" y="31023"/>
                    <a:pt x="48319" y="30443"/>
                  </a:cubicBezTo>
                  <a:cubicBezTo>
                    <a:pt x="48508" y="30019"/>
                    <a:pt x="48891" y="29790"/>
                    <a:pt x="49313" y="29790"/>
                  </a:cubicBezTo>
                  <a:close/>
                  <a:moveTo>
                    <a:pt x="18529" y="30255"/>
                  </a:moveTo>
                  <a:cubicBezTo>
                    <a:pt x="18705" y="30255"/>
                    <a:pt x="18881" y="30294"/>
                    <a:pt x="19042" y="30374"/>
                  </a:cubicBezTo>
                  <a:cubicBezTo>
                    <a:pt x="19656" y="30682"/>
                    <a:pt x="19861" y="31398"/>
                    <a:pt x="19553" y="31944"/>
                  </a:cubicBezTo>
                  <a:cubicBezTo>
                    <a:pt x="19338" y="32351"/>
                    <a:pt x="18937" y="32591"/>
                    <a:pt x="18517" y="32591"/>
                  </a:cubicBezTo>
                  <a:cubicBezTo>
                    <a:pt x="18338" y="32591"/>
                    <a:pt x="18157" y="32547"/>
                    <a:pt x="17984" y="32456"/>
                  </a:cubicBezTo>
                  <a:cubicBezTo>
                    <a:pt x="17370" y="32217"/>
                    <a:pt x="17165" y="31501"/>
                    <a:pt x="17472" y="30886"/>
                  </a:cubicBezTo>
                  <a:cubicBezTo>
                    <a:pt x="17688" y="30477"/>
                    <a:pt x="18108" y="30255"/>
                    <a:pt x="18529" y="30255"/>
                  </a:cubicBezTo>
                  <a:close/>
                  <a:moveTo>
                    <a:pt x="9737" y="30596"/>
                  </a:moveTo>
                  <a:cubicBezTo>
                    <a:pt x="9918" y="30596"/>
                    <a:pt x="10101" y="30635"/>
                    <a:pt x="10272" y="30716"/>
                  </a:cubicBezTo>
                  <a:cubicBezTo>
                    <a:pt x="10852" y="31023"/>
                    <a:pt x="11057" y="31739"/>
                    <a:pt x="10784" y="32319"/>
                  </a:cubicBezTo>
                  <a:cubicBezTo>
                    <a:pt x="10573" y="32718"/>
                    <a:pt x="10185" y="32939"/>
                    <a:pt x="9763" y="32939"/>
                  </a:cubicBezTo>
                  <a:cubicBezTo>
                    <a:pt x="9571" y="32939"/>
                    <a:pt x="9372" y="32893"/>
                    <a:pt x="9180" y="32797"/>
                  </a:cubicBezTo>
                  <a:cubicBezTo>
                    <a:pt x="8600" y="32524"/>
                    <a:pt x="8395" y="31808"/>
                    <a:pt x="8668" y="31228"/>
                  </a:cubicBezTo>
                  <a:cubicBezTo>
                    <a:pt x="8885" y="30819"/>
                    <a:pt x="9305" y="30596"/>
                    <a:pt x="9737" y="30596"/>
                  </a:cubicBezTo>
                  <a:close/>
                  <a:moveTo>
                    <a:pt x="40497" y="30984"/>
                  </a:moveTo>
                  <a:cubicBezTo>
                    <a:pt x="40682" y="30984"/>
                    <a:pt x="40871" y="31030"/>
                    <a:pt x="41051" y="31125"/>
                  </a:cubicBezTo>
                  <a:cubicBezTo>
                    <a:pt x="41665" y="31398"/>
                    <a:pt x="41870" y="32149"/>
                    <a:pt x="41563" y="32695"/>
                  </a:cubicBezTo>
                  <a:cubicBezTo>
                    <a:pt x="41347" y="33102"/>
                    <a:pt x="40946" y="33341"/>
                    <a:pt x="40526" y="33341"/>
                  </a:cubicBezTo>
                  <a:cubicBezTo>
                    <a:pt x="40348" y="33341"/>
                    <a:pt x="40166" y="33298"/>
                    <a:pt x="39993" y="33207"/>
                  </a:cubicBezTo>
                  <a:cubicBezTo>
                    <a:pt x="39447" y="32934"/>
                    <a:pt x="39174" y="32217"/>
                    <a:pt x="39481" y="31637"/>
                  </a:cubicBezTo>
                  <a:cubicBezTo>
                    <a:pt x="39693" y="31213"/>
                    <a:pt x="40084" y="30984"/>
                    <a:pt x="40497" y="30984"/>
                  </a:cubicBezTo>
                  <a:close/>
                  <a:moveTo>
                    <a:pt x="31698" y="31324"/>
                  </a:moveTo>
                  <a:cubicBezTo>
                    <a:pt x="31890" y="31324"/>
                    <a:pt x="32089" y="31370"/>
                    <a:pt x="32281" y="31466"/>
                  </a:cubicBezTo>
                  <a:cubicBezTo>
                    <a:pt x="32861" y="31739"/>
                    <a:pt x="33066" y="32422"/>
                    <a:pt x="32793" y="33036"/>
                  </a:cubicBezTo>
                  <a:cubicBezTo>
                    <a:pt x="32577" y="33445"/>
                    <a:pt x="32174" y="33667"/>
                    <a:pt x="31739" y="33667"/>
                  </a:cubicBezTo>
                  <a:cubicBezTo>
                    <a:pt x="31558" y="33667"/>
                    <a:pt x="31371" y="33628"/>
                    <a:pt x="31189" y="33548"/>
                  </a:cubicBezTo>
                  <a:cubicBezTo>
                    <a:pt x="30643" y="33275"/>
                    <a:pt x="30405" y="32558"/>
                    <a:pt x="30678" y="31944"/>
                  </a:cubicBezTo>
                  <a:cubicBezTo>
                    <a:pt x="30888" y="31546"/>
                    <a:pt x="31277" y="31324"/>
                    <a:pt x="31698" y="31324"/>
                  </a:cubicBezTo>
                  <a:close/>
                  <a:moveTo>
                    <a:pt x="22924" y="32520"/>
                  </a:moveTo>
                  <a:cubicBezTo>
                    <a:pt x="23109" y="32520"/>
                    <a:pt x="23298" y="32566"/>
                    <a:pt x="23478" y="32661"/>
                  </a:cubicBezTo>
                  <a:cubicBezTo>
                    <a:pt x="24092" y="32934"/>
                    <a:pt x="24297" y="33650"/>
                    <a:pt x="23989" y="34230"/>
                  </a:cubicBezTo>
                  <a:cubicBezTo>
                    <a:pt x="23773" y="34639"/>
                    <a:pt x="23370" y="34862"/>
                    <a:pt x="22948" y="34862"/>
                  </a:cubicBezTo>
                  <a:cubicBezTo>
                    <a:pt x="22771" y="34862"/>
                    <a:pt x="22591" y="34823"/>
                    <a:pt x="22420" y="34742"/>
                  </a:cubicBezTo>
                  <a:cubicBezTo>
                    <a:pt x="21840" y="34469"/>
                    <a:pt x="21601" y="33753"/>
                    <a:pt x="21908" y="33173"/>
                  </a:cubicBezTo>
                  <a:cubicBezTo>
                    <a:pt x="22120" y="32749"/>
                    <a:pt x="22511" y="32520"/>
                    <a:pt x="22924" y="32520"/>
                  </a:cubicBezTo>
                  <a:close/>
                  <a:moveTo>
                    <a:pt x="14146" y="32861"/>
                  </a:moveTo>
                  <a:cubicBezTo>
                    <a:pt x="14336" y="32861"/>
                    <a:pt x="14528" y="32907"/>
                    <a:pt x="14708" y="33002"/>
                  </a:cubicBezTo>
                  <a:cubicBezTo>
                    <a:pt x="15288" y="33275"/>
                    <a:pt x="15493" y="34026"/>
                    <a:pt x="15220" y="34572"/>
                  </a:cubicBezTo>
                  <a:cubicBezTo>
                    <a:pt x="15003" y="34981"/>
                    <a:pt x="14600" y="35203"/>
                    <a:pt x="14166" y="35203"/>
                  </a:cubicBezTo>
                  <a:cubicBezTo>
                    <a:pt x="13984" y="35203"/>
                    <a:pt x="13797" y="35164"/>
                    <a:pt x="13616" y="35083"/>
                  </a:cubicBezTo>
                  <a:cubicBezTo>
                    <a:pt x="13070" y="34810"/>
                    <a:pt x="12831" y="34094"/>
                    <a:pt x="13104" y="33514"/>
                  </a:cubicBezTo>
                  <a:cubicBezTo>
                    <a:pt x="13316" y="33090"/>
                    <a:pt x="13723" y="32861"/>
                    <a:pt x="14146" y="32861"/>
                  </a:cubicBezTo>
                  <a:close/>
                  <a:moveTo>
                    <a:pt x="44967" y="33236"/>
                  </a:moveTo>
                  <a:cubicBezTo>
                    <a:pt x="45152" y="33236"/>
                    <a:pt x="45341" y="33282"/>
                    <a:pt x="45521" y="33377"/>
                  </a:cubicBezTo>
                  <a:cubicBezTo>
                    <a:pt x="46101" y="33650"/>
                    <a:pt x="46340" y="34401"/>
                    <a:pt x="46033" y="34947"/>
                  </a:cubicBezTo>
                  <a:cubicBezTo>
                    <a:pt x="45841" y="35354"/>
                    <a:pt x="45414" y="35593"/>
                    <a:pt x="44988" y="35593"/>
                  </a:cubicBezTo>
                  <a:cubicBezTo>
                    <a:pt x="44807" y="35593"/>
                    <a:pt x="44626" y="35550"/>
                    <a:pt x="44463" y="35459"/>
                  </a:cubicBezTo>
                  <a:cubicBezTo>
                    <a:pt x="43883" y="35152"/>
                    <a:pt x="43644" y="34435"/>
                    <a:pt x="43951" y="33889"/>
                  </a:cubicBezTo>
                  <a:cubicBezTo>
                    <a:pt x="44163" y="33465"/>
                    <a:pt x="44554" y="33236"/>
                    <a:pt x="44967" y="33236"/>
                  </a:cubicBezTo>
                  <a:close/>
                  <a:moveTo>
                    <a:pt x="36176" y="33577"/>
                  </a:moveTo>
                  <a:cubicBezTo>
                    <a:pt x="36365" y="33577"/>
                    <a:pt x="36561" y="33623"/>
                    <a:pt x="36751" y="33719"/>
                  </a:cubicBezTo>
                  <a:cubicBezTo>
                    <a:pt x="37332" y="34026"/>
                    <a:pt x="37570" y="34742"/>
                    <a:pt x="37263" y="35288"/>
                  </a:cubicBezTo>
                  <a:cubicBezTo>
                    <a:pt x="37048" y="35695"/>
                    <a:pt x="36647" y="35935"/>
                    <a:pt x="36227" y="35935"/>
                  </a:cubicBezTo>
                  <a:cubicBezTo>
                    <a:pt x="36048" y="35935"/>
                    <a:pt x="35866" y="35892"/>
                    <a:pt x="35694" y="35800"/>
                  </a:cubicBezTo>
                  <a:cubicBezTo>
                    <a:pt x="35079" y="35493"/>
                    <a:pt x="34875" y="34776"/>
                    <a:pt x="35182" y="34230"/>
                  </a:cubicBezTo>
                  <a:cubicBezTo>
                    <a:pt x="35370" y="33806"/>
                    <a:pt x="35754" y="33577"/>
                    <a:pt x="36176" y="33577"/>
                  </a:cubicBezTo>
                  <a:close/>
                  <a:moveTo>
                    <a:pt x="27394" y="34772"/>
                  </a:moveTo>
                  <a:cubicBezTo>
                    <a:pt x="27579" y="34772"/>
                    <a:pt x="27768" y="34818"/>
                    <a:pt x="27948" y="34913"/>
                  </a:cubicBezTo>
                  <a:cubicBezTo>
                    <a:pt x="28562" y="35220"/>
                    <a:pt x="28767" y="35937"/>
                    <a:pt x="28460" y="36483"/>
                  </a:cubicBezTo>
                  <a:cubicBezTo>
                    <a:pt x="28268" y="36890"/>
                    <a:pt x="27874" y="37129"/>
                    <a:pt x="27444" y="37129"/>
                  </a:cubicBezTo>
                  <a:cubicBezTo>
                    <a:pt x="27262" y="37129"/>
                    <a:pt x="27073" y="37086"/>
                    <a:pt x="26890" y="36994"/>
                  </a:cubicBezTo>
                  <a:cubicBezTo>
                    <a:pt x="26310" y="36755"/>
                    <a:pt x="26071" y="36005"/>
                    <a:pt x="26378" y="35425"/>
                  </a:cubicBezTo>
                  <a:cubicBezTo>
                    <a:pt x="26590" y="35001"/>
                    <a:pt x="26981" y="34772"/>
                    <a:pt x="27394" y="34772"/>
                  </a:cubicBezTo>
                  <a:close/>
                  <a:moveTo>
                    <a:pt x="18631" y="35113"/>
                  </a:moveTo>
                  <a:cubicBezTo>
                    <a:pt x="18820" y="35113"/>
                    <a:pt x="19009" y="35159"/>
                    <a:pt x="19178" y="35254"/>
                  </a:cubicBezTo>
                  <a:cubicBezTo>
                    <a:pt x="19758" y="35561"/>
                    <a:pt x="19997" y="36278"/>
                    <a:pt x="19690" y="36824"/>
                  </a:cubicBezTo>
                  <a:cubicBezTo>
                    <a:pt x="19471" y="37213"/>
                    <a:pt x="19061" y="37464"/>
                    <a:pt x="18633" y="37464"/>
                  </a:cubicBezTo>
                  <a:cubicBezTo>
                    <a:pt x="18461" y="37464"/>
                    <a:pt x="18286" y="37424"/>
                    <a:pt x="18120" y="37336"/>
                  </a:cubicBezTo>
                  <a:cubicBezTo>
                    <a:pt x="17506" y="37028"/>
                    <a:pt x="17301" y="36346"/>
                    <a:pt x="17574" y="35766"/>
                  </a:cubicBezTo>
                  <a:cubicBezTo>
                    <a:pt x="17786" y="35342"/>
                    <a:pt x="18210" y="35113"/>
                    <a:pt x="18631" y="35113"/>
                  </a:cubicBezTo>
                  <a:close/>
                  <a:moveTo>
                    <a:pt x="40688" y="35836"/>
                  </a:moveTo>
                  <a:cubicBezTo>
                    <a:pt x="40867" y="35836"/>
                    <a:pt x="41049" y="35879"/>
                    <a:pt x="41222" y="35971"/>
                  </a:cubicBezTo>
                  <a:cubicBezTo>
                    <a:pt x="41767" y="36278"/>
                    <a:pt x="42040" y="36960"/>
                    <a:pt x="41733" y="37540"/>
                  </a:cubicBezTo>
                  <a:cubicBezTo>
                    <a:pt x="41521" y="37964"/>
                    <a:pt x="41114" y="38193"/>
                    <a:pt x="40703" y="38193"/>
                  </a:cubicBezTo>
                  <a:cubicBezTo>
                    <a:pt x="40518" y="38193"/>
                    <a:pt x="40333" y="38147"/>
                    <a:pt x="40164" y="38052"/>
                  </a:cubicBezTo>
                  <a:cubicBezTo>
                    <a:pt x="39549" y="37779"/>
                    <a:pt x="39345" y="37063"/>
                    <a:pt x="39652" y="36483"/>
                  </a:cubicBezTo>
                  <a:cubicBezTo>
                    <a:pt x="39867" y="36075"/>
                    <a:pt x="40268" y="35836"/>
                    <a:pt x="40688" y="35836"/>
                  </a:cubicBezTo>
                  <a:close/>
                  <a:moveTo>
                    <a:pt x="31851" y="37030"/>
                  </a:moveTo>
                  <a:cubicBezTo>
                    <a:pt x="32029" y="37030"/>
                    <a:pt x="32211" y="37073"/>
                    <a:pt x="32384" y="37165"/>
                  </a:cubicBezTo>
                  <a:cubicBezTo>
                    <a:pt x="32998" y="37472"/>
                    <a:pt x="33203" y="38189"/>
                    <a:pt x="32896" y="38735"/>
                  </a:cubicBezTo>
                  <a:cubicBezTo>
                    <a:pt x="32707" y="39159"/>
                    <a:pt x="32291" y="39388"/>
                    <a:pt x="31872" y="39388"/>
                  </a:cubicBezTo>
                  <a:cubicBezTo>
                    <a:pt x="31684" y="39388"/>
                    <a:pt x="31495" y="39342"/>
                    <a:pt x="31326" y="39246"/>
                  </a:cubicBezTo>
                  <a:cubicBezTo>
                    <a:pt x="30746" y="38974"/>
                    <a:pt x="30507" y="38223"/>
                    <a:pt x="30814" y="37677"/>
                  </a:cubicBezTo>
                  <a:cubicBezTo>
                    <a:pt x="31030" y="37270"/>
                    <a:pt x="31430" y="37030"/>
                    <a:pt x="31851" y="37030"/>
                  </a:cubicBezTo>
                  <a:close/>
                  <a:moveTo>
                    <a:pt x="23100" y="37372"/>
                  </a:moveTo>
                  <a:cubicBezTo>
                    <a:pt x="23279" y="37372"/>
                    <a:pt x="23465" y="37415"/>
                    <a:pt x="23648" y="37506"/>
                  </a:cubicBezTo>
                  <a:cubicBezTo>
                    <a:pt x="24194" y="37813"/>
                    <a:pt x="24467" y="38496"/>
                    <a:pt x="24160" y="39076"/>
                  </a:cubicBezTo>
                  <a:cubicBezTo>
                    <a:pt x="23948" y="39500"/>
                    <a:pt x="23557" y="39729"/>
                    <a:pt x="23144" y="39729"/>
                  </a:cubicBezTo>
                  <a:cubicBezTo>
                    <a:pt x="22959" y="39729"/>
                    <a:pt x="22770" y="39683"/>
                    <a:pt x="22590" y="39588"/>
                  </a:cubicBezTo>
                  <a:cubicBezTo>
                    <a:pt x="21976" y="39315"/>
                    <a:pt x="21771" y="38564"/>
                    <a:pt x="22079" y="38018"/>
                  </a:cubicBezTo>
                  <a:cubicBezTo>
                    <a:pt x="22294" y="37611"/>
                    <a:pt x="22678" y="37372"/>
                    <a:pt x="23100" y="37372"/>
                  </a:cubicBezTo>
                  <a:close/>
                  <a:moveTo>
                    <a:pt x="14277" y="38566"/>
                  </a:moveTo>
                  <a:cubicBezTo>
                    <a:pt x="14456" y="38566"/>
                    <a:pt x="14638" y="38609"/>
                    <a:pt x="14810" y="38701"/>
                  </a:cubicBezTo>
                  <a:cubicBezTo>
                    <a:pt x="15425" y="39008"/>
                    <a:pt x="15629" y="39724"/>
                    <a:pt x="15322" y="40270"/>
                  </a:cubicBezTo>
                  <a:cubicBezTo>
                    <a:pt x="15110" y="40694"/>
                    <a:pt x="14735" y="40923"/>
                    <a:pt x="14322" y="40923"/>
                  </a:cubicBezTo>
                  <a:cubicBezTo>
                    <a:pt x="14136" y="40923"/>
                    <a:pt x="13943" y="40877"/>
                    <a:pt x="13753" y="40782"/>
                  </a:cubicBezTo>
                  <a:cubicBezTo>
                    <a:pt x="13172" y="40509"/>
                    <a:pt x="12934" y="39758"/>
                    <a:pt x="13241" y="39212"/>
                  </a:cubicBezTo>
                  <a:cubicBezTo>
                    <a:pt x="13456" y="38805"/>
                    <a:pt x="13857" y="38566"/>
                    <a:pt x="14277" y="38566"/>
                  </a:cubicBezTo>
                  <a:close/>
                  <a:moveTo>
                    <a:pt x="27556" y="39639"/>
                  </a:moveTo>
                  <a:cubicBezTo>
                    <a:pt x="27733" y="39639"/>
                    <a:pt x="27913" y="39678"/>
                    <a:pt x="28084" y="39758"/>
                  </a:cubicBezTo>
                  <a:cubicBezTo>
                    <a:pt x="28698" y="40065"/>
                    <a:pt x="28903" y="40748"/>
                    <a:pt x="28596" y="41362"/>
                  </a:cubicBezTo>
                  <a:cubicBezTo>
                    <a:pt x="28380" y="41771"/>
                    <a:pt x="27976" y="41993"/>
                    <a:pt x="27554" y="41993"/>
                  </a:cubicBezTo>
                  <a:cubicBezTo>
                    <a:pt x="27378" y="41993"/>
                    <a:pt x="27198" y="41955"/>
                    <a:pt x="27026" y="41874"/>
                  </a:cubicBezTo>
                  <a:cubicBezTo>
                    <a:pt x="26412" y="41567"/>
                    <a:pt x="26207" y="40884"/>
                    <a:pt x="26515" y="40270"/>
                  </a:cubicBezTo>
                  <a:cubicBezTo>
                    <a:pt x="26731" y="39861"/>
                    <a:pt x="27134" y="39639"/>
                    <a:pt x="27556" y="39639"/>
                  </a:cubicBezTo>
                  <a:close/>
                  <a:moveTo>
                    <a:pt x="18753" y="40833"/>
                  </a:moveTo>
                  <a:cubicBezTo>
                    <a:pt x="18929" y="40833"/>
                    <a:pt x="19109" y="40872"/>
                    <a:pt x="19280" y="40953"/>
                  </a:cubicBezTo>
                  <a:cubicBezTo>
                    <a:pt x="19861" y="41260"/>
                    <a:pt x="20099" y="41942"/>
                    <a:pt x="19826" y="42556"/>
                  </a:cubicBezTo>
                  <a:cubicBezTo>
                    <a:pt x="19610" y="42965"/>
                    <a:pt x="19173" y="43188"/>
                    <a:pt x="18743" y="43188"/>
                  </a:cubicBezTo>
                  <a:cubicBezTo>
                    <a:pt x="18563" y="43188"/>
                    <a:pt x="18384" y="43149"/>
                    <a:pt x="18223" y="43068"/>
                  </a:cubicBezTo>
                  <a:cubicBezTo>
                    <a:pt x="17643" y="42761"/>
                    <a:pt x="17404" y="42079"/>
                    <a:pt x="17711" y="41464"/>
                  </a:cubicBezTo>
                  <a:cubicBezTo>
                    <a:pt x="17927" y="41056"/>
                    <a:pt x="18330" y="40833"/>
                    <a:pt x="18753" y="40833"/>
                  </a:cubicBezTo>
                  <a:close/>
                  <a:moveTo>
                    <a:pt x="13317" y="0"/>
                  </a:moveTo>
                  <a:cubicBezTo>
                    <a:pt x="12224" y="0"/>
                    <a:pt x="11132" y="131"/>
                    <a:pt x="10067" y="380"/>
                  </a:cubicBezTo>
                  <a:cubicBezTo>
                    <a:pt x="10067" y="483"/>
                    <a:pt x="10033" y="517"/>
                    <a:pt x="9999" y="619"/>
                  </a:cubicBezTo>
                  <a:cubicBezTo>
                    <a:pt x="9783" y="1028"/>
                    <a:pt x="9363" y="1250"/>
                    <a:pt x="8942" y="1250"/>
                  </a:cubicBezTo>
                  <a:cubicBezTo>
                    <a:pt x="8766" y="1250"/>
                    <a:pt x="8590" y="1212"/>
                    <a:pt x="8429" y="1131"/>
                  </a:cubicBezTo>
                  <a:cubicBezTo>
                    <a:pt x="8327" y="1063"/>
                    <a:pt x="8293" y="1029"/>
                    <a:pt x="8259" y="994"/>
                  </a:cubicBezTo>
                  <a:cubicBezTo>
                    <a:pt x="7235" y="1404"/>
                    <a:pt x="6280" y="1916"/>
                    <a:pt x="5392" y="2598"/>
                  </a:cubicBezTo>
                  <a:cubicBezTo>
                    <a:pt x="5802" y="2939"/>
                    <a:pt x="5938" y="3554"/>
                    <a:pt x="5700" y="4066"/>
                  </a:cubicBezTo>
                  <a:cubicBezTo>
                    <a:pt x="5484" y="4473"/>
                    <a:pt x="5083" y="4712"/>
                    <a:pt x="4651" y="4712"/>
                  </a:cubicBezTo>
                  <a:cubicBezTo>
                    <a:pt x="4468" y="4712"/>
                    <a:pt x="4279" y="4669"/>
                    <a:pt x="4096" y="4577"/>
                  </a:cubicBezTo>
                  <a:cubicBezTo>
                    <a:pt x="3891" y="4475"/>
                    <a:pt x="3755" y="4304"/>
                    <a:pt x="3652" y="4134"/>
                  </a:cubicBezTo>
                  <a:cubicBezTo>
                    <a:pt x="1809" y="6079"/>
                    <a:pt x="786" y="8229"/>
                    <a:pt x="308" y="10617"/>
                  </a:cubicBezTo>
                  <a:cubicBezTo>
                    <a:pt x="513" y="10617"/>
                    <a:pt x="752" y="10617"/>
                    <a:pt x="956" y="10754"/>
                  </a:cubicBezTo>
                  <a:cubicBezTo>
                    <a:pt x="1537" y="11061"/>
                    <a:pt x="1775" y="11743"/>
                    <a:pt x="1468" y="12323"/>
                  </a:cubicBezTo>
                  <a:cubicBezTo>
                    <a:pt x="1250" y="12732"/>
                    <a:pt x="837" y="12988"/>
                    <a:pt x="401" y="12988"/>
                  </a:cubicBezTo>
                  <a:cubicBezTo>
                    <a:pt x="291" y="12988"/>
                    <a:pt x="179" y="12972"/>
                    <a:pt x="69" y="12938"/>
                  </a:cubicBezTo>
                  <a:lnTo>
                    <a:pt x="69" y="12938"/>
                  </a:lnTo>
                  <a:cubicBezTo>
                    <a:pt x="1" y="13791"/>
                    <a:pt x="69" y="14678"/>
                    <a:pt x="137" y="15565"/>
                  </a:cubicBezTo>
                  <a:cubicBezTo>
                    <a:pt x="272" y="15520"/>
                    <a:pt x="412" y="15495"/>
                    <a:pt x="556" y="15495"/>
                  </a:cubicBezTo>
                  <a:cubicBezTo>
                    <a:pt x="742" y="15495"/>
                    <a:pt x="935" y="15537"/>
                    <a:pt x="1127" y="15633"/>
                  </a:cubicBezTo>
                  <a:cubicBezTo>
                    <a:pt x="1707" y="15906"/>
                    <a:pt x="1946" y="16657"/>
                    <a:pt x="1639" y="17203"/>
                  </a:cubicBezTo>
                  <a:cubicBezTo>
                    <a:pt x="1446" y="17589"/>
                    <a:pt x="1009" y="17854"/>
                    <a:pt x="560" y="17854"/>
                  </a:cubicBezTo>
                  <a:cubicBezTo>
                    <a:pt x="533" y="17854"/>
                    <a:pt x="506" y="17853"/>
                    <a:pt x="479" y="17851"/>
                  </a:cubicBezTo>
                  <a:lnTo>
                    <a:pt x="479" y="17851"/>
                  </a:lnTo>
                  <a:cubicBezTo>
                    <a:pt x="683" y="19046"/>
                    <a:pt x="991" y="20240"/>
                    <a:pt x="1366" y="21434"/>
                  </a:cubicBezTo>
                  <a:cubicBezTo>
                    <a:pt x="1809" y="21707"/>
                    <a:pt x="1980" y="22287"/>
                    <a:pt x="1809" y="22731"/>
                  </a:cubicBezTo>
                  <a:cubicBezTo>
                    <a:pt x="2526" y="24778"/>
                    <a:pt x="3413" y="26792"/>
                    <a:pt x="4403" y="28702"/>
                  </a:cubicBezTo>
                  <a:cubicBezTo>
                    <a:pt x="4629" y="28454"/>
                    <a:pt x="4974" y="28295"/>
                    <a:pt x="5310" y="28295"/>
                  </a:cubicBezTo>
                  <a:cubicBezTo>
                    <a:pt x="5482" y="28295"/>
                    <a:pt x="5652" y="28337"/>
                    <a:pt x="5802" y="28429"/>
                  </a:cubicBezTo>
                  <a:cubicBezTo>
                    <a:pt x="6416" y="28702"/>
                    <a:pt x="6621" y="29453"/>
                    <a:pt x="6314" y="29999"/>
                  </a:cubicBezTo>
                  <a:cubicBezTo>
                    <a:pt x="6143" y="30374"/>
                    <a:pt x="5768" y="30579"/>
                    <a:pt x="5392" y="30647"/>
                  </a:cubicBezTo>
                  <a:cubicBezTo>
                    <a:pt x="6587" y="32797"/>
                    <a:pt x="7815" y="34810"/>
                    <a:pt x="9009" y="36619"/>
                  </a:cubicBezTo>
                  <a:cubicBezTo>
                    <a:pt x="9232" y="36396"/>
                    <a:pt x="9543" y="36275"/>
                    <a:pt x="9864" y="36275"/>
                  </a:cubicBezTo>
                  <a:cubicBezTo>
                    <a:pt x="10035" y="36275"/>
                    <a:pt x="10209" y="36309"/>
                    <a:pt x="10374" y="36380"/>
                  </a:cubicBezTo>
                  <a:cubicBezTo>
                    <a:pt x="10989" y="36687"/>
                    <a:pt x="11193" y="37404"/>
                    <a:pt x="10886" y="37984"/>
                  </a:cubicBezTo>
                  <a:cubicBezTo>
                    <a:pt x="10750" y="38223"/>
                    <a:pt x="10545" y="38393"/>
                    <a:pt x="10340" y="38530"/>
                  </a:cubicBezTo>
                  <a:cubicBezTo>
                    <a:pt x="12388" y="41396"/>
                    <a:pt x="13889" y="43171"/>
                    <a:pt x="13889" y="43171"/>
                  </a:cubicBezTo>
                  <a:cubicBezTo>
                    <a:pt x="13889" y="43171"/>
                    <a:pt x="15527" y="43292"/>
                    <a:pt x="18125" y="43292"/>
                  </a:cubicBezTo>
                  <a:cubicBezTo>
                    <a:pt x="19425" y="43292"/>
                    <a:pt x="20964" y="43262"/>
                    <a:pt x="22659" y="43171"/>
                  </a:cubicBezTo>
                  <a:cubicBezTo>
                    <a:pt x="22821" y="43081"/>
                    <a:pt x="22992" y="43038"/>
                    <a:pt x="23168" y="43038"/>
                  </a:cubicBezTo>
                  <a:cubicBezTo>
                    <a:pt x="23326" y="43038"/>
                    <a:pt x="23487" y="43072"/>
                    <a:pt x="23648" y="43137"/>
                  </a:cubicBezTo>
                  <a:cubicBezTo>
                    <a:pt x="25934" y="43000"/>
                    <a:pt x="28494" y="42761"/>
                    <a:pt x="31053" y="42318"/>
                  </a:cubicBezTo>
                  <a:cubicBezTo>
                    <a:pt x="31288" y="42036"/>
                    <a:pt x="31652" y="41867"/>
                    <a:pt x="32023" y="41867"/>
                  </a:cubicBezTo>
                  <a:cubicBezTo>
                    <a:pt x="32191" y="41867"/>
                    <a:pt x="32360" y="41902"/>
                    <a:pt x="32520" y="41976"/>
                  </a:cubicBezTo>
                  <a:cubicBezTo>
                    <a:pt x="32554" y="41976"/>
                    <a:pt x="32554" y="42010"/>
                    <a:pt x="32588" y="42010"/>
                  </a:cubicBezTo>
                  <a:cubicBezTo>
                    <a:pt x="33578" y="41840"/>
                    <a:pt x="34602" y="41601"/>
                    <a:pt x="35591" y="41328"/>
                  </a:cubicBezTo>
                  <a:cubicBezTo>
                    <a:pt x="35148" y="40987"/>
                    <a:pt x="34977" y="40407"/>
                    <a:pt x="35250" y="39895"/>
                  </a:cubicBezTo>
                  <a:cubicBezTo>
                    <a:pt x="35462" y="39471"/>
                    <a:pt x="35853" y="39242"/>
                    <a:pt x="36266" y="39242"/>
                  </a:cubicBezTo>
                  <a:cubicBezTo>
                    <a:pt x="36451" y="39242"/>
                    <a:pt x="36640" y="39288"/>
                    <a:pt x="36820" y="39383"/>
                  </a:cubicBezTo>
                  <a:cubicBezTo>
                    <a:pt x="37366" y="39690"/>
                    <a:pt x="37604" y="40304"/>
                    <a:pt x="37366" y="40884"/>
                  </a:cubicBezTo>
                  <a:cubicBezTo>
                    <a:pt x="44804" y="38666"/>
                    <a:pt x="51254" y="34435"/>
                    <a:pt x="51595" y="26553"/>
                  </a:cubicBezTo>
                  <a:cubicBezTo>
                    <a:pt x="51834" y="21912"/>
                    <a:pt x="49513" y="17305"/>
                    <a:pt x="45521" y="14814"/>
                  </a:cubicBezTo>
                  <a:cubicBezTo>
                    <a:pt x="43440" y="13499"/>
                    <a:pt x="41343" y="12988"/>
                    <a:pt x="39335" y="12988"/>
                  </a:cubicBezTo>
                  <a:cubicBezTo>
                    <a:pt x="38478" y="12988"/>
                    <a:pt x="37636" y="13081"/>
                    <a:pt x="36820" y="13245"/>
                  </a:cubicBezTo>
                  <a:cubicBezTo>
                    <a:pt x="36956" y="13552"/>
                    <a:pt x="36956" y="13893"/>
                    <a:pt x="36786" y="14234"/>
                  </a:cubicBezTo>
                  <a:cubicBezTo>
                    <a:pt x="36569" y="14643"/>
                    <a:pt x="36149" y="14866"/>
                    <a:pt x="35729" y="14866"/>
                  </a:cubicBezTo>
                  <a:cubicBezTo>
                    <a:pt x="35553" y="14866"/>
                    <a:pt x="35377" y="14827"/>
                    <a:pt x="35216" y="14746"/>
                  </a:cubicBezTo>
                  <a:cubicBezTo>
                    <a:pt x="34875" y="14575"/>
                    <a:pt x="34670" y="14268"/>
                    <a:pt x="34568" y="13893"/>
                  </a:cubicBezTo>
                  <a:cubicBezTo>
                    <a:pt x="31496" y="15019"/>
                    <a:pt x="28903" y="17066"/>
                    <a:pt x="27265" y="18568"/>
                  </a:cubicBezTo>
                  <a:cubicBezTo>
                    <a:pt x="27368" y="18568"/>
                    <a:pt x="27470" y="18602"/>
                    <a:pt x="27572" y="18670"/>
                  </a:cubicBezTo>
                  <a:cubicBezTo>
                    <a:pt x="28187" y="18943"/>
                    <a:pt x="28391" y="19660"/>
                    <a:pt x="28084" y="20240"/>
                  </a:cubicBezTo>
                  <a:cubicBezTo>
                    <a:pt x="27864" y="20632"/>
                    <a:pt x="27433" y="20865"/>
                    <a:pt x="27005" y="20865"/>
                  </a:cubicBezTo>
                  <a:cubicBezTo>
                    <a:pt x="26837" y="20865"/>
                    <a:pt x="26669" y="20829"/>
                    <a:pt x="26515" y="20752"/>
                  </a:cubicBezTo>
                  <a:cubicBezTo>
                    <a:pt x="26173" y="20581"/>
                    <a:pt x="25934" y="20274"/>
                    <a:pt x="25866" y="19899"/>
                  </a:cubicBezTo>
                  <a:cubicBezTo>
                    <a:pt x="25559" y="20172"/>
                    <a:pt x="25388" y="20411"/>
                    <a:pt x="25388" y="20411"/>
                  </a:cubicBezTo>
                  <a:cubicBezTo>
                    <a:pt x="25388" y="20411"/>
                    <a:pt x="25900" y="18397"/>
                    <a:pt x="26003" y="15633"/>
                  </a:cubicBezTo>
                  <a:cubicBezTo>
                    <a:pt x="25696" y="15292"/>
                    <a:pt x="25627" y="14780"/>
                    <a:pt x="25832" y="14302"/>
                  </a:cubicBezTo>
                  <a:cubicBezTo>
                    <a:pt x="25866" y="14200"/>
                    <a:pt x="25934" y="14132"/>
                    <a:pt x="26003" y="14030"/>
                  </a:cubicBezTo>
                  <a:cubicBezTo>
                    <a:pt x="25866" y="9389"/>
                    <a:pt x="24331" y="3417"/>
                    <a:pt x="18052" y="892"/>
                  </a:cubicBezTo>
                  <a:cubicBezTo>
                    <a:pt x="16530" y="283"/>
                    <a:pt x="14923" y="0"/>
                    <a:pt x="13317" y="0"/>
                  </a:cubicBezTo>
                  <a:close/>
                </a:path>
              </a:pathLst>
            </a:custGeom>
            <a:solidFill>
              <a:srgbClr val="EE5E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6" name="Google Shape;1056;p29"/>
          <p:cNvGrpSpPr/>
          <p:nvPr/>
        </p:nvGrpSpPr>
        <p:grpSpPr>
          <a:xfrm rot="-243488">
            <a:off x="-396899" y="-22391"/>
            <a:ext cx="1838007" cy="1289500"/>
            <a:chOff x="3059275" y="821125"/>
            <a:chExt cx="1546650" cy="1083350"/>
          </a:xfrm>
        </p:grpSpPr>
        <p:sp>
          <p:nvSpPr>
            <p:cNvPr id="1057" name="Google Shape;1057;p29"/>
            <p:cNvSpPr/>
            <p:nvPr/>
          </p:nvSpPr>
          <p:spPr>
            <a:xfrm>
              <a:off x="3059275" y="821400"/>
              <a:ext cx="1546650" cy="1083075"/>
            </a:xfrm>
            <a:custGeom>
              <a:avLst/>
              <a:gdLst/>
              <a:ahLst/>
              <a:cxnLst/>
              <a:rect l="l" t="t" r="r" b="b"/>
              <a:pathLst>
                <a:path w="61866" h="43323" extrusionOk="0">
                  <a:moveTo>
                    <a:pt x="23445" y="0"/>
                  </a:moveTo>
                  <a:cubicBezTo>
                    <a:pt x="20439" y="0"/>
                    <a:pt x="17431" y="1029"/>
                    <a:pt x="15049" y="2944"/>
                  </a:cubicBezTo>
                  <a:cubicBezTo>
                    <a:pt x="0" y="15023"/>
                    <a:pt x="23886" y="43209"/>
                    <a:pt x="23886" y="43209"/>
                  </a:cubicBezTo>
                  <a:cubicBezTo>
                    <a:pt x="23886" y="43209"/>
                    <a:pt x="25525" y="43323"/>
                    <a:pt x="28120" y="43323"/>
                  </a:cubicBezTo>
                  <a:cubicBezTo>
                    <a:pt x="37842" y="43323"/>
                    <a:pt x="60987" y="41728"/>
                    <a:pt x="61660" y="26591"/>
                  </a:cubicBezTo>
                  <a:cubicBezTo>
                    <a:pt x="61865" y="21882"/>
                    <a:pt x="59511" y="17275"/>
                    <a:pt x="55552" y="14819"/>
                  </a:cubicBezTo>
                  <a:cubicBezTo>
                    <a:pt x="53417" y="13493"/>
                    <a:pt x="51294" y="12969"/>
                    <a:pt x="49272" y="12969"/>
                  </a:cubicBezTo>
                  <a:cubicBezTo>
                    <a:pt x="41664" y="12969"/>
                    <a:pt x="35488" y="20381"/>
                    <a:pt x="35488" y="20381"/>
                  </a:cubicBezTo>
                  <a:cubicBezTo>
                    <a:pt x="35488" y="20381"/>
                    <a:pt x="39242" y="5332"/>
                    <a:pt x="28152" y="896"/>
                  </a:cubicBezTo>
                  <a:cubicBezTo>
                    <a:pt x="26646" y="292"/>
                    <a:pt x="25046" y="0"/>
                    <a:pt x="234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29"/>
            <p:cNvSpPr/>
            <p:nvPr/>
          </p:nvSpPr>
          <p:spPr>
            <a:xfrm>
              <a:off x="3309225" y="821125"/>
              <a:ext cx="1295850" cy="1082325"/>
            </a:xfrm>
            <a:custGeom>
              <a:avLst/>
              <a:gdLst/>
              <a:ahLst/>
              <a:cxnLst/>
              <a:rect l="l" t="t" r="r" b="b"/>
              <a:pathLst>
                <a:path w="51834" h="43293" extrusionOk="0">
                  <a:moveTo>
                    <a:pt x="13415" y="1210"/>
                  </a:moveTo>
                  <a:cubicBezTo>
                    <a:pt x="13604" y="1210"/>
                    <a:pt x="13801" y="1256"/>
                    <a:pt x="13991" y="1351"/>
                  </a:cubicBezTo>
                  <a:cubicBezTo>
                    <a:pt x="14571" y="1624"/>
                    <a:pt x="14810" y="2375"/>
                    <a:pt x="14503" y="2921"/>
                  </a:cubicBezTo>
                  <a:cubicBezTo>
                    <a:pt x="14287" y="3328"/>
                    <a:pt x="13886" y="3567"/>
                    <a:pt x="13466" y="3567"/>
                  </a:cubicBezTo>
                  <a:cubicBezTo>
                    <a:pt x="13288" y="3567"/>
                    <a:pt x="13106" y="3524"/>
                    <a:pt x="12933" y="3433"/>
                  </a:cubicBezTo>
                  <a:cubicBezTo>
                    <a:pt x="12319" y="3125"/>
                    <a:pt x="12114" y="2409"/>
                    <a:pt x="12421" y="1863"/>
                  </a:cubicBezTo>
                  <a:cubicBezTo>
                    <a:pt x="12610" y="1439"/>
                    <a:pt x="12993" y="1210"/>
                    <a:pt x="13415" y="1210"/>
                  </a:cubicBezTo>
                  <a:close/>
                  <a:moveTo>
                    <a:pt x="17881" y="3462"/>
                  </a:moveTo>
                  <a:cubicBezTo>
                    <a:pt x="18069" y="3462"/>
                    <a:pt x="18258" y="3508"/>
                    <a:pt x="18427" y="3603"/>
                  </a:cubicBezTo>
                  <a:cubicBezTo>
                    <a:pt x="19007" y="3910"/>
                    <a:pt x="19246" y="4627"/>
                    <a:pt x="18939" y="5173"/>
                  </a:cubicBezTo>
                  <a:cubicBezTo>
                    <a:pt x="18727" y="5597"/>
                    <a:pt x="18336" y="5826"/>
                    <a:pt x="17923" y="5826"/>
                  </a:cubicBezTo>
                  <a:cubicBezTo>
                    <a:pt x="17738" y="5826"/>
                    <a:pt x="17549" y="5780"/>
                    <a:pt x="17369" y="5685"/>
                  </a:cubicBezTo>
                  <a:cubicBezTo>
                    <a:pt x="16789" y="5378"/>
                    <a:pt x="16550" y="4661"/>
                    <a:pt x="16857" y="4115"/>
                  </a:cubicBezTo>
                  <a:cubicBezTo>
                    <a:pt x="17046" y="3691"/>
                    <a:pt x="17462" y="3462"/>
                    <a:pt x="17881" y="3462"/>
                  </a:cubicBezTo>
                  <a:close/>
                  <a:moveTo>
                    <a:pt x="9084" y="4656"/>
                  </a:moveTo>
                  <a:cubicBezTo>
                    <a:pt x="9269" y="4656"/>
                    <a:pt x="9454" y="4702"/>
                    <a:pt x="9623" y="4797"/>
                  </a:cubicBezTo>
                  <a:cubicBezTo>
                    <a:pt x="10203" y="5070"/>
                    <a:pt x="10442" y="5821"/>
                    <a:pt x="10135" y="6367"/>
                  </a:cubicBezTo>
                  <a:cubicBezTo>
                    <a:pt x="9946" y="6791"/>
                    <a:pt x="9563" y="7020"/>
                    <a:pt x="9141" y="7020"/>
                  </a:cubicBezTo>
                  <a:cubicBezTo>
                    <a:pt x="8952" y="7020"/>
                    <a:pt x="8755" y="6974"/>
                    <a:pt x="8565" y="6879"/>
                  </a:cubicBezTo>
                  <a:cubicBezTo>
                    <a:pt x="7985" y="6572"/>
                    <a:pt x="7746" y="5855"/>
                    <a:pt x="8053" y="5309"/>
                  </a:cubicBezTo>
                  <a:cubicBezTo>
                    <a:pt x="8265" y="4885"/>
                    <a:pt x="8673" y="4656"/>
                    <a:pt x="9084" y="4656"/>
                  </a:cubicBezTo>
                  <a:close/>
                  <a:moveTo>
                    <a:pt x="22358" y="5714"/>
                  </a:moveTo>
                  <a:cubicBezTo>
                    <a:pt x="22542" y="5714"/>
                    <a:pt x="22728" y="5760"/>
                    <a:pt x="22897" y="5855"/>
                  </a:cubicBezTo>
                  <a:cubicBezTo>
                    <a:pt x="23511" y="6162"/>
                    <a:pt x="23716" y="6879"/>
                    <a:pt x="23409" y="7425"/>
                  </a:cubicBezTo>
                  <a:cubicBezTo>
                    <a:pt x="23197" y="7849"/>
                    <a:pt x="22806" y="8078"/>
                    <a:pt x="22393" y="8078"/>
                  </a:cubicBezTo>
                  <a:cubicBezTo>
                    <a:pt x="22208" y="8078"/>
                    <a:pt x="22019" y="8032"/>
                    <a:pt x="21839" y="7937"/>
                  </a:cubicBezTo>
                  <a:cubicBezTo>
                    <a:pt x="21225" y="7630"/>
                    <a:pt x="21020" y="6913"/>
                    <a:pt x="21327" y="6367"/>
                  </a:cubicBezTo>
                  <a:cubicBezTo>
                    <a:pt x="21539" y="5943"/>
                    <a:pt x="21946" y="5714"/>
                    <a:pt x="22358" y="5714"/>
                  </a:cubicBezTo>
                  <a:close/>
                  <a:moveTo>
                    <a:pt x="13541" y="6915"/>
                  </a:moveTo>
                  <a:cubicBezTo>
                    <a:pt x="13719" y="6915"/>
                    <a:pt x="13896" y="6958"/>
                    <a:pt x="14059" y="7050"/>
                  </a:cubicBezTo>
                  <a:cubicBezTo>
                    <a:pt x="14639" y="7357"/>
                    <a:pt x="14878" y="8073"/>
                    <a:pt x="14571" y="8619"/>
                  </a:cubicBezTo>
                  <a:cubicBezTo>
                    <a:pt x="14382" y="9043"/>
                    <a:pt x="13999" y="9272"/>
                    <a:pt x="13577" y="9272"/>
                  </a:cubicBezTo>
                  <a:cubicBezTo>
                    <a:pt x="13388" y="9272"/>
                    <a:pt x="13191" y="9226"/>
                    <a:pt x="13001" y="9131"/>
                  </a:cubicBezTo>
                  <a:cubicBezTo>
                    <a:pt x="12455" y="8858"/>
                    <a:pt x="12182" y="8107"/>
                    <a:pt x="12489" y="7561"/>
                  </a:cubicBezTo>
                  <a:cubicBezTo>
                    <a:pt x="12705" y="7154"/>
                    <a:pt x="13122" y="6915"/>
                    <a:pt x="13541" y="6915"/>
                  </a:cubicBezTo>
                  <a:close/>
                  <a:moveTo>
                    <a:pt x="4806" y="7256"/>
                  </a:moveTo>
                  <a:cubicBezTo>
                    <a:pt x="4983" y="7256"/>
                    <a:pt x="5161" y="7299"/>
                    <a:pt x="5324" y="7391"/>
                  </a:cubicBezTo>
                  <a:cubicBezTo>
                    <a:pt x="5938" y="7698"/>
                    <a:pt x="6142" y="8414"/>
                    <a:pt x="5835" y="8960"/>
                  </a:cubicBezTo>
                  <a:cubicBezTo>
                    <a:pt x="5620" y="9368"/>
                    <a:pt x="5219" y="9607"/>
                    <a:pt x="4799" y="9607"/>
                  </a:cubicBezTo>
                  <a:cubicBezTo>
                    <a:pt x="4620" y="9607"/>
                    <a:pt x="4439" y="9564"/>
                    <a:pt x="4266" y="9472"/>
                  </a:cubicBezTo>
                  <a:cubicBezTo>
                    <a:pt x="3651" y="9199"/>
                    <a:pt x="3447" y="8449"/>
                    <a:pt x="3754" y="7903"/>
                  </a:cubicBezTo>
                  <a:cubicBezTo>
                    <a:pt x="3969" y="7495"/>
                    <a:pt x="4387" y="7256"/>
                    <a:pt x="4806" y="7256"/>
                  </a:cubicBezTo>
                  <a:close/>
                  <a:moveTo>
                    <a:pt x="18013" y="9182"/>
                  </a:moveTo>
                  <a:cubicBezTo>
                    <a:pt x="18195" y="9182"/>
                    <a:pt x="18382" y="9221"/>
                    <a:pt x="18563" y="9302"/>
                  </a:cubicBezTo>
                  <a:cubicBezTo>
                    <a:pt x="19143" y="9609"/>
                    <a:pt x="19348" y="10325"/>
                    <a:pt x="19075" y="10905"/>
                  </a:cubicBezTo>
                  <a:cubicBezTo>
                    <a:pt x="18855" y="11297"/>
                    <a:pt x="18441" y="11531"/>
                    <a:pt x="17998" y="11531"/>
                  </a:cubicBezTo>
                  <a:cubicBezTo>
                    <a:pt x="17824" y="11531"/>
                    <a:pt x="17645" y="11494"/>
                    <a:pt x="17471" y="11417"/>
                  </a:cubicBezTo>
                  <a:cubicBezTo>
                    <a:pt x="16891" y="11110"/>
                    <a:pt x="16686" y="10394"/>
                    <a:pt x="16959" y="9814"/>
                  </a:cubicBezTo>
                  <a:cubicBezTo>
                    <a:pt x="17176" y="9405"/>
                    <a:pt x="17579" y="9182"/>
                    <a:pt x="18013" y="9182"/>
                  </a:cubicBezTo>
                  <a:close/>
                  <a:moveTo>
                    <a:pt x="9242" y="9474"/>
                  </a:moveTo>
                  <a:cubicBezTo>
                    <a:pt x="9419" y="9474"/>
                    <a:pt x="9597" y="9517"/>
                    <a:pt x="9759" y="9609"/>
                  </a:cubicBezTo>
                  <a:cubicBezTo>
                    <a:pt x="10305" y="9916"/>
                    <a:pt x="10578" y="10632"/>
                    <a:pt x="10271" y="11178"/>
                  </a:cubicBezTo>
                  <a:cubicBezTo>
                    <a:pt x="10059" y="11603"/>
                    <a:pt x="9668" y="11831"/>
                    <a:pt x="9256" y="11831"/>
                  </a:cubicBezTo>
                  <a:cubicBezTo>
                    <a:pt x="9071" y="11831"/>
                    <a:pt x="8881" y="11785"/>
                    <a:pt x="8702" y="11690"/>
                  </a:cubicBezTo>
                  <a:cubicBezTo>
                    <a:pt x="8156" y="11451"/>
                    <a:pt x="7883" y="10735"/>
                    <a:pt x="8190" y="10121"/>
                  </a:cubicBezTo>
                  <a:cubicBezTo>
                    <a:pt x="8405" y="9713"/>
                    <a:pt x="8823" y="9474"/>
                    <a:pt x="9242" y="9474"/>
                  </a:cubicBezTo>
                  <a:close/>
                  <a:moveTo>
                    <a:pt x="22449" y="11400"/>
                  </a:moveTo>
                  <a:cubicBezTo>
                    <a:pt x="22631" y="11400"/>
                    <a:pt x="22818" y="11439"/>
                    <a:pt x="22999" y="11520"/>
                  </a:cubicBezTo>
                  <a:cubicBezTo>
                    <a:pt x="23579" y="11827"/>
                    <a:pt x="23784" y="12543"/>
                    <a:pt x="23511" y="13123"/>
                  </a:cubicBezTo>
                  <a:cubicBezTo>
                    <a:pt x="23295" y="13532"/>
                    <a:pt x="22892" y="13755"/>
                    <a:pt x="22457" y="13755"/>
                  </a:cubicBezTo>
                  <a:cubicBezTo>
                    <a:pt x="22276" y="13755"/>
                    <a:pt x="22088" y="13716"/>
                    <a:pt x="21907" y="13635"/>
                  </a:cubicBezTo>
                  <a:cubicBezTo>
                    <a:pt x="21361" y="13362"/>
                    <a:pt x="21122" y="12646"/>
                    <a:pt x="21395" y="12032"/>
                  </a:cubicBezTo>
                  <a:cubicBezTo>
                    <a:pt x="21612" y="11623"/>
                    <a:pt x="22015" y="11400"/>
                    <a:pt x="22449" y="11400"/>
                  </a:cubicBezTo>
                  <a:close/>
                  <a:moveTo>
                    <a:pt x="13717" y="11741"/>
                  </a:moveTo>
                  <a:cubicBezTo>
                    <a:pt x="13893" y="11741"/>
                    <a:pt x="14069" y="11780"/>
                    <a:pt x="14230" y="11861"/>
                  </a:cubicBezTo>
                  <a:cubicBezTo>
                    <a:pt x="14844" y="12168"/>
                    <a:pt x="15049" y="12885"/>
                    <a:pt x="14741" y="13465"/>
                  </a:cubicBezTo>
                  <a:cubicBezTo>
                    <a:pt x="14546" y="13856"/>
                    <a:pt x="14139" y="14090"/>
                    <a:pt x="13698" y="14090"/>
                  </a:cubicBezTo>
                  <a:cubicBezTo>
                    <a:pt x="13524" y="14090"/>
                    <a:pt x="13345" y="14054"/>
                    <a:pt x="13172" y="13977"/>
                  </a:cubicBezTo>
                  <a:cubicBezTo>
                    <a:pt x="12592" y="13704"/>
                    <a:pt x="12353" y="12987"/>
                    <a:pt x="12660" y="12373"/>
                  </a:cubicBezTo>
                  <a:cubicBezTo>
                    <a:pt x="12876" y="11964"/>
                    <a:pt x="13296" y="11741"/>
                    <a:pt x="13717" y="11741"/>
                  </a:cubicBezTo>
                  <a:close/>
                  <a:moveTo>
                    <a:pt x="4876" y="12936"/>
                  </a:moveTo>
                  <a:cubicBezTo>
                    <a:pt x="5058" y="12936"/>
                    <a:pt x="5245" y="12975"/>
                    <a:pt x="5426" y="13055"/>
                  </a:cubicBezTo>
                  <a:cubicBezTo>
                    <a:pt x="6006" y="13362"/>
                    <a:pt x="6211" y="14079"/>
                    <a:pt x="5938" y="14659"/>
                  </a:cubicBezTo>
                  <a:cubicBezTo>
                    <a:pt x="5742" y="15075"/>
                    <a:pt x="5319" y="15333"/>
                    <a:pt x="4894" y="15333"/>
                  </a:cubicBezTo>
                  <a:cubicBezTo>
                    <a:pt x="4726" y="15333"/>
                    <a:pt x="4557" y="15292"/>
                    <a:pt x="4402" y="15205"/>
                  </a:cubicBezTo>
                  <a:cubicBezTo>
                    <a:pt x="3788" y="14898"/>
                    <a:pt x="3549" y="14181"/>
                    <a:pt x="3822" y="13567"/>
                  </a:cubicBezTo>
                  <a:cubicBezTo>
                    <a:pt x="4039" y="13158"/>
                    <a:pt x="4442" y="12936"/>
                    <a:pt x="4876" y="12936"/>
                  </a:cubicBezTo>
                  <a:close/>
                  <a:moveTo>
                    <a:pt x="18112" y="14006"/>
                  </a:moveTo>
                  <a:cubicBezTo>
                    <a:pt x="18297" y="14006"/>
                    <a:pt x="18486" y="14052"/>
                    <a:pt x="18666" y="14147"/>
                  </a:cubicBezTo>
                  <a:cubicBezTo>
                    <a:pt x="19280" y="14420"/>
                    <a:pt x="19485" y="15171"/>
                    <a:pt x="19177" y="15717"/>
                  </a:cubicBezTo>
                  <a:cubicBezTo>
                    <a:pt x="18983" y="16106"/>
                    <a:pt x="18579" y="16357"/>
                    <a:pt x="18141" y="16357"/>
                  </a:cubicBezTo>
                  <a:cubicBezTo>
                    <a:pt x="17965" y="16357"/>
                    <a:pt x="17784" y="16317"/>
                    <a:pt x="17608" y="16229"/>
                  </a:cubicBezTo>
                  <a:cubicBezTo>
                    <a:pt x="17062" y="15956"/>
                    <a:pt x="16789" y="15239"/>
                    <a:pt x="17096" y="14659"/>
                  </a:cubicBezTo>
                  <a:cubicBezTo>
                    <a:pt x="17308" y="14235"/>
                    <a:pt x="17699" y="14006"/>
                    <a:pt x="18112" y="14006"/>
                  </a:cubicBezTo>
                  <a:close/>
                  <a:moveTo>
                    <a:pt x="40121" y="14723"/>
                  </a:moveTo>
                  <a:cubicBezTo>
                    <a:pt x="40306" y="14723"/>
                    <a:pt x="40495" y="14769"/>
                    <a:pt x="40675" y="14864"/>
                  </a:cubicBezTo>
                  <a:cubicBezTo>
                    <a:pt x="41289" y="15171"/>
                    <a:pt x="41494" y="15887"/>
                    <a:pt x="41187" y="16433"/>
                  </a:cubicBezTo>
                  <a:cubicBezTo>
                    <a:pt x="40968" y="16823"/>
                    <a:pt x="40540" y="17074"/>
                    <a:pt x="40115" y="17074"/>
                  </a:cubicBezTo>
                  <a:cubicBezTo>
                    <a:pt x="39944" y="17074"/>
                    <a:pt x="39773" y="17033"/>
                    <a:pt x="39617" y="16945"/>
                  </a:cubicBezTo>
                  <a:cubicBezTo>
                    <a:pt x="39071" y="16638"/>
                    <a:pt x="38798" y="15956"/>
                    <a:pt x="39105" y="15376"/>
                  </a:cubicBezTo>
                  <a:cubicBezTo>
                    <a:pt x="39317" y="14952"/>
                    <a:pt x="39708" y="14723"/>
                    <a:pt x="40121" y="14723"/>
                  </a:cubicBezTo>
                  <a:close/>
                  <a:moveTo>
                    <a:pt x="9320" y="15200"/>
                  </a:moveTo>
                  <a:cubicBezTo>
                    <a:pt x="9509" y="15200"/>
                    <a:pt x="9706" y="15246"/>
                    <a:pt x="9896" y="15341"/>
                  </a:cubicBezTo>
                  <a:cubicBezTo>
                    <a:pt x="10476" y="15614"/>
                    <a:pt x="10715" y="16297"/>
                    <a:pt x="10408" y="16911"/>
                  </a:cubicBezTo>
                  <a:cubicBezTo>
                    <a:pt x="10192" y="17318"/>
                    <a:pt x="9792" y="17558"/>
                    <a:pt x="9371" y="17558"/>
                  </a:cubicBezTo>
                  <a:cubicBezTo>
                    <a:pt x="9193" y="17558"/>
                    <a:pt x="9011" y="17514"/>
                    <a:pt x="8838" y="17423"/>
                  </a:cubicBezTo>
                  <a:cubicBezTo>
                    <a:pt x="8224" y="17150"/>
                    <a:pt x="8019" y="16433"/>
                    <a:pt x="8326" y="15853"/>
                  </a:cubicBezTo>
                  <a:cubicBezTo>
                    <a:pt x="8515" y="15429"/>
                    <a:pt x="8898" y="15200"/>
                    <a:pt x="9320" y="15200"/>
                  </a:cubicBezTo>
                  <a:close/>
                  <a:moveTo>
                    <a:pt x="31329" y="15917"/>
                  </a:moveTo>
                  <a:cubicBezTo>
                    <a:pt x="31518" y="15917"/>
                    <a:pt x="31715" y="15963"/>
                    <a:pt x="31905" y="16058"/>
                  </a:cubicBezTo>
                  <a:cubicBezTo>
                    <a:pt x="32485" y="16365"/>
                    <a:pt x="32724" y="17082"/>
                    <a:pt x="32417" y="17628"/>
                  </a:cubicBezTo>
                  <a:cubicBezTo>
                    <a:pt x="32198" y="18017"/>
                    <a:pt x="31770" y="18268"/>
                    <a:pt x="31345" y="18268"/>
                  </a:cubicBezTo>
                  <a:cubicBezTo>
                    <a:pt x="31174" y="18268"/>
                    <a:pt x="31004" y="18228"/>
                    <a:pt x="30847" y="18140"/>
                  </a:cubicBezTo>
                  <a:cubicBezTo>
                    <a:pt x="30267" y="17901"/>
                    <a:pt x="30029" y="17150"/>
                    <a:pt x="30336" y="16570"/>
                  </a:cubicBezTo>
                  <a:cubicBezTo>
                    <a:pt x="30524" y="16146"/>
                    <a:pt x="30908" y="15917"/>
                    <a:pt x="31329" y="15917"/>
                  </a:cubicBezTo>
                  <a:close/>
                  <a:moveTo>
                    <a:pt x="22548" y="16258"/>
                  </a:moveTo>
                  <a:cubicBezTo>
                    <a:pt x="22733" y="16258"/>
                    <a:pt x="22922" y="16304"/>
                    <a:pt x="23102" y="16399"/>
                  </a:cubicBezTo>
                  <a:cubicBezTo>
                    <a:pt x="23716" y="16706"/>
                    <a:pt x="23921" y="17423"/>
                    <a:pt x="23613" y="17969"/>
                  </a:cubicBezTo>
                  <a:cubicBezTo>
                    <a:pt x="23425" y="18393"/>
                    <a:pt x="23009" y="18622"/>
                    <a:pt x="22589" y="18622"/>
                  </a:cubicBezTo>
                  <a:cubicBezTo>
                    <a:pt x="22401" y="18622"/>
                    <a:pt x="22213" y="18576"/>
                    <a:pt x="22044" y="18481"/>
                  </a:cubicBezTo>
                  <a:cubicBezTo>
                    <a:pt x="21498" y="18174"/>
                    <a:pt x="21293" y="17491"/>
                    <a:pt x="21532" y="16911"/>
                  </a:cubicBezTo>
                  <a:cubicBezTo>
                    <a:pt x="21744" y="16487"/>
                    <a:pt x="22135" y="16258"/>
                    <a:pt x="22548" y="16258"/>
                  </a:cubicBezTo>
                  <a:close/>
                  <a:moveTo>
                    <a:pt x="44624" y="16981"/>
                  </a:moveTo>
                  <a:cubicBezTo>
                    <a:pt x="44807" y="16981"/>
                    <a:pt x="44996" y="17024"/>
                    <a:pt x="45179" y="17116"/>
                  </a:cubicBezTo>
                  <a:cubicBezTo>
                    <a:pt x="45759" y="17423"/>
                    <a:pt x="45964" y="18140"/>
                    <a:pt x="45691" y="18686"/>
                  </a:cubicBezTo>
                  <a:cubicBezTo>
                    <a:pt x="45479" y="19110"/>
                    <a:pt x="45055" y="19338"/>
                    <a:pt x="44634" y="19338"/>
                  </a:cubicBezTo>
                  <a:cubicBezTo>
                    <a:pt x="44445" y="19338"/>
                    <a:pt x="44256" y="19292"/>
                    <a:pt x="44087" y="19197"/>
                  </a:cubicBezTo>
                  <a:cubicBezTo>
                    <a:pt x="43507" y="18924"/>
                    <a:pt x="43268" y="18242"/>
                    <a:pt x="43575" y="17628"/>
                  </a:cubicBezTo>
                  <a:cubicBezTo>
                    <a:pt x="43791" y="17220"/>
                    <a:pt x="44192" y="16981"/>
                    <a:pt x="44624" y="16981"/>
                  </a:cubicBezTo>
                  <a:close/>
                  <a:moveTo>
                    <a:pt x="13756" y="17453"/>
                  </a:moveTo>
                  <a:cubicBezTo>
                    <a:pt x="13945" y="17453"/>
                    <a:pt x="14142" y="17499"/>
                    <a:pt x="14332" y="17594"/>
                  </a:cubicBezTo>
                  <a:cubicBezTo>
                    <a:pt x="14912" y="17901"/>
                    <a:pt x="15151" y="18617"/>
                    <a:pt x="14844" y="19163"/>
                  </a:cubicBezTo>
                  <a:cubicBezTo>
                    <a:pt x="14632" y="19587"/>
                    <a:pt x="14225" y="19816"/>
                    <a:pt x="13813" y="19816"/>
                  </a:cubicBezTo>
                  <a:cubicBezTo>
                    <a:pt x="13629" y="19816"/>
                    <a:pt x="13443" y="19770"/>
                    <a:pt x="13274" y="19675"/>
                  </a:cubicBezTo>
                  <a:cubicBezTo>
                    <a:pt x="12694" y="19436"/>
                    <a:pt x="12455" y="18686"/>
                    <a:pt x="12762" y="18105"/>
                  </a:cubicBezTo>
                  <a:cubicBezTo>
                    <a:pt x="12951" y="17681"/>
                    <a:pt x="13334" y="17453"/>
                    <a:pt x="13756" y="17453"/>
                  </a:cubicBezTo>
                  <a:close/>
                  <a:moveTo>
                    <a:pt x="4974" y="17794"/>
                  </a:moveTo>
                  <a:cubicBezTo>
                    <a:pt x="5159" y="17794"/>
                    <a:pt x="5349" y="17840"/>
                    <a:pt x="5528" y="17935"/>
                  </a:cubicBezTo>
                  <a:cubicBezTo>
                    <a:pt x="6142" y="18242"/>
                    <a:pt x="6347" y="18959"/>
                    <a:pt x="6040" y="19505"/>
                  </a:cubicBezTo>
                  <a:cubicBezTo>
                    <a:pt x="5852" y="19929"/>
                    <a:pt x="5468" y="20157"/>
                    <a:pt x="5046" y="20157"/>
                  </a:cubicBezTo>
                  <a:cubicBezTo>
                    <a:pt x="4857" y="20157"/>
                    <a:pt x="4661" y="20111"/>
                    <a:pt x="4470" y="20016"/>
                  </a:cubicBezTo>
                  <a:cubicBezTo>
                    <a:pt x="3924" y="19709"/>
                    <a:pt x="3720" y="19027"/>
                    <a:pt x="3959" y="18447"/>
                  </a:cubicBezTo>
                  <a:cubicBezTo>
                    <a:pt x="4171" y="18023"/>
                    <a:pt x="4562" y="17794"/>
                    <a:pt x="4974" y="17794"/>
                  </a:cubicBezTo>
                  <a:close/>
                  <a:moveTo>
                    <a:pt x="35857" y="18176"/>
                  </a:moveTo>
                  <a:cubicBezTo>
                    <a:pt x="36035" y="18176"/>
                    <a:pt x="36213" y="18219"/>
                    <a:pt x="36375" y="18310"/>
                  </a:cubicBezTo>
                  <a:cubicBezTo>
                    <a:pt x="36921" y="18617"/>
                    <a:pt x="37194" y="19334"/>
                    <a:pt x="36887" y="19880"/>
                  </a:cubicBezTo>
                  <a:cubicBezTo>
                    <a:pt x="36675" y="20304"/>
                    <a:pt x="36284" y="20533"/>
                    <a:pt x="35872" y="20533"/>
                  </a:cubicBezTo>
                  <a:cubicBezTo>
                    <a:pt x="35687" y="20533"/>
                    <a:pt x="35497" y="20487"/>
                    <a:pt x="35318" y="20392"/>
                  </a:cubicBezTo>
                  <a:cubicBezTo>
                    <a:pt x="34703" y="20119"/>
                    <a:pt x="34499" y="19436"/>
                    <a:pt x="34806" y="18822"/>
                  </a:cubicBezTo>
                  <a:cubicBezTo>
                    <a:pt x="35021" y="18415"/>
                    <a:pt x="35439" y="18176"/>
                    <a:pt x="35857" y="18176"/>
                  </a:cubicBezTo>
                  <a:close/>
                  <a:moveTo>
                    <a:pt x="49080" y="19249"/>
                  </a:moveTo>
                  <a:cubicBezTo>
                    <a:pt x="49261" y="19249"/>
                    <a:pt x="49444" y="19287"/>
                    <a:pt x="49615" y="19368"/>
                  </a:cubicBezTo>
                  <a:cubicBezTo>
                    <a:pt x="50195" y="19675"/>
                    <a:pt x="50400" y="20392"/>
                    <a:pt x="50127" y="20972"/>
                  </a:cubicBezTo>
                  <a:cubicBezTo>
                    <a:pt x="49907" y="21363"/>
                    <a:pt x="49493" y="21597"/>
                    <a:pt x="49050" y="21597"/>
                  </a:cubicBezTo>
                  <a:cubicBezTo>
                    <a:pt x="48876" y="21597"/>
                    <a:pt x="48697" y="21561"/>
                    <a:pt x="48523" y="21484"/>
                  </a:cubicBezTo>
                  <a:cubicBezTo>
                    <a:pt x="47977" y="21177"/>
                    <a:pt x="47738" y="20494"/>
                    <a:pt x="48011" y="19880"/>
                  </a:cubicBezTo>
                  <a:cubicBezTo>
                    <a:pt x="48228" y="19471"/>
                    <a:pt x="48648" y="19249"/>
                    <a:pt x="49080" y="19249"/>
                  </a:cubicBezTo>
                  <a:close/>
                  <a:moveTo>
                    <a:pt x="18269" y="19711"/>
                  </a:moveTo>
                  <a:cubicBezTo>
                    <a:pt x="18447" y="19711"/>
                    <a:pt x="18629" y="19754"/>
                    <a:pt x="18802" y="19846"/>
                  </a:cubicBezTo>
                  <a:cubicBezTo>
                    <a:pt x="19416" y="20153"/>
                    <a:pt x="19621" y="20869"/>
                    <a:pt x="19314" y="21415"/>
                  </a:cubicBezTo>
                  <a:cubicBezTo>
                    <a:pt x="19102" y="21839"/>
                    <a:pt x="18695" y="22068"/>
                    <a:pt x="18283" y="22068"/>
                  </a:cubicBezTo>
                  <a:cubicBezTo>
                    <a:pt x="18099" y="22068"/>
                    <a:pt x="17913" y="22022"/>
                    <a:pt x="17744" y="21927"/>
                  </a:cubicBezTo>
                  <a:cubicBezTo>
                    <a:pt x="17130" y="21654"/>
                    <a:pt x="16925" y="20972"/>
                    <a:pt x="17232" y="20358"/>
                  </a:cubicBezTo>
                  <a:cubicBezTo>
                    <a:pt x="17448" y="19950"/>
                    <a:pt x="17849" y="19711"/>
                    <a:pt x="18269" y="19711"/>
                  </a:cubicBezTo>
                  <a:close/>
                  <a:moveTo>
                    <a:pt x="9477" y="20052"/>
                  </a:moveTo>
                  <a:cubicBezTo>
                    <a:pt x="9660" y="20052"/>
                    <a:pt x="9850" y="20095"/>
                    <a:pt x="10032" y="20187"/>
                  </a:cubicBezTo>
                  <a:cubicBezTo>
                    <a:pt x="10613" y="20494"/>
                    <a:pt x="10817" y="21177"/>
                    <a:pt x="10544" y="21757"/>
                  </a:cubicBezTo>
                  <a:cubicBezTo>
                    <a:pt x="10332" y="22181"/>
                    <a:pt x="9925" y="22410"/>
                    <a:pt x="9502" y="22410"/>
                  </a:cubicBezTo>
                  <a:cubicBezTo>
                    <a:pt x="9313" y="22410"/>
                    <a:pt x="9120" y="22364"/>
                    <a:pt x="8941" y="22268"/>
                  </a:cubicBezTo>
                  <a:cubicBezTo>
                    <a:pt x="8395" y="21995"/>
                    <a:pt x="8156" y="21313"/>
                    <a:pt x="8429" y="20699"/>
                  </a:cubicBezTo>
                  <a:cubicBezTo>
                    <a:pt x="8644" y="20292"/>
                    <a:pt x="9045" y="20052"/>
                    <a:pt x="9477" y="20052"/>
                  </a:cubicBezTo>
                  <a:close/>
                  <a:moveTo>
                    <a:pt x="40287" y="20428"/>
                  </a:moveTo>
                  <a:cubicBezTo>
                    <a:pt x="40468" y="20428"/>
                    <a:pt x="40649" y="20471"/>
                    <a:pt x="40811" y="20562"/>
                  </a:cubicBezTo>
                  <a:cubicBezTo>
                    <a:pt x="41391" y="20869"/>
                    <a:pt x="41630" y="21586"/>
                    <a:pt x="41323" y="22166"/>
                  </a:cubicBezTo>
                  <a:cubicBezTo>
                    <a:pt x="41103" y="22558"/>
                    <a:pt x="40689" y="22791"/>
                    <a:pt x="40259" y="22791"/>
                  </a:cubicBezTo>
                  <a:cubicBezTo>
                    <a:pt x="40090" y="22791"/>
                    <a:pt x="39918" y="22755"/>
                    <a:pt x="39754" y="22678"/>
                  </a:cubicBezTo>
                  <a:cubicBezTo>
                    <a:pt x="39208" y="22371"/>
                    <a:pt x="38935" y="21688"/>
                    <a:pt x="39242" y="21074"/>
                  </a:cubicBezTo>
                  <a:cubicBezTo>
                    <a:pt x="39433" y="20667"/>
                    <a:pt x="39861" y="20428"/>
                    <a:pt x="40287" y="20428"/>
                  </a:cubicBezTo>
                  <a:close/>
                  <a:moveTo>
                    <a:pt x="31480" y="20784"/>
                  </a:moveTo>
                  <a:cubicBezTo>
                    <a:pt x="31656" y="20784"/>
                    <a:pt x="31837" y="20823"/>
                    <a:pt x="32008" y="20904"/>
                  </a:cubicBezTo>
                  <a:cubicBezTo>
                    <a:pt x="32622" y="21211"/>
                    <a:pt x="32827" y="21927"/>
                    <a:pt x="32520" y="22507"/>
                  </a:cubicBezTo>
                  <a:cubicBezTo>
                    <a:pt x="32327" y="22916"/>
                    <a:pt x="31897" y="23139"/>
                    <a:pt x="31469" y="23139"/>
                  </a:cubicBezTo>
                  <a:cubicBezTo>
                    <a:pt x="31290" y="23139"/>
                    <a:pt x="31111" y="23100"/>
                    <a:pt x="30950" y="23019"/>
                  </a:cubicBezTo>
                  <a:cubicBezTo>
                    <a:pt x="30404" y="22712"/>
                    <a:pt x="30165" y="22030"/>
                    <a:pt x="30438" y="21415"/>
                  </a:cubicBezTo>
                  <a:cubicBezTo>
                    <a:pt x="30655" y="21006"/>
                    <a:pt x="31058" y="20784"/>
                    <a:pt x="31480" y="20784"/>
                  </a:cubicBezTo>
                  <a:close/>
                  <a:moveTo>
                    <a:pt x="22725" y="21978"/>
                  </a:moveTo>
                  <a:cubicBezTo>
                    <a:pt x="22901" y="21978"/>
                    <a:pt x="23077" y="22017"/>
                    <a:pt x="23238" y="22098"/>
                  </a:cubicBezTo>
                  <a:cubicBezTo>
                    <a:pt x="23784" y="22405"/>
                    <a:pt x="24057" y="23087"/>
                    <a:pt x="23750" y="23702"/>
                  </a:cubicBezTo>
                  <a:cubicBezTo>
                    <a:pt x="23533" y="24111"/>
                    <a:pt x="23130" y="24333"/>
                    <a:pt x="22708" y="24333"/>
                  </a:cubicBezTo>
                  <a:cubicBezTo>
                    <a:pt x="22531" y="24333"/>
                    <a:pt x="22351" y="24294"/>
                    <a:pt x="22180" y="24213"/>
                  </a:cubicBezTo>
                  <a:cubicBezTo>
                    <a:pt x="21634" y="23906"/>
                    <a:pt x="21361" y="23224"/>
                    <a:pt x="21668" y="22610"/>
                  </a:cubicBezTo>
                  <a:cubicBezTo>
                    <a:pt x="21885" y="22201"/>
                    <a:pt x="22305" y="21978"/>
                    <a:pt x="22725" y="21978"/>
                  </a:cubicBezTo>
                  <a:close/>
                  <a:moveTo>
                    <a:pt x="13918" y="22320"/>
                  </a:moveTo>
                  <a:cubicBezTo>
                    <a:pt x="14100" y="22320"/>
                    <a:pt x="14287" y="22359"/>
                    <a:pt x="14468" y="22439"/>
                  </a:cubicBezTo>
                  <a:cubicBezTo>
                    <a:pt x="15049" y="22746"/>
                    <a:pt x="15253" y="23463"/>
                    <a:pt x="14980" y="24043"/>
                  </a:cubicBezTo>
                  <a:cubicBezTo>
                    <a:pt x="14764" y="24452"/>
                    <a:pt x="14344" y="24674"/>
                    <a:pt x="13912" y="24674"/>
                  </a:cubicBezTo>
                  <a:cubicBezTo>
                    <a:pt x="13731" y="24674"/>
                    <a:pt x="13548" y="24635"/>
                    <a:pt x="13377" y="24555"/>
                  </a:cubicBezTo>
                  <a:cubicBezTo>
                    <a:pt x="12831" y="24248"/>
                    <a:pt x="12592" y="23565"/>
                    <a:pt x="12865" y="22951"/>
                  </a:cubicBezTo>
                  <a:cubicBezTo>
                    <a:pt x="13081" y="22542"/>
                    <a:pt x="13484" y="22320"/>
                    <a:pt x="13918" y="22320"/>
                  </a:cubicBezTo>
                  <a:close/>
                  <a:moveTo>
                    <a:pt x="44743" y="22707"/>
                  </a:moveTo>
                  <a:cubicBezTo>
                    <a:pt x="44927" y="22707"/>
                    <a:pt x="45112" y="22753"/>
                    <a:pt x="45281" y="22849"/>
                  </a:cubicBezTo>
                  <a:cubicBezTo>
                    <a:pt x="45827" y="23122"/>
                    <a:pt x="46100" y="23872"/>
                    <a:pt x="45793" y="24418"/>
                  </a:cubicBezTo>
                  <a:cubicBezTo>
                    <a:pt x="45578" y="24826"/>
                    <a:pt x="45177" y="25065"/>
                    <a:pt x="44757" y="25065"/>
                  </a:cubicBezTo>
                  <a:cubicBezTo>
                    <a:pt x="44578" y="25065"/>
                    <a:pt x="44396" y="25022"/>
                    <a:pt x="44224" y="24930"/>
                  </a:cubicBezTo>
                  <a:cubicBezTo>
                    <a:pt x="43644" y="24623"/>
                    <a:pt x="43405" y="23941"/>
                    <a:pt x="43712" y="23360"/>
                  </a:cubicBezTo>
                  <a:cubicBezTo>
                    <a:pt x="43924" y="22936"/>
                    <a:pt x="44331" y="22707"/>
                    <a:pt x="44743" y="22707"/>
                  </a:cubicBezTo>
                  <a:close/>
                  <a:moveTo>
                    <a:pt x="35966" y="23049"/>
                  </a:moveTo>
                  <a:cubicBezTo>
                    <a:pt x="36154" y="23049"/>
                    <a:pt x="36343" y="23095"/>
                    <a:pt x="36512" y="23190"/>
                  </a:cubicBezTo>
                  <a:cubicBezTo>
                    <a:pt x="37092" y="23463"/>
                    <a:pt x="37297" y="24213"/>
                    <a:pt x="37024" y="24759"/>
                  </a:cubicBezTo>
                  <a:cubicBezTo>
                    <a:pt x="36808" y="25167"/>
                    <a:pt x="36407" y="25406"/>
                    <a:pt x="35975" y="25406"/>
                  </a:cubicBezTo>
                  <a:cubicBezTo>
                    <a:pt x="35792" y="25406"/>
                    <a:pt x="35603" y="25363"/>
                    <a:pt x="35420" y="25271"/>
                  </a:cubicBezTo>
                  <a:cubicBezTo>
                    <a:pt x="34840" y="24964"/>
                    <a:pt x="34635" y="24282"/>
                    <a:pt x="34942" y="23702"/>
                  </a:cubicBezTo>
                  <a:cubicBezTo>
                    <a:pt x="35131" y="23278"/>
                    <a:pt x="35547" y="23049"/>
                    <a:pt x="35966" y="23049"/>
                  </a:cubicBezTo>
                  <a:close/>
                  <a:moveTo>
                    <a:pt x="5171" y="23514"/>
                  </a:moveTo>
                  <a:cubicBezTo>
                    <a:pt x="5348" y="23514"/>
                    <a:pt x="5528" y="23553"/>
                    <a:pt x="5699" y="23633"/>
                  </a:cubicBezTo>
                  <a:cubicBezTo>
                    <a:pt x="6279" y="23941"/>
                    <a:pt x="6484" y="24623"/>
                    <a:pt x="6211" y="25237"/>
                  </a:cubicBezTo>
                  <a:cubicBezTo>
                    <a:pt x="5994" y="25646"/>
                    <a:pt x="5574" y="25869"/>
                    <a:pt x="5154" y="25869"/>
                  </a:cubicBezTo>
                  <a:cubicBezTo>
                    <a:pt x="4978" y="25869"/>
                    <a:pt x="4802" y="25830"/>
                    <a:pt x="4641" y="25749"/>
                  </a:cubicBezTo>
                  <a:cubicBezTo>
                    <a:pt x="4027" y="25442"/>
                    <a:pt x="3822" y="24759"/>
                    <a:pt x="4129" y="24145"/>
                  </a:cubicBezTo>
                  <a:cubicBezTo>
                    <a:pt x="4346" y="23736"/>
                    <a:pt x="4749" y="23514"/>
                    <a:pt x="5171" y="23514"/>
                  </a:cubicBezTo>
                  <a:close/>
                  <a:moveTo>
                    <a:pt x="27169" y="24243"/>
                  </a:moveTo>
                  <a:cubicBezTo>
                    <a:pt x="27354" y="24243"/>
                    <a:pt x="27539" y="24289"/>
                    <a:pt x="27708" y="24384"/>
                  </a:cubicBezTo>
                  <a:cubicBezTo>
                    <a:pt x="28322" y="24657"/>
                    <a:pt x="28527" y="25408"/>
                    <a:pt x="28220" y="25954"/>
                  </a:cubicBezTo>
                  <a:cubicBezTo>
                    <a:pt x="28028" y="26361"/>
                    <a:pt x="27635" y="26600"/>
                    <a:pt x="27205" y="26600"/>
                  </a:cubicBezTo>
                  <a:cubicBezTo>
                    <a:pt x="27022" y="26600"/>
                    <a:pt x="26833" y="26557"/>
                    <a:pt x="26650" y="26466"/>
                  </a:cubicBezTo>
                  <a:cubicBezTo>
                    <a:pt x="26070" y="26159"/>
                    <a:pt x="25831" y="25476"/>
                    <a:pt x="26139" y="24896"/>
                  </a:cubicBezTo>
                  <a:cubicBezTo>
                    <a:pt x="26351" y="24472"/>
                    <a:pt x="26758" y="24243"/>
                    <a:pt x="27169" y="24243"/>
                  </a:cubicBezTo>
                  <a:close/>
                  <a:moveTo>
                    <a:pt x="18363" y="24584"/>
                  </a:moveTo>
                  <a:cubicBezTo>
                    <a:pt x="18552" y="24584"/>
                    <a:pt x="18748" y="24630"/>
                    <a:pt x="18939" y="24725"/>
                  </a:cubicBezTo>
                  <a:cubicBezTo>
                    <a:pt x="19519" y="24998"/>
                    <a:pt x="19758" y="25681"/>
                    <a:pt x="19450" y="26295"/>
                  </a:cubicBezTo>
                  <a:cubicBezTo>
                    <a:pt x="19235" y="26702"/>
                    <a:pt x="18817" y="26941"/>
                    <a:pt x="18399" y="26941"/>
                  </a:cubicBezTo>
                  <a:cubicBezTo>
                    <a:pt x="18221" y="26941"/>
                    <a:pt x="18043" y="26898"/>
                    <a:pt x="17881" y="26807"/>
                  </a:cubicBezTo>
                  <a:cubicBezTo>
                    <a:pt x="17267" y="26500"/>
                    <a:pt x="17062" y="25817"/>
                    <a:pt x="17369" y="25237"/>
                  </a:cubicBezTo>
                  <a:cubicBezTo>
                    <a:pt x="17557" y="24813"/>
                    <a:pt x="17941" y="24584"/>
                    <a:pt x="18363" y="24584"/>
                  </a:cubicBezTo>
                  <a:close/>
                  <a:moveTo>
                    <a:pt x="49163" y="24960"/>
                  </a:moveTo>
                  <a:cubicBezTo>
                    <a:pt x="49348" y="24960"/>
                    <a:pt x="49538" y="25006"/>
                    <a:pt x="49717" y="25101"/>
                  </a:cubicBezTo>
                  <a:cubicBezTo>
                    <a:pt x="50332" y="25408"/>
                    <a:pt x="50536" y="26124"/>
                    <a:pt x="50229" y="26670"/>
                  </a:cubicBezTo>
                  <a:cubicBezTo>
                    <a:pt x="50041" y="27094"/>
                    <a:pt x="49641" y="27323"/>
                    <a:pt x="49220" y="27323"/>
                  </a:cubicBezTo>
                  <a:cubicBezTo>
                    <a:pt x="49032" y="27323"/>
                    <a:pt x="48839" y="27277"/>
                    <a:pt x="48660" y="27182"/>
                  </a:cubicBezTo>
                  <a:cubicBezTo>
                    <a:pt x="48114" y="26875"/>
                    <a:pt x="47841" y="26193"/>
                    <a:pt x="48148" y="25613"/>
                  </a:cubicBezTo>
                  <a:cubicBezTo>
                    <a:pt x="48360" y="25188"/>
                    <a:pt x="48751" y="24960"/>
                    <a:pt x="49163" y="24960"/>
                  </a:cubicBezTo>
                  <a:close/>
                  <a:moveTo>
                    <a:pt x="40402" y="25301"/>
                  </a:moveTo>
                  <a:cubicBezTo>
                    <a:pt x="40590" y="25301"/>
                    <a:pt x="40779" y="25347"/>
                    <a:pt x="40948" y="25442"/>
                  </a:cubicBezTo>
                  <a:cubicBezTo>
                    <a:pt x="41528" y="25749"/>
                    <a:pt x="41767" y="26466"/>
                    <a:pt x="41460" y="27012"/>
                  </a:cubicBezTo>
                  <a:cubicBezTo>
                    <a:pt x="41241" y="27401"/>
                    <a:pt x="40830" y="27652"/>
                    <a:pt x="40390" y="27652"/>
                  </a:cubicBezTo>
                  <a:cubicBezTo>
                    <a:pt x="40213" y="27652"/>
                    <a:pt x="40032" y="27611"/>
                    <a:pt x="39856" y="27523"/>
                  </a:cubicBezTo>
                  <a:cubicBezTo>
                    <a:pt x="39310" y="27216"/>
                    <a:pt x="39071" y="26500"/>
                    <a:pt x="39378" y="25954"/>
                  </a:cubicBezTo>
                  <a:cubicBezTo>
                    <a:pt x="39567" y="25530"/>
                    <a:pt x="39983" y="25301"/>
                    <a:pt x="40402" y="25301"/>
                  </a:cubicBezTo>
                  <a:close/>
                  <a:moveTo>
                    <a:pt x="9581" y="25779"/>
                  </a:moveTo>
                  <a:cubicBezTo>
                    <a:pt x="9766" y="25779"/>
                    <a:pt x="9955" y="25825"/>
                    <a:pt x="10135" y="25920"/>
                  </a:cubicBezTo>
                  <a:cubicBezTo>
                    <a:pt x="10749" y="26193"/>
                    <a:pt x="10954" y="26943"/>
                    <a:pt x="10647" y="27489"/>
                  </a:cubicBezTo>
                  <a:cubicBezTo>
                    <a:pt x="10455" y="27897"/>
                    <a:pt x="10062" y="28136"/>
                    <a:pt x="9631" y="28136"/>
                  </a:cubicBezTo>
                  <a:cubicBezTo>
                    <a:pt x="9449" y="28136"/>
                    <a:pt x="9260" y="28093"/>
                    <a:pt x="9077" y="28001"/>
                  </a:cubicBezTo>
                  <a:cubicBezTo>
                    <a:pt x="8463" y="27694"/>
                    <a:pt x="8258" y="27012"/>
                    <a:pt x="8565" y="26431"/>
                  </a:cubicBezTo>
                  <a:cubicBezTo>
                    <a:pt x="8777" y="26007"/>
                    <a:pt x="9168" y="25779"/>
                    <a:pt x="9581" y="25779"/>
                  </a:cubicBezTo>
                  <a:close/>
                  <a:moveTo>
                    <a:pt x="31605" y="26495"/>
                  </a:moveTo>
                  <a:cubicBezTo>
                    <a:pt x="31790" y="26495"/>
                    <a:pt x="31975" y="26541"/>
                    <a:pt x="32144" y="26636"/>
                  </a:cubicBezTo>
                  <a:cubicBezTo>
                    <a:pt x="32690" y="26943"/>
                    <a:pt x="32963" y="27626"/>
                    <a:pt x="32656" y="28206"/>
                  </a:cubicBezTo>
                  <a:cubicBezTo>
                    <a:pt x="32468" y="28630"/>
                    <a:pt x="32068" y="28859"/>
                    <a:pt x="31647" y="28859"/>
                  </a:cubicBezTo>
                  <a:cubicBezTo>
                    <a:pt x="31459" y="28859"/>
                    <a:pt x="31266" y="28813"/>
                    <a:pt x="31086" y="28718"/>
                  </a:cubicBezTo>
                  <a:cubicBezTo>
                    <a:pt x="30540" y="28411"/>
                    <a:pt x="30267" y="27728"/>
                    <a:pt x="30575" y="27148"/>
                  </a:cubicBezTo>
                  <a:cubicBezTo>
                    <a:pt x="30787" y="26724"/>
                    <a:pt x="31194" y="26495"/>
                    <a:pt x="31605" y="26495"/>
                  </a:cubicBezTo>
                  <a:close/>
                  <a:moveTo>
                    <a:pt x="22829" y="26836"/>
                  </a:moveTo>
                  <a:cubicBezTo>
                    <a:pt x="23017" y="26836"/>
                    <a:pt x="23206" y="26882"/>
                    <a:pt x="23375" y="26977"/>
                  </a:cubicBezTo>
                  <a:cubicBezTo>
                    <a:pt x="23955" y="27285"/>
                    <a:pt x="24194" y="27933"/>
                    <a:pt x="23886" y="28547"/>
                  </a:cubicBezTo>
                  <a:cubicBezTo>
                    <a:pt x="23674" y="28971"/>
                    <a:pt x="23283" y="29200"/>
                    <a:pt x="22871" y="29200"/>
                  </a:cubicBezTo>
                  <a:cubicBezTo>
                    <a:pt x="22686" y="29200"/>
                    <a:pt x="22496" y="29154"/>
                    <a:pt x="22317" y="29059"/>
                  </a:cubicBezTo>
                  <a:cubicBezTo>
                    <a:pt x="21737" y="28752"/>
                    <a:pt x="21498" y="28035"/>
                    <a:pt x="21805" y="27489"/>
                  </a:cubicBezTo>
                  <a:cubicBezTo>
                    <a:pt x="21993" y="27065"/>
                    <a:pt x="22410" y="26836"/>
                    <a:pt x="22829" y="26836"/>
                  </a:cubicBezTo>
                  <a:close/>
                  <a:moveTo>
                    <a:pt x="44885" y="27560"/>
                  </a:moveTo>
                  <a:cubicBezTo>
                    <a:pt x="45063" y="27560"/>
                    <a:pt x="45245" y="27603"/>
                    <a:pt x="45418" y="27694"/>
                  </a:cubicBezTo>
                  <a:cubicBezTo>
                    <a:pt x="46032" y="28001"/>
                    <a:pt x="46237" y="28718"/>
                    <a:pt x="45930" y="29264"/>
                  </a:cubicBezTo>
                  <a:cubicBezTo>
                    <a:pt x="45718" y="29688"/>
                    <a:pt x="45327" y="29917"/>
                    <a:pt x="44914" y="29917"/>
                  </a:cubicBezTo>
                  <a:cubicBezTo>
                    <a:pt x="44729" y="29917"/>
                    <a:pt x="44540" y="29871"/>
                    <a:pt x="44360" y="29776"/>
                  </a:cubicBezTo>
                  <a:cubicBezTo>
                    <a:pt x="43746" y="29503"/>
                    <a:pt x="43541" y="28752"/>
                    <a:pt x="43848" y="28206"/>
                  </a:cubicBezTo>
                  <a:cubicBezTo>
                    <a:pt x="44064" y="27799"/>
                    <a:pt x="44465" y="27560"/>
                    <a:pt x="44885" y="27560"/>
                  </a:cubicBezTo>
                  <a:close/>
                  <a:moveTo>
                    <a:pt x="14032" y="28031"/>
                  </a:moveTo>
                  <a:cubicBezTo>
                    <a:pt x="14216" y="28031"/>
                    <a:pt x="14402" y="28077"/>
                    <a:pt x="14571" y="28172"/>
                  </a:cubicBezTo>
                  <a:cubicBezTo>
                    <a:pt x="15185" y="28479"/>
                    <a:pt x="15390" y="29195"/>
                    <a:pt x="15083" y="29741"/>
                  </a:cubicBezTo>
                  <a:cubicBezTo>
                    <a:pt x="14894" y="30165"/>
                    <a:pt x="14511" y="30394"/>
                    <a:pt x="14089" y="30394"/>
                  </a:cubicBezTo>
                  <a:cubicBezTo>
                    <a:pt x="13900" y="30394"/>
                    <a:pt x="13703" y="30348"/>
                    <a:pt x="13513" y="30253"/>
                  </a:cubicBezTo>
                  <a:cubicBezTo>
                    <a:pt x="12967" y="29946"/>
                    <a:pt x="12694" y="29230"/>
                    <a:pt x="13001" y="28684"/>
                  </a:cubicBezTo>
                  <a:cubicBezTo>
                    <a:pt x="13213" y="28260"/>
                    <a:pt x="13620" y="28031"/>
                    <a:pt x="14032" y="28031"/>
                  </a:cubicBezTo>
                  <a:close/>
                  <a:moveTo>
                    <a:pt x="36071" y="28747"/>
                  </a:moveTo>
                  <a:cubicBezTo>
                    <a:pt x="36262" y="28747"/>
                    <a:pt x="36458" y="28793"/>
                    <a:pt x="36648" y="28888"/>
                  </a:cubicBezTo>
                  <a:cubicBezTo>
                    <a:pt x="37228" y="29195"/>
                    <a:pt x="37433" y="29878"/>
                    <a:pt x="37126" y="30458"/>
                  </a:cubicBezTo>
                  <a:cubicBezTo>
                    <a:pt x="36938" y="30882"/>
                    <a:pt x="36554" y="31111"/>
                    <a:pt x="36132" y="31111"/>
                  </a:cubicBezTo>
                  <a:cubicBezTo>
                    <a:pt x="35943" y="31111"/>
                    <a:pt x="35747" y="31065"/>
                    <a:pt x="35556" y="30970"/>
                  </a:cubicBezTo>
                  <a:cubicBezTo>
                    <a:pt x="34976" y="30697"/>
                    <a:pt x="34738" y="29946"/>
                    <a:pt x="35045" y="29400"/>
                  </a:cubicBezTo>
                  <a:cubicBezTo>
                    <a:pt x="35257" y="28976"/>
                    <a:pt x="35648" y="28747"/>
                    <a:pt x="36071" y="28747"/>
                  </a:cubicBezTo>
                  <a:close/>
                  <a:moveTo>
                    <a:pt x="27327" y="29095"/>
                  </a:moveTo>
                  <a:cubicBezTo>
                    <a:pt x="27504" y="29095"/>
                    <a:pt x="27682" y="29138"/>
                    <a:pt x="27845" y="29230"/>
                  </a:cubicBezTo>
                  <a:cubicBezTo>
                    <a:pt x="28391" y="29537"/>
                    <a:pt x="28664" y="30253"/>
                    <a:pt x="28357" y="30799"/>
                  </a:cubicBezTo>
                  <a:cubicBezTo>
                    <a:pt x="28144" y="31223"/>
                    <a:pt x="27754" y="31452"/>
                    <a:pt x="27341" y="31452"/>
                  </a:cubicBezTo>
                  <a:cubicBezTo>
                    <a:pt x="27156" y="31452"/>
                    <a:pt x="26966" y="31406"/>
                    <a:pt x="26787" y="31311"/>
                  </a:cubicBezTo>
                  <a:cubicBezTo>
                    <a:pt x="26173" y="31038"/>
                    <a:pt x="25968" y="30287"/>
                    <a:pt x="26275" y="29741"/>
                  </a:cubicBezTo>
                  <a:cubicBezTo>
                    <a:pt x="26491" y="29334"/>
                    <a:pt x="26908" y="29095"/>
                    <a:pt x="27327" y="29095"/>
                  </a:cubicBezTo>
                  <a:close/>
                  <a:moveTo>
                    <a:pt x="50492" y="31261"/>
                  </a:moveTo>
                  <a:lnTo>
                    <a:pt x="50492" y="31261"/>
                  </a:lnTo>
                  <a:cubicBezTo>
                    <a:pt x="50413" y="31442"/>
                    <a:pt x="50329" y="31620"/>
                    <a:pt x="50242" y="31796"/>
                  </a:cubicBezTo>
                  <a:lnTo>
                    <a:pt x="50242" y="31796"/>
                  </a:lnTo>
                  <a:cubicBezTo>
                    <a:pt x="50304" y="31724"/>
                    <a:pt x="50357" y="31642"/>
                    <a:pt x="50400" y="31550"/>
                  </a:cubicBezTo>
                  <a:cubicBezTo>
                    <a:pt x="50442" y="31455"/>
                    <a:pt x="50473" y="31359"/>
                    <a:pt x="50492" y="31261"/>
                  </a:cubicBezTo>
                  <a:close/>
                  <a:moveTo>
                    <a:pt x="18535" y="30289"/>
                  </a:moveTo>
                  <a:cubicBezTo>
                    <a:pt x="18717" y="30289"/>
                    <a:pt x="18902" y="30332"/>
                    <a:pt x="19075" y="30424"/>
                  </a:cubicBezTo>
                  <a:cubicBezTo>
                    <a:pt x="19655" y="30731"/>
                    <a:pt x="19860" y="31448"/>
                    <a:pt x="19587" y="31994"/>
                  </a:cubicBezTo>
                  <a:cubicBezTo>
                    <a:pt x="19368" y="32383"/>
                    <a:pt x="18957" y="32634"/>
                    <a:pt x="18517" y="32634"/>
                  </a:cubicBezTo>
                  <a:cubicBezTo>
                    <a:pt x="18341" y="32634"/>
                    <a:pt x="18159" y="32593"/>
                    <a:pt x="17983" y="32505"/>
                  </a:cubicBezTo>
                  <a:cubicBezTo>
                    <a:pt x="17403" y="32198"/>
                    <a:pt x="17198" y="31482"/>
                    <a:pt x="17471" y="30936"/>
                  </a:cubicBezTo>
                  <a:cubicBezTo>
                    <a:pt x="17687" y="30528"/>
                    <a:pt x="18104" y="30289"/>
                    <a:pt x="18535" y="30289"/>
                  </a:cubicBezTo>
                  <a:close/>
                  <a:moveTo>
                    <a:pt x="9732" y="30624"/>
                  </a:moveTo>
                  <a:cubicBezTo>
                    <a:pt x="9917" y="30624"/>
                    <a:pt x="10102" y="30670"/>
                    <a:pt x="10271" y="30765"/>
                  </a:cubicBezTo>
                  <a:cubicBezTo>
                    <a:pt x="10886" y="31038"/>
                    <a:pt x="11090" y="31755"/>
                    <a:pt x="10783" y="32335"/>
                  </a:cubicBezTo>
                  <a:cubicBezTo>
                    <a:pt x="10571" y="32759"/>
                    <a:pt x="10180" y="32988"/>
                    <a:pt x="9768" y="32988"/>
                  </a:cubicBezTo>
                  <a:cubicBezTo>
                    <a:pt x="9583" y="32988"/>
                    <a:pt x="9393" y="32942"/>
                    <a:pt x="9214" y="32847"/>
                  </a:cubicBezTo>
                  <a:cubicBezTo>
                    <a:pt x="8599" y="32574"/>
                    <a:pt x="8395" y="31823"/>
                    <a:pt x="8702" y="31277"/>
                  </a:cubicBezTo>
                  <a:cubicBezTo>
                    <a:pt x="8914" y="30853"/>
                    <a:pt x="9321" y="30624"/>
                    <a:pt x="9732" y="30624"/>
                  </a:cubicBezTo>
                  <a:close/>
                  <a:moveTo>
                    <a:pt x="40534" y="31021"/>
                  </a:moveTo>
                  <a:cubicBezTo>
                    <a:pt x="40716" y="31021"/>
                    <a:pt x="40903" y="31060"/>
                    <a:pt x="41084" y="31140"/>
                  </a:cubicBezTo>
                  <a:cubicBezTo>
                    <a:pt x="41664" y="31448"/>
                    <a:pt x="41869" y="32164"/>
                    <a:pt x="41562" y="32744"/>
                  </a:cubicBezTo>
                  <a:cubicBezTo>
                    <a:pt x="41370" y="33153"/>
                    <a:pt x="40974" y="33376"/>
                    <a:pt x="40542" y="33376"/>
                  </a:cubicBezTo>
                  <a:cubicBezTo>
                    <a:pt x="40361" y="33376"/>
                    <a:pt x="40174" y="33337"/>
                    <a:pt x="39992" y="33256"/>
                  </a:cubicBezTo>
                  <a:cubicBezTo>
                    <a:pt x="39446" y="32949"/>
                    <a:pt x="39208" y="32198"/>
                    <a:pt x="39481" y="31652"/>
                  </a:cubicBezTo>
                  <a:cubicBezTo>
                    <a:pt x="39697" y="31243"/>
                    <a:pt x="40100" y="31021"/>
                    <a:pt x="40534" y="31021"/>
                  </a:cubicBezTo>
                  <a:close/>
                  <a:moveTo>
                    <a:pt x="31741" y="31347"/>
                  </a:moveTo>
                  <a:cubicBezTo>
                    <a:pt x="31923" y="31347"/>
                    <a:pt x="32108" y="31390"/>
                    <a:pt x="32281" y="31482"/>
                  </a:cubicBezTo>
                  <a:cubicBezTo>
                    <a:pt x="32861" y="31789"/>
                    <a:pt x="33100" y="32471"/>
                    <a:pt x="32792" y="33051"/>
                  </a:cubicBezTo>
                  <a:cubicBezTo>
                    <a:pt x="32580" y="33475"/>
                    <a:pt x="32190" y="33704"/>
                    <a:pt x="31777" y="33704"/>
                  </a:cubicBezTo>
                  <a:cubicBezTo>
                    <a:pt x="31592" y="33704"/>
                    <a:pt x="31402" y="33658"/>
                    <a:pt x="31223" y="33563"/>
                  </a:cubicBezTo>
                  <a:cubicBezTo>
                    <a:pt x="30677" y="33290"/>
                    <a:pt x="30404" y="32574"/>
                    <a:pt x="30711" y="31994"/>
                  </a:cubicBezTo>
                  <a:cubicBezTo>
                    <a:pt x="30903" y="31586"/>
                    <a:pt x="31313" y="31347"/>
                    <a:pt x="31741" y="31347"/>
                  </a:cubicBezTo>
                  <a:close/>
                  <a:moveTo>
                    <a:pt x="22961" y="32557"/>
                  </a:moveTo>
                  <a:cubicBezTo>
                    <a:pt x="23143" y="32557"/>
                    <a:pt x="23330" y="32595"/>
                    <a:pt x="23511" y="32676"/>
                  </a:cubicBezTo>
                  <a:cubicBezTo>
                    <a:pt x="24091" y="32983"/>
                    <a:pt x="24296" y="33700"/>
                    <a:pt x="24023" y="34280"/>
                  </a:cubicBezTo>
                  <a:cubicBezTo>
                    <a:pt x="23812" y="34678"/>
                    <a:pt x="23424" y="34900"/>
                    <a:pt x="23002" y="34900"/>
                  </a:cubicBezTo>
                  <a:cubicBezTo>
                    <a:pt x="22810" y="34900"/>
                    <a:pt x="22611" y="34854"/>
                    <a:pt x="22419" y="34758"/>
                  </a:cubicBezTo>
                  <a:cubicBezTo>
                    <a:pt x="21873" y="34485"/>
                    <a:pt x="21634" y="33768"/>
                    <a:pt x="21907" y="33188"/>
                  </a:cubicBezTo>
                  <a:cubicBezTo>
                    <a:pt x="22124" y="32779"/>
                    <a:pt x="22527" y="32557"/>
                    <a:pt x="22961" y="32557"/>
                  </a:cubicBezTo>
                  <a:close/>
                  <a:moveTo>
                    <a:pt x="14168" y="32842"/>
                  </a:moveTo>
                  <a:cubicBezTo>
                    <a:pt x="14353" y="32842"/>
                    <a:pt x="14538" y="32888"/>
                    <a:pt x="14707" y="32983"/>
                  </a:cubicBezTo>
                  <a:cubicBezTo>
                    <a:pt x="15322" y="33290"/>
                    <a:pt x="15526" y="34007"/>
                    <a:pt x="15219" y="34553"/>
                  </a:cubicBezTo>
                  <a:cubicBezTo>
                    <a:pt x="15007" y="34977"/>
                    <a:pt x="14616" y="35206"/>
                    <a:pt x="14204" y="35206"/>
                  </a:cubicBezTo>
                  <a:cubicBezTo>
                    <a:pt x="14018" y="35206"/>
                    <a:pt x="13829" y="35160"/>
                    <a:pt x="13650" y="35065"/>
                  </a:cubicBezTo>
                  <a:cubicBezTo>
                    <a:pt x="13104" y="34826"/>
                    <a:pt x="12831" y="34109"/>
                    <a:pt x="13138" y="33495"/>
                  </a:cubicBezTo>
                  <a:cubicBezTo>
                    <a:pt x="13350" y="33071"/>
                    <a:pt x="13757" y="32842"/>
                    <a:pt x="14168" y="32842"/>
                  </a:cubicBezTo>
                  <a:close/>
                  <a:moveTo>
                    <a:pt x="45000" y="33224"/>
                  </a:moveTo>
                  <a:cubicBezTo>
                    <a:pt x="45182" y="33224"/>
                    <a:pt x="45372" y="33267"/>
                    <a:pt x="45554" y="33358"/>
                  </a:cubicBezTo>
                  <a:cubicBezTo>
                    <a:pt x="46100" y="33666"/>
                    <a:pt x="46373" y="34382"/>
                    <a:pt x="46066" y="34962"/>
                  </a:cubicBezTo>
                  <a:cubicBezTo>
                    <a:pt x="45855" y="35361"/>
                    <a:pt x="45451" y="35582"/>
                    <a:pt x="45042" y="35582"/>
                  </a:cubicBezTo>
                  <a:cubicBezTo>
                    <a:pt x="44855" y="35582"/>
                    <a:pt x="44668" y="35536"/>
                    <a:pt x="44497" y="35440"/>
                  </a:cubicBezTo>
                  <a:cubicBezTo>
                    <a:pt x="43882" y="35167"/>
                    <a:pt x="43678" y="34416"/>
                    <a:pt x="43985" y="33870"/>
                  </a:cubicBezTo>
                  <a:cubicBezTo>
                    <a:pt x="44176" y="33463"/>
                    <a:pt x="44570" y="33224"/>
                    <a:pt x="45000" y="33224"/>
                  </a:cubicBezTo>
                  <a:close/>
                  <a:moveTo>
                    <a:pt x="36223" y="33580"/>
                  </a:moveTo>
                  <a:cubicBezTo>
                    <a:pt x="36400" y="33580"/>
                    <a:pt x="36580" y="33619"/>
                    <a:pt x="36751" y="33700"/>
                  </a:cubicBezTo>
                  <a:cubicBezTo>
                    <a:pt x="37365" y="34007"/>
                    <a:pt x="37570" y="34723"/>
                    <a:pt x="37263" y="35304"/>
                  </a:cubicBezTo>
                  <a:cubicBezTo>
                    <a:pt x="37070" y="35712"/>
                    <a:pt x="36657" y="35935"/>
                    <a:pt x="36227" y="35935"/>
                  </a:cubicBezTo>
                  <a:cubicBezTo>
                    <a:pt x="36047" y="35935"/>
                    <a:pt x="35864" y="35896"/>
                    <a:pt x="35693" y="35815"/>
                  </a:cubicBezTo>
                  <a:cubicBezTo>
                    <a:pt x="35113" y="35508"/>
                    <a:pt x="34874" y="34758"/>
                    <a:pt x="35181" y="34212"/>
                  </a:cubicBezTo>
                  <a:cubicBezTo>
                    <a:pt x="35398" y="33803"/>
                    <a:pt x="35801" y="33580"/>
                    <a:pt x="36223" y="33580"/>
                  </a:cubicBezTo>
                  <a:close/>
                  <a:moveTo>
                    <a:pt x="27392" y="34760"/>
                  </a:moveTo>
                  <a:cubicBezTo>
                    <a:pt x="27575" y="34760"/>
                    <a:pt x="27764" y="34803"/>
                    <a:pt x="27947" y="34894"/>
                  </a:cubicBezTo>
                  <a:cubicBezTo>
                    <a:pt x="28527" y="35201"/>
                    <a:pt x="28732" y="35918"/>
                    <a:pt x="28459" y="36464"/>
                  </a:cubicBezTo>
                  <a:cubicBezTo>
                    <a:pt x="28247" y="36888"/>
                    <a:pt x="27856" y="37117"/>
                    <a:pt x="27432" y="37117"/>
                  </a:cubicBezTo>
                  <a:cubicBezTo>
                    <a:pt x="27242" y="37117"/>
                    <a:pt x="27045" y="37071"/>
                    <a:pt x="26855" y="36976"/>
                  </a:cubicBezTo>
                  <a:cubicBezTo>
                    <a:pt x="26309" y="36737"/>
                    <a:pt x="26104" y="36020"/>
                    <a:pt x="26343" y="35406"/>
                  </a:cubicBezTo>
                  <a:cubicBezTo>
                    <a:pt x="26559" y="34999"/>
                    <a:pt x="26960" y="34760"/>
                    <a:pt x="27392" y="34760"/>
                  </a:cubicBezTo>
                  <a:close/>
                  <a:moveTo>
                    <a:pt x="18665" y="35116"/>
                  </a:moveTo>
                  <a:cubicBezTo>
                    <a:pt x="18840" y="35116"/>
                    <a:pt x="19016" y="35155"/>
                    <a:pt x="19177" y="35235"/>
                  </a:cubicBezTo>
                  <a:cubicBezTo>
                    <a:pt x="19792" y="35542"/>
                    <a:pt x="19996" y="36259"/>
                    <a:pt x="19689" y="36839"/>
                  </a:cubicBezTo>
                  <a:cubicBezTo>
                    <a:pt x="19498" y="37221"/>
                    <a:pt x="19108" y="37452"/>
                    <a:pt x="18680" y="37452"/>
                  </a:cubicBezTo>
                  <a:cubicBezTo>
                    <a:pt x="18496" y="37452"/>
                    <a:pt x="18305" y="37409"/>
                    <a:pt x="18120" y="37317"/>
                  </a:cubicBezTo>
                  <a:cubicBezTo>
                    <a:pt x="17540" y="37078"/>
                    <a:pt x="17301" y="36361"/>
                    <a:pt x="17608" y="35747"/>
                  </a:cubicBezTo>
                  <a:cubicBezTo>
                    <a:pt x="17824" y="35338"/>
                    <a:pt x="18244" y="35116"/>
                    <a:pt x="18665" y="35116"/>
                  </a:cubicBezTo>
                  <a:close/>
                  <a:moveTo>
                    <a:pt x="40672" y="35844"/>
                  </a:moveTo>
                  <a:cubicBezTo>
                    <a:pt x="40864" y="35844"/>
                    <a:pt x="41063" y="35890"/>
                    <a:pt x="41255" y="35986"/>
                  </a:cubicBezTo>
                  <a:cubicBezTo>
                    <a:pt x="41801" y="36259"/>
                    <a:pt x="42006" y="37010"/>
                    <a:pt x="41767" y="37556"/>
                  </a:cubicBezTo>
                  <a:cubicBezTo>
                    <a:pt x="41551" y="37963"/>
                    <a:pt x="41117" y="38202"/>
                    <a:pt x="40688" y="38202"/>
                  </a:cubicBezTo>
                  <a:cubicBezTo>
                    <a:pt x="40506" y="38202"/>
                    <a:pt x="40326" y="38159"/>
                    <a:pt x="40163" y="38067"/>
                  </a:cubicBezTo>
                  <a:cubicBezTo>
                    <a:pt x="39583" y="37760"/>
                    <a:pt x="39378" y="37078"/>
                    <a:pt x="39651" y="36464"/>
                  </a:cubicBezTo>
                  <a:cubicBezTo>
                    <a:pt x="39862" y="36065"/>
                    <a:pt x="40250" y="35844"/>
                    <a:pt x="40672" y="35844"/>
                  </a:cubicBezTo>
                  <a:close/>
                  <a:moveTo>
                    <a:pt x="31841" y="37039"/>
                  </a:moveTo>
                  <a:cubicBezTo>
                    <a:pt x="32030" y="37039"/>
                    <a:pt x="32227" y="37085"/>
                    <a:pt x="32417" y="37180"/>
                  </a:cubicBezTo>
                  <a:cubicBezTo>
                    <a:pt x="32997" y="37453"/>
                    <a:pt x="33236" y="38170"/>
                    <a:pt x="32929" y="38750"/>
                  </a:cubicBezTo>
                  <a:cubicBezTo>
                    <a:pt x="32713" y="39157"/>
                    <a:pt x="32296" y="39396"/>
                    <a:pt x="31877" y="39396"/>
                  </a:cubicBezTo>
                  <a:cubicBezTo>
                    <a:pt x="31700" y="39396"/>
                    <a:pt x="31522" y="39353"/>
                    <a:pt x="31359" y="39262"/>
                  </a:cubicBezTo>
                  <a:cubicBezTo>
                    <a:pt x="30745" y="38955"/>
                    <a:pt x="30540" y="38238"/>
                    <a:pt x="30847" y="37692"/>
                  </a:cubicBezTo>
                  <a:cubicBezTo>
                    <a:pt x="31036" y="37268"/>
                    <a:pt x="31420" y="37039"/>
                    <a:pt x="31841" y="37039"/>
                  </a:cubicBezTo>
                  <a:close/>
                  <a:moveTo>
                    <a:pt x="23105" y="37380"/>
                  </a:moveTo>
                  <a:cubicBezTo>
                    <a:pt x="23295" y="37380"/>
                    <a:pt x="23492" y="37426"/>
                    <a:pt x="23682" y="37522"/>
                  </a:cubicBezTo>
                  <a:cubicBezTo>
                    <a:pt x="24228" y="37794"/>
                    <a:pt x="24432" y="38545"/>
                    <a:pt x="24194" y="39091"/>
                  </a:cubicBezTo>
                  <a:cubicBezTo>
                    <a:pt x="23978" y="39498"/>
                    <a:pt x="23577" y="39738"/>
                    <a:pt x="23145" y="39738"/>
                  </a:cubicBezTo>
                  <a:cubicBezTo>
                    <a:pt x="22962" y="39738"/>
                    <a:pt x="22773" y="39694"/>
                    <a:pt x="22590" y="39603"/>
                  </a:cubicBezTo>
                  <a:cubicBezTo>
                    <a:pt x="22010" y="39296"/>
                    <a:pt x="21805" y="38579"/>
                    <a:pt x="22078" y="38033"/>
                  </a:cubicBezTo>
                  <a:cubicBezTo>
                    <a:pt x="22290" y="37609"/>
                    <a:pt x="22681" y="37380"/>
                    <a:pt x="23105" y="37380"/>
                  </a:cubicBezTo>
                  <a:close/>
                  <a:moveTo>
                    <a:pt x="14268" y="38575"/>
                  </a:moveTo>
                  <a:cubicBezTo>
                    <a:pt x="14457" y="38575"/>
                    <a:pt x="14654" y="38621"/>
                    <a:pt x="14844" y="38716"/>
                  </a:cubicBezTo>
                  <a:cubicBezTo>
                    <a:pt x="15424" y="38989"/>
                    <a:pt x="15663" y="39740"/>
                    <a:pt x="15356" y="40285"/>
                  </a:cubicBezTo>
                  <a:cubicBezTo>
                    <a:pt x="15140" y="40693"/>
                    <a:pt x="14739" y="40932"/>
                    <a:pt x="14319" y="40932"/>
                  </a:cubicBezTo>
                  <a:cubicBezTo>
                    <a:pt x="14141" y="40932"/>
                    <a:pt x="13959" y="40889"/>
                    <a:pt x="13786" y="40797"/>
                  </a:cubicBezTo>
                  <a:cubicBezTo>
                    <a:pt x="13172" y="40490"/>
                    <a:pt x="12967" y="39774"/>
                    <a:pt x="13274" y="39228"/>
                  </a:cubicBezTo>
                  <a:cubicBezTo>
                    <a:pt x="13463" y="38804"/>
                    <a:pt x="13846" y="38575"/>
                    <a:pt x="14268" y="38575"/>
                  </a:cubicBezTo>
                  <a:close/>
                  <a:moveTo>
                    <a:pt x="27541" y="39633"/>
                  </a:moveTo>
                  <a:cubicBezTo>
                    <a:pt x="27731" y="39633"/>
                    <a:pt x="27927" y="39679"/>
                    <a:pt x="28118" y="39774"/>
                  </a:cubicBezTo>
                  <a:cubicBezTo>
                    <a:pt x="28698" y="40081"/>
                    <a:pt x="28902" y="40797"/>
                    <a:pt x="28629" y="41343"/>
                  </a:cubicBezTo>
                  <a:cubicBezTo>
                    <a:pt x="28417" y="41767"/>
                    <a:pt x="28027" y="41996"/>
                    <a:pt x="27603" y="41996"/>
                  </a:cubicBezTo>
                  <a:cubicBezTo>
                    <a:pt x="27413" y="41996"/>
                    <a:pt x="27216" y="41950"/>
                    <a:pt x="27026" y="41855"/>
                  </a:cubicBezTo>
                  <a:cubicBezTo>
                    <a:pt x="26446" y="41548"/>
                    <a:pt x="26207" y="40866"/>
                    <a:pt x="26514" y="40285"/>
                  </a:cubicBezTo>
                  <a:cubicBezTo>
                    <a:pt x="26726" y="39861"/>
                    <a:pt x="27117" y="39633"/>
                    <a:pt x="27541" y="39633"/>
                  </a:cubicBezTo>
                  <a:close/>
                  <a:moveTo>
                    <a:pt x="18760" y="40827"/>
                  </a:moveTo>
                  <a:cubicBezTo>
                    <a:pt x="18945" y="40827"/>
                    <a:pt x="19134" y="40873"/>
                    <a:pt x="19314" y="40968"/>
                  </a:cubicBezTo>
                  <a:cubicBezTo>
                    <a:pt x="19860" y="41275"/>
                    <a:pt x="20133" y="41992"/>
                    <a:pt x="19826" y="42538"/>
                  </a:cubicBezTo>
                  <a:cubicBezTo>
                    <a:pt x="19614" y="42962"/>
                    <a:pt x="19207" y="43191"/>
                    <a:pt x="18795" y="43191"/>
                  </a:cubicBezTo>
                  <a:cubicBezTo>
                    <a:pt x="18611" y="43191"/>
                    <a:pt x="18425" y="43145"/>
                    <a:pt x="18256" y="43049"/>
                  </a:cubicBezTo>
                  <a:cubicBezTo>
                    <a:pt x="17642" y="42742"/>
                    <a:pt x="17437" y="42060"/>
                    <a:pt x="17744" y="41480"/>
                  </a:cubicBezTo>
                  <a:cubicBezTo>
                    <a:pt x="17956" y="41056"/>
                    <a:pt x="18347" y="40827"/>
                    <a:pt x="18760" y="40827"/>
                  </a:cubicBezTo>
                  <a:close/>
                  <a:moveTo>
                    <a:pt x="13281" y="1"/>
                  </a:moveTo>
                  <a:cubicBezTo>
                    <a:pt x="12193" y="1"/>
                    <a:pt x="11110" y="135"/>
                    <a:pt x="10067" y="396"/>
                  </a:cubicBezTo>
                  <a:cubicBezTo>
                    <a:pt x="10067" y="498"/>
                    <a:pt x="10032" y="532"/>
                    <a:pt x="9964" y="600"/>
                  </a:cubicBezTo>
                  <a:cubicBezTo>
                    <a:pt x="9776" y="1024"/>
                    <a:pt x="9360" y="1253"/>
                    <a:pt x="8940" y="1253"/>
                  </a:cubicBezTo>
                  <a:cubicBezTo>
                    <a:pt x="8752" y="1253"/>
                    <a:pt x="8564" y="1207"/>
                    <a:pt x="8395" y="1112"/>
                  </a:cubicBezTo>
                  <a:cubicBezTo>
                    <a:pt x="8326" y="1078"/>
                    <a:pt x="8258" y="1044"/>
                    <a:pt x="8224" y="1010"/>
                  </a:cubicBezTo>
                  <a:cubicBezTo>
                    <a:pt x="7200" y="1419"/>
                    <a:pt x="6279" y="1931"/>
                    <a:pt x="5358" y="2614"/>
                  </a:cubicBezTo>
                  <a:cubicBezTo>
                    <a:pt x="5801" y="2955"/>
                    <a:pt x="5938" y="3569"/>
                    <a:pt x="5665" y="4081"/>
                  </a:cubicBezTo>
                  <a:cubicBezTo>
                    <a:pt x="5448" y="4490"/>
                    <a:pt x="5045" y="4712"/>
                    <a:pt x="4623" y="4712"/>
                  </a:cubicBezTo>
                  <a:cubicBezTo>
                    <a:pt x="4446" y="4712"/>
                    <a:pt x="4266" y="4673"/>
                    <a:pt x="4095" y="4593"/>
                  </a:cubicBezTo>
                  <a:cubicBezTo>
                    <a:pt x="3890" y="4490"/>
                    <a:pt x="3754" y="4320"/>
                    <a:pt x="3617" y="4149"/>
                  </a:cubicBezTo>
                  <a:cubicBezTo>
                    <a:pt x="1775" y="6060"/>
                    <a:pt x="751" y="8244"/>
                    <a:pt x="307" y="10632"/>
                  </a:cubicBezTo>
                  <a:cubicBezTo>
                    <a:pt x="512" y="10632"/>
                    <a:pt x="717" y="10632"/>
                    <a:pt x="922" y="10769"/>
                  </a:cubicBezTo>
                  <a:cubicBezTo>
                    <a:pt x="1536" y="11076"/>
                    <a:pt x="1741" y="11759"/>
                    <a:pt x="1433" y="12339"/>
                  </a:cubicBezTo>
                  <a:cubicBezTo>
                    <a:pt x="1243" y="12747"/>
                    <a:pt x="813" y="13004"/>
                    <a:pt x="370" y="13004"/>
                  </a:cubicBezTo>
                  <a:cubicBezTo>
                    <a:pt x="257" y="13004"/>
                    <a:pt x="145" y="12987"/>
                    <a:pt x="34" y="12953"/>
                  </a:cubicBezTo>
                  <a:lnTo>
                    <a:pt x="34" y="12953"/>
                  </a:lnTo>
                  <a:cubicBezTo>
                    <a:pt x="0" y="13806"/>
                    <a:pt x="34" y="14693"/>
                    <a:pt x="137" y="15580"/>
                  </a:cubicBezTo>
                  <a:cubicBezTo>
                    <a:pt x="266" y="15516"/>
                    <a:pt x="410" y="15482"/>
                    <a:pt x="562" y="15482"/>
                  </a:cubicBezTo>
                  <a:cubicBezTo>
                    <a:pt x="732" y="15482"/>
                    <a:pt x="912" y="15524"/>
                    <a:pt x="1092" y="15614"/>
                  </a:cubicBezTo>
                  <a:cubicBezTo>
                    <a:pt x="1706" y="15922"/>
                    <a:pt x="1911" y="16638"/>
                    <a:pt x="1604" y="17218"/>
                  </a:cubicBezTo>
                  <a:cubicBezTo>
                    <a:pt x="1421" y="17585"/>
                    <a:pt x="1017" y="17843"/>
                    <a:pt x="616" y="17843"/>
                  </a:cubicBezTo>
                  <a:cubicBezTo>
                    <a:pt x="570" y="17843"/>
                    <a:pt x="524" y="17840"/>
                    <a:pt x="478" y="17832"/>
                  </a:cubicBezTo>
                  <a:lnTo>
                    <a:pt x="478" y="17832"/>
                  </a:lnTo>
                  <a:cubicBezTo>
                    <a:pt x="683" y="19027"/>
                    <a:pt x="990" y="20221"/>
                    <a:pt x="1365" y="21415"/>
                  </a:cubicBezTo>
                  <a:cubicBezTo>
                    <a:pt x="1775" y="21723"/>
                    <a:pt x="1945" y="22268"/>
                    <a:pt x="1775" y="22746"/>
                  </a:cubicBezTo>
                  <a:cubicBezTo>
                    <a:pt x="2525" y="24794"/>
                    <a:pt x="3413" y="26807"/>
                    <a:pt x="4402" y="28718"/>
                  </a:cubicBezTo>
                  <a:cubicBezTo>
                    <a:pt x="4635" y="28461"/>
                    <a:pt x="4980" y="28300"/>
                    <a:pt x="5327" y="28300"/>
                  </a:cubicBezTo>
                  <a:cubicBezTo>
                    <a:pt x="5488" y="28300"/>
                    <a:pt x="5650" y="28335"/>
                    <a:pt x="5801" y="28411"/>
                  </a:cubicBezTo>
                  <a:cubicBezTo>
                    <a:pt x="6381" y="28718"/>
                    <a:pt x="6620" y="29434"/>
                    <a:pt x="6313" y="30014"/>
                  </a:cubicBezTo>
                  <a:cubicBezTo>
                    <a:pt x="6142" y="30390"/>
                    <a:pt x="5767" y="30595"/>
                    <a:pt x="5358" y="30629"/>
                  </a:cubicBezTo>
                  <a:cubicBezTo>
                    <a:pt x="6552" y="32813"/>
                    <a:pt x="7814" y="34826"/>
                    <a:pt x="9009" y="36600"/>
                  </a:cubicBezTo>
                  <a:cubicBezTo>
                    <a:pt x="9222" y="36387"/>
                    <a:pt x="9515" y="36280"/>
                    <a:pt x="9822" y="36280"/>
                  </a:cubicBezTo>
                  <a:cubicBezTo>
                    <a:pt x="10006" y="36280"/>
                    <a:pt x="10195" y="36319"/>
                    <a:pt x="10374" y="36395"/>
                  </a:cubicBezTo>
                  <a:cubicBezTo>
                    <a:pt x="10954" y="36703"/>
                    <a:pt x="11159" y="37419"/>
                    <a:pt x="10886" y="37965"/>
                  </a:cubicBezTo>
                  <a:cubicBezTo>
                    <a:pt x="10749" y="38238"/>
                    <a:pt x="10544" y="38409"/>
                    <a:pt x="10305" y="38545"/>
                  </a:cubicBezTo>
                  <a:cubicBezTo>
                    <a:pt x="12353" y="41377"/>
                    <a:pt x="13854" y="43186"/>
                    <a:pt x="13854" y="43186"/>
                  </a:cubicBezTo>
                  <a:cubicBezTo>
                    <a:pt x="13854" y="43186"/>
                    <a:pt x="15507" y="43292"/>
                    <a:pt x="18116" y="43292"/>
                  </a:cubicBezTo>
                  <a:cubicBezTo>
                    <a:pt x="19420" y="43292"/>
                    <a:pt x="20963" y="43266"/>
                    <a:pt x="22658" y="43186"/>
                  </a:cubicBezTo>
                  <a:cubicBezTo>
                    <a:pt x="22802" y="43096"/>
                    <a:pt x="22965" y="43053"/>
                    <a:pt x="23137" y="43053"/>
                  </a:cubicBezTo>
                  <a:cubicBezTo>
                    <a:pt x="23291" y="43053"/>
                    <a:pt x="23452" y="43087"/>
                    <a:pt x="23613" y="43152"/>
                  </a:cubicBezTo>
                  <a:cubicBezTo>
                    <a:pt x="25934" y="43015"/>
                    <a:pt x="28493" y="42742"/>
                    <a:pt x="31052" y="42333"/>
                  </a:cubicBezTo>
                  <a:cubicBezTo>
                    <a:pt x="31281" y="42035"/>
                    <a:pt x="31618" y="41860"/>
                    <a:pt x="31970" y="41860"/>
                  </a:cubicBezTo>
                  <a:cubicBezTo>
                    <a:pt x="32142" y="41860"/>
                    <a:pt x="32317" y="41902"/>
                    <a:pt x="32485" y="41992"/>
                  </a:cubicBezTo>
                  <a:cubicBezTo>
                    <a:pt x="32554" y="41992"/>
                    <a:pt x="32554" y="42026"/>
                    <a:pt x="32588" y="42026"/>
                  </a:cubicBezTo>
                  <a:cubicBezTo>
                    <a:pt x="33577" y="41855"/>
                    <a:pt x="34601" y="41616"/>
                    <a:pt x="35556" y="41343"/>
                  </a:cubicBezTo>
                  <a:cubicBezTo>
                    <a:pt x="35147" y="41002"/>
                    <a:pt x="34976" y="40422"/>
                    <a:pt x="35215" y="39910"/>
                  </a:cubicBezTo>
                  <a:cubicBezTo>
                    <a:pt x="35427" y="39486"/>
                    <a:pt x="35818" y="39257"/>
                    <a:pt x="36242" y="39257"/>
                  </a:cubicBezTo>
                  <a:cubicBezTo>
                    <a:pt x="36432" y="39257"/>
                    <a:pt x="36629" y="39303"/>
                    <a:pt x="36819" y="39398"/>
                  </a:cubicBezTo>
                  <a:cubicBezTo>
                    <a:pt x="37365" y="39671"/>
                    <a:pt x="37570" y="40320"/>
                    <a:pt x="37365" y="40866"/>
                  </a:cubicBezTo>
                  <a:cubicBezTo>
                    <a:pt x="42921" y="39201"/>
                    <a:pt x="47938" y="36423"/>
                    <a:pt x="50242" y="31796"/>
                  </a:cubicBezTo>
                  <a:lnTo>
                    <a:pt x="50242" y="31796"/>
                  </a:lnTo>
                  <a:cubicBezTo>
                    <a:pt x="50035" y="32038"/>
                    <a:pt x="49735" y="32170"/>
                    <a:pt x="49413" y="32170"/>
                  </a:cubicBezTo>
                  <a:cubicBezTo>
                    <a:pt x="49222" y="32170"/>
                    <a:pt x="49023" y="32124"/>
                    <a:pt x="48830" y="32028"/>
                  </a:cubicBezTo>
                  <a:cubicBezTo>
                    <a:pt x="48250" y="31755"/>
                    <a:pt x="48011" y="31072"/>
                    <a:pt x="48318" y="30458"/>
                  </a:cubicBezTo>
                  <a:cubicBezTo>
                    <a:pt x="48534" y="30051"/>
                    <a:pt x="48935" y="29812"/>
                    <a:pt x="49355" y="29812"/>
                  </a:cubicBezTo>
                  <a:cubicBezTo>
                    <a:pt x="49533" y="29812"/>
                    <a:pt x="49715" y="29855"/>
                    <a:pt x="49888" y="29946"/>
                  </a:cubicBezTo>
                  <a:cubicBezTo>
                    <a:pt x="50379" y="30177"/>
                    <a:pt x="50601" y="30726"/>
                    <a:pt x="50492" y="31261"/>
                  </a:cubicBezTo>
                  <a:lnTo>
                    <a:pt x="50492" y="31261"/>
                  </a:lnTo>
                  <a:cubicBezTo>
                    <a:pt x="51110" y="29855"/>
                    <a:pt x="51485" y="28285"/>
                    <a:pt x="51560" y="26534"/>
                  </a:cubicBezTo>
                  <a:cubicBezTo>
                    <a:pt x="51833" y="21893"/>
                    <a:pt x="49513" y="17286"/>
                    <a:pt x="45520" y="14830"/>
                  </a:cubicBezTo>
                  <a:cubicBezTo>
                    <a:pt x="43395" y="13502"/>
                    <a:pt x="41288" y="12977"/>
                    <a:pt x="39270" y="12977"/>
                  </a:cubicBezTo>
                  <a:cubicBezTo>
                    <a:pt x="38436" y="12977"/>
                    <a:pt x="37617" y="13066"/>
                    <a:pt x="36819" y="13226"/>
                  </a:cubicBezTo>
                  <a:cubicBezTo>
                    <a:pt x="36921" y="13533"/>
                    <a:pt x="36921" y="13874"/>
                    <a:pt x="36751" y="14215"/>
                  </a:cubicBezTo>
                  <a:cubicBezTo>
                    <a:pt x="36562" y="14639"/>
                    <a:pt x="36146" y="14868"/>
                    <a:pt x="35727" y="14868"/>
                  </a:cubicBezTo>
                  <a:cubicBezTo>
                    <a:pt x="35539" y="14868"/>
                    <a:pt x="35350" y="14822"/>
                    <a:pt x="35181" y="14727"/>
                  </a:cubicBezTo>
                  <a:cubicBezTo>
                    <a:pt x="34840" y="14557"/>
                    <a:pt x="34635" y="14250"/>
                    <a:pt x="34533" y="13874"/>
                  </a:cubicBezTo>
                  <a:cubicBezTo>
                    <a:pt x="31462" y="15034"/>
                    <a:pt x="28868" y="17082"/>
                    <a:pt x="27265" y="18583"/>
                  </a:cubicBezTo>
                  <a:cubicBezTo>
                    <a:pt x="27333" y="18583"/>
                    <a:pt x="27469" y="18617"/>
                    <a:pt x="27538" y="18651"/>
                  </a:cubicBezTo>
                  <a:cubicBezTo>
                    <a:pt x="28152" y="18959"/>
                    <a:pt x="28357" y="19675"/>
                    <a:pt x="28049" y="20221"/>
                  </a:cubicBezTo>
                  <a:cubicBezTo>
                    <a:pt x="27858" y="20628"/>
                    <a:pt x="27431" y="20867"/>
                    <a:pt x="27004" y="20867"/>
                  </a:cubicBezTo>
                  <a:cubicBezTo>
                    <a:pt x="26823" y="20867"/>
                    <a:pt x="26642" y="20824"/>
                    <a:pt x="26480" y="20733"/>
                  </a:cubicBezTo>
                  <a:cubicBezTo>
                    <a:pt x="26139" y="20562"/>
                    <a:pt x="25934" y="20289"/>
                    <a:pt x="25831" y="19880"/>
                  </a:cubicBezTo>
                  <a:cubicBezTo>
                    <a:pt x="25558" y="20187"/>
                    <a:pt x="25388" y="20392"/>
                    <a:pt x="25388" y="20392"/>
                  </a:cubicBezTo>
                  <a:cubicBezTo>
                    <a:pt x="25388" y="20392"/>
                    <a:pt x="25900" y="18413"/>
                    <a:pt x="25968" y="15614"/>
                  </a:cubicBezTo>
                  <a:cubicBezTo>
                    <a:pt x="25661" y="15273"/>
                    <a:pt x="25593" y="14761"/>
                    <a:pt x="25797" y="14318"/>
                  </a:cubicBezTo>
                  <a:cubicBezTo>
                    <a:pt x="25831" y="14215"/>
                    <a:pt x="25934" y="14147"/>
                    <a:pt x="25968" y="14045"/>
                  </a:cubicBezTo>
                  <a:cubicBezTo>
                    <a:pt x="25831" y="9404"/>
                    <a:pt x="24296" y="3433"/>
                    <a:pt x="18051" y="907"/>
                  </a:cubicBezTo>
                  <a:cubicBezTo>
                    <a:pt x="16522" y="296"/>
                    <a:pt x="14896" y="1"/>
                    <a:pt x="1328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9" name="Google Shape;1059;p29"/>
          <p:cNvGrpSpPr/>
          <p:nvPr/>
        </p:nvGrpSpPr>
        <p:grpSpPr>
          <a:xfrm rot="-2123308">
            <a:off x="7942434" y="4113959"/>
            <a:ext cx="1380754" cy="969491"/>
            <a:chOff x="3059275" y="821125"/>
            <a:chExt cx="1546650" cy="1083350"/>
          </a:xfrm>
        </p:grpSpPr>
        <p:sp>
          <p:nvSpPr>
            <p:cNvPr id="1060" name="Google Shape;1060;p29"/>
            <p:cNvSpPr/>
            <p:nvPr/>
          </p:nvSpPr>
          <p:spPr>
            <a:xfrm>
              <a:off x="3059275" y="821400"/>
              <a:ext cx="1546650" cy="1083075"/>
            </a:xfrm>
            <a:custGeom>
              <a:avLst/>
              <a:gdLst/>
              <a:ahLst/>
              <a:cxnLst/>
              <a:rect l="l" t="t" r="r" b="b"/>
              <a:pathLst>
                <a:path w="61866" h="43323" extrusionOk="0">
                  <a:moveTo>
                    <a:pt x="23445" y="0"/>
                  </a:moveTo>
                  <a:cubicBezTo>
                    <a:pt x="20439" y="0"/>
                    <a:pt x="17431" y="1029"/>
                    <a:pt x="15049" y="2944"/>
                  </a:cubicBezTo>
                  <a:cubicBezTo>
                    <a:pt x="0" y="15023"/>
                    <a:pt x="23886" y="43209"/>
                    <a:pt x="23886" y="43209"/>
                  </a:cubicBezTo>
                  <a:cubicBezTo>
                    <a:pt x="23886" y="43209"/>
                    <a:pt x="25525" y="43323"/>
                    <a:pt x="28120" y="43323"/>
                  </a:cubicBezTo>
                  <a:cubicBezTo>
                    <a:pt x="37842" y="43323"/>
                    <a:pt x="60987" y="41728"/>
                    <a:pt x="61660" y="26591"/>
                  </a:cubicBezTo>
                  <a:cubicBezTo>
                    <a:pt x="61865" y="21882"/>
                    <a:pt x="59511" y="17275"/>
                    <a:pt x="55552" y="14819"/>
                  </a:cubicBezTo>
                  <a:cubicBezTo>
                    <a:pt x="53417" y="13493"/>
                    <a:pt x="51294" y="12969"/>
                    <a:pt x="49272" y="12969"/>
                  </a:cubicBezTo>
                  <a:cubicBezTo>
                    <a:pt x="41664" y="12969"/>
                    <a:pt x="35488" y="20381"/>
                    <a:pt x="35488" y="20381"/>
                  </a:cubicBezTo>
                  <a:cubicBezTo>
                    <a:pt x="35488" y="20381"/>
                    <a:pt x="39242" y="5332"/>
                    <a:pt x="28152" y="896"/>
                  </a:cubicBezTo>
                  <a:cubicBezTo>
                    <a:pt x="26646" y="292"/>
                    <a:pt x="25046" y="0"/>
                    <a:pt x="234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29"/>
            <p:cNvSpPr/>
            <p:nvPr/>
          </p:nvSpPr>
          <p:spPr>
            <a:xfrm>
              <a:off x="3309225" y="821125"/>
              <a:ext cx="1295850" cy="1082325"/>
            </a:xfrm>
            <a:custGeom>
              <a:avLst/>
              <a:gdLst/>
              <a:ahLst/>
              <a:cxnLst/>
              <a:rect l="l" t="t" r="r" b="b"/>
              <a:pathLst>
                <a:path w="51834" h="43293" extrusionOk="0">
                  <a:moveTo>
                    <a:pt x="13415" y="1210"/>
                  </a:moveTo>
                  <a:cubicBezTo>
                    <a:pt x="13604" y="1210"/>
                    <a:pt x="13801" y="1256"/>
                    <a:pt x="13991" y="1351"/>
                  </a:cubicBezTo>
                  <a:cubicBezTo>
                    <a:pt x="14571" y="1624"/>
                    <a:pt x="14810" y="2375"/>
                    <a:pt x="14503" y="2921"/>
                  </a:cubicBezTo>
                  <a:cubicBezTo>
                    <a:pt x="14287" y="3328"/>
                    <a:pt x="13886" y="3567"/>
                    <a:pt x="13466" y="3567"/>
                  </a:cubicBezTo>
                  <a:cubicBezTo>
                    <a:pt x="13288" y="3567"/>
                    <a:pt x="13106" y="3524"/>
                    <a:pt x="12933" y="3433"/>
                  </a:cubicBezTo>
                  <a:cubicBezTo>
                    <a:pt x="12319" y="3125"/>
                    <a:pt x="12114" y="2409"/>
                    <a:pt x="12421" y="1863"/>
                  </a:cubicBezTo>
                  <a:cubicBezTo>
                    <a:pt x="12610" y="1439"/>
                    <a:pt x="12993" y="1210"/>
                    <a:pt x="13415" y="1210"/>
                  </a:cubicBezTo>
                  <a:close/>
                  <a:moveTo>
                    <a:pt x="17881" y="3462"/>
                  </a:moveTo>
                  <a:cubicBezTo>
                    <a:pt x="18069" y="3462"/>
                    <a:pt x="18258" y="3508"/>
                    <a:pt x="18427" y="3603"/>
                  </a:cubicBezTo>
                  <a:cubicBezTo>
                    <a:pt x="19007" y="3910"/>
                    <a:pt x="19246" y="4627"/>
                    <a:pt x="18939" y="5173"/>
                  </a:cubicBezTo>
                  <a:cubicBezTo>
                    <a:pt x="18727" y="5597"/>
                    <a:pt x="18336" y="5826"/>
                    <a:pt x="17923" y="5826"/>
                  </a:cubicBezTo>
                  <a:cubicBezTo>
                    <a:pt x="17738" y="5826"/>
                    <a:pt x="17549" y="5780"/>
                    <a:pt x="17369" y="5685"/>
                  </a:cubicBezTo>
                  <a:cubicBezTo>
                    <a:pt x="16789" y="5378"/>
                    <a:pt x="16550" y="4661"/>
                    <a:pt x="16857" y="4115"/>
                  </a:cubicBezTo>
                  <a:cubicBezTo>
                    <a:pt x="17046" y="3691"/>
                    <a:pt x="17462" y="3462"/>
                    <a:pt x="17881" y="3462"/>
                  </a:cubicBezTo>
                  <a:close/>
                  <a:moveTo>
                    <a:pt x="9084" y="4656"/>
                  </a:moveTo>
                  <a:cubicBezTo>
                    <a:pt x="9269" y="4656"/>
                    <a:pt x="9454" y="4702"/>
                    <a:pt x="9623" y="4797"/>
                  </a:cubicBezTo>
                  <a:cubicBezTo>
                    <a:pt x="10203" y="5070"/>
                    <a:pt x="10442" y="5821"/>
                    <a:pt x="10135" y="6367"/>
                  </a:cubicBezTo>
                  <a:cubicBezTo>
                    <a:pt x="9946" y="6791"/>
                    <a:pt x="9563" y="7020"/>
                    <a:pt x="9141" y="7020"/>
                  </a:cubicBezTo>
                  <a:cubicBezTo>
                    <a:pt x="8952" y="7020"/>
                    <a:pt x="8755" y="6974"/>
                    <a:pt x="8565" y="6879"/>
                  </a:cubicBezTo>
                  <a:cubicBezTo>
                    <a:pt x="7985" y="6572"/>
                    <a:pt x="7746" y="5855"/>
                    <a:pt x="8053" y="5309"/>
                  </a:cubicBezTo>
                  <a:cubicBezTo>
                    <a:pt x="8265" y="4885"/>
                    <a:pt x="8673" y="4656"/>
                    <a:pt x="9084" y="4656"/>
                  </a:cubicBezTo>
                  <a:close/>
                  <a:moveTo>
                    <a:pt x="22358" y="5714"/>
                  </a:moveTo>
                  <a:cubicBezTo>
                    <a:pt x="22542" y="5714"/>
                    <a:pt x="22728" y="5760"/>
                    <a:pt x="22897" y="5855"/>
                  </a:cubicBezTo>
                  <a:cubicBezTo>
                    <a:pt x="23511" y="6162"/>
                    <a:pt x="23716" y="6879"/>
                    <a:pt x="23409" y="7425"/>
                  </a:cubicBezTo>
                  <a:cubicBezTo>
                    <a:pt x="23197" y="7849"/>
                    <a:pt x="22806" y="8078"/>
                    <a:pt x="22393" y="8078"/>
                  </a:cubicBezTo>
                  <a:cubicBezTo>
                    <a:pt x="22208" y="8078"/>
                    <a:pt x="22019" y="8032"/>
                    <a:pt x="21839" y="7937"/>
                  </a:cubicBezTo>
                  <a:cubicBezTo>
                    <a:pt x="21225" y="7630"/>
                    <a:pt x="21020" y="6913"/>
                    <a:pt x="21327" y="6367"/>
                  </a:cubicBezTo>
                  <a:cubicBezTo>
                    <a:pt x="21539" y="5943"/>
                    <a:pt x="21946" y="5714"/>
                    <a:pt x="22358" y="5714"/>
                  </a:cubicBezTo>
                  <a:close/>
                  <a:moveTo>
                    <a:pt x="13541" y="6915"/>
                  </a:moveTo>
                  <a:cubicBezTo>
                    <a:pt x="13719" y="6915"/>
                    <a:pt x="13896" y="6958"/>
                    <a:pt x="14059" y="7050"/>
                  </a:cubicBezTo>
                  <a:cubicBezTo>
                    <a:pt x="14639" y="7357"/>
                    <a:pt x="14878" y="8073"/>
                    <a:pt x="14571" y="8619"/>
                  </a:cubicBezTo>
                  <a:cubicBezTo>
                    <a:pt x="14382" y="9043"/>
                    <a:pt x="13999" y="9272"/>
                    <a:pt x="13577" y="9272"/>
                  </a:cubicBezTo>
                  <a:cubicBezTo>
                    <a:pt x="13388" y="9272"/>
                    <a:pt x="13191" y="9226"/>
                    <a:pt x="13001" y="9131"/>
                  </a:cubicBezTo>
                  <a:cubicBezTo>
                    <a:pt x="12455" y="8858"/>
                    <a:pt x="12182" y="8107"/>
                    <a:pt x="12489" y="7561"/>
                  </a:cubicBezTo>
                  <a:cubicBezTo>
                    <a:pt x="12705" y="7154"/>
                    <a:pt x="13122" y="6915"/>
                    <a:pt x="13541" y="6915"/>
                  </a:cubicBezTo>
                  <a:close/>
                  <a:moveTo>
                    <a:pt x="4806" y="7256"/>
                  </a:moveTo>
                  <a:cubicBezTo>
                    <a:pt x="4983" y="7256"/>
                    <a:pt x="5161" y="7299"/>
                    <a:pt x="5324" y="7391"/>
                  </a:cubicBezTo>
                  <a:cubicBezTo>
                    <a:pt x="5938" y="7698"/>
                    <a:pt x="6142" y="8414"/>
                    <a:pt x="5835" y="8960"/>
                  </a:cubicBezTo>
                  <a:cubicBezTo>
                    <a:pt x="5620" y="9368"/>
                    <a:pt x="5219" y="9607"/>
                    <a:pt x="4799" y="9607"/>
                  </a:cubicBezTo>
                  <a:cubicBezTo>
                    <a:pt x="4620" y="9607"/>
                    <a:pt x="4439" y="9564"/>
                    <a:pt x="4266" y="9472"/>
                  </a:cubicBezTo>
                  <a:cubicBezTo>
                    <a:pt x="3651" y="9199"/>
                    <a:pt x="3447" y="8449"/>
                    <a:pt x="3754" y="7903"/>
                  </a:cubicBezTo>
                  <a:cubicBezTo>
                    <a:pt x="3969" y="7495"/>
                    <a:pt x="4387" y="7256"/>
                    <a:pt x="4806" y="7256"/>
                  </a:cubicBezTo>
                  <a:close/>
                  <a:moveTo>
                    <a:pt x="18013" y="9182"/>
                  </a:moveTo>
                  <a:cubicBezTo>
                    <a:pt x="18195" y="9182"/>
                    <a:pt x="18382" y="9221"/>
                    <a:pt x="18563" y="9302"/>
                  </a:cubicBezTo>
                  <a:cubicBezTo>
                    <a:pt x="19143" y="9609"/>
                    <a:pt x="19348" y="10325"/>
                    <a:pt x="19075" y="10905"/>
                  </a:cubicBezTo>
                  <a:cubicBezTo>
                    <a:pt x="18855" y="11297"/>
                    <a:pt x="18441" y="11531"/>
                    <a:pt x="17998" y="11531"/>
                  </a:cubicBezTo>
                  <a:cubicBezTo>
                    <a:pt x="17824" y="11531"/>
                    <a:pt x="17645" y="11494"/>
                    <a:pt x="17471" y="11417"/>
                  </a:cubicBezTo>
                  <a:cubicBezTo>
                    <a:pt x="16891" y="11110"/>
                    <a:pt x="16686" y="10394"/>
                    <a:pt x="16959" y="9814"/>
                  </a:cubicBezTo>
                  <a:cubicBezTo>
                    <a:pt x="17176" y="9405"/>
                    <a:pt x="17579" y="9182"/>
                    <a:pt x="18013" y="9182"/>
                  </a:cubicBezTo>
                  <a:close/>
                  <a:moveTo>
                    <a:pt x="9242" y="9474"/>
                  </a:moveTo>
                  <a:cubicBezTo>
                    <a:pt x="9419" y="9474"/>
                    <a:pt x="9597" y="9517"/>
                    <a:pt x="9759" y="9609"/>
                  </a:cubicBezTo>
                  <a:cubicBezTo>
                    <a:pt x="10305" y="9916"/>
                    <a:pt x="10578" y="10632"/>
                    <a:pt x="10271" y="11178"/>
                  </a:cubicBezTo>
                  <a:cubicBezTo>
                    <a:pt x="10059" y="11603"/>
                    <a:pt x="9668" y="11831"/>
                    <a:pt x="9256" y="11831"/>
                  </a:cubicBezTo>
                  <a:cubicBezTo>
                    <a:pt x="9071" y="11831"/>
                    <a:pt x="8881" y="11785"/>
                    <a:pt x="8702" y="11690"/>
                  </a:cubicBezTo>
                  <a:cubicBezTo>
                    <a:pt x="8156" y="11451"/>
                    <a:pt x="7883" y="10735"/>
                    <a:pt x="8190" y="10121"/>
                  </a:cubicBezTo>
                  <a:cubicBezTo>
                    <a:pt x="8405" y="9713"/>
                    <a:pt x="8823" y="9474"/>
                    <a:pt x="9242" y="9474"/>
                  </a:cubicBezTo>
                  <a:close/>
                  <a:moveTo>
                    <a:pt x="22449" y="11400"/>
                  </a:moveTo>
                  <a:cubicBezTo>
                    <a:pt x="22631" y="11400"/>
                    <a:pt x="22818" y="11439"/>
                    <a:pt x="22999" y="11520"/>
                  </a:cubicBezTo>
                  <a:cubicBezTo>
                    <a:pt x="23579" y="11827"/>
                    <a:pt x="23784" y="12543"/>
                    <a:pt x="23511" y="13123"/>
                  </a:cubicBezTo>
                  <a:cubicBezTo>
                    <a:pt x="23295" y="13532"/>
                    <a:pt x="22892" y="13755"/>
                    <a:pt x="22457" y="13755"/>
                  </a:cubicBezTo>
                  <a:cubicBezTo>
                    <a:pt x="22276" y="13755"/>
                    <a:pt x="22088" y="13716"/>
                    <a:pt x="21907" y="13635"/>
                  </a:cubicBezTo>
                  <a:cubicBezTo>
                    <a:pt x="21361" y="13362"/>
                    <a:pt x="21122" y="12646"/>
                    <a:pt x="21395" y="12032"/>
                  </a:cubicBezTo>
                  <a:cubicBezTo>
                    <a:pt x="21612" y="11623"/>
                    <a:pt x="22015" y="11400"/>
                    <a:pt x="22449" y="11400"/>
                  </a:cubicBezTo>
                  <a:close/>
                  <a:moveTo>
                    <a:pt x="13717" y="11741"/>
                  </a:moveTo>
                  <a:cubicBezTo>
                    <a:pt x="13893" y="11741"/>
                    <a:pt x="14069" y="11780"/>
                    <a:pt x="14230" y="11861"/>
                  </a:cubicBezTo>
                  <a:cubicBezTo>
                    <a:pt x="14844" y="12168"/>
                    <a:pt x="15049" y="12885"/>
                    <a:pt x="14741" y="13465"/>
                  </a:cubicBezTo>
                  <a:cubicBezTo>
                    <a:pt x="14546" y="13856"/>
                    <a:pt x="14139" y="14090"/>
                    <a:pt x="13698" y="14090"/>
                  </a:cubicBezTo>
                  <a:cubicBezTo>
                    <a:pt x="13524" y="14090"/>
                    <a:pt x="13345" y="14054"/>
                    <a:pt x="13172" y="13977"/>
                  </a:cubicBezTo>
                  <a:cubicBezTo>
                    <a:pt x="12592" y="13704"/>
                    <a:pt x="12353" y="12987"/>
                    <a:pt x="12660" y="12373"/>
                  </a:cubicBezTo>
                  <a:cubicBezTo>
                    <a:pt x="12876" y="11964"/>
                    <a:pt x="13296" y="11741"/>
                    <a:pt x="13717" y="11741"/>
                  </a:cubicBezTo>
                  <a:close/>
                  <a:moveTo>
                    <a:pt x="4876" y="12936"/>
                  </a:moveTo>
                  <a:cubicBezTo>
                    <a:pt x="5058" y="12936"/>
                    <a:pt x="5245" y="12975"/>
                    <a:pt x="5426" y="13055"/>
                  </a:cubicBezTo>
                  <a:cubicBezTo>
                    <a:pt x="6006" y="13362"/>
                    <a:pt x="6211" y="14079"/>
                    <a:pt x="5938" y="14659"/>
                  </a:cubicBezTo>
                  <a:cubicBezTo>
                    <a:pt x="5742" y="15075"/>
                    <a:pt x="5319" y="15333"/>
                    <a:pt x="4894" y="15333"/>
                  </a:cubicBezTo>
                  <a:cubicBezTo>
                    <a:pt x="4726" y="15333"/>
                    <a:pt x="4557" y="15292"/>
                    <a:pt x="4402" y="15205"/>
                  </a:cubicBezTo>
                  <a:cubicBezTo>
                    <a:pt x="3788" y="14898"/>
                    <a:pt x="3549" y="14181"/>
                    <a:pt x="3822" y="13567"/>
                  </a:cubicBezTo>
                  <a:cubicBezTo>
                    <a:pt x="4039" y="13158"/>
                    <a:pt x="4442" y="12936"/>
                    <a:pt x="4876" y="12936"/>
                  </a:cubicBezTo>
                  <a:close/>
                  <a:moveTo>
                    <a:pt x="18112" y="14006"/>
                  </a:moveTo>
                  <a:cubicBezTo>
                    <a:pt x="18297" y="14006"/>
                    <a:pt x="18486" y="14052"/>
                    <a:pt x="18666" y="14147"/>
                  </a:cubicBezTo>
                  <a:cubicBezTo>
                    <a:pt x="19280" y="14420"/>
                    <a:pt x="19485" y="15171"/>
                    <a:pt x="19177" y="15717"/>
                  </a:cubicBezTo>
                  <a:cubicBezTo>
                    <a:pt x="18983" y="16106"/>
                    <a:pt x="18579" y="16357"/>
                    <a:pt x="18141" y="16357"/>
                  </a:cubicBezTo>
                  <a:cubicBezTo>
                    <a:pt x="17965" y="16357"/>
                    <a:pt x="17784" y="16317"/>
                    <a:pt x="17608" y="16229"/>
                  </a:cubicBezTo>
                  <a:cubicBezTo>
                    <a:pt x="17062" y="15956"/>
                    <a:pt x="16789" y="15239"/>
                    <a:pt x="17096" y="14659"/>
                  </a:cubicBezTo>
                  <a:cubicBezTo>
                    <a:pt x="17308" y="14235"/>
                    <a:pt x="17699" y="14006"/>
                    <a:pt x="18112" y="14006"/>
                  </a:cubicBezTo>
                  <a:close/>
                  <a:moveTo>
                    <a:pt x="40121" y="14723"/>
                  </a:moveTo>
                  <a:cubicBezTo>
                    <a:pt x="40306" y="14723"/>
                    <a:pt x="40495" y="14769"/>
                    <a:pt x="40675" y="14864"/>
                  </a:cubicBezTo>
                  <a:cubicBezTo>
                    <a:pt x="41289" y="15171"/>
                    <a:pt x="41494" y="15887"/>
                    <a:pt x="41187" y="16433"/>
                  </a:cubicBezTo>
                  <a:cubicBezTo>
                    <a:pt x="40968" y="16823"/>
                    <a:pt x="40540" y="17074"/>
                    <a:pt x="40115" y="17074"/>
                  </a:cubicBezTo>
                  <a:cubicBezTo>
                    <a:pt x="39944" y="17074"/>
                    <a:pt x="39773" y="17033"/>
                    <a:pt x="39617" y="16945"/>
                  </a:cubicBezTo>
                  <a:cubicBezTo>
                    <a:pt x="39071" y="16638"/>
                    <a:pt x="38798" y="15956"/>
                    <a:pt x="39105" y="15376"/>
                  </a:cubicBezTo>
                  <a:cubicBezTo>
                    <a:pt x="39317" y="14952"/>
                    <a:pt x="39708" y="14723"/>
                    <a:pt x="40121" y="14723"/>
                  </a:cubicBezTo>
                  <a:close/>
                  <a:moveTo>
                    <a:pt x="9320" y="15200"/>
                  </a:moveTo>
                  <a:cubicBezTo>
                    <a:pt x="9509" y="15200"/>
                    <a:pt x="9706" y="15246"/>
                    <a:pt x="9896" y="15341"/>
                  </a:cubicBezTo>
                  <a:cubicBezTo>
                    <a:pt x="10476" y="15614"/>
                    <a:pt x="10715" y="16297"/>
                    <a:pt x="10408" y="16911"/>
                  </a:cubicBezTo>
                  <a:cubicBezTo>
                    <a:pt x="10192" y="17318"/>
                    <a:pt x="9792" y="17558"/>
                    <a:pt x="9371" y="17558"/>
                  </a:cubicBezTo>
                  <a:cubicBezTo>
                    <a:pt x="9193" y="17558"/>
                    <a:pt x="9011" y="17514"/>
                    <a:pt x="8838" y="17423"/>
                  </a:cubicBezTo>
                  <a:cubicBezTo>
                    <a:pt x="8224" y="17150"/>
                    <a:pt x="8019" y="16433"/>
                    <a:pt x="8326" y="15853"/>
                  </a:cubicBezTo>
                  <a:cubicBezTo>
                    <a:pt x="8515" y="15429"/>
                    <a:pt x="8898" y="15200"/>
                    <a:pt x="9320" y="15200"/>
                  </a:cubicBezTo>
                  <a:close/>
                  <a:moveTo>
                    <a:pt x="31329" y="15917"/>
                  </a:moveTo>
                  <a:cubicBezTo>
                    <a:pt x="31518" y="15917"/>
                    <a:pt x="31715" y="15963"/>
                    <a:pt x="31905" y="16058"/>
                  </a:cubicBezTo>
                  <a:cubicBezTo>
                    <a:pt x="32485" y="16365"/>
                    <a:pt x="32724" y="17082"/>
                    <a:pt x="32417" y="17628"/>
                  </a:cubicBezTo>
                  <a:cubicBezTo>
                    <a:pt x="32198" y="18017"/>
                    <a:pt x="31770" y="18268"/>
                    <a:pt x="31345" y="18268"/>
                  </a:cubicBezTo>
                  <a:cubicBezTo>
                    <a:pt x="31174" y="18268"/>
                    <a:pt x="31004" y="18228"/>
                    <a:pt x="30847" y="18140"/>
                  </a:cubicBezTo>
                  <a:cubicBezTo>
                    <a:pt x="30267" y="17901"/>
                    <a:pt x="30029" y="17150"/>
                    <a:pt x="30336" y="16570"/>
                  </a:cubicBezTo>
                  <a:cubicBezTo>
                    <a:pt x="30524" y="16146"/>
                    <a:pt x="30908" y="15917"/>
                    <a:pt x="31329" y="15917"/>
                  </a:cubicBezTo>
                  <a:close/>
                  <a:moveTo>
                    <a:pt x="22548" y="16258"/>
                  </a:moveTo>
                  <a:cubicBezTo>
                    <a:pt x="22733" y="16258"/>
                    <a:pt x="22922" y="16304"/>
                    <a:pt x="23102" y="16399"/>
                  </a:cubicBezTo>
                  <a:cubicBezTo>
                    <a:pt x="23716" y="16706"/>
                    <a:pt x="23921" y="17423"/>
                    <a:pt x="23613" y="17969"/>
                  </a:cubicBezTo>
                  <a:cubicBezTo>
                    <a:pt x="23425" y="18393"/>
                    <a:pt x="23009" y="18622"/>
                    <a:pt x="22589" y="18622"/>
                  </a:cubicBezTo>
                  <a:cubicBezTo>
                    <a:pt x="22401" y="18622"/>
                    <a:pt x="22213" y="18576"/>
                    <a:pt x="22044" y="18481"/>
                  </a:cubicBezTo>
                  <a:cubicBezTo>
                    <a:pt x="21498" y="18174"/>
                    <a:pt x="21293" y="17491"/>
                    <a:pt x="21532" y="16911"/>
                  </a:cubicBezTo>
                  <a:cubicBezTo>
                    <a:pt x="21744" y="16487"/>
                    <a:pt x="22135" y="16258"/>
                    <a:pt x="22548" y="16258"/>
                  </a:cubicBezTo>
                  <a:close/>
                  <a:moveTo>
                    <a:pt x="44624" y="16981"/>
                  </a:moveTo>
                  <a:cubicBezTo>
                    <a:pt x="44807" y="16981"/>
                    <a:pt x="44996" y="17024"/>
                    <a:pt x="45179" y="17116"/>
                  </a:cubicBezTo>
                  <a:cubicBezTo>
                    <a:pt x="45759" y="17423"/>
                    <a:pt x="45964" y="18140"/>
                    <a:pt x="45691" y="18686"/>
                  </a:cubicBezTo>
                  <a:cubicBezTo>
                    <a:pt x="45479" y="19110"/>
                    <a:pt x="45055" y="19338"/>
                    <a:pt x="44634" y="19338"/>
                  </a:cubicBezTo>
                  <a:cubicBezTo>
                    <a:pt x="44445" y="19338"/>
                    <a:pt x="44256" y="19292"/>
                    <a:pt x="44087" y="19197"/>
                  </a:cubicBezTo>
                  <a:cubicBezTo>
                    <a:pt x="43507" y="18924"/>
                    <a:pt x="43268" y="18242"/>
                    <a:pt x="43575" y="17628"/>
                  </a:cubicBezTo>
                  <a:cubicBezTo>
                    <a:pt x="43791" y="17220"/>
                    <a:pt x="44192" y="16981"/>
                    <a:pt x="44624" y="16981"/>
                  </a:cubicBezTo>
                  <a:close/>
                  <a:moveTo>
                    <a:pt x="13756" y="17453"/>
                  </a:moveTo>
                  <a:cubicBezTo>
                    <a:pt x="13945" y="17453"/>
                    <a:pt x="14142" y="17499"/>
                    <a:pt x="14332" y="17594"/>
                  </a:cubicBezTo>
                  <a:cubicBezTo>
                    <a:pt x="14912" y="17901"/>
                    <a:pt x="15151" y="18617"/>
                    <a:pt x="14844" y="19163"/>
                  </a:cubicBezTo>
                  <a:cubicBezTo>
                    <a:pt x="14632" y="19587"/>
                    <a:pt x="14225" y="19816"/>
                    <a:pt x="13813" y="19816"/>
                  </a:cubicBezTo>
                  <a:cubicBezTo>
                    <a:pt x="13629" y="19816"/>
                    <a:pt x="13443" y="19770"/>
                    <a:pt x="13274" y="19675"/>
                  </a:cubicBezTo>
                  <a:cubicBezTo>
                    <a:pt x="12694" y="19436"/>
                    <a:pt x="12455" y="18686"/>
                    <a:pt x="12762" y="18105"/>
                  </a:cubicBezTo>
                  <a:cubicBezTo>
                    <a:pt x="12951" y="17681"/>
                    <a:pt x="13334" y="17453"/>
                    <a:pt x="13756" y="17453"/>
                  </a:cubicBezTo>
                  <a:close/>
                  <a:moveTo>
                    <a:pt x="4974" y="17794"/>
                  </a:moveTo>
                  <a:cubicBezTo>
                    <a:pt x="5159" y="17794"/>
                    <a:pt x="5349" y="17840"/>
                    <a:pt x="5528" y="17935"/>
                  </a:cubicBezTo>
                  <a:cubicBezTo>
                    <a:pt x="6142" y="18242"/>
                    <a:pt x="6347" y="18959"/>
                    <a:pt x="6040" y="19505"/>
                  </a:cubicBezTo>
                  <a:cubicBezTo>
                    <a:pt x="5852" y="19929"/>
                    <a:pt x="5468" y="20157"/>
                    <a:pt x="5046" y="20157"/>
                  </a:cubicBezTo>
                  <a:cubicBezTo>
                    <a:pt x="4857" y="20157"/>
                    <a:pt x="4661" y="20111"/>
                    <a:pt x="4470" y="20016"/>
                  </a:cubicBezTo>
                  <a:cubicBezTo>
                    <a:pt x="3924" y="19709"/>
                    <a:pt x="3720" y="19027"/>
                    <a:pt x="3959" y="18447"/>
                  </a:cubicBezTo>
                  <a:cubicBezTo>
                    <a:pt x="4171" y="18023"/>
                    <a:pt x="4562" y="17794"/>
                    <a:pt x="4974" y="17794"/>
                  </a:cubicBezTo>
                  <a:close/>
                  <a:moveTo>
                    <a:pt x="35857" y="18176"/>
                  </a:moveTo>
                  <a:cubicBezTo>
                    <a:pt x="36035" y="18176"/>
                    <a:pt x="36213" y="18219"/>
                    <a:pt x="36375" y="18310"/>
                  </a:cubicBezTo>
                  <a:cubicBezTo>
                    <a:pt x="36921" y="18617"/>
                    <a:pt x="37194" y="19334"/>
                    <a:pt x="36887" y="19880"/>
                  </a:cubicBezTo>
                  <a:cubicBezTo>
                    <a:pt x="36675" y="20304"/>
                    <a:pt x="36284" y="20533"/>
                    <a:pt x="35872" y="20533"/>
                  </a:cubicBezTo>
                  <a:cubicBezTo>
                    <a:pt x="35687" y="20533"/>
                    <a:pt x="35497" y="20487"/>
                    <a:pt x="35318" y="20392"/>
                  </a:cubicBezTo>
                  <a:cubicBezTo>
                    <a:pt x="34703" y="20119"/>
                    <a:pt x="34499" y="19436"/>
                    <a:pt x="34806" y="18822"/>
                  </a:cubicBezTo>
                  <a:cubicBezTo>
                    <a:pt x="35021" y="18415"/>
                    <a:pt x="35439" y="18176"/>
                    <a:pt x="35857" y="18176"/>
                  </a:cubicBezTo>
                  <a:close/>
                  <a:moveTo>
                    <a:pt x="49080" y="19249"/>
                  </a:moveTo>
                  <a:cubicBezTo>
                    <a:pt x="49261" y="19249"/>
                    <a:pt x="49444" y="19287"/>
                    <a:pt x="49615" y="19368"/>
                  </a:cubicBezTo>
                  <a:cubicBezTo>
                    <a:pt x="50195" y="19675"/>
                    <a:pt x="50400" y="20392"/>
                    <a:pt x="50127" y="20972"/>
                  </a:cubicBezTo>
                  <a:cubicBezTo>
                    <a:pt x="49907" y="21363"/>
                    <a:pt x="49493" y="21597"/>
                    <a:pt x="49050" y="21597"/>
                  </a:cubicBezTo>
                  <a:cubicBezTo>
                    <a:pt x="48876" y="21597"/>
                    <a:pt x="48697" y="21561"/>
                    <a:pt x="48523" y="21484"/>
                  </a:cubicBezTo>
                  <a:cubicBezTo>
                    <a:pt x="47977" y="21177"/>
                    <a:pt x="47738" y="20494"/>
                    <a:pt x="48011" y="19880"/>
                  </a:cubicBezTo>
                  <a:cubicBezTo>
                    <a:pt x="48228" y="19471"/>
                    <a:pt x="48648" y="19249"/>
                    <a:pt x="49080" y="19249"/>
                  </a:cubicBezTo>
                  <a:close/>
                  <a:moveTo>
                    <a:pt x="18269" y="19711"/>
                  </a:moveTo>
                  <a:cubicBezTo>
                    <a:pt x="18447" y="19711"/>
                    <a:pt x="18629" y="19754"/>
                    <a:pt x="18802" y="19846"/>
                  </a:cubicBezTo>
                  <a:cubicBezTo>
                    <a:pt x="19416" y="20153"/>
                    <a:pt x="19621" y="20869"/>
                    <a:pt x="19314" y="21415"/>
                  </a:cubicBezTo>
                  <a:cubicBezTo>
                    <a:pt x="19102" y="21839"/>
                    <a:pt x="18695" y="22068"/>
                    <a:pt x="18283" y="22068"/>
                  </a:cubicBezTo>
                  <a:cubicBezTo>
                    <a:pt x="18099" y="22068"/>
                    <a:pt x="17913" y="22022"/>
                    <a:pt x="17744" y="21927"/>
                  </a:cubicBezTo>
                  <a:cubicBezTo>
                    <a:pt x="17130" y="21654"/>
                    <a:pt x="16925" y="20972"/>
                    <a:pt x="17232" y="20358"/>
                  </a:cubicBezTo>
                  <a:cubicBezTo>
                    <a:pt x="17448" y="19950"/>
                    <a:pt x="17849" y="19711"/>
                    <a:pt x="18269" y="19711"/>
                  </a:cubicBezTo>
                  <a:close/>
                  <a:moveTo>
                    <a:pt x="9477" y="20052"/>
                  </a:moveTo>
                  <a:cubicBezTo>
                    <a:pt x="9660" y="20052"/>
                    <a:pt x="9850" y="20095"/>
                    <a:pt x="10032" y="20187"/>
                  </a:cubicBezTo>
                  <a:cubicBezTo>
                    <a:pt x="10613" y="20494"/>
                    <a:pt x="10817" y="21177"/>
                    <a:pt x="10544" y="21757"/>
                  </a:cubicBezTo>
                  <a:cubicBezTo>
                    <a:pt x="10332" y="22181"/>
                    <a:pt x="9925" y="22410"/>
                    <a:pt x="9502" y="22410"/>
                  </a:cubicBezTo>
                  <a:cubicBezTo>
                    <a:pt x="9313" y="22410"/>
                    <a:pt x="9120" y="22364"/>
                    <a:pt x="8941" y="22268"/>
                  </a:cubicBezTo>
                  <a:cubicBezTo>
                    <a:pt x="8395" y="21995"/>
                    <a:pt x="8156" y="21313"/>
                    <a:pt x="8429" y="20699"/>
                  </a:cubicBezTo>
                  <a:cubicBezTo>
                    <a:pt x="8644" y="20292"/>
                    <a:pt x="9045" y="20052"/>
                    <a:pt x="9477" y="20052"/>
                  </a:cubicBezTo>
                  <a:close/>
                  <a:moveTo>
                    <a:pt x="40287" y="20428"/>
                  </a:moveTo>
                  <a:cubicBezTo>
                    <a:pt x="40468" y="20428"/>
                    <a:pt x="40649" y="20471"/>
                    <a:pt x="40811" y="20562"/>
                  </a:cubicBezTo>
                  <a:cubicBezTo>
                    <a:pt x="41391" y="20869"/>
                    <a:pt x="41630" y="21586"/>
                    <a:pt x="41323" y="22166"/>
                  </a:cubicBezTo>
                  <a:cubicBezTo>
                    <a:pt x="41103" y="22558"/>
                    <a:pt x="40689" y="22791"/>
                    <a:pt x="40259" y="22791"/>
                  </a:cubicBezTo>
                  <a:cubicBezTo>
                    <a:pt x="40090" y="22791"/>
                    <a:pt x="39918" y="22755"/>
                    <a:pt x="39754" y="22678"/>
                  </a:cubicBezTo>
                  <a:cubicBezTo>
                    <a:pt x="39208" y="22371"/>
                    <a:pt x="38935" y="21688"/>
                    <a:pt x="39242" y="21074"/>
                  </a:cubicBezTo>
                  <a:cubicBezTo>
                    <a:pt x="39433" y="20667"/>
                    <a:pt x="39861" y="20428"/>
                    <a:pt x="40287" y="20428"/>
                  </a:cubicBezTo>
                  <a:close/>
                  <a:moveTo>
                    <a:pt x="31480" y="20784"/>
                  </a:moveTo>
                  <a:cubicBezTo>
                    <a:pt x="31656" y="20784"/>
                    <a:pt x="31837" y="20823"/>
                    <a:pt x="32008" y="20904"/>
                  </a:cubicBezTo>
                  <a:cubicBezTo>
                    <a:pt x="32622" y="21211"/>
                    <a:pt x="32827" y="21927"/>
                    <a:pt x="32520" y="22507"/>
                  </a:cubicBezTo>
                  <a:cubicBezTo>
                    <a:pt x="32327" y="22916"/>
                    <a:pt x="31897" y="23139"/>
                    <a:pt x="31469" y="23139"/>
                  </a:cubicBezTo>
                  <a:cubicBezTo>
                    <a:pt x="31290" y="23139"/>
                    <a:pt x="31111" y="23100"/>
                    <a:pt x="30950" y="23019"/>
                  </a:cubicBezTo>
                  <a:cubicBezTo>
                    <a:pt x="30404" y="22712"/>
                    <a:pt x="30165" y="22030"/>
                    <a:pt x="30438" y="21415"/>
                  </a:cubicBezTo>
                  <a:cubicBezTo>
                    <a:pt x="30655" y="21006"/>
                    <a:pt x="31058" y="20784"/>
                    <a:pt x="31480" y="20784"/>
                  </a:cubicBezTo>
                  <a:close/>
                  <a:moveTo>
                    <a:pt x="22725" y="21978"/>
                  </a:moveTo>
                  <a:cubicBezTo>
                    <a:pt x="22901" y="21978"/>
                    <a:pt x="23077" y="22017"/>
                    <a:pt x="23238" y="22098"/>
                  </a:cubicBezTo>
                  <a:cubicBezTo>
                    <a:pt x="23784" y="22405"/>
                    <a:pt x="24057" y="23087"/>
                    <a:pt x="23750" y="23702"/>
                  </a:cubicBezTo>
                  <a:cubicBezTo>
                    <a:pt x="23533" y="24111"/>
                    <a:pt x="23130" y="24333"/>
                    <a:pt x="22708" y="24333"/>
                  </a:cubicBezTo>
                  <a:cubicBezTo>
                    <a:pt x="22531" y="24333"/>
                    <a:pt x="22351" y="24294"/>
                    <a:pt x="22180" y="24213"/>
                  </a:cubicBezTo>
                  <a:cubicBezTo>
                    <a:pt x="21634" y="23906"/>
                    <a:pt x="21361" y="23224"/>
                    <a:pt x="21668" y="22610"/>
                  </a:cubicBezTo>
                  <a:cubicBezTo>
                    <a:pt x="21885" y="22201"/>
                    <a:pt x="22305" y="21978"/>
                    <a:pt x="22725" y="21978"/>
                  </a:cubicBezTo>
                  <a:close/>
                  <a:moveTo>
                    <a:pt x="13918" y="22320"/>
                  </a:moveTo>
                  <a:cubicBezTo>
                    <a:pt x="14100" y="22320"/>
                    <a:pt x="14287" y="22359"/>
                    <a:pt x="14468" y="22439"/>
                  </a:cubicBezTo>
                  <a:cubicBezTo>
                    <a:pt x="15049" y="22746"/>
                    <a:pt x="15253" y="23463"/>
                    <a:pt x="14980" y="24043"/>
                  </a:cubicBezTo>
                  <a:cubicBezTo>
                    <a:pt x="14764" y="24452"/>
                    <a:pt x="14344" y="24674"/>
                    <a:pt x="13912" y="24674"/>
                  </a:cubicBezTo>
                  <a:cubicBezTo>
                    <a:pt x="13731" y="24674"/>
                    <a:pt x="13548" y="24635"/>
                    <a:pt x="13377" y="24555"/>
                  </a:cubicBezTo>
                  <a:cubicBezTo>
                    <a:pt x="12831" y="24248"/>
                    <a:pt x="12592" y="23565"/>
                    <a:pt x="12865" y="22951"/>
                  </a:cubicBezTo>
                  <a:cubicBezTo>
                    <a:pt x="13081" y="22542"/>
                    <a:pt x="13484" y="22320"/>
                    <a:pt x="13918" y="22320"/>
                  </a:cubicBezTo>
                  <a:close/>
                  <a:moveTo>
                    <a:pt x="44743" y="22707"/>
                  </a:moveTo>
                  <a:cubicBezTo>
                    <a:pt x="44927" y="22707"/>
                    <a:pt x="45112" y="22753"/>
                    <a:pt x="45281" y="22849"/>
                  </a:cubicBezTo>
                  <a:cubicBezTo>
                    <a:pt x="45827" y="23122"/>
                    <a:pt x="46100" y="23872"/>
                    <a:pt x="45793" y="24418"/>
                  </a:cubicBezTo>
                  <a:cubicBezTo>
                    <a:pt x="45578" y="24826"/>
                    <a:pt x="45177" y="25065"/>
                    <a:pt x="44757" y="25065"/>
                  </a:cubicBezTo>
                  <a:cubicBezTo>
                    <a:pt x="44578" y="25065"/>
                    <a:pt x="44396" y="25022"/>
                    <a:pt x="44224" y="24930"/>
                  </a:cubicBezTo>
                  <a:cubicBezTo>
                    <a:pt x="43644" y="24623"/>
                    <a:pt x="43405" y="23941"/>
                    <a:pt x="43712" y="23360"/>
                  </a:cubicBezTo>
                  <a:cubicBezTo>
                    <a:pt x="43924" y="22936"/>
                    <a:pt x="44331" y="22707"/>
                    <a:pt x="44743" y="22707"/>
                  </a:cubicBezTo>
                  <a:close/>
                  <a:moveTo>
                    <a:pt x="35966" y="23049"/>
                  </a:moveTo>
                  <a:cubicBezTo>
                    <a:pt x="36154" y="23049"/>
                    <a:pt x="36343" y="23095"/>
                    <a:pt x="36512" y="23190"/>
                  </a:cubicBezTo>
                  <a:cubicBezTo>
                    <a:pt x="37092" y="23463"/>
                    <a:pt x="37297" y="24213"/>
                    <a:pt x="37024" y="24759"/>
                  </a:cubicBezTo>
                  <a:cubicBezTo>
                    <a:pt x="36808" y="25167"/>
                    <a:pt x="36407" y="25406"/>
                    <a:pt x="35975" y="25406"/>
                  </a:cubicBezTo>
                  <a:cubicBezTo>
                    <a:pt x="35792" y="25406"/>
                    <a:pt x="35603" y="25363"/>
                    <a:pt x="35420" y="25271"/>
                  </a:cubicBezTo>
                  <a:cubicBezTo>
                    <a:pt x="34840" y="24964"/>
                    <a:pt x="34635" y="24282"/>
                    <a:pt x="34942" y="23702"/>
                  </a:cubicBezTo>
                  <a:cubicBezTo>
                    <a:pt x="35131" y="23278"/>
                    <a:pt x="35547" y="23049"/>
                    <a:pt x="35966" y="23049"/>
                  </a:cubicBezTo>
                  <a:close/>
                  <a:moveTo>
                    <a:pt x="5171" y="23514"/>
                  </a:moveTo>
                  <a:cubicBezTo>
                    <a:pt x="5348" y="23514"/>
                    <a:pt x="5528" y="23553"/>
                    <a:pt x="5699" y="23633"/>
                  </a:cubicBezTo>
                  <a:cubicBezTo>
                    <a:pt x="6279" y="23941"/>
                    <a:pt x="6484" y="24623"/>
                    <a:pt x="6211" y="25237"/>
                  </a:cubicBezTo>
                  <a:cubicBezTo>
                    <a:pt x="5994" y="25646"/>
                    <a:pt x="5574" y="25869"/>
                    <a:pt x="5154" y="25869"/>
                  </a:cubicBezTo>
                  <a:cubicBezTo>
                    <a:pt x="4978" y="25869"/>
                    <a:pt x="4802" y="25830"/>
                    <a:pt x="4641" y="25749"/>
                  </a:cubicBezTo>
                  <a:cubicBezTo>
                    <a:pt x="4027" y="25442"/>
                    <a:pt x="3822" y="24759"/>
                    <a:pt x="4129" y="24145"/>
                  </a:cubicBezTo>
                  <a:cubicBezTo>
                    <a:pt x="4346" y="23736"/>
                    <a:pt x="4749" y="23514"/>
                    <a:pt x="5171" y="23514"/>
                  </a:cubicBezTo>
                  <a:close/>
                  <a:moveTo>
                    <a:pt x="27169" y="24243"/>
                  </a:moveTo>
                  <a:cubicBezTo>
                    <a:pt x="27354" y="24243"/>
                    <a:pt x="27539" y="24289"/>
                    <a:pt x="27708" y="24384"/>
                  </a:cubicBezTo>
                  <a:cubicBezTo>
                    <a:pt x="28322" y="24657"/>
                    <a:pt x="28527" y="25408"/>
                    <a:pt x="28220" y="25954"/>
                  </a:cubicBezTo>
                  <a:cubicBezTo>
                    <a:pt x="28028" y="26361"/>
                    <a:pt x="27635" y="26600"/>
                    <a:pt x="27205" y="26600"/>
                  </a:cubicBezTo>
                  <a:cubicBezTo>
                    <a:pt x="27022" y="26600"/>
                    <a:pt x="26833" y="26557"/>
                    <a:pt x="26650" y="26466"/>
                  </a:cubicBezTo>
                  <a:cubicBezTo>
                    <a:pt x="26070" y="26159"/>
                    <a:pt x="25831" y="25476"/>
                    <a:pt x="26139" y="24896"/>
                  </a:cubicBezTo>
                  <a:cubicBezTo>
                    <a:pt x="26351" y="24472"/>
                    <a:pt x="26758" y="24243"/>
                    <a:pt x="27169" y="24243"/>
                  </a:cubicBezTo>
                  <a:close/>
                  <a:moveTo>
                    <a:pt x="18363" y="24584"/>
                  </a:moveTo>
                  <a:cubicBezTo>
                    <a:pt x="18552" y="24584"/>
                    <a:pt x="18748" y="24630"/>
                    <a:pt x="18939" y="24725"/>
                  </a:cubicBezTo>
                  <a:cubicBezTo>
                    <a:pt x="19519" y="24998"/>
                    <a:pt x="19758" y="25681"/>
                    <a:pt x="19450" y="26295"/>
                  </a:cubicBezTo>
                  <a:cubicBezTo>
                    <a:pt x="19235" y="26702"/>
                    <a:pt x="18817" y="26941"/>
                    <a:pt x="18399" y="26941"/>
                  </a:cubicBezTo>
                  <a:cubicBezTo>
                    <a:pt x="18221" y="26941"/>
                    <a:pt x="18043" y="26898"/>
                    <a:pt x="17881" y="26807"/>
                  </a:cubicBezTo>
                  <a:cubicBezTo>
                    <a:pt x="17267" y="26500"/>
                    <a:pt x="17062" y="25817"/>
                    <a:pt x="17369" y="25237"/>
                  </a:cubicBezTo>
                  <a:cubicBezTo>
                    <a:pt x="17557" y="24813"/>
                    <a:pt x="17941" y="24584"/>
                    <a:pt x="18363" y="24584"/>
                  </a:cubicBezTo>
                  <a:close/>
                  <a:moveTo>
                    <a:pt x="49163" y="24960"/>
                  </a:moveTo>
                  <a:cubicBezTo>
                    <a:pt x="49348" y="24960"/>
                    <a:pt x="49538" y="25006"/>
                    <a:pt x="49717" y="25101"/>
                  </a:cubicBezTo>
                  <a:cubicBezTo>
                    <a:pt x="50332" y="25408"/>
                    <a:pt x="50536" y="26124"/>
                    <a:pt x="50229" y="26670"/>
                  </a:cubicBezTo>
                  <a:cubicBezTo>
                    <a:pt x="50041" y="27094"/>
                    <a:pt x="49641" y="27323"/>
                    <a:pt x="49220" y="27323"/>
                  </a:cubicBezTo>
                  <a:cubicBezTo>
                    <a:pt x="49032" y="27323"/>
                    <a:pt x="48839" y="27277"/>
                    <a:pt x="48660" y="27182"/>
                  </a:cubicBezTo>
                  <a:cubicBezTo>
                    <a:pt x="48114" y="26875"/>
                    <a:pt x="47841" y="26193"/>
                    <a:pt x="48148" y="25613"/>
                  </a:cubicBezTo>
                  <a:cubicBezTo>
                    <a:pt x="48360" y="25188"/>
                    <a:pt x="48751" y="24960"/>
                    <a:pt x="49163" y="24960"/>
                  </a:cubicBezTo>
                  <a:close/>
                  <a:moveTo>
                    <a:pt x="40402" y="25301"/>
                  </a:moveTo>
                  <a:cubicBezTo>
                    <a:pt x="40590" y="25301"/>
                    <a:pt x="40779" y="25347"/>
                    <a:pt x="40948" y="25442"/>
                  </a:cubicBezTo>
                  <a:cubicBezTo>
                    <a:pt x="41528" y="25749"/>
                    <a:pt x="41767" y="26466"/>
                    <a:pt x="41460" y="27012"/>
                  </a:cubicBezTo>
                  <a:cubicBezTo>
                    <a:pt x="41241" y="27401"/>
                    <a:pt x="40830" y="27652"/>
                    <a:pt x="40390" y="27652"/>
                  </a:cubicBezTo>
                  <a:cubicBezTo>
                    <a:pt x="40213" y="27652"/>
                    <a:pt x="40032" y="27611"/>
                    <a:pt x="39856" y="27523"/>
                  </a:cubicBezTo>
                  <a:cubicBezTo>
                    <a:pt x="39310" y="27216"/>
                    <a:pt x="39071" y="26500"/>
                    <a:pt x="39378" y="25954"/>
                  </a:cubicBezTo>
                  <a:cubicBezTo>
                    <a:pt x="39567" y="25530"/>
                    <a:pt x="39983" y="25301"/>
                    <a:pt x="40402" y="25301"/>
                  </a:cubicBezTo>
                  <a:close/>
                  <a:moveTo>
                    <a:pt x="9581" y="25779"/>
                  </a:moveTo>
                  <a:cubicBezTo>
                    <a:pt x="9766" y="25779"/>
                    <a:pt x="9955" y="25825"/>
                    <a:pt x="10135" y="25920"/>
                  </a:cubicBezTo>
                  <a:cubicBezTo>
                    <a:pt x="10749" y="26193"/>
                    <a:pt x="10954" y="26943"/>
                    <a:pt x="10647" y="27489"/>
                  </a:cubicBezTo>
                  <a:cubicBezTo>
                    <a:pt x="10455" y="27897"/>
                    <a:pt x="10062" y="28136"/>
                    <a:pt x="9631" y="28136"/>
                  </a:cubicBezTo>
                  <a:cubicBezTo>
                    <a:pt x="9449" y="28136"/>
                    <a:pt x="9260" y="28093"/>
                    <a:pt x="9077" y="28001"/>
                  </a:cubicBezTo>
                  <a:cubicBezTo>
                    <a:pt x="8463" y="27694"/>
                    <a:pt x="8258" y="27012"/>
                    <a:pt x="8565" y="26431"/>
                  </a:cubicBezTo>
                  <a:cubicBezTo>
                    <a:pt x="8777" y="26007"/>
                    <a:pt x="9168" y="25779"/>
                    <a:pt x="9581" y="25779"/>
                  </a:cubicBezTo>
                  <a:close/>
                  <a:moveTo>
                    <a:pt x="31605" y="26495"/>
                  </a:moveTo>
                  <a:cubicBezTo>
                    <a:pt x="31790" y="26495"/>
                    <a:pt x="31975" y="26541"/>
                    <a:pt x="32144" y="26636"/>
                  </a:cubicBezTo>
                  <a:cubicBezTo>
                    <a:pt x="32690" y="26943"/>
                    <a:pt x="32963" y="27626"/>
                    <a:pt x="32656" y="28206"/>
                  </a:cubicBezTo>
                  <a:cubicBezTo>
                    <a:pt x="32468" y="28630"/>
                    <a:pt x="32068" y="28859"/>
                    <a:pt x="31647" y="28859"/>
                  </a:cubicBezTo>
                  <a:cubicBezTo>
                    <a:pt x="31459" y="28859"/>
                    <a:pt x="31266" y="28813"/>
                    <a:pt x="31086" y="28718"/>
                  </a:cubicBezTo>
                  <a:cubicBezTo>
                    <a:pt x="30540" y="28411"/>
                    <a:pt x="30267" y="27728"/>
                    <a:pt x="30575" y="27148"/>
                  </a:cubicBezTo>
                  <a:cubicBezTo>
                    <a:pt x="30787" y="26724"/>
                    <a:pt x="31194" y="26495"/>
                    <a:pt x="31605" y="26495"/>
                  </a:cubicBezTo>
                  <a:close/>
                  <a:moveTo>
                    <a:pt x="22829" y="26836"/>
                  </a:moveTo>
                  <a:cubicBezTo>
                    <a:pt x="23017" y="26836"/>
                    <a:pt x="23206" y="26882"/>
                    <a:pt x="23375" y="26977"/>
                  </a:cubicBezTo>
                  <a:cubicBezTo>
                    <a:pt x="23955" y="27285"/>
                    <a:pt x="24194" y="27933"/>
                    <a:pt x="23886" y="28547"/>
                  </a:cubicBezTo>
                  <a:cubicBezTo>
                    <a:pt x="23674" y="28971"/>
                    <a:pt x="23283" y="29200"/>
                    <a:pt x="22871" y="29200"/>
                  </a:cubicBezTo>
                  <a:cubicBezTo>
                    <a:pt x="22686" y="29200"/>
                    <a:pt x="22496" y="29154"/>
                    <a:pt x="22317" y="29059"/>
                  </a:cubicBezTo>
                  <a:cubicBezTo>
                    <a:pt x="21737" y="28752"/>
                    <a:pt x="21498" y="28035"/>
                    <a:pt x="21805" y="27489"/>
                  </a:cubicBezTo>
                  <a:cubicBezTo>
                    <a:pt x="21993" y="27065"/>
                    <a:pt x="22410" y="26836"/>
                    <a:pt x="22829" y="26836"/>
                  </a:cubicBezTo>
                  <a:close/>
                  <a:moveTo>
                    <a:pt x="44885" y="27560"/>
                  </a:moveTo>
                  <a:cubicBezTo>
                    <a:pt x="45063" y="27560"/>
                    <a:pt x="45245" y="27603"/>
                    <a:pt x="45418" y="27694"/>
                  </a:cubicBezTo>
                  <a:cubicBezTo>
                    <a:pt x="46032" y="28001"/>
                    <a:pt x="46237" y="28718"/>
                    <a:pt x="45930" y="29264"/>
                  </a:cubicBezTo>
                  <a:cubicBezTo>
                    <a:pt x="45718" y="29688"/>
                    <a:pt x="45327" y="29917"/>
                    <a:pt x="44914" y="29917"/>
                  </a:cubicBezTo>
                  <a:cubicBezTo>
                    <a:pt x="44729" y="29917"/>
                    <a:pt x="44540" y="29871"/>
                    <a:pt x="44360" y="29776"/>
                  </a:cubicBezTo>
                  <a:cubicBezTo>
                    <a:pt x="43746" y="29503"/>
                    <a:pt x="43541" y="28752"/>
                    <a:pt x="43848" y="28206"/>
                  </a:cubicBezTo>
                  <a:cubicBezTo>
                    <a:pt x="44064" y="27799"/>
                    <a:pt x="44465" y="27560"/>
                    <a:pt x="44885" y="27560"/>
                  </a:cubicBezTo>
                  <a:close/>
                  <a:moveTo>
                    <a:pt x="14032" y="28031"/>
                  </a:moveTo>
                  <a:cubicBezTo>
                    <a:pt x="14216" y="28031"/>
                    <a:pt x="14402" y="28077"/>
                    <a:pt x="14571" y="28172"/>
                  </a:cubicBezTo>
                  <a:cubicBezTo>
                    <a:pt x="15185" y="28479"/>
                    <a:pt x="15390" y="29195"/>
                    <a:pt x="15083" y="29741"/>
                  </a:cubicBezTo>
                  <a:cubicBezTo>
                    <a:pt x="14894" y="30165"/>
                    <a:pt x="14511" y="30394"/>
                    <a:pt x="14089" y="30394"/>
                  </a:cubicBezTo>
                  <a:cubicBezTo>
                    <a:pt x="13900" y="30394"/>
                    <a:pt x="13703" y="30348"/>
                    <a:pt x="13513" y="30253"/>
                  </a:cubicBezTo>
                  <a:cubicBezTo>
                    <a:pt x="12967" y="29946"/>
                    <a:pt x="12694" y="29230"/>
                    <a:pt x="13001" y="28684"/>
                  </a:cubicBezTo>
                  <a:cubicBezTo>
                    <a:pt x="13213" y="28260"/>
                    <a:pt x="13620" y="28031"/>
                    <a:pt x="14032" y="28031"/>
                  </a:cubicBezTo>
                  <a:close/>
                  <a:moveTo>
                    <a:pt x="36071" y="28747"/>
                  </a:moveTo>
                  <a:cubicBezTo>
                    <a:pt x="36262" y="28747"/>
                    <a:pt x="36458" y="28793"/>
                    <a:pt x="36648" y="28888"/>
                  </a:cubicBezTo>
                  <a:cubicBezTo>
                    <a:pt x="37228" y="29195"/>
                    <a:pt x="37433" y="29878"/>
                    <a:pt x="37126" y="30458"/>
                  </a:cubicBezTo>
                  <a:cubicBezTo>
                    <a:pt x="36938" y="30882"/>
                    <a:pt x="36554" y="31111"/>
                    <a:pt x="36132" y="31111"/>
                  </a:cubicBezTo>
                  <a:cubicBezTo>
                    <a:pt x="35943" y="31111"/>
                    <a:pt x="35747" y="31065"/>
                    <a:pt x="35556" y="30970"/>
                  </a:cubicBezTo>
                  <a:cubicBezTo>
                    <a:pt x="34976" y="30697"/>
                    <a:pt x="34738" y="29946"/>
                    <a:pt x="35045" y="29400"/>
                  </a:cubicBezTo>
                  <a:cubicBezTo>
                    <a:pt x="35257" y="28976"/>
                    <a:pt x="35648" y="28747"/>
                    <a:pt x="36071" y="28747"/>
                  </a:cubicBezTo>
                  <a:close/>
                  <a:moveTo>
                    <a:pt x="27327" y="29095"/>
                  </a:moveTo>
                  <a:cubicBezTo>
                    <a:pt x="27504" y="29095"/>
                    <a:pt x="27682" y="29138"/>
                    <a:pt x="27845" y="29230"/>
                  </a:cubicBezTo>
                  <a:cubicBezTo>
                    <a:pt x="28391" y="29537"/>
                    <a:pt x="28664" y="30253"/>
                    <a:pt x="28357" y="30799"/>
                  </a:cubicBezTo>
                  <a:cubicBezTo>
                    <a:pt x="28144" y="31223"/>
                    <a:pt x="27754" y="31452"/>
                    <a:pt x="27341" y="31452"/>
                  </a:cubicBezTo>
                  <a:cubicBezTo>
                    <a:pt x="27156" y="31452"/>
                    <a:pt x="26966" y="31406"/>
                    <a:pt x="26787" y="31311"/>
                  </a:cubicBezTo>
                  <a:cubicBezTo>
                    <a:pt x="26173" y="31038"/>
                    <a:pt x="25968" y="30287"/>
                    <a:pt x="26275" y="29741"/>
                  </a:cubicBezTo>
                  <a:cubicBezTo>
                    <a:pt x="26491" y="29334"/>
                    <a:pt x="26908" y="29095"/>
                    <a:pt x="27327" y="29095"/>
                  </a:cubicBezTo>
                  <a:close/>
                  <a:moveTo>
                    <a:pt x="50492" y="31261"/>
                  </a:moveTo>
                  <a:lnTo>
                    <a:pt x="50492" y="31261"/>
                  </a:lnTo>
                  <a:cubicBezTo>
                    <a:pt x="50413" y="31442"/>
                    <a:pt x="50329" y="31620"/>
                    <a:pt x="50242" y="31796"/>
                  </a:cubicBezTo>
                  <a:lnTo>
                    <a:pt x="50242" y="31796"/>
                  </a:lnTo>
                  <a:cubicBezTo>
                    <a:pt x="50304" y="31724"/>
                    <a:pt x="50357" y="31642"/>
                    <a:pt x="50400" y="31550"/>
                  </a:cubicBezTo>
                  <a:cubicBezTo>
                    <a:pt x="50442" y="31455"/>
                    <a:pt x="50473" y="31359"/>
                    <a:pt x="50492" y="31261"/>
                  </a:cubicBezTo>
                  <a:close/>
                  <a:moveTo>
                    <a:pt x="18535" y="30289"/>
                  </a:moveTo>
                  <a:cubicBezTo>
                    <a:pt x="18717" y="30289"/>
                    <a:pt x="18902" y="30332"/>
                    <a:pt x="19075" y="30424"/>
                  </a:cubicBezTo>
                  <a:cubicBezTo>
                    <a:pt x="19655" y="30731"/>
                    <a:pt x="19860" y="31448"/>
                    <a:pt x="19587" y="31994"/>
                  </a:cubicBezTo>
                  <a:cubicBezTo>
                    <a:pt x="19368" y="32383"/>
                    <a:pt x="18957" y="32634"/>
                    <a:pt x="18517" y="32634"/>
                  </a:cubicBezTo>
                  <a:cubicBezTo>
                    <a:pt x="18341" y="32634"/>
                    <a:pt x="18159" y="32593"/>
                    <a:pt x="17983" y="32505"/>
                  </a:cubicBezTo>
                  <a:cubicBezTo>
                    <a:pt x="17403" y="32198"/>
                    <a:pt x="17198" y="31482"/>
                    <a:pt x="17471" y="30936"/>
                  </a:cubicBezTo>
                  <a:cubicBezTo>
                    <a:pt x="17687" y="30528"/>
                    <a:pt x="18104" y="30289"/>
                    <a:pt x="18535" y="30289"/>
                  </a:cubicBezTo>
                  <a:close/>
                  <a:moveTo>
                    <a:pt x="9732" y="30624"/>
                  </a:moveTo>
                  <a:cubicBezTo>
                    <a:pt x="9917" y="30624"/>
                    <a:pt x="10102" y="30670"/>
                    <a:pt x="10271" y="30765"/>
                  </a:cubicBezTo>
                  <a:cubicBezTo>
                    <a:pt x="10886" y="31038"/>
                    <a:pt x="11090" y="31755"/>
                    <a:pt x="10783" y="32335"/>
                  </a:cubicBezTo>
                  <a:cubicBezTo>
                    <a:pt x="10571" y="32759"/>
                    <a:pt x="10180" y="32988"/>
                    <a:pt x="9768" y="32988"/>
                  </a:cubicBezTo>
                  <a:cubicBezTo>
                    <a:pt x="9583" y="32988"/>
                    <a:pt x="9393" y="32942"/>
                    <a:pt x="9214" y="32847"/>
                  </a:cubicBezTo>
                  <a:cubicBezTo>
                    <a:pt x="8599" y="32574"/>
                    <a:pt x="8395" y="31823"/>
                    <a:pt x="8702" y="31277"/>
                  </a:cubicBezTo>
                  <a:cubicBezTo>
                    <a:pt x="8914" y="30853"/>
                    <a:pt x="9321" y="30624"/>
                    <a:pt x="9732" y="30624"/>
                  </a:cubicBezTo>
                  <a:close/>
                  <a:moveTo>
                    <a:pt x="40534" y="31021"/>
                  </a:moveTo>
                  <a:cubicBezTo>
                    <a:pt x="40716" y="31021"/>
                    <a:pt x="40903" y="31060"/>
                    <a:pt x="41084" y="31140"/>
                  </a:cubicBezTo>
                  <a:cubicBezTo>
                    <a:pt x="41664" y="31448"/>
                    <a:pt x="41869" y="32164"/>
                    <a:pt x="41562" y="32744"/>
                  </a:cubicBezTo>
                  <a:cubicBezTo>
                    <a:pt x="41370" y="33153"/>
                    <a:pt x="40974" y="33376"/>
                    <a:pt x="40542" y="33376"/>
                  </a:cubicBezTo>
                  <a:cubicBezTo>
                    <a:pt x="40361" y="33376"/>
                    <a:pt x="40174" y="33337"/>
                    <a:pt x="39992" y="33256"/>
                  </a:cubicBezTo>
                  <a:cubicBezTo>
                    <a:pt x="39446" y="32949"/>
                    <a:pt x="39208" y="32198"/>
                    <a:pt x="39481" y="31652"/>
                  </a:cubicBezTo>
                  <a:cubicBezTo>
                    <a:pt x="39697" y="31243"/>
                    <a:pt x="40100" y="31021"/>
                    <a:pt x="40534" y="31021"/>
                  </a:cubicBezTo>
                  <a:close/>
                  <a:moveTo>
                    <a:pt x="31741" y="31347"/>
                  </a:moveTo>
                  <a:cubicBezTo>
                    <a:pt x="31923" y="31347"/>
                    <a:pt x="32108" y="31390"/>
                    <a:pt x="32281" y="31482"/>
                  </a:cubicBezTo>
                  <a:cubicBezTo>
                    <a:pt x="32861" y="31789"/>
                    <a:pt x="33100" y="32471"/>
                    <a:pt x="32792" y="33051"/>
                  </a:cubicBezTo>
                  <a:cubicBezTo>
                    <a:pt x="32580" y="33475"/>
                    <a:pt x="32190" y="33704"/>
                    <a:pt x="31777" y="33704"/>
                  </a:cubicBezTo>
                  <a:cubicBezTo>
                    <a:pt x="31592" y="33704"/>
                    <a:pt x="31402" y="33658"/>
                    <a:pt x="31223" y="33563"/>
                  </a:cubicBezTo>
                  <a:cubicBezTo>
                    <a:pt x="30677" y="33290"/>
                    <a:pt x="30404" y="32574"/>
                    <a:pt x="30711" y="31994"/>
                  </a:cubicBezTo>
                  <a:cubicBezTo>
                    <a:pt x="30903" y="31586"/>
                    <a:pt x="31313" y="31347"/>
                    <a:pt x="31741" y="31347"/>
                  </a:cubicBezTo>
                  <a:close/>
                  <a:moveTo>
                    <a:pt x="22961" y="32557"/>
                  </a:moveTo>
                  <a:cubicBezTo>
                    <a:pt x="23143" y="32557"/>
                    <a:pt x="23330" y="32595"/>
                    <a:pt x="23511" y="32676"/>
                  </a:cubicBezTo>
                  <a:cubicBezTo>
                    <a:pt x="24091" y="32983"/>
                    <a:pt x="24296" y="33700"/>
                    <a:pt x="24023" y="34280"/>
                  </a:cubicBezTo>
                  <a:cubicBezTo>
                    <a:pt x="23812" y="34678"/>
                    <a:pt x="23424" y="34900"/>
                    <a:pt x="23002" y="34900"/>
                  </a:cubicBezTo>
                  <a:cubicBezTo>
                    <a:pt x="22810" y="34900"/>
                    <a:pt x="22611" y="34854"/>
                    <a:pt x="22419" y="34758"/>
                  </a:cubicBezTo>
                  <a:cubicBezTo>
                    <a:pt x="21873" y="34485"/>
                    <a:pt x="21634" y="33768"/>
                    <a:pt x="21907" y="33188"/>
                  </a:cubicBezTo>
                  <a:cubicBezTo>
                    <a:pt x="22124" y="32779"/>
                    <a:pt x="22527" y="32557"/>
                    <a:pt x="22961" y="32557"/>
                  </a:cubicBezTo>
                  <a:close/>
                  <a:moveTo>
                    <a:pt x="14168" y="32842"/>
                  </a:moveTo>
                  <a:cubicBezTo>
                    <a:pt x="14353" y="32842"/>
                    <a:pt x="14538" y="32888"/>
                    <a:pt x="14707" y="32983"/>
                  </a:cubicBezTo>
                  <a:cubicBezTo>
                    <a:pt x="15322" y="33290"/>
                    <a:pt x="15526" y="34007"/>
                    <a:pt x="15219" y="34553"/>
                  </a:cubicBezTo>
                  <a:cubicBezTo>
                    <a:pt x="15007" y="34977"/>
                    <a:pt x="14616" y="35206"/>
                    <a:pt x="14204" y="35206"/>
                  </a:cubicBezTo>
                  <a:cubicBezTo>
                    <a:pt x="14018" y="35206"/>
                    <a:pt x="13829" y="35160"/>
                    <a:pt x="13650" y="35065"/>
                  </a:cubicBezTo>
                  <a:cubicBezTo>
                    <a:pt x="13104" y="34826"/>
                    <a:pt x="12831" y="34109"/>
                    <a:pt x="13138" y="33495"/>
                  </a:cubicBezTo>
                  <a:cubicBezTo>
                    <a:pt x="13350" y="33071"/>
                    <a:pt x="13757" y="32842"/>
                    <a:pt x="14168" y="32842"/>
                  </a:cubicBezTo>
                  <a:close/>
                  <a:moveTo>
                    <a:pt x="45000" y="33224"/>
                  </a:moveTo>
                  <a:cubicBezTo>
                    <a:pt x="45182" y="33224"/>
                    <a:pt x="45372" y="33267"/>
                    <a:pt x="45554" y="33358"/>
                  </a:cubicBezTo>
                  <a:cubicBezTo>
                    <a:pt x="46100" y="33666"/>
                    <a:pt x="46373" y="34382"/>
                    <a:pt x="46066" y="34962"/>
                  </a:cubicBezTo>
                  <a:cubicBezTo>
                    <a:pt x="45855" y="35361"/>
                    <a:pt x="45451" y="35582"/>
                    <a:pt x="45042" y="35582"/>
                  </a:cubicBezTo>
                  <a:cubicBezTo>
                    <a:pt x="44855" y="35582"/>
                    <a:pt x="44668" y="35536"/>
                    <a:pt x="44497" y="35440"/>
                  </a:cubicBezTo>
                  <a:cubicBezTo>
                    <a:pt x="43882" y="35167"/>
                    <a:pt x="43678" y="34416"/>
                    <a:pt x="43985" y="33870"/>
                  </a:cubicBezTo>
                  <a:cubicBezTo>
                    <a:pt x="44176" y="33463"/>
                    <a:pt x="44570" y="33224"/>
                    <a:pt x="45000" y="33224"/>
                  </a:cubicBezTo>
                  <a:close/>
                  <a:moveTo>
                    <a:pt x="36223" y="33580"/>
                  </a:moveTo>
                  <a:cubicBezTo>
                    <a:pt x="36400" y="33580"/>
                    <a:pt x="36580" y="33619"/>
                    <a:pt x="36751" y="33700"/>
                  </a:cubicBezTo>
                  <a:cubicBezTo>
                    <a:pt x="37365" y="34007"/>
                    <a:pt x="37570" y="34723"/>
                    <a:pt x="37263" y="35304"/>
                  </a:cubicBezTo>
                  <a:cubicBezTo>
                    <a:pt x="37070" y="35712"/>
                    <a:pt x="36657" y="35935"/>
                    <a:pt x="36227" y="35935"/>
                  </a:cubicBezTo>
                  <a:cubicBezTo>
                    <a:pt x="36047" y="35935"/>
                    <a:pt x="35864" y="35896"/>
                    <a:pt x="35693" y="35815"/>
                  </a:cubicBezTo>
                  <a:cubicBezTo>
                    <a:pt x="35113" y="35508"/>
                    <a:pt x="34874" y="34758"/>
                    <a:pt x="35181" y="34212"/>
                  </a:cubicBezTo>
                  <a:cubicBezTo>
                    <a:pt x="35398" y="33803"/>
                    <a:pt x="35801" y="33580"/>
                    <a:pt x="36223" y="33580"/>
                  </a:cubicBezTo>
                  <a:close/>
                  <a:moveTo>
                    <a:pt x="27392" y="34760"/>
                  </a:moveTo>
                  <a:cubicBezTo>
                    <a:pt x="27575" y="34760"/>
                    <a:pt x="27764" y="34803"/>
                    <a:pt x="27947" y="34894"/>
                  </a:cubicBezTo>
                  <a:cubicBezTo>
                    <a:pt x="28527" y="35201"/>
                    <a:pt x="28732" y="35918"/>
                    <a:pt x="28459" y="36464"/>
                  </a:cubicBezTo>
                  <a:cubicBezTo>
                    <a:pt x="28247" y="36888"/>
                    <a:pt x="27856" y="37117"/>
                    <a:pt x="27432" y="37117"/>
                  </a:cubicBezTo>
                  <a:cubicBezTo>
                    <a:pt x="27242" y="37117"/>
                    <a:pt x="27045" y="37071"/>
                    <a:pt x="26855" y="36976"/>
                  </a:cubicBezTo>
                  <a:cubicBezTo>
                    <a:pt x="26309" y="36737"/>
                    <a:pt x="26104" y="36020"/>
                    <a:pt x="26343" y="35406"/>
                  </a:cubicBezTo>
                  <a:cubicBezTo>
                    <a:pt x="26559" y="34999"/>
                    <a:pt x="26960" y="34760"/>
                    <a:pt x="27392" y="34760"/>
                  </a:cubicBezTo>
                  <a:close/>
                  <a:moveTo>
                    <a:pt x="18665" y="35116"/>
                  </a:moveTo>
                  <a:cubicBezTo>
                    <a:pt x="18840" y="35116"/>
                    <a:pt x="19016" y="35155"/>
                    <a:pt x="19177" y="35235"/>
                  </a:cubicBezTo>
                  <a:cubicBezTo>
                    <a:pt x="19792" y="35542"/>
                    <a:pt x="19996" y="36259"/>
                    <a:pt x="19689" y="36839"/>
                  </a:cubicBezTo>
                  <a:cubicBezTo>
                    <a:pt x="19498" y="37221"/>
                    <a:pt x="19108" y="37452"/>
                    <a:pt x="18680" y="37452"/>
                  </a:cubicBezTo>
                  <a:cubicBezTo>
                    <a:pt x="18496" y="37452"/>
                    <a:pt x="18305" y="37409"/>
                    <a:pt x="18120" y="37317"/>
                  </a:cubicBezTo>
                  <a:cubicBezTo>
                    <a:pt x="17540" y="37078"/>
                    <a:pt x="17301" y="36361"/>
                    <a:pt x="17608" y="35747"/>
                  </a:cubicBezTo>
                  <a:cubicBezTo>
                    <a:pt x="17824" y="35338"/>
                    <a:pt x="18244" y="35116"/>
                    <a:pt x="18665" y="35116"/>
                  </a:cubicBezTo>
                  <a:close/>
                  <a:moveTo>
                    <a:pt x="40672" y="35844"/>
                  </a:moveTo>
                  <a:cubicBezTo>
                    <a:pt x="40864" y="35844"/>
                    <a:pt x="41063" y="35890"/>
                    <a:pt x="41255" y="35986"/>
                  </a:cubicBezTo>
                  <a:cubicBezTo>
                    <a:pt x="41801" y="36259"/>
                    <a:pt x="42006" y="37010"/>
                    <a:pt x="41767" y="37556"/>
                  </a:cubicBezTo>
                  <a:cubicBezTo>
                    <a:pt x="41551" y="37963"/>
                    <a:pt x="41117" y="38202"/>
                    <a:pt x="40688" y="38202"/>
                  </a:cubicBezTo>
                  <a:cubicBezTo>
                    <a:pt x="40506" y="38202"/>
                    <a:pt x="40326" y="38159"/>
                    <a:pt x="40163" y="38067"/>
                  </a:cubicBezTo>
                  <a:cubicBezTo>
                    <a:pt x="39583" y="37760"/>
                    <a:pt x="39378" y="37078"/>
                    <a:pt x="39651" y="36464"/>
                  </a:cubicBezTo>
                  <a:cubicBezTo>
                    <a:pt x="39862" y="36065"/>
                    <a:pt x="40250" y="35844"/>
                    <a:pt x="40672" y="35844"/>
                  </a:cubicBezTo>
                  <a:close/>
                  <a:moveTo>
                    <a:pt x="31841" y="37039"/>
                  </a:moveTo>
                  <a:cubicBezTo>
                    <a:pt x="32030" y="37039"/>
                    <a:pt x="32227" y="37085"/>
                    <a:pt x="32417" y="37180"/>
                  </a:cubicBezTo>
                  <a:cubicBezTo>
                    <a:pt x="32997" y="37453"/>
                    <a:pt x="33236" y="38170"/>
                    <a:pt x="32929" y="38750"/>
                  </a:cubicBezTo>
                  <a:cubicBezTo>
                    <a:pt x="32713" y="39157"/>
                    <a:pt x="32296" y="39396"/>
                    <a:pt x="31877" y="39396"/>
                  </a:cubicBezTo>
                  <a:cubicBezTo>
                    <a:pt x="31700" y="39396"/>
                    <a:pt x="31522" y="39353"/>
                    <a:pt x="31359" y="39262"/>
                  </a:cubicBezTo>
                  <a:cubicBezTo>
                    <a:pt x="30745" y="38955"/>
                    <a:pt x="30540" y="38238"/>
                    <a:pt x="30847" y="37692"/>
                  </a:cubicBezTo>
                  <a:cubicBezTo>
                    <a:pt x="31036" y="37268"/>
                    <a:pt x="31420" y="37039"/>
                    <a:pt x="31841" y="37039"/>
                  </a:cubicBezTo>
                  <a:close/>
                  <a:moveTo>
                    <a:pt x="23105" y="37380"/>
                  </a:moveTo>
                  <a:cubicBezTo>
                    <a:pt x="23295" y="37380"/>
                    <a:pt x="23492" y="37426"/>
                    <a:pt x="23682" y="37522"/>
                  </a:cubicBezTo>
                  <a:cubicBezTo>
                    <a:pt x="24228" y="37794"/>
                    <a:pt x="24432" y="38545"/>
                    <a:pt x="24194" y="39091"/>
                  </a:cubicBezTo>
                  <a:cubicBezTo>
                    <a:pt x="23978" y="39498"/>
                    <a:pt x="23577" y="39738"/>
                    <a:pt x="23145" y="39738"/>
                  </a:cubicBezTo>
                  <a:cubicBezTo>
                    <a:pt x="22962" y="39738"/>
                    <a:pt x="22773" y="39694"/>
                    <a:pt x="22590" y="39603"/>
                  </a:cubicBezTo>
                  <a:cubicBezTo>
                    <a:pt x="22010" y="39296"/>
                    <a:pt x="21805" y="38579"/>
                    <a:pt x="22078" y="38033"/>
                  </a:cubicBezTo>
                  <a:cubicBezTo>
                    <a:pt x="22290" y="37609"/>
                    <a:pt x="22681" y="37380"/>
                    <a:pt x="23105" y="37380"/>
                  </a:cubicBezTo>
                  <a:close/>
                  <a:moveTo>
                    <a:pt x="14268" y="38575"/>
                  </a:moveTo>
                  <a:cubicBezTo>
                    <a:pt x="14457" y="38575"/>
                    <a:pt x="14654" y="38621"/>
                    <a:pt x="14844" y="38716"/>
                  </a:cubicBezTo>
                  <a:cubicBezTo>
                    <a:pt x="15424" y="38989"/>
                    <a:pt x="15663" y="39740"/>
                    <a:pt x="15356" y="40285"/>
                  </a:cubicBezTo>
                  <a:cubicBezTo>
                    <a:pt x="15140" y="40693"/>
                    <a:pt x="14739" y="40932"/>
                    <a:pt x="14319" y="40932"/>
                  </a:cubicBezTo>
                  <a:cubicBezTo>
                    <a:pt x="14141" y="40932"/>
                    <a:pt x="13959" y="40889"/>
                    <a:pt x="13786" y="40797"/>
                  </a:cubicBezTo>
                  <a:cubicBezTo>
                    <a:pt x="13172" y="40490"/>
                    <a:pt x="12967" y="39774"/>
                    <a:pt x="13274" y="39228"/>
                  </a:cubicBezTo>
                  <a:cubicBezTo>
                    <a:pt x="13463" y="38804"/>
                    <a:pt x="13846" y="38575"/>
                    <a:pt x="14268" y="38575"/>
                  </a:cubicBezTo>
                  <a:close/>
                  <a:moveTo>
                    <a:pt x="27541" y="39633"/>
                  </a:moveTo>
                  <a:cubicBezTo>
                    <a:pt x="27731" y="39633"/>
                    <a:pt x="27927" y="39679"/>
                    <a:pt x="28118" y="39774"/>
                  </a:cubicBezTo>
                  <a:cubicBezTo>
                    <a:pt x="28698" y="40081"/>
                    <a:pt x="28902" y="40797"/>
                    <a:pt x="28629" y="41343"/>
                  </a:cubicBezTo>
                  <a:cubicBezTo>
                    <a:pt x="28417" y="41767"/>
                    <a:pt x="28027" y="41996"/>
                    <a:pt x="27603" y="41996"/>
                  </a:cubicBezTo>
                  <a:cubicBezTo>
                    <a:pt x="27413" y="41996"/>
                    <a:pt x="27216" y="41950"/>
                    <a:pt x="27026" y="41855"/>
                  </a:cubicBezTo>
                  <a:cubicBezTo>
                    <a:pt x="26446" y="41548"/>
                    <a:pt x="26207" y="40866"/>
                    <a:pt x="26514" y="40285"/>
                  </a:cubicBezTo>
                  <a:cubicBezTo>
                    <a:pt x="26726" y="39861"/>
                    <a:pt x="27117" y="39633"/>
                    <a:pt x="27541" y="39633"/>
                  </a:cubicBezTo>
                  <a:close/>
                  <a:moveTo>
                    <a:pt x="18760" y="40827"/>
                  </a:moveTo>
                  <a:cubicBezTo>
                    <a:pt x="18945" y="40827"/>
                    <a:pt x="19134" y="40873"/>
                    <a:pt x="19314" y="40968"/>
                  </a:cubicBezTo>
                  <a:cubicBezTo>
                    <a:pt x="19860" y="41275"/>
                    <a:pt x="20133" y="41992"/>
                    <a:pt x="19826" y="42538"/>
                  </a:cubicBezTo>
                  <a:cubicBezTo>
                    <a:pt x="19614" y="42962"/>
                    <a:pt x="19207" y="43191"/>
                    <a:pt x="18795" y="43191"/>
                  </a:cubicBezTo>
                  <a:cubicBezTo>
                    <a:pt x="18611" y="43191"/>
                    <a:pt x="18425" y="43145"/>
                    <a:pt x="18256" y="43049"/>
                  </a:cubicBezTo>
                  <a:cubicBezTo>
                    <a:pt x="17642" y="42742"/>
                    <a:pt x="17437" y="42060"/>
                    <a:pt x="17744" y="41480"/>
                  </a:cubicBezTo>
                  <a:cubicBezTo>
                    <a:pt x="17956" y="41056"/>
                    <a:pt x="18347" y="40827"/>
                    <a:pt x="18760" y="40827"/>
                  </a:cubicBezTo>
                  <a:close/>
                  <a:moveTo>
                    <a:pt x="13281" y="1"/>
                  </a:moveTo>
                  <a:cubicBezTo>
                    <a:pt x="12193" y="1"/>
                    <a:pt x="11110" y="135"/>
                    <a:pt x="10067" y="396"/>
                  </a:cubicBezTo>
                  <a:cubicBezTo>
                    <a:pt x="10067" y="498"/>
                    <a:pt x="10032" y="532"/>
                    <a:pt x="9964" y="600"/>
                  </a:cubicBezTo>
                  <a:cubicBezTo>
                    <a:pt x="9776" y="1024"/>
                    <a:pt x="9360" y="1253"/>
                    <a:pt x="8940" y="1253"/>
                  </a:cubicBezTo>
                  <a:cubicBezTo>
                    <a:pt x="8752" y="1253"/>
                    <a:pt x="8564" y="1207"/>
                    <a:pt x="8395" y="1112"/>
                  </a:cubicBezTo>
                  <a:cubicBezTo>
                    <a:pt x="8326" y="1078"/>
                    <a:pt x="8258" y="1044"/>
                    <a:pt x="8224" y="1010"/>
                  </a:cubicBezTo>
                  <a:cubicBezTo>
                    <a:pt x="7200" y="1419"/>
                    <a:pt x="6279" y="1931"/>
                    <a:pt x="5358" y="2614"/>
                  </a:cubicBezTo>
                  <a:cubicBezTo>
                    <a:pt x="5801" y="2955"/>
                    <a:pt x="5938" y="3569"/>
                    <a:pt x="5665" y="4081"/>
                  </a:cubicBezTo>
                  <a:cubicBezTo>
                    <a:pt x="5448" y="4490"/>
                    <a:pt x="5045" y="4712"/>
                    <a:pt x="4623" y="4712"/>
                  </a:cubicBezTo>
                  <a:cubicBezTo>
                    <a:pt x="4446" y="4712"/>
                    <a:pt x="4266" y="4673"/>
                    <a:pt x="4095" y="4593"/>
                  </a:cubicBezTo>
                  <a:cubicBezTo>
                    <a:pt x="3890" y="4490"/>
                    <a:pt x="3754" y="4320"/>
                    <a:pt x="3617" y="4149"/>
                  </a:cubicBezTo>
                  <a:cubicBezTo>
                    <a:pt x="1775" y="6060"/>
                    <a:pt x="751" y="8244"/>
                    <a:pt x="307" y="10632"/>
                  </a:cubicBezTo>
                  <a:cubicBezTo>
                    <a:pt x="512" y="10632"/>
                    <a:pt x="717" y="10632"/>
                    <a:pt x="922" y="10769"/>
                  </a:cubicBezTo>
                  <a:cubicBezTo>
                    <a:pt x="1536" y="11076"/>
                    <a:pt x="1741" y="11759"/>
                    <a:pt x="1433" y="12339"/>
                  </a:cubicBezTo>
                  <a:cubicBezTo>
                    <a:pt x="1243" y="12747"/>
                    <a:pt x="813" y="13004"/>
                    <a:pt x="370" y="13004"/>
                  </a:cubicBezTo>
                  <a:cubicBezTo>
                    <a:pt x="257" y="13004"/>
                    <a:pt x="145" y="12987"/>
                    <a:pt x="34" y="12953"/>
                  </a:cubicBezTo>
                  <a:lnTo>
                    <a:pt x="34" y="12953"/>
                  </a:lnTo>
                  <a:cubicBezTo>
                    <a:pt x="0" y="13806"/>
                    <a:pt x="34" y="14693"/>
                    <a:pt x="137" y="15580"/>
                  </a:cubicBezTo>
                  <a:cubicBezTo>
                    <a:pt x="266" y="15516"/>
                    <a:pt x="410" y="15482"/>
                    <a:pt x="562" y="15482"/>
                  </a:cubicBezTo>
                  <a:cubicBezTo>
                    <a:pt x="732" y="15482"/>
                    <a:pt x="912" y="15524"/>
                    <a:pt x="1092" y="15614"/>
                  </a:cubicBezTo>
                  <a:cubicBezTo>
                    <a:pt x="1706" y="15922"/>
                    <a:pt x="1911" y="16638"/>
                    <a:pt x="1604" y="17218"/>
                  </a:cubicBezTo>
                  <a:cubicBezTo>
                    <a:pt x="1421" y="17585"/>
                    <a:pt x="1017" y="17843"/>
                    <a:pt x="616" y="17843"/>
                  </a:cubicBezTo>
                  <a:cubicBezTo>
                    <a:pt x="570" y="17843"/>
                    <a:pt x="524" y="17840"/>
                    <a:pt x="478" y="17832"/>
                  </a:cubicBezTo>
                  <a:lnTo>
                    <a:pt x="478" y="17832"/>
                  </a:lnTo>
                  <a:cubicBezTo>
                    <a:pt x="683" y="19027"/>
                    <a:pt x="990" y="20221"/>
                    <a:pt x="1365" y="21415"/>
                  </a:cubicBezTo>
                  <a:cubicBezTo>
                    <a:pt x="1775" y="21723"/>
                    <a:pt x="1945" y="22268"/>
                    <a:pt x="1775" y="22746"/>
                  </a:cubicBezTo>
                  <a:cubicBezTo>
                    <a:pt x="2525" y="24794"/>
                    <a:pt x="3413" y="26807"/>
                    <a:pt x="4402" y="28718"/>
                  </a:cubicBezTo>
                  <a:cubicBezTo>
                    <a:pt x="4635" y="28461"/>
                    <a:pt x="4980" y="28300"/>
                    <a:pt x="5327" y="28300"/>
                  </a:cubicBezTo>
                  <a:cubicBezTo>
                    <a:pt x="5488" y="28300"/>
                    <a:pt x="5650" y="28335"/>
                    <a:pt x="5801" y="28411"/>
                  </a:cubicBezTo>
                  <a:cubicBezTo>
                    <a:pt x="6381" y="28718"/>
                    <a:pt x="6620" y="29434"/>
                    <a:pt x="6313" y="30014"/>
                  </a:cubicBezTo>
                  <a:cubicBezTo>
                    <a:pt x="6142" y="30390"/>
                    <a:pt x="5767" y="30595"/>
                    <a:pt x="5358" y="30629"/>
                  </a:cubicBezTo>
                  <a:cubicBezTo>
                    <a:pt x="6552" y="32813"/>
                    <a:pt x="7814" y="34826"/>
                    <a:pt x="9009" y="36600"/>
                  </a:cubicBezTo>
                  <a:cubicBezTo>
                    <a:pt x="9222" y="36387"/>
                    <a:pt x="9515" y="36280"/>
                    <a:pt x="9822" y="36280"/>
                  </a:cubicBezTo>
                  <a:cubicBezTo>
                    <a:pt x="10006" y="36280"/>
                    <a:pt x="10195" y="36319"/>
                    <a:pt x="10374" y="36395"/>
                  </a:cubicBezTo>
                  <a:cubicBezTo>
                    <a:pt x="10954" y="36703"/>
                    <a:pt x="11159" y="37419"/>
                    <a:pt x="10886" y="37965"/>
                  </a:cubicBezTo>
                  <a:cubicBezTo>
                    <a:pt x="10749" y="38238"/>
                    <a:pt x="10544" y="38409"/>
                    <a:pt x="10305" y="38545"/>
                  </a:cubicBezTo>
                  <a:cubicBezTo>
                    <a:pt x="12353" y="41377"/>
                    <a:pt x="13854" y="43186"/>
                    <a:pt x="13854" y="43186"/>
                  </a:cubicBezTo>
                  <a:cubicBezTo>
                    <a:pt x="13854" y="43186"/>
                    <a:pt x="15507" y="43292"/>
                    <a:pt x="18116" y="43292"/>
                  </a:cubicBezTo>
                  <a:cubicBezTo>
                    <a:pt x="19420" y="43292"/>
                    <a:pt x="20963" y="43266"/>
                    <a:pt x="22658" y="43186"/>
                  </a:cubicBezTo>
                  <a:cubicBezTo>
                    <a:pt x="22802" y="43096"/>
                    <a:pt x="22965" y="43053"/>
                    <a:pt x="23137" y="43053"/>
                  </a:cubicBezTo>
                  <a:cubicBezTo>
                    <a:pt x="23291" y="43053"/>
                    <a:pt x="23452" y="43087"/>
                    <a:pt x="23613" y="43152"/>
                  </a:cubicBezTo>
                  <a:cubicBezTo>
                    <a:pt x="25934" y="43015"/>
                    <a:pt x="28493" y="42742"/>
                    <a:pt x="31052" y="42333"/>
                  </a:cubicBezTo>
                  <a:cubicBezTo>
                    <a:pt x="31281" y="42035"/>
                    <a:pt x="31618" y="41860"/>
                    <a:pt x="31970" y="41860"/>
                  </a:cubicBezTo>
                  <a:cubicBezTo>
                    <a:pt x="32142" y="41860"/>
                    <a:pt x="32317" y="41902"/>
                    <a:pt x="32485" y="41992"/>
                  </a:cubicBezTo>
                  <a:cubicBezTo>
                    <a:pt x="32554" y="41992"/>
                    <a:pt x="32554" y="42026"/>
                    <a:pt x="32588" y="42026"/>
                  </a:cubicBezTo>
                  <a:cubicBezTo>
                    <a:pt x="33577" y="41855"/>
                    <a:pt x="34601" y="41616"/>
                    <a:pt x="35556" y="41343"/>
                  </a:cubicBezTo>
                  <a:cubicBezTo>
                    <a:pt x="35147" y="41002"/>
                    <a:pt x="34976" y="40422"/>
                    <a:pt x="35215" y="39910"/>
                  </a:cubicBezTo>
                  <a:cubicBezTo>
                    <a:pt x="35427" y="39486"/>
                    <a:pt x="35818" y="39257"/>
                    <a:pt x="36242" y="39257"/>
                  </a:cubicBezTo>
                  <a:cubicBezTo>
                    <a:pt x="36432" y="39257"/>
                    <a:pt x="36629" y="39303"/>
                    <a:pt x="36819" y="39398"/>
                  </a:cubicBezTo>
                  <a:cubicBezTo>
                    <a:pt x="37365" y="39671"/>
                    <a:pt x="37570" y="40320"/>
                    <a:pt x="37365" y="40866"/>
                  </a:cubicBezTo>
                  <a:cubicBezTo>
                    <a:pt x="42921" y="39201"/>
                    <a:pt x="47938" y="36423"/>
                    <a:pt x="50242" y="31796"/>
                  </a:cubicBezTo>
                  <a:lnTo>
                    <a:pt x="50242" y="31796"/>
                  </a:lnTo>
                  <a:cubicBezTo>
                    <a:pt x="50035" y="32038"/>
                    <a:pt x="49735" y="32170"/>
                    <a:pt x="49413" y="32170"/>
                  </a:cubicBezTo>
                  <a:cubicBezTo>
                    <a:pt x="49222" y="32170"/>
                    <a:pt x="49023" y="32124"/>
                    <a:pt x="48830" y="32028"/>
                  </a:cubicBezTo>
                  <a:cubicBezTo>
                    <a:pt x="48250" y="31755"/>
                    <a:pt x="48011" y="31072"/>
                    <a:pt x="48318" y="30458"/>
                  </a:cubicBezTo>
                  <a:cubicBezTo>
                    <a:pt x="48534" y="30051"/>
                    <a:pt x="48935" y="29812"/>
                    <a:pt x="49355" y="29812"/>
                  </a:cubicBezTo>
                  <a:cubicBezTo>
                    <a:pt x="49533" y="29812"/>
                    <a:pt x="49715" y="29855"/>
                    <a:pt x="49888" y="29946"/>
                  </a:cubicBezTo>
                  <a:cubicBezTo>
                    <a:pt x="50379" y="30177"/>
                    <a:pt x="50601" y="30726"/>
                    <a:pt x="50492" y="31261"/>
                  </a:cubicBezTo>
                  <a:lnTo>
                    <a:pt x="50492" y="31261"/>
                  </a:lnTo>
                  <a:cubicBezTo>
                    <a:pt x="51110" y="29855"/>
                    <a:pt x="51485" y="28285"/>
                    <a:pt x="51560" y="26534"/>
                  </a:cubicBezTo>
                  <a:cubicBezTo>
                    <a:pt x="51833" y="21893"/>
                    <a:pt x="49513" y="17286"/>
                    <a:pt x="45520" y="14830"/>
                  </a:cubicBezTo>
                  <a:cubicBezTo>
                    <a:pt x="43395" y="13502"/>
                    <a:pt x="41288" y="12977"/>
                    <a:pt x="39270" y="12977"/>
                  </a:cubicBezTo>
                  <a:cubicBezTo>
                    <a:pt x="38436" y="12977"/>
                    <a:pt x="37617" y="13066"/>
                    <a:pt x="36819" y="13226"/>
                  </a:cubicBezTo>
                  <a:cubicBezTo>
                    <a:pt x="36921" y="13533"/>
                    <a:pt x="36921" y="13874"/>
                    <a:pt x="36751" y="14215"/>
                  </a:cubicBezTo>
                  <a:cubicBezTo>
                    <a:pt x="36562" y="14639"/>
                    <a:pt x="36146" y="14868"/>
                    <a:pt x="35727" y="14868"/>
                  </a:cubicBezTo>
                  <a:cubicBezTo>
                    <a:pt x="35539" y="14868"/>
                    <a:pt x="35350" y="14822"/>
                    <a:pt x="35181" y="14727"/>
                  </a:cubicBezTo>
                  <a:cubicBezTo>
                    <a:pt x="34840" y="14557"/>
                    <a:pt x="34635" y="14250"/>
                    <a:pt x="34533" y="13874"/>
                  </a:cubicBezTo>
                  <a:cubicBezTo>
                    <a:pt x="31462" y="15034"/>
                    <a:pt x="28868" y="17082"/>
                    <a:pt x="27265" y="18583"/>
                  </a:cubicBezTo>
                  <a:cubicBezTo>
                    <a:pt x="27333" y="18583"/>
                    <a:pt x="27469" y="18617"/>
                    <a:pt x="27538" y="18651"/>
                  </a:cubicBezTo>
                  <a:cubicBezTo>
                    <a:pt x="28152" y="18959"/>
                    <a:pt x="28357" y="19675"/>
                    <a:pt x="28049" y="20221"/>
                  </a:cubicBezTo>
                  <a:cubicBezTo>
                    <a:pt x="27858" y="20628"/>
                    <a:pt x="27431" y="20867"/>
                    <a:pt x="27004" y="20867"/>
                  </a:cubicBezTo>
                  <a:cubicBezTo>
                    <a:pt x="26823" y="20867"/>
                    <a:pt x="26642" y="20824"/>
                    <a:pt x="26480" y="20733"/>
                  </a:cubicBezTo>
                  <a:cubicBezTo>
                    <a:pt x="26139" y="20562"/>
                    <a:pt x="25934" y="20289"/>
                    <a:pt x="25831" y="19880"/>
                  </a:cubicBezTo>
                  <a:cubicBezTo>
                    <a:pt x="25558" y="20187"/>
                    <a:pt x="25388" y="20392"/>
                    <a:pt x="25388" y="20392"/>
                  </a:cubicBezTo>
                  <a:cubicBezTo>
                    <a:pt x="25388" y="20392"/>
                    <a:pt x="25900" y="18413"/>
                    <a:pt x="25968" y="15614"/>
                  </a:cubicBezTo>
                  <a:cubicBezTo>
                    <a:pt x="25661" y="15273"/>
                    <a:pt x="25593" y="14761"/>
                    <a:pt x="25797" y="14318"/>
                  </a:cubicBezTo>
                  <a:cubicBezTo>
                    <a:pt x="25831" y="14215"/>
                    <a:pt x="25934" y="14147"/>
                    <a:pt x="25968" y="14045"/>
                  </a:cubicBezTo>
                  <a:cubicBezTo>
                    <a:pt x="25831" y="9404"/>
                    <a:pt x="24296" y="3433"/>
                    <a:pt x="18051" y="907"/>
                  </a:cubicBezTo>
                  <a:cubicBezTo>
                    <a:pt x="16522" y="296"/>
                    <a:pt x="14896" y="1"/>
                    <a:pt x="1328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2" name="Google Shape;1062;p29"/>
          <p:cNvGrpSpPr/>
          <p:nvPr/>
        </p:nvGrpSpPr>
        <p:grpSpPr>
          <a:xfrm rot="-2123231">
            <a:off x="7846203" y="1208267"/>
            <a:ext cx="1197848" cy="841438"/>
            <a:chOff x="3059275" y="821125"/>
            <a:chExt cx="1546650" cy="1083350"/>
          </a:xfrm>
        </p:grpSpPr>
        <p:sp>
          <p:nvSpPr>
            <p:cNvPr id="1063" name="Google Shape;1063;p29"/>
            <p:cNvSpPr/>
            <p:nvPr/>
          </p:nvSpPr>
          <p:spPr>
            <a:xfrm>
              <a:off x="3059275" y="821400"/>
              <a:ext cx="1546650" cy="1083075"/>
            </a:xfrm>
            <a:custGeom>
              <a:avLst/>
              <a:gdLst/>
              <a:ahLst/>
              <a:cxnLst/>
              <a:rect l="l" t="t" r="r" b="b"/>
              <a:pathLst>
                <a:path w="61866" h="43323" extrusionOk="0">
                  <a:moveTo>
                    <a:pt x="23445" y="0"/>
                  </a:moveTo>
                  <a:cubicBezTo>
                    <a:pt x="20439" y="0"/>
                    <a:pt x="17431" y="1029"/>
                    <a:pt x="15049" y="2944"/>
                  </a:cubicBezTo>
                  <a:cubicBezTo>
                    <a:pt x="0" y="15023"/>
                    <a:pt x="23886" y="43209"/>
                    <a:pt x="23886" y="43209"/>
                  </a:cubicBezTo>
                  <a:cubicBezTo>
                    <a:pt x="23886" y="43209"/>
                    <a:pt x="25525" y="43323"/>
                    <a:pt x="28120" y="43323"/>
                  </a:cubicBezTo>
                  <a:cubicBezTo>
                    <a:pt x="37842" y="43323"/>
                    <a:pt x="60987" y="41728"/>
                    <a:pt x="61660" y="26591"/>
                  </a:cubicBezTo>
                  <a:cubicBezTo>
                    <a:pt x="61865" y="21882"/>
                    <a:pt x="59511" y="17275"/>
                    <a:pt x="55552" y="14819"/>
                  </a:cubicBezTo>
                  <a:cubicBezTo>
                    <a:pt x="53417" y="13493"/>
                    <a:pt x="51294" y="12969"/>
                    <a:pt x="49272" y="12969"/>
                  </a:cubicBezTo>
                  <a:cubicBezTo>
                    <a:pt x="41664" y="12969"/>
                    <a:pt x="35488" y="20381"/>
                    <a:pt x="35488" y="20381"/>
                  </a:cubicBezTo>
                  <a:cubicBezTo>
                    <a:pt x="35488" y="20381"/>
                    <a:pt x="39242" y="5332"/>
                    <a:pt x="28152" y="896"/>
                  </a:cubicBezTo>
                  <a:cubicBezTo>
                    <a:pt x="26646" y="292"/>
                    <a:pt x="25046" y="0"/>
                    <a:pt x="234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29"/>
            <p:cNvSpPr/>
            <p:nvPr/>
          </p:nvSpPr>
          <p:spPr>
            <a:xfrm>
              <a:off x="3309225" y="821125"/>
              <a:ext cx="1295850" cy="1082325"/>
            </a:xfrm>
            <a:custGeom>
              <a:avLst/>
              <a:gdLst/>
              <a:ahLst/>
              <a:cxnLst/>
              <a:rect l="l" t="t" r="r" b="b"/>
              <a:pathLst>
                <a:path w="51834" h="43293" extrusionOk="0">
                  <a:moveTo>
                    <a:pt x="13415" y="1210"/>
                  </a:moveTo>
                  <a:cubicBezTo>
                    <a:pt x="13604" y="1210"/>
                    <a:pt x="13801" y="1256"/>
                    <a:pt x="13991" y="1351"/>
                  </a:cubicBezTo>
                  <a:cubicBezTo>
                    <a:pt x="14571" y="1624"/>
                    <a:pt x="14810" y="2375"/>
                    <a:pt x="14503" y="2921"/>
                  </a:cubicBezTo>
                  <a:cubicBezTo>
                    <a:pt x="14287" y="3328"/>
                    <a:pt x="13886" y="3567"/>
                    <a:pt x="13466" y="3567"/>
                  </a:cubicBezTo>
                  <a:cubicBezTo>
                    <a:pt x="13288" y="3567"/>
                    <a:pt x="13106" y="3524"/>
                    <a:pt x="12933" y="3433"/>
                  </a:cubicBezTo>
                  <a:cubicBezTo>
                    <a:pt x="12319" y="3125"/>
                    <a:pt x="12114" y="2409"/>
                    <a:pt x="12421" y="1863"/>
                  </a:cubicBezTo>
                  <a:cubicBezTo>
                    <a:pt x="12610" y="1439"/>
                    <a:pt x="12993" y="1210"/>
                    <a:pt x="13415" y="1210"/>
                  </a:cubicBezTo>
                  <a:close/>
                  <a:moveTo>
                    <a:pt x="17881" y="3462"/>
                  </a:moveTo>
                  <a:cubicBezTo>
                    <a:pt x="18069" y="3462"/>
                    <a:pt x="18258" y="3508"/>
                    <a:pt x="18427" y="3603"/>
                  </a:cubicBezTo>
                  <a:cubicBezTo>
                    <a:pt x="19007" y="3910"/>
                    <a:pt x="19246" y="4627"/>
                    <a:pt x="18939" y="5173"/>
                  </a:cubicBezTo>
                  <a:cubicBezTo>
                    <a:pt x="18727" y="5597"/>
                    <a:pt x="18336" y="5826"/>
                    <a:pt x="17923" y="5826"/>
                  </a:cubicBezTo>
                  <a:cubicBezTo>
                    <a:pt x="17738" y="5826"/>
                    <a:pt x="17549" y="5780"/>
                    <a:pt x="17369" y="5685"/>
                  </a:cubicBezTo>
                  <a:cubicBezTo>
                    <a:pt x="16789" y="5378"/>
                    <a:pt x="16550" y="4661"/>
                    <a:pt x="16857" y="4115"/>
                  </a:cubicBezTo>
                  <a:cubicBezTo>
                    <a:pt x="17046" y="3691"/>
                    <a:pt x="17462" y="3462"/>
                    <a:pt x="17881" y="3462"/>
                  </a:cubicBezTo>
                  <a:close/>
                  <a:moveTo>
                    <a:pt x="9084" y="4656"/>
                  </a:moveTo>
                  <a:cubicBezTo>
                    <a:pt x="9269" y="4656"/>
                    <a:pt x="9454" y="4702"/>
                    <a:pt x="9623" y="4797"/>
                  </a:cubicBezTo>
                  <a:cubicBezTo>
                    <a:pt x="10203" y="5070"/>
                    <a:pt x="10442" y="5821"/>
                    <a:pt x="10135" y="6367"/>
                  </a:cubicBezTo>
                  <a:cubicBezTo>
                    <a:pt x="9946" y="6791"/>
                    <a:pt x="9563" y="7020"/>
                    <a:pt x="9141" y="7020"/>
                  </a:cubicBezTo>
                  <a:cubicBezTo>
                    <a:pt x="8952" y="7020"/>
                    <a:pt x="8755" y="6974"/>
                    <a:pt x="8565" y="6879"/>
                  </a:cubicBezTo>
                  <a:cubicBezTo>
                    <a:pt x="7985" y="6572"/>
                    <a:pt x="7746" y="5855"/>
                    <a:pt x="8053" y="5309"/>
                  </a:cubicBezTo>
                  <a:cubicBezTo>
                    <a:pt x="8265" y="4885"/>
                    <a:pt x="8673" y="4656"/>
                    <a:pt x="9084" y="4656"/>
                  </a:cubicBezTo>
                  <a:close/>
                  <a:moveTo>
                    <a:pt x="22358" y="5714"/>
                  </a:moveTo>
                  <a:cubicBezTo>
                    <a:pt x="22542" y="5714"/>
                    <a:pt x="22728" y="5760"/>
                    <a:pt x="22897" y="5855"/>
                  </a:cubicBezTo>
                  <a:cubicBezTo>
                    <a:pt x="23511" y="6162"/>
                    <a:pt x="23716" y="6879"/>
                    <a:pt x="23409" y="7425"/>
                  </a:cubicBezTo>
                  <a:cubicBezTo>
                    <a:pt x="23197" y="7849"/>
                    <a:pt x="22806" y="8078"/>
                    <a:pt x="22393" y="8078"/>
                  </a:cubicBezTo>
                  <a:cubicBezTo>
                    <a:pt x="22208" y="8078"/>
                    <a:pt x="22019" y="8032"/>
                    <a:pt x="21839" y="7937"/>
                  </a:cubicBezTo>
                  <a:cubicBezTo>
                    <a:pt x="21225" y="7630"/>
                    <a:pt x="21020" y="6913"/>
                    <a:pt x="21327" y="6367"/>
                  </a:cubicBezTo>
                  <a:cubicBezTo>
                    <a:pt x="21539" y="5943"/>
                    <a:pt x="21946" y="5714"/>
                    <a:pt x="22358" y="5714"/>
                  </a:cubicBezTo>
                  <a:close/>
                  <a:moveTo>
                    <a:pt x="13541" y="6915"/>
                  </a:moveTo>
                  <a:cubicBezTo>
                    <a:pt x="13719" y="6915"/>
                    <a:pt x="13896" y="6958"/>
                    <a:pt x="14059" y="7050"/>
                  </a:cubicBezTo>
                  <a:cubicBezTo>
                    <a:pt x="14639" y="7357"/>
                    <a:pt x="14878" y="8073"/>
                    <a:pt x="14571" y="8619"/>
                  </a:cubicBezTo>
                  <a:cubicBezTo>
                    <a:pt x="14382" y="9043"/>
                    <a:pt x="13999" y="9272"/>
                    <a:pt x="13577" y="9272"/>
                  </a:cubicBezTo>
                  <a:cubicBezTo>
                    <a:pt x="13388" y="9272"/>
                    <a:pt x="13191" y="9226"/>
                    <a:pt x="13001" y="9131"/>
                  </a:cubicBezTo>
                  <a:cubicBezTo>
                    <a:pt x="12455" y="8858"/>
                    <a:pt x="12182" y="8107"/>
                    <a:pt x="12489" y="7561"/>
                  </a:cubicBezTo>
                  <a:cubicBezTo>
                    <a:pt x="12705" y="7154"/>
                    <a:pt x="13122" y="6915"/>
                    <a:pt x="13541" y="6915"/>
                  </a:cubicBezTo>
                  <a:close/>
                  <a:moveTo>
                    <a:pt x="4806" y="7256"/>
                  </a:moveTo>
                  <a:cubicBezTo>
                    <a:pt x="4983" y="7256"/>
                    <a:pt x="5161" y="7299"/>
                    <a:pt x="5324" y="7391"/>
                  </a:cubicBezTo>
                  <a:cubicBezTo>
                    <a:pt x="5938" y="7698"/>
                    <a:pt x="6142" y="8414"/>
                    <a:pt x="5835" y="8960"/>
                  </a:cubicBezTo>
                  <a:cubicBezTo>
                    <a:pt x="5620" y="9368"/>
                    <a:pt x="5219" y="9607"/>
                    <a:pt x="4799" y="9607"/>
                  </a:cubicBezTo>
                  <a:cubicBezTo>
                    <a:pt x="4620" y="9607"/>
                    <a:pt x="4439" y="9564"/>
                    <a:pt x="4266" y="9472"/>
                  </a:cubicBezTo>
                  <a:cubicBezTo>
                    <a:pt x="3651" y="9199"/>
                    <a:pt x="3447" y="8449"/>
                    <a:pt x="3754" y="7903"/>
                  </a:cubicBezTo>
                  <a:cubicBezTo>
                    <a:pt x="3969" y="7495"/>
                    <a:pt x="4387" y="7256"/>
                    <a:pt x="4806" y="7256"/>
                  </a:cubicBezTo>
                  <a:close/>
                  <a:moveTo>
                    <a:pt x="18013" y="9182"/>
                  </a:moveTo>
                  <a:cubicBezTo>
                    <a:pt x="18195" y="9182"/>
                    <a:pt x="18382" y="9221"/>
                    <a:pt x="18563" y="9302"/>
                  </a:cubicBezTo>
                  <a:cubicBezTo>
                    <a:pt x="19143" y="9609"/>
                    <a:pt x="19348" y="10325"/>
                    <a:pt x="19075" y="10905"/>
                  </a:cubicBezTo>
                  <a:cubicBezTo>
                    <a:pt x="18855" y="11297"/>
                    <a:pt x="18441" y="11531"/>
                    <a:pt x="17998" y="11531"/>
                  </a:cubicBezTo>
                  <a:cubicBezTo>
                    <a:pt x="17824" y="11531"/>
                    <a:pt x="17645" y="11494"/>
                    <a:pt x="17471" y="11417"/>
                  </a:cubicBezTo>
                  <a:cubicBezTo>
                    <a:pt x="16891" y="11110"/>
                    <a:pt x="16686" y="10394"/>
                    <a:pt x="16959" y="9814"/>
                  </a:cubicBezTo>
                  <a:cubicBezTo>
                    <a:pt x="17176" y="9405"/>
                    <a:pt x="17579" y="9182"/>
                    <a:pt x="18013" y="9182"/>
                  </a:cubicBezTo>
                  <a:close/>
                  <a:moveTo>
                    <a:pt x="9242" y="9474"/>
                  </a:moveTo>
                  <a:cubicBezTo>
                    <a:pt x="9419" y="9474"/>
                    <a:pt x="9597" y="9517"/>
                    <a:pt x="9759" y="9609"/>
                  </a:cubicBezTo>
                  <a:cubicBezTo>
                    <a:pt x="10305" y="9916"/>
                    <a:pt x="10578" y="10632"/>
                    <a:pt x="10271" y="11178"/>
                  </a:cubicBezTo>
                  <a:cubicBezTo>
                    <a:pt x="10059" y="11603"/>
                    <a:pt x="9668" y="11831"/>
                    <a:pt x="9256" y="11831"/>
                  </a:cubicBezTo>
                  <a:cubicBezTo>
                    <a:pt x="9071" y="11831"/>
                    <a:pt x="8881" y="11785"/>
                    <a:pt x="8702" y="11690"/>
                  </a:cubicBezTo>
                  <a:cubicBezTo>
                    <a:pt x="8156" y="11451"/>
                    <a:pt x="7883" y="10735"/>
                    <a:pt x="8190" y="10121"/>
                  </a:cubicBezTo>
                  <a:cubicBezTo>
                    <a:pt x="8405" y="9713"/>
                    <a:pt x="8823" y="9474"/>
                    <a:pt x="9242" y="9474"/>
                  </a:cubicBezTo>
                  <a:close/>
                  <a:moveTo>
                    <a:pt x="22449" y="11400"/>
                  </a:moveTo>
                  <a:cubicBezTo>
                    <a:pt x="22631" y="11400"/>
                    <a:pt x="22818" y="11439"/>
                    <a:pt x="22999" y="11520"/>
                  </a:cubicBezTo>
                  <a:cubicBezTo>
                    <a:pt x="23579" y="11827"/>
                    <a:pt x="23784" y="12543"/>
                    <a:pt x="23511" y="13123"/>
                  </a:cubicBezTo>
                  <a:cubicBezTo>
                    <a:pt x="23295" y="13532"/>
                    <a:pt x="22892" y="13755"/>
                    <a:pt x="22457" y="13755"/>
                  </a:cubicBezTo>
                  <a:cubicBezTo>
                    <a:pt x="22276" y="13755"/>
                    <a:pt x="22088" y="13716"/>
                    <a:pt x="21907" y="13635"/>
                  </a:cubicBezTo>
                  <a:cubicBezTo>
                    <a:pt x="21361" y="13362"/>
                    <a:pt x="21122" y="12646"/>
                    <a:pt x="21395" y="12032"/>
                  </a:cubicBezTo>
                  <a:cubicBezTo>
                    <a:pt x="21612" y="11623"/>
                    <a:pt x="22015" y="11400"/>
                    <a:pt x="22449" y="11400"/>
                  </a:cubicBezTo>
                  <a:close/>
                  <a:moveTo>
                    <a:pt x="13717" y="11741"/>
                  </a:moveTo>
                  <a:cubicBezTo>
                    <a:pt x="13893" y="11741"/>
                    <a:pt x="14069" y="11780"/>
                    <a:pt x="14230" y="11861"/>
                  </a:cubicBezTo>
                  <a:cubicBezTo>
                    <a:pt x="14844" y="12168"/>
                    <a:pt x="15049" y="12885"/>
                    <a:pt x="14741" y="13465"/>
                  </a:cubicBezTo>
                  <a:cubicBezTo>
                    <a:pt x="14546" y="13856"/>
                    <a:pt x="14139" y="14090"/>
                    <a:pt x="13698" y="14090"/>
                  </a:cubicBezTo>
                  <a:cubicBezTo>
                    <a:pt x="13524" y="14090"/>
                    <a:pt x="13345" y="14054"/>
                    <a:pt x="13172" y="13977"/>
                  </a:cubicBezTo>
                  <a:cubicBezTo>
                    <a:pt x="12592" y="13704"/>
                    <a:pt x="12353" y="12987"/>
                    <a:pt x="12660" y="12373"/>
                  </a:cubicBezTo>
                  <a:cubicBezTo>
                    <a:pt x="12876" y="11964"/>
                    <a:pt x="13296" y="11741"/>
                    <a:pt x="13717" y="11741"/>
                  </a:cubicBezTo>
                  <a:close/>
                  <a:moveTo>
                    <a:pt x="4876" y="12936"/>
                  </a:moveTo>
                  <a:cubicBezTo>
                    <a:pt x="5058" y="12936"/>
                    <a:pt x="5245" y="12975"/>
                    <a:pt x="5426" y="13055"/>
                  </a:cubicBezTo>
                  <a:cubicBezTo>
                    <a:pt x="6006" y="13362"/>
                    <a:pt x="6211" y="14079"/>
                    <a:pt x="5938" y="14659"/>
                  </a:cubicBezTo>
                  <a:cubicBezTo>
                    <a:pt x="5742" y="15075"/>
                    <a:pt x="5319" y="15333"/>
                    <a:pt x="4894" y="15333"/>
                  </a:cubicBezTo>
                  <a:cubicBezTo>
                    <a:pt x="4726" y="15333"/>
                    <a:pt x="4557" y="15292"/>
                    <a:pt x="4402" y="15205"/>
                  </a:cubicBezTo>
                  <a:cubicBezTo>
                    <a:pt x="3788" y="14898"/>
                    <a:pt x="3549" y="14181"/>
                    <a:pt x="3822" y="13567"/>
                  </a:cubicBezTo>
                  <a:cubicBezTo>
                    <a:pt x="4039" y="13158"/>
                    <a:pt x="4442" y="12936"/>
                    <a:pt x="4876" y="12936"/>
                  </a:cubicBezTo>
                  <a:close/>
                  <a:moveTo>
                    <a:pt x="18112" y="14006"/>
                  </a:moveTo>
                  <a:cubicBezTo>
                    <a:pt x="18297" y="14006"/>
                    <a:pt x="18486" y="14052"/>
                    <a:pt x="18666" y="14147"/>
                  </a:cubicBezTo>
                  <a:cubicBezTo>
                    <a:pt x="19280" y="14420"/>
                    <a:pt x="19485" y="15171"/>
                    <a:pt x="19177" y="15717"/>
                  </a:cubicBezTo>
                  <a:cubicBezTo>
                    <a:pt x="18983" y="16106"/>
                    <a:pt x="18579" y="16357"/>
                    <a:pt x="18141" y="16357"/>
                  </a:cubicBezTo>
                  <a:cubicBezTo>
                    <a:pt x="17965" y="16357"/>
                    <a:pt x="17784" y="16317"/>
                    <a:pt x="17608" y="16229"/>
                  </a:cubicBezTo>
                  <a:cubicBezTo>
                    <a:pt x="17062" y="15956"/>
                    <a:pt x="16789" y="15239"/>
                    <a:pt x="17096" y="14659"/>
                  </a:cubicBezTo>
                  <a:cubicBezTo>
                    <a:pt x="17308" y="14235"/>
                    <a:pt x="17699" y="14006"/>
                    <a:pt x="18112" y="14006"/>
                  </a:cubicBezTo>
                  <a:close/>
                  <a:moveTo>
                    <a:pt x="40121" y="14723"/>
                  </a:moveTo>
                  <a:cubicBezTo>
                    <a:pt x="40306" y="14723"/>
                    <a:pt x="40495" y="14769"/>
                    <a:pt x="40675" y="14864"/>
                  </a:cubicBezTo>
                  <a:cubicBezTo>
                    <a:pt x="41289" y="15171"/>
                    <a:pt x="41494" y="15887"/>
                    <a:pt x="41187" y="16433"/>
                  </a:cubicBezTo>
                  <a:cubicBezTo>
                    <a:pt x="40968" y="16823"/>
                    <a:pt x="40540" y="17074"/>
                    <a:pt x="40115" y="17074"/>
                  </a:cubicBezTo>
                  <a:cubicBezTo>
                    <a:pt x="39944" y="17074"/>
                    <a:pt x="39773" y="17033"/>
                    <a:pt x="39617" y="16945"/>
                  </a:cubicBezTo>
                  <a:cubicBezTo>
                    <a:pt x="39071" y="16638"/>
                    <a:pt x="38798" y="15956"/>
                    <a:pt x="39105" y="15376"/>
                  </a:cubicBezTo>
                  <a:cubicBezTo>
                    <a:pt x="39317" y="14952"/>
                    <a:pt x="39708" y="14723"/>
                    <a:pt x="40121" y="14723"/>
                  </a:cubicBezTo>
                  <a:close/>
                  <a:moveTo>
                    <a:pt x="9320" y="15200"/>
                  </a:moveTo>
                  <a:cubicBezTo>
                    <a:pt x="9509" y="15200"/>
                    <a:pt x="9706" y="15246"/>
                    <a:pt x="9896" y="15341"/>
                  </a:cubicBezTo>
                  <a:cubicBezTo>
                    <a:pt x="10476" y="15614"/>
                    <a:pt x="10715" y="16297"/>
                    <a:pt x="10408" y="16911"/>
                  </a:cubicBezTo>
                  <a:cubicBezTo>
                    <a:pt x="10192" y="17318"/>
                    <a:pt x="9792" y="17558"/>
                    <a:pt x="9371" y="17558"/>
                  </a:cubicBezTo>
                  <a:cubicBezTo>
                    <a:pt x="9193" y="17558"/>
                    <a:pt x="9011" y="17514"/>
                    <a:pt x="8838" y="17423"/>
                  </a:cubicBezTo>
                  <a:cubicBezTo>
                    <a:pt x="8224" y="17150"/>
                    <a:pt x="8019" y="16433"/>
                    <a:pt x="8326" y="15853"/>
                  </a:cubicBezTo>
                  <a:cubicBezTo>
                    <a:pt x="8515" y="15429"/>
                    <a:pt x="8898" y="15200"/>
                    <a:pt x="9320" y="15200"/>
                  </a:cubicBezTo>
                  <a:close/>
                  <a:moveTo>
                    <a:pt x="31329" y="15917"/>
                  </a:moveTo>
                  <a:cubicBezTo>
                    <a:pt x="31518" y="15917"/>
                    <a:pt x="31715" y="15963"/>
                    <a:pt x="31905" y="16058"/>
                  </a:cubicBezTo>
                  <a:cubicBezTo>
                    <a:pt x="32485" y="16365"/>
                    <a:pt x="32724" y="17082"/>
                    <a:pt x="32417" y="17628"/>
                  </a:cubicBezTo>
                  <a:cubicBezTo>
                    <a:pt x="32198" y="18017"/>
                    <a:pt x="31770" y="18268"/>
                    <a:pt x="31345" y="18268"/>
                  </a:cubicBezTo>
                  <a:cubicBezTo>
                    <a:pt x="31174" y="18268"/>
                    <a:pt x="31004" y="18228"/>
                    <a:pt x="30847" y="18140"/>
                  </a:cubicBezTo>
                  <a:cubicBezTo>
                    <a:pt x="30267" y="17901"/>
                    <a:pt x="30029" y="17150"/>
                    <a:pt x="30336" y="16570"/>
                  </a:cubicBezTo>
                  <a:cubicBezTo>
                    <a:pt x="30524" y="16146"/>
                    <a:pt x="30908" y="15917"/>
                    <a:pt x="31329" y="15917"/>
                  </a:cubicBezTo>
                  <a:close/>
                  <a:moveTo>
                    <a:pt x="22548" y="16258"/>
                  </a:moveTo>
                  <a:cubicBezTo>
                    <a:pt x="22733" y="16258"/>
                    <a:pt x="22922" y="16304"/>
                    <a:pt x="23102" y="16399"/>
                  </a:cubicBezTo>
                  <a:cubicBezTo>
                    <a:pt x="23716" y="16706"/>
                    <a:pt x="23921" y="17423"/>
                    <a:pt x="23613" y="17969"/>
                  </a:cubicBezTo>
                  <a:cubicBezTo>
                    <a:pt x="23425" y="18393"/>
                    <a:pt x="23009" y="18622"/>
                    <a:pt x="22589" y="18622"/>
                  </a:cubicBezTo>
                  <a:cubicBezTo>
                    <a:pt x="22401" y="18622"/>
                    <a:pt x="22213" y="18576"/>
                    <a:pt x="22044" y="18481"/>
                  </a:cubicBezTo>
                  <a:cubicBezTo>
                    <a:pt x="21498" y="18174"/>
                    <a:pt x="21293" y="17491"/>
                    <a:pt x="21532" y="16911"/>
                  </a:cubicBezTo>
                  <a:cubicBezTo>
                    <a:pt x="21744" y="16487"/>
                    <a:pt x="22135" y="16258"/>
                    <a:pt x="22548" y="16258"/>
                  </a:cubicBezTo>
                  <a:close/>
                  <a:moveTo>
                    <a:pt x="44624" y="16981"/>
                  </a:moveTo>
                  <a:cubicBezTo>
                    <a:pt x="44807" y="16981"/>
                    <a:pt x="44996" y="17024"/>
                    <a:pt x="45179" y="17116"/>
                  </a:cubicBezTo>
                  <a:cubicBezTo>
                    <a:pt x="45759" y="17423"/>
                    <a:pt x="45964" y="18140"/>
                    <a:pt x="45691" y="18686"/>
                  </a:cubicBezTo>
                  <a:cubicBezTo>
                    <a:pt x="45479" y="19110"/>
                    <a:pt x="45055" y="19338"/>
                    <a:pt x="44634" y="19338"/>
                  </a:cubicBezTo>
                  <a:cubicBezTo>
                    <a:pt x="44445" y="19338"/>
                    <a:pt x="44256" y="19292"/>
                    <a:pt x="44087" y="19197"/>
                  </a:cubicBezTo>
                  <a:cubicBezTo>
                    <a:pt x="43507" y="18924"/>
                    <a:pt x="43268" y="18242"/>
                    <a:pt x="43575" y="17628"/>
                  </a:cubicBezTo>
                  <a:cubicBezTo>
                    <a:pt x="43791" y="17220"/>
                    <a:pt x="44192" y="16981"/>
                    <a:pt x="44624" y="16981"/>
                  </a:cubicBezTo>
                  <a:close/>
                  <a:moveTo>
                    <a:pt x="13756" y="17453"/>
                  </a:moveTo>
                  <a:cubicBezTo>
                    <a:pt x="13945" y="17453"/>
                    <a:pt x="14142" y="17499"/>
                    <a:pt x="14332" y="17594"/>
                  </a:cubicBezTo>
                  <a:cubicBezTo>
                    <a:pt x="14912" y="17901"/>
                    <a:pt x="15151" y="18617"/>
                    <a:pt x="14844" y="19163"/>
                  </a:cubicBezTo>
                  <a:cubicBezTo>
                    <a:pt x="14632" y="19587"/>
                    <a:pt x="14225" y="19816"/>
                    <a:pt x="13813" y="19816"/>
                  </a:cubicBezTo>
                  <a:cubicBezTo>
                    <a:pt x="13629" y="19816"/>
                    <a:pt x="13443" y="19770"/>
                    <a:pt x="13274" y="19675"/>
                  </a:cubicBezTo>
                  <a:cubicBezTo>
                    <a:pt x="12694" y="19436"/>
                    <a:pt x="12455" y="18686"/>
                    <a:pt x="12762" y="18105"/>
                  </a:cubicBezTo>
                  <a:cubicBezTo>
                    <a:pt x="12951" y="17681"/>
                    <a:pt x="13334" y="17453"/>
                    <a:pt x="13756" y="17453"/>
                  </a:cubicBezTo>
                  <a:close/>
                  <a:moveTo>
                    <a:pt x="4974" y="17794"/>
                  </a:moveTo>
                  <a:cubicBezTo>
                    <a:pt x="5159" y="17794"/>
                    <a:pt x="5349" y="17840"/>
                    <a:pt x="5528" y="17935"/>
                  </a:cubicBezTo>
                  <a:cubicBezTo>
                    <a:pt x="6142" y="18242"/>
                    <a:pt x="6347" y="18959"/>
                    <a:pt x="6040" y="19505"/>
                  </a:cubicBezTo>
                  <a:cubicBezTo>
                    <a:pt x="5852" y="19929"/>
                    <a:pt x="5468" y="20157"/>
                    <a:pt x="5046" y="20157"/>
                  </a:cubicBezTo>
                  <a:cubicBezTo>
                    <a:pt x="4857" y="20157"/>
                    <a:pt x="4661" y="20111"/>
                    <a:pt x="4470" y="20016"/>
                  </a:cubicBezTo>
                  <a:cubicBezTo>
                    <a:pt x="3924" y="19709"/>
                    <a:pt x="3720" y="19027"/>
                    <a:pt x="3959" y="18447"/>
                  </a:cubicBezTo>
                  <a:cubicBezTo>
                    <a:pt x="4171" y="18023"/>
                    <a:pt x="4562" y="17794"/>
                    <a:pt x="4974" y="17794"/>
                  </a:cubicBezTo>
                  <a:close/>
                  <a:moveTo>
                    <a:pt x="35857" y="18176"/>
                  </a:moveTo>
                  <a:cubicBezTo>
                    <a:pt x="36035" y="18176"/>
                    <a:pt x="36213" y="18219"/>
                    <a:pt x="36375" y="18310"/>
                  </a:cubicBezTo>
                  <a:cubicBezTo>
                    <a:pt x="36921" y="18617"/>
                    <a:pt x="37194" y="19334"/>
                    <a:pt x="36887" y="19880"/>
                  </a:cubicBezTo>
                  <a:cubicBezTo>
                    <a:pt x="36675" y="20304"/>
                    <a:pt x="36284" y="20533"/>
                    <a:pt x="35872" y="20533"/>
                  </a:cubicBezTo>
                  <a:cubicBezTo>
                    <a:pt x="35687" y="20533"/>
                    <a:pt x="35497" y="20487"/>
                    <a:pt x="35318" y="20392"/>
                  </a:cubicBezTo>
                  <a:cubicBezTo>
                    <a:pt x="34703" y="20119"/>
                    <a:pt x="34499" y="19436"/>
                    <a:pt x="34806" y="18822"/>
                  </a:cubicBezTo>
                  <a:cubicBezTo>
                    <a:pt x="35021" y="18415"/>
                    <a:pt x="35439" y="18176"/>
                    <a:pt x="35857" y="18176"/>
                  </a:cubicBezTo>
                  <a:close/>
                  <a:moveTo>
                    <a:pt x="49080" y="19249"/>
                  </a:moveTo>
                  <a:cubicBezTo>
                    <a:pt x="49261" y="19249"/>
                    <a:pt x="49444" y="19287"/>
                    <a:pt x="49615" y="19368"/>
                  </a:cubicBezTo>
                  <a:cubicBezTo>
                    <a:pt x="50195" y="19675"/>
                    <a:pt x="50400" y="20392"/>
                    <a:pt x="50127" y="20972"/>
                  </a:cubicBezTo>
                  <a:cubicBezTo>
                    <a:pt x="49907" y="21363"/>
                    <a:pt x="49493" y="21597"/>
                    <a:pt x="49050" y="21597"/>
                  </a:cubicBezTo>
                  <a:cubicBezTo>
                    <a:pt x="48876" y="21597"/>
                    <a:pt x="48697" y="21561"/>
                    <a:pt x="48523" y="21484"/>
                  </a:cubicBezTo>
                  <a:cubicBezTo>
                    <a:pt x="47977" y="21177"/>
                    <a:pt x="47738" y="20494"/>
                    <a:pt x="48011" y="19880"/>
                  </a:cubicBezTo>
                  <a:cubicBezTo>
                    <a:pt x="48228" y="19471"/>
                    <a:pt x="48648" y="19249"/>
                    <a:pt x="49080" y="19249"/>
                  </a:cubicBezTo>
                  <a:close/>
                  <a:moveTo>
                    <a:pt x="18269" y="19711"/>
                  </a:moveTo>
                  <a:cubicBezTo>
                    <a:pt x="18447" y="19711"/>
                    <a:pt x="18629" y="19754"/>
                    <a:pt x="18802" y="19846"/>
                  </a:cubicBezTo>
                  <a:cubicBezTo>
                    <a:pt x="19416" y="20153"/>
                    <a:pt x="19621" y="20869"/>
                    <a:pt x="19314" y="21415"/>
                  </a:cubicBezTo>
                  <a:cubicBezTo>
                    <a:pt x="19102" y="21839"/>
                    <a:pt x="18695" y="22068"/>
                    <a:pt x="18283" y="22068"/>
                  </a:cubicBezTo>
                  <a:cubicBezTo>
                    <a:pt x="18099" y="22068"/>
                    <a:pt x="17913" y="22022"/>
                    <a:pt x="17744" y="21927"/>
                  </a:cubicBezTo>
                  <a:cubicBezTo>
                    <a:pt x="17130" y="21654"/>
                    <a:pt x="16925" y="20972"/>
                    <a:pt x="17232" y="20358"/>
                  </a:cubicBezTo>
                  <a:cubicBezTo>
                    <a:pt x="17448" y="19950"/>
                    <a:pt x="17849" y="19711"/>
                    <a:pt x="18269" y="19711"/>
                  </a:cubicBezTo>
                  <a:close/>
                  <a:moveTo>
                    <a:pt x="9477" y="20052"/>
                  </a:moveTo>
                  <a:cubicBezTo>
                    <a:pt x="9660" y="20052"/>
                    <a:pt x="9850" y="20095"/>
                    <a:pt x="10032" y="20187"/>
                  </a:cubicBezTo>
                  <a:cubicBezTo>
                    <a:pt x="10613" y="20494"/>
                    <a:pt x="10817" y="21177"/>
                    <a:pt x="10544" y="21757"/>
                  </a:cubicBezTo>
                  <a:cubicBezTo>
                    <a:pt x="10332" y="22181"/>
                    <a:pt x="9925" y="22410"/>
                    <a:pt x="9502" y="22410"/>
                  </a:cubicBezTo>
                  <a:cubicBezTo>
                    <a:pt x="9313" y="22410"/>
                    <a:pt x="9120" y="22364"/>
                    <a:pt x="8941" y="22268"/>
                  </a:cubicBezTo>
                  <a:cubicBezTo>
                    <a:pt x="8395" y="21995"/>
                    <a:pt x="8156" y="21313"/>
                    <a:pt x="8429" y="20699"/>
                  </a:cubicBezTo>
                  <a:cubicBezTo>
                    <a:pt x="8644" y="20292"/>
                    <a:pt x="9045" y="20052"/>
                    <a:pt x="9477" y="20052"/>
                  </a:cubicBezTo>
                  <a:close/>
                  <a:moveTo>
                    <a:pt x="40287" y="20428"/>
                  </a:moveTo>
                  <a:cubicBezTo>
                    <a:pt x="40468" y="20428"/>
                    <a:pt x="40649" y="20471"/>
                    <a:pt x="40811" y="20562"/>
                  </a:cubicBezTo>
                  <a:cubicBezTo>
                    <a:pt x="41391" y="20869"/>
                    <a:pt x="41630" y="21586"/>
                    <a:pt x="41323" y="22166"/>
                  </a:cubicBezTo>
                  <a:cubicBezTo>
                    <a:pt x="41103" y="22558"/>
                    <a:pt x="40689" y="22791"/>
                    <a:pt x="40259" y="22791"/>
                  </a:cubicBezTo>
                  <a:cubicBezTo>
                    <a:pt x="40090" y="22791"/>
                    <a:pt x="39918" y="22755"/>
                    <a:pt x="39754" y="22678"/>
                  </a:cubicBezTo>
                  <a:cubicBezTo>
                    <a:pt x="39208" y="22371"/>
                    <a:pt x="38935" y="21688"/>
                    <a:pt x="39242" y="21074"/>
                  </a:cubicBezTo>
                  <a:cubicBezTo>
                    <a:pt x="39433" y="20667"/>
                    <a:pt x="39861" y="20428"/>
                    <a:pt x="40287" y="20428"/>
                  </a:cubicBezTo>
                  <a:close/>
                  <a:moveTo>
                    <a:pt x="31480" y="20784"/>
                  </a:moveTo>
                  <a:cubicBezTo>
                    <a:pt x="31656" y="20784"/>
                    <a:pt x="31837" y="20823"/>
                    <a:pt x="32008" y="20904"/>
                  </a:cubicBezTo>
                  <a:cubicBezTo>
                    <a:pt x="32622" y="21211"/>
                    <a:pt x="32827" y="21927"/>
                    <a:pt x="32520" y="22507"/>
                  </a:cubicBezTo>
                  <a:cubicBezTo>
                    <a:pt x="32327" y="22916"/>
                    <a:pt x="31897" y="23139"/>
                    <a:pt x="31469" y="23139"/>
                  </a:cubicBezTo>
                  <a:cubicBezTo>
                    <a:pt x="31290" y="23139"/>
                    <a:pt x="31111" y="23100"/>
                    <a:pt x="30950" y="23019"/>
                  </a:cubicBezTo>
                  <a:cubicBezTo>
                    <a:pt x="30404" y="22712"/>
                    <a:pt x="30165" y="22030"/>
                    <a:pt x="30438" y="21415"/>
                  </a:cubicBezTo>
                  <a:cubicBezTo>
                    <a:pt x="30655" y="21006"/>
                    <a:pt x="31058" y="20784"/>
                    <a:pt x="31480" y="20784"/>
                  </a:cubicBezTo>
                  <a:close/>
                  <a:moveTo>
                    <a:pt x="22725" y="21978"/>
                  </a:moveTo>
                  <a:cubicBezTo>
                    <a:pt x="22901" y="21978"/>
                    <a:pt x="23077" y="22017"/>
                    <a:pt x="23238" y="22098"/>
                  </a:cubicBezTo>
                  <a:cubicBezTo>
                    <a:pt x="23784" y="22405"/>
                    <a:pt x="24057" y="23087"/>
                    <a:pt x="23750" y="23702"/>
                  </a:cubicBezTo>
                  <a:cubicBezTo>
                    <a:pt x="23533" y="24111"/>
                    <a:pt x="23130" y="24333"/>
                    <a:pt x="22708" y="24333"/>
                  </a:cubicBezTo>
                  <a:cubicBezTo>
                    <a:pt x="22531" y="24333"/>
                    <a:pt x="22351" y="24294"/>
                    <a:pt x="22180" y="24213"/>
                  </a:cubicBezTo>
                  <a:cubicBezTo>
                    <a:pt x="21634" y="23906"/>
                    <a:pt x="21361" y="23224"/>
                    <a:pt x="21668" y="22610"/>
                  </a:cubicBezTo>
                  <a:cubicBezTo>
                    <a:pt x="21885" y="22201"/>
                    <a:pt x="22305" y="21978"/>
                    <a:pt x="22725" y="21978"/>
                  </a:cubicBezTo>
                  <a:close/>
                  <a:moveTo>
                    <a:pt x="13918" y="22320"/>
                  </a:moveTo>
                  <a:cubicBezTo>
                    <a:pt x="14100" y="22320"/>
                    <a:pt x="14287" y="22359"/>
                    <a:pt x="14468" y="22439"/>
                  </a:cubicBezTo>
                  <a:cubicBezTo>
                    <a:pt x="15049" y="22746"/>
                    <a:pt x="15253" y="23463"/>
                    <a:pt x="14980" y="24043"/>
                  </a:cubicBezTo>
                  <a:cubicBezTo>
                    <a:pt x="14764" y="24452"/>
                    <a:pt x="14344" y="24674"/>
                    <a:pt x="13912" y="24674"/>
                  </a:cubicBezTo>
                  <a:cubicBezTo>
                    <a:pt x="13731" y="24674"/>
                    <a:pt x="13548" y="24635"/>
                    <a:pt x="13377" y="24555"/>
                  </a:cubicBezTo>
                  <a:cubicBezTo>
                    <a:pt x="12831" y="24248"/>
                    <a:pt x="12592" y="23565"/>
                    <a:pt x="12865" y="22951"/>
                  </a:cubicBezTo>
                  <a:cubicBezTo>
                    <a:pt x="13081" y="22542"/>
                    <a:pt x="13484" y="22320"/>
                    <a:pt x="13918" y="22320"/>
                  </a:cubicBezTo>
                  <a:close/>
                  <a:moveTo>
                    <a:pt x="44743" y="22707"/>
                  </a:moveTo>
                  <a:cubicBezTo>
                    <a:pt x="44927" y="22707"/>
                    <a:pt x="45112" y="22753"/>
                    <a:pt x="45281" y="22849"/>
                  </a:cubicBezTo>
                  <a:cubicBezTo>
                    <a:pt x="45827" y="23122"/>
                    <a:pt x="46100" y="23872"/>
                    <a:pt x="45793" y="24418"/>
                  </a:cubicBezTo>
                  <a:cubicBezTo>
                    <a:pt x="45578" y="24826"/>
                    <a:pt x="45177" y="25065"/>
                    <a:pt x="44757" y="25065"/>
                  </a:cubicBezTo>
                  <a:cubicBezTo>
                    <a:pt x="44578" y="25065"/>
                    <a:pt x="44396" y="25022"/>
                    <a:pt x="44224" y="24930"/>
                  </a:cubicBezTo>
                  <a:cubicBezTo>
                    <a:pt x="43644" y="24623"/>
                    <a:pt x="43405" y="23941"/>
                    <a:pt x="43712" y="23360"/>
                  </a:cubicBezTo>
                  <a:cubicBezTo>
                    <a:pt x="43924" y="22936"/>
                    <a:pt x="44331" y="22707"/>
                    <a:pt x="44743" y="22707"/>
                  </a:cubicBezTo>
                  <a:close/>
                  <a:moveTo>
                    <a:pt x="35966" y="23049"/>
                  </a:moveTo>
                  <a:cubicBezTo>
                    <a:pt x="36154" y="23049"/>
                    <a:pt x="36343" y="23095"/>
                    <a:pt x="36512" y="23190"/>
                  </a:cubicBezTo>
                  <a:cubicBezTo>
                    <a:pt x="37092" y="23463"/>
                    <a:pt x="37297" y="24213"/>
                    <a:pt x="37024" y="24759"/>
                  </a:cubicBezTo>
                  <a:cubicBezTo>
                    <a:pt x="36808" y="25167"/>
                    <a:pt x="36407" y="25406"/>
                    <a:pt x="35975" y="25406"/>
                  </a:cubicBezTo>
                  <a:cubicBezTo>
                    <a:pt x="35792" y="25406"/>
                    <a:pt x="35603" y="25363"/>
                    <a:pt x="35420" y="25271"/>
                  </a:cubicBezTo>
                  <a:cubicBezTo>
                    <a:pt x="34840" y="24964"/>
                    <a:pt x="34635" y="24282"/>
                    <a:pt x="34942" y="23702"/>
                  </a:cubicBezTo>
                  <a:cubicBezTo>
                    <a:pt x="35131" y="23278"/>
                    <a:pt x="35547" y="23049"/>
                    <a:pt x="35966" y="23049"/>
                  </a:cubicBezTo>
                  <a:close/>
                  <a:moveTo>
                    <a:pt x="5171" y="23514"/>
                  </a:moveTo>
                  <a:cubicBezTo>
                    <a:pt x="5348" y="23514"/>
                    <a:pt x="5528" y="23553"/>
                    <a:pt x="5699" y="23633"/>
                  </a:cubicBezTo>
                  <a:cubicBezTo>
                    <a:pt x="6279" y="23941"/>
                    <a:pt x="6484" y="24623"/>
                    <a:pt x="6211" y="25237"/>
                  </a:cubicBezTo>
                  <a:cubicBezTo>
                    <a:pt x="5994" y="25646"/>
                    <a:pt x="5574" y="25869"/>
                    <a:pt x="5154" y="25869"/>
                  </a:cubicBezTo>
                  <a:cubicBezTo>
                    <a:pt x="4978" y="25869"/>
                    <a:pt x="4802" y="25830"/>
                    <a:pt x="4641" y="25749"/>
                  </a:cubicBezTo>
                  <a:cubicBezTo>
                    <a:pt x="4027" y="25442"/>
                    <a:pt x="3822" y="24759"/>
                    <a:pt x="4129" y="24145"/>
                  </a:cubicBezTo>
                  <a:cubicBezTo>
                    <a:pt x="4346" y="23736"/>
                    <a:pt x="4749" y="23514"/>
                    <a:pt x="5171" y="23514"/>
                  </a:cubicBezTo>
                  <a:close/>
                  <a:moveTo>
                    <a:pt x="27169" y="24243"/>
                  </a:moveTo>
                  <a:cubicBezTo>
                    <a:pt x="27354" y="24243"/>
                    <a:pt x="27539" y="24289"/>
                    <a:pt x="27708" y="24384"/>
                  </a:cubicBezTo>
                  <a:cubicBezTo>
                    <a:pt x="28322" y="24657"/>
                    <a:pt x="28527" y="25408"/>
                    <a:pt x="28220" y="25954"/>
                  </a:cubicBezTo>
                  <a:cubicBezTo>
                    <a:pt x="28028" y="26361"/>
                    <a:pt x="27635" y="26600"/>
                    <a:pt x="27205" y="26600"/>
                  </a:cubicBezTo>
                  <a:cubicBezTo>
                    <a:pt x="27022" y="26600"/>
                    <a:pt x="26833" y="26557"/>
                    <a:pt x="26650" y="26466"/>
                  </a:cubicBezTo>
                  <a:cubicBezTo>
                    <a:pt x="26070" y="26159"/>
                    <a:pt x="25831" y="25476"/>
                    <a:pt x="26139" y="24896"/>
                  </a:cubicBezTo>
                  <a:cubicBezTo>
                    <a:pt x="26351" y="24472"/>
                    <a:pt x="26758" y="24243"/>
                    <a:pt x="27169" y="24243"/>
                  </a:cubicBezTo>
                  <a:close/>
                  <a:moveTo>
                    <a:pt x="18363" y="24584"/>
                  </a:moveTo>
                  <a:cubicBezTo>
                    <a:pt x="18552" y="24584"/>
                    <a:pt x="18748" y="24630"/>
                    <a:pt x="18939" y="24725"/>
                  </a:cubicBezTo>
                  <a:cubicBezTo>
                    <a:pt x="19519" y="24998"/>
                    <a:pt x="19758" y="25681"/>
                    <a:pt x="19450" y="26295"/>
                  </a:cubicBezTo>
                  <a:cubicBezTo>
                    <a:pt x="19235" y="26702"/>
                    <a:pt x="18817" y="26941"/>
                    <a:pt x="18399" y="26941"/>
                  </a:cubicBezTo>
                  <a:cubicBezTo>
                    <a:pt x="18221" y="26941"/>
                    <a:pt x="18043" y="26898"/>
                    <a:pt x="17881" y="26807"/>
                  </a:cubicBezTo>
                  <a:cubicBezTo>
                    <a:pt x="17267" y="26500"/>
                    <a:pt x="17062" y="25817"/>
                    <a:pt x="17369" y="25237"/>
                  </a:cubicBezTo>
                  <a:cubicBezTo>
                    <a:pt x="17557" y="24813"/>
                    <a:pt x="17941" y="24584"/>
                    <a:pt x="18363" y="24584"/>
                  </a:cubicBezTo>
                  <a:close/>
                  <a:moveTo>
                    <a:pt x="49163" y="24960"/>
                  </a:moveTo>
                  <a:cubicBezTo>
                    <a:pt x="49348" y="24960"/>
                    <a:pt x="49538" y="25006"/>
                    <a:pt x="49717" y="25101"/>
                  </a:cubicBezTo>
                  <a:cubicBezTo>
                    <a:pt x="50332" y="25408"/>
                    <a:pt x="50536" y="26124"/>
                    <a:pt x="50229" y="26670"/>
                  </a:cubicBezTo>
                  <a:cubicBezTo>
                    <a:pt x="50041" y="27094"/>
                    <a:pt x="49641" y="27323"/>
                    <a:pt x="49220" y="27323"/>
                  </a:cubicBezTo>
                  <a:cubicBezTo>
                    <a:pt x="49032" y="27323"/>
                    <a:pt x="48839" y="27277"/>
                    <a:pt x="48660" y="27182"/>
                  </a:cubicBezTo>
                  <a:cubicBezTo>
                    <a:pt x="48114" y="26875"/>
                    <a:pt x="47841" y="26193"/>
                    <a:pt x="48148" y="25613"/>
                  </a:cubicBezTo>
                  <a:cubicBezTo>
                    <a:pt x="48360" y="25188"/>
                    <a:pt x="48751" y="24960"/>
                    <a:pt x="49163" y="24960"/>
                  </a:cubicBezTo>
                  <a:close/>
                  <a:moveTo>
                    <a:pt x="40402" y="25301"/>
                  </a:moveTo>
                  <a:cubicBezTo>
                    <a:pt x="40590" y="25301"/>
                    <a:pt x="40779" y="25347"/>
                    <a:pt x="40948" y="25442"/>
                  </a:cubicBezTo>
                  <a:cubicBezTo>
                    <a:pt x="41528" y="25749"/>
                    <a:pt x="41767" y="26466"/>
                    <a:pt x="41460" y="27012"/>
                  </a:cubicBezTo>
                  <a:cubicBezTo>
                    <a:pt x="41241" y="27401"/>
                    <a:pt x="40830" y="27652"/>
                    <a:pt x="40390" y="27652"/>
                  </a:cubicBezTo>
                  <a:cubicBezTo>
                    <a:pt x="40213" y="27652"/>
                    <a:pt x="40032" y="27611"/>
                    <a:pt x="39856" y="27523"/>
                  </a:cubicBezTo>
                  <a:cubicBezTo>
                    <a:pt x="39310" y="27216"/>
                    <a:pt x="39071" y="26500"/>
                    <a:pt x="39378" y="25954"/>
                  </a:cubicBezTo>
                  <a:cubicBezTo>
                    <a:pt x="39567" y="25530"/>
                    <a:pt x="39983" y="25301"/>
                    <a:pt x="40402" y="25301"/>
                  </a:cubicBezTo>
                  <a:close/>
                  <a:moveTo>
                    <a:pt x="9581" y="25779"/>
                  </a:moveTo>
                  <a:cubicBezTo>
                    <a:pt x="9766" y="25779"/>
                    <a:pt x="9955" y="25825"/>
                    <a:pt x="10135" y="25920"/>
                  </a:cubicBezTo>
                  <a:cubicBezTo>
                    <a:pt x="10749" y="26193"/>
                    <a:pt x="10954" y="26943"/>
                    <a:pt x="10647" y="27489"/>
                  </a:cubicBezTo>
                  <a:cubicBezTo>
                    <a:pt x="10455" y="27897"/>
                    <a:pt x="10062" y="28136"/>
                    <a:pt x="9631" y="28136"/>
                  </a:cubicBezTo>
                  <a:cubicBezTo>
                    <a:pt x="9449" y="28136"/>
                    <a:pt x="9260" y="28093"/>
                    <a:pt x="9077" y="28001"/>
                  </a:cubicBezTo>
                  <a:cubicBezTo>
                    <a:pt x="8463" y="27694"/>
                    <a:pt x="8258" y="27012"/>
                    <a:pt x="8565" y="26431"/>
                  </a:cubicBezTo>
                  <a:cubicBezTo>
                    <a:pt x="8777" y="26007"/>
                    <a:pt x="9168" y="25779"/>
                    <a:pt x="9581" y="25779"/>
                  </a:cubicBezTo>
                  <a:close/>
                  <a:moveTo>
                    <a:pt x="31605" y="26495"/>
                  </a:moveTo>
                  <a:cubicBezTo>
                    <a:pt x="31790" y="26495"/>
                    <a:pt x="31975" y="26541"/>
                    <a:pt x="32144" y="26636"/>
                  </a:cubicBezTo>
                  <a:cubicBezTo>
                    <a:pt x="32690" y="26943"/>
                    <a:pt x="32963" y="27626"/>
                    <a:pt x="32656" y="28206"/>
                  </a:cubicBezTo>
                  <a:cubicBezTo>
                    <a:pt x="32468" y="28630"/>
                    <a:pt x="32068" y="28859"/>
                    <a:pt x="31647" y="28859"/>
                  </a:cubicBezTo>
                  <a:cubicBezTo>
                    <a:pt x="31459" y="28859"/>
                    <a:pt x="31266" y="28813"/>
                    <a:pt x="31086" y="28718"/>
                  </a:cubicBezTo>
                  <a:cubicBezTo>
                    <a:pt x="30540" y="28411"/>
                    <a:pt x="30267" y="27728"/>
                    <a:pt x="30575" y="27148"/>
                  </a:cubicBezTo>
                  <a:cubicBezTo>
                    <a:pt x="30787" y="26724"/>
                    <a:pt x="31194" y="26495"/>
                    <a:pt x="31605" y="26495"/>
                  </a:cubicBezTo>
                  <a:close/>
                  <a:moveTo>
                    <a:pt x="22829" y="26836"/>
                  </a:moveTo>
                  <a:cubicBezTo>
                    <a:pt x="23017" y="26836"/>
                    <a:pt x="23206" y="26882"/>
                    <a:pt x="23375" y="26977"/>
                  </a:cubicBezTo>
                  <a:cubicBezTo>
                    <a:pt x="23955" y="27285"/>
                    <a:pt x="24194" y="27933"/>
                    <a:pt x="23886" y="28547"/>
                  </a:cubicBezTo>
                  <a:cubicBezTo>
                    <a:pt x="23674" y="28971"/>
                    <a:pt x="23283" y="29200"/>
                    <a:pt x="22871" y="29200"/>
                  </a:cubicBezTo>
                  <a:cubicBezTo>
                    <a:pt x="22686" y="29200"/>
                    <a:pt x="22496" y="29154"/>
                    <a:pt x="22317" y="29059"/>
                  </a:cubicBezTo>
                  <a:cubicBezTo>
                    <a:pt x="21737" y="28752"/>
                    <a:pt x="21498" y="28035"/>
                    <a:pt x="21805" y="27489"/>
                  </a:cubicBezTo>
                  <a:cubicBezTo>
                    <a:pt x="21993" y="27065"/>
                    <a:pt x="22410" y="26836"/>
                    <a:pt x="22829" y="26836"/>
                  </a:cubicBezTo>
                  <a:close/>
                  <a:moveTo>
                    <a:pt x="44885" y="27560"/>
                  </a:moveTo>
                  <a:cubicBezTo>
                    <a:pt x="45063" y="27560"/>
                    <a:pt x="45245" y="27603"/>
                    <a:pt x="45418" y="27694"/>
                  </a:cubicBezTo>
                  <a:cubicBezTo>
                    <a:pt x="46032" y="28001"/>
                    <a:pt x="46237" y="28718"/>
                    <a:pt x="45930" y="29264"/>
                  </a:cubicBezTo>
                  <a:cubicBezTo>
                    <a:pt x="45718" y="29688"/>
                    <a:pt x="45327" y="29917"/>
                    <a:pt x="44914" y="29917"/>
                  </a:cubicBezTo>
                  <a:cubicBezTo>
                    <a:pt x="44729" y="29917"/>
                    <a:pt x="44540" y="29871"/>
                    <a:pt x="44360" y="29776"/>
                  </a:cubicBezTo>
                  <a:cubicBezTo>
                    <a:pt x="43746" y="29503"/>
                    <a:pt x="43541" y="28752"/>
                    <a:pt x="43848" y="28206"/>
                  </a:cubicBezTo>
                  <a:cubicBezTo>
                    <a:pt x="44064" y="27799"/>
                    <a:pt x="44465" y="27560"/>
                    <a:pt x="44885" y="27560"/>
                  </a:cubicBezTo>
                  <a:close/>
                  <a:moveTo>
                    <a:pt x="14032" y="28031"/>
                  </a:moveTo>
                  <a:cubicBezTo>
                    <a:pt x="14216" y="28031"/>
                    <a:pt x="14402" y="28077"/>
                    <a:pt x="14571" y="28172"/>
                  </a:cubicBezTo>
                  <a:cubicBezTo>
                    <a:pt x="15185" y="28479"/>
                    <a:pt x="15390" y="29195"/>
                    <a:pt x="15083" y="29741"/>
                  </a:cubicBezTo>
                  <a:cubicBezTo>
                    <a:pt x="14894" y="30165"/>
                    <a:pt x="14511" y="30394"/>
                    <a:pt x="14089" y="30394"/>
                  </a:cubicBezTo>
                  <a:cubicBezTo>
                    <a:pt x="13900" y="30394"/>
                    <a:pt x="13703" y="30348"/>
                    <a:pt x="13513" y="30253"/>
                  </a:cubicBezTo>
                  <a:cubicBezTo>
                    <a:pt x="12967" y="29946"/>
                    <a:pt x="12694" y="29230"/>
                    <a:pt x="13001" y="28684"/>
                  </a:cubicBezTo>
                  <a:cubicBezTo>
                    <a:pt x="13213" y="28260"/>
                    <a:pt x="13620" y="28031"/>
                    <a:pt x="14032" y="28031"/>
                  </a:cubicBezTo>
                  <a:close/>
                  <a:moveTo>
                    <a:pt x="36071" y="28747"/>
                  </a:moveTo>
                  <a:cubicBezTo>
                    <a:pt x="36262" y="28747"/>
                    <a:pt x="36458" y="28793"/>
                    <a:pt x="36648" y="28888"/>
                  </a:cubicBezTo>
                  <a:cubicBezTo>
                    <a:pt x="37228" y="29195"/>
                    <a:pt x="37433" y="29878"/>
                    <a:pt x="37126" y="30458"/>
                  </a:cubicBezTo>
                  <a:cubicBezTo>
                    <a:pt x="36938" y="30882"/>
                    <a:pt x="36554" y="31111"/>
                    <a:pt x="36132" y="31111"/>
                  </a:cubicBezTo>
                  <a:cubicBezTo>
                    <a:pt x="35943" y="31111"/>
                    <a:pt x="35747" y="31065"/>
                    <a:pt x="35556" y="30970"/>
                  </a:cubicBezTo>
                  <a:cubicBezTo>
                    <a:pt x="34976" y="30697"/>
                    <a:pt x="34738" y="29946"/>
                    <a:pt x="35045" y="29400"/>
                  </a:cubicBezTo>
                  <a:cubicBezTo>
                    <a:pt x="35257" y="28976"/>
                    <a:pt x="35648" y="28747"/>
                    <a:pt x="36071" y="28747"/>
                  </a:cubicBezTo>
                  <a:close/>
                  <a:moveTo>
                    <a:pt x="27327" y="29095"/>
                  </a:moveTo>
                  <a:cubicBezTo>
                    <a:pt x="27504" y="29095"/>
                    <a:pt x="27682" y="29138"/>
                    <a:pt x="27845" y="29230"/>
                  </a:cubicBezTo>
                  <a:cubicBezTo>
                    <a:pt x="28391" y="29537"/>
                    <a:pt x="28664" y="30253"/>
                    <a:pt x="28357" y="30799"/>
                  </a:cubicBezTo>
                  <a:cubicBezTo>
                    <a:pt x="28144" y="31223"/>
                    <a:pt x="27754" y="31452"/>
                    <a:pt x="27341" y="31452"/>
                  </a:cubicBezTo>
                  <a:cubicBezTo>
                    <a:pt x="27156" y="31452"/>
                    <a:pt x="26966" y="31406"/>
                    <a:pt x="26787" y="31311"/>
                  </a:cubicBezTo>
                  <a:cubicBezTo>
                    <a:pt x="26173" y="31038"/>
                    <a:pt x="25968" y="30287"/>
                    <a:pt x="26275" y="29741"/>
                  </a:cubicBezTo>
                  <a:cubicBezTo>
                    <a:pt x="26491" y="29334"/>
                    <a:pt x="26908" y="29095"/>
                    <a:pt x="27327" y="29095"/>
                  </a:cubicBezTo>
                  <a:close/>
                  <a:moveTo>
                    <a:pt x="50492" y="31261"/>
                  </a:moveTo>
                  <a:lnTo>
                    <a:pt x="50492" y="31261"/>
                  </a:lnTo>
                  <a:cubicBezTo>
                    <a:pt x="50413" y="31442"/>
                    <a:pt x="50329" y="31620"/>
                    <a:pt x="50242" y="31796"/>
                  </a:cubicBezTo>
                  <a:lnTo>
                    <a:pt x="50242" y="31796"/>
                  </a:lnTo>
                  <a:cubicBezTo>
                    <a:pt x="50304" y="31724"/>
                    <a:pt x="50357" y="31642"/>
                    <a:pt x="50400" y="31550"/>
                  </a:cubicBezTo>
                  <a:cubicBezTo>
                    <a:pt x="50442" y="31455"/>
                    <a:pt x="50473" y="31359"/>
                    <a:pt x="50492" y="31261"/>
                  </a:cubicBezTo>
                  <a:close/>
                  <a:moveTo>
                    <a:pt x="18535" y="30289"/>
                  </a:moveTo>
                  <a:cubicBezTo>
                    <a:pt x="18717" y="30289"/>
                    <a:pt x="18902" y="30332"/>
                    <a:pt x="19075" y="30424"/>
                  </a:cubicBezTo>
                  <a:cubicBezTo>
                    <a:pt x="19655" y="30731"/>
                    <a:pt x="19860" y="31448"/>
                    <a:pt x="19587" y="31994"/>
                  </a:cubicBezTo>
                  <a:cubicBezTo>
                    <a:pt x="19368" y="32383"/>
                    <a:pt x="18957" y="32634"/>
                    <a:pt x="18517" y="32634"/>
                  </a:cubicBezTo>
                  <a:cubicBezTo>
                    <a:pt x="18341" y="32634"/>
                    <a:pt x="18159" y="32593"/>
                    <a:pt x="17983" y="32505"/>
                  </a:cubicBezTo>
                  <a:cubicBezTo>
                    <a:pt x="17403" y="32198"/>
                    <a:pt x="17198" y="31482"/>
                    <a:pt x="17471" y="30936"/>
                  </a:cubicBezTo>
                  <a:cubicBezTo>
                    <a:pt x="17687" y="30528"/>
                    <a:pt x="18104" y="30289"/>
                    <a:pt x="18535" y="30289"/>
                  </a:cubicBezTo>
                  <a:close/>
                  <a:moveTo>
                    <a:pt x="9732" y="30624"/>
                  </a:moveTo>
                  <a:cubicBezTo>
                    <a:pt x="9917" y="30624"/>
                    <a:pt x="10102" y="30670"/>
                    <a:pt x="10271" y="30765"/>
                  </a:cubicBezTo>
                  <a:cubicBezTo>
                    <a:pt x="10886" y="31038"/>
                    <a:pt x="11090" y="31755"/>
                    <a:pt x="10783" y="32335"/>
                  </a:cubicBezTo>
                  <a:cubicBezTo>
                    <a:pt x="10571" y="32759"/>
                    <a:pt x="10180" y="32988"/>
                    <a:pt x="9768" y="32988"/>
                  </a:cubicBezTo>
                  <a:cubicBezTo>
                    <a:pt x="9583" y="32988"/>
                    <a:pt x="9393" y="32942"/>
                    <a:pt x="9214" y="32847"/>
                  </a:cubicBezTo>
                  <a:cubicBezTo>
                    <a:pt x="8599" y="32574"/>
                    <a:pt x="8395" y="31823"/>
                    <a:pt x="8702" y="31277"/>
                  </a:cubicBezTo>
                  <a:cubicBezTo>
                    <a:pt x="8914" y="30853"/>
                    <a:pt x="9321" y="30624"/>
                    <a:pt x="9732" y="30624"/>
                  </a:cubicBezTo>
                  <a:close/>
                  <a:moveTo>
                    <a:pt x="40534" y="31021"/>
                  </a:moveTo>
                  <a:cubicBezTo>
                    <a:pt x="40716" y="31021"/>
                    <a:pt x="40903" y="31060"/>
                    <a:pt x="41084" y="31140"/>
                  </a:cubicBezTo>
                  <a:cubicBezTo>
                    <a:pt x="41664" y="31448"/>
                    <a:pt x="41869" y="32164"/>
                    <a:pt x="41562" y="32744"/>
                  </a:cubicBezTo>
                  <a:cubicBezTo>
                    <a:pt x="41370" y="33153"/>
                    <a:pt x="40974" y="33376"/>
                    <a:pt x="40542" y="33376"/>
                  </a:cubicBezTo>
                  <a:cubicBezTo>
                    <a:pt x="40361" y="33376"/>
                    <a:pt x="40174" y="33337"/>
                    <a:pt x="39992" y="33256"/>
                  </a:cubicBezTo>
                  <a:cubicBezTo>
                    <a:pt x="39446" y="32949"/>
                    <a:pt x="39208" y="32198"/>
                    <a:pt x="39481" y="31652"/>
                  </a:cubicBezTo>
                  <a:cubicBezTo>
                    <a:pt x="39697" y="31243"/>
                    <a:pt x="40100" y="31021"/>
                    <a:pt x="40534" y="31021"/>
                  </a:cubicBezTo>
                  <a:close/>
                  <a:moveTo>
                    <a:pt x="31741" y="31347"/>
                  </a:moveTo>
                  <a:cubicBezTo>
                    <a:pt x="31923" y="31347"/>
                    <a:pt x="32108" y="31390"/>
                    <a:pt x="32281" y="31482"/>
                  </a:cubicBezTo>
                  <a:cubicBezTo>
                    <a:pt x="32861" y="31789"/>
                    <a:pt x="33100" y="32471"/>
                    <a:pt x="32792" y="33051"/>
                  </a:cubicBezTo>
                  <a:cubicBezTo>
                    <a:pt x="32580" y="33475"/>
                    <a:pt x="32190" y="33704"/>
                    <a:pt x="31777" y="33704"/>
                  </a:cubicBezTo>
                  <a:cubicBezTo>
                    <a:pt x="31592" y="33704"/>
                    <a:pt x="31402" y="33658"/>
                    <a:pt x="31223" y="33563"/>
                  </a:cubicBezTo>
                  <a:cubicBezTo>
                    <a:pt x="30677" y="33290"/>
                    <a:pt x="30404" y="32574"/>
                    <a:pt x="30711" y="31994"/>
                  </a:cubicBezTo>
                  <a:cubicBezTo>
                    <a:pt x="30903" y="31586"/>
                    <a:pt x="31313" y="31347"/>
                    <a:pt x="31741" y="31347"/>
                  </a:cubicBezTo>
                  <a:close/>
                  <a:moveTo>
                    <a:pt x="22961" y="32557"/>
                  </a:moveTo>
                  <a:cubicBezTo>
                    <a:pt x="23143" y="32557"/>
                    <a:pt x="23330" y="32595"/>
                    <a:pt x="23511" y="32676"/>
                  </a:cubicBezTo>
                  <a:cubicBezTo>
                    <a:pt x="24091" y="32983"/>
                    <a:pt x="24296" y="33700"/>
                    <a:pt x="24023" y="34280"/>
                  </a:cubicBezTo>
                  <a:cubicBezTo>
                    <a:pt x="23812" y="34678"/>
                    <a:pt x="23424" y="34900"/>
                    <a:pt x="23002" y="34900"/>
                  </a:cubicBezTo>
                  <a:cubicBezTo>
                    <a:pt x="22810" y="34900"/>
                    <a:pt x="22611" y="34854"/>
                    <a:pt x="22419" y="34758"/>
                  </a:cubicBezTo>
                  <a:cubicBezTo>
                    <a:pt x="21873" y="34485"/>
                    <a:pt x="21634" y="33768"/>
                    <a:pt x="21907" y="33188"/>
                  </a:cubicBezTo>
                  <a:cubicBezTo>
                    <a:pt x="22124" y="32779"/>
                    <a:pt x="22527" y="32557"/>
                    <a:pt x="22961" y="32557"/>
                  </a:cubicBezTo>
                  <a:close/>
                  <a:moveTo>
                    <a:pt x="14168" y="32842"/>
                  </a:moveTo>
                  <a:cubicBezTo>
                    <a:pt x="14353" y="32842"/>
                    <a:pt x="14538" y="32888"/>
                    <a:pt x="14707" y="32983"/>
                  </a:cubicBezTo>
                  <a:cubicBezTo>
                    <a:pt x="15322" y="33290"/>
                    <a:pt x="15526" y="34007"/>
                    <a:pt x="15219" y="34553"/>
                  </a:cubicBezTo>
                  <a:cubicBezTo>
                    <a:pt x="15007" y="34977"/>
                    <a:pt x="14616" y="35206"/>
                    <a:pt x="14204" y="35206"/>
                  </a:cubicBezTo>
                  <a:cubicBezTo>
                    <a:pt x="14018" y="35206"/>
                    <a:pt x="13829" y="35160"/>
                    <a:pt x="13650" y="35065"/>
                  </a:cubicBezTo>
                  <a:cubicBezTo>
                    <a:pt x="13104" y="34826"/>
                    <a:pt x="12831" y="34109"/>
                    <a:pt x="13138" y="33495"/>
                  </a:cubicBezTo>
                  <a:cubicBezTo>
                    <a:pt x="13350" y="33071"/>
                    <a:pt x="13757" y="32842"/>
                    <a:pt x="14168" y="32842"/>
                  </a:cubicBezTo>
                  <a:close/>
                  <a:moveTo>
                    <a:pt x="45000" y="33224"/>
                  </a:moveTo>
                  <a:cubicBezTo>
                    <a:pt x="45182" y="33224"/>
                    <a:pt x="45372" y="33267"/>
                    <a:pt x="45554" y="33358"/>
                  </a:cubicBezTo>
                  <a:cubicBezTo>
                    <a:pt x="46100" y="33666"/>
                    <a:pt x="46373" y="34382"/>
                    <a:pt x="46066" y="34962"/>
                  </a:cubicBezTo>
                  <a:cubicBezTo>
                    <a:pt x="45855" y="35361"/>
                    <a:pt x="45451" y="35582"/>
                    <a:pt x="45042" y="35582"/>
                  </a:cubicBezTo>
                  <a:cubicBezTo>
                    <a:pt x="44855" y="35582"/>
                    <a:pt x="44668" y="35536"/>
                    <a:pt x="44497" y="35440"/>
                  </a:cubicBezTo>
                  <a:cubicBezTo>
                    <a:pt x="43882" y="35167"/>
                    <a:pt x="43678" y="34416"/>
                    <a:pt x="43985" y="33870"/>
                  </a:cubicBezTo>
                  <a:cubicBezTo>
                    <a:pt x="44176" y="33463"/>
                    <a:pt x="44570" y="33224"/>
                    <a:pt x="45000" y="33224"/>
                  </a:cubicBezTo>
                  <a:close/>
                  <a:moveTo>
                    <a:pt x="36223" y="33580"/>
                  </a:moveTo>
                  <a:cubicBezTo>
                    <a:pt x="36400" y="33580"/>
                    <a:pt x="36580" y="33619"/>
                    <a:pt x="36751" y="33700"/>
                  </a:cubicBezTo>
                  <a:cubicBezTo>
                    <a:pt x="37365" y="34007"/>
                    <a:pt x="37570" y="34723"/>
                    <a:pt x="37263" y="35304"/>
                  </a:cubicBezTo>
                  <a:cubicBezTo>
                    <a:pt x="37070" y="35712"/>
                    <a:pt x="36657" y="35935"/>
                    <a:pt x="36227" y="35935"/>
                  </a:cubicBezTo>
                  <a:cubicBezTo>
                    <a:pt x="36047" y="35935"/>
                    <a:pt x="35864" y="35896"/>
                    <a:pt x="35693" y="35815"/>
                  </a:cubicBezTo>
                  <a:cubicBezTo>
                    <a:pt x="35113" y="35508"/>
                    <a:pt x="34874" y="34758"/>
                    <a:pt x="35181" y="34212"/>
                  </a:cubicBezTo>
                  <a:cubicBezTo>
                    <a:pt x="35398" y="33803"/>
                    <a:pt x="35801" y="33580"/>
                    <a:pt x="36223" y="33580"/>
                  </a:cubicBezTo>
                  <a:close/>
                  <a:moveTo>
                    <a:pt x="27392" y="34760"/>
                  </a:moveTo>
                  <a:cubicBezTo>
                    <a:pt x="27575" y="34760"/>
                    <a:pt x="27764" y="34803"/>
                    <a:pt x="27947" y="34894"/>
                  </a:cubicBezTo>
                  <a:cubicBezTo>
                    <a:pt x="28527" y="35201"/>
                    <a:pt x="28732" y="35918"/>
                    <a:pt x="28459" y="36464"/>
                  </a:cubicBezTo>
                  <a:cubicBezTo>
                    <a:pt x="28247" y="36888"/>
                    <a:pt x="27856" y="37117"/>
                    <a:pt x="27432" y="37117"/>
                  </a:cubicBezTo>
                  <a:cubicBezTo>
                    <a:pt x="27242" y="37117"/>
                    <a:pt x="27045" y="37071"/>
                    <a:pt x="26855" y="36976"/>
                  </a:cubicBezTo>
                  <a:cubicBezTo>
                    <a:pt x="26309" y="36737"/>
                    <a:pt x="26104" y="36020"/>
                    <a:pt x="26343" y="35406"/>
                  </a:cubicBezTo>
                  <a:cubicBezTo>
                    <a:pt x="26559" y="34999"/>
                    <a:pt x="26960" y="34760"/>
                    <a:pt x="27392" y="34760"/>
                  </a:cubicBezTo>
                  <a:close/>
                  <a:moveTo>
                    <a:pt x="18665" y="35116"/>
                  </a:moveTo>
                  <a:cubicBezTo>
                    <a:pt x="18840" y="35116"/>
                    <a:pt x="19016" y="35155"/>
                    <a:pt x="19177" y="35235"/>
                  </a:cubicBezTo>
                  <a:cubicBezTo>
                    <a:pt x="19792" y="35542"/>
                    <a:pt x="19996" y="36259"/>
                    <a:pt x="19689" y="36839"/>
                  </a:cubicBezTo>
                  <a:cubicBezTo>
                    <a:pt x="19498" y="37221"/>
                    <a:pt x="19108" y="37452"/>
                    <a:pt x="18680" y="37452"/>
                  </a:cubicBezTo>
                  <a:cubicBezTo>
                    <a:pt x="18496" y="37452"/>
                    <a:pt x="18305" y="37409"/>
                    <a:pt x="18120" y="37317"/>
                  </a:cubicBezTo>
                  <a:cubicBezTo>
                    <a:pt x="17540" y="37078"/>
                    <a:pt x="17301" y="36361"/>
                    <a:pt x="17608" y="35747"/>
                  </a:cubicBezTo>
                  <a:cubicBezTo>
                    <a:pt x="17824" y="35338"/>
                    <a:pt x="18244" y="35116"/>
                    <a:pt x="18665" y="35116"/>
                  </a:cubicBezTo>
                  <a:close/>
                  <a:moveTo>
                    <a:pt x="40672" y="35844"/>
                  </a:moveTo>
                  <a:cubicBezTo>
                    <a:pt x="40864" y="35844"/>
                    <a:pt x="41063" y="35890"/>
                    <a:pt x="41255" y="35986"/>
                  </a:cubicBezTo>
                  <a:cubicBezTo>
                    <a:pt x="41801" y="36259"/>
                    <a:pt x="42006" y="37010"/>
                    <a:pt x="41767" y="37556"/>
                  </a:cubicBezTo>
                  <a:cubicBezTo>
                    <a:pt x="41551" y="37963"/>
                    <a:pt x="41117" y="38202"/>
                    <a:pt x="40688" y="38202"/>
                  </a:cubicBezTo>
                  <a:cubicBezTo>
                    <a:pt x="40506" y="38202"/>
                    <a:pt x="40326" y="38159"/>
                    <a:pt x="40163" y="38067"/>
                  </a:cubicBezTo>
                  <a:cubicBezTo>
                    <a:pt x="39583" y="37760"/>
                    <a:pt x="39378" y="37078"/>
                    <a:pt x="39651" y="36464"/>
                  </a:cubicBezTo>
                  <a:cubicBezTo>
                    <a:pt x="39862" y="36065"/>
                    <a:pt x="40250" y="35844"/>
                    <a:pt x="40672" y="35844"/>
                  </a:cubicBezTo>
                  <a:close/>
                  <a:moveTo>
                    <a:pt x="31841" y="37039"/>
                  </a:moveTo>
                  <a:cubicBezTo>
                    <a:pt x="32030" y="37039"/>
                    <a:pt x="32227" y="37085"/>
                    <a:pt x="32417" y="37180"/>
                  </a:cubicBezTo>
                  <a:cubicBezTo>
                    <a:pt x="32997" y="37453"/>
                    <a:pt x="33236" y="38170"/>
                    <a:pt x="32929" y="38750"/>
                  </a:cubicBezTo>
                  <a:cubicBezTo>
                    <a:pt x="32713" y="39157"/>
                    <a:pt x="32296" y="39396"/>
                    <a:pt x="31877" y="39396"/>
                  </a:cubicBezTo>
                  <a:cubicBezTo>
                    <a:pt x="31700" y="39396"/>
                    <a:pt x="31522" y="39353"/>
                    <a:pt x="31359" y="39262"/>
                  </a:cubicBezTo>
                  <a:cubicBezTo>
                    <a:pt x="30745" y="38955"/>
                    <a:pt x="30540" y="38238"/>
                    <a:pt x="30847" y="37692"/>
                  </a:cubicBezTo>
                  <a:cubicBezTo>
                    <a:pt x="31036" y="37268"/>
                    <a:pt x="31420" y="37039"/>
                    <a:pt x="31841" y="37039"/>
                  </a:cubicBezTo>
                  <a:close/>
                  <a:moveTo>
                    <a:pt x="23105" y="37380"/>
                  </a:moveTo>
                  <a:cubicBezTo>
                    <a:pt x="23295" y="37380"/>
                    <a:pt x="23492" y="37426"/>
                    <a:pt x="23682" y="37522"/>
                  </a:cubicBezTo>
                  <a:cubicBezTo>
                    <a:pt x="24228" y="37794"/>
                    <a:pt x="24432" y="38545"/>
                    <a:pt x="24194" y="39091"/>
                  </a:cubicBezTo>
                  <a:cubicBezTo>
                    <a:pt x="23978" y="39498"/>
                    <a:pt x="23577" y="39738"/>
                    <a:pt x="23145" y="39738"/>
                  </a:cubicBezTo>
                  <a:cubicBezTo>
                    <a:pt x="22962" y="39738"/>
                    <a:pt x="22773" y="39694"/>
                    <a:pt x="22590" y="39603"/>
                  </a:cubicBezTo>
                  <a:cubicBezTo>
                    <a:pt x="22010" y="39296"/>
                    <a:pt x="21805" y="38579"/>
                    <a:pt x="22078" y="38033"/>
                  </a:cubicBezTo>
                  <a:cubicBezTo>
                    <a:pt x="22290" y="37609"/>
                    <a:pt x="22681" y="37380"/>
                    <a:pt x="23105" y="37380"/>
                  </a:cubicBezTo>
                  <a:close/>
                  <a:moveTo>
                    <a:pt x="14268" y="38575"/>
                  </a:moveTo>
                  <a:cubicBezTo>
                    <a:pt x="14457" y="38575"/>
                    <a:pt x="14654" y="38621"/>
                    <a:pt x="14844" y="38716"/>
                  </a:cubicBezTo>
                  <a:cubicBezTo>
                    <a:pt x="15424" y="38989"/>
                    <a:pt x="15663" y="39740"/>
                    <a:pt x="15356" y="40285"/>
                  </a:cubicBezTo>
                  <a:cubicBezTo>
                    <a:pt x="15140" y="40693"/>
                    <a:pt x="14739" y="40932"/>
                    <a:pt x="14319" y="40932"/>
                  </a:cubicBezTo>
                  <a:cubicBezTo>
                    <a:pt x="14141" y="40932"/>
                    <a:pt x="13959" y="40889"/>
                    <a:pt x="13786" y="40797"/>
                  </a:cubicBezTo>
                  <a:cubicBezTo>
                    <a:pt x="13172" y="40490"/>
                    <a:pt x="12967" y="39774"/>
                    <a:pt x="13274" y="39228"/>
                  </a:cubicBezTo>
                  <a:cubicBezTo>
                    <a:pt x="13463" y="38804"/>
                    <a:pt x="13846" y="38575"/>
                    <a:pt x="14268" y="38575"/>
                  </a:cubicBezTo>
                  <a:close/>
                  <a:moveTo>
                    <a:pt x="27541" y="39633"/>
                  </a:moveTo>
                  <a:cubicBezTo>
                    <a:pt x="27731" y="39633"/>
                    <a:pt x="27927" y="39679"/>
                    <a:pt x="28118" y="39774"/>
                  </a:cubicBezTo>
                  <a:cubicBezTo>
                    <a:pt x="28698" y="40081"/>
                    <a:pt x="28902" y="40797"/>
                    <a:pt x="28629" y="41343"/>
                  </a:cubicBezTo>
                  <a:cubicBezTo>
                    <a:pt x="28417" y="41767"/>
                    <a:pt x="28027" y="41996"/>
                    <a:pt x="27603" y="41996"/>
                  </a:cubicBezTo>
                  <a:cubicBezTo>
                    <a:pt x="27413" y="41996"/>
                    <a:pt x="27216" y="41950"/>
                    <a:pt x="27026" y="41855"/>
                  </a:cubicBezTo>
                  <a:cubicBezTo>
                    <a:pt x="26446" y="41548"/>
                    <a:pt x="26207" y="40866"/>
                    <a:pt x="26514" y="40285"/>
                  </a:cubicBezTo>
                  <a:cubicBezTo>
                    <a:pt x="26726" y="39861"/>
                    <a:pt x="27117" y="39633"/>
                    <a:pt x="27541" y="39633"/>
                  </a:cubicBezTo>
                  <a:close/>
                  <a:moveTo>
                    <a:pt x="18760" y="40827"/>
                  </a:moveTo>
                  <a:cubicBezTo>
                    <a:pt x="18945" y="40827"/>
                    <a:pt x="19134" y="40873"/>
                    <a:pt x="19314" y="40968"/>
                  </a:cubicBezTo>
                  <a:cubicBezTo>
                    <a:pt x="19860" y="41275"/>
                    <a:pt x="20133" y="41992"/>
                    <a:pt x="19826" y="42538"/>
                  </a:cubicBezTo>
                  <a:cubicBezTo>
                    <a:pt x="19614" y="42962"/>
                    <a:pt x="19207" y="43191"/>
                    <a:pt x="18795" y="43191"/>
                  </a:cubicBezTo>
                  <a:cubicBezTo>
                    <a:pt x="18611" y="43191"/>
                    <a:pt x="18425" y="43145"/>
                    <a:pt x="18256" y="43049"/>
                  </a:cubicBezTo>
                  <a:cubicBezTo>
                    <a:pt x="17642" y="42742"/>
                    <a:pt x="17437" y="42060"/>
                    <a:pt x="17744" y="41480"/>
                  </a:cubicBezTo>
                  <a:cubicBezTo>
                    <a:pt x="17956" y="41056"/>
                    <a:pt x="18347" y="40827"/>
                    <a:pt x="18760" y="40827"/>
                  </a:cubicBezTo>
                  <a:close/>
                  <a:moveTo>
                    <a:pt x="13281" y="1"/>
                  </a:moveTo>
                  <a:cubicBezTo>
                    <a:pt x="12193" y="1"/>
                    <a:pt x="11110" y="135"/>
                    <a:pt x="10067" y="396"/>
                  </a:cubicBezTo>
                  <a:cubicBezTo>
                    <a:pt x="10067" y="498"/>
                    <a:pt x="10032" y="532"/>
                    <a:pt x="9964" y="600"/>
                  </a:cubicBezTo>
                  <a:cubicBezTo>
                    <a:pt x="9776" y="1024"/>
                    <a:pt x="9360" y="1253"/>
                    <a:pt x="8940" y="1253"/>
                  </a:cubicBezTo>
                  <a:cubicBezTo>
                    <a:pt x="8752" y="1253"/>
                    <a:pt x="8564" y="1207"/>
                    <a:pt x="8395" y="1112"/>
                  </a:cubicBezTo>
                  <a:cubicBezTo>
                    <a:pt x="8326" y="1078"/>
                    <a:pt x="8258" y="1044"/>
                    <a:pt x="8224" y="1010"/>
                  </a:cubicBezTo>
                  <a:cubicBezTo>
                    <a:pt x="7200" y="1419"/>
                    <a:pt x="6279" y="1931"/>
                    <a:pt x="5358" y="2614"/>
                  </a:cubicBezTo>
                  <a:cubicBezTo>
                    <a:pt x="5801" y="2955"/>
                    <a:pt x="5938" y="3569"/>
                    <a:pt x="5665" y="4081"/>
                  </a:cubicBezTo>
                  <a:cubicBezTo>
                    <a:pt x="5448" y="4490"/>
                    <a:pt x="5045" y="4712"/>
                    <a:pt x="4623" y="4712"/>
                  </a:cubicBezTo>
                  <a:cubicBezTo>
                    <a:pt x="4446" y="4712"/>
                    <a:pt x="4266" y="4673"/>
                    <a:pt x="4095" y="4593"/>
                  </a:cubicBezTo>
                  <a:cubicBezTo>
                    <a:pt x="3890" y="4490"/>
                    <a:pt x="3754" y="4320"/>
                    <a:pt x="3617" y="4149"/>
                  </a:cubicBezTo>
                  <a:cubicBezTo>
                    <a:pt x="1775" y="6060"/>
                    <a:pt x="751" y="8244"/>
                    <a:pt x="307" y="10632"/>
                  </a:cubicBezTo>
                  <a:cubicBezTo>
                    <a:pt x="512" y="10632"/>
                    <a:pt x="717" y="10632"/>
                    <a:pt x="922" y="10769"/>
                  </a:cubicBezTo>
                  <a:cubicBezTo>
                    <a:pt x="1536" y="11076"/>
                    <a:pt x="1741" y="11759"/>
                    <a:pt x="1433" y="12339"/>
                  </a:cubicBezTo>
                  <a:cubicBezTo>
                    <a:pt x="1243" y="12747"/>
                    <a:pt x="813" y="13004"/>
                    <a:pt x="370" y="13004"/>
                  </a:cubicBezTo>
                  <a:cubicBezTo>
                    <a:pt x="257" y="13004"/>
                    <a:pt x="145" y="12987"/>
                    <a:pt x="34" y="12953"/>
                  </a:cubicBezTo>
                  <a:lnTo>
                    <a:pt x="34" y="12953"/>
                  </a:lnTo>
                  <a:cubicBezTo>
                    <a:pt x="0" y="13806"/>
                    <a:pt x="34" y="14693"/>
                    <a:pt x="137" y="15580"/>
                  </a:cubicBezTo>
                  <a:cubicBezTo>
                    <a:pt x="266" y="15516"/>
                    <a:pt x="410" y="15482"/>
                    <a:pt x="562" y="15482"/>
                  </a:cubicBezTo>
                  <a:cubicBezTo>
                    <a:pt x="732" y="15482"/>
                    <a:pt x="912" y="15524"/>
                    <a:pt x="1092" y="15614"/>
                  </a:cubicBezTo>
                  <a:cubicBezTo>
                    <a:pt x="1706" y="15922"/>
                    <a:pt x="1911" y="16638"/>
                    <a:pt x="1604" y="17218"/>
                  </a:cubicBezTo>
                  <a:cubicBezTo>
                    <a:pt x="1421" y="17585"/>
                    <a:pt x="1017" y="17843"/>
                    <a:pt x="616" y="17843"/>
                  </a:cubicBezTo>
                  <a:cubicBezTo>
                    <a:pt x="570" y="17843"/>
                    <a:pt x="524" y="17840"/>
                    <a:pt x="478" y="17832"/>
                  </a:cubicBezTo>
                  <a:lnTo>
                    <a:pt x="478" y="17832"/>
                  </a:lnTo>
                  <a:cubicBezTo>
                    <a:pt x="683" y="19027"/>
                    <a:pt x="990" y="20221"/>
                    <a:pt x="1365" y="21415"/>
                  </a:cubicBezTo>
                  <a:cubicBezTo>
                    <a:pt x="1775" y="21723"/>
                    <a:pt x="1945" y="22268"/>
                    <a:pt x="1775" y="22746"/>
                  </a:cubicBezTo>
                  <a:cubicBezTo>
                    <a:pt x="2525" y="24794"/>
                    <a:pt x="3413" y="26807"/>
                    <a:pt x="4402" y="28718"/>
                  </a:cubicBezTo>
                  <a:cubicBezTo>
                    <a:pt x="4635" y="28461"/>
                    <a:pt x="4980" y="28300"/>
                    <a:pt x="5327" y="28300"/>
                  </a:cubicBezTo>
                  <a:cubicBezTo>
                    <a:pt x="5488" y="28300"/>
                    <a:pt x="5650" y="28335"/>
                    <a:pt x="5801" y="28411"/>
                  </a:cubicBezTo>
                  <a:cubicBezTo>
                    <a:pt x="6381" y="28718"/>
                    <a:pt x="6620" y="29434"/>
                    <a:pt x="6313" y="30014"/>
                  </a:cubicBezTo>
                  <a:cubicBezTo>
                    <a:pt x="6142" y="30390"/>
                    <a:pt x="5767" y="30595"/>
                    <a:pt x="5358" y="30629"/>
                  </a:cubicBezTo>
                  <a:cubicBezTo>
                    <a:pt x="6552" y="32813"/>
                    <a:pt x="7814" y="34826"/>
                    <a:pt x="9009" y="36600"/>
                  </a:cubicBezTo>
                  <a:cubicBezTo>
                    <a:pt x="9222" y="36387"/>
                    <a:pt x="9515" y="36280"/>
                    <a:pt x="9822" y="36280"/>
                  </a:cubicBezTo>
                  <a:cubicBezTo>
                    <a:pt x="10006" y="36280"/>
                    <a:pt x="10195" y="36319"/>
                    <a:pt x="10374" y="36395"/>
                  </a:cubicBezTo>
                  <a:cubicBezTo>
                    <a:pt x="10954" y="36703"/>
                    <a:pt x="11159" y="37419"/>
                    <a:pt x="10886" y="37965"/>
                  </a:cubicBezTo>
                  <a:cubicBezTo>
                    <a:pt x="10749" y="38238"/>
                    <a:pt x="10544" y="38409"/>
                    <a:pt x="10305" y="38545"/>
                  </a:cubicBezTo>
                  <a:cubicBezTo>
                    <a:pt x="12353" y="41377"/>
                    <a:pt x="13854" y="43186"/>
                    <a:pt x="13854" y="43186"/>
                  </a:cubicBezTo>
                  <a:cubicBezTo>
                    <a:pt x="13854" y="43186"/>
                    <a:pt x="15507" y="43292"/>
                    <a:pt x="18116" y="43292"/>
                  </a:cubicBezTo>
                  <a:cubicBezTo>
                    <a:pt x="19420" y="43292"/>
                    <a:pt x="20963" y="43266"/>
                    <a:pt x="22658" y="43186"/>
                  </a:cubicBezTo>
                  <a:cubicBezTo>
                    <a:pt x="22802" y="43096"/>
                    <a:pt x="22965" y="43053"/>
                    <a:pt x="23137" y="43053"/>
                  </a:cubicBezTo>
                  <a:cubicBezTo>
                    <a:pt x="23291" y="43053"/>
                    <a:pt x="23452" y="43087"/>
                    <a:pt x="23613" y="43152"/>
                  </a:cubicBezTo>
                  <a:cubicBezTo>
                    <a:pt x="25934" y="43015"/>
                    <a:pt x="28493" y="42742"/>
                    <a:pt x="31052" y="42333"/>
                  </a:cubicBezTo>
                  <a:cubicBezTo>
                    <a:pt x="31281" y="42035"/>
                    <a:pt x="31618" y="41860"/>
                    <a:pt x="31970" y="41860"/>
                  </a:cubicBezTo>
                  <a:cubicBezTo>
                    <a:pt x="32142" y="41860"/>
                    <a:pt x="32317" y="41902"/>
                    <a:pt x="32485" y="41992"/>
                  </a:cubicBezTo>
                  <a:cubicBezTo>
                    <a:pt x="32554" y="41992"/>
                    <a:pt x="32554" y="42026"/>
                    <a:pt x="32588" y="42026"/>
                  </a:cubicBezTo>
                  <a:cubicBezTo>
                    <a:pt x="33577" y="41855"/>
                    <a:pt x="34601" y="41616"/>
                    <a:pt x="35556" y="41343"/>
                  </a:cubicBezTo>
                  <a:cubicBezTo>
                    <a:pt x="35147" y="41002"/>
                    <a:pt x="34976" y="40422"/>
                    <a:pt x="35215" y="39910"/>
                  </a:cubicBezTo>
                  <a:cubicBezTo>
                    <a:pt x="35427" y="39486"/>
                    <a:pt x="35818" y="39257"/>
                    <a:pt x="36242" y="39257"/>
                  </a:cubicBezTo>
                  <a:cubicBezTo>
                    <a:pt x="36432" y="39257"/>
                    <a:pt x="36629" y="39303"/>
                    <a:pt x="36819" y="39398"/>
                  </a:cubicBezTo>
                  <a:cubicBezTo>
                    <a:pt x="37365" y="39671"/>
                    <a:pt x="37570" y="40320"/>
                    <a:pt x="37365" y="40866"/>
                  </a:cubicBezTo>
                  <a:cubicBezTo>
                    <a:pt x="42921" y="39201"/>
                    <a:pt x="47938" y="36423"/>
                    <a:pt x="50242" y="31796"/>
                  </a:cubicBezTo>
                  <a:lnTo>
                    <a:pt x="50242" y="31796"/>
                  </a:lnTo>
                  <a:cubicBezTo>
                    <a:pt x="50035" y="32038"/>
                    <a:pt x="49735" y="32170"/>
                    <a:pt x="49413" y="32170"/>
                  </a:cubicBezTo>
                  <a:cubicBezTo>
                    <a:pt x="49222" y="32170"/>
                    <a:pt x="49023" y="32124"/>
                    <a:pt x="48830" y="32028"/>
                  </a:cubicBezTo>
                  <a:cubicBezTo>
                    <a:pt x="48250" y="31755"/>
                    <a:pt x="48011" y="31072"/>
                    <a:pt x="48318" y="30458"/>
                  </a:cubicBezTo>
                  <a:cubicBezTo>
                    <a:pt x="48534" y="30051"/>
                    <a:pt x="48935" y="29812"/>
                    <a:pt x="49355" y="29812"/>
                  </a:cubicBezTo>
                  <a:cubicBezTo>
                    <a:pt x="49533" y="29812"/>
                    <a:pt x="49715" y="29855"/>
                    <a:pt x="49888" y="29946"/>
                  </a:cubicBezTo>
                  <a:cubicBezTo>
                    <a:pt x="50379" y="30177"/>
                    <a:pt x="50601" y="30726"/>
                    <a:pt x="50492" y="31261"/>
                  </a:cubicBezTo>
                  <a:lnTo>
                    <a:pt x="50492" y="31261"/>
                  </a:lnTo>
                  <a:cubicBezTo>
                    <a:pt x="51110" y="29855"/>
                    <a:pt x="51485" y="28285"/>
                    <a:pt x="51560" y="26534"/>
                  </a:cubicBezTo>
                  <a:cubicBezTo>
                    <a:pt x="51833" y="21893"/>
                    <a:pt x="49513" y="17286"/>
                    <a:pt x="45520" y="14830"/>
                  </a:cubicBezTo>
                  <a:cubicBezTo>
                    <a:pt x="43395" y="13502"/>
                    <a:pt x="41288" y="12977"/>
                    <a:pt x="39270" y="12977"/>
                  </a:cubicBezTo>
                  <a:cubicBezTo>
                    <a:pt x="38436" y="12977"/>
                    <a:pt x="37617" y="13066"/>
                    <a:pt x="36819" y="13226"/>
                  </a:cubicBezTo>
                  <a:cubicBezTo>
                    <a:pt x="36921" y="13533"/>
                    <a:pt x="36921" y="13874"/>
                    <a:pt x="36751" y="14215"/>
                  </a:cubicBezTo>
                  <a:cubicBezTo>
                    <a:pt x="36562" y="14639"/>
                    <a:pt x="36146" y="14868"/>
                    <a:pt x="35727" y="14868"/>
                  </a:cubicBezTo>
                  <a:cubicBezTo>
                    <a:pt x="35539" y="14868"/>
                    <a:pt x="35350" y="14822"/>
                    <a:pt x="35181" y="14727"/>
                  </a:cubicBezTo>
                  <a:cubicBezTo>
                    <a:pt x="34840" y="14557"/>
                    <a:pt x="34635" y="14250"/>
                    <a:pt x="34533" y="13874"/>
                  </a:cubicBezTo>
                  <a:cubicBezTo>
                    <a:pt x="31462" y="15034"/>
                    <a:pt x="28868" y="17082"/>
                    <a:pt x="27265" y="18583"/>
                  </a:cubicBezTo>
                  <a:cubicBezTo>
                    <a:pt x="27333" y="18583"/>
                    <a:pt x="27469" y="18617"/>
                    <a:pt x="27538" y="18651"/>
                  </a:cubicBezTo>
                  <a:cubicBezTo>
                    <a:pt x="28152" y="18959"/>
                    <a:pt x="28357" y="19675"/>
                    <a:pt x="28049" y="20221"/>
                  </a:cubicBezTo>
                  <a:cubicBezTo>
                    <a:pt x="27858" y="20628"/>
                    <a:pt x="27431" y="20867"/>
                    <a:pt x="27004" y="20867"/>
                  </a:cubicBezTo>
                  <a:cubicBezTo>
                    <a:pt x="26823" y="20867"/>
                    <a:pt x="26642" y="20824"/>
                    <a:pt x="26480" y="20733"/>
                  </a:cubicBezTo>
                  <a:cubicBezTo>
                    <a:pt x="26139" y="20562"/>
                    <a:pt x="25934" y="20289"/>
                    <a:pt x="25831" y="19880"/>
                  </a:cubicBezTo>
                  <a:cubicBezTo>
                    <a:pt x="25558" y="20187"/>
                    <a:pt x="25388" y="20392"/>
                    <a:pt x="25388" y="20392"/>
                  </a:cubicBezTo>
                  <a:cubicBezTo>
                    <a:pt x="25388" y="20392"/>
                    <a:pt x="25900" y="18413"/>
                    <a:pt x="25968" y="15614"/>
                  </a:cubicBezTo>
                  <a:cubicBezTo>
                    <a:pt x="25661" y="15273"/>
                    <a:pt x="25593" y="14761"/>
                    <a:pt x="25797" y="14318"/>
                  </a:cubicBezTo>
                  <a:cubicBezTo>
                    <a:pt x="25831" y="14215"/>
                    <a:pt x="25934" y="14147"/>
                    <a:pt x="25968" y="14045"/>
                  </a:cubicBezTo>
                  <a:cubicBezTo>
                    <a:pt x="25831" y="9404"/>
                    <a:pt x="24296" y="3433"/>
                    <a:pt x="18051" y="907"/>
                  </a:cubicBezTo>
                  <a:cubicBezTo>
                    <a:pt x="16522" y="296"/>
                    <a:pt x="14896" y="1"/>
                    <a:pt x="1328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5" name="Google Shape;1065;p29"/>
          <p:cNvGrpSpPr/>
          <p:nvPr/>
        </p:nvGrpSpPr>
        <p:grpSpPr>
          <a:xfrm rot="-1931072">
            <a:off x="7463318" y="-179278"/>
            <a:ext cx="1645870" cy="1171515"/>
            <a:chOff x="3505425" y="4142475"/>
            <a:chExt cx="1167025" cy="812525"/>
          </a:xfrm>
        </p:grpSpPr>
        <p:sp>
          <p:nvSpPr>
            <p:cNvPr id="1066" name="Google Shape;1066;p29"/>
            <p:cNvSpPr/>
            <p:nvPr/>
          </p:nvSpPr>
          <p:spPr>
            <a:xfrm>
              <a:off x="3595000" y="4153750"/>
              <a:ext cx="33300" cy="26650"/>
            </a:xfrm>
            <a:custGeom>
              <a:avLst/>
              <a:gdLst/>
              <a:ahLst/>
              <a:cxnLst/>
              <a:rect l="l" t="t" r="r" b="b"/>
              <a:pathLst>
                <a:path w="1332" h="1066" extrusionOk="0">
                  <a:moveTo>
                    <a:pt x="1331" y="0"/>
                  </a:moveTo>
                  <a:cubicBezTo>
                    <a:pt x="854" y="307"/>
                    <a:pt x="410" y="648"/>
                    <a:pt x="1" y="1024"/>
                  </a:cubicBezTo>
                  <a:cubicBezTo>
                    <a:pt x="35" y="1024"/>
                    <a:pt x="137" y="1058"/>
                    <a:pt x="171" y="1058"/>
                  </a:cubicBezTo>
                  <a:cubicBezTo>
                    <a:pt x="214" y="1063"/>
                    <a:pt x="256" y="1065"/>
                    <a:pt x="298" y="1065"/>
                  </a:cubicBezTo>
                  <a:cubicBezTo>
                    <a:pt x="824" y="1065"/>
                    <a:pt x="1268" y="677"/>
                    <a:pt x="1331" y="171"/>
                  </a:cubicBezTo>
                  <a:lnTo>
                    <a:pt x="1331" y="0"/>
                  </a:ln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29"/>
            <p:cNvSpPr/>
            <p:nvPr/>
          </p:nvSpPr>
          <p:spPr>
            <a:xfrm>
              <a:off x="3683725" y="4142475"/>
              <a:ext cx="52900" cy="50900"/>
            </a:xfrm>
            <a:custGeom>
              <a:avLst/>
              <a:gdLst/>
              <a:ahLst/>
              <a:cxnLst/>
              <a:rect l="l" t="t" r="r" b="b"/>
              <a:pathLst>
                <a:path w="2116" h="2036" extrusionOk="0">
                  <a:moveTo>
                    <a:pt x="1007" y="0"/>
                  </a:moveTo>
                  <a:cubicBezTo>
                    <a:pt x="508" y="0"/>
                    <a:pt x="66" y="391"/>
                    <a:pt x="34" y="929"/>
                  </a:cubicBezTo>
                  <a:cubicBezTo>
                    <a:pt x="0" y="1475"/>
                    <a:pt x="376" y="1952"/>
                    <a:pt x="922" y="2021"/>
                  </a:cubicBezTo>
                  <a:cubicBezTo>
                    <a:pt x="975" y="2031"/>
                    <a:pt x="1028" y="2036"/>
                    <a:pt x="1080" y="2036"/>
                  </a:cubicBezTo>
                  <a:cubicBezTo>
                    <a:pt x="1563" y="2036"/>
                    <a:pt x="1986" y="1626"/>
                    <a:pt x="2048" y="1134"/>
                  </a:cubicBezTo>
                  <a:cubicBezTo>
                    <a:pt x="2116" y="588"/>
                    <a:pt x="1706" y="76"/>
                    <a:pt x="1126" y="7"/>
                  </a:cubicBezTo>
                  <a:cubicBezTo>
                    <a:pt x="1086" y="2"/>
                    <a:pt x="1047" y="0"/>
                    <a:pt x="1007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29"/>
            <p:cNvSpPr/>
            <p:nvPr/>
          </p:nvSpPr>
          <p:spPr>
            <a:xfrm>
              <a:off x="3790350" y="4155925"/>
              <a:ext cx="52075" cy="50250"/>
            </a:xfrm>
            <a:custGeom>
              <a:avLst/>
              <a:gdLst/>
              <a:ahLst/>
              <a:cxnLst/>
              <a:rect l="l" t="t" r="r" b="b"/>
              <a:pathLst>
                <a:path w="2083" h="2010" extrusionOk="0">
                  <a:moveTo>
                    <a:pt x="968" y="1"/>
                  </a:moveTo>
                  <a:cubicBezTo>
                    <a:pt x="485" y="1"/>
                    <a:pt x="66" y="410"/>
                    <a:pt x="35" y="903"/>
                  </a:cubicBezTo>
                  <a:cubicBezTo>
                    <a:pt x="1" y="1414"/>
                    <a:pt x="376" y="1926"/>
                    <a:pt x="922" y="1995"/>
                  </a:cubicBezTo>
                  <a:cubicBezTo>
                    <a:pt x="975" y="2005"/>
                    <a:pt x="1028" y="2009"/>
                    <a:pt x="1081" y="2009"/>
                  </a:cubicBezTo>
                  <a:cubicBezTo>
                    <a:pt x="1564" y="2009"/>
                    <a:pt x="1986" y="1600"/>
                    <a:pt x="2048" y="1107"/>
                  </a:cubicBezTo>
                  <a:cubicBezTo>
                    <a:pt x="2082" y="561"/>
                    <a:pt x="1707" y="50"/>
                    <a:pt x="1127" y="15"/>
                  </a:cubicBezTo>
                  <a:cubicBezTo>
                    <a:pt x="1073" y="5"/>
                    <a:pt x="1020" y="1"/>
                    <a:pt x="96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29"/>
            <p:cNvSpPr/>
            <p:nvPr/>
          </p:nvSpPr>
          <p:spPr>
            <a:xfrm>
              <a:off x="3897000" y="4168900"/>
              <a:ext cx="52050" cy="50075"/>
            </a:xfrm>
            <a:custGeom>
              <a:avLst/>
              <a:gdLst/>
              <a:ahLst/>
              <a:cxnLst/>
              <a:rect l="l" t="t" r="r" b="b"/>
              <a:pathLst>
                <a:path w="2082" h="2003" extrusionOk="0">
                  <a:moveTo>
                    <a:pt x="1007" y="1"/>
                  </a:moveTo>
                  <a:cubicBezTo>
                    <a:pt x="508" y="1"/>
                    <a:pt x="66" y="390"/>
                    <a:pt x="34" y="895"/>
                  </a:cubicBezTo>
                  <a:cubicBezTo>
                    <a:pt x="0" y="1407"/>
                    <a:pt x="375" y="1919"/>
                    <a:pt x="921" y="1987"/>
                  </a:cubicBezTo>
                  <a:cubicBezTo>
                    <a:pt x="975" y="1997"/>
                    <a:pt x="1028" y="2002"/>
                    <a:pt x="1080" y="2002"/>
                  </a:cubicBezTo>
                  <a:cubicBezTo>
                    <a:pt x="1563" y="2002"/>
                    <a:pt x="1986" y="1593"/>
                    <a:pt x="2047" y="1100"/>
                  </a:cubicBezTo>
                  <a:cubicBezTo>
                    <a:pt x="2082" y="554"/>
                    <a:pt x="1706" y="42"/>
                    <a:pt x="1126" y="8"/>
                  </a:cubicBezTo>
                  <a:cubicBezTo>
                    <a:pt x="1086" y="3"/>
                    <a:pt x="1046" y="1"/>
                    <a:pt x="1007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29"/>
            <p:cNvSpPr/>
            <p:nvPr/>
          </p:nvSpPr>
          <p:spPr>
            <a:xfrm>
              <a:off x="4220300" y="4215150"/>
              <a:ext cx="48650" cy="42200"/>
            </a:xfrm>
            <a:custGeom>
              <a:avLst/>
              <a:gdLst/>
              <a:ahLst/>
              <a:cxnLst/>
              <a:rect l="l" t="t" r="r" b="b"/>
              <a:pathLst>
                <a:path w="1946" h="1688" extrusionOk="0">
                  <a:moveTo>
                    <a:pt x="1639" y="1"/>
                  </a:moveTo>
                  <a:cubicBezTo>
                    <a:pt x="1058" y="342"/>
                    <a:pt x="547" y="752"/>
                    <a:pt x="1" y="1161"/>
                  </a:cubicBezTo>
                  <a:cubicBezTo>
                    <a:pt x="205" y="1434"/>
                    <a:pt x="444" y="1639"/>
                    <a:pt x="785" y="1673"/>
                  </a:cubicBezTo>
                  <a:cubicBezTo>
                    <a:pt x="839" y="1683"/>
                    <a:pt x="892" y="1688"/>
                    <a:pt x="944" y="1688"/>
                  </a:cubicBezTo>
                  <a:cubicBezTo>
                    <a:pt x="1427" y="1688"/>
                    <a:pt x="1850" y="1278"/>
                    <a:pt x="1912" y="786"/>
                  </a:cubicBezTo>
                  <a:cubicBezTo>
                    <a:pt x="1946" y="479"/>
                    <a:pt x="1843" y="240"/>
                    <a:pt x="1639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29"/>
            <p:cNvSpPr/>
            <p:nvPr/>
          </p:nvSpPr>
          <p:spPr>
            <a:xfrm>
              <a:off x="4321825" y="4219900"/>
              <a:ext cx="54625" cy="50250"/>
            </a:xfrm>
            <a:custGeom>
              <a:avLst/>
              <a:gdLst/>
              <a:ahLst/>
              <a:cxnLst/>
              <a:rect l="l" t="t" r="r" b="b"/>
              <a:pathLst>
                <a:path w="2185" h="2010" extrusionOk="0">
                  <a:moveTo>
                    <a:pt x="1036" y="1"/>
                  </a:moveTo>
                  <a:cubicBezTo>
                    <a:pt x="553" y="1"/>
                    <a:pt x="133" y="410"/>
                    <a:pt x="103" y="903"/>
                  </a:cubicBezTo>
                  <a:cubicBezTo>
                    <a:pt x="0" y="1415"/>
                    <a:pt x="444" y="1927"/>
                    <a:pt x="990" y="1995"/>
                  </a:cubicBezTo>
                  <a:cubicBezTo>
                    <a:pt x="1043" y="2005"/>
                    <a:pt x="1096" y="2010"/>
                    <a:pt x="1148" y="2010"/>
                  </a:cubicBezTo>
                  <a:cubicBezTo>
                    <a:pt x="1632" y="2010"/>
                    <a:pt x="2054" y="1600"/>
                    <a:pt x="2116" y="1108"/>
                  </a:cubicBezTo>
                  <a:cubicBezTo>
                    <a:pt x="2184" y="562"/>
                    <a:pt x="1741" y="50"/>
                    <a:pt x="1195" y="16"/>
                  </a:cubicBezTo>
                  <a:cubicBezTo>
                    <a:pt x="1141" y="6"/>
                    <a:pt x="1088" y="1"/>
                    <a:pt x="103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29"/>
            <p:cNvSpPr/>
            <p:nvPr/>
          </p:nvSpPr>
          <p:spPr>
            <a:xfrm>
              <a:off x="4428450" y="4232700"/>
              <a:ext cx="54625" cy="50250"/>
            </a:xfrm>
            <a:custGeom>
              <a:avLst/>
              <a:gdLst/>
              <a:ahLst/>
              <a:cxnLst/>
              <a:rect l="l" t="t" r="r" b="b"/>
              <a:pathLst>
                <a:path w="2185" h="2010" extrusionOk="0">
                  <a:moveTo>
                    <a:pt x="1036" y="1"/>
                  </a:moveTo>
                  <a:cubicBezTo>
                    <a:pt x="554" y="1"/>
                    <a:pt x="134" y="410"/>
                    <a:pt x="103" y="903"/>
                  </a:cubicBezTo>
                  <a:cubicBezTo>
                    <a:pt x="1" y="1415"/>
                    <a:pt x="444" y="1926"/>
                    <a:pt x="990" y="1995"/>
                  </a:cubicBezTo>
                  <a:cubicBezTo>
                    <a:pt x="1044" y="2005"/>
                    <a:pt x="1096" y="2009"/>
                    <a:pt x="1149" y="2009"/>
                  </a:cubicBezTo>
                  <a:cubicBezTo>
                    <a:pt x="1632" y="2009"/>
                    <a:pt x="2055" y="1600"/>
                    <a:pt x="2116" y="1107"/>
                  </a:cubicBezTo>
                  <a:cubicBezTo>
                    <a:pt x="2185" y="561"/>
                    <a:pt x="1775" y="50"/>
                    <a:pt x="1195" y="16"/>
                  </a:cubicBezTo>
                  <a:cubicBezTo>
                    <a:pt x="1142" y="6"/>
                    <a:pt x="1089" y="1"/>
                    <a:pt x="103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29"/>
            <p:cNvSpPr/>
            <p:nvPr/>
          </p:nvSpPr>
          <p:spPr>
            <a:xfrm>
              <a:off x="4535100" y="4244100"/>
              <a:ext cx="53750" cy="50800"/>
            </a:xfrm>
            <a:custGeom>
              <a:avLst/>
              <a:gdLst/>
              <a:ahLst/>
              <a:cxnLst/>
              <a:rect l="l" t="t" r="r" b="b"/>
              <a:pathLst>
                <a:path w="2150" h="2032" extrusionOk="0">
                  <a:moveTo>
                    <a:pt x="1186" y="1"/>
                  </a:moveTo>
                  <a:cubicBezTo>
                    <a:pt x="609" y="1"/>
                    <a:pt x="168" y="369"/>
                    <a:pt x="102" y="924"/>
                  </a:cubicBezTo>
                  <a:cubicBezTo>
                    <a:pt x="0" y="1470"/>
                    <a:pt x="444" y="1982"/>
                    <a:pt x="990" y="2016"/>
                  </a:cubicBezTo>
                  <a:cubicBezTo>
                    <a:pt x="1043" y="2026"/>
                    <a:pt x="1096" y="2031"/>
                    <a:pt x="1148" y="2031"/>
                  </a:cubicBezTo>
                  <a:cubicBezTo>
                    <a:pt x="1631" y="2031"/>
                    <a:pt x="2054" y="1622"/>
                    <a:pt x="2116" y="1129"/>
                  </a:cubicBezTo>
                  <a:cubicBezTo>
                    <a:pt x="2150" y="924"/>
                    <a:pt x="2116" y="754"/>
                    <a:pt x="2013" y="583"/>
                  </a:cubicBezTo>
                  <a:cubicBezTo>
                    <a:pt x="1843" y="413"/>
                    <a:pt x="1638" y="242"/>
                    <a:pt x="1467" y="71"/>
                  </a:cubicBezTo>
                  <a:cubicBezTo>
                    <a:pt x="1365" y="3"/>
                    <a:pt x="1297" y="3"/>
                    <a:pt x="1263" y="3"/>
                  </a:cubicBezTo>
                  <a:cubicBezTo>
                    <a:pt x="1237" y="2"/>
                    <a:pt x="1211" y="1"/>
                    <a:pt x="118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29"/>
            <p:cNvSpPr/>
            <p:nvPr/>
          </p:nvSpPr>
          <p:spPr>
            <a:xfrm>
              <a:off x="3524200" y="4233075"/>
              <a:ext cx="42675" cy="49025"/>
            </a:xfrm>
            <a:custGeom>
              <a:avLst/>
              <a:gdLst/>
              <a:ahLst/>
              <a:cxnLst/>
              <a:rect l="l" t="t" r="r" b="b"/>
              <a:pathLst>
                <a:path w="1707" h="1961" extrusionOk="0">
                  <a:moveTo>
                    <a:pt x="990" y="1"/>
                  </a:moveTo>
                  <a:cubicBezTo>
                    <a:pt x="922" y="103"/>
                    <a:pt x="785" y="274"/>
                    <a:pt x="683" y="410"/>
                  </a:cubicBezTo>
                  <a:cubicBezTo>
                    <a:pt x="444" y="854"/>
                    <a:pt x="239" y="1263"/>
                    <a:pt x="0" y="1741"/>
                  </a:cubicBezTo>
                  <a:cubicBezTo>
                    <a:pt x="137" y="1877"/>
                    <a:pt x="342" y="1946"/>
                    <a:pt x="512" y="1946"/>
                  </a:cubicBezTo>
                  <a:cubicBezTo>
                    <a:pt x="572" y="1956"/>
                    <a:pt x="631" y="1960"/>
                    <a:pt x="688" y="1960"/>
                  </a:cubicBezTo>
                  <a:cubicBezTo>
                    <a:pt x="1216" y="1960"/>
                    <a:pt x="1611" y="1551"/>
                    <a:pt x="1672" y="1058"/>
                  </a:cubicBezTo>
                  <a:cubicBezTo>
                    <a:pt x="1706" y="581"/>
                    <a:pt x="1433" y="103"/>
                    <a:pt x="990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29"/>
            <p:cNvSpPr/>
            <p:nvPr/>
          </p:nvSpPr>
          <p:spPr>
            <a:xfrm>
              <a:off x="3620600" y="4243975"/>
              <a:ext cx="54625" cy="50925"/>
            </a:xfrm>
            <a:custGeom>
              <a:avLst/>
              <a:gdLst/>
              <a:ahLst/>
              <a:cxnLst/>
              <a:rect l="l" t="t" r="r" b="b"/>
              <a:pathLst>
                <a:path w="2185" h="2037" extrusionOk="0">
                  <a:moveTo>
                    <a:pt x="1075" y="1"/>
                  </a:moveTo>
                  <a:cubicBezTo>
                    <a:pt x="576" y="1"/>
                    <a:pt x="132" y="389"/>
                    <a:pt x="68" y="895"/>
                  </a:cubicBezTo>
                  <a:cubicBezTo>
                    <a:pt x="0" y="1475"/>
                    <a:pt x="410" y="1987"/>
                    <a:pt x="990" y="2021"/>
                  </a:cubicBezTo>
                  <a:cubicBezTo>
                    <a:pt x="1043" y="2031"/>
                    <a:pt x="1096" y="2036"/>
                    <a:pt x="1148" y="2036"/>
                  </a:cubicBezTo>
                  <a:cubicBezTo>
                    <a:pt x="1631" y="2036"/>
                    <a:pt x="2051" y="1627"/>
                    <a:pt x="2082" y="1134"/>
                  </a:cubicBezTo>
                  <a:cubicBezTo>
                    <a:pt x="2184" y="554"/>
                    <a:pt x="1740" y="42"/>
                    <a:pt x="1195" y="8"/>
                  </a:cubicBezTo>
                  <a:cubicBezTo>
                    <a:pt x="1154" y="3"/>
                    <a:pt x="1115" y="1"/>
                    <a:pt x="107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29"/>
            <p:cNvSpPr/>
            <p:nvPr/>
          </p:nvSpPr>
          <p:spPr>
            <a:xfrm>
              <a:off x="3727225" y="4256900"/>
              <a:ext cx="53775" cy="50775"/>
            </a:xfrm>
            <a:custGeom>
              <a:avLst/>
              <a:gdLst/>
              <a:ahLst/>
              <a:cxnLst/>
              <a:rect l="l" t="t" r="r" b="b"/>
              <a:pathLst>
                <a:path w="2151" h="2031" extrusionOk="0">
                  <a:moveTo>
                    <a:pt x="1126" y="1"/>
                  </a:moveTo>
                  <a:cubicBezTo>
                    <a:pt x="607" y="1"/>
                    <a:pt x="134" y="369"/>
                    <a:pt x="69" y="924"/>
                  </a:cubicBezTo>
                  <a:cubicBezTo>
                    <a:pt x="1" y="1470"/>
                    <a:pt x="410" y="1982"/>
                    <a:pt x="956" y="2016"/>
                  </a:cubicBezTo>
                  <a:cubicBezTo>
                    <a:pt x="1013" y="2026"/>
                    <a:pt x="1069" y="2031"/>
                    <a:pt x="1124" y="2031"/>
                  </a:cubicBezTo>
                  <a:cubicBezTo>
                    <a:pt x="1631" y="2031"/>
                    <a:pt x="2051" y="1622"/>
                    <a:pt x="2082" y="1129"/>
                  </a:cubicBezTo>
                  <a:cubicBezTo>
                    <a:pt x="2150" y="583"/>
                    <a:pt x="1741" y="71"/>
                    <a:pt x="1195" y="3"/>
                  </a:cubicBezTo>
                  <a:cubicBezTo>
                    <a:pt x="1172" y="2"/>
                    <a:pt x="1149" y="1"/>
                    <a:pt x="112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29"/>
            <p:cNvSpPr/>
            <p:nvPr/>
          </p:nvSpPr>
          <p:spPr>
            <a:xfrm>
              <a:off x="3833850" y="4269700"/>
              <a:ext cx="53775" cy="50775"/>
            </a:xfrm>
            <a:custGeom>
              <a:avLst/>
              <a:gdLst/>
              <a:ahLst/>
              <a:cxnLst/>
              <a:rect l="l" t="t" r="r" b="b"/>
              <a:pathLst>
                <a:path w="2151" h="2031" extrusionOk="0">
                  <a:moveTo>
                    <a:pt x="1126" y="1"/>
                  </a:moveTo>
                  <a:cubicBezTo>
                    <a:pt x="607" y="1"/>
                    <a:pt x="135" y="368"/>
                    <a:pt x="69" y="924"/>
                  </a:cubicBezTo>
                  <a:cubicBezTo>
                    <a:pt x="1" y="1470"/>
                    <a:pt x="410" y="1982"/>
                    <a:pt x="956" y="2016"/>
                  </a:cubicBezTo>
                  <a:cubicBezTo>
                    <a:pt x="1013" y="2026"/>
                    <a:pt x="1069" y="2031"/>
                    <a:pt x="1124" y="2031"/>
                  </a:cubicBezTo>
                  <a:cubicBezTo>
                    <a:pt x="1632" y="2031"/>
                    <a:pt x="2052" y="1622"/>
                    <a:pt x="2082" y="1129"/>
                  </a:cubicBezTo>
                  <a:cubicBezTo>
                    <a:pt x="2151" y="583"/>
                    <a:pt x="1741" y="71"/>
                    <a:pt x="1195" y="3"/>
                  </a:cubicBezTo>
                  <a:cubicBezTo>
                    <a:pt x="1172" y="1"/>
                    <a:pt x="1149" y="1"/>
                    <a:pt x="112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29"/>
            <p:cNvSpPr/>
            <p:nvPr/>
          </p:nvSpPr>
          <p:spPr>
            <a:xfrm>
              <a:off x="3940500" y="4282500"/>
              <a:ext cx="53775" cy="50775"/>
            </a:xfrm>
            <a:custGeom>
              <a:avLst/>
              <a:gdLst/>
              <a:ahLst/>
              <a:cxnLst/>
              <a:rect l="l" t="t" r="r" b="b"/>
              <a:pathLst>
                <a:path w="2151" h="2031" extrusionOk="0">
                  <a:moveTo>
                    <a:pt x="1126" y="1"/>
                  </a:moveTo>
                  <a:cubicBezTo>
                    <a:pt x="606" y="1"/>
                    <a:pt x="134" y="368"/>
                    <a:pt x="69" y="924"/>
                  </a:cubicBezTo>
                  <a:cubicBezTo>
                    <a:pt x="0" y="1470"/>
                    <a:pt x="410" y="1982"/>
                    <a:pt x="956" y="2016"/>
                  </a:cubicBezTo>
                  <a:cubicBezTo>
                    <a:pt x="1012" y="2026"/>
                    <a:pt x="1068" y="2031"/>
                    <a:pt x="1123" y="2031"/>
                  </a:cubicBezTo>
                  <a:cubicBezTo>
                    <a:pt x="1631" y="2031"/>
                    <a:pt x="2051" y="1621"/>
                    <a:pt x="2082" y="1129"/>
                  </a:cubicBezTo>
                  <a:cubicBezTo>
                    <a:pt x="2150" y="583"/>
                    <a:pt x="1741" y="71"/>
                    <a:pt x="1195" y="3"/>
                  </a:cubicBezTo>
                  <a:cubicBezTo>
                    <a:pt x="1172" y="1"/>
                    <a:pt x="1149" y="1"/>
                    <a:pt x="112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29"/>
            <p:cNvSpPr/>
            <p:nvPr/>
          </p:nvSpPr>
          <p:spPr>
            <a:xfrm>
              <a:off x="4047975" y="4314125"/>
              <a:ext cx="11975" cy="27325"/>
            </a:xfrm>
            <a:custGeom>
              <a:avLst/>
              <a:gdLst/>
              <a:ahLst/>
              <a:cxnLst/>
              <a:rect l="l" t="t" r="r" b="b"/>
              <a:pathLst>
                <a:path w="479" h="1093" extrusionOk="0">
                  <a:moveTo>
                    <a:pt x="69" y="0"/>
                  </a:moveTo>
                  <a:cubicBezTo>
                    <a:pt x="69" y="34"/>
                    <a:pt x="35" y="68"/>
                    <a:pt x="35" y="171"/>
                  </a:cubicBezTo>
                  <a:cubicBezTo>
                    <a:pt x="1" y="546"/>
                    <a:pt x="171" y="887"/>
                    <a:pt x="479" y="1092"/>
                  </a:cubicBezTo>
                  <a:cubicBezTo>
                    <a:pt x="342" y="751"/>
                    <a:pt x="206" y="376"/>
                    <a:pt x="69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29"/>
            <p:cNvSpPr/>
            <p:nvPr/>
          </p:nvSpPr>
          <p:spPr>
            <a:xfrm>
              <a:off x="4260400" y="4320750"/>
              <a:ext cx="52925" cy="50925"/>
            </a:xfrm>
            <a:custGeom>
              <a:avLst/>
              <a:gdLst/>
              <a:ahLst/>
              <a:cxnLst/>
              <a:rect l="l" t="t" r="r" b="b"/>
              <a:pathLst>
                <a:path w="2117" h="2037" extrusionOk="0">
                  <a:moveTo>
                    <a:pt x="1035" y="1"/>
                  </a:moveTo>
                  <a:cubicBezTo>
                    <a:pt x="508" y="1"/>
                    <a:pt x="66" y="392"/>
                    <a:pt x="35" y="930"/>
                  </a:cubicBezTo>
                  <a:cubicBezTo>
                    <a:pt x="0" y="1475"/>
                    <a:pt x="376" y="1987"/>
                    <a:pt x="922" y="2021"/>
                  </a:cubicBezTo>
                  <a:cubicBezTo>
                    <a:pt x="978" y="2031"/>
                    <a:pt x="1034" y="2036"/>
                    <a:pt x="1089" y="2036"/>
                  </a:cubicBezTo>
                  <a:cubicBezTo>
                    <a:pt x="1597" y="2036"/>
                    <a:pt x="2017" y="1627"/>
                    <a:pt x="2048" y="1134"/>
                  </a:cubicBezTo>
                  <a:cubicBezTo>
                    <a:pt x="2116" y="588"/>
                    <a:pt x="1707" y="76"/>
                    <a:pt x="1161" y="8"/>
                  </a:cubicBezTo>
                  <a:cubicBezTo>
                    <a:pt x="1118" y="3"/>
                    <a:pt x="1076" y="1"/>
                    <a:pt x="103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29"/>
            <p:cNvSpPr/>
            <p:nvPr/>
          </p:nvSpPr>
          <p:spPr>
            <a:xfrm>
              <a:off x="4367025" y="4333550"/>
              <a:ext cx="53775" cy="50925"/>
            </a:xfrm>
            <a:custGeom>
              <a:avLst/>
              <a:gdLst/>
              <a:ahLst/>
              <a:cxnLst/>
              <a:rect l="l" t="t" r="r" b="b"/>
              <a:pathLst>
                <a:path w="2151" h="2037" extrusionOk="0">
                  <a:moveTo>
                    <a:pt x="1075" y="1"/>
                  </a:moveTo>
                  <a:cubicBezTo>
                    <a:pt x="572" y="1"/>
                    <a:pt x="101" y="392"/>
                    <a:pt x="69" y="929"/>
                  </a:cubicBezTo>
                  <a:cubicBezTo>
                    <a:pt x="1" y="1475"/>
                    <a:pt x="410" y="1987"/>
                    <a:pt x="956" y="2021"/>
                  </a:cubicBezTo>
                  <a:cubicBezTo>
                    <a:pt x="1013" y="2031"/>
                    <a:pt x="1069" y="2036"/>
                    <a:pt x="1124" y="2036"/>
                  </a:cubicBezTo>
                  <a:cubicBezTo>
                    <a:pt x="1632" y="2036"/>
                    <a:pt x="2052" y="1627"/>
                    <a:pt x="2082" y="1134"/>
                  </a:cubicBezTo>
                  <a:cubicBezTo>
                    <a:pt x="2151" y="588"/>
                    <a:pt x="1741" y="76"/>
                    <a:pt x="1195" y="8"/>
                  </a:cubicBezTo>
                  <a:cubicBezTo>
                    <a:pt x="1155" y="3"/>
                    <a:pt x="1115" y="1"/>
                    <a:pt x="107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29"/>
            <p:cNvSpPr/>
            <p:nvPr/>
          </p:nvSpPr>
          <p:spPr>
            <a:xfrm>
              <a:off x="4473675" y="4346350"/>
              <a:ext cx="53750" cy="50900"/>
            </a:xfrm>
            <a:custGeom>
              <a:avLst/>
              <a:gdLst/>
              <a:ahLst/>
              <a:cxnLst/>
              <a:rect l="l" t="t" r="r" b="b"/>
              <a:pathLst>
                <a:path w="2150" h="2036" extrusionOk="0">
                  <a:moveTo>
                    <a:pt x="1075" y="0"/>
                  </a:moveTo>
                  <a:cubicBezTo>
                    <a:pt x="576" y="0"/>
                    <a:pt x="132" y="392"/>
                    <a:pt x="68" y="929"/>
                  </a:cubicBezTo>
                  <a:cubicBezTo>
                    <a:pt x="0" y="1475"/>
                    <a:pt x="410" y="1987"/>
                    <a:pt x="990" y="2021"/>
                  </a:cubicBezTo>
                  <a:cubicBezTo>
                    <a:pt x="1043" y="2031"/>
                    <a:pt x="1096" y="2036"/>
                    <a:pt x="1148" y="2036"/>
                  </a:cubicBezTo>
                  <a:cubicBezTo>
                    <a:pt x="1631" y="2036"/>
                    <a:pt x="2051" y="1627"/>
                    <a:pt x="2082" y="1134"/>
                  </a:cubicBezTo>
                  <a:cubicBezTo>
                    <a:pt x="2150" y="588"/>
                    <a:pt x="1740" y="76"/>
                    <a:pt x="1194" y="8"/>
                  </a:cubicBezTo>
                  <a:cubicBezTo>
                    <a:pt x="1155" y="3"/>
                    <a:pt x="1115" y="0"/>
                    <a:pt x="107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29"/>
            <p:cNvSpPr/>
            <p:nvPr/>
          </p:nvSpPr>
          <p:spPr>
            <a:xfrm>
              <a:off x="4580300" y="4359150"/>
              <a:ext cx="52925" cy="50900"/>
            </a:xfrm>
            <a:custGeom>
              <a:avLst/>
              <a:gdLst/>
              <a:ahLst/>
              <a:cxnLst/>
              <a:rect l="l" t="t" r="r" b="b"/>
              <a:pathLst>
                <a:path w="2117" h="2036" extrusionOk="0">
                  <a:moveTo>
                    <a:pt x="1035" y="0"/>
                  </a:moveTo>
                  <a:cubicBezTo>
                    <a:pt x="508" y="0"/>
                    <a:pt x="66" y="391"/>
                    <a:pt x="35" y="929"/>
                  </a:cubicBezTo>
                  <a:cubicBezTo>
                    <a:pt x="1" y="1475"/>
                    <a:pt x="376" y="1953"/>
                    <a:pt x="922" y="2021"/>
                  </a:cubicBezTo>
                  <a:cubicBezTo>
                    <a:pt x="978" y="2031"/>
                    <a:pt x="1034" y="2036"/>
                    <a:pt x="1089" y="2036"/>
                  </a:cubicBezTo>
                  <a:cubicBezTo>
                    <a:pt x="1597" y="2036"/>
                    <a:pt x="2017" y="1626"/>
                    <a:pt x="2048" y="1134"/>
                  </a:cubicBezTo>
                  <a:cubicBezTo>
                    <a:pt x="2116" y="554"/>
                    <a:pt x="1707" y="76"/>
                    <a:pt x="1161" y="8"/>
                  </a:cubicBezTo>
                  <a:cubicBezTo>
                    <a:pt x="1118" y="3"/>
                    <a:pt x="1076" y="0"/>
                    <a:pt x="103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29"/>
            <p:cNvSpPr/>
            <p:nvPr/>
          </p:nvSpPr>
          <p:spPr>
            <a:xfrm>
              <a:off x="3552350" y="4328425"/>
              <a:ext cx="54625" cy="50725"/>
            </a:xfrm>
            <a:custGeom>
              <a:avLst/>
              <a:gdLst/>
              <a:ahLst/>
              <a:cxnLst/>
              <a:rect l="l" t="t" r="r" b="b"/>
              <a:pathLst>
                <a:path w="2185" h="2029" extrusionOk="0">
                  <a:moveTo>
                    <a:pt x="1075" y="1"/>
                  </a:moveTo>
                  <a:cubicBezTo>
                    <a:pt x="576" y="1"/>
                    <a:pt x="132" y="390"/>
                    <a:pt x="69" y="896"/>
                  </a:cubicBezTo>
                  <a:cubicBezTo>
                    <a:pt x="0" y="1476"/>
                    <a:pt x="410" y="1987"/>
                    <a:pt x="990" y="2022"/>
                  </a:cubicBezTo>
                  <a:cubicBezTo>
                    <a:pt x="1030" y="2027"/>
                    <a:pt x="1070" y="2029"/>
                    <a:pt x="1109" y="2029"/>
                  </a:cubicBezTo>
                  <a:cubicBezTo>
                    <a:pt x="1604" y="2029"/>
                    <a:pt x="2019" y="1640"/>
                    <a:pt x="2082" y="1134"/>
                  </a:cubicBezTo>
                  <a:cubicBezTo>
                    <a:pt x="2184" y="554"/>
                    <a:pt x="1741" y="42"/>
                    <a:pt x="1195" y="8"/>
                  </a:cubicBezTo>
                  <a:cubicBezTo>
                    <a:pt x="1155" y="3"/>
                    <a:pt x="1115" y="1"/>
                    <a:pt x="107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29"/>
            <p:cNvSpPr/>
            <p:nvPr/>
          </p:nvSpPr>
          <p:spPr>
            <a:xfrm>
              <a:off x="3658975" y="4341375"/>
              <a:ext cx="52925" cy="50575"/>
            </a:xfrm>
            <a:custGeom>
              <a:avLst/>
              <a:gdLst/>
              <a:ahLst/>
              <a:cxnLst/>
              <a:rect l="l" t="t" r="r" b="b"/>
              <a:pathLst>
                <a:path w="2117" h="2023" extrusionOk="0">
                  <a:moveTo>
                    <a:pt x="1126" y="0"/>
                  </a:moveTo>
                  <a:cubicBezTo>
                    <a:pt x="607" y="0"/>
                    <a:pt x="134" y="366"/>
                    <a:pt x="69" y="889"/>
                  </a:cubicBezTo>
                  <a:cubicBezTo>
                    <a:pt x="1" y="1469"/>
                    <a:pt x="410" y="1981"/>
                    <a:pt x="990" y="2015"/>
                  </a:cubicBezTo>
                  <a:cubicBezTo>
                    <a:pt x="1030" y="2020"/>
                    <a:pt x="1070" y="2023"/>
                    <a:pt x="1110" y="2023"/>
                  </a:cubicBezTo>
                  <a:cubicBezTo>
                    <a:pt x="1609" y="2023"/>
                    <a:pt x="2051" y="1634"/>
                    <a:pt x="2082" y="1128"/>
                  </a:cubicBezTo>
                  <a:cubicBezTo>
                    <a:pt x="2116" y="548"/>
                    <a:pt x="1741" y="36"/>
                    <a:pt x="1195" y="2"/>
                  </a:cubicBezTo>
                  <a:cubicBezTo>
                    <a:pt x="1172" y="1"/>
                    <a:pt x="1149" y="0"/>
                    <a:pt x="112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29"/>
            <p:cNvSpPr/>
            <p:nvPr/>
          </p:nvSpPr>
          <p:spPr>
            <a:xfrm>
              <a:off x="3765625" y="4354025"/>
              <a:ext cx="52900" cy="50725"/>
            </a:xfrm>
            <a:custGeom>
              <a:avLst/>
              <a:gdLst/>
              <a:ahLst/>
              <a:cxnLst/>
              <a:rect l="l" t="t" r="r" b="b"/>
              <a:pathLst>
                <a:path w="2116" h="2029" extrusionOk="0">
                  <a:moveTo>
                    <a:pt x="1075" y="1"/>
                  </a:moveTo>
                  <a:cubicBezTo>
                    <a:pt x="576" y="1"/>
                    <a:pt x="132" y="389"/>
                    <a:pt x="68" y="895"/>
                  </a:cubicBezTo>
                  <a:cubicBezTo>
                    <a:pt x="0" y="1475"/>
                    <a:pt x="410" y="1987"/>
                    <a:pt x="990" y="2021"/>
                  </a:cubicBezTo>
                  <a:cubicBezTo>
                    <a:pt x="1030" y="2026"/>
                    <a:pt x="1070" y="2029"/>
                    <a:pt x="1109" y="2029"/>
                  </a:cubicBezTo>
                  <a:cubicBezTo>
                    <a:pt x="1608" y="2029"/>
                    <a:pt x="2050" y="1640"/>
                    <a:pt x="2082" y="1134"/>
                  </a:cubicBezTo>
                  <a:cubicBezTo>
                    <a:pt x="2116" y="554"/>
                    <a:pt x="1740" y="42"/>
                    <a:pt x="1194" y="8"/>
                  </a:cubicBezTo>
                  <a:cubicBezTo>
                    <a:pt x="1154" y="3"/>
                    <a:pt x="1115" y="1"/>
                    <a:pt x="107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29"/>
            <p:cNvSpPr/>
            <p:nvPr/>
          </p:nvSpPr>
          <p:spPr>
            <a:xfrm>
              <a:off x="3873100" y="4366825"/>
              <a:ext cx="53775" cy="50725"/>
            </a:xfrm>
            <a:custGeom>
              <a:avLst/>
              <a:gdLst/>
              <a:ahLst/>
              <a:cxnLst/>
              <a:rect l="l" t="t" r="r" b="b"/>
              <a:pathLst>
                <a:path w="2151" h="2029" extrusionOk="0">
                  <a:moveTo>
                    <a:pt x="1041" y="0"/>
                  </a:moveTo>
                  <a:cubicBezTo>
                    <a:pt x="542" y="0"/>
                    <a:pt x="98" y="389"/>
                    <a:pt x="35" y="895"/>
                  </a:cubicBezTo>
                  <a:cubicBezTo>
                    <a:pt x="1" y="1475"/>
                    <a:pt x="376" y="1987"/>
                    <a:pt x="956" y="2021"/>
                  </a:cubicBezTo>
                  <a:cubicBezTo>
                    <a:pt x="996" y="2026"/>
                    <a:pt x="1036" y="2029"/>
                    <a:pt x="1075" y="2029"/>
                  </a:cubicBezTo>
                  <a:cubicBezTo>
                    <a:pt x="1575" y="2029"/>
                    <a:pt x="2016" y="1640"/>
                    <a:pt x="2048" y="1134"/>
                  </a:cubicBezTo>
                  <a:cubicBezTo>
                    <a:pt x="2150" y="554"/>
                    <a:pt x="1707" y="42"/>
                    <a:pt x="1161" y="8"/>
                  </a:cubicBezTo>
                  <a:cubicBezTo>
                    <a:pt x="1121" y="3"/>
                    <a:pt x="1081" y="0"/>
                    <a:pt x="1041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29"/>
            <p:cNvSpPr/>
            <p:nvPr/>
          </p:nvSpPr>
          <p:spPr>
            <a:xfrm>
              <a:off x="3979725" y="4379625"/>
              <a:ext cx="53775" cy="50725"/>
            </a:xfrm>
            <a:custGeom>
              <a:avLst/>
              <a:gdLst/>
              <a:ahLst/>
              <a:cxnLst/>
              <a:rect l="l" t="t" r="r" b="b"/>
              <a:pathLst>
                <a:path w="2151" h="2029" extrusionOk="0">
                  <a:moveTo>
                    <a:pt x="1042" y="0"/>
                  </a:moveTo>
                  <a:cubicBezTo>
                    <a:pt x="542" y="0"/>
                    <a:pt x="98" y="389"/>
                    <a:pt x="35" y="895"/>
                  </a:cubicBezTo>
                  <a:cubicBezTo>
                    <a:pt x="1" y="1475"/>
                    <a:pt x="376" y="1987"/>
                    <a:pt x="956" y="2021"/>
                  </a:cubicBezTo>
                  <a:cubicBezTo>
                    <a:pt x="996" y="2026"/>
                    <a:pt x="1036" y="2028"/>
                    <a:pt x="1076" y="2028"/>
                  </a:cubicBezTo>
                  <a:cubicBezTo>
                    <a:pt x="1575" y="2028"/>
                    <a:pt x="2017" y="1640"/>
                    <a:pt x="2048" y="1134"/>
                  </a:cubicBezTo>
                  <a:cubicBezTo>
                    <a:pt x="2151" y="554"/>
                    <a:pt x="1707" y="42"/>
                    <a:pt x="1161" y="8"/>
                  </a:cubicBezTo>
                  <a:cubicBezTo>
                    <a:pt x="1121" y="3"/>
                    <a:pt x="1081" y="0"/>
                    <a:pt x="1042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29"/>
            <p:cNvSpPr/>
            <p:nvPr/>
          </p:nvSpPr>
          <p:spPr>
            <a:xfrm>
              <a:off x="4090625" y="4392600"/>
              <a:ext cx="47800" cy="50550"/>
            </a:xfrm>
            <a:custGeom>
              <a:avLst/>
              <a:gdLst/>
              <a:ahLst/>
              <a:cxnLst/>
              <a:rect l="l" t="t" r="r" b="b"/>
              <a:pathLst>
                <a:path w="1912" h="2022" extrusionOk="0">
                  <a:moveTo>
                    <a:pt x="683" y="1"/>
                  </a:moveTo>
                  <a:cubicBezTo>
                    <a:pt x="376" y="581"/>
                    <a:pt x="137" y="1127"/>
                    <a:pt x="1" y="1502"/>
                  </a:cubicBezTo>
                  <a:cubicBezTo>
                    <a:pt x="137" y="1741"/>
                    <a:pt x="445" y="1980"/>
                    <a:pt x="786" y="2014"/>
                  </a:cubicBezTo>
                  <a:cubicBezTo>
                    <a:pt x="826" y="2019"/>
                    <a:pt x="866" y="2021"/>
                    <a:pt x="905" y="2021"/>
                  </a:cubicBezTo>
                  <a:cubicBezTo>
                    <a:pt x="1404" y="2021"/>
                    <a:pt x="1846" y="1633"/>
                    <a:pt x="1878" y="1127"/>
                  </a:cubicBezTo>
                  <a:cubicBezTo>
                    <a:pt x="1912" y="547"/>
                    <a:pt x="1536" y="35"/>
                    <a:pt x="99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29"/>
            <p:cNvSpPr/>
            <p:nvPr/>
          </p:nvSpPr>
          <p:spPr>
            <a:xfrm>
              <a:off x="4193000" y="4405200"/>
              <a:ext cx="52925" cy="50600"/>
            </a:xfrm>
            <a:custGeom>
              <a:avLst/>
              <a:gdLst/>
              <a:ahLst/>
              <a:cxnLst/>
              <a:rect l="l" t="t" r="r" b="b"/>
              <a:pathLst>
                <a:path w="2117" h="2024" extrusionOk="0">
                  <a:moveTo>
                    <a:pt x="1041" y="1"/>
                  </a:moveTo>
                  <a:cubicBezTo>
                    <a:pt x="542" y="1"/>
                    <a:pt x="98" y="390"/>
                    <a:pt x="35" y="896"/>
                  </a:cubicBezTo>
                  <a:cubicBezTo>
                    <a:pt x="1" y="1476"/>
                    <a:pt x="376" y="1988"/>
                    <a:pt x="922" y="2022"/>
                  </a:cubicBezTo>
                  <a:cubicBezTo>
                    <a:pt x="947" y="2023"/>
                    <a:pt x="971" y="2024"/>
                    <a:pt x="995" y="2024"/>
                  </a:cubicBezTo>
                  <a:cubicBezTo>
                    <a:pt x="1544" y="2024"/>
                    <a:pt x="2015" y="1657"/>
                    <a:pt x="2048" y="1134"/>
                  </a:cubicBezTo>
                  <a:cubicBezTo>
                    <a:pt x="2116" y="554"/>
                    <a:pt x="1707" y="43"/>
                    <a:pt x="1161" y="8"/>
                  </a:cubicBezTo>
                  <a:cubicBezTo>
                    <a:pt x="1121" y="3"/>
                    <a:pt x="1081" y="1"/>
                    <a:pt x="104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29"/>
            <p:cNvSpPr/>
            <p:nvPr/>
          </p:nvSpPr>
          <p:spPr>
            <a:xfrm>
              <a:off x="4299650" y="4418000"/>
              <a:ext cx="52900" cy="50600"/>
            </a:xfrm>
            <a:custGeom>
              <a:avLst/>
              <a:gdLst/>
              <a:ahLst/>
              <a:cxnLst/>
              <a:rect l="l" t="t" r="r" b="b"/>
              <a:pathLst>
                <a:path w="2116" h="2024" extrusionOk="0">
                  <a:moveTo>
                    <a:pt x="1041" y="1"/>
                  </a:moveTo>
                  <a:cubicBezTo>
                    <a:pt x="542" y="1"/>
                    <a:pt x="97" y="390"/>
                    <a:pt x="34" y="895"/>
                  </a:cubicBezTo>
                  <a:cubicBezTo>
                    <a:pt x="0" y="1476"/>
                    <a:pt x="375" y="1987"/>
                    <a:pt x="921" y="2021"/>
                  </a:cubicBezTo>
                  <a:cubicBezTo>
                    <a:pt x="946" y="2023"/>
                    <a:pt x="970" y="2024"/>
                    <a:pt x="994" y="2024"/>
                  </a:cubicBezTo>
                  <a:cubicBezTo>
                    <a:pt x="1544" y="2024"/>
                    <a:pt x="2015" y="1657"/>
                    <a:pt x="2047" y="1134"/>
                  </a:cubicBezTo>
                  <a:cubicBezTo>
                    <a:pt x="2116" y="554"/>
                    <a:pt x="1706" y="42"/>
                    <a:pt x="1160" y="8"/>
                  </a:cubicBezTo>
                  <a:cubicBezTo>
                    <a:pt x="1120" y="3"/>
                    <a:pt x="1080" y="1"/>
                    <a:pt x="104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29"/>
            <p:cNvSpPr/>
            <p:nvPr/>
          </p:nvSpPr>
          <p:spPr>
            <a:xfrm>
              <a:off x="4406275" y="4430800"/>
              <a:ext cx="52050" cy="50725"/>
            </a:xfrm>
            <a:custGeom>
              <a:avLst/>
              <a:gdLst/>
              <a:ahLst/>
              <a:cxnLst/>
              <a:rect l="l" t="t" r="r" b="b"/>
              <a:pathLst>
                <a:path w="2082" h="2029" extrusionOk="0">
                  <a:moveTo>
                    <a:pt x="1041" y="1"/>
                  </a:moveTo>
                  <a:cubicBezTo>
                    <a:pt x="542" y="1"/>
                    <a:pt x="98" y="389"/>
                    <a:pt x="35" y="895"/>
                  </a:cubicBezTo>
                  <a:cubicBezTo>
                    <a:pt x="0" y="1475"/>
                    <a:pt x="376" y="1987"/>
                    <a:pt x="956" y="2021"/>
                  </a:cubicBezTo>
                  <a:cubicBezTo>
                    <a:pt x="996" y="2026"/>
                    <a:pt x="1036" y="2029"/>
                    <a:pt x="1075" y="2029"/>
                  </a:cubicBezTo>
                  <a:cubicBezTo>
                    <a:pt x="1574" y="2029"/>
                    <a:pt x="2016" y="1640"/>
                    <a:pt x="2048" y="1134"/>
                  </a:cubicBezTo>
                  <a:cubicBezTo>
                    <a:pt x="2082" y="554"/>
                    <a:pt x="1707" y="42"/>
                    <a:pt x="1161" y="8"/>
                  </a:cubicBezTo>
                  <a:cubicBezTo>
                    <a:pt x="1121" y="3"/>
                    <a:pt x="1081" y="1"/>
                    <a:pt x="104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29"/>
            <p:cNvSpPr/>
            <p:nvPr/>
          </p:nvSpPr>
          <p:spPr>
            <a:xfrm>
              <a:off x="4512900" y="4443725"/>
              <a:ext cx="52075" cy="50600"/>
            </a:xfrm>
            <a:custGeom>
              <a:avLst/>
              <a:gdLst/>
              <a:ahLst/>
              <a:cxnLst/>
              <a:rect l="l" t="t" r="r" b="b"/>
              <a:pathLst>
                <a:path w="2083" h="2024" extrusionOk="0">
                  <a:moveTo>
                    <a:pt x="1092" y="1"/>
                  </a:moveTo>
                  <a:cubicBezTo>
                    <a:pt x="573" y="1"/>
                    <a:pt x="100" y="367"/>
                    <a:pt x="35" y="890"/>
                  </a:cubicBezTo>
                  <a:cubicBezTo>
                    <a:pt x="1" y="1470"/>
                    <a:pt x="376" y="1982"/>
                    <a:pt x="956" y="2016"/>
                  </a:cubicBezTo>
                  <a:cubicBezTo>
                    <a:pt x="996" y="2021"/>
                    <a:pt x="1036" y="2024"/>
                    <a:pt x="1076" y="2024"/>
                  </a:cubicBezTo>
                  <a:cubicBezTo>
                    <a:pt x="1575" y="2024"/>
                    <a:pt x="2017" y="1635"/>
                    <a:pt x="2048" y="1129"/>
                  </a:cubicBezTo>
                  <a:cubicBezTo>
                    <a:pt x="2082" y="549"/>
                    <a:pt x="1707" y="37"/>
                    <a:pt x="1161" y="3"/>
                  </a:cubicBezTo>
                  <a:cubicBezTo>
                    <a:pt x="1138" y="1"/>
                    <a:pt x="1115" y="1"/>
                    <a:pt x="1092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29"/>
            <p:cNvSpPr/>
            <p:nvPr/>
          </p:nvSpPr>
          <p:spPr>
            <a:xfrm>
              <a:off x="4619550" y="4456400"/>
              <a:ext cx="52900" cy="50725"/>
            </a:xfrm>
            <a:custGeom>
              <a:avLst/>
              <a:gdLst/>
              <a:ahLst/>
              <a:cxnLst/>
              <a:rect l="l" t="t" r="r" b="b"/>
              <a:pathLst>
                <a:path w="2116" h="2029" extrusionOk="0">
                  <a:moveTo>
                    <a:pt x="1041" y="0"/>
                  </a:moveTo>
                  <a:cubicBezTo>
                    <a:pt x="542" y="0"/>
                    <a:pt x="98" y="389"/>
                    <a:pt x="34" y="895"/>
                  </a:cubicBezTo>
                  <a:cubicBezTo>
                    <a:pt x="0" y="1475"/>
                    <a:pt x="376" y="1987"/>
                    <a:pt x="956" y="2021"/>
                  </a:cubicBezTo>
                  <a:cubicBezTo>
                    <a:pt x="996" y="2026"/>
                    <a:pt x="1036" y="2028"/>
                    <a:pt x="1075" y="2028"/>
                  </a:cubicBezTo>
                  <a:cubicBezTo>
                    <a:pt x="1574" y="2028"/>
                    <a:pt x="2016" y="1640"/>
                    <a:pt x="2048" y="1134"/>
                  </a:cubicBezTo>
                  <a:cubicBezTo>
                    <a:pt x="2116" y="554"/>
                    <a:pt x="1706" y="42"/>
                    <a:pt x="1160" y="8"/>
                  </a:cubicBezTo>
                  <a:cubicBezTo>
                    <a:pt x="1120" y="3"/>
                    <a:pt x="1080" y="0"/>
                    <a:pt x="1041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29"/>
            <p:cNvSpPr/>
            <p:nvPr/>
          </p:nvSpPr>
          <p:spPr>
            <a:xfrm>
              <a:off x="3505425" y="4430775"/>
              <a:ext cx="39275" cy="50575"/>
            </a:xfrm>
            <a:custGeom>
              <a:avLst/>
              <a:gdLst/>
              <a:ahLst/>
              <a:cxnLst/>
              <a:rect l="l" t="t" r="r" b="b"/>
              <a:pathLst>
                <a:path w="1571" h="2023" extrusionOk="0">
                  <a:moveTo>
                    <a:pt x="472" y="0"/>
                  </a:moveTo>
                  <a:cubicBezTo>
                    <a:pt x="305" y="0"/>
                    <a:pt x="141" y="61"/>
                    <a:pt x="1" y="146"/>
                  </a:cubicBezTo>
                  <a:cubicBezTo>
                    <a:pt x="69" y="794"/>
                    <a:pt x="239" y="1408"/>
                    <a:pt x="444" y="2022"/>
                  </a:cubicBezTo>
                  <a:cubicBezTo>
                    <a:pt x="922" y="2022"/>
                    <a:pt x="1400" y="1647"/>
                    <a:pt x="1502" y="1135"/>
                  </a:cubicBezTo>
                  <a:cubicBezTo>
                    <a:pt x="1570" y="555"/>
                    <a:pt x="1161" y="43"/>
                    <a:pt x="581" y="9"/>
                  </a:cubicBezTo>
                  <a:cubicBezTo>
                    <a:pt x="544" y="3"/>
                    <a:pt x="508" y="0"/>
                    <a:pt x="472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29"/>
            <p:cNvSpPr/>
            <p:nvPr/>
          </p:nvSpPr>
          <p:spPr>
            <a:xfrm>
              <a:off x="3598425" y="4443600"/>
              <a:ext cx="52900" cy="50600"/>
            </a:xfrm>
            <a:custGeom>
              <a:avLst/>
              <a:gdLst/>
              <a:ahLst/>
              <a:cxnLst/>
              <a:rect l="l" t="t" r="r" b="b"/>
              <a:pathLst>
                <a:path w="2116" h="2024" extrusionOk="0">
                  <a:moveTo>
                    <a:pt x="1007" y="0"/>
                  </a:moveTo>
                  <a:cubicBezTo>
                    <a:pt x="508" y="0"/>
                    <a:pt x="66" y="389"/>
                    <a:pt x="34" y="895"/>
                  </a:cubicBezTo>
                  <a:cubicBezTo>
                    <a:pt x="0" y="1475"/>
                    <a:pt x="375" y="1987"/>
                    <a:pt x="921" y="2021"/>
                  </a:cubicBezTo>
                  <a:cubicBezTo>
                    <a:pt x="943" y="2023"/>
                    <a:pt x="965" y="2023"/>
                    <a:pt x="986" y="2023"/>
                  </a:cubicBezTo>
                  <a:cubicBezTo>
                    <a:pt x="1476" y="2023"/>
                    <a:pt x="1949" y="1657"/>
                    <a:pt x="2047" y="1134"/>
                  </a:cubicBezTo>
                  <a:cubicBezTo>
                    <a:pt x="2116" y="554"/>
                    <a:pt x="1706" y="42"/>
                    <a:pt x="1126" y="8"/>
                  </a:cubicBezTo>
                  <a:cubicBezTo>
                    <a:pt x="1086" y="3"/>
                    <a:pt x="1046" y="0"/>
                    <a:pt x="1007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29"/>
            <p:cNvSpPr/>
            <p:nvPr/>
          </p:nvSpPr>
          <p:spPr>
            <a:xfrm>
              <a:off x="3705050" y="4456525"/>
              <a:ext cx="52900" cy="50475"/>
            </a:xfrm>
            <a:custGeom>
              <a:avLst/>
              <a:gdLst/>
              <a:ahLst/>
              <a:cxnLst/>
              <a:rect l="l" t="t" r="r" b="b"/>
              <a:pathLst>
                <a:path w="2116" h="2019" extrusionOk="0">
                  <a:moveTo>
                    <a:pt x="1058" y="1"/>
                  </a:moveTo>
                  <a:cubicBezTo>
                    <a:pt x="538" y="1"/>
                    <a:pt x="67" y="367"/>
                    <a:pt x="35" y="890"/>
                  </a:cubicBezTo>
                  <a:cubicBezTo>
                    <a:pt x="0" y="1470"/>
                    <a:pt x="376" y="1982"/>
                    <a:pt x="922" y="2016"/>
                  </a:cubicBezTo>
                  <a:cubicBezTo>
                    <a:pt x="943" y="2017"/>
                    <a:pt x="965" y="2018"/>
                    <a:pt x="986" y="2018"/>
                  </a:cubicBezTo>
                  <a:cubicBezTo>
                    <a:pt x="1476" y="2018"/>
                    <a:pt x="1950" y="1652"/>
                    <a:pt x="2048" y="1129"/>
                  </a:cubicBezTo>
                  <a:cubicBezTo>
                    <a:pt x="2116" y="549"/>
                    <a:pt x="1707" y="37"/>
                    <a:pt x="1126" y="3"/>
                  </a:cubicBezTo>
                  <a:cubicBezTo>
                    <a:pt x="1103" y="1"/>
                    <a:pt x="1080" y="1"/>
                    <a:pt x="105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29"/>
            <p:cNvSpPr/>
            <p:nvPr/>
          </p:nvSpPr>
          <p:spPr>
            <a:xfrm>
              <a:off x="3811675" y="4468150"/>
              <a:ext cx="52075" cy="50925"/>
            </a:xfrm>
            <a:custGeom>
              <a:avLst/>
              <a:gdLst/>
              <a:ahLst/>
              <a:cxnLst/>
              <a:rect l="l" t="t" r="r" b="b"/>
              <a:pathLst>
                <a:path w="2083" h="2037" extrusionOk="0">
                  <a:moveTo>
                    <a:pt x="968" y="1"/>
                  </a:moveTo>
                  <a:cubicBezTo>
                    <a:pt x="485" y="1"/>
                    <a:pt x="66" y="410"/>
                    <a:pt x="35" y="903"/>
                  </a:cubicBezTo>
                  <a:cubicBezTo>
                    <a:pt x="1" y="1449"/>
                    <a:pt x="376" y="1961"/>
                    <a:pt x="922" y="2029"/>
                  </a:cubicBezTo>
                  <a:cubicBezTo>
                    <a:pt x="962" y="2034"/>
                    <a:pt x="1002" y="2036"/>
                    <a:pt x="1041" y="2036"/>
                  </a:cubicBezTo>
                  <a:cubicBezTo>
                    <a:pt x="1541" y="2036"/>
                    <a:pt x="1985" y="1645"/>
                    <a:pt x="2048" y="1107"/>
                  </a:cubicBezTo>
                  <a:cubicBezTo>
                    <a:pt x="2082" y="596"/>
                    <a:pt x="1707" y="84"/>
                    <a:pt x="1127" y="15"/>
                  </a:cubicBezTo>
                  <a:cubicBezTo>
                    <a:pt x="1074" y="6"/>
                    <a:pt x="1021" y="1"/>
                    <a:pt x="96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29"/>
            <p:cNvSpPr/>
            <p:nvPr/>
          </p:nvSpPr>
          <p:spPr>
            <a:xfrm>
              <a:off x="3916600" y="4482000"/>
              <a:ext cx="54625" cy="50575"/>
            </a:xfrm>
            <a:custGeom>
              <a:avLst/>
              <a:gdLst/>
              <a:ahLst/>
              <a:cxnLst/>
              <a:rect l="l" t="t" r="r" b="b"/>
              <a:pathLst>
                <a:path w="2185" h="2023" extrusionOk="0">
                  <a:moveTo>
                    <a:pt x="1076" y="0"/>
                  </a:moveTo>
                  <a:cubicBezTo>
                    <a:pt x="577" y="0"/>
                    <a:pt x="135" y="389"/>
                    <a:pt x="103" y="895"/>
                  </a:cubicBezTo>
                  <a:cubicBezTo>
                    <a:pt x="1" y="1475"/>
                    <a:pt x="444" y="1987"/>
                    <a:pt x="990" y="2021"/>
                  </a:cubicBezTo>
                  <a:cubicBezTo>
                    <a:pt x="1012" y="2022"/>
                    <a:pt x="1034" y="2023"/>
                    <a:pt x="1055" y="2023"/>
                  </a:cubicBezTo>
                  <a:cubicBezTo>
                    <a:pt x="1545" y="2023"/>
                    <a:pt x="2018" y="1656"/>
                    <a:pt x="2117" y="1134"/>
                  </a:cubicBezTo>
                  <a:cubicBezTo>
                    <a:pt x="2185" y="553"/>
                    <a:pt x="1775" y="42"/>
                    <a:pt x="1195" y="7"/>
                  </a:cubicBezTo>
                  <a:cubicBezTo>
                    <a:pt x="1155" y="2"/>
                    <a:pt x="1115" y="0"/>
                    <a:pt x="107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29"/>
            <p:cNvSpPr/>
            <p:nvPr/>
          </p:nvSpPr>
          <p:spPr>
            <a:xfrm>
              <a:off x="4022400" y="4494075"/>
              <a:ext cx="54600" cy="50575"/>
            </a:xfrm>
            <a:custGeom>
              <a:avLst/>
              <a:gdLst/>
              <a:ahLst/>
              <a:cxnLst/>
              <a:rect l="l" t="t" r="r" b="b"/>
              <a:pathLst>
                <a:path w="2184" h="2023" extrusionOk="0">
                  <a:moveTo>
                    <a:pt x="1130" y="0"/>
                  </a:moveTo>
                  <a:cubicBezTo>
                    <a:pt x="640" y="0"/>
                    <a:pt x="168" y="366"/>
                    <a:pt x="102" y="889"/>
                  </a:cubicBezTo>
                  <a:cubicBezTo>
                    <a:pt x="0" y="1435"/>
                    <a:pt x="444" y="1947"/>
                    <a:pt x="990" y="2015"/>
                  </a:cubicBezTo>
                  <a:cubicBezTo>
                    <a:pt x="1030" y="2020"/>
                    <a:pt x="1069" y="2023"/>
                    <a:pt x="1109" y="2023"/>
                  </a:cubicBezTo>
                  <a:cubicBezTo>
                    <a:pt x="1608" y="2023"/>
                    <a:pt x="2050" y="1632"/>
                    <a:pt x="2082" y="1094"/>
                  </a:cubicBezTo>
                  <a:cubicBezTo>
                    <a:pt x="2184" y="548"/>
                    <a:pt x="1740" y="36"/>
                    <a:pt x="1194" y="2"/>
                  </a:cubicBezTo>
                  <a:cubicBezTo>
                    <a:pt x="1173" y="1"/>
                    <a:pt x="1151" y="0"/>
                    <a:pt x="1130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29"/>
            <p:cNvSpPr/>
            <p:nvPr/>
          </p:nvSpPr>
          <p:spPr>
            <a:xfrm>
              <a:off x="4129875" y="4506550"/>
              <a:ext cx="53775" cy="50900"/>
            </a:xfrm>
            <a:custGeom>
              <a:avLst/>
              <a:gdLst/>
              <a:ahLst/>
              <a:cxnLst/>
              <a:rect l="l" t="t" r="r" b="b"/>
              <a:pathLst>
                <a:path w="2151" h="2036" extrusionOk="0">
                  <a:moveTo>
                    <a:pt x="1002" y="0"/>
                  </a:moveTo>
                  <a:cubicBezTo>
                    <a:pt x="519" y="0"/>
                    <a:pt x="100" y="410"/>
                    <a:pt x="69" y="902"/>
                  </a:cubicBezTo>
                  <a:cubicBezTo>
                    <a:pt x="1" y="1448"/>
                    <a:pt x="410" y="1960"/>
                    <a:pt x="956" y="2028"/>
                  </a:cubicBezTo>
                  <a:cubicBezTo>
                    <a:pt x="996" y="2033"/>
                    <a:pt x="1036" y="2036"/>
                    <a:pt x="1075" y="2036"/>
                  </a:cubicBezTo>
                  <a:cubicBezTo>
                    <a:pt x="1574" y="2036"/>
                    <a:pt x="2016" y="1645"/>
                    <a:pt x="2048" y="1107"/>
                  </a:cubicBezTo>
                  <a:cubicBezTo>
                    <a:pt x="2150" y="561"/>
                    <a:pt x="1707" y="49"/>
                    <a:pt x="1161" y="15"/>
                  </a:cubicBezTo>
                  <a:cubicBezTo>
                    <a:pt x="1107" y="5"/>
                    <a:pt x="1055" y="0"/>
                    <a:pt x="1002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29"/>
            <p:cNvSpPr/>
            <p:nvPr/>
          </p:nvSpPr>
          <p:spPr>
            <a:xfrm>
              <a:off x="4236500" y="4519350"/>
              <a:ext cx="53775" cy="50900"/>
            </a:xfrm>
            <a:custGeom>
              <a:avLst/>
              <a:gdLst/>
              <a:ahLst/>
              <a:cxnLst/>
              <a:rect l="l" t="t" r="r" b="b"/>
              <a:pathLst>
                <a:path w="2151" h="2036" extrusionOk="0">
                  <a:moveTo>
                    <a:pt x="1003" y="0"/>
                  </a:moveTo>
                  <a:cubicBezTo>
                    <a:pt x="520" y="0"/>
                    <a:pt x="100" y="409"/>
                    <a:pt x="69" y="902"/>
                  </a:cubicBezTo>
                  <a:cubicBezTo>
                    <a:pt x="1" y="1448"/>
                    <a:pt x="410" y="1960"/>
                    <a:pt x="956" y="2028"/>
                  </a:cubicBezTo>
                  <a:cubicBezTo>
                    <a:pt x="996" y="2033"/>
                    <a:pt x="1036" y="2036"/>
                    <a:pt x="1076" y="2036"/>
                  </a:cubicBezTo>
                  <a:cubicBezTo>
                    <a:pt x="1575" y="2036"/>
                    <a:pt x="2017" y="1644"/>
                    <a:pt x="2048" y="1107"/>
                  </a:cubicBezTo>
                  <a:cubicBezTo>
                    <a:pt x="2151" y="561"/>
                    <a:pt x="1707" y="49"/>
                    <a:pt x="1161" y="15"/>
                  </a:cubicBezTo>
                  <a:cubicBezTo>
                    <a:pt x="1108" y="5"/>
                    <a:pt x="1055" y="0"/>
                    <a:pt x="1003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29"/>
            <p:cNvSpPr/>
            <p:nvPr/>
          </p:nvSpPr>
          <p:spPr>
            <a:xfrm>
              <a:off x="4342300" y="4533175"/>
              <a:ext cx="54625" cy="50600"/>
            </a:xfrm>
            <a:custGeom>
              <a:avLst/>
              <a:gdLst/>
              <a:ahLst/>
              <a:cxnLst/>
              <a:rect l="l" t="t" r="r" b="b"/>
              <a:pathLst>
                <a:path w="2185" h="2024" extrusionOk="0">
                  <a:moveTo>
                    <a:pt x="1075" y="0"/>
                  </a:moveTo>
                  <a:cubicBezTo>
                    <a:pt x="576" y="0"/>
                    <a:pt x="134" y="389"/>
                    <a:pt x="103" y="895"/>
                  </a:cubicBezTo>
                  <a:cubicBezTo>
                    <a:pt x="0" y="1475"/>
                    <a:pt x="444" y="1987"/>
                    <a:pt x="990" y="2021"/>
                  </a:cubicBezTo>
                  <a:cubicBezTo>
                    <a:pt x="1013" y="2023"/>
                    <a:pt x="1036" y="2023"/>
                    <a:pt x="1059" y="2023"/>
                  </a:cubicBezTo>
                  <a:cubicBezTo>
                    <a:pt x="1578" y="2023"/>
                    <a:pt x="2049" y="1657"/>
                    <a:pt x="2082" y="1134"/>
                  </a:cubicBezTo>
                  <a:cubicBezTo>
                    <a:pt x="2184" y="554"/>
                    <a:pt x="1741" y="42"/>
                    <a:pt x="1195" y="8"/>
                  </a:cubicBezTo>
                  <a:cubicBezTo>
                    <a:pt x="1154" y="3"/>
                    <a:pt x="1115" y="0"/>
                    <a:pt x="107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29"/>
            <p:cNvSpPr/>
            <p:nvPr/>
          </p:nvSpPr>
          <p:spPr>
            <a:xfrm>
              <a:off x="4448925" y="4545975"/>
              <a:ext cx="54625" cy="50600"/>
            </a:xfrm>
            <a:custGeom>
              <a:avLst/>
              <a:gdLst/>
              <a:ahLst/>
              <a:cxnLst/>
              <a:rect l="l" t="t" r="r" b="b"/>
              <a:pathLst>
                <a:path w="2185" h="2024" extrusionOk="0">
                  <a:moveTo>
                    <a:pt x="1075" y="0"/>
                  </a:moveTo>
                  <a:cubicBezTo>
                    <a:pt x="576" y="0"/>
                    <a:pt x="135" y="389"/>
                    <a:pt x="103" y="895"/>
                  </a:cubicBezTo>
                  <a:cubicBezTo>
                    <a:pt x="1" y="1475"/>
                    <a:pt x="444" y="1987"/>
                    <a:pt x="990" y="2021"/>
                  </a:cubicBezTo>
                  <a:cubicBezTo>
                    <a:pt x="1013" y="2022"/>
                    <a:pt x="1036" y="2023"/>
                    <a:pt x="1059" y="2023"/>
                  </a:cubicBezTo>
                  <a:cubicBezTo>
                    <a:pt x="1578" y="2023"/>
                    <a:pt x="2049" y="1657"/>
                    <a:pt x="2082" y="1134"/>
                  </a:cubicBezTo>
                  <a:cubicBezTo>
                    <a:pt x="2184" y="554"/>
                    <a:pt x="1741" y="42"/>
                    <a:pt x="1195" y="8"/>
                  </a:cubicBezTo>
                  <a:cubicBezTo>
                    <a:pt x="1155" y="3"/>
                    <a:pt x="1115" y="0"/>
                    <a:pt x="107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29"/>
            <p:cNvSpPr/>
            <p:nvPr/>
          </p:nvSpPr>
          <p:spPr>
            <a:xfrm>
              <a:off x="4555550" y="4558050"/>
              <a:ext cx="54625" cy="50600"/>
            </a:xfrm>
            <a:custGeom>
              <a:avLst/>
              <a:gdLst/>
              <a:ahLst/>
              <a:cxnLst/>
              <a:rect l="l" t="t" r="r" b="b"/>
              <a:pathLst>
                <a:path w="2185" h="2024" extrusionOk="0">
                  <a:moveTo>
                    <a:pt x="1131" y="0"/>
                  </a:moveTo>
                  <a:cubicBezTo>
                    <a:pt x="641" y="0"/>
                    <a:pt x="169" y="367"/>
                    <a:pt x="103" y="890"/>
                  </a:cubicBezTo>
                  <a:cubicBezTo>
                    <a:pt x="1" y="1436"/>
                    <a:pt x="445" y="1947"/>
                    <a:pt x="991" y="2016"/>
                  </a:cubicBezTo>
                  <a:cubicBezTo>
                    <a:pt x="1030" y="2021"/>
                    <a:pt x="1070" y="2023"/>
                    <a:pt x="1110" y="2023"/>
                  </a:cubicBezTo>
                  <a:cubicBezTo>
                    <a:pt x="1609" y="2023"/>
                    <a:pt x="2051" y="1632"/>
                    <a:pt x="2082" y="1094"/>
                  </a:cubicBezTo>
                  <a:cubicBezTo>
                    <a:pt x="2185" y="548"/>
                    <a:pt x="1741" y="37"/>
                    <a:pt x="1195" y="2"/>
                  </a:cubicBezTo>
                  <a:cubicBezTo>
                    <a:pt x="1174" y="1"/>
                    <a:pt x="1152" y="0"/>
                    <a:pt x="1131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29"/>
            <p:cNvSpPr/>
            <p:nvPr/>
          </p:nvSpPr>
          <p:spPr>
            <a:xfrm>
              <a:off x="3537000" y="4527800"/>
              <a:ext cx="46075" cy="49950"/>
            </a:xfrm>
            <a:custGeom>
              <a:avLst/>
              <a:gdLst/>
              <a:ahLst/>
              <a:cxnLst/>
              <a:rect l="l" t="t" r="r" b="b"/>
              <a:pathLst>
                <a:path w="1843" h="1998" extrusionOk="0">
                  <a:moveTo>
                    <a:pt x="678" y="0"/>
                  </a:moveTo>
                  <a:cubicBezTo>
                    <a:pt x="416" y="0"/>
                    <a:pt x="197" y="123"/>
                    <a:pt x="0" y="291"/>
                  </a:cubicBezTo>
                  <a:cubicBezTo>
                    <a:pt x="273" y="871"/>
                    <a:pt x="580" y="1451"/>
                    <a:pt x="921" y="1997"/>
                  </a:cubicBezTo>
                  <a:cubicBezTo>
                    <a:pt x="1331" y="1895"/>
                    <a:pt x="1672" y="1554"/>
                    <a:pt x="1775" y="1110"/>
                  </a:cubicBezTo>
                  <a:cubicBezTo>
                    <a:pt x="1843" y="564"/>
                    <a:pt x="1433" y="52"/>
                    <a:pt x="853" y="18"/>
                  </a:cubicBezTo>
                  <a:cubicBezTo>
                    <a:pt x="793" y="6"/>
                    <a:pt x="734" y="0"/>
                    <a:pt x="678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29"/>
            <p:cNvSpPr/>
            <p:nvPr/>
          </p:nvSpPr>
          <p:spPr>
            <a:xfrm>
              <a:off x="3635100" y="4540675"/>
              <a:ext cx="54625" cy="50775"/>
            </a:xfrm>
            <a:custGeom>
              <a:avLst/>
              <a:gdLst/>
              <a:ahLst/>
              <a:cxnLst/>
              <a:rect l="l" t="t" r="r" b="b"/>
              <a:pathLst>
                <a:path w="2185" h="2031" extrusionOk="0">
                  <a:moveTo>
                    <a:pt x="1036" y="0"/>
                  </a:moveTo>
                  <a:cubicBezTo>
                    <a:pt x="553" y="0"/>
                    <a:pt x="133" y="409"/>
                    <a:pt x="103" y="902"/>
                  </a:cubicBezTo>
                  <a:cubicBezTo>
                    <a:pt x="0" y="1448"/>
                    <a:pt x="444" y="1960"/>
                    <a:pt x="990" y="2028"/>
                  </a:cubicBezTo>
                  <a:cubicBezTo>
                    <a:pt x="1011" y="2030"/>
                    <a:pt x="1033" y="2030"/>
                    <a:pt x="1054" y="2030"/>
                  </a:cubicBezTo>
                  <a:cubicBezTo>
                    <a:pt x="1544" y="2030"/>
                    <a:pt x="2018" y="1663"/>
                    <a:pt x="2116" y="1107"/>
                  </a:cubicBezTo>
                  <a:cubicBezTo>
                    <a:pt x="2184" y="561"/>
                    <a:pt x="1775" y="49"/>
                    <a:pt x="1195" y="15"/>
                  </a:cubicBezTo>
                  <a:cubicBezTo>
                    <a:pt x="1141" y="5"/>
                    <a:pt x="1088" y="0"/>
                    <a:pt x="103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29"/>
            <p:cNvSpPr/>
            <p:nvPr/>
          </p:nvSpPr>
          <p:spPr>
            <a:xfrm>
              <a:off x="3741725" y="4553475"/>
              <a:ext cx="54625" cy="50775"/>
            </a:xfrm>
            <a:custGeom>
              <a:avLst/>
              <a:gdLst/>
              <a:ahLst/>
              <a:cxnLst/>
              <a:rect l="l" t="t" r="r" b="b"/>
              <a:pathLst>
                <a:path w="2185" h="2031" extrusionOk="0">
                  <a:moveTo>
                    <a:pt x="1036" y="0"/>
                  </a:moveTo>
                  <a:cubicBezTo>
                    <a:pt x="554" y="0"/>
                    <a:pt x="134" y="409"/>
                    <a:pt x="103" y="902"/>
                  </a:cubicBezTo>
                  <a:cubicBezTo>
                    <a:pt x="1" y="1448"/>
                    <a:pt x="444" y="1960"/>
                    <a:pt x="990" y="2028"/>
                  </a:cubicBezTo>
                  <a:cubicBezTo>
                    <a:pt x="1012" y="2030"/>
                    <a:pt x="1033" y="2030"/>
                    <a:pt x="1055" y="2030"/>
                  </a:cubicBezTo>
                  <a:cubicBezTo>
                    <a:pt x="1544" y="2030"/>
                    <a:pt x="2018" y="1662"/>
                    <a:pt x="2116" y="1107"/>
                  </a:cubicBezTo>
                  <a:cubicBezTo>
                    <a:pt x="2185" y="561"/>
                    <a:pt x="1775" y="49"/>
                    <a:pt x="1195" y="15"/>
                  </a:cubicBezTo>
                  <a:cubicBezTo>
                    <a:pt x="1142" y="5"/>
                    <a:pt x="1089" y="0"/>
                    <a:pt x="103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29"/>
            <p:cNvSpPr/>
            <p:nvPr/>
          </p:nvSpPr>
          <p:spPr>
            <a:xfrm>
              <a:off x="3848375" y="4566250"/>
              <a:ext cx="54600" cy="50800"/>
            </a:xfrm>
            <a:custGeom>
              <a:avLst/>
              <a:gdLst/>
              <a:ahLst/>
              <a:cxnLst/>
              <a:rect l="l" t="t" r="r" b="b"/>
              <a:pathLst>
                <a:path w="2184" h="2032" extrusionOk="0">
                  <a:moveTo>
                    <a:pt x="1036" y="1"/>
                  </a:moveTo>
                  <a:cubicBezTo>
                    <a:pt x="553" y="1"/>
                    <a:pt x="133" y="410"/>
                    <a:pt x="102" y="903"/>
                  </a:cubicBezTo>
                  <a:cubicBezTo>
                    <a:pt x="0" y="1449"/>
                    <a:pt x="444" y="1961"/>
                    <a:pt x="990" y="2029"/>
                  </a:cubicBezTo>
                  <a:cubicBezTo>
                    <a:pt x="1011" y="2030"/>
                    <a:pt x="1033" y="2031"/>
                    <a:pt x="1054" y="2031"/>
                  </a:cubicBezTo>
                  <a:cubicBezTo>
                    <a:pt x="1544" y="2031"/>
                    <a:pt x="2018" y="1663"/>
                    <a:pt x="2116" y="1108"/>
                  </a:cubicBezTo>
                  <a:cubicBezTo>
                    <a:pt x="2184" y="562"/>
                    <a:pt x="1774" y="50"/>
                    <a:pt x="1194" y="16"/>
                  </a:cubicBezTo>
                  <a:cubicBezTo>
                    <a:pt x="1141" y="6"/>
                    <a:pt x="1088" y="1"/>
                    <a:pt x="103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29"/>
            <p:cNvSpPr/>
            <p:nvPr/>
          </p:nvSpPr>
          <p:spPr>
            <a:xfrm>
              <a:off x="3955000" y="4577525"/>
              <a:ext cx="53775" cy="50925"/>
            </a:xfrm>
            <a:custGeom>
              <a:avLst/>
              <a:gdLst/>
              <a:ahLst/>
              <a:cxnLst/>
              <a:rect l="l" t="t" r="r" b="b"/>
              <a:pathLst>
                <a:path w="2151" h="2037" extrusionOk="0">
                  <a:moveTo>
                    <a:pt x="1042" y="1"/>
                  </a:moveTo>
                  <a:cubicBezTo>
                    <a:pt x="542" y="1"/>
                    <a:pt x="100" y="392"/>
                    <a:pt x="69" y="930"/>
                  </a:cubicBezTo>
                  <a:cubicBezTo>
                    <a:pt x="0" y="1476"/>
                    <a:pt x="410" y="1987"/>
                    <a:pt x="956" y="2022"/>
                  </a:cubicBezTo>
                  <a:cubicBezTo>
                    <a:pt x="1009" y="2032"/>
                    <a:pt x="1062" y="2036"/>
                    <a:pt x="1114" y="2036"/>
                  </a:cubicBezTo>
                  <a:cubicBezTo>
                    <a:pt x="1597" y="2036"/>
                    <a:pt x="2017" y="1627"/>
                    <a:pt x="2048" y="1134"/>
                  </a:cubicBezTo>
                  <a:cubicBezTo>
                    <a:pt x="2150" y="588"/>
                    <a:pt x="1707" y="76"/>
                    <a:pt x="1161" y="8"/>
                  </a:cubicBezTo>
                  <a:cubicBezTo>
                    <a:pt x="1121" y="3"/>
                    <a:pt x="1081" y="1"/>
                    <a:pt x="1042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29"/>
            <p:cNvSpPr/>
            <p:nvPr/>
          </p:nvSpPr>
          <p:spPr>
            <a:xfrm>
              <a:off x="4060775" y="4591175"/>
              <a:ext cx="54625" cy="50075"/>
            </a:xfrm>
            <a:custGeom>
              <a:avLst/>
              <a:gdLst/>
              <a:ahLst/>
              <a:cxnLst/>
              <a:rect l="l" t="t" r="r" b="b"/>
              <a:pathLst>
                <a:path w="2185" h="2003" extrusionOk="0">
                  <a:moveTo>
                    <a:pt x="1083" y="1"/>
                  </a:moveTo>
                  <a:cubicBezTo>
                    <a:pt x="610" y="1"/>
                    <a:pt x="166" y="390"/>
                    <a:pt x="103" y="895"/>
                  </a:cubicBezTo>
                  <a:cubicBezTo>
                    <a:pt x="1" y="1441"/>
                    <a:pt x="444" y="1953"/>
                    <a:pt x="990" y="1987"/>
                  </a:cubicBezTo>
                  <a:cubicBezTo>
                    <a:pt x="1044" y="1997"/>
                    <a:pt x="1096" y="2002"/>
                    <a:pt x="1149" y="2002"/>
                  </a:cubicBezTo>
                  <a:cubicBezTo>
                    <a:pt x="1632" y="2002"/>
                    <a:pt x="2051" y="1593"/>
                    <a:pt x="2082" y="1100"/>
                  </a:cubicBezTo>
                  <a:cubicBezTo>
                    <a:pt x="2185" y="554"/>
                    <a:pt x="1741" y="42"/>
                    <a:pt x="1195" y="8"/>
                  </a:cubicBezTo>
                  <a:cubicBezTo>
                    <a:pt x="1157" y="3"/>
                    <a:pt x="1120" y="1"/>
                    <a:pt x="108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29"/>
            <p:cNvSpPr/>
            <p:nvPr/>
          </p:nvSpPr>
          <p:spPr>
            <a:xfrm>
              <a:off x="4168275" y="4604650"/>
              <a:ext cx="54625" cy="50775"/>
            </a:xfrm>
            <a:custGeom>
              <a:avLst/>
              <a:gdLst/>
              <a:ahLst/>
              <a:cxnLst/>
              <a:rect l="l" t="t" r="r" b="b"/>
              <a:pathLst>
                <a:path w="2185" h="2031" extrusionOk="0">
                  <a:moveTo>
                    <a:pt x="1036" y="0"/>
                  </a:moveTo>
                  <a:cubicBezTo>
                    <a:pt x="553" y="0"/>
                    <a:pt x="133" y="410"/>
                    <a:pt x="103" y="902"/>
                  </a:cubicBezTo>
                  <a:cubicBezTo>
                    <a:pt x="0" y="1448"/>
                    <a:pt x="444" y="1960"/>
                    <a:pt x="990" y="2028"/>
                  </a:cubicBezTo>
                  <a:cubicBezTo>
                    <a:pt x="1011" y="2030"/>
                    <a:pt x="1033" y="2031"/>
                    <a:pt x="1054" y="2031"/>
                  </a:cubicBezTo>
                  <a:cubicBezTo>
                    <a:pt x="1544" y="2031"/>
                    <a:pt x="2016" y="1663"/>
                    <a:pt x="2082" y="1107"/>
                  </a:cubicBezTo>
                  <a:cubicBezTo>
                    <a:pt x="2184" y="561"/>
                    <a:pt x="1740" y="49"/>
                    <a:pt x="1194" y="15"/>
                  </a:cubicBezTo>
                  <a:cubicBezTo>
                    <a:pt x="1141" y="5"/>
                    <a:pt x="1088" y="0"/>
                    <a:pt x="103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29"/>
            <p:cNvSpPr/>
            <p:nvPr/>
          </p:nvSpPr>
          <p:spPr>
            <a:xfrm>
              <a:off x="4274900" y="4617450"/>
              <a:ext cx="54625" cy="50775"/>
            </a:xfrm>
            <a:custGeom>
              <a:avLst/>
              <a:gdLst/>
              <a:ahLst/>
              <a:cxnLst/>
              <a:rect l="l" t="t" r="r" b="b"/>
              <a:pathLst>
                <a:path w="2185" h="2031" extrusionOk="0">
                  <a:moveTo>
                    <a:pt x="1036" y="0"/>
                  </a:moveTo>
                  <a:cubicBezTo>
                    <a:pt x="553" y="0"/>
                    <a:pt x="134" y="410"/>
                    <a:pt x="103" y="902"/>
                  </a:cubicBezTo>
                  <a:cubicBezTo>
                    <a:pt x="1" y="1448"/>
                    <a:pt x="444" y="1960"/>
                    <a:pt x="990" y="2028"/>
                  </a:cubicBezTo>
                  <a:cubicBezTo>
                    <a:pt x="1012" y="2030"/>
                    <a:pt x="1033" y="2030"/>
                    <a:pt x="1055" y="2030"/>
                  </a:cubicBezTo>
                  <a:cubicBezTo>
                    <a:pt x="1544" y="2030"/>
                    <a:pt x="2017" y="1663"/>
                    <a:pt x="2082" y="1107"/>
                  </a:cubicBezTo>
                  <a:cubicBezTo>
                    <a:pt x="2184" y="561"/>
                    <a:pt x="1741" y="49"/>
                    <a:pt x="1195" y="15"/>
                  </a:cubicBezTo>
                  <a:cubicBezTo>
                    <a:pt x="1142" y="5"/>
                    <a:pt x="1089" y="0"/>
                    <a:pt x="103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29"/>
            <p:cNvSpPr/>
            <p:nvPr/>
          </p:nvSpPr>
          <p:spPr>
            <a:xfrm>
              <a:off x="4381525" y="4630425"/>
              <a:ext cx="53775" cy="50600"/>
            </a:xfrm>
            <a:custGeom>
              <a:avLst/>
              <a:gdLst/>
              <a:ahLst/>
              <a:cxnLst/>
              <a:rect l="l" t="t" r="r" b="b"/>
              <a:pathLst>
                <a:path w="2151" h="2024" extrusionOk="0">
                  <a:moveTo>
                    <a:pt x="1076" y="0"/>
                  </a:moveTo>
                  <a:cubicBezTo>
                    <a:pt x="577" y="0"/>
                    <a:pt x="135" y="389"/>
                    <a:pt x="103" y="895"/>
                  </a:cubicBezTo>
                  <a:cubicBezTo>
                    <a:pt x="1" y="1441"/>
                    <a:pt x="444" y="1953"/>
                    <a:pt x="990" y="2021"/>
                  </a:cubicBezTo>
                  <a:cubicBezTo>
                    <a:pt x="1012" y="2023"/>
                    <a:pt x="1034" y="2023"/>
                    <a:pt x="1055" y="2023"/>
                  </a:cubicBezTo>
                  <a:cubicBezTo>
                    <a:pt x="1545" y="2023"/>
                    <a:pt x="2018" y="1655"/>
                    <a:pt x="2117" y="1100"/>
                  </a:cubicBezTo>
                  <a:cubicBezTo>
                    <a:pt x="2151" y="554"/>
                    <a:pt x="1741" y="42"/>
                    <a:pt x="1195" y="8"/>
                  </a:cubicBezTo>
                  <a:cubicBezTo>
                    <a:pt x="1155" y="3"/>
                    <a:pt x="1115" y="0"/>
                    <a:pt x="107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29"/>
            <p:cNvSpPr/>
            <p:nvPr/>
          </p:nvSpPr>
          <p:spPr>
            <a:xfrm>
              <a:off x="4489875" y="4642175"/>
              <a:ext cx="52050" cy="50250"/>
            </a:xfrm>
            <a:custGeom>
              <a:avLst/>
              <a:gdLst/>
              <a:ahLst/>
              <a:cxnLst/>
              <a:rect l="l" t="t" r="r" b="b"/>
              <a:pathLst>
                <a:path w="2082" h="2010" extrusionOk="0">
                  <a:moveTo>
                    <a:pt x="968" y="1"/>
                  </a:moveTo>
                  <a:cubicBezTo>
                    <a:pt x="485" y="1"/>
                    <a:pt x="65" y="410"/>
                    <a:pt x="35" y="903"/>
                  </a:cubicBezTo>
                  <a:cubicBezTo>
                    <a:pt x="1" y="1449"/>
                    <a:pt x="376" y="1961"/>
                    <a:pt x="922" y="1995"/>
                  </a:cubicBezTo>
                  <a:cubicBezTo>
                    <a:pt x="975" y="2005"/>
                    <a:pt x="1028" y="2010"/>
                    <a:pt x="1080" y="2010"/>
                  </a:cubicBezTo>
                  <a:cubicBezTo>
                    <a:pt x="1563" y="2010"/>
                    <a:pt x="1986" y="1600"/>
                    <a:pt x="2048" y="1108"/>
                  </a:cubicBezTo>
                  <a:cubicBezTo>
                    <a:pt x="2082" y="596"/>
                    <a:pt x="1707" y="84"/>
                    <a:pt x="1127" y="16"/>
                  </a:cubicBezTo>
                  <a:cubicBezTo>
                    <a:pt x="1073" y="6"/>
                    <a:pt x="1020" y="1"/>
                    <a:pt x="96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29"/>
            <p:cNvSpPr/>
            <p:nvPr/>
          </p:nvSpPr>
          <p:spPr>
            <a:xfrm>
              <a:off x="3603525" y="4642550"/>
              <a:ext cx="22200" cy="26475"/>
            </a:xfrm>
            <a:custGeom>
              <a:avLst/>
              <a:gdLst/>
              <a:ahLst/>
              <a:cxnLst/>
              <a:rect l="l" t="t" r="r" b="b"/>
              <a:pathLst>
                <a:path w="888" h="1059" extrusionOk="0">
                  <a:moveTo>
                    <a:pt x="1" y="1"/>
                  </a:moveTo>
                  <a:lnTo>
                    <a:pt x="1" y="1"/>
                  </a:lnTo>
                  <a:cubicBezTo>
                    <a:pt x="240" y="376"/>
                    <a:pt x="547" y="717"/>
                    <a:pt x="854" y="1058"/>
                  </a:cubicBezTo>
                  <a:cubicBezTo>
                    <a:pt x="888" y="547"/>
                    <a:pt x="547" y="69"/>
                    <a:pt x="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29"/>
            <p:cNvSpPr/>
            <p:nvPr/>
          </p:nvSpPr>
          <p:spPr>
            <a:xfrm>
              <a:off x="3681150" y="4654975"/>
              <a:ext cx="52075" cy="50250"/>
            </a:xfrm>
            <a:custGeom>
              <a:avLst/>
              <a:gdLst/>
              <a:ahLst/>
              <a:cxnLst/>
              <a:rect l="l" t="t" r="r" b="b"/>
              <a:pathLst>
                <a:path w="2083" h="2010" extrusionOk="0">
                  <a:moveTo>
                    <a:pt x="1003" y="1"/>
                  </a:moveTo>
                  <a:cubicBezTo>
                    <a:pt x="519" y="1"/>
                    <a:pt x="97" y="410"/>
                    <a:pt x="35" y="903"/>
                  </a:cubicBezTo>
                  <a:cubicBezTo>
                    <a:pt x="1" y="1449"/>
                    <a:pt x="376" y="1960"/>
                    <a:pt x="956" y="1995"/>
                  </a:cubicBezTo>
                  <a:cubicBezTo>
                    <a:pt x="1010" y="2005"/>
                    <a:pt x="1063" y="2009"/>
                    <a:pt x="1115" y="2009"/>
                  </a:cubicBezTo>
                  <a:cubicBezTo>
                    <a:pt x="1598" y="2009"/>
                    <a:pt x="2018" y="1600"/>
                    <a:pt x="2048" y="1107"/>
                  </a:cubicBezTo>
                  <a:cubicBezTo>
                    <a:pt x="2082" y="561"/>
                    <a:pt x="1707" y="50"/>
                    <a:pt x="1161" y="15"/>
                  </a:cubicBezTo>
                  <a:cubicBezTo>
                    <a:pt x="1108" y="5"/>
                    <a:pt x="1055" y="1"/>
                    <a:pt x="100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29"/>
            <p:cNvSpPr/>
            <p:nvPr/>
          </p:nvSpPr>
          <p:spPr>
            <a:xfrm>
              <a:off x="3786950" y="4667775"/>
              <a:ext cx="52900" cy="50050"/>
            </a:xfrm>
            <a:custGeom>
              <a:avLst/>
              <a:gdLst/>
              <a:ahLst/>
              <a:cxnLst/>
              <a:rect l="l" t="t" r="r" b="b"/>
              <a:pathLst>
                <a:path w="2116" h="2002" extrusionOk="0">
                  <a:moveTo>
                    <a:pt x="993" y="1"/>
                  </a:moveTo>
                  <a:cubicBezTo>
                    <a:pt x="485" y="1"/>
                    <a:pt x="65" y="410"/>
                    <a:pt x="34" y="903"/>
                  </a:cubicBezTo>
                  <a:cubicBezTo>
                    <a:pt x="0" y="1448"/>
                    <a:pt x="376" y="1960"/>
                    <a:pt x="922" y="1994"/>
                  </a:cubicBezTo>
                  <a:cubicBezTo>
                    <a:pt x="964" y="1999"/>
                    <a:pt x="1006" y="2002"/>
                    <a:pt x="1048" y="2002"/>
                  </a:cubicBezTo>
                  <a:cubicBezTo>
                    <a:pt x="1574" y="2002"/>
                    <a:pt x="2016" y="1613"/>
                    <a:pt x="2048" y="1107"/>
                  </a:cubicBezTo>
                  <a:cubicBezTo>
                    <a:pt x="2116" y="561"/>
                    <a:pt x="1706" y="49"/>
                    <a:pt x="1160" y="15"/>
                  </a:cubicBezTo>
                  <a:cubicBezTo>
                    <a:pt x="1104" y="5"/>
                    <a:pt x="1048" y="1"/>
                    <a:pt x="99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29"/>
            <p:cNvSpPr/>
            <p:nvPr/>
          </p:nvSpPr>
          <p:spPr>
            <a:xfrm>
              <a:off x="3893575" y="4680575"/>
              <a:ext cx="52925" cy="50050"/>
            </a:xfrm>
            <a:custGeom>
              <a:avLst/>
              <a:gdLst/>
              <a:ahLst/>
              <a:cxnLst/>
              <a:rect l="l" t="t" r="r" b="b"/>
              <a:pathLst>
                <a:path w="2117" h="2002" extrusionOk="0">
                  <a:moveTo>
                    <a:pt x="993" y="0"/>
                  </a:moveTo>
                  <a:cubicBezTo>
                    <a:pt x="485" y="0"/>
                    <a:pt x="65" y="410"/>
                    <a:pt x="35" y="902"/>
                  </a:cubicBezTo>
                  <a:cubicBezTo>
                    <a:pt x="1" y="1448"/>
                    <a:pt x="376" y="1960"/>
                    <a:pt x="922" y="1994"/>
                  </a:cubicBezTo>
                  <a:cubicBezTo>
                    <a:pt x="964" y="1999"/>
                    <a:pt x="1007" y="2002"/>
                    <a:pt x="1048" y="2002"/>
                  </a:cubicBezTo>
                  <a:cubicBezTo>
                    <a:pt x="1574" y="2002"/>
                    <a:pt x="2016" y="1613"/>
                    <a:pt x="2048" y="1107"/>
                  </a:cubicBezTo>
                  <a:cubicBezTo>
                    <a:pt x="2116" y="561"/>
                    <a:pt x="1707" y="49"/>
                    <a:pt x="1161" y="15"/>
                  </a:cubicBezTo>
                  <a:cubicBezTo>
                    <a:pt x="1104" y="5"/>
                    <a:pt x="1048" y="0"/>
                    <a:pt x="993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29"/>
            <p:cNvSpPr/>
            <p:nvPr/>
          </p:nvSpPr>
          <p:spPr>
            <a:xfrm>
              <a:off x="4000200" y="4692700"/>
              <a:ext cx="52075" cy="50725"/>
            </a:xfrm>
            <a:custGeom>
              <a:avLst/>
              <a:gdLst/>
              <a:ahLst/>
              <a:cxnLst/>
              <a:rect l="l" t="t" r="r" b="b"/>
              <a:pathLst>
                <a:path w="2083" h="2029" extrusionOk="0">
                  <a:moveTo>
                    <a:pt x="1043" y="1"/>
                  </a:moveTo>
                  <a:cubicBezTo>
                    <a:pt x="513" y="1"/>
                    <a:pt x="67" y="421"/>
                    <a:pt x="35" y="929"/>
                  </a:cubicBezTo>
                  <a:cubicBezTo>
                    <a:pt x="1" y="1475"/>
                    <a:pt x="376" y="1987"/>
                    <a:pt x="922" y="2021"/>
                  </a:cubicBezTo>
                  <a:cubicBezTo>
                    <a:pt x="965" y="2026"/>
                    <a:pt x="1007" y="2029"/>
                    <a:pt x="1048" y="2029"/>
                  </a:cubicBezTo>
                  <a:cubicBezTo>
                    <a:pt x="1570" y="2029"/>
                    <a:pt x="1985" y="1640"/>
                    <a:pt x="2048" y="1134"/>
                  </a:cubicBezTo>
                  <a:cubicBezTo>
                    <a:pt x="2082" y="588"/>
                    <a:pt x="1707" y="76"/>
                    <a:pt x="1161" y="8"/>
                  </a:cubicBezTo>
                  <a:cubicBezTo>
                    <a:pt x="1121" y="3"/>
                    <a:pt x="1082" y="1"/>
                    <a:pt x="104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29"/>
            <p:cNvSpPr/>
            <p:nvPr/>
          </p:nvSpPr>
          <p:spPr>
            <a:xfrm>
              <a:off x="4106850" y="4706175"/>
              <a:ext cx="52050" cy="50050"/>
            </a:xfrm>
            <a:custGeom>
              <a:avLst/>
              <a:gdLst/>
              <a:ahLst/>
              <a:cxnLst/>
              <a:rect l="l" t="t" r="r" b="b"/>
              <a:pathLst>
                <a:path w="2082" h="2002" extrusionOk="0">
                  <a:moveTo>
                    <a:pt x="993" y="0"/>
                  </a:moveTo>
                  <a:cubicBezTo>
                    <a:pt x="485" y="0"/>
                    <a:pt x="65" y="409"/>
                    <a:pt x="34" y="902"/>
                  </a:cubicBezTo>
                  <a:cubicBezTo>
                    <a:pt x="0" y="1448"/>
                    <a:pt x="376" y="1960"/>
                    <a:pt x="922" y="1994"/>
                  </a:cubicBezTo>
                  <a:cubicBezTo>
                    <a:pt x="964" y="1999"/>
                    <a:pt x="1006" y="2001"/>
                    <a:pt x="1047" y="2001"/>
                  </a:cubicBezTo>
                  <a:cubicBezTo>
                    <a:pt x="1570" y="2001"/>
                    <a:pt x="1984" y="1613"/>
                    <a:pt x="2048" y="1107"/>
                  </a:cubicBezTo>
                  <a:cubicBezTo>
                    <a:pt x="2082" y="561"/>
                    <a:pt x="1706" y="49"/>
                    <a:pt x="1160" y="15"/>
                  </a:cubicBezTo>
                  <a:cubicBezTo>
                    <a:pt x="1104" y="5"/>
                    <a:pt x="1048" y="0"/>
                    <a:pt x="993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29"/>
            <p:cNvSpPr/>
            <p:nvPr/>
          </p:nvSpPr>
          <p:spPr>
            <a:xfrm>
              <a:off x="4213475" y="4718950"/>
              <a:ext cx="52925" cy="50075"/>
            </a:xfrm>
            <a:custGeom>
              <a:avLst/>
              <a:gdLst/>
              <a:ahLst/>
              <a:cxnLst/>
              <a:rect l="l" t="t" r="r" b="b"/>
              <a:pathLst>
                <a:path w="2117" h="2003" extrusionOk="0">
                  <a:moveTo>
                    <a:pt x="993" y="1"/>
                  </a:moveTo>
                  <a:cubicBezTo>
                    <a:pt x="485" y="1"/>
                    <a:pt x="66" y="410"/>
                    <a:pt x="35" y="903"/>
                  </a:cubicBezTo>
                  <a:cubicBezTo>
                    <a:pt x="1" y="1449"/>
                    <a:pt x="376" y="1961"/>
                    <a:pt x="922" y="1995"/>
                  </a:cubicBezTo>
                  <a:cubicBezTo>
                    <a:pt x="965" y="2000"/>
                    <a:pt x="1007" y="2002"/>
                    <a:pt x="1048" y="2002"/>
                  </a:cubicBezTo>
                  <a:cubicBezTo>
                    <a:pt x="1570" y="2002"/>
                    <a:pt x="1985" y="1614"/>
                    <a:pt x="2048" y="1108"/>
                  </a:cubicBezTo>
                  <a:cubicBezTo>
                    <a:pt x="2116" y="562"/>
                    <a:pt x="1707" y="50"/>
                    <a:pt x="1161" y="16"/>
                  </a:cubicBezTo>
                  <a:cubicBezTo>
                    <a:pt x="1104" y="6"/>
                    <a:pt x="1048" y="1"/>
                    <a:pt x="99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29"/>
            <p:cNvSpPr/>
            <p:nvPr/>
          </p:nvSpPr>
          <p:spPr>
            <a:xfrm>
              <a:off x="4320125" y="4731750"/>
              <a:ext cx="52900" cy="50250"/>
            </a:xfrm>
            <a:custGeom>
              <a:avLst/>
              <a:gdLst/>
              <a:ahLst/>
              <a:cxnLst/>
              <a:rect l="l" t="t" r="r" b="b"/>
              <a:pathLst>
                <a:path w="2116" h="2010" extrusionOk="0">
                  <a:moveTo>
                    <a:pt x="968" y="1"/>
                  </a:moveTo>
                  <a:cubicBezTo>
                    <a:pt x="485" y="1"/>
                    <a:pt x="65" y="410"/>
                    <a:pt x="34" y="903"/>
                  </a:cubicBezTo>
                  <a:cubicBezTo>
                    <a:pt x="0" y="1449"/>
                    <a:pt x="375" y="1961"/>
                    <a:pt x="921" y="1995"/>
                  </a:cubicBezTo>
                  <a:cubicBezTo>
                    <a:pt x="978" y="2005"/>
                    <a:pt x="1034" y="2009"/>
                    <a:pt x="1088" y="2009"/>
                  </a:cubicBezTo>
                  <a:cubicBezTo>
                    <a:pt x="1591" y="2009"/>
                    <a:pt x="1986" y="1600"/>
                    <a:pt x="2047" y="1107"/>
                  </a:cubicBezTo>
                  <a:cubicBezTo>
                    <a:pt x="2116" y="562"/>
                    <a:pt x="1706" y="50"/>
                    <a:pt x="1126" y="16"/>
                  </a:cubicBezTo>
                  <a:cubicBezTo>
                    <a:pt x="1073" y="6"/>
                    <a:pt x="1020" y="1"/>
                    <a:pt x="96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29"/>
            <p:cNvSpPr/>
            <p:nvPr/>
          </p:nvSpPr>
          <p:spPr>
            <a:xfrm>
              <a:off x="4426750" y="4744550"/>
              <a:ext cx="52050" cy="49875"/>
            </a:xfrm>
            <a:custGeom>
              <a:avLst/>
              <a:gdLst/>
              <a:ahLst/>
              <a:cxnLst/>
              <a:rect l="l" t="t" r="r" b="b"/>
              <a:pathLst>
                <a:path w="2082" h="1995" extrusionOk="0">
                  <a:moveTo>
                    <a:pt x="993" y="1"/>
                  </a:moveTo>
                  <a:cubicBezTo>
                    <a:pt x="485" y="1"/>
                    <a:pt x="65" y="410"/>
                    <a:pt x="35" y="903"/>
                  </a:cubicBezTo>
                  <a:cubicBezTo>
                    <a:pt x="0" y="1414"/>
                    <a:pt x="308" y="1824"/>
                    <a:pt x="751" y="1995"/>
                  </a:cubicBezTo>
                  <a:cubicBezTo>
                    <a:pt x="1195" y="1722"/>
                    <a:pt x="1604" y="1414"/>
                    <a:pt x="2048" y="1073"/>
                  </a:cubicBezTo>
                  <a:cubicBezTo>
                    <a:pt x="2082" y="527"/>
                    <a:pt x="1707" y="50"/>
                    <a:pt x="1161" y="15"/>
                  </a:cubicBezTo>
                  <a:cubicBezTo>
                    <a:pt x="1104" y="5"/>
                    <a:pt x="1048" y="1"/>
                    <a:pt x="99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29"/>
            <p:cNvSpPr/>
            <p:nvPr/>
          </p:nvSpPr>
          <p:spPr>
            <a:xfrm>
              <a:off x="3719550" y="4751675"/>
              <a:ext cx="52050" cy="49575"/>
            </a:xfrm>
            <a:custGeom>
              <a:avLst/>
              <a:gdLst/>
              <a:ahLst/>
              <a:cxnLst/>
              <a:rect l="l" t="t" r="r" b="b"/>
              <a:pathLst>
                <a:path w="2082" h="1983" extrusionOk="0">
                  <a:moveTo>
                    <a:pt x="1049" y="1"/>
                  </a:moveTo>
                  <a:cubicBezTo>
                    <a:pt x="570" y="1"/>
                    <a:pt x="162" y="299"/>
                    <a:pt x="0" y="720"/>
                  </a:cubicBezTo>
                  <a:cubicBezTo>
                    <a:pt x="444" y="1164"/>
                    <a:pt x="888" y="1539"/>
                    <a:pt x="1331" y="1983"/>
                  </a:cubicBezTo>
                  <a:cubicBezTo>
                    <a:pt x="1707" y="1812"/>
                    <a:pt x="1980" y="1505"/>
                    <a:pt x="2014" y="1129"/>
                  </a:cubicBezTo>
                  <a:cubicBezTo>
                    <a:pt x="2082" y="583"/>
                    <a:pt x="1672" y="72"/>
                    <a:pt x="1127" y="3"/>
                  </a:cubicBezTo>
                  <a:cubicBezTo>
                    <a:pt x="1101" y="2"/>
                    <a:pt x="1075" y="1"/>
                    <a:pt x="1049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29"/>
            <p:cNvSpPr/>
            <p:nvPr/>
          </p:nvSpPr>
          <p:spPr>
            <a:xfrm>
              <a:off x="3825325" y="4764350"/>
              <a:ext cx="52925" cy="50925"/>
            </a:xfrm>
            <a:custGeom>
              <a:avLst/>
              <a:gdLst/>
              <a:ahLst/>
              <a:cxnLst/>
              <a:rect l="l" t="t" r="r" b="b"/>
              <a:pathLst>
                <a:path w="2117" h="2037" extrusionOk="0">
                  <a:moveTo>
                    <a:pt x="1076" y="1"/>
                  </a:moveTo>
                  <a:cubicBezTo>
                    <a:pt x="577" y="1"/>
                    <a:pt x="132" y="392"/>
                    <a:pt x="69" y="930"/>
                  </a:cubicBezTo>
                  <a:cubicBezTo>
                    <a:pt x="1" y="1476"/>
                    <a:pt x="410" y="1987"/>
                    <a:pt x="990" y="2021"/>
                  </a:cubicBezTo>
                  <a:cubicBezTo>
                    <a:pt x="1044" y="2031"/>
                    <a:pt x="1097" y="2036"/>
                    <a:pt x="1149" y="2036"/>
                  </a:cubicBezTo>
                  <a:cubicBezTo>
                    <a:pt x="1632" y="2036"/>
                    <a:pt x="2051" y="1627"/>
                    <a:pt x="2082" y="1134"/>
                  </a:cubicBezTo>
                  <a:cubicBezTo>
                    <a:pt x="2116" y="588"/>
                    <a:pt x="1741" y="76"/>
                    <a:pt x="1195" y="8"/>
                  </a:cubicBezTo>
                  <a:cubicBezTo>
                    <a:pt x="1155" y="3"/>
                    <a:pt x="1115" y="1"/>
                    <a:pt x="107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29"/>
            <p:cNvSpPr/>
            <p:nvPr/>
          </p:nvSpPr>
          <p:spPr>
            <a:xfrm>
              <a:off x="3931100" y="4777150"/>
              <a:ext cx="53775" cy="50925"/>
            </a:xfrm>
            <a:custGeom>
              <a:avLst/>
              <a:gdLst/>
              <a:ahLst/>
              <a:cxnLst/>
              <a:rect l="l" t="t" r="r" b="b"/>
              <a:pathLst>
                <a:path w="2151" h="2037" extrusionOk="0">
                  <a:moveTo>
                    <a:pt x="1069" y="1"/>
                  </a:moveTo>
                  <a:cubicBezTo>
                    <a:pt x="543" y="1"/>
                    <a:pt x="101" y="392"/>
                    <a:pt x="69" y="929"/>
                  </a:cubicBezTo>
                  <a:cubicBezTo>
                    <a:pt x="1" y="1475"/>
                    <a:pt x="410" y="1987"/>
                    <a:pt x="956" y="2021"/>
                  </a:cubicBezTo>
                  <a:cubicBezTo>
                    <a:pt x="1013" y="2031"/>
                    <a:pt x="1069" y="2036"/>
                    <a:pt x="1124" y="2036"/>
                  </a:cubicBezTo>
                  <a:cubicBezTo>
                    <a:pt x="1632" y="2036"/>
                    <a:pt x="2052" y="1627"/>
                    <a:pt x="2082" y="1134"/>
                  </a:cubicBezTo>
                  <a:cubicBezTo>
                    <a:pt x="2151" y="588"/>
                    <a:pt x="1775" y="76"/>
                    <a:pt x="1195" y="8"/>
                  </a:cubicBezTo>
                  <a:cubicBezTo>
                    <a:pt x="1153" y="3"/>
                    <a:pt x="1111" y="1"/>
                    <a:pt x="1069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29"/>
            <p:cNvSpPr/>
            <p:nvPr/>
          </p:nvSpPr>
          <p:spPr>
            <a:xfrm>
              <a:off x="4037750" y="4789950"/>
              <a:ext cx="53775" cy="50600"/>
            </a:xfrm>
            <a:custGeom>
              <a:avLst/>
              <a:gdLst/>
              <a:ahLst/>
              <a:cxnLst/>
              <a:rect l="l" t="t" r="r" b="b"/>
              <a:pathLst>
                <a:path w="2151" h="2024" extrusionOk="0">
                  <a:moveTo>
                    <a:pt x="1069" y="0"/>
                  </a:moveTo>
                  <a:cubicBezTo>
                    <a:pt x="542" y="0"/>
                    <a:pt x="100" y="392"/>
                    <a:pt x="69" y="929"/>
                  </a:cubicBezTo>
                  <a:cubicBezTo>
                    <a:pt x="0" y="1475"/>
                    <a:pt x="410" y="1987"/>
                    <a:pt x="956" y="2021"/>
                  </a:cubicBezTo>
                  <a:cubicBezTo>
                    <a:pt x="980" y="2023"/>
                    <a:pt x="1005" y="2023"/>
                    <a:pt x="1029" y="2023"/>
                  </a:cubicBezTo>
                  <a:cubicBezTo>
                    <a:pt x="1578" y="2023"/>
                    <a:pt x="2049" y="1657"/>
                    <a:pt x="2082" y="1134"/>
                  </a:cubicBezTo>
                  <a:cubicBezTo>
                    <a:pt x="2150" y="588"/>
                    <a:pt x="1741" y="76"/>
                    <a:pt x="1195" y="8"/>
                  </a:cubicBezTo>
                  <a:cubicBezTo>
                    <a:pt x="1152" y="3"/>
                    <a:pt x="1110" y="0"/>
                    <a:pt x="1069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29"/>
            <p:cNvSpPr/>
            <p:nvPr/>
          </p:nvSpPr>
          <p:spPr>
            <a:xfrm>
              <a:off x="4144375" y="4802750"/>
              <a:ext cx="53775" cy="50900"/>
            </a:xfrm>
            <a:custGeom>
              <a:avLst/>
              <a:gdLst/>
              <a:ahLst/>
              <a:cxnLst/>
              <a:rect l="l" t="t" r="r" b="b"/>
              <a:pathLst>
                <a:path w="2151" h="2036" extrusionOk="0">
                  <a:moveTo>
                    <a:pt x="1069" y="0"/>
                  </a:moveTo>
                  <a:cubicBezTo>
                    <a:pt x="543" y="0"/>
                    <a:pt x="101" y="391"/>
                    <a:pt x="69" y="929"/>
                  </a:cubicBezTo>
                  <a:cubicBezTo>
                    <a:pt x="1" y="1475"/>
                    <a:pt x="410" y="1987"/>
                    <a:pt x="956" y="2021"/>
                  </a:cubicBezTo>
                  <a:cubicBezTo>
                    <a:pt x="1013" y="2031"/>
                    <a:pt x="1069" y="2036"/>
                    <a:pt x="1124" y="2036"/>
                  </a:cubicBezTo>
                  <a:cubicBezTo>
                    <a:pt x="1632" y="2036"/>
                    <a:pt x="2051" y="1626"/>
                    <a:pt x="2082" y="1134"/>
                  </a:cubicBezTo>
                  <a:cubicBezTo>
                    <a:pt x="2150" y="588"/>
                    <a:pt x="1775" y="76"/>
                    <a:pt x="1195" y="8"/>
                  </a:cubicBezTo>
                  <a:cubicBezTo>
                    <a:pt x="1153" y="3"/>
                    <a:pt x="1111" y="0"/>
                    <a:pt x="1069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29"/>
            <p:cNvSpPr/>
            <p:nvPr/>
          </p:nvSpPr>
          <p:spPr>
            <a:xfrm>
              <a:off x="4251025" y="4815550"/>
              <a:ext cx="53750" cy="50900"/>
            </a:xfrm>
            <a:custGeom>
              <a:avLst/>
              <a:gdLst/>
              <a:ahLst/>
              <a:cxnLst/>
              <a:rect l="l" t="t" r="r" b="b"/>
              <a:pathLst>
                <a:path w="2150" h="2036" extrusionOk="0">
                  <a:moveTo>
                    <a:pt x="1068" y="0"/>
                  </a:moveTo>
                  <a:cubicBezTo>
                    <a:pt x="542" y="0"/>
                    <a:pt x="100" y="391"/>
                    <a:pt x="68" y="929"/>
                  </a:cubicBezTo>
                  <a:cubicBezTo>
                    <a:pt x="0" y="1475"/>
                    <a:pt x="410" y="1987"/>
                    <a:pt x="956" y="2021"/>
                  </a:cubicBezTo>
                  <a:cubicBezTo>
                    <a:pt x="1012" y="2031"/>
                    <a:pt x="1068" y="2036"/>
                    <a:pt x="1123" y="2036"/>
                  </a:cubicBezTo>
                  <a:cubicBezTo>
                    <a:pt x="1631" y="2036"/>
                    <a:pt x="2051" y="1626"/>
                    <a:pt x="2082" y="1134"/>
                  </a:cubicBezTo>
                  <a:cubicBezTo>
                    <a:pt x="2150" y="588"/>
                    <a:pt x="1740" y="76"/>
                    <a:pt x="1194" y="8"/>
                  </a:cubicBezTo>
                  <a:cubicBezTo>
                    <a:pt x="1152" y="3"/>
                    <a:pt x="1110" y="0"/>
                    <a:pt x="1068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29"/>
            <p:cNvSpPr/>
            <p:nvPr/>
          </p:nvSpPr>
          <p:spPr>
            <a:xfrm>
              <a:off x="4360200" y="4827600"/>
              <a:ext cx="29900" cy="19725"/>
            </a:xfrm>
            <a:custGeom>
              <a:avLst/>
              <a:gdLst/>
              <a:ahLst/>
              <a:cxnLst/>
              <a:rect l="l" t="t" r="r" b="b"/>
              <a:pathLst>
                <a:path w="1196" h="789" extrusionOk="0">
                  <a:moveTo>
                    <a:pt x="1027" y="1"/>
                  </a:moveTo>
                  <a:cubicBezTo>
                    <a:pt x="572" y="1"/>
                    <a:pt x="131" y="332"/>
                    <a:pt x="1" y="788"/>
                  </a:cubicBezTo>
                  <a:cubicBezTo>
                    <a:pt x="410" y="549"/>
                    <a:pt x="820" y="310"/>
                    <a:pt x="1195" y="37"/>
                  </a:cubicBezTo>
                  <a:cubicBezTo>
                    <a:pt x="1161" y="37"/>
                    <a:pt x="1127" y="3"/>
                    <a:pt x="1093" y="3"/>
                  </a:cubicBezTo>
                  <a:cubicBezTo>
                    <a:pt x="1071" y="2"/>
                    <a:pt x="1049" y="1"/>
                    <a:pt x="1027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29"/>
            <p:cNvSpPr/>
            <p:nvPr/>
          </p:nvSpPr>
          <p:spPr>
            <a:xfrm>
              <a:off x="3872250" y="4878775"/>
              <a:ext cx="51200" cy="45325"/>
            </a:xfrm>
            <a:custGeom>
              <a:avLst/>
              <a:gdLst/>
              <a:ahLst/>
              <a:cxnLst/>
              <a:rect l="l" t="t" r="r" b="b"/>
              <a:pathLst>
                <a:path w="2048" h="1813" extrusionOk="0">
                  <a:moveTo>
                    <a:pt x="969" y="0"/>
                  </a:moveTo>
                  <a:cubicBezTo>
                    <a:pt x="530" y="0"/>
                    <a:pt x="160" y="236"/>
                    <a:pt x="0" y="652"/>
                  </a:cubicBezTo>
                  <a:cubicBezTo>
                    <a:pt x="546" y="1062"/>
                    <a:pt x="1092" y="1403"/>
                    <a:pt x="1570" y="1812"/>
                  </a:cubicBezTo>
                  <a:cubicBezTo>
                    <a:pt x="1775" y="1642"/>
                    <a:pt x="1911" y="1403"/>
                    <a:pt x="1945" y="1130"/>
                  </a:cubicBezTo>
                  <a:cubicBezTo>
                    <a:pt x="2048" y="550"/>
                    <a:pt x="1604" y="38"/>
                    <a:pt x="1058" y="4"/>
                  </a:cubicBezTo>
                  <a:cubicBezTo>
                    <a:pt x="1028" y="2"/>
                    <a:pt x="998" y="0"/>
                    <a:pt x="969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29"/>
            <p:cNvSpPr/>
            <p:nvPr/>
          </p:nvSpPr>
          <p:spPr>
            <a:xfrm>
              <a:off x="3975475" y="4891475"/>
              <a:ext cx="52900" cy="50725"/>
            </a:xfrm>
            <a:custGeom>
              <a:avLst/>
              <a:gdLst/>
              <a:ahLst/>
              <a:cxnLst/>
              <a:rect l="l" t="t" r="r" b="b"/>
              <a:pathLst>
                <a:path w="2116" h="2029" extrusionOk="0">
                  <a:moveTo>
                    <a:pt x="1075" y="0"/>
                  </a:moveTo>
                  <a:cubicBezTo>
                    <a:pt x="576" y="0"/>
                    <a:pt x="134" y="389"/>
                    <a:pt x="103" y="895"/>
                  </a:cubicBezTo>
                  <a:cubicBezTo>
                    <a:pt x="0" y="1475"/>
                    <a:pt x="444" y="1987"/>
                    <a:pt x="990" y="2021"/>
                  </a:cubicBezTo>
                  <a:cubicBezTo>
                    <a:pt x="1030" y="2026"/>
                    <a:pt x="1070" y="2028"/>
                    <a:pt x="1109" y="2028"/>
                  </a:cubicBezTo>
                  <a:cubicBezTo>
                    <a:pt x="1608" y="2028"/>
                    <a:pt x="2050" y="1640"/>
                    <a:pt x="2082" y="1134"/>
                  </a:cubicBezTo>
                  <a:cubicBezTo>
                    <a:pt x="2116" y="554"/>
                    <a:pt x="1741" y="42"/>
                    <a:pt x="1195" y="8"/>
                  </a:cubicBezTo>
                  <a:cubicBezTo>
                    <a:pt x="1155" y="3"/>
                    <a:pt x="1115" y="0"/>
                    <a:pt x="107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29"/>
            <p:cNvSpPr/>
            <p:nvPr/>
          </p:nvSpPr>
          <p:spPr>
            <a:xfrm>
              <a:off x="4082950" y="4904250"/>
              <a:ext cx="52075" cy="50750"/>
            </a:xfrm>
            <a:custGeom>
              <a:avLst/>
              <a:gdLst/>
              <a:ahLst/>
              <a:cxnLst/>
              <a:rect l="l" t="t" r="r" b="b"/>
              <a:pathLst>
                <a:path w="2083" h="2030" extrusionOk="0">
                  <a:moveTo>
                    <a:pt x="1042" y="1"/>
                  </a:moveTo>
                  <a:cubicBezTo>
                    <a:pt x="543" y="1"/>
                    <a:pt x="101" y="390"/>
                    <a:pt x="69" y="896"/>
                  </a:cubicBezTo>
                  <a:cubicBezTo>
                    <a:pt x="1" y="1476"/>
                    <a:pt x="410" y="1988"/>
                    <a:pt x="956" y="2022"/>
                  </a:cubicBezTo>
                  <a:cubicBezTo>
                    <a:pt x="996" y="2027"/>
                    <a:pt x="1036" y="2029"/>
                    <a:pt x="1076" y="2029"/>
                  </a:cubicBezTo>
                  <a:cubicBezTo>
                    <a:pt x="1575" y="2029"/>
                    <a:pt x="2017" y="1640"/>
                    <a:pt x="2048" y="1134"/>
                  </a:cubicBezTo>
                  <a:cubicBezTo>
                    <a:pt x="2082" y="554"/>
                    <a:pt x="1707" y="43"/>
                    <a:pt x="1161" y="8"/>
                  </a:cubicBezTo>
                  <a:cubicBezTo>
                    <a:pt x="1121" y="3"/>
                    <a:pt x="1081" y="1"/>
                    <a:pt x="1042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29"/>
            <p:cNvSpPr/>
            <p:nvPr/>
          </p:nvSpPr>
          <p:spPr>
            <a:xfrm>
              <a:off x="4196425" y="4917125"/>
              <a:ext cx="22200" cy="9525"/>
            </a:xfrm>
            <a:custGeom>
              <a:avLst/>
              <a:gdLst/>
              <a:ahLst/>
              <a:cxnLst/>
              <a:rect l="l" t="t" r="r" b="b"/>
              <a:pathLst>
                <a:path w="888" h="381" extrusionOk="0">
                  <a:moveTo>
                    <a:pt x="792" y="1"/>
                  </a:moveTo>
                  <a:cubicBezTo>
                    <a:pt x="460" y="1"/>
                    <a:pt x="187" y="162"/>
                    <a:pt x="0" y="381"/>
                  </a:cubicBezTo>
                  <a:lnTo>
                    <a:pt x="887" y="5"/>
                  </a:lnTo>
                  <a:cubicBezTo>
                    <a:pt x="855" y="2"/>
                    <a:pt x="824" y="1"/>
                    <a:pt x="792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29"/>
            <p:cNvSpPr/>
            <p:nvPr/>
          </p:nvSpPr>
          <p:spPr>
            <a:xfrm>
              <a:off x="4154188" y="4307225"/>
              <a:ext cx="52925" cy="50600"/>
            </a:xfrm>
            <a:custGeom>
              <a:avLst/>
              <a:gdLst/>
              <a:ahLst/>
              <a:cxnLst/>
              <a:rect l="l" t="t" r="r" b="b"/>
              <a:pathLst>
                <a:path w="2117" h="2024" extrusionOk="0">
                  <a:moveTo>
                    <a:pt x="1041" y="1"/>
                  </a:moveTo>
                  <a:cubicBezTo>
                    <a:pt x="542" y="1"/>
                    <a:pt x="98" y="390"/>
                    <a:pt x="35" y="896"/>
                  </a:cubicBezTo>
                  <a:cubicBezTo>
                    <a:pt x="1" y="1476"/>
                    <a:pt x="376" y="1988"/>
                    <a:pt x="922" y="2022"/>
                  </a:cubicBezTo>
                  <a:cubicBezTo>
                    <a:pt x="947" y="2023"/>
                    <a:pt x="971" y="2024"/>
                    <a:pt x="995" y="2024"/>
                  </a:cubicBezTo>
                  <a:cubicBezTo>
                    <a:pt x="1544" y="2024"/>
                    <a:pt x="2015" y="1657"/>
                    <a:pt x="2048" y="1134"/>
                  </a:cubicBezTo>
                  <a:cubicBezTo>
                    <a:pt x="2116" y="554"/>
                    <a:pt x="1707" y="43"/>
                    <a:pt x="1161" y="8"/>
                  </a:cubicBezTo>
                  <a:cubicBezTo>
                    <a:pt x="1121" y="3"/>
                    <a:pt x="1081" y="1"/>
                    <a:pt x="104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7" name="Google Shape;1137;p29"/>
          <p:cNvGrpSpPr/>
          <p:nvPr/>
        </p:nvGrpSpPr>
        <p:grpSpPr>
          <a:xfrm rot="-1540093">
            <a:off x="416531" y="2957328"/>
            <a:ext cx="1187072" cy="847228"/>
            <a:chOff x="3505425" y="4142475"/>
            <a:chExt cx="1167025" cy="812525"/>
          </a:xfrm>
        </p:grpSpPr>
        <p:sp>
          <p:nvSpPr>
            <p:cNvPr id="1138" name="Google Shape;1138;p29"/>
            <p:cNvSpPr/>
            <p:nvPr/>
          </p:nvSpPr>
          <p:spPr>
            <a:xfrm>
              <a:off x="3595000" y="4153750"/>
              <a:ext cx="33300" cy="26650"/>
            </a:xfrm>
            <a:custGeom>
              <a:avLst/>
              <a:gdLst/>
              <a:ahLst/>
              <a:cxnLst/>
              <a:rect l="l" t="t" r="r" b="b"/>
              <a:pathLst>
                <a:path w="1332" h="1066" extrusionOk="0">
                  <a:moveTo>
                    <a:pt x="1331" y="0"/>
                  </a:moveTo>
                  <a:cubicBezTo>
                    <a:pt x="854" y="307"/>
                    <a:pt x="410" y="648"/>
                    <a:pt x="1" y="1024"/>
                  </a:cubicBezTo>
                  <a:cubicBezTo>
                    <a:pt x="35" y="1024"/>
                    <a:pt x="137" y="1058"/>
                    <a:pt x="171" y="1058"/>
                  </a:cubicBezTo>
                  <a:cubicBezTo>
                    <a:pt x="214" y="1063"/>
                    <a:pt x="256" y="1065"/>
                    <a:pt x="298" y="1065"/>
                  </a:cubicBezTo>
                  <a:cubicBezTo>
                    <a:pt x="824" y="1065"/>
                    <a:pt x="1268" y="677"/>
                    <a:pt x="1331" y="171"/>
                  </a:cubicBezTo>
                  <a:lnTo>
                    <a:pt x="1331" y="0"/>
                  </a:ln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29"/>
            <p:cNvSpPr/>
            <p:nvPr/>
          </p:nvSpPr>
          <p:spPr>
            <a:xfrm>
              <a:off x="3683725" y="4142475"/>
              <a:ext cx="52900" cy="50900"/>
            </a:xfrm>
            <a:custGeom>
              <a:avLst/>
              <a:gdLst/>
              <a:ahLst/>
              <a:cxnLst/>
              <a:rect l="l" t="t" r="r" b="b"/>
              <a:pathLst>
                <a:path w="2116" h="2036" extrusionOk="0">
                  <a:moveTo>
                    <a:pt x="1007" y="0"/>
                  </a:moveTo>
                  <a:cubicBezTo>
                    <a:pt x="508" y="0"/>
                    <a:pt x="66" y="391"/>
                    <a:pt x="34" y="929"/>
                  </a:cubicBezTo>
                  <a:cubicBezTo>
                    <a:pt x="0" y="1475"/>
                    <a:pt x="376" y="1952"/>
                    <a:pt x="922" y="2021"/>
                  </a:cubicBezTo>
                  <a:cubicBezTo>
                    <a:pt x="975" y="2031"/>
                    <a:pt x="1028" y="2036"/>
                    <a:pt x="1080" y="2036"/>
                  </a:cubicBezTo>
                  <a:cubicBezTo>
                    <a:pt x="1563" y="2036"/>
                    <a:pt x="1986" y="1626"/>
                    <a:pt x="2048" y="1134"/>
                  </a:cubicBezTo>
                  <a:cubicBezTo>
                    <a:pt x="2116" y="588"/>
                    <a:pt x="1706" y="76"/>
                    <a:pt x="1126" y="7"/>
                  </a:cubicBezTo>
                  <a:cubicBezTo>
                    <a:pt x="1086" y="2"/>
                    <a:pt x="1047" y="0"/>
                    <a:pt x="1007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29"/>
            <p:cNvSpPr/>
            <p:nvPr/>
          </p:nvSpPr>
          <p:spPr>
            <a:xfrm>
              <a:off x="3790350" y="4155925"/>
              <a:ext cx="52075" cy="50250"/>
            </a:xfrm>
            <a:custGeom>
              <a:avLst/>
              <a:gdLst/>
              <a:ahLst/>
              <a:cxnLst/>
              <a:rect l="l" t="t" r="r" b="b"/>
              <a:pathLst>
                <a:path w="2083" h="2010" extrusionOk="0">
                  <a:moveTo>
                    <a:pt x="968" y="1"/>
                  </a:moveTo>
                  <a:cubicBezTo>
                    <a:pt x="485" y="1"/>
                    <a:pt x="66" y="410"/>
                    <a:pt x="35" y="903"/>
                  </a:cubicBezTo>
                  <a:cubicBezTo>
                    <a:pt x="1" y="1414"/>
                    <a:pt x="376" y="1926"/>
                    <a:pt x="922" y="1995"/>
                  </a:cubicBezTo>
                  <a:cubicBezTo>
                    <a:pt x="975" y="2005"/>
                    <a:pt x="1028" y="2009"/>
                    <a:pt x="1081" y="2009"/>
                  </a:cubicBezTo>
                  <a:cubicBezTo>
                    <a:pt x="1564" y="2009"/>
                    <a:pt x="1986" y="1600"/>
                    <a:pt x="2048" y="1107"/>
                  </a:cubicBezTo>
                  <a:cubicBezTo>
                    <a:pt x="2082" y="561"/>
                    <a:pt x="1707" y="50"/>
                    <a:pt x="1127" y="15"/>
                  </a:cubicBezTo>
                  <a:cubicBezTo>
                    <a:pt x="1073" y="5"/>
                    <a:pt x="1020" y="1"/>
                    <a:pt x="96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29"/>
            <p:cNvSpPr/>
            <p:nvPr/>
          </p:nvSpPr>
          <p:spPr>
            <a:xfrm>
              <a:off x="3897000" y="4168900"/>
              <a:ext cx="52050" cy="50075"/>
            </a:xfrm>
            <a:custGeom>
              <a:avLst/>
              <a:gdLst/>
              <a:ahLst/>
              <a:cxnLst/>
              <a:rect l="l" t="t" r="r" b="b"/>
              <a:pathLst>
                <a:path w="2082" h="2003" extrusionOk="0">
                  <a:moveTo>
                    <a:pt x="1007" y="1"/>
                  </a:moveTo>
                  <a:cubicBezTo>
                    <a:pt x="508" y="1"/>
                    <a:pt x="66" y="390"/>
                    <a:pt x="34" y="895"/>
                  </a:cubicBezTo>
                  <a:cubicBezTo>
                    <a:pt x="0" y="1407"/>
                    <a:pt x="375" y="1919"/>
                    <a:pt x="921" y="1987"/>
                  </a:cubicBezTo>
                  <a:cubicBezTo>
                    <a:pt x="975" y="1997"/>
                    <a:pt x="1028" y="2002"/>
                    <a:pt x="1080" y="2002"/>
                  </a:cubicBezTo>
                  <a:cubicBezTo>
                    <a:pt x="1563" y="2002"/>
                    <a:pt x="1986" y="1593"/>
                    <a:pt x="2047" y="1100"/>
                  </a:cubicBezTo>
                  <a:cubicBezTo>
                    <a:pt x="2082" y="554"/>
                    <a:pt x="1706" y="42"/>
                    <a:pt x="1126" y="8"/>
                  </a:cubicBezTo>
                  <a:cubicBezTo>
                    <a:pt x="1086" y="3"/>
                    <a:pt x="1046" y="1"/>
                    <a:pt x="1007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29"/>
            <p:cNvSpPr/>
            <p:nvPr/>
          </p:nvSpPr>
          <p:spPr>
            <a:xfrm>
              <a:off x="4220300" y="4215150"/>
              <a:ext cx="48650" cy="42200"/>
            </a:xfrm>
            <a:custGeom>
              <a:avLst/>
              <a:gdLst/>
              <a:ahLst/>
              <a:cxnLst/>
              <a:rect l="l" t="t" r="r" b="b"/>
              <a:pathLst>
                <a:path w="1946" h="1688" extrusionOk="0">
                  <a:moveTo>
                    <a:pt x="1639" y="1"/>
                  </a:moveTo>
                  <a:cubicBezTo>
                    <a:pt x="1058" y="342"/>
                    <a:pt x="547" y="752"/>
                    <a:pt x="1" y="1161"/>
                  </a:cubicBezTo>
                  <a:cubicBezTo>
                    <a:pt x="205" y="1434"/>
                    <a:pt x="444" y="1639"/>
                    <a:pt x="785" y="1673"/>
                  </a:cubicBezTo>
                  <a:cubicBezTo>
                    <a:pt x="839" y="1683"/>
                    <a:pt x="892" y="1688"/>
                    <a:pt x="944" y="1688"/>
                  </a:cubicBezTo>
                  <a:cubicBezTo>
                    <a:pt x="1427" y="1688"/>
                    <a:pt x="1850" y="1278"/>
                    <a:pt x="1912" y="786"/>
                  </a:cubicBezTo>
                  <a:cubicBezTo>
                    <a:pt x="1946" y="479"/>
                    <a:pt x="1843" y="240"/>
                    <a:pt x="1639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29"/>
            <p:cNvSpPr/>
            <p:nvPr/>
          </p:nvSpPr>
          <p:spPr>
            <a:xfrm>
              <a:off x="4321825" y="4219900"/>
              <a:ext cx="54625" cy="50250"/>
            </a:xfrm>
            <a:custGeom>
              <a:avLst/>
              <a:gdLst/>
              <a:ahLst/>
              <a:cxnLst/>
              <a:rect l="l" t="t" r="r" b="b"/>
              <a:pathLst>
                <a:path w="2185" h="2010" extrusionOk="0">
                  <a:moveTo>
                    <a:pt x="1036" y="1"/>
                  </a:moveTo>
                  <a:cubicBezTo>
                    <a:pt x="553" y="1"/>
                    <a:pt x="133" y="410"/>
                    <a:pt x="103" y="903"/>
                  </a:cubicBezTo>
                  <a:cubicBezTo>
                    <a:pt x="0" y="1415"/>
                    <a:pt x="444" y="1927"/>
                    <a:pt x="990" y="1995"/>
                  </a:cubicBezTo>
                  <a:cubicBezTo>
                    <a:pt x="1043" y="2005"/>
                    <a:pt x="1096" y="2010"/>
                    <a:pt x="1148" y="2010"/>
                  </a:cubicBezTo>
                  <a:cubicBezTo>
                    <a:pt x="1632" y="2010"/>
                    <a:pt x="2054" y="1600"/>
                    <a:pt x="2116" y="1108"/>
                  </a:cubicBezTo>
                  <a:cubicBezTo>
                    <a:pt x="2184" y="562"/>
                    <a:pt x="1741" y="50"/>
                    <a:pt x="1195" y="16"/>
                  </a:cubicBezTo>
                  <a:cubicBezTo>
                    <a:pt x="1141" y="6"/>
                    <a:pt x="1088" y="1"/>
                    <a:pt x="103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29"/>
            <p:cNvSpPr/>
            <p:nvPr/>
          </p:nvSpPr>
          <p:spPr>
            <a:xfrm>
              <a:off x="4428450" y="4232700"/>
              <a:ext cx="54625" cy="50250"/>
            </a:xfrm>
            <a:custGeom>
              <a:avLst/>
              <a:gdLst/>
              <a:ahLst/>
              <a:cxnLst/>
              <a:rect l="l" t="t" r="r" b="b"/>
              <a:pathLst>
                <a:path w="2185" h="2010" extrusionOk="0">
                  <a:moveTo>
                    <a:pt x="1036" y="1"/>
                  </a:moveTo>
                  <a:cubicBezTo>
                    <a:pt x="554" y="1"/>
                    <a:pt x="134" y="410"/>
                    <a:pt x="103" y="903"/>
                  </a:cubicBezTo>
                  <a:cubicBezTo>
                    <a:pt x="1" y="1415"/>
                    <a:pt x="444" y="1926"/>
                    <a:pt x="990" y="1995"/>
                  </a:cubicBezTo>
                  <a:cubicBezTo>
                    <a:pt x="1044" y="2005"/>
                    <a:pt x="1096" y="2009"/>
                    <a:pt x="1149" y="2009"/>
                  </a:cubicBezTo>
                  <a:cubicBezTo>
                    <a:pt x="1632" y="2009"/>
                    <a:pt x="2055" y="1600"/>
                    <a:pt x="2116" y="1107"/>
                  </a:cubicBezTo>
                  <a:cubicBezTo>
                    <a:pt x="2185" y="561"/>
                    <a:pt x="1775" y="50"/>
                    <a:pt x="1195" y="16"/>
                  </a:cubicBezTo>
                  <a:cubicBezTo>
                    <a:pt x="1142" y="6"/>
                    <a:pt x="1089" y="1"/>
                    <a:pt x="103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29"/>
            <p:cNvSpPr/>
            <p:nvPr/>
          </p:nvSpPr>
          <p:spPr>
            <a:xfrm>
              <a:off x="4535100" y="4244100"/>
              <a:ext cx="53750" cy="50800"/>
            </a:xfrm>
            <a:custGeom>
              <a:avLst/>
              <a:gdLst/>
              <a:ahLst/>
              <a:cxnLst/>
              <a:rect l="l" t="t" r="r" b="b"/>
              <a:pathLst>
                <a:path w="2150" h="2032" extrusionOk="0">
                  <a:moveTo>
                    <a:pt x="1186" y="1"/>
                  </a:moveTo>
                  <a:cubicBezTo>
                    <a:pt x="609" y="1"/>
                    <a:pt x="168" y="369"/>
                    <a:pt x="102" y="924"/>
                  </a:cubicBezTo>
                  <a:cubicBezTo>
                    <a:pt x="0" y="1470"/>
                    <a:pt x="444" y="1982"/>
                    <a:pt x="990" y="2016"/>
                  </a:cubicBezTo>
                  <a:cubicBezTo>
                    <a:pt x="1043" y="2026"/>
                    <a:pt x="1096" y="2031"/>
                    <a:pt x="1148" y="2031"/>
                  </a:cubicBezTo>
                  <a:cubicBezTo>
                    <a:pt x="1631" y="2031"/>
                    <a:pt x="2054" y="1622"/>
                    <a:pt x="2116" y="1129"/>
                  </a:cubicBezTo>
                  <a:cubicBezTo>
                    <a:pt x="2150" y="924"/>
                    <a:pt x="2116" y="754"/>
                    <a:pt x="2013" y="583"/>
                  </a:cubicBezTo>
                  <a:cubicBezTo>
                    <a:pt x="1843" y="413"/>
                    <a:pt x="1638" y="242"/>
                    <a:pt x="1467" y="71"/>
                  </a:cubicBezTo>
                  <a:cubicBezTo>
                    <a:pt x="1365" y="3"/>
                    <a:pt x="1297" y="3"/>
                    <a:pt x="1263" y="3"/>
                  </a:cubicBezTo>
                  <a:cubicBezTo>
                    <a:pt x="1237" y="2"/>
                    <a:pt x="1211" y="1"/>
                    <a:pt x="118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29"/>
            <p:cNvSpPr/>
            <p:nvPr/>
          </p:nvSpPr>
          <p:spPr>
            <a:xfrm>
              <a:off x="3524200" y="4233075"/>
              <a:ext cx="42675" cy="49025"/>
            </a:xfrm>
            <a:custGeom>
              <a:avLst/>
              <a:gdLst/>
              <a:ahLst/>
              <a:cxnLst/>
              <a:rect l="l" t="t" r="r" b="b"/>
              <a:pathLst>
                <a:path w="1707" h="1961" extrusionOk="0">
                  <a:moveTo>
                    <a:pt x="990" y="1"/>
                  </a:moveTo>
                  <a:cubicBezTo>
                    <a:pt x="922" y="103"/>
                    <a:pt x="785" y="274"/>
                    <a:pt x="683" y="410"/>
                  </a:cubicBezTo>
                  <a:cubicBezTo>
                    <a:pt x="444" y="854"/>
                    <a:pt x="239" y="1263"/>
                    <a:pt x="0" y="1741"/>
                  </a:cubicBezTo>
                  <a:cubicBezTo>
                    <a:pt x="137" y="1877"/>
                    <a:pt x="342" y="1946"/>
                    <a:pt x="512" y="1946"/>
                  </a:cubicBezTo>
                  <a:cubicBezTo>
                    <a:pt x="572" y="1956"/>
                    <a:pt x="631" y="1960"/>
                    <a:pt x="688" y="1960"/>
                  </a:cubicBezTo>
                  <a:cubicBezTo>
                    <a:pt x="1216" y="1960"/>
                    <a:pt x="1611" y="1551"/>
                    <a:pt x="1672" y="1058"/>
                  </a:cubicBezTo>
                  <a:cubicBezTo>
                    <a:pt x="1706" y="581"/>
                    <a:pt x="1433" y="103"/>
                    <a:pt x="990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29"/>
            <p:cNvSpPr/>
            <p:nvPr/>
          </p:nvSpPr>
          <p:spPr>
            <a:xfrm>
              <a:off x="3620600" y="4243975"/>
              <a:ext cx="54625" cy="50925"/>
            </a:xfrm>
            <a:custGeom>
              <a:avLst/>
              <a:gdLst/>
              <a:ahLst/>
              <a:cxnLst/>
              <a:rect l="l" t="t" r="r" b="b"/>
              <a:pathLst>
                <a:path w="2185" h="2037" extrusionOk="0">
                  <a:moveTo>
                    <a:pt x="1075" y="1"/>
                  </a:moveTo>
                  <a:cubicBezTo>
                    <a:pt x="576" y="1"/>
                    <a:pt x="132" y="389"/>
                    <a:pt x="68" y="895"/>
                  </a:cubicBezTo>
                  <a:cubicBezTo>
                    <a:pt x="0" y="1475"/>
                    <a:pt x="410" y="1987"/>
                    <a:pt x="990" y="2021"/>
                  </a:cubicBezTo>
                  <a:cubicBezTo>
                    <a:pt x="1043" y="2031"/>
                    <a:pt x="1096" y="2036"/>
                    <a:pt x="1148" y="2036"/>
                  </a:cubicBezTo>
                  <a:cubicBezTo>
                    <a:pt x="1631" y="2036"/>
                    <a:pt x="2051" y="1627"/>
                    <a:pt x="2082" y="1134"/>
                  </a:cubicBezTo>
                  <a:cubicBezTo>
                    <a:pt x="2184" y="554"/>
                    <a:pt x="1740" y="42"/>
                    <a:pt x="1195" y="8"/>
                  </a:cubicBezTo>
                  <a:cubicBezTo>
                    <a:pt x="1154" y="3"/>
                    <a:pt x="1115" y="1"/>
                    <a:pt x="107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29"/>
            <p:cNvSpPr/>
            <p:nvPr/>
          </p:nvSpPr>
          <p:spPr>
            <a:xfrm>
              <a:off x="3727225" y="4256900"/>
              <a:ext cx="53775" cy="50775"/>
            </a:xfrm>
            <a:custGeom>
              <a:avLst/>
              <a:gdLst/>
              <a:ahLst/>
              <a:cxnLst/>
              <a:rect l="l" t="t" r="r" b="b"/>
              <a:pathLst>
                <a:path w="2151" h="2031" extrusionOk="0">
                  <a:moveTo>
                    <a:pt x="1126" y="1"/>
                  </a:moveTo>
                  <a:cubicBezTo>
                    <a:pt x="607" y="1"/>
                    <a:pt x="134" y="369"/>
                    <a:pt x="69" y="924"/>
                  </a:cubicBezTo>
                  <a:cubicBezTo>
                    <a:pt x="1" y="1470"/>
                    <a:pt x="410" y="1982"/>
                    <a:pt x="956" y="2016"/>
                  </a:cubicBezTo>
                  <a:cubicBezTo>
                    <a:pt x="1013" y="2026"/>
                    <a:pt x="1069" y="2031"/>
                    <a:pt x="1124" y="2031"/>
                  </a:cubicBezTo>
                  <a:cubicBezTo>
                    <a:pt x="1631" y="2031"/>
                    <a:pt x="2051" y="1622"/>
                    <a:pt x="2082" y="1129"/>
                  </a:cubicBezTo>
                  <a:cubicBezTo>
                    <a:pt x="2150" y="583"/>
                    <a:pt x="1741" y="71"/>
                    <a:pt x="1195" y="3"/>
                  </a:cubicBezTo>
                  <a:cubicBezTo>
                    <a:pt x="1172" y="2"/>
                    <a:pt x="1149" y="1"/>
                    <a:pt x="112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29"/>
            <p:cNvSpPr/>
            <p:nvPr/>
          </p:nvSpPr>
          <p:spPr>
            <a:xfrm>
              <a:off x="3833850" y="4269700"/>
              <a:ext cx="53775" cy="50775"/>
            </a:xfrm>
            <a:custGeom>
              <a:avLst/>
              <a:gdLst/>
              <a:ahLst/>
              <a:cxnLst/>
              <a:rect l="l" t="t" r="r" b="b"/>
              <a:pathLst>
                <a:path w="2151" h="2031" extrusionOk="0">
                  <a:moveTo>
                    <a:pt x="1126" y="1"/>
                  </a:moveTo>
                  <a:cubicBezTo>
                    <a:pt x="607" y="1"/>
                    <a:pt x="135" y="368"/>
                    <a:pt x="69" y="924"/>
                  </a:cubicBezTo>
                  <a:cubicBezTo>
                    <a:pt x="1" y="1470"/>
                    <a:pt x="410" y="1982"/>
                    <a:pt x="956" y="2016"/>
                  </a:cubicBezTo>
                  <a:cubicBezTo>
                    <a:pt x="1013" y="2026"/>
                    <a:pt x="1069" y="2031"/>
                    <a:pt x="1124" y="2031"/>
                  </a:cubicBezTo>
                  <a:cubicBezTo>
                    <a:pt x="1632" y="2031"/>
                    <a:pt x="2052" y="1622"/>
                    <a:pt x="2082" y="1129"/>
                  </a:cubicBezTo>
                  <a:cubicBezTo>
                    <a:pt x="2151" y="583"/>
                    <a:pt x="1741" y="71"/>
                    <a:pt x="1195" y="3"/>
                  </a:cubicBezTo>
                  <a:cubicBezTo>
                    <a:pt x="1172" y="1"/>
                    <a:pt x="1149" y="1"/>
                    <a:pt x="112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9"/>
            <p:cNvSpPr/>
            <p:nvPr/>
          </p:nvSpPr>
          <p:spPr>
            <a:xfrm>
              <a:off x="3940500" y="4282500"/>
              <a:ext cx="53775" cy="50775"/>
            </a:xfrm>
            <a:custGeom>
              <a:avLst/>
              <a:gdLst/>
              <a:ahLst/>
              <a:cxnLst/>
              <a:rect l="l" t="t" r="r" b="b"/>
              <a:pathLst>
                <a:path w="2151" h="2031" extrusionOk="0">
                  <a:moveTo>
                    <a:pt x="1126" y="1"/>
                  </a:moveTo>
                  <a:cubicBezTo>
                    <a:pt x="606" y="1"/>
                    <a:pt x="134" y="368"/>
                    <a:pt x="69" y="924"/>
                  </a:cubicBezTo>
                  <a:cubicBezTo>
                    <a:pt x="0" y="1470"/>
                    <a:pt x="410" y="1982"/>
                    <a:pt x="956" y="2016"/>
                  </a:cubicBezTo>
                  <a:cubicBezTo>
                    <a:pt x="1012" y="2026"/>
                    <a:pt x="1068" y="2031"/>
                    <a:pt x="1123" y="2031"/>
                  </a:cubicBezTo>
                  <a:cubicBezTo>
                    <a:pt x="1631" y="2031"/>
                    <a:pt x="2051" y="1621"/>
                    <a:pt x="2082" y="1129"/>
                  </a:cubicBezTo>
                  <a:cubicBezTo>
                    <a:pt x="2150" y="583"/>
                    <a:pt x="1741" y="71"/>
                    <a:pt x="1195" y="3"/>
                  </a:cubicBezTo>
                  <a:cubicBezTo>
                    <a:pt x="1172" y="1"/>
                    <a:pt x="1149" y="1"/>
                    <a:pt x="112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9"/>
            <p:cNvSpPr/>
            <p:nvPr/>
          </p:nvSpPr>
          <p:spPr>
            <a:xfrm>
              <a:off x="4047975" y="4314125"/>
              <a:ext cx="11975" cy="27325"/>
            </a:xfrm>
            <a:custGeom>
              <a:avLst/>
              <a:gdLst/>
              <a:ahLst/>
              <a:cxnLst/>
              <a:rect l="l" t="t" r="r" b="b"/>
              <a:pathLst>
                <a:path w="479" h="1093" extrusionOk="0">
                  <a:moveTo>
                    <a:pt x="69" y="0"/>
                  </a:moveTo>
                  <a:cubicBezTo>
                    <a:pt x="69" y="34"/>
                    <a:pt x="35" y="68"/>
                    <a:pt x="35" y="171"/>
                  </a:cubicBezTo>
                  <a:cubicBezTo>
                    <a:pt x="1" y="546"/>
                    <a:pt x="171" y="887"/>
                    <a:pt x="479" y="1092"/>
                  </a:cubicBezTo>
                  <a:cubicBezTo>
                    <a:pt x="342" y="751"/>
                    <a:pt x="206" y="376"/>
                    <a:pt x="69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29"/>
            <p:cNvSpPr/>
            <p:nvPr/>
          </p:nvSpPr>
          <p:spPr>
            <a:xfrm>
              <a:off x="4260400" y="4320750"/>
              <a:ext cx="52925" cy="50925"/>
            </a:xfrm>
            <a:custGeom>
              <a:avLst/>
              <a:gdLst/>
              <a:ahLst/>
              <a:cxnLst/>
              <a:rect l="l" t="t" r="r" b="b"/>
              <a:pathLst>
                <a:path w="2117" h="2037" extrusionOk="0">
                  <a:moveTo>
                    <a:pt x="1035" y="1"/>
                  </a:moveTo>
                  <a:cubicBezTo>
                    <a:pt x="508" y="1"/>
                    <a:pt x="66" y="392"/>
                    <a:pt x="35" y="930"/>
                  </a:cubicBezTo>
                  <a:cubicBezTo>
                    <a:pt x="0" y="1475"/>
                    <a:pt x="376" y="1987"/>
                    <a:pt x="922" y="2021"/>
                  </a:cubicBezTo>
                  <a:cubicBezTo>
                    <a:pt x="978" y="2031"/>
                    <a:pt x="1034" y="2036"/>
                    <a:pt x="1089" y="2036"/>
                  </a:cubicBezTo>
                  <a:cubicBezTo>
                    <a:pt x="1597" y="2036"/>
                    <a:pt x="2017" y="1627"/>
                    <a:pt x="2048" y="1134"/>
                  </a:cubicBezTo>
                  <a:cubicBezTo>
                    <a:pt x="2116" y="588"/>
                    <a:pt x="1707" y="76"/>
                    <a:pt x="1161" y="8"/>
                  </a:cubicBezTo>
                  <a:cubicBezTo>
                    <a:pt x="1118" y="3"/>
                    <a:pt x="1076" y="1"/>
                    <a:pt x="103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9"/>
            <p:cNvSpPr/>
            <p:nvPr/>
          </p:nvSpPr>
          <p:spPr>
            <a:xfrm>
              <a:off x="4367025" y="4333550"/>
              <a:ext cx="53775" cy="50925"/>
            </a:xfrm>
            <a:custGeom>
              <a:avLst/>
              <a:gdLst/>
              <a:ahLst/>
              <a:cxnLst/>
              <a:rect l="l" t="t" r="r" b="b"/>
              <a:pathLst>
                <a:path w="2151" h="2037" extrusionOk="0">
                  <a:moveTo>
                    <a:pt x="1075" y="1"/>
                  </a:moveTo>
                  <a:cubicBezTo>
                    <a:pt x="572" y="1"/>
                    <a:pt x="101" y="392"/>
                    <a:pt x="69" y="929"/>
                  </a:cubicBezTo>
                  <a:cubicBezTo>
                    <a:pt x="1" y="1475"/>
                    <a:pt x="410" y="1987"/>
                    <a:pt x="956" y="2021"/>
                  </a:cubicBezTo>
                  <a:cubicBezTo>
                    <a:pt x="1013" y="2031"/>
                    <a:pt x="1069" y="2036"/>
                    <a:pt x="1124" y="2036"/>
                  </a:cubicBezTo>
                  <a:cubicBezTo>
                    <a:pt x="1632" y="2036"/>
                    <a:pt x="2052" y="1627"/>
                    <a:pt x="2082" y="1134"/>
                  </a:cubicBezTo>
                  <a:cubicBezTo>
                    <a:pt x="2151" y="588"/>
                    <a:pt x="1741" y="76"/>
                    <a:pt x="1195" y="8"/>
                  </a:cubicBezTo>
                  <a:cubicBezTo>
                    <a:pt x="1155" y="3"/>
                    <a:pt x="1115" y="1"/>
                    <a:pt x="107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9"/>
            <p:cNvSpPr/>
            <p:nvPr/>
          </p:nvSpPr>
          <p:spPr>
            <a:xfrm>
              <a:off x="4473675" y="4346350"/>
              <a:ext cx="53750" cy="50900"/>
            </a:xfrm>
            <a:custGeom>
              <a:avLst/>
              <a:gdLst/>
              <a:ahLst/>
              <a:cxnLst/>
              <a:rect l="l" t="t" r="r" b="b"/>
              <a:pathLst>
                <a:path w="2150" h="2036" extrusionOk="0">
                  <a:moveTo>
                    <a:pt x="1075" y="0"/>
                  </a:moveTo>
                  <a:cubicBezTo>
                    <a:pt x="576" y="0"/>
                    <a:pt x="132" y="392"/>
                    <a:pt x="68" y="929"/>
                  </a:cubicBezTo>
                  <a:cubicBezTo>
                    <a:pt x="0" y="1475"/>
                    <a:pt x="410" y="1987"/>
                    <a:pt x="990" y="2021"/>
                  </a:cubicBezTo>
                  <a:cubicBezTo>
                    <a:pt x="1043" y="2031"/>
                    <a:pt x="1096" y="2036"/>
                    <a:pt x="1148" y="2036"/>
                  </a:cubicBezTo>
                  <a:cubicBezTo>
                    <a:pt x="1631" y="2036"/>
                    <a:pt x="2051" y="1627"/>
                    <a:pt x="2082" y="1134"/>
                  </a:cubicBezTo>
                  <a:cubicBezTo>
                    <a:pt x="2150" y="588"/>
                    <a:pt x="1740" y="76"/>
                    <a:pt x="1194" y="8"/>
                  </a:cubicBezTo>
                  <a:cubicBezTo>
                    <a:pt x="1155" y="3"/>
                    <a:pt x="1115" y="0"/>
                    <a:pt x="107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29"/>
            <p:cNvSpPr/>
            <p:nvPr/>
          </p:nvSpPr>
          <p:spPr>
            <a:xfrm>
              <a:off x="4580300" y="4359150"/>
              <a:ext cx="52925" cy="50900"/>
            </a:xfrm>
            <a:custGeom>
              <a:avLst/>
              <a:gdLst/>
              <a:ahLst/>
              <a:cxnLst/>
              <a:rect l="l" t="t" r="r" b="b"/>
              <a:pathLst>
                <a:path w="2117" h="2036" extrusionOk="0">
                  <a:moveTo>
                    <a:pt x="1035" y="0"/>
                  </a:moveTo>
                  <a:cubicBezTo>
                    <a:pt x="508" y="0"/>
                    <a:pt x="66" y="391"/>
                    <a:pt x="35" y="929"/>
                  </a:cubicBezTo>
                  <a:cubicBezTo>
                    <a:pt x="1" y="1475"/>
                    <a:pt x="376" y="1953"/>
                    <a:pt x="922" y="2021"/>
                  </a:cubicBezTo>
                  <a:cubicBezTo>
                    <a:pt x="978" y="2031"/>
                    <a:pt x="1034" y="2036"/>
                    <a:pt x="1089" y="2036"/>
                  </a:cubicBezTo>
                  <a:cubicBezTo>
                    <a:pt x="1597" y="2036"/>
                    <a:pt x="2017" y="1626"/>
                    <a:pt x="2048" y="1134"/>
                  </a:cubicBezTo>
                  <a:cubicBezTo>
                    <a:pt x="2116" y="554"/>
                    <a:pt x="1707" y="76"/>
                    <a:pt x="1161" y="8"/>
                  </a:cubicBezTo>
                  <a:cubicBezTo>
                    <a:pt x="1118" y="3"/>
                    <a:pt x="1076" y="0"/>
                    <a:pt x="103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29"/>
            <p:cNvSpPr/>
            <p:nvPr/>
          </p:nvSpPr>
          <p:spPr>
            <a:xfrm>
              <a:off x="3552350" y="4328425"/>
              <a:ext cx="54625" cy="50725"/>
            </a:xfrm>
            <a:custGeom>
              <a:avLst/>
              <a:gdLst/>
              <a:ahLst/>
              <a:cxnLst/>
              <a:rect l="l" t="t" r="r" b="b"/>
              <a:pathLst>
                <a:path w="2185" h="2029" extrusionOk="0">
                  <a:moveTo>
                    <a:pt x="1075" y="1"/>
                  </a:moveTo>
                  <a:cubicBezTo>
                    <a:pt x="576" y="1"/>
                    <a:pt x="132" y="390"/>
                    <a:pt x="69" y="896"/>
                  </a:cubicBezTo>
                  <a:cubicBezTo>
                    <a:pt x="0" y="1476"/>
                    <a:pt x="410" y="1987"/>
                    <a:pt x="990" y="2022"/>
                  </a:cubicBezTo>
                  <a:cubicBezTo>
                    <a:pt x="1030" y="2027"/>
                    <a:pt x="1070" y="2029"/>
                    <a:pt x="1109" y="2029"/>
                  </a:cubicBezTo>
                  <a:cubicBezTo>
                    <a:pt x="1604" y="2029"/>
                    <a:pt x="2019" y="1640"/>
                    <a:pt x="2082" y="1134"/>
                  </a:cubicBezTo>
                  <a:cubicBezTo>
                    <a:pt x="2184" y="554"/>
                    <a:pt x="1741" y="42"/>
                    <a:pt x="1195" y="8"/>
                  </a:cubicBezTo>
                  <a:cubicBezTo>
                    <a:pt x="1155" y="3"/>
                    <a:pt x="1115" y="1"/>
                    <a:pt x="107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9"/>
            <p:cNvSpPr/>
            <p:nvPr/>
          </p:nvSpPr>
          <p:spPr>
            <a:xfrm>
              <a:off x="3658975" y="4341375"/>
              <a:ext cx="52925" cy="50575"/>
            </a:xfrm>
            <a:custGeom>
              <a:avLst/>
              <a:gdLst/>
              <a:ahLst/>
              <a:cxnLst/>
              <a:rect l="l" t="t" r="r" b="b"/>
              <a:pathLst>
                <a:path w="2117" h="2023" extrusionOk="0">
                  <a:moveTo>
                    <a:pt x="1126" y="0"/>
                  </a:moveTo>
                  <a:cubicBezTo>
                    <a:pt x="607" y="0"/>
                    <a:pt x="134" y="366"/>
                    <a:pt x="69" y="889"/>
                  </a:cubicBezTo>
                  <a:cubicBezTo>
                    <a:pt x="1" y="1469"/>
                    <a:pt x="410" y="1981"/>
                    <a:pt x="990" y="2015"/>
                  </a:cubicBezTo>
                  <a:cubicBezTo>
                    <a:pt x="1030" y="2020"/>
                    <a:pt x="1070" y="2023"/>
                    <a:pt x="1110" y="2023"/>
                  </a:cubicBezTo>
                  <a:cubicBezTo>
                    <a:pt x="1609" y="2023"/>
                    <a:pt x="2051" y="1634"/>
                    <a:pt x="2082" y="1128"/>
                  </a:cubicBezTo>
                  <a:cubicBezTo>
                    <a:pt x="2116" y="548"/>
                    <a:pt x="1741" y="36"/>
                    <a:pt x="1195" y="2"/>
                  </a:cubicBezTo>
                  <a:cubicBezTo>
                    <a:pt x="1172" y="1"/>
                    <a:pt x="1149" y="0"/>
                    <a:pt x="112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9"/>
            <p:cNvSpPr/>
            <p:nvPr/>
          </p:nvSpPr>
          <p:spPr>
            <a:xfrm>
              <a:off x="3765625" y="4354025"/>
              <a:ext cx="52900" cy="50725"/>
            </a:xfrm>
            <a:custGeom>
              <a:avLst/>
              <a:gdLst/>
              <a:ahLst/>
              <a:cxnLst/>
              <a:rect l="l" t="t" r="r" b="b"/>
              <a:pathLst>
                <a:path w="2116" h="2029" extrusionOk="0">
                  <a:moveTo>
                    <a:pt x="1075" y="1"/>
                  </a:moveTo>
                  <a:cubicBezTo>
                    <a:pt x="576" y="1"/>
                    <a:pt x="132" y="389"/>
                    <a:pt x="68" y="895"/>
                  </a:cubicBezTo>
                  <a:cubicBezTo>
                    <a:pt x="0" y="1475"/>
                    <a:pt x="410" y="1987"/>
                    <a:pt x="990" y="2021"/>
                  </a:cubicBezTo>
                  <a:cubicBezTo>
                    <a:pt x="1030" y="2026"/>
                    <a:pt x="1070" y="2029"/>
                    <a:pt x="1109" y="2029"/>
                  </a:cubicBezTo>
                  <a:cubicBezTo>
                    <a:pt x="1608" y="2029"/>
                    <a:pt x="2050" y="1640"/>
                    <a:pt x="2082" y="1134"/>
                  </a:cubicBezTo>
                  <a:cubicBezTo>
                    <a:pt x="2116" y="554"/>
                    <a:pt x="1740" y="42"/>
                    <a:pt x="1194" y="8"/>
                  </a:cubicBezTo>
                  <a:cubicBezTo>
                    <a:pt x="1154" y="3"/>
                    <a:pt x="1115" y="1"/>
                    <a:pt x="107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9"/>
            <p:cNvSpPr/>
            <p:nvPr/>
          </p:nvSpPr>
          <p:spPr>
            <a:xfrm>
              <a:off x="3873100" y="4366825"/>
              <a:ext cx="53775" cy="50725"/>
            </a:xfrm>
            <a:custGeom>
              <a:avLst/>
              <a:gdLst/>
              <a:ahLst/>
              <a:cxnLst/>
              <a:rect l="l" t="t" r="r" b="b"/>
              <a:pathLst>
                <a:path w="2151" h="2029" extrusionOk="0">
                  <a:moveTo>
                    <a:pt x="1041" y="0"/>
                  </a:moveTo>
                  <a:cubicBezTo>
                    <a:pt x="542" y="0"/>
                    <a:pt x="98" y="389"/>
                    <a:pt x="35" y="895"/>
                  </a:cubicBezTo>
                  <a:cubicBezTo>
                    <a:pt x="1" y="1475"/>
                    <a:pt x="376" y="1987"/>
                    <a:pt x="956" y="2021"/>
                  </a:cubicBezTo>
                  <a:cubicBezTo>
                    <a:pt x="996" y="2026"/>
                    <a:pt x="1036" y="2029"/>
                    <a:pt x="1075" y="2029"/>
                  </a:cubicBezTo>
                  <a:cubicBezTo>
                    <a:pt x="1575" y="2029"/>
                    <a:pt x="2016" y="1640"/>
                    <a:pt x="2048" y="1134"/>
                  </a:cubicBezTo>
                  <a:cubicBezTo>
                    <a:pt x="2150" y="554"/>
                    <a:pt x="1707" y="42"/>
                    <a:pt x="1161" y="8"/>
                  </a:cubicBezTo>
                  <a:cubicBezTo>
                    <a:pt x="1121" y="3"/>
                    <a:pt x="1081" y="0"/>
                    <a:pt x="1041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9"/>
            <p:cNvSpPr/>
            <p:nvPr/>
          </p:nvSpPr>
          <p:spPr>
            <a:xfrm>
              <a:off x="3979725" y="4379625"/>
              <a:ext cx="53775" cy="50725"/>
            </a:xfrm>
            <a:custGeom>
              <a:avLst/>
              <a:gdLst/>
              <a:ahLst/>
              <a:cxnLst/>
              <a:rect l="l" t="t" r="r" b="b"/>
              <a:pathLst>
                <a:path w="2151" h="2029" extrusionOk="0">
                  <a:moveTo>
                    <a:pt x="1042" y="0"/>
                  </a:moveTo>
                  <a:cubicBezTo>
                    <a:pt x="542" y="0"/>
                    <a:pt x="98" y="389"/>
                    <a:pt x="35" y="895"/>
                  </a:cubicBezTo>
                  <a:cubicBezTo>
                    <a:pt x="1" y="1475"/>
                    <a:pt x="376" y="1987"/>
                    <a:pt x="956" y="2021"/>
                  </a:cubicBezTo>
                  <a:cubicBezTo>
                    <a:pt x="996" y="2026"/>
                    <a:pt x="1036" y="2028"/>
                    <a:pt x="1076" y="2028"/>
                  </a:cubicBezTo>
                  <a:cubicBezTo>
                    <a:pt x="1575" y="2028"/>
                    <a:pt x="2017" y="1640"/>
                    <a:pt x="2048" y="1134"/>
                  </a:cubicBezTo>
                  <a:cubicBezTo>
                    <a:pt x="2151" y="554"/>
                    <a:pt x="1707" y="42"/>
                    <a:pt x="1161" y="8"/>
                  </a:cubicBezTo>
                  <a:cubicBezTo>
                    <a:pt x="1121" y="3"/>
                    <a:pt x="1081" y="0"/>
                    <a:pt x="1042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29"/>
            <p:cNvSpPr/>
            <p:nvPr/>
          </p:nvSpPr>
          <p:spPr>
            <a:xfrm>
              <a:off x="4090625" y="4392600"/>
              <a:ext cx="47800" cy="50550"/>
            </a:xfrm>
            <a:custGeom>
              <a:avLst/>
              <a:gdLst/>
              <a:ahLst/>
              <a:cxnLst/>
              <a:rect l="l" t="t" r="r" b="b"/>
              <a:pathLst>
                <a:path w="1912" h="2022" extrusionOk="0">
                  <a:moveTo>
                    <a:pt x="683" y="1"/>
                  </a:moveTo>
                  <a:cubicBezTo>
                    <a:pt x="376" y="581"/>
                    <a:pt x="137" y="1127"/>
                    <a:pt x="1" y="1502"/>
                  </a:cubicBezTo>
                  <a:cubicBezTo>
                    <a:pt x="137" y="1741"/>
                    <a:pt x="445" y="1980"/>
                    <a:pt x="786" y="2014"/>
                  </a:cubicBezTo>
                  <a:cubicBezTo>
                    <a:pt x="826" y="2019"/>
                    <a:pt x="866" y="2021"/>
                    <a:pt x="905" y="2021"/>
                  </a:cubicBezTo>
                  <a:cubicBezTo>
                    <a:pt x="1404" y="2021"/>
                    <a:pt x="1846" y="1633"/>
                    <a:pt x="1878" y="1127"/>
                  </a:cubicBezTo>
                  <a:cubicBezTo>
                    <a:pt x="1912" y="547"/>
                    <a:pt x="1536" y="35"/>
                    <a:pt x="99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9"/>
            <p:cNvSpPr/>
            <p:nvPr/>
          </p:nvSpPr>
          <p:spPr>
            <a:xfrm>
              <a:off x="4193000" y="4405200"/>
              <a:ext cx="52925" cy="50600"/>
            </a:xfrm>
            <a:custGeom>
              <a:avLst/>
              <a:gdLst/>
              <a:ahLst/>
              <a:cxnLst/>
              <a:rect l="l" t="t" r="r" b="b"/>
              <a:pathLst>
                <a:path w="2117" h="2024" extrusionOk="0">
                  <a:moveTo>
                    <a:pt x="1041" y="1"/>
                  </a:moveTo>
                  <a:cubicBezTo>
                    <a:pt x="542" y="1"/>
                    <a:pt x="98" y="390"/>
                    <a:pt x="35" y="896"/>
                  </a:cubicBezTo>
                  <a:cubicBezTo>
                    <a:pt x="1" y="1476"/>
                    <a:pt x="376" y="1988"/>
                    <a:pt x="922" y="2022"/>
                  </a:cubicBezTo>
                  <a:cubicBezTo>
                    <a:pt x="947" y="2023"/>
                    <a:pt x="971" y="2024"/>
                    <a:pt x="995" y="2024"/>
                  </a:cubicBezTo>
                  <a:cubicBezTo>
                    <a:pt x="1544" y="2024"/>
                    <a:pt x="2015" y="1657"/>
                    <a:pt x="2048" y="1134"/>
                  </a:cubicBezTo>
                  <a:cubicBezTo>
                    <a:pt x="2116" y="554"/>
                    <a:pt x="1707" y="43"/>
                    <a:pt x="1161" y="8"/>
                  </a:cubicBezTo>
                  <a:cubicBezTo>
                    <a:pt x="1121" y="3"/>
                    <a:pt x="1081" y="1"/>
                    <a:pt x="104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9"/>
            <p:cNvSpPr/>
            <p:nvPr/>
          </p:nvSpPr>
          <p:spPr>
            <a:xfrm>
              <a:off x="4299650" y="4418000"/>
              <a:ext cx="52900" cy="50600"/>
            </a:xfrm>
            <a:custGeom>
              <a:avLst/>
              <a:gdLst/>
              <a:ahLst/>
              <a:cxnLst/>
              <a:rect l="l" t="t" r="r" b="b"/>
              <a:pathLst>
                <a:path w="2116" h="2024" extrusionOk="0">
                  <a:moveTo>
                    <a:pt x="1041" y="1"/>
                  </a:moveTo>
                  <a:cubicBezTo>
                    <a:pt x="542" y="1"/>
                    <a:pt x="97" y="390"/>
                    <a:pt x="34" y="895"/>
                  </a:cubicBezTo>
                  <a:cubicBezTo>
                    <a:pt x="0" y="1476"/>
                    <a:pt x="375" y="1987"/>
                    <a:pt x="921" y="2021"/>
                  </a:cubicBezTo>
                  <a:cubicBezTo>
                    <a:pt x="946" y="2023"/>
                    <a:pt x="970" y="2024"/>
                    <a:pt x="994" y="2024"/>
                  </a:cubicBezTo>
                  <a:cubicBezTo>
                    <a:pt x="1544" y="2024"/>
                    <a:pt x="2015" y="1657"/>
                    <a:pt x="2047" y="1134"/>
                  </a:cubicBezTo>
                  <a:cubicBezTo>
                    <a:pt x="2116" y="554"/>
                    <a:pt x="1706" y="42"/>
                    <a:pt x="1160" y="8"/>
                  </a:cubicBezTo>
                  <a:cubicBezTo>
                    <a:pt x="1120" y="3"/>
                    <a:pt x="1080" y="1"/>
                    <a:pt x="104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9"/>
            <p:cNvSpPr/>
            <p:nvPr/>
          </p:nvSpPr>
          <p:spPr>
            <a:xfrm>
              <a:off x="4406275" y="4430800"/>
              <a:ext cx="52050" cy="50725"/>
            </a:xfrm>
            <a:custGeom>
              <a:avLst/>
              <a:gdLst/>
              <a:ahLst/>
              <a:cxnLst/>
              <a:rect l="l" t="t" r="r" b="b"/>
              <a:pathLst>
                <a:path w="2082" h="2029" extrusionOk="0">
                  <a:moveTo>
                    <a:pt x="1041" y="1"/>
                  </a:moveTo>
                  <a:cubicBezTo>
                    <a:pt x="542" y="1"/>
                    <a:pt x="98" y="389"/>
                    <a:pt x="35" y="895"/>
                  </a:cubicBezTo>
                  <a:cubicBezTo>
                    <a:pt x="0" y="1475"/>
                    <a:pt x="376" y="1987"/>
                    <a:pt x="956" y="2021"/>
                  </a:cubicBezTo>
                  <a:cubicBezTo>
                    <a:pt x="996" y="2026"/>
                    <a:pt x="1036" y="2029"/>
                    <a:pt x="1075" y="2029"/>
                  </a:cubicBezTo>
                  <a:cubicBezTo>
                    <a:pt x="1574" y="2029"/>
                    <a:pt x="2016" y="1640"/>
                    <a:pt x="2048" y="1134"/>
                  </a:cubicBezTo>
                  <a:cubicBezTo>
                    <a:pt x="2082" y="554"/>
                    <a:pt x="1707" y="42"/>
                    <a:pt x="1161" y="8"/>
                  </a:cubicBezTo>
                  <a:cubicBezTo>
                    <a:pt x="1121" y="3"/>
                    <a:pt x="1081" y="1"/>
                    <a:pt x="104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9"/>
            <p:cNvSpPr/>
            <p:nvPr/>
          </p:nvSpPr>
          <p:spPr>
            <a:xfrm>
              <a:off x="4512900" y="4443725"/>
              <a:ext cx="52075" cy="50600"/>
            </a:xfrm>
            <a:custGeom>
              <a:avLst/>
              <a:gdLst/>
              <a:ahLst/>
              <a:cxnLst/>
              <a:rect l="l" t="t" r="r" b="b"/>
              <a:pathLst>
                <a:path w="2083" h="2024" extrusionOk="0">
                  <a:moveTo>
                    <a:pt x="1092" y="1"/>
                  </a:moveTo>
                  <a:cubicBezTo>
                    <a:pt x="573" y="1"/>
                    <a:pt x="100" y="367"/>
                    <a:pt x="35" y="890"/>
                  </a:cubicBezTo>
                  <a:cubicBezTo>
                    <a:pt x="1" y="1470"/>
                    <a:pt x="376" y="1982"/>
                    <a:pt x="956" y="2016"/>
                  </a:cubicBezTo>
                  <a:cubicBezTo>
                    <a:pt x="996" y="2021"/>
                    <a:pt x="1036" y="2024"/>
                    <a:pt x="1076" y="2024"/>
                  </a:cubicBezTo>
                  <a:cubicBezTo>
                    <a:pt x="1575" y="2024"/>
                    <a:pt x="2017" y="1635"/>
                    <a:pt x="2048" y="1129"/>
                  </a:cubicBezTo>
                  <a:cubicBezTo>
                    <a:pt x="2082" y="549"/>
                    <a:pt x="1707" y="37"/>
                    <a:pt x="1161" y="3"/>
                  </a:cubicBezTo>
                  <a:cubicBezTo>
                    <a:pt x="1138" y="1"/>
                    <a:pt x="1115" y="1"/>
                    <a:pt x="1092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29"/>
            <p:cNvSpPr/>
            <p:nvPr/>
          </p:nvSpPr>
          <p:spPr>
            <a:xfrm>
              <a:off x="4619550" y="4456400"/>
              <a:ext cx="52900" cy="50725"/>
            </a:xfrm>
            <a:custGeom>
              <a:avLst/>
              <a:gdLst/>
              <a:ahLst/>
              <a:cxnLst/>
              <a:rect l="l" t="t" r="r" b="b"/>
              <a:pathLst>
                <a:path w="2116" h="2029" extrusionOk="0">
                  <a:moveTo>
                    <a:pt x="1041" y="0"/>
                  </a:moveTo>
                  <a:cubicBezTo>
                    <a:pt x="542" y="0"/>
                    <a:pt x="98" y="389"/>
                    <a:pt x="34" y="895"/>
                  </a:cubicBezTo>
                  <a:cubicBezTo>
                    <a:pt x="0" y="1475"/>
                    <a:pt x="376" y="1987"/>
                    <a:pt x="956" y="2021"/>
                  </a:cubicBezTo>
                  <a:cubicBezTo>
                    <a:pt x="996" y="2026"/>
                    <a:pt x="1036" y="2028"/>
                    <a:pt x="1075" y="2028"/>
                  </a:cubicBezTo>
                  <a:cubicBezTo>
                    <a:pt x="1574" y="2028"/>
                    <a:pt x="2016" y="1640"/>
                    <a:pt x="2048" y="1134"/>
                  </a:cubicBezTo>
                  <a:cubicBezTo>
                    <a:pt x="2116" y="554"/>
                    <a:pt x="1706" y="42"/>
                    <a:pt x="1160" y="8"/>
                  </a:cubicBezTo>
                  <a:cubicBezTo>
                    <a:pt x="1120" y="3"/>
                    <a:pt x="1080" y="0"/>
                    <a:pt x="1041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29"/>
            <p:cNvSpPr/>
            <p:nvPr/>
          </p:nvSpPr>
          <p:spPr>
            <a:xfrm>
              <a:off x="3505425" y="4430775"/>
              <a:ext cx="39275" cy="50575"/>
            </a:xfrm>
            <a:custGeom>
              <a:avLst/>
              <a:gdLst/>
              <a:ahLst/>
              <a:cxnLst/>
              <a:rect l="l" t="t" r="r" b="b"/>
              <a:pathLst>
                <a:path w="1571" h="2023" extrusionOk="0">
                  <a:moveTo>
                    <a:pt x="472" y="0"/>
                  </a:moveTo>
                  <a:cubicBezTo>
                    <a:pt x="305" y="0"/>
                    <a:pt x="141" y="61"/>
                    <a:pt x="1" y="146"/>
                  </a:cubicBezTo>
                  <a:cubicBezTo>
                    <a:pt x="69" y="794"/>
                    <a:pt x="239" y="1408"/>
                    <a:pt x="444" y="2022"/>
                  </a:cubicBezTo>
                  <a:cubicBezTo>
                    <a:pt x="922" y="2022"/>
                    <a:pt x="1400" y="1647"/>
                    <a:pt x="1502" y="1135"/>
                  </a:cubicBezTo>
                  <a:cubicBezTo>
                    <a:pt x="1570" y="555"/>
                    <a:pt x="1161" y="43"/>
                    <a:pt x="581" y="9"/>
                  </a:cubicBezTo>
                  <a:cubicBezTo>
                    <a:pt x="544" y="3"/>
                    <a:pt x="508" y="0"/>
                    <a:pt x="472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29"/>
            <p:cNvSpPr/>
            <p:nvPr/>
          </p:nvSpPr>
          <p:spPr>
            <a:xfrm>
              <a:off x="3598425" y="4443600"/>
              <a:ext cx="52900" cy="50600"/>
            </a:xfrm>
            <a:custGeom>
              <a:avLst/>
              <a:gdLst/>
              <a:ahLst/>
              <a:cxnLst/>
              <a:rect l="l" t="t" r="r" b="b"/>
              <a:pathLst>
                <a:path w="2116" h="2024" extrusionOk="0">
                  <a:moveTo>
                    <a:pt x="1007" y="0"/>
                  </a:moveTo>
                  <a:cubicBezTo>
                    <a:pt x="508" y="0"/>
                    <a:pt x="66" y="389"/>
                    <a:pt x="34" y="895"/>
                  </a:cubicBezTo>
                  <a:cubicBezTo>
                    <a:pt x="0" y="1475"/>
                    <a:pt x="375" y="1987"/>
                    <a:pt x="921" y="2021"/>
                  </a:cubicBezTo>
                  <a:cubicBezTo>
                    <a:pt x="943" y="2023"/>
                    <a:pt x="965" y="2023"/>
                    <a:pt x="986" y="2023"/>
                  </a:cubicBezTo>
                  <a:cubicBezTo>
                    <a:pt x="1476" y="2023"/>
                    <a:pt x="1949" y="1657"/>
                    <a:pt x="2047" y="1134"/>
                  </a:cubicBezTo>
                  <a:cubicBezTo>
                    <a:pt x="2116" y="554"/>
                    <a:pt x="1706" y="42"/>
                    <a:pt x="1126" y="8"/>
                  </a:cubicBezTo>
                  <a:cubicBezTo>
                    <a:pt x="1086" y="3"/>
                    <a:pt x="1046" y="0"/>
                    <a:pt x="1007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29"/>
            <p:cNvSpPr/>
            <p:nvPr/>
          </p:nvSpPr>
          <p:spPr>
            <a:xfrm>
              <a:off x="3705050" y="4456525"/>
              <a:ext cx="52900" cy="50475"/>
            </a:xfrm>
            <a:custGeom>
              <a:avLst/>
              <a:gdLst/>
              <a:ahLst/>
              <a:cxnLst/>
              <a:rect l="l" t="t" r="r" b="b"/>
              <a:pathLst>
                <a:path w="2116" h="2019" extrusionOk="0">
                  <a:moveTo>
                    <a:pt x="1058" y="1"/>
                  </a:moveTo>
                  <a:cubicBezTo>
                    <a:pt x="538" y="1"/>
                    <a:pt x="67" y="367"/>
                    <a:pt x="35" y="890"/>
                  </a:cubicBezTo>
                  <a:cubicBezTo>
                    <a:pt x="0" y="1470"/>
                    <a:pt x="376" y="1982"/>
                    <a:pt x="922" y="2016"/>
                  </a:cubicBezTo>
                  <a:cubicBezTo>
                    <a:pt x="943" y="2017"/>
                    <a:pt x="965" y="2018"/>
                    <a:pt x="986" y="2018"/>
                  </a:cubicBezTo>
                  <a:cubicBezTo>
                    <a:pt x="1476" y="2018"/>
                    <a:pt x="1950" y="1652"/>
                    <a:pt x="2048" y="1129"/>
                  </a:cubicBezTo>
                  <a:cubicBezTo>
                    <a:pt x="2116" y="549"/>
                    <a:pt x="1707" y="37"/>
                    <a:pt x="1126" y="3"/>
                  </a:cubicBezTo>
                  <a:cubicBezTo>
                    <a:pt x="1103" y="1"/>
                    <a:pt x="1080" y="1"/>
                    <a:pt x="105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29"/>
            <p:cNvSpPr/>
            <p:nvPr/>
          </p:nvSpPr>
          <p:spPr>
            <a:xfrm>
              <a:off x="3811675" y="4468150"/>
              <a:ext cx="52075" cy="50925"/>
            </a:xfrm>
            <a:custGeom>
              <a:avLst/>
              <a:gdLst/>
              <a:ahLst/>
              <a:cxnLst/>
              <a:rect l="l" t="t" r="r" b="b"/>
              <a:pathLst>
                <a:path w="2083" h="2037" extrusionOk="0">
                  <a:moveTo>
                    <a:pt x="968" y="1"/>
                  </a:moveTo>
                  <a:cubicBezTo>
                    <a:pt x="485" y="1"/>
                    <a:pt x="66" y="410"/>
                    <a:pt x="35" y="903"/>
                  </a:cubicBezTo>
                  <a:cubicBezTo>
                    <a:pt x="1" y="1449"/>
                    <a:pt x="376" y="1961"/>
                    <a:pt x="922" y="2029"/>
                  </a:cubicBezTo>
                  <a:cubicBezTo>
                    <a:pt x="962" y="2034"/>
                    <a:pt x="1002" y="2036"/>
                    <a:pt x="1041" y="2036"/>
                  </a:cubicBezTo>
                  <a:cubicBezTo>
                    <a:pt x="1541" y="2036"/>
                    <a:pt x="1985" y="1645"/>
                    <a:pt x="2048" y="1107"/>
                  </a:cubicBezTo>
                  <a:cubicBezTo>
                    <a:pt x="2082" y="596"/>
                    <a:pt x="1707" y="84"/>
                    <a:pt x="1127" y="15"/>
                  </a:cubicBezTo>
                  <a:cubicBezTo>
                    <a:pt x="1074" y="6"/>
                    <a:pt x="1021" y="1"/>
                    <a:pt x="96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29"/>
            <p:cNvSpPr/>
            <p:nvPr/>
          </p:nvSpPr>
          <p:spPr>
            <a:xfrm>
              <a:off x="3916600" y="4482000"/>
              <a:ext cx="54625" cy="50575"/>
            </a:xfrm>
            <a:custGeom>
              <a:avLst/>
              <a:gdLst/>
              <a:ahLst/>
              <a:cxnLst/>
              <a:rect l="l" t="t" r="r" b="b"/>
              <a:pathLst>
                <a:path w="2185" h="2023" extrusionOk="0">
                  <a:moveTo>
                    <a:pt x="1076" y="0"/>
                  </a:moveTo>
                  <a:cubicBezTo>
                    <a:pt x="577" y="0"/>
                    <a:pt x="135" y="389"/>
                    <a:pt x="103" y="895"/>
                  </a:cubicBezTo>
                  <a:cubicBezTo>
                    <a:pt x="1" y="1475"/>
                    <a:pt x="444" y="1987"/>
                    <a:pt x="990" y="2021"/>
                  </a:cubicBezTo>
                  <a:cubicBezTo>
                    <a:pt x="1012" y="2022"/>
                    <a:pt x="1034" y="2023"/>
                    <a:pt x="1055" y="2023"/>
                  </a:cubicBezTo>
                  <a:cubicBezTo>
                    <a:pt x="1545" y="2023"/>
                    <a:pt x="2018" y="1656"/>
                    <a:pt x="2117" y="1134"/>
                  </a:cubicBezTo>
                  <a:cubicBezTo>
                    <a:pt x="2185" y="553"/>
                    <a:pt x="1775" y="42"/>
                    <a:pt x="1195" y="7"/>
                  </a:cubicBezTo>
                  <a:cubicBezTo>
                    <a:pt x="1155" y="2"/>
                    <a:pt x="1115" y="0"/>
                    <a:pt x="107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29"/>
            <p:cNvSpPr/>
            <p:nvPr/>
          </p:nvSpPr>
          <p:spPr>
            <a:xfrm>
              <a:off x="4022400" y="4494075"/>
              <a:ext cx="54600" cy="50575"/>
            </a:xfrm>
            <a:custGeom>
              <a:avLst/>
              <a:gdLst/>
              <a:ahLst/>
              <a:cxnLst/>
              <a:rect l="l" t="t" r="r" b="b"/>
              <a:pathLst>
                <a:path w="2184" h="2023" extrusionOk="0">
                  <a:moveTo>
                    <a:pt x="1130" y="0"/>
                  </a:moveTo>
                  <a:cubicBezTo>
                    <a:pt x="640" y="0"/>
                    <a:pt x="168" y="366"/>
                    <a:pt x="102" y="889"/>
                  </a:cubicBezTo>
                  <a:cubicBezTo>
                    <a:pt x="0" y="1435"/>
                    <a:pt x="444" y="1947"/>
                    <a:pt x="990" y="2015"/>
                  </a:cubicBezTo>
                  <a:cubicBezTo>
                    <a:pt x="1030" y="2020"/>
                    <a:pt x="1069" y="2023"/>
                    <a:pt x="1109" y="2023"/>
                  </a:cubicBezTo>
                  <a:cubicBezTo>
                    <a:pt x="1608" y="2023"/>
                    <a:pt x="2050" y="1632"/>
                    <a:pt x="2082" y="1094"/>
                  </a:cubicBezTo>
                  <a:cubicBezTo>
                    <a:pt x="2184" y="548"/>
                    <a:pt x="1740" y="36"/>
                    <a:pt x="1194" y="2"/>
                  </a:cubicBezTo>
                  <a:cubicBezTo>
                    <a:pt x="1173" y="1"/>
                    <a:pt x="1151" y="0"/>
                    <a:pt x="1130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29"/>
            <p:cNvSpPr/>
            <p:nvPr/>
          </p:nvSpPr>
          <p:spPr>
            <a:xfrm>
              <a:off x="4129875" y="4506550"/>
              <a:ext cx="53775" cy="50900"/>
            </a:xfrm>
            <a:custGeom>
              <a:avLst/>
              <a:gdLst/>
              <a:ahLst/>
              <a:cxnLst/>
              <a:rect l="l" t="t" r="r" b="b"/>
              <a:pathLst>
                <a:path w="2151" h="2036" extrusionOk="0">
                  <a:moveTo>
                    <a:pt x="1002" y="0"/>
                  </a:moveTo>
                  <a:cubicBezTo>
                    <a:pt x="519" y="0"/>
                    <a:pt x="100" y="410"/>
                    <a:pt x="69" y="902"/>
                  </a:cubicBezTo>
                  <a:cubicBezTo>
                    <a:pt x="1" y="1448"/>
                    <a:pt x="410" y="1960"/>
                    <a:pt x="956" y="2028"/>
                  </a:cubicBezTo>
                  <a:cubicBezTo>
                    <a:pt x="996" y="2033"/>
                    <a:pt x="1036" y="2036"/>
                    <a:pt x="1075" y="2036"/>
                  </a:cubicBezTo>
                  <a:cubicBezTo>
                    <a:pt x="1574" y="2036"/>
                    <a:pt x="2016" y="1645"/>
                    <a:pt x="2048" y="1107"/>
                  </a:cubicBezTo>
                  <a:cubicBezTo>
                    <a:pt x="2150" y="561"/>
                    <a:pt x="1707" y="49"/>
                    <a:pt x="1161" y="15"/>
                  </a:cubicBezTo>
                  <a:cubicBezTo>
                    <a:pt x="1107" y="5"/>
                    <a:pt x="1055" y="0"/>
                    <a:pt x="1002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29"/>
            <p:cNvSpPr/>
            <p:nvPr/>
          </p:nvSpPr>
          <p:spPr>
            <a:xfrm>
              <a:off x="4236500" y="4519350"/>
              <a:ext cx="53775" cy="50900"/>
            </a:xfrm>
            <a:custGeom>
              <a:avLst/>
              <a:gdLst/>
              <a:ahLst/>
              <a:cxnLst/>
              <a:rect l="l" t="t" r="r" b="b"/>
              <a:pathLst>
                <a:path w="2151" h="2036" extrusionOk="0">
                  <a:moveTo>
                    <a:pt x="1003" y="0"/>
                  </a:moveTo>
                  <a:cubicBezTo>
                    <a:pt x="520" y="0"/>
                    <a:pt x="100" y="409"/>
                    <a:pt x="69" y="902"/>
                  </a:cubicBezTo>
                  <a:cubicBezTo>
                    <a:pt x="1" y="1448"/>
                    <a:pt x="410" y="1960"/>
                    <a:pt x="956" y="2028"/>
                  </a:cubicBezTo>
                  <a:cubicBezTo>
                    <a:pt x="996" y="2033"/>
                    <a:pt x="1036" y="2036"/>
                    <a:pt x="1076" y="2036"/>
                  </a:cubicBezTo>
                  <a:cubicBezTo>
                    <a:pt x="1575" y="2036"/>
                    <a:pt x="2017" y="1644"/>
                    <a:pt x="2048" y="1107"/>
                  </a:cubicBezTo>
                  <a:cubicBezTo>
                    <a:pt x="2151" y="561"/>
                    <a:pt x="1707" y="49"/>
                    <a:pt x="1161" y="15"/>
                  </a:cubicBezTo>
                  <a:cubicBezTo>
                    <a:pt x="1108" y="5"/>
                    <a:pt x="1055" y="0"/>
                    <a:pt x="1003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29"/>
            <p:cNvSpPr/>
            <p:nvPr/>
          </p:nvSpPr>
          <p:spPr>
            <a:xfrm>
              <a:off x="4342300" y="4533175"/>
              <a:ext cx="54625" cy="50600"/>
            </a:xfrm>
            <a:custGeom>
              <a:avLst/>
              <a:gdLst/>
              <a:ahLst/>
              <a:cxnLst/>
              <a:rect l="l" t="t" r="r" b="b"/>
              <a:pathLst>
                <a:path w="2185" h="2024" extrusionOk="0">
                  <a:moveTo>
                    <a:pt x="1075" y="0"/>
                  </a:moveTo>
                  <a:cubicBezTo>
                    <a:pt x="576" y="0"/>
                    <a:pt x="134" y="389"/>
                    <a:pt x="103" y="895"/>
                  </a:cubicBezTo>
                  <a:cubicBezTo>
                    <a:pt x="0" y="1475"/>
                    <a:pt x="444" y="1987"/>
                    <a:pt x="990" y="2021"/>
                  </a:cubicBezTo>
                  <a:cubicBezTo>
                    <a:pt x="1013" y="2023"/>
                    <a:pt x="1036" y="2023"/>
                    <a:pt x="1059" y="2023"/>
                  </a:cubicBezTo>
                  <a:cubicBezTo>
                    <a:pt x="1578" y="2023"/>
                    <a:pt x="2049" y="1657"/>
                    <a:pt x="2082" y="1134"/>
                  </a:cubicBezTo>
                  <a:cubicBezTo>
                    <a:pt x="2184" y="554"/>
                    <a:pt x="1741" y="42"/>
                    <a:pt x="1195" y="8"/>
                  </a:cubicBezTo>
                  <a:cubicBezTo>
                    <a:pt x="1154" y="3"/>
                    <a:pt x="1115" y="0"/>
                    <a:pt x="107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29"/>
            <p:cNvSpPr/>
            <p:nvPr/>
          </p:nvSpPr>
          <p:spPr>
            <a:xfrm>
              <a:off x="4448925" y="4545975"/>
              <a:ext cx="54625" cy="50600"/>
            </a:xfrm>
            <a:custGeom>
              <a:avLst/>
              <a:gdLst/>
              <a:ahLst/>
              <a:cxnLst/>
              <a:rect l="l" t="t" r="r" b="b"/>
              <a:pathLst>
                <a:path w="2185" h="2024" extrusionOk="0">
                  <a:moveTo>
                    <a:pt x="1075" y="0"/>
                  </a:moveTo>
                  <a:cubicBezTo>
                    <a:pt x="576" y="0"/>
                    <a:pt x="135" y="389"/>
                    <a:pt x="103" y="895"/>
                  </a:cubicBezTo>
                  <a:cubicBezTo>
                    <a:pt x="1" y="1475"/>
                    <a:pt x="444" y="1987"/>
                    <a:pt x="990" y="2021"/>
                  </a:cubicBezTo>
                  <a:cubicBezTo>
                    <a:pt x="1013" y="2022"/>
                    <a:pt x="1036" y="2023"/>
                    <a:pt x="1059" y="2023"/>
                  </a:cubicBezTo>
                  <a:cubicBezTo>
                    <a:pt x="1578" y="2023"/>
                    <a:pt x="2049" y="1657"/>
                    <a:pt x="2082" y="1134"/>
                  </a:cubicBezTo>
                  <a:cubicBezTo>
                    <a:pt x="2184" y="554"/>
                    <a:pt x="1741" y="42"/>
                    <a:pt x="1195" y="8"/>
                  </a:cubicBezTo>
                  <a:cubicBezTo>
                    <a:pt x="1155" y="3"/>
                    <a:pt x="1115" y="0"/>
                    <a:pt x="107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29"/>
            <p:cNvSpPr/>
            <p:nvPr/>
          </p:nvSpPr>
          <p:spPr>
            <a:xfrm>
              <a:off x="4555550" y="4558050"/>
              <a:ext cx="54625" cy="50600"/>
            </a:xfrm>
            <a:custGeom>
              <a:avLst/>
              <a:gdLst/>
              <a:ahLst/>
              <a:cxnLst/>
              <a:rect l="l" t="t" r="r" b="b"/>
              <a:pathLst>
                <a:path w="2185" h="2024" extrusionOk="0">
                  <a:moveTo>
                    <a:pt x="1131" y="0"/>
                  </a:moveTo>
                  <a:cubicBezTo>
                    <a:pt x="641" y="0"/>
                    <a:pt x="169" y="367"/>
                    <a:pt x="103" y="890"/>
                  </a:cubicBezTo>
                  <a:cubicBezTo>
                    <a:pt x="1" y="1436"/>
                    <a:pt x="445" y="1947"/>
                    <a:pt x="991" y="2016"/>
                  </a:cubicBezTo>
                  <a:cubicBezTo>
                    <a:pt x="1030" y="2021"/>
                    <a:pt x="1070" y="2023"/>
                    <a:pt x="1110" y="2023"/>
                  </a:cubicBezTo>
                  <a:cubicBezTo>
                    <a:pt x="1609" y="2023"/>
                    <a:pt x="2051" y="1632"/>
                    <a:pt x="2082" y="1094"/>
                  </a:cubicBezTo>
                  <a:cubicBezTo>
                    <a:pt x="2185" y="548"/>
                    <a:pt x="1741" y="37"/>
                    <a:pt x="1195" y="2"/>
                  </a:cubicBezTo>
                  <a:cubicBezTo>
                    <a:pt x="1174" y="1"/>
                    <a:pt x="1152" y="0"/>
                    <a:pt x="1131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29"/>
            <p:cNvSpPr/>
            <p:nvPr/>
          </p:nvSpPr>
          <p:spPr>
            <a:xfrm>
              <a:off x="3537000" y="4527800"/>
              <a:ext cx="46075" cy="49950"/>
            </a:xfrm>
            <a:custGeom>
              <a:avLst/>
              <a:gdLst/>
              <a:ahLst/>
              <a:cxnLst/>
              <a:rect l="l" t="t" r="r" b="b"/>
              <a:pathLst>
                <a:path w="1843" h="1998" extrusionOk="0">
                  <a:moveTo>
                    <a:pt x="678" y="0"/>
                  </a:moveTo>
                  <a:cubicBezTo>
                    <a:pt x="416" y="0"/>
                    <a:pt x="197" y="123"/>
                    <a:pt x="0" y="291"/>
                  </a:cubicBezTo>
                  <a:cubicBezTo>
                    <a:pt x="273" y="871"/>
                    <a:pt x="580" y="1451"/>
                    <a:pt x="921" y="1997"/>
                  </a:cubicBezTo>
                  <a:cubicBezTo>
                    <a:pt x="1331" y="1895"/>
                    <a:pt x="1672" y="1554"/>
                    <a:pt x="1775" y="1110"/>
                  </a:cubicBezTo>
                  <a:cubicBezTo>
                    <a:pt x="1843" y="564"/>
                    <a:pt x="1433" y="52"/>
                    <a:pt x="853" y="18"/>
                  </a:cubicBezTo>
                  <a:cubicBezTo>
                    <a:pt x="793" y="6"/>
                    <a:pt x="734" y="0"/>
                    <a:pt x="678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29"/>
            <p:cNvSpPr/>
            <p:nvPr/>
          </p:nvSpPr>
          <p:spPr>
            <a:xfrm>
              <a:off x="3635100" y="4540675"/>
              <a:ext cx="54625" cy="50775"/>
            </a:xfrm>
            <a:custGeom>
              <a:avLst/>
              <a:gdLst/>
              <a:ahLst/>
              <a:cxnLst/>
              <a:rect l="l" t="t" r="r" b="b"/>
              <a:pathLst>
                <a:path w="2185" h="2031" extrusionOk="0">
                  <a:moveTo>
                    <a:pt x="1036" y="0"/>
                  </a:moveTo>
                  <a:cubicBezTo>
                    <a:pt x="553" y="0"/>
                    <a:pt x="133" y="409"/>
                    <a:pt x="103" y="902"/>
                  </a:cubicBezTo>
                  <a:cubicBezTo>
                    <a:pt x="0" y="1448"/>
                    <a:pt x="444" y="1960"/>
                    <a:pt x="990" y="2028"/>
                  </a:cubicBezTo>
                  <a:cubicBezTo>
                    <a:pt x="1011" y="2030"/>
                    <a:pt x="1033" y="2030"/>
                    <a:pt x="1054" y="2030"/>
                  </a:cubicBezTo>
                  <a:cubicBezTo>
                    <a:pt x="1544" y="2030"/>
                    <a:pt x="2018" y="1663"/>
                    <a:pt x="2116" y="1107"/>
                  </a:cubicBezTo>
                  <a:cubicBezTo>
                    <a:pt x="2184" y="561"/>
                    <a:pt x="1775" y="49"/>
                    <a:pt x="1195" y="15"/>
                  </a:cubicBezTo>
                  <a:cubicBezTo>
                    <a:pt x="1141" y="5"/>
                    <a:pt x="1088" y="0"/>
                    <a:pt x="103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29"/>
            <p:cNvSpPr/>
            <p:nvPr/>
          </p:nvSpPr>
          <p:spPr>
            <a:xfrm>
              <a:off x="3741725" y="4553475"/>
              <a:ext cx="54625" cy="50775"/>
            </a:xfrm>
            <a:custGeom>
              <a:avLst/>
              <a:gdLst/>
              <a:ahLst/>
              <a:cxnLst/>
              <a:rect l="l" t="t" r="r" b="b"/>
              <a:pathLst>
                <a:path w="2185" h="2031" extrusionOk="0">
                  <a:moveTo>
                    <a:pt x="1036" y="0"/>
                  </a:moveTo>
                  <a:cubicBezTo>
                    <a:pt x="554" y="0"/>
                    <a:pt x="134" y="409"/>
                    <a:pt x="103" y="902"/>
                  </a:cubicBezTo>
                  <a:cubicBezTo>
                    <a:pt x="1" y="1448"/>
                    <a:pt x="444" y="1960"/>
                    <a:pt x="990" y="2028"/>
                  </a:cubicBezTo>
                  <a:cubicBezTo>
                    <a:pt x="1012" y="2030"/>
                    <a:pt x="1033" y="2030"/>
                    <a:pt x="1055" y="2030"/>
                  </a:cubicBezTo>
                  <a:cubicBezTo>
                    <a:pt x="1544" y="2030"/>
                    <a:pt x="2018" y="1662"/>
                    <a:pt x="2116" y="1107"/>
                  </a:cubicBezTo>
                  <a:cubicBezTo>
                    <a:pt x="2185" y="561"/>
                    <a:pt x="1775" y="49"/>
                    <a:pt x="1195" y="15"/>
                  </a:cubicBezTo>
                  <a:cubicBezTo>
                    <a:pt x="1142" y="5"/>
                    <a:pt x="1089" y="0"/>
                    <a:pt x="103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29"/>
            <p:cNvSpPr/>
            <p:nvPr/>
          </p:nvSpPr>
          <p:spPr>
            <a:xfrm>
              <a:off x="3848375" y="4566250"/>
              <a:ext cx="54600" cy="50800"/>
            </a:xfrm>
            <a:custGeom>
              <a:avLst/>
              <a:gdLst/>
              <a:ahLst/>
              <a:cxnLst/>
              <a:rect l="l" t="t" r="r" b="b"/>
              <a:pathLst>
                <a:path w="2184" h="2032" extrusionOk="0">
                  <a:moveTo>
                    <a:pt x="1036" y="1"/>
                  </a:moveTo>
                  <a:cubicBezTo>
                    <a:pt x="553" y="1"/>
                    <a:pt x="133" y="410"/>
                    <a:pt x="102" y="903"/>
                  </a:cubicBezTo>
                  <a:cubicBezTo>
                    <a:pt x="0" y="1449"/>
                    <a:pt x="444" y="1961"/>
                    <a:pt x="990" y="2029"/>
                  </a:cubicBezTo>
                  <a:cubicBezTo>
                    <a:pt x="1011" y="2030"/>
                    <a:pt x="1033" y="2031"/>
                    <a:pt x="1054" y="2031"/>
                  </a:cubicBezTo>
                  <a:cubicBezTo>
                    <a:pt x="1544" y="2031"/>
                    <a:pt x="2018" y="1663"/>
                    <a:pt x="2116" y="1108"/>
                  </a:cubicBezTo>
                  <a:cubicBezTo>
                    <a:pt x="2184" y="562"/>
                    <a:pt x="1774" y="50"/>
                    <a:pt x="1194" y="16"/>
                  </a:cubicBezTo>
                  <a:cubicBezTo>
                    <a:pt x="1141" y="6"/>
                    <a:pt x="1088" y="1"/>
                    <a:pt x="103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29"/>
            <p:cNvSpPr/>
            <p:nvPr/>
          </p:nvSpPr>
          <p:spPr>
            <a:xfrm>
              <a:off x="3955000" y="4577525"/>
              <a:ext cx="53775" cy="50925"/>
            </a:xfrm>
            <a:custGeom>
              <a:avLst/>
              <a:gdLst/>
              <a:ahLst/>
              <a:cxnLst/>
              <a:rect l="l" t="t" r="r" b="b"/>
              <a:pathLst>
                <a:path w="2151" h="2037" extrusionOk="0">
                  <a:moveTo>
                    <a:pt x="1042" y="1"/>
                  </a:moveTo>
                  <a:cubicBezTo>
                    <a:pt x="542" y="1"/>
                    <a:pt x="100" y="392"/>
                    <a:pt x="69" y="930"/>
                  </a:cubicBezTo>
                  <a:cubicBezTo>
                    <a:pt x="0" y="1476"/>
                    <a:pt x="410" y="1987"/>
                    <a:pt x="956" y="2022"/>
                  </a:cubicBezTo>
                  <a:cubicBezTo>
                    <a:pt x="1009" y="2032"/>
                    <a:pt x="1062" y="2036"/>
                    <a:pt x="1114" y="2036"/>
                  </a:cubicBezTo>
                  <a:cubicBezTo>
                    <a:pt x="1597" y="2036"/>
                    <a:pt x="2017" y="1627"/>
                    <a:pt x="2048" y="1134"/>
                  </a:cubicBezTo>
                  <a:cubicBezTo>
                    <a:pt x="2150" y="588"/>
                    <a:pt x="1707" y="76"/>
                    <a:pt x="1161" y="8"/>
                  </a:cubicBezTo>
                  <a:cubicBezTo>
                    <a:pt x="1121" y="3"/>
                    <a:pt x="1081" y="1"/>
                    <a:pt x="1042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29"/>
            <p:cNvSpPr/>
            <p:nvPr/>
          </p:nvSpPr>
          <p:spPr>
            <a:xfrm>
              <a:off x="4060775" y="4591175"/>
              <a:ext cx="54625" cy="50075"/>
            </a:xfrm>
            <a:custGeom>
              <a:avLst/>
              <a:gdLst/>
              <a:ahLst/>
              <a:cxnLst/>
              <a:rect l="l" t="t" r="r" b="b"/>
              <a:pathLst>
                <a:path w="2185" h="2003" extrusionOk="0">
                  <a:moveTo>
                    <a:pt x="1083" y="1"/>
                  </a:moveTo>
                  <a:cubicBezTo>
                    <a:pt x="610" y="1"/>
                    <a:pt x="166" y="390"/>
                    <a:pt x="103" y="895"/>
                  </a:cubicBezTo>
                  <a:cubicBezTo>
                    <a:pt x="1" y="1441"/>
                    <a:pt x="444" y="1953"/>
                    <a:pt x="990" y="1987"/>
                  </a:cubicBezTo>
                  <a:cubicBezTo>
                    <a:pt x="1044" y="1997"/>
                    <a:pt x="1096" y="2002"/>
                    <a:pt x="1149" y="2002"/>
                  </a:cubicBezTo>
                  <a:cubicBezTo>
                    <a:pt x="1632" y="2002"/>
                    <a:pt x="2051" y="1593"/>
                    <a:pt x="2082" y="1100"/>
                  </a:cubicBezTo>
                  <a:cubicBezTo>
                    <a:pt x="2185" y="554"/>
                    <a:pt x="1741" y="42"/>
                    <a:pt x="1195" y="8"/>
                  </a:cubicBezTo>
                  <a:cubicBezTo>
                    <a:pt x="1157" y="3"/>
                    <a:pt x="1120" y="1"/>
                    <a:pt x="108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29"/>
            <p:cNvSpPr/>
            <p:nvPr/>
          </p:nvSpPr>
          <p:spPr>
            <a:xfrm>
              <a:off x="4168275" y="4604650"/>
              <a:ext cx="54625" cy="50775"/>
            </a:xfrm>
            <a:custGeom>
              <a:avLst/>
              <a:gdLst/>
              <a:ahLst/>
              <a:cxnLst/>
              <a:rect l="l" t="t" r="r" b="b"/>
              <a:pathLst>
                <a:path w="2185" h="2031" extrusionOk="0">
                  <a:moveTo>
                    <a:pt x="1036" y="0"/>
                  </a:moveTo>
                  <a:cubicBezTo>
                    <a:pt x="553" y="0"/>
                    <a:pt x="133" y="410"/>
                    <a:pt x="103" y="902"/>
                  </a:cubicBezTo>
                  <a:cubicBezTo>
                    <a:pt x="0" y="1448"/>
                    <a:pt x="444" y="1960"/>
                    <a:pt x="990" y="2028"/>
                  </a:cubicBezTo>
                  <a:cubicBezTo>
                    <a:pt x="1011" y="2030"/>
                    <a:pt x="1033" y="2031"/>
                    <a:pt x="1054" y="2031"/>
                  </a:cubicBezTo>
                  <a:cubicBezTo>
                    <a:pt x="1544" y="2031"/>
                    <a:pt x="2016" y="1663"/>
                    <a:pt x="2082" y="1107"/>
                  </a:cubicBezTo>
                  <a:cubicBezTo>
                    <a:pt x="2184" y="561"/>
                    <a:pt x="1740" y="49"/>
                    <a:pt x="1194" y="15"/>
                  </a:cubicBezTo>
                  <a:cubicBezTo>
                    <a:pt x="1141" y="5"/>
                    <a:pt x="1088" y="0"/>
                    <a:pt x="103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29"/>
            <p:cNvSpPr/>
            <p:nvPr/>
          </p:nvSpPr>
          <p:spPr>
            <a:xfrm>
              <a:off x="4274900" y="4617450"/>
              <a:ext cx="54625" cy="50775"/>
            </a:xfrm>
            <a:custGeom>
              <a:avLst/>
              <a:gdLst/>
              <a:ahLst/>
              <a:cxnLst/>
              <a:rect l="l" t="t" r="r" b="b"/>
              <a:pathLst>
                <a:path w="2185" h="2031" extrusionOk="0">
                  <a:moveTo>
                    <a:pt x="1036" y="0"/>
                  </a:moveTo>
                  <a:cubicBezTo>
                    <a:pt x="553" y="0"/>
                    <a:pt x="134" y="410"/>
                    <a:pt x="103" y="902"/>
                  </a:cubicBezTo>
                  <a:cubicBezTo>
                    <a:pt x="1" y="1448"/>
                    <a:pt x="444" y="1960"/>
                    <a:pt x="990" y="2028"/>
                  </a:cubicBezTo>
                  <a:cubicBezTo>
                    <a:pt x="1012" y="2030"/>
                    <a:pt x="1033" y="2030"/>
                    <a:pt x="1055" y="2030"/>
                  </a:cubicBezTo>
                  <a:cubicBezTo>
                    <a:pt x="1544" y="2030"/>
                    <a:pt x="2017" y="1663"/>
                    <a:pt x="2082" y="1107"/>
                  </a:cubicBezTo>
                  <a:cubicBezTo>
                    <a:pt x="2184" y="561"/>
                    <a:pt x="1741" y="49"/>
                    <a:pt x="1195" y="15"/>
                  </a:cubicBezTo>
                  <a:cubicBezTo>
                    <a:pt x="1142" y="5"/>
                    <a:pt x="1089" y="0"/>
                    <a:pt x="103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29"/>
            <p:cNvSpPr/>
            <p:nvPr/>
          </p:nvSpPr>
          <p:spPr>
            <a:xfrm>
              <a:off x="4381525" y="4630425"/>
              <a:ext cx="53775" cy="50600"/>
            </a:xfrm>
            <a:custGeom>
              <a:avLst/>
              <a:gdLst/>
              <a:ahLst/>
              <a:cxnLst/>
              <a:rect l="l" t="t" r="r" b="b"/>
              <a:pathLst>
                <a:path w="2151" h="2024" extrusionOk="0">
                  <a:moveTo>
                    <a:pt x="1076" y="0"/>
                  </a:moveTo>
                  <a:cubicBezTo>
                    <a:pt x="577" y="0"/>
                    <a:pt x="135" y="389"/>
                    <a:pt x="103" y="895"/>
                  </a:cubicBezTo>
                  <a:cubicBezTo>
                    <a:pt x="1" y="1441"/>
                    <a:pt x="444" y="1953"/>
                    <a:pt x="990" y="2021"/>
                  </a:cubicBezTo>
                  <a:cubicBezTo>
                    <a:pt x="1012" y="2023"/>
                    <a:pt x="1034" y="2023"/>
                    <a:pt x="1055" y="2023"/>
                  </a:cubicBezTo>
                  <a:cubicBezTo>
                    <a:pt x="1545" y="2023"/>
                    <a:pt x="2018" y="1655"/>
                    <a:pt x="2117" y="1100"/>
                  </a:cubicBezTo>
                  <a:cubicBezTo>
                    <a:pt x="2151" y="554"/>
                    <a:pt x="1741" y="42"/>
                    <a:pt x="1195" y="8"/>
                  </a:cubicBezTo>
                  <a:cubicBezTo>
                    <a:pt x="1155" y="3"/>
                    <a:pt x="1115" y="0"/>
                    <a:pt x="107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29"/>
            <p:cNvSpPr/>
            <p:nvPr/>
          </p:nvSpPr>
          <p:spPr>
            <a:xfrm>
              <a:off x="4489875" y="4642175"/>
              <a:ext cx="52050" cy="50250"/>
            </a:xfrm>
            <a:custGeom>
              <a:avLst/>
              <a:gdLst/>
              <a:ahLst/>
              <a:cxnLst/>
              <a:rect l="l" t="t" r="r" b="b"/>
              <a:pathLst>
                <a:path w="2082" h="2010" extrusionOk="0">
                  <a:moveTo>
                    <a:pt x="968" y="1"/>
                  </a:moveTo>
                  <a:cubicBezTo>
                    <a:pt x="485" y="1"/>
                    <a:pt x="65" y="410"/>
                    <a:pt x="35" y="903"/>
                  </a:cubicBezTo>
                  <a:cubicBezTo>
                    <a:pt x="1" y="1449"/>
                    <a:pt x="376" y="1961"/>
                    <a:pt x="922" y="1995"/>
                  </a:cubicBezTo>
                  <a:cubicBezTo>
                    <a:pt x="975" y="2005"/>
                    <a:pt x="1028" y="2010"/>
                    <a:pt x="1080" y="2010"/>
                  </a:cubicBezTo>
                  <a:cubicBezTo>
                    <a:pt x="1563" y="2010"/>
                    <a:pt x="1986" y="1600"/>
                    <a:pt x="2048" y="1108"/>
                  </a:cubicBezTo>
                  <a:cubicBezTo>
                    <a:pt x="2082" y="596"/>
                    <a:pt x="1707" y="84"/>
                    <a:pt x="1127" y="16"/>
                  </a:cubicBezTo>
                  <a:cubicBezTo>
                    <a:pt x="1073" y="6"/>
                    <a:pt x="1020" y="1"/>
                    <a:pt x="96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29"/>
            <p:cNvSpPr/>
            <p:nvPr/>
          </p:nvSpPr>
          <p:spPr>
            <a:xfrm>
              <a:off x="3603525" y="4642550"/>
              <a:ext cx="22200" cy="26475"/>
            </a:xfrm>
            <a:custGeom>
              <a:avLst/>
              <a:gdLst/>
              <a:ahLst/>
              <a:cxnLst/>
              <a:rect l="l" t="t" r="r" b="b"/>
              <a:pathLst>
                <a:path w="888" h="1059" extrusionOk="0">
                  <a:moveTo>
                    <a:pt x="1" y="1"/>
                  </a:moveTo>
                  <a:lnTo>
                    <a:pt x="1" y="1"/>
                  </a:lnTo>
                  <a:cubicBezTo>
                    <a:pt x="240" y="376"/>
                    <a:pt x="547" y="717"/>
                    <a:pt x="854" y="1058"/>
                  </a:cubicBezTo>
                  <a:cubicBezTo>
                    <a:pt x="888" y="547"/>
                    <a:pt x="547" y="69"/>
                    <a:pt x="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9"/>
            <p:cNvSpPr/>
            <p:nvPr/>
          </p:nvSpPr>
          <p:spPr>
            <a:xfrm>
              <a:off x="3681150" y="4654975"/>
              <a:ext cx="52075" cy="50250"/>
            </a:xfrm>
            <a:custGeom>
              <a:avLst/>
              <a:gdLst/>
              <a:ahLst/>
              <a:cxnLst/>
              <a:rect l="l" t="t" r="r" b="b"/>
              <a:pathLst>
                <a:path w="2083" h="2010" extrusionOk="0">
                  <a:moveTo>
                    <a:pt x="1003" y="1"/>
                  </a:moveTo>
                  <a:cubicBezTo>
                    <a:pt x="519" y="1"/>
                    <a:pt x="97" y="410"/>
                    <a:pt x="35" y="903"/>
                  </a:cubicBezTo>
                  <a:cubicBezTo>
                    <a:pt x="1" y="1449"/>
                    <a:pt x="376" y="1960"/>
                    <a:pt x="956" y="1995"/>
                  </a:cubicBezTo>
                  <a:cubicBezTo>
                    <a:pt x="1010" y="2005"/>
                    <a:pt x="1063" y="2009"/>
                    <a:pt x="1115" y="2009"/>
                  </a:cubicBezTo>
                  <a:cubicBezTo>
                    <a:pt x="1598" y="2009"/>
                    <a:pt x="2018" y="1600"/>
                    <a:pt x="2048" y="1107"/>
                  </a:cubicBezTo>
                  <a:cubicBezTo>
                    <a:pt x="2082" y="561"/>
                    <a:pt x="1707" y="50"/>
                    <a:pt x="1161" y="15"/>
                  </a:cubicBezTo>
                  <a:cubicBezTo>
                    <a:pt x="1108" y="5"/>
                    <a:pt x="1055" y="1"/>
                    <a:pt x="100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9"/>
            <p:cNvSpPr/>
            <p:nvPr/>
          </p:nvSpPr>
          <p:spPr>
            <a:xfrm>
              <a:off x="3786950" y="4667775"/>
              <a:ext cx="52900" cy="50050"/>
            </a:xfrm>
            <a:custGeom>
              <a:avLst/>
              <a:gdLst/>
              <a:ahLst/>
              <a:cxnLst/>
              <a:rect l="l" t="t" r="r" b="b"/>
              <a:pathLst>
                <a:path w="2116" h="2002" extrusionOk="0">
                  <a:moveTo>
                    <a:pt x="993" y="1"/>
                  </a:moveTo>
                  <a:cubicBezTo>
                    <a:pt x="485" y="1"/>
                    <a:pt x="65" y="410"/>
                    <a:pt x="34" y="903"/>
                  </a:cubicBezTo>
                  <a:cubicBezTo>
                    <a:pt x="0" y="1448"/>
                    <a:pt x="376" y="1960"/>
                    <a:pt x="922" y="1994"/>
                  </a:cubicBezTo>
                  <a:cubicBezTo>
                    <a:pt x="964" y="1999"/>
                    <a:pt x="1006" y="2002"/>
                    <a:pt x="1048" y="2002"/>
                  </a:cubicBezTo>
                  <a:cubicBezTo>
                    <a:pt x="1574" y="2002"/>
                    <a:pt x="2016" y="1613"/>
                    <a:pt x="2048" y="1107"/>
                  </a:cubicBezTo>
                  <a:cubicBezTo>
                    <a:pt x="2116" y="561"/>
                    <a:pt x="1706" y="49"/>
                    <a:pt x="1160" y="15"/>
                  </a:cubicBezTo>
                  <a:cubicBezTo>
                    <a:pt x="1104" y="5"/>
                    <a:pt x="1048" y="1"/>
                    <a:pt x="99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9"/>
            <p:cNvSpPr/>
            <p:nvPr/>
          </p:nvSpPr>
          <p:spPr>
            <a:xfrm>
              <a:off x="3893575" y="4680575"/>
              <a:ext cx="52925" cy="50050"/>
            </a:xfrm>
            <a:custGeom>
              <a:avLst/>
              <a:gdLst/>
              <a:ahLst/>
              <a:cxnLst/>
              <a:rect l="l" t="t" r="r" b="b"/>
              <a:pathLst>
                <a:path w="2117" h="2002" extrusionOk="0">
                  <a:moveTo>
                    <a:pt x="993" y="0"/>
                  </a:moveTo>
                  <a:cubicBezTo>
                    <a:pt x="485" y="0"/>
                    <a:pt x="65" y="410"/>
                    <a:pt x="35" y="902"/>
                  </a:cubicBezTo>
                  <a:cubicBezTo>
                    <a:pt x="1" y="1448"/>
                    <a:pt x="376" y="1960"/>
                    <a:pt x="922" y="1994"/>
                  </a:cubicBezTo>
                  <a:cubicBezTo>
                    <a:pt x="964" y="1999"/>
                    <a:pt x="1007" y="2002"/>
                    <a:pt x="1048" y="2002"/>
                  </a:cubicBezTo>
                  <a:cubicBezTo>
                    <a:pt x="1574" y="2002"/>
                    <a:pt x="2016" y="1613"/>
                    <a:pt x="2048" y="1107"/>
                  </a:cubicBezTo>
                  <a:cubicBezTo>
                    <a:pt x="2116" y="561"/>
                    <a:pt x="1707" y="49"/>
                    <a:pt x="1161" y="15"/>
                  </a:cubicBezTo>
                  <a:cubicBezTo>
                    <a:pt x="1104" y="5"/>
                    <a:pt x="1048" y="0"/>
                    <a:pt x="993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9"/>
            <p:cNvSpPr/>
            <p:nvPr/>
          </p:nvSpPr>
          <p:spPr>
            <a:xfrm>
              <a:off x="4000200" y="4692700"/>
              <a:ext cx="52075" cy="50725"/>
            </a:xfrm>
            <a:custGeom>
              <a:avLst/>
              <a:gdLst/>
              <a:ahLst/>
              <a:cxnLst/>
              <a:rect l="l" t="t" r="r" b="b"/>
              <a:pathLst>
                <a:path w="2083" h="2029" extrusionOk="0">
                  <a:moveTo>
                    <a:pt x="1043" y="1"/>
                  </a:moveTo>
                  <a:cubicBezTo>
                    <a:pt x="513" y="1"/>
                    <a:pt x="67" y="421"/>
                    <a:pt x="35" y="929"/>
                  </a:cubicBezTo>
                  <a:cubicBezTo>
                    <a:pt x="1" y="1475"/>
                    <a:pt x="376" y="1987"/>
                    <a:pt x="922" y="2021"/>
                  </a:cubicBezTo>
                  <a:cubicBezTo>
                    <a:pt x="965" y="2026"/>
                    <a:pt x="1007" y="2029"/>
                    <a:pt x="1048" y="2029"/>
                  </a:cubicBezTo>
                  <a:cubicBezTo>
                    <a:pt x="1570" y="2029"/>
                    <a:pt x="1985" y="1640"/>
                    <a:pt x="2048" y="1134"/>
                  </a:cubicBezTo>
                  <a:cubicBezTo>
                    <a:pt x="2082" y="588"/>
                    <a:pt x="1707" y="76"/>
                    <a:pt x="1161" y="8"/>
                  </a:cubicBezTo>
                  <a:cubicBezTo>
                    <a:pt x="1121" y="3"/>
                    <a:pt x="1082" y="1"/>
                    <a:pt x="104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29"/>
            <p:cNvSpPr/>
            <p:nvPr/>
          </p:nvSpPr>
          <p:spPr>
            <a:xfrm>
              <a:off x="4106850" y="4706175"/>
              <a:ext cx="52050" cy="50050"/>
            </a:xfrm>
            <a:custGeom>
              <a:avLst/>
              <a:gdLst/>
              <a:ahLst/>
              <a:cxnLst/>
              <a:rect l="l" t="t" r="r" b="b"/>
              <a:pathLst>
                <a:path w="2082" h="2002" extrusionOk="0">
                  <a:moveTo>
                    <a:pt x="993" y="0"/>
                  </a:moveTo>
                  <a:cubicBezTo>
                    <a:pt x="485" y="0"/>
                    <a:pt x="65" y="409"/>
                    <a:pt x="34" y="902"/>
                  </a:cubicBezTo>
                  <a:cubicBezTo>
                    <a:pt x="0" y="1448"/>
                    <a:pt x="376" y="1960"/>
                    <a:pt x="922" y="1994"/>
                  </a:cubicBezTo>
                  <a:cubicBezTo>
                    <a:pt x="964" y="1999"/>
                    <a:pt x="1006" y="2001"/>
                    <a:pt x="1047" y="2001"/>
                  </a:cubicBezTo>
                  <a:cubicBezTo>
                    <a:pt x="1570" y="2001"/>
                    <a:pt x="1984" y="1613"/>
                    <a:pt x="2048" y="1107"/>
                  </a:cubicBezTo>
                  <a:cubicBezTo>
                    <a:pt x="2082" y="561"/>
                    <a:pt x="1706" y="49"/>
                    <a:pt x="1160" y="15"/>
                  </a:cubicBezTo>
                  <a:cubicBezTo>
                    <a:pt x="1104" y="5"/>
                    <a:pt x="1048" y="0"/>
                    <a:pt x="993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29"/>
            <p:cNvSpPr/>
            <p:nvPr/>
          </p:nvSpPr>
          <p:spPr>
            <a:xfrm>
              <a:off x="4213475" y="4718950"/>
              <a:ext cx="52925" cy="50075"/>
            </a:xfrm>
            <a:custGeom>
              <a:avLst/>
              <a:gdLst/>
              <a:ahLst/>
              <a:cxnLst/>
              <a:rect l="l" t="t" r="r" b="b"/>
              <a:pathLst>
                <a:path w="2117" h="2003" extrusionOk="0">
                  <a:moveTo>
                    <a:pt x="993" y="1"/>
                  </a:moveTo>
                  <a:cubicBezTo>
                    <a:pt x="485" y="1"/>
                    <a:pt x="66" y="410"/>
                    <a:pt x="35" y="903"/>
                  </a:cubicBezTo>
                  <a:cubicBezTo>
                    <a:pt x="1" y="1449"/>
                    <a:pt x="376" y="1961"/>
                    <a:pt x="922" y="1995"/>
                  </a:cubicBezTo>
                  <a:cubicBezTo>
                    <a:pt x="965" y="2000"/>
                    <a:pt x="1007" y="2002"/>
                    <a:pt x="1048" y="2002"/>
                  </a:cubicBezTo>
                  <a:cubicBezTo>
                    <a:pt x="1570" y="2002"/>
                    <a:pt x="1985" y="1614"/>
                    <a:pt x="2048" y="1108"/>
                  </a:cubicBezTo>
                  <a:cubicBezTo>
                    <a:pt x="2116" y="562"/>
                    <a:pt x="1707" y="50"/>
                    <a:pt x="1161" y="16"/>
                  </a:cubicBezTo>
                  <a:cubicBezTo>
                    <a:pt x="1104" y="6"/>
                    <a:pt x="1048" y="1"/>
                    <a:pt x="99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29"/>
            <p:cNvSpPr/>
            <p:nvPr/>
          </p:nvSpPr>
          <p:spPr>
            <a:xfrm>
              <a:off x="4320125" y="4731750"/>
              <a:ext cx="52900" cy="50250"/>
            </a:xfrm>
            <a:custGeom>
              <a:avLst/>
              <a:gdLst/>
              <a:ahLst/>
              <a:cxnLst/>
              <a:rect l="l" t="t" r="r" b="b"/>
              <a:pathLst>
                <a:path w="2116" h="2010" extrusionOk="0">
                  <a:moveTo>
                    <a:pt x="968" y="1"/>
                  </a:moveTo>
                  <a:cubicBezTo>
                    <a:pt x="485" y="1"/>
                    <a:pt x="65" y="410"/>
                    <a:pt x="34" y="903"/>
                  </a:cubicBezTo>
                  <a:cubicBezTo>
                    <a:pt x="0" y="1449"/>
                    <a:pt x="375" y="1961"/>
                    <a:pt x="921" y="1995"/>
                  </a:cubicBezTo>
                  <a:cubicBezTo>
                    <a:pt x="978" y="2005"/>
                    <a:pt x="1034" y="2009"/>
                    <a:pt x="1088" y="2009"/>
                  </a:cubicBezTo>
                  <a:cubicBezTo>
                    <a:pt x="1591" y="2009"/>
                    <a:pt x="1986" y="1600"/>
                    <a:pt x="2047" y="1107"/>
                  </a:cubicBezTo>
                  <a:cubicBezTo>
                    <a:pt x="2116" y="562"/>
                    <a:pt x="1706" y="50"/>
                    <a:pt x="1126" y="16"/>
                  </a:cubicBezTo>
                  <a:cubicBezTo>
                    <a:pt x="1073" y="6"/>
                    <a:pt x="1020" y="1"/>
                    <a:pt x="96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29"/>
            <p:cNvSpPr/>
            <p:nvPr/>
          </p:nvSpPr>
          <p:spPr>
            <a:xfrm>
              <a:off x="4426750" y="4744550"/>
              <a:ext cx="52050" cy="49875"/>
            </a:xfrm>
            <a:custGeom>
              <a:avLst/>
              <a:gdLst/>
              <a:ahLst/>
              <a:cxnLst/>
              <a:rect l="l" t="t" r="r" b="b"/>
              <a:pathLst>
                <a:path w="2082" h="1995" extrusionOk="0">
                  <a:moveTo>
                    <a:pt x="993" y="1"/>
                  </a:moveTo>
                  <a:cubicBezTo>
                    <a:pt x="485" y="1"/>
                    <a:pt x="65" y="410"/>
                    <a:pt x="35" y="903"/>
                  </a:cubicBezTo>
                  <a:cubicBezTo>
                    <a:pt x="0" y="1414"/>
                    <a:pt x="308" y="1824"/>
                    <a:pt x="751" y="1995"/>
                  </a:cubicBezTo>
                  <a:cubicBezTo>
                    <a:pt x="1195" y="1722"/>
                    <a:pt x="1604" y="1414"/>
                    <a:pt x="2048" y="1073"/>
                  </a:cubicBezTo>
                  <a:cubicBezTo>
                    <a:pt x="2082" y="527"/>
                    <a:pt x="1707" y="50"/>
                    <a:pt x="1161" y="15"/>
                  </a:cubicBezTo>
                  <a:cubicBezTo>
                    <a:pt x="1104" y="5"/>
                    <a:pt x="1048" y="1"/>
                    <a:pt x="99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29"/>
            <p:cNvSpPr/>
            <p:nvPr/>
          </p:nvSpPr>
          <p:spPr>
            <a:xfrm>
              <a:off x="3719550" y="4751675"/>
              <a:ext cx="52050" cy="49575"/>
            </a:xfrm>
            <a:custGeom>
              <a:avLst/>
              <a:gdLst/>
              <a:ahLst/>
              <a:cxnLst/>
              <a:rect l="l" t="t" r="r" b="b"/>
              <a:pathLst>
                <a:path w="2082" h="1983" extrusionOk="0">
                  <a:moveTo>
                    <a:pt x="1049" y="1"/>
                  </a:moveTo>
                  <a:cubicBezTo>
                    <a:pt x="570" y="1"/>
                    <a:pt x="162" y="299"/>
                    <a:pt x="0" y="720"/>
                  </a:cubicBezTo>
                  <a:cubicBezTo>
                    <a:pt x="444" y="1164"/>
                    <a:pt x="888" y="1539"/>
                    <a:pt x="1331" y="1983"/>
                  </a:cubicBezTo>
                  <a:cubicBezTo>
                    <a:pt x="1707" y="1812"/>
                    <a:pt x="1980" y="1505"/>
                    <a:pt x="2014" y="1129"/>
                  </a:cubicBezTo>
                  <a:cubicBezTo>
                    <a:pt x="2082" y="583"/>
                    <a:pt x="1672" y="72"/>
                    <a:pt x="1127" y="3"/>
                  </a:cubicBezTo>
                  <a:cubicBezTo>
                    <a:pt x="1101" y="2"/>
                    <a:pt x="1075" y="1"/>
                    <a:pt x="1049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9"/>
            <p:cNvSpPr/>
            <p:nvPr/>
          </p:nvSpPr>
          <p:spPr>
            <a:xfrm>
              <a:off x="3825325" y="4764350"/>
              <a:ext cx="52925" cy="50925"/>
            </a:xfrm>
            <a:custGeom>
              <a:avLst/>
              <a:gdLst/>
              <a:ahLst/>
              <a:cxnLst/>
              <a:rect l="l" t="t" r="r" b="b"/>
              <a:pathLst>
                <a:path w="2117" h="2037" extrusionOk="0">
                  <a:moveTo>
                    <a:pt x="1076" y="1"/>
                  </a:moveTo>
                  <a:cubicBezTo>
                    <a:pt x="577" y="1"/>
                    <a:pt x="132" y="392"/>
                    <a:pt x="69" y="930"/>
                  </a:cubicBezTo>
                  <a:cubicBezTo>
                    <a:pt x="1" y="1476"/>
                    <a:pt x="410" y="1987"/>
                    <a:pt x="990" y="2021"/>
                  </a:cubicBezTo>
                  <a:cubicBezTo>
                    <a:pt x="1044" y="2031"/>
                    <a:pt x="1097" y="2036"/>
                    <a:pt x="1149" y="2036"/>
                  </a:cubicBezTo>
                  <a:cubicBezTo>
                    <a:pt x="1632" y="2036"/>
                    <a:pt x="2051" y="1627"/>
                    <a:pt x="2082" y="1134"/>
                  </a:cubicBezTo>
                  <a:cubicBezTo>
                    <a:pt x="2116" y="588"/>
                    <a:pt x="1741" y="76"/>
                    <a:pt x="1195" y="8"/>
                  </a:cubicBezTo>
                  <a:cubicBezTo>
                    <a:pt x="1155" y="3"/>
                    <a:pt x="1115" y="1"/>
                    <a:pt x="107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29"/>
            <p:cNvSpPr/>
            <p:nvPr/>
          </p:nvSpPr>
          <p:spPr>
            <a:xfrm>
              <a:off x="3931100" y="4777150"/>
              <a:ext cx="53775" cy="50925"/>
            </a:xfrm>
            <a:custGeom>
              <a:avLst/>
              <a:gdLst/>
              <a:ahLst/>
              <a:cxnLst/>
              <a:rect l="l" t="t" r="r" b="b"/>
              <a:pathLst>
                <a:path w="2151" h="2037" extrusionOk="0">
                  <a:moveTo>
                    <a:pt x="1069" y="1"/>
                  </a:moveTo>
                  <a:cubicBezTo>
                    <a:pt x="543" y="1"/>
                    <a:pt x="101" y="392"/>
                    <a:pt x="69" y="929"/>
                  </a:cubicBezTo>
                  <a:cubicBezTo>
                    <a:pt x="1" y="1475"/>
                    <a:pt x="410" y="1987"/>
                    <a:pt x="956" y="2021"/>
                  </a:cubicBezTo>
                  <a:cubicBezTo>
                    <a:pt x="1013" y="2031"/>
                    <a:pt x="1069" y="2036"/>
                    <a:pt x="1124" y="2036"/>
                  </a:cubicBezTo>
                  <a:cubicBezTo>
                    <a:pt x="1632" y="2036"/>
                    <a:pt x="2052" y="1627"/>
                    <a:pt x="2082" y="1134"/>
                  </a:cubicBezTo>
                  <a:cubicBezTo>
                    <a:pt x="2151" y="588"/>
                    <a:pt x="1775" y="76"/>
                    <a:pt x="1195" y="8"/>
                  </a:cubicBezTo>
                  <a:cubicBezTo>
                    <a:pt x="1153" y="3"/>
                    <a:pt x="1111" y="1"/>
                    <a:pt x="1069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29"/>
            <p:cNvSpPr/>
            <p:nvPr/>
          </p:nvSpPr>
          <p:spPr>
            <a:xfrm>
              <a:off x="4037750" y="4789950"/>
              <a:ext cx="53775" cy="50600"/>
            </a:xfrm>
            <a:custGeom>
              <a:avLst/>
              <a:gdLst/>
              <a:ahLst/>
              <a:cxnLst/>
              <a:rect l="l" t="t" r="r" b="b"/>
              <a:pathLst>
                <a:path w="2151" h="2024" extrusionOk="0">
                  <a:moveTo>
                    <a:pt x="1069" y="0"/>
                  </a:moveTo>
                  <a:cubicBezTo>
                    <a:pt x="542" y="0"/>
                    <a:pt x="100" y="392"/>
                    <a:pt x="69" y="929"/>
                  </a:cubicBezTo>
                  <a:cubicBezTo>
                    <a:pt x="0" y="1475"/>
                    <a:pt x="410" y="1987"/>
                    <a:pt x="956" y="2021"/>
                  </a:cubicBezTo>
                  <a:cubicBezTo>
                    <a:pt x="980" y="2023"/>
                    <a:pt x="1005" y="2023"/>
                    <a:pt x="1029" y="2023"/>
                  </a:cubicBezTo>
                  <a:cubicBezTo>
                    <a:pt x="1578" y="2023"/>
                    <a:pt x="2049" y="1657"/>
                    <a:pt x="2082" y="1134"/>
                  </a:cubicBezTo>
                  <a:cubicBezTo>
                    <a:pt x="2150" y="588"/>
                    <a:pt x="1741" y="76"/>
                    <a:pt x="1195" y="8"/>
                  </a:cubicBezTo>
                  <a:cubicBezTo>
                    <a:pt x="1152" y="3"/>
                    <a:pt x="1110" y="0"/>
                    <a:pt x="1069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29"/>
            <p:cNvSpPr/>
            <p:nvPr/>
          </p:nvSpPr>
          <p:spPr>
            <a:xfrm>
              <a:off x="4144375" y="4802750"/>
              <a:ext cx="53775" cy="50900"/>
            </a:xfrm>
            <a:custGeom>
              <a:avLst/>
              <a:gdLst/>
              <a:ahLst/>
              <a:cxnLst/>
              <a:rect l="l" t="t" r="r" b="b"/>
              <a:pathLst>
                <a:path w="2151" h="2036" extrusionOk="0">
                  <a:moveTo>
                    <a:pt x="1069" y="0"/>
                  </a:moveTo>
                  <a:cubicBezTo>
                    <a:pt x="543" y="0"/>
                    <a:pt x="101" y="391"/>
                    <a:pt x="69" y="929"/>
                  </a:cubicBezTo>
                  <a:cubicBezTo>
                    <a:pt x="1" y="1475"/>
                    <a:pt x="410" y="1987"/>
                    <a:pt x="956" y="2021"/>
                  </a:cubicBezTo>
                  <a:cubicBezTo>
                    <a:pt x="1013" y="2031"/>
                    <a:pt x="1069" y="2036"/>
                    <a:pt x="1124" y="2036"/>
                  </a:cubicBezTo>
                  <a:cubicBezTo>
                    <a:pt x="1632" y="2036"/>
                    <a:pt x="2051" y="1626"/>
                    <a:pt x="2082" y="1134"/>
                  </a:cubicBezTo>
                  <a:cubicBezTo>
                    <a:pt x="2150" y="588"/>
                    <a:pt x="1775" y="76"/>
                    <a:pt x="1195" y="8"/>
                  </a:cubicBezTo>
                  <a:cubicBezTo>
                    <a:pt x="1153" y="3"/>
                    <a:pt x="1111" y="0"/>
                    <a:pt x="1069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29"/>
            <p:cNvSpPr/>
            <p:nvPr/>
          </p:nvSpPr>
          <p:spPr>
            <a:xfrm>
              <a:off x="4251025" y="4815550"/>
              <a:ext cx="53750" cy="50900"/>
            </a:xfrm>
            <a:custGeom>
              <a:avLst/>
              <a:gdLst/>
              <a:ahLst/>
              <a:cxnLst/>
              <a:rect l="l" t="t" r="r" b="b"/>
              <a:pathLst>
                <a:path w="2150" h="2036" extrusionOk="0">
                  <a:moveTo>
                    <a:pt x="1068" y="0"/>
                  </a:moveTo>
                  <a:cubicBezTo>
                    <a:pt x="542" y="0"/>
                    <a:pt x="100" y="391"/>
                    <a:pt x="68" y="929"/>
                  </a:cubicBezTo>
                  <a:cubicBezTo>
                    <a:pt x="0" y="1475"/>
                    <a:pt x="410" y="1987"/>
                    <a:pt x="956" y="2021"/>
                  </a:cubicBezTo>
                  <a:cubicBezTo>
                    <a:pt x="1012" y="2031"/>
                    <a:pt x="1068" y="2036"/>
                    <a:pt x="1123" y="2036"/>
                  </a:cubicBezTo>
                  <a:cubicBezTo>
                    <a:pt x="1631" y="2036"/>
                    <a:pt x="2051" y="1626"/>
                    <a:pt x="2082" y="1134"/>
                  </a:cubicBezTo>
                  <a:cubicBezTo>
                    <a:pt x="2150" y="588"/>
                    <a:pt x="1740" y="76"/>
                    <a:pt x="1194" y="8"/>
                  </a:cubicBezTo>
                  <a:cubicBezTo>
                    <a:pt x="1152" y="3"/>
                    <a:pt x="1110" y="0"/>
                    <a:pt x="1068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29"/>
            <p:cNvSpPr/>
            <p:nvPr/>
          </p:nvSpPr>
          <p:spPr>
            <a:xfrm>
              <a:off x="4360200" y="4827600"/>
              <a:ext cx="29900" cy="19725"/>
            </a:xfrm>
            <a:custGeom>
              <a:avLst/>
              <a:gdLst/>
              <a:ahLst/>
              <a:cxnLst/>
              <a:rect l="l" t="t" r="r" b="b"/>
              <a:pathLst>
                <a:path w="1196" h="789" extrusionOk="0">
                  <a:moveTo>
                    <a:pt x="1027" y="1"/>
                  </a:moveTo>
                  <a:cubicBezTo>
                    <a:pt x="572" y="1"/>
                    <a:pt x="131" y="332"/>
                    <a:pt x="1" y="788"/>
                  </a:cubicBezTo>
                  <a:cubicBezTo>
                    <a:pt x="410" y="549"/>
                    <a:pt x="820" y="310"/>
                    <a:pt x="1195" y="37"/>
                  </a:cubicBezTo>
                  <a:cubicBezTo>
                    <a:pt x="1161" y="37"/>
                    <a:pt x="1127" y="3"/>
                    <a:pt x="1093" y="3"/>
                  </a:cubicBezTo>
                  <a:cubicBezTo>
                    <a:pt x="1071" y="2"/>
                    <a:pt x="1049" y="1"/>
                    <a:pt x="1027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29"/>
            <p:cNvSpPr/>
            <p:nvPr/>
          </p:nvSpPr>
          <p:spPr>
            <a:xfrm>
              <a:off x="3872250" y="4878775"/>
              <a:ext cx="51200" cy="45325"/>
            </a:xfrm>
            <a:custGeom>
              <a:avLst/>
              <a:gdLst/>
              <a:ahLst/>
              <a:cxnLst/>
              <a:rect l="l" t="t" r="r" b="b"/>
              <a:pathLst>
                <a:path w="2048" h="1813" extrusionOk="0">
                  <a:moveTo>
                    <a:pt x="969" y="0"/>
                  </a:moveTo>
                  <a:cubicBezTo>
                    <a:pt x="530" y="0"/>
                    <a:pt x="160" y="236"/>
                    <a:pt x="0" y="652"/>
                  </a:cubicBezTo>
                  <a:cubicBezTo>
                    <a:pt x="546" y="1062"/>
                    <a:pt x="1092" y="1403"/>
                    <a:pt x="1570" y="1812"/>
                  </a:cubicBezTo>
                  <a:cubicBezTo>
                    <a:pt x="1775" y="1642"/>
                    <a:pt x="1911" y="1403"/>
                    <a:pt x="1945" y="1130"/>
                  </a:cubicBezTo>
                  <a:cubicBezTo>
                    <a:pt x="2048" y="550"/>
                    <a:pt x="1604" y="38"/>
                    <a:pt x="1058" y="4"/>
                  </a:cubicBezTo>
                  <a:cubicBezTo>
                    <a:pt x="1028" y="2"/>
                    <a:pt x="998" y="0"/>
                    <a:pt x="969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29"/>
            <p:cNvSpPr/>
            <p:nvPr/>
          </p:nvSpPr>
          <p:spPr>
            <a:xfrm>
              <a:off x="3975475" y="4891475"/>
              <a:ext cx="52900" cy="50725"/>
            </a:xfrm>
            <a:custGeom>
              <a:avLst/>
              <a:gdLst/>
              <a:ahLst/>
              <a:cxnLst/>
              <a:rect l="l" t="t" r="r" b="b"/>
              <a:pathLst>
                <a:path w="2116" h="2029" extrusionOk="0">
                  <a:moveTo>
                    <a:pt x="1075" y="0"/>
                  </a:moveTo>
                  <a:cubicBezTo>
                    <a:pt x="576" y="0"/>
                    <a:pt x="134" y="389"/>
                    <a:pt x="103" y="895"/>
                  </a:cubicBezTo>
                  <a:cubicBezTo>
                    <a:pt x="0" y="1475"/>
                    <a:pt x="444" y="1987"/>
                    <a:pt x="990" y="2021"/>
                  </a:cubicBezTo>
                  <a:cubicBezTo>
                    <a:pt x="1030" y="2026"/>
                    <a:pt x="1070" y="2028"/>
                    <a:pt x="1109" y="2028"/>
                  </a:cubicBezTo>
                  <a:cubicBezTo>
                    <a:pt x="1608" y="2028"/>
                    <a:pt x="2050" y="1640"/>
                    <a:pt x="2082" y="1134"/>
                  </a:cubicBezTo>
                  <a:cubicBezTo>
                    <a:pt x="2116" y="554"/>
                    <a:pt x="1741" y="42"/>
                    <a:pt x="1195" y="8"/>
                  </a:cubicBezTo>
                  <a:cubicBezTo>
                    <a:pt x="1155" y="3"/>
                    <a:pt x="1115" y="0"/>
                    <a:pt x="107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29"/>
            <p:cNvSpPr/>
            <p:nvPr/>
          </p:nvSpPr>
          <p:spPr>
            <a:xfrm>
              <a:off x="4082950" y="4904250"/>
              <a:ext cx="52075" cy="50750"/>
            </a:xfrm>
            <a:custGeom>
              <a:avLst/>
              <a:gdLst/>
              <a:ahLst/>
              <a:cxnLst/>
              <a:rect l="l" t="t" r="r" b="b"/>
              <a:pathLst>
                <a:path w="2083" h="2030" extrusionOk="0">
                  <a:moveTo>
                    <a:pt x="1042" y="1"/>
                  </a:moveTo>
                  <a:cubicBezTo>
                    <a:pt x="543" y="1"/>
                    <a:pt x="101" y="390"/>
                    <a:pt x="69" y="896"/>
                  </a:cubicBezTo>
                  <a:cubicBezTo>
                    <a:pt x="1" y="1476"/>
                    <a:pt x="410" y="1988"/>
                    <a:pt x="956" y="2022"/>
                  </a:cubicBezTo>
                  <a:cubicBezTo>
                    <a:pt x="996" y="2027"/>
                    <a:pt x="1036" y="2029"/>
                    <a:pt x="1076" y="2029"/>
                  </a:cubicBezTo>
                  <a:cubicBezTo>
                    <a:pt x="1575" y="2029"/>
                    <a:pt x="2017" y="1640"/>
                    <a:pt x="2048" y="1134"/>
                  </a:cubicBezTo>
                  <a:cubicBezTo>
                    <a:pt x="2082" y="554"/>
                    <a:pt x="1707" y="43"/>
                    <a:pt x="1161" y="8"/>
                  </a:cubicBezTo>
                  <a:cubicBezTo>
                    <a:pt x="1121" y="3"/>
                    <a:pt x="1081" y="1"/>
                    <a:pt x="1042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29"/>
            <p:cNvSpPr/>
            <p:nvPr/>
          </p:nvSpPr>
          <p:spPr>
            <a:xfrm>
              <a:off x="4196425" y="4917125"/>
              <a:ext cx="22200" cy="9525"/>
            </a:xfrm>
            <a:custGeom>
              <a:avLst/>
              <a:gdLst/>
              <a:ahLst/>
              <a:cxnLst/>
              <a:rect l="l" t="t" r="r" b="b"/>
              <a:pathLst>
                <a:path w="888" h="381" extrusionOk="0">
                  <a:moveTo>
                    <a:pt x="792" y="1"/>
                  </a:moveTo>
                  <a:cubicBezTo>
                    <a:pt x="460" y="1"/>
                    <a:pt x="187" y="162"/>
                    <a:pt x="0" y="381"/>
                  </a:cubicBezTo>
                  <a:lnTo>
                    <a:pt x="887" y="5"/>
                  </a:lnTo>
                  <a:cubicBezTo>
                    <a:pt x="855" y="2"/>
                    <a:pt x="824" y="1"/>
                    <a:pt x="792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29"/>
            <p:cNvSpPr/>
            <p:nvPr/>
          </p:nvSpPr>
          <p:spPr>
            <a:xfrm>
              <a:off x="4154188" y="4307225"/>
              <a:ext cx="52925" cy="50600"/>
            </a:xfrm>
            <a:custGeom>
              <a:avLst/>
              <a:gdLst/>
              <a:ahLst/>
              <a:cxnLst/>
              <a:rect l="l" t="t" r="r" b="b"/>
              <a:pathLst>
                <a:path w="2117" h="2024" extrusionOk="0">
                  <a:moveTo>
                    <a:pt x="1041" y="1"/>
                  </a:moveTo>
                  <a:cubicBezTo>
                    <a:pt x="542" y="1"/>
                    <a:pt x="98" y="390"/>
                    <a:pt x="35" y="896"/>
                  </a:cubicBezTo>
                  <a:cubicBezTo>
                    <a:pt x="1" y="1476"/>
                    <a:pt x="376" y="1988"/>
                    <a:pt x="922" y="2022"/>
                  </a:cubicBezTo>
                  <a:cubicBezTo>
                    <a:pt x="947" y="2023"/>
                    <a:pt x="971" y="2024"/>
                    <a:pt x="995" y="2024"/>
                  </a:cubicBezTo>
                  <a:cubicBezTo>
                    <a:pt x="1544" y="2024"/>
                    <a:pt x="2015" y="1657"/>
                    <a:pt x="2048" y="1134"/>
                  </a:cubicBezTo>
                  <a:cubicBezTo>
                    <a:pt x="2116" y="554"/>
                    <a:pt x="1707" y="43"/>
                    <a:pt x="1161" y="8"/>
                  </a:cubicBezTo>
                  <a:cubicBezTo>
                    <a:pt x="1121" y="3"/>
                    <a:pt x="1081" y="1"/>
                    <a:pt x="104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29"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99000">
                <a:srgbClr val="FCE8EC"/>
              </a:gs>
              <a:gs pos="10000">
                <a:schemeClr val="accent1">
                  <a:lumMod val="5000"/>
                  <a:lumOff val="95000"/>
                </a:schemeClr>
              </a:gs>
              <a:gs pos="4000">
                <a:srgbClr val="FBE5EA"/>
              </a:gs>
              <a:gs pos="91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10" name="Google Shape;1210;p30"/>
          <p:cNvSpPr txBox="1">
            <a:spLocks noGrp="1"/>
          </p:cNvSpPr>
          <p:nvPr>
            <p:ph type="title"/>
          </p:nvPr>
        </p:nvSpPr>
        <p:spPr>
          <a:xfrm>
            <a:off x="713213" y="773713"/>
            <a:ext cx="38589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None/>
              <a:defRPr sz="4800"/>
            </a:lvl1pPr>
            <a:lvl2pPr lvl="1" algn="l">
              <a:spcBef>
                <a:spcPts val="0"/>
              </a:spcBef>
              <a:spcAft>
                <a:spcPts val="0"/>
              </a:spcAft>
              <a:buNone/>
              <a:defRPr sz="48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None/>
              <a:defRPr sz="48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None/>
              <a:defRPr sz="48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None/>
              <a:defRPr sz="48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None/>
              <a:defRPr sz="48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None/>
              <a:defRPr sz="48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None/>
              <a:defRPr sz="48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None/>
              <a:defRPr sz="4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11" name="Google Shape;1211;p30"/>
          <p:cNvSpPr txBox="1">
            <a:spLocks noGrp="1"/>
          </p:cNvSpPr>
          <p:nvPr>
            <p:ph type="body" idx="1"/>
          </p:nvPr>
        </p:nvSpPr>
        <p:spPr>
          <a:xfrm>
            <a:off x="1333975" y="2441438"/>
            <a:ext cx="2814300" cy="77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13" name="Google Shape;1213;p30"/>
          <p:cNvSpPr txBox="1">
            <a:spLocks noGrp="1"/>
          </p:cNvSpPr>
          <p:nvPr>
            <p:ph type="subTitle" idx="2"/>
          </p:nvPr>
        </p:nvSpPr>
        <p:spPr>
          <a:xfrm>
            <a:off x="712925" y="1671617"/>
            <a:ext cx="3858900" cy="68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Rectángulo 10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99000">
                <a:srgbClr val="FCE8EC"/>
              </a:gs>
              <a:gs pos="10000">
                <a:schemeClr val="accent1">
                  <a:lumMod val="5000"/>
                  <a:lumOff val="95000"/>
                </a:schemeClr>
              </a:gs>
              <a:gs pos="4000">
                <a:srgbClr val="FBE5EA"/>
              </a:gs>
              <a:gs pos="91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6" name="Google Shape;26;p3"/>
          <p:cNvSpPr/>
          <p:nvPr/>
        </p:nvSpPr>
        <p:spPr>
          <a:xfrm>
            <a:off x="2414100" y="413850"/>
            <a:ext cx="4315800" cy="4315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" name="Google Shape;27;p3"/>
          <p:cNvGrpSpPr/>
          <p:nvPr/>
        </p:nvGrpSpPr>
        <p:grpSpPr>
          <a:xfrm>
            <a:off x="5232543" y="3541573"/>
            <a:ext cx="1216783" cy="853621"/>
            <a:chOff x="2683075" y="2759700"/>
            <a:chExt cx="1544925" cy="1083825"/>
          </a:xfrm>
        </p:grpSpPr>
        <p:sp>
          <p:nvSpPr>
            <p:cNvPr id="28" name="Google Shape;28;p3"/>
            <p:cNvSpPr/>
            <p:nvPr/>
          </p:nvSpPr>
          <p:spPr>
            <a:xfrm>
              <a:off x="2683075" y="2759850"/>
              <a:ext cx="1544925" cy="1083675"/>
            </a:xfrm>
            <a:custGeom>
              <a:avLst/>
              <a:gdLst/>
              <a:ahLst/>
              <a:cxnLst/>
              <a:rect l="l" t="t" r="r" b="b"/>
              <a:pathLst>
                <a:path w="61797" h="43347" extrusionOk="0">
                  <a:moveTo>
                    <a:pt x="23324" y="1"/>
                  </a:moveTo>
                  <a:cubicBezTo>
                    <a:pt x="20321" y="1"/>
                    <a:pt x="17333" y="1037"/>
                    <a:pt x="14980" y="2968"/>
                  </a:cubicBezTo>
                  <a:cubicBezTo>
                    <a:pt x="0" y="14979"/>
                    <a:pt x="23886" y="43233"/>
                    <a:pt x="23886" y="43233"/>
                  </a:cubicBezTo>
                  <a:cubicBezTo>
                    <a:pt x="23886" y="43233"/>
                    <a:pt x="25517" y="43346"/>
                    <a:pt x="28101" y="43346"/>
                  </a:cubicBezTo>
                  <a:cubicBezTo>
                    <a:pt x="37799" y="43346"/>
                    <a:pt x="60918" y="41750"/>
                    <a:pt x="61592" y="26581"/>
                  </a:cubicBezTo>
                  <a:cubicBezTo>
                    <a:pt x="61797" y="21906"/>
                    <a:pt x="59476" y="17299"/>
                    <a:pt x="55484" y="14808"/>
                  </a:cubicBezTo>
                  <a:cubicBezTo>
                    <a:pt x="53361" y="13486"/>
                    <a:pt x="51246" y="12963"/>
                    <a:pt x="49230" y="12963"/>
                  </a:cubicBezTo>
                  <a:cubicBezTo>
                    <a:pt x="41625" y="12963"/>
                    <a:pt x="35420" y="20405"/>
                    <a:pt x="35420" y="20405"/>
                  </a:cubicBezTo>
                  <a:cubicBezTo>
                    <a:pt x="35420" y="20405"/>
                    <a:pt x="39173" y="5356"/>
                    <a:pt x="28083" y="920"/>
                  </a:cubicBezTo>
                  <a:cubicBezTo>
                    <a:pt x="26556" y="300"/>
                    <a:pt x="24938" y="1"/>
                    <a:pt x="23324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2932150" y="2759700"/>
              <a:ext cx="1295850" cy="1082300"/>
            </a:xfrm>
            <a:custGeom>
              <a:avLst/>
              <a:gdLst/>
              <a:ahLst/>
              <a:cxnLst/>
              <a:rect l="l" t="t" r="r" b="b"/>
              <a:pathLst>
                <a:path w="51834" h="43292" extrusionOk="0">
                  <a:moveTo>
                    <a:pt x="13424" y="1201"/>
                  </a:moveTo>
                  <a:cubicBezTo>
                    <a:pt x="13603" y="1201"/>
                    <a:pt x="13784" y="1244"/>
                    <a:pt x="13957" y="1336"/>
                  </a:cubicBezTo>
                  <a:cubicBezTo>
                    <a:pt x="14571" y="1643"/>
                    <a:pt x="14776" y="2359"/>
                    <a:pt x="14469" y="2905"/>
                  </a:cubicBezTo>
                  <a:cubicBezTo>
                    <a:pt x="14281" y="3329"/>
                    <a:pt x="13897" y="3558"/>
                    <a:pt x="13475" y="3558"/>
                  </a:cubicBezTo>
                  <a:cubicBezTo>
                    <a:pt x="13286" y="3558"/>
                    <a:pt x="13090" y="3512"/>
                    <a:pt x="12899" y="3417"/>
                  </a:cubicBezTo>
                  <a:cubicBezTo>
                    <a:pt x="12319" y="3144"/>
                    <a:pt x="12081" y="2394"/>
                    <a:pt x="12388" y="1848"/>
                  </a:cubicBezTo>
                  <a:cubicBezTo>
                    <a:pt x="12603" y="1440"/>
                    <a:pt x="13004" y="1201"/>
                    <a:pt x="13424" y="1201"/>
                  </a:cubicBezTo>
                  <a:close/>
                  <a:moveTo>
                    <a:pt x="17875" y="3419"/>
                  </a:moveTo>
                  <a:cubicBezTo>
                    <a:pt x="18053" y="3419"/>
                    <a:pt x="18231" y="3462"/>
                    <a:pt x="18393" y="3554"/>
                  </a:cubicBezTo>
                  <a:cubicBezTo>
                    <a:pt x="19007" y="3861"/>
                    <a:pt x="19212" y="4577"/>
                    <a:pt x="18905" y="5123"/>
                  </a:cubicBezTo>
                  <a:cubicBezTo>
                    <a:pt x="18717" y="5547"/>
                    <a:pt x="18333" y="5776"/>
                    <a:pt x="17911" y="5776"/>
                  </a:cubicBezTo>
                  <a:cubicBezTo>
                    <a:pt x="17722" y="5776"/>
                    <a:pt x="17526" y="5730"/>
                    <a:pt x="17335" y="5635"/>
                  </a:cubicBezTo>
                  <a:cubicBezTo>
                    <a:pt x="16789" y="5396"/>
                    <a:pt x="16516" y="4680"/>
                    <a:pt x="16824" y="4066"/>
                  </a:cubicBezTo>
                  <a:cubicBezTo>
                    <a:pt x="17039" y="3658"/>
                    <a:pt x="17457" y="3419"/>
                    <a:pt x="17875" y="3419"/>
                  </a:cubicBezTo>
                  <a:close/>
                  <a:moveTo>
                    <a:pt x="9104" y="4663"/>
                  </a:moveTo>
                  <a:cubicBezTo>
                    <a:pt x="9284" y="4663"/>
                    <a:pt x="9463" y="4702"/>
                    <a:pt x="9624" y="4782"/>
                  </a:cubicBezTo>
                  <a:cubicBezTo>
                    <a:pt x="10170" y="5089"/>
                    <a:pt x="10443" y="5806"/>
                    <a:pt x="10135" y="6386"/>
                  </a:cubicBezTo>
                  <a:cubicBezTo>
                    <a:pt x="9919" y="6795"/>
                    <a:pt x="9516" y="7017"/>
                    <a:pt x="9094" y="7017"/>
                  </a:cubicBezTo>
                  <a:cubicBezTo>
                    <a:pt x="8917" y="7017"/>
                    <a:pt x="8737" y="6978"/>
                    <a:pt x="8566" y="6898"/>
                  </a:cubicBezTo>
                  <a:cubicBezTo>
                    <a:pt x="7986" y="6591"/>
                    <a:pt x="7747" y="5874"/>
                    <a:pt x="8054" y="5294"/>
                  </a:cubicBezTo>
                  <a:cubicBezTo>
                    <a:pt x="8246" y="4885"/>
                    <a:pt x="8676" y="4663"/>
                    <a:pt x="9104" y="4663"/>
                  </a:cubicBezTo>
                  <a:close/>
                  <a:moveTo>
                    <a:pt x="22362" y="5686"/>
                  </a:moveTo>
                  <a:cubicBezTo>
                    <a:pt x="22543" y="5686"/>
                    <a:pt x="22726" y="5725"/>
                    <a:pt x="22897" y="5806"/>
                  </a:cubicBezTo>
                  <a:cubicBezTo>
                    <a:pt x="23478" y="6113"/>
                    <a:pt x="23682" y="6830"/>
                    <a:pt x="23409" y="7410"/>
                  </a:cubicBezTo>
                  <a:cubicBezTo>
                    <a:pt x="23193" y="7819"/>
                    <a:pt x="22790" y="8041"/>
                    <a:pt x="22356" y="8041"/>
                  </a:cubicBezTo>
                  <a:cubicBezTo>
                    <a:pt x="22174" y="8041"/>
                    <a:pt x="21987" y="8002"/>
                    <a:pt x="21806" y="7921"/>
                  </a:cubicBezTo>
                  <a:cubicBezTo>
                    <a:pt x="21225" y="7648"/>
                    <a:pt x="20987" y="6932"/>
                    <a:pt x="21294" y="6318"/>
                  </a:cubicBezTo>
                  <a:cubicBezTo>
                    <a:pt x="21510" y="5909"/>
                    <a:pt x="21930" y="5686"/>
                    <a:pt x="22362" y="5686"/>
                  </a:cubicBezTo>
                  <a:close/>
                  <a:moveTo>
                    <a:pt x="13540" y="6881"/>
                  </a:moveTo>
                  <a:cubicBezTo>
                    <a:pt x="13720" y="6881"/>
                    <a:pt x="13899" y="6920"/>
                    <a:pt x="14060" y="7000"/>
                  </a:cubicBezTo>
                  <a:cubicBezTo>
                    <a:pt x="14606" y="7307"/>
                    <a:pt x="14879" y="8024"/>
                    <a:pt x="14571" y="8604"/>
                  </a:cubicBezTo>
                  <a:cubicBezTo>
                    <a:pt x="14355" y="9013"/>
                    <a:pt x="13952" y="9235"/>
                    <a:pt x="13530" y="9235"/>
                  </a:cubicBezTo>
                  <a:cubicBezTo>
                    <a:pt x="13353" y="9235"/>
                    <a:pt x="13173" y="9196"/>
                    <a:pt x="13002" y="9116"/>
                  </a:cubicBezTo>
                  <a:cubicBezTo>
                    <a:pt x="12422" y="8843"/>
                    <a:pt x="12217" y="8126"/>
                    <a:pt x="12490" y="7512"/>
                  </a:cubicBezTo>
                  <a:cubicBezTo>
                    <a:pt x="12682" y="7103"/>
                    <a:pt x="13112" y="6881"/>
                    <a:pt x="13540" y="6881"/>
                  </a:cubicBezTo>
                  <a:close/>
                  <a:moveTo>
                    <a:pt x="4789" y="7222"/>
                  </a:moveTo>
                  <a:cubicBezTo>
                    <a:pt x="4970" y="7222"/>
                    <a:pt x="5153" y="7261"/>
                    <a:pt x="5324" y="7341"/>
                  </a:cubicBezTo>
                  <a:cubicBezTo>
                    <a:pt x="5904" y="7648"/>
                    <a:pt x="6109" y="8365"/>
                    <a:pt x="5836" y="8945"/>
                  </a:cubicBezTo>
                  <a:cubicBezTo>
                    <a:pt x="5616" y="9337"/>
                    <a:pt x="5202" y="9570"/>
                    <a:pt x="4759" y="9570"/>
                  </a:cubicBezTo>
                  <a:cubicBezTo>
                    <a:pt x="4585" y="9570"/>
                    <a:pt x="4406" y="9534"/>
                    <a:pt x="4232" y="9457"/>
                  </a:cubicBezTo>
                  <a:cubicBezTo>
                    <a:pt x="3652" y="9184"/>
                    <a:pt x="3447" y="8467"/>
                    <a:pt x="3720" y="7853"/>
                  </a:cubicBezTo>
                  <a:cubicBezTo>
                    <a:pt x="3937" y="7444"/>
                    <a:pt x="4357" y="7222"/>
                    <a:pt x="4789" y="7222"/>
                  </a:cubicBezTo>
                  <a:close/>
                  <a:moveTo>
                    <a:pt x="17954" y="9144"/>
                  </a:moveTo>
                  <a:cubicBezTo>
                    <a:pt x="18142" y="9144"/>
                    <a:pt x="18337" y="9190"/>
                    <a:pt x="18530" y="9286"/>
                  </a:cubicBezTo>
                  <a:cubicBezTo>
                    <a:pt x="19144" y="9559"/>
                    <a:pt x="19349" y="10276"/>
                    <a:pt x="19042" y="10856"/>
                  </a:cubicBezTo>
                  <a:cubicBezTo>
                    <a:pt x="18821" y="11248"/>
                    <a:pt x="18408" y="11481"/>
                    <a:pt x="17978" y="11481"/>
                  </a:cubicBezTo>
                  <a:cubicBezTo>
                    <a:pt x="17808" y="11481"/>
                    <a:pt x="17636" y="11445"/>
                    <a:pt x="17472" y="11368"/>
                  </a:cubicBezTo>
                  <a:cubicBezTo>
                    <a:pt x="16926" y="11095"/>
                    <a:pt x="16653" y="10378"/>
                    <a:pt x="16960" y="9764"/>
                  </a:cubicBezTo>
                  <a:cubicBezTo>
                    <a:pt x="17171" y="9366"/>
                    <a:pt x="17543" y="9144"/>
                    <a:pt x="17954" y="9144"/>
                  </a:cubicBezTo>
                  <a:close/>
                  <a:moveTo>
                    <a:pt x="9198" y="9487"/>
                  </a:moveTo>
                  <a:cubicBezTo>
                    <a:pt x="9388" y="9487"/>
                    <a:pt x="9581" y="9533"/>
                    <a:pt x="9760" y="9628"/>
                  </a:cubicBezTo>
                  <a:cubicBezTo>
                    <a:pt x="10306" y="9901"/>
                    <a:pt x="10545" y="10617"/>
                    <a:pt x="10272" y="11197"/>
                  </a:cubicBezTo>
                  <a:cubicBezTo>
                    <a:pt x="10055" y="11606"/>
                    <a:pt x="9652" y="11829"/>
                    <a:pt x="9218" y="11829"/>
                  </a:cubicBezTo>
                  <a:cubicBezTo>
                    <a:pt x="9037" y="11829"/>
                    <a:pt x="8849" y="11790"/>
                    <a:pt x="8668" y="11709"/>
                  </a:cubicBezTo>
                  <a:cubicBezTo>
                    <a:pt x="8122" y="11436"/>
                    <a:pt x="7883" y="10720"/>
                    <a:pt x="8156" y="10139"/>
                  </a:cubicBezTo>
                  <a:cubicBezTo>
                    <a:pt x="8368" y="9715"/>
                    <a:pt x="8776" y="9487"/>
                    <a:pt x="9198" y="9487"/>
                  </a:cubicBezTo>
                  <a:close/>
                  <a:moveTo>
                    <a:pt x="22412" y="11397"/>
                  </a:moveTo>
                  <a:cubicBezTo>
                    <a:pt x="22597" y="11397"/>
                    <a:pt x="22786" y="11443"/>
                    <a:pt x="22966" y="11539"/>
                  </a:cubicBezTo>
                  <a:cubicBezTo>
                    <a:pt x="23580" y="11846"/>
                    <a:pt x="23785" y="12562"/>
                    <a:pt x="23478" y="13108"/>
                  </a:cubicBezTo>
                  <a:cubicBezTo>
                    <a:pt x="23262" y="13515"/>
                    <a:pt x="22861" y="13755"/>
                    <a:pt x="22441" y="13755"/>
                  </a:cubicBezTo>
                  <a:cubicBezTo>
                    <a:pt x="22263" y="13755"/>
                    <a:pt x="22081" y="13712"/>
                    <a:pt x="21908" y="13620"/>
                  </a:cubicBezTo>
                  <a:cubicBezTo>
                    <a:pt x="21362" y="13381"/>
                    <a:pt x="21089" y="12630"/>
                    <a:pt x="21396" y="12050"/>
                  </a:cubicBezTo>
                  <a:cubicBezTo>
                    <a:pt x="21608" y="11626"/>
                    <a:pt x="21999" y="11397"/>
                    <a:pt x="22412" y="11397"/>
                  </a:cubicBezTo>
                  <a:close/>
                  <a:moveTo>
                    <a:pt x="13685" y="11739"/>
                  </a:moveTo>
                  <a:cubicBezTo>
                    <a:pt x="13873" y="11739"/>
                    <a:pt x="14061" y="11785"/>
                    <a:pt x="14230" y="11880"/>
                  </a:cubicBezTo>
                  <a:cubicBezTo>
                    <a:pt x="14810" y="12187"/>
                    <a:pt x="15049" y="12903"/>
                    <a:pt x="14742" y="13449"/>
                  </a:cubicBezTo>
                  <a:cubicBezTo>
                    <a:pt x="14523" y="13839"/>
                    <a:pt x="14113" y="14090"/>
                    <a:pt x="13685" y="14090"/>
                  </a:cubicBezTo>
                  <a:cubicBezTo>
                    <a:pt x="13513" y="14090"/>
                    <a:pt x="13339" y="14049"/>
                    <a:pt x="13172" y="13961"/>
                  </a:cubicBezTo>
                  <a:cubicBezTo>
                    <a:pt x="12558" y="13654"/>
                    <a:pt x="12353" y="12972"/>
                    <a:pt x="12661" y="12392"/>
                  </a:cubicBezTo>
                  <a:cubicBezTo>
                    <a:pt x="12849" y="11968"/>
                    <a:pt x="13265" y="11739"/>
                    <a:pt x="13685" y="11739"/>
                  </a:cubicBezTo>
                  <a:close/>
                  <a:moveTo>
                    <a:pt x="4823" y="12933"/>
                  </a:moveTo>
                  <a:cubicBezTo>
                    <a:pt x="5009" y="12933"/>
                    <a:pt x="5202" y="12979"/>
                    <a:pt x="5392" y="13074"/>
                  </a:cubicBezTo>
                  <a:cubicBezTo>
                    <a:pt x="6007" y="13381"/>
                    <a:pt x="6211" y="14098"/>
                    <a:pt x="5904" y="14644"/>
                  </a:cubicBezTo>
                  <a:cubicBezTo>
                    <a:pt x="5692" y="15068"/>
                    <a:pt x="5301" y="15297"/>
                    <a:pt x="4889" y="15297"/>
                  </a:cubicBezTo>
                  <a:cubicBezTo>
                    <a:pt x="4704" y="15297"/>
                    <a:pt x="4514" y="15251"/>
                    <a:pt x="4335" y="15156"/>
                  </a:cubicBezTo>
                  <a:cubicBezTo>
                    <a:pt x="3789" y="14883"/>
                    <a:pt x="3550" y="14166"/>
                    <a:pt x="3823" y="13586"/>
                  </a:cubicBezTo>
                  <a:cubicBezTo>
                    <a:pt x="4035" y="13162"/>
                    <a:pt x="4409" y="12933"/>
                    <a:pt x="4823" y="12933"/>
                  </a:cubicBezTo>
                  <a:close/>
                  <a:moveTo>
                    <a:pt x="18112" y="13997"/>
                  </a:moveTo>
                  <a:cubicBezTo>
                    <a:pt x="18294" y="13997"/>
                    <a:pt x="18483" y="14040"/>
                    <a:pt x="18666" y="14132"/>
                  </a:cubicBezTo>
                  <a:cubicBezTo>
                    <a:pt x="19246" y="14439"/>
                    <a:pt x="19485" y="15156"/>
                    <a:pt x="19178" y="15702"/>
                  </a:cubicBezTo>
                  <a:cubicBezTo>
                    <a:pt x="18962" y="16109"/>
                    <a:pt x="18562" y="16348"/>
                    <a:pt x="18141" y="16348"/>
                  </a:cubicBezTo>
                  <a:cubicBezTo>
                    <a:pt x="17963" y="16348"/>
                    <a:pt x="17781" y="16305"/>
                    <a:pt x="17608" y="16213"/>
                  </a:cubicBezTo>
                  <a:cubicBezTo>
                    <a:pt x="17028" y="15940"/>
                    <a:pt x="16789" y="15258"/>
                    <a:pt x="17097" y="14644"/>
                  </a:cubicBezTo>
                  <a:cubicBezTo>
                    <a:pt x="17288" y="14236"/>
                    <a:pt x="17682" y="13997"/>
                    <a:pt x="18112" y="13997"/>
                  </a:cubicBezTo>
                  <a:close/>
                  <a:moveTo>
                    <a:pt x="40126" y="14729"/>
                  </a:moveTo>
                  <a:cubicBezTo>
                    <a:pt x="40307" y="14729"/>
                    <a:pt x="40494" y="14768"/>
                    <a:pt x="40676" y="14848"/>
                  </a:cubicBezTo>
                  <a:cubicBezTo>
                    <a:pt x="41256" y="15156"/>
                    <a:pt x="41495" y="15872"/>
                    <a:pt x="41187" y="16452"/>
                  </a:cubicBezTo>
                  <a:cubicBezTo>
                    <a:pt x="40967" y="16844"/>
                    <a:pt x="40536" y="17078"/>
                    <a:pt x="40108" y="17078"/>
                  </a:cubicBezTo>
                  <a:cubicBezTo>
                    <a:pt x="39940" y="17078"/>
                    <a:pt x="39772" y="17041"/>
                    <a:pt x="39618" y="16964"/>
                  </a:cubicBezTo>
                  <a:cubicBezTo>
                    <a:pt x="39038" y="16657"/>
                    <a:pt x="38833" y="15975"/>
                    <a:pt x="39106" y="15360"/>
                  </a:cubicBezTo>
                  <a:cubicBezTo>
                    <a:pt x="39298" y="14951"/>
                    <a:pt x="39694" y="14729"/>
                    <a:pt x="40126" y="14729"/>
                  </a:cubicBezTo>
                  <a:close/>
                  <a:moveTo>
                    <a:pt x="9329" y="15192"/>
                  </a:moveTo>
                  <a:cubicBezTo>
                    <a:pt x="9508" y="15192"/>
                    <a:pt x="9690" y="15235"/>
                    <a:pt x="9863" y="15326"/>
                  </a:cubicBezTo>
                  <a:cubicBezTo>
                    <a:pt x="10477" y="15633"/>
                    <a:pt x="10681" y="16316"/>
                    <a:pt x="10374" y="16896"/>
                  </a:cubicBezTo>
                  <a:cubicBezTo>
                    <a:pt x="10186" y="17320"/>
                    <a:pt x="9802" y="17549"/>
                    <a:pt x="9381" y="17549"/>
                  </a:cubicBezTo>
                  <a:cubicBezTo>
                    <a:pt x="9192" y="17549"/>
                    <a:pt x="8995" y="17503"/>
                    <a:pt x="8805" y="17408"/>
                  </a:cubicBezTo>
                  <a:cubicBezTo>
                    <a:pt x="8225" y="17135"/>
                    <a:pt x="7986" y="16452"/>
                    <a:pt x="8293" y="15838"/>
                  </a:cubicBezTo>
                  <a:cubicBezTo>
                    <a:pt x="8508" y="15431"/>
                    <a:pt x="8909" y="15192"/>
                    <a:pt x="9329" y="15192"/>
                  </a:cubicBezTo>
                  <a:close/>
                  <a:moveTo>
                    <a:pt x="31344" y="15923"/>
                  </a:moveTo>
                  <a:cubicBezTo>
                    <a:pt x="31521" y="15923"/>
                    <a:pt x="31701" y="15962"/>
                    <a:pt x="31872" y="16043"/>
                  </a:cubicBezTo>
                  <a:cubicBezTo>
                    <a:pt x="32486" y="16350"/>
                    <a:pt x="32691" y="17066"/>
                    <a:pt x="32384" y="17647"/>
                  </a:cubicBezTo>
                  <a:cubicBezTo>
                    <a:pt x="32188" y="18038"/>
                    <a:pt x="31746" y="18272"/>
                    <a:pt x="31311" y="18272"/>
                  </a:cubicBezTo>
                  <a:cubicBezTo>
                    <a:pt x="31139" y="18272"/>
                    <a:pt x="30968" y="18236"/>
                    <a:pt x="30814" y="18158"/>
                  </a:cubicBezTo>
                  <a:cubicBezTo>
                    <a:pt x="30268" y="17851"/>
                    <a:pt x="29995" y="17169"/>
                    <a:pt x="30302" y="16555"/>
                  </a:cubicBezTo>
                  <a:cubicBezTo>
                    <a:pt x="30519" y="16146"/>
                    <a:pt x="30922" y="15923"/>
                    <a:pt x="31344" y="15923"/>
                  </a:cubicBezTo>
                  <a:close/>
                  <a:moveTo>
                    <a:pt x="22608" y="16265"/>
                  </a:moveTo>
                  <a:cubicBezTo>
                    <a:pt x="22785" y="16265"/>
                    <a:pt x="22965" y="16303"/>
                    <a:pt x="23136" y="16384"/>
                  </a:cubicBezTo>
                  <a:cubicBezTo>
                    <a:pt x="23751" y="16691"/>
                    <a:pt x="23955" y="17408"/>
                    <a:pt x="23648" y="17988"/>
                  </a:cubicBezTo>
                  <a:cubicBezTo>
                    <a:pt x="23432" y="18397"/>
                    <a:pt x="23012" y="18619"/>
                    <a:pt x="22591" y="18619"/>
                  </a:cubicBezTo>
                  <a:cubicBezTo>
                    <a:pt x="22416" y="18619"/>
                    <a:pt x="22240" y="18580"/>
                    <a:pt x="22079" y="18500"/>
                  </a:cubicBezTo>
                  <a:cubicBezTo>
                    <a:pt x="21464" y="18193"/>
                    <a:pt x="21260" y="17510"/>
                    <a:pt x="21567" y="16896"/>
                  </a:cubicBezTo>
                  <a:cubicBezTo>
                    <a:pt x="21783" y="16487"/>
                    <a:pt x="22186" y="16265"/>
                    <a:pt x="22608" y="16265"/>
                  </a:cubicBezTo>
                  <a:close/>
                  <a:moveTo>
                    <a:pt x="44585" y="16994"/>
                  </a:moveTo>
                  <a:cubicBezTo>
                    <a:pt x="44773" y="16994"/>
                    <a:pt x="44966" y="17040"/>
                    <a:pt x="45146" y="17135"/>
                  </a:cubicBezTo>
                  <a:cubicBezTo>
                    <a:pt x="45760" y="17408"/>
                    <a:pt x="45965" y="18158"/>
                    <a:pt x="45658" y="18704"/>
                  </a:cubicBezTo>
                  <a:cubicBezTo>
                    <a:pt x="45442" y="19112"/>
                    <a:pt x="45024" y="19351"/>
                    <a:pt x="44606" y="19351"/>
                  </a:cubicBezTo>
                  <a:cubicBezTo>
                    <a:pt x="44428" y="19351"/>
                    <a:pt x="44250" y="19308"/>
                    <a:pt x="44088" y="19216"/>
                  </a:cubicBezTo>
                  <a:cubicBezTo>
                    <a:pt x="43542" y="18909"/>
                    <a:pt x="43269" y="18227"/>
                    <a:pt x="43576" y="17647"/>
                  </a:cubicBezTo>
                  <a:cubicBezTo>
                    <a:pt x="43764" y="17222"/>
                    <a:pt x="44164" y="16994"/>
                    <a:pt x="44585" y="16994"/>
                  </a:cubicBezTo>
                  <a:close/>
                  <a:moveTo>
                    <a:pt x="13771" y="17459"/>
                  </a:moveTo>
                  <a:cubicBezTo>
                    <a:pt x="13947" y="17459"/>
                    <a:pt x="14127" y="17498"/>
                    <a:pt x="14299" y="17578"/>
                  </a:cubicBezTo>
                  <a:cubicBezTo>
                    <a:pt x="14913" y="17885"/>
                    <a:pt x="15117" y="18602"/>
                    <a:pt x="14810" y="19148"/>
                  </a:cubicBezTo>
                  <a:cubicBezTo>
                    <a:pt x="14622" y="19572"/>
                    <a:pt x="14206" y="19801"/>
                    <a:pt x="13786" y="19801"/>
                  </a:cubicBezTo>
                  <a:cubicBezTo>
                    <a:pt x="13598" y="19801"/>
                    <a:pt x="13410" y="19755"/>
                    <a:pt x="13241" y="19660"/>
                  </a:cubicBezTo>
                  <a:cubicBezTo>
                    <a:pt x="12695" y="19387"/>
                    <a:pt x="12422" y="18704"/>
                    <a:pt x="12729" y="18090"/>
                  </a:cubicBezTo>
                  <a:cubicBezTo>
                    <a:pt x="12945" y="17681"/>
                    <a:pt x="13348" y="17459"/>
                    <a:pt x="13771" y="17459"/>
                  </a:cubicBezTo>
                  <a:close/>
                  <a:moveTo>
                    <a:pt x="5035" y="17800"/>
                  </a:moveTo>
                  <a:cubicBezTo>
                    <a:pt x="5212" y="17800"/>
                    <a:pt x="5392" y="17839"/>
                    <a:pt x="5563" y="17920"/>
                  </a:cubicBezTo>
                  <a:cubicBezTo>
                    <a:pt x="6177" y="18227"/>
                    <a:pt x="6382" y="18943"/>
                    <a:pt x="6075" y="19523"/>
                  </a:cubicBezTo>
                  <a:cubicBezTo>
                    <a:pt x="5864" y="19922"/>
                    <a:pt x="5476" y="20143"/>
                    <a:pt x="5065" y="20143"/>
                  </a:cubicBezTo>
                  <a:cubicBezTo>
                    <a:pt x="4878" y="20143"/>
                    <a:pt x="4687" y="20097"/>
                    <a:pt x="4505" y="20001"/>
                  </a:cubicBezTo>
                  <a:cubicBezTo>
                    <a:pt x="3891" y="19728"/>
                    <a:pt x="3686" y="19046"/>
                    <a:pt x="3993" y="18431"/>
                  </a:cubicBezTo>
                  <a:cubicBezTo>
                    <a:pt x="4210" y="18022"/>
                    <a:pt x="4613" y="17800"/>
                    <a:pt x="5035" y="17800"/>
                  </a:cubicBezTo>
                  <a:close/>
                  <a:moveTo>
                    <a:pt x="35814" y="18188"/>
                  </a:moveTo>
                  <a:cubicBezTo>
                    <a:pt x="36004" y="18188"/>
                    <a:pt x="36196" y="18234"/>
                    <a:pt x="36376" y="18329"/>
                  </a:cubicBezTo>
                  <a:cubicBezTo>
                    <a:pt x="36922" y="18602"/>
                    <a:pt x="37161" y="19353"/>
                    <a:pt x="36888" y="19899"/>
                  </a:cubicBezTo>
                  <a:cubicBezTo>
                    <a:pt x="36672" y="20306"/>
                    <a:pt x="36272" y="20545"/>
                    <a:pt x="35839" y="20545"/>
                  </a:cubicBezTo>
                  <a:cubicBezTo>
                    <a:pt x="35656" y="20545"/>
                    <a:pt x="35467" y="20502"/>
                    <a:pt x="35284" y="20411"/>
                  </a:cubicBezTo>
                  <a:cubicBezTo>
                    <a:pt x="34704" y="20103"/>
                    <a:pt x="34499" y="19421"/>
                    <a:pt x="34772" y="18841"/>
                  </a:cubicBezTo>
                  <a:cubicBezTo>
                    <a:pt x="34984" y="18417"/>
                    <a:pt x="35392" y="18188"/>
                    <a:pt x="35814" y="18188"/>
                  </a:cubicBezTo>
                  <a:close/>
                  <a:moveTo>
                    <a:pt x="49043" y="19246"/>
                  </a:moveTo>
                  <a:cubicBezTo>
                    <a:pt x="49227" y="19246"/>
                    <a:pt x="49413" y="19292"/>
                    <a:pt x="49582" y="19387"/>
                  </a:cubicBezTo>
                  <a:cubicBezTo>
                    <a:pt x="50196" y="19694"/>
                    <a:pt x="50401" y="20411"/>
                    <a:pt x="50093" y="20956"/>
                  </a:cubicBezTo>
                  <a:cubicBezTo>
                    <a:pt x="49874" y="21346"/>
                    <a:pt x="49464" y="21597"/>
                    <a:pt x="49036" y="21597"/>
                  </a:cubicBezTo>
                  <a:cubicBezTo>
                    <a:pt x="48865" y="21597"/>
                    <a:pt x="48690" y="21556"/>
                    <a:pt x="48524" y="21468"/>
                  </a:cubicBezTo>
                  <a:cubicBezTo>
                    <a:pt x="47978" y="21161"/>
                    <a:pt x="47739" y="20445"/>
                    <a:pt x="48012" y="19899"/>
                  </a:cubicBezTo>
                  <a:cubicBezTo>
                    <a:pt x="48224" y="19475"/>
                    <a:pt x="48631" y="19246"/>
                    <a:pt x="49043" y="19246"/>
                  </a:cubicBezTo>
                  <a:close/>
                  <a:moveTo>
                    <a:pt x="18226" y="19723"/>
                  </a:moveTo>
                  <a:cubicBezTo>
                    <a:pt x="18416" y="19723"/>
                    <a:pt x="18613" y="19769"/>
                    <a:pt x="18803" y="19865"/>
                  </a:cubicBezTo>
                  <a:cubicBezTo>
                    <a:pt x="19383" y="20138"/>
                    <a:pt x="19588" y="20854"/>
                    <a:pt x="19315" y="21434"/>
                  </a:cubicBezTo>
                  <a:cubicBezTo>
                    <a:pt x="19098" y="21843"/>
                    <a:pt x="18678" y="22066"/>
                    <a:pt x="18246" y="22066"/>
                  </a:cubicBezTo>
                  <a:cubicBezTo>
                    <a:pt x="18065" y="22066"/>
                    <a:pt x="17882" y="22027"/>
                    <a:pt x="17711" y="21946"/>
                  </a:cubicBezTo>
                  <a:cubicBezTo>
                    <a:pt x="17131" y="21639"/>
                    <a:pt x="16926" y="20956"/>
                    <a:pt x="17199" y="20376"/>
                  </a:cubicBezTo>
                  <a:cubicBezTo>
                    <a:pt x="17411" y="19952"/>
                    <a:pt x="17802" y="19723"/>
                    <a:pt x="18226" y="19723"/>
                  </a:cubicBezTo>
                  <a:close/>
                  <a:moveTo>
                    <a:pt x="9445" y="20065"/>
                  </a:moveTo>
                  <a:cubicBezTo>
                    <a:pt x="9630" y="20065"/>
                    <a:pt x="9819" y="20111"/>
                    <a:pt x="9999" y="20206"/>
                  </a:cubicBezTo>
                  <a:cubicBezTo>
                    <a:pt x="10613" y="20479"/>
                    <a:pt x="10818" y="21161"/>
                    <a:pt x="10511" y="21775"/>
                  </a:cubicBezTo>
                  <a:cubicBezTo>
                    <a:pt x="10294" y="22184"/>
                    <a:pt x="9874" y="22407"/>
                    <a:pt x="9454" y="22407"/>
                  </a:cubicBezTo>
                  <a:cubicBezTo>
                    <a:pt x="9278" y="22407"/>
                    <a:pt x="9102" y="22368"/>
                    <a:pt x="8941" y="22287"/>
                  </a:cubicBezTo>
                  <a:cubicBezTo>
                    <a:pt x="8395" y="21980"/>
                    <a:pt x="8122" y="21298"/>
                    <a:pt x="8429" y="20718"/>
                  </a:cubicBezTo>
                  <a:cubicBezTo>
                    <a:pt x="8641" y="20294"/>
                    <a:pt x="9032" y="20065"/>
                    <a:pt x="9445" y="20065"/>
                  </a:cubicBezTo>
                  <a:close/>
                  <a:moveTo>
                    <a:pt x="40250" y="20440"/>
                  </a:moveTo>
                  <a:cubicBezTo>
                    <a:pt x="40440" y="20440"/>
                    <a:pt x="40632" y="20486"/>
                    <a:pt x="40812" y="20581"/>
                  </a:cubicBezTo>
                  <a:cubicBezTo>
                    <a:pt x="41392" y="20854"/>
                    <a:pt x="41597" y="21605"/>
                    <a:pt x="41324" y="22151"/>
                  </a:cubicBezTo>
                  <a:cubicBezTo>
                    <a:pt x="41105" y="22540"/>
                    <a:pt x="40694" y="22791"/>
                    <a:pt x="40254" y="22791"/>
                  </a:cubicBezTo>
                  <a:cubicBezTo>
                    <a:pt x="40078" y="22791"/>
                    <a:pt x="39896" y="22751"/>
                    <a:pt x="39720" y="22663"/>
                  </a:cubicBezTo>
                  <a:cubicBezTo>
                    <a:pt x="39174" y="22356"/>
                    <a:pt x="38935" y="21673"/>
                    <a:pt x="39208" y="21093"/>
                  </a:cubicBezTo>
                  <a:cubicBezTo>
                    <a:pt x="39420" y="20669"/>
                    <a:pt x="39828" y="20440"/>
                    <a:pt x="40250" y="20440"/>
                  </a:cubicBezTo>
                  <a:close/>
                  <a:moveTo>
                    <a:pt x="31454" y="20781"/>
                  </a:moveTo>
                  <a:cubicBezTo>
                    <a:pt x="31639" y="20781"/>
                    <a:pt x="31829" y="20827"/>
                    <a:pt x="32008" y="20922"/>
                  </a:cubicBezTo>
                  <a:cubicBezTo>
                    <a:pt x="32623" y="21229"/>
                    <a:pt x="32827" y="21946"/>
                    <a:pt x="32520" y="22492"/>
                  </a:cubicBezTo>
                  <a:cubicBezTo>
                    <a:pt x="32305" y="22899"/>
                    <a:pt x="31887" y="23138"/>
                    <a:pt x="31469" y="23138"/>
                  </a:cubicBezTo>
                  <a:cubicBezTo>
                    <a:pt x="31291" y="23138"/>
                    <a:pt x="31113" y="23095"/>
                    <a:pt x="30951" y="23004"/>
                  </a:cubicBezTo>
                  <a:cubicBezTo>
                    <a:pt x="30405" y="22697"/>
                    <a:pt x="30166" y="21980"/>
                    <a:pt x="30439" y="21434"/>
                  </a:cubicBezTo>
                  <a:cubicBezTo>
                    <a:pt x="30651" y="21010"/>
                    <a:pt x="31042" y="20781"/>
                    <a:pt x="31454" y="20781"/>
                  </a:cubicBezTo>
                  <a:close/>
                  <a:moveTo>
                    <a:pt x="22677" y="21976"/>
                  </a:moveTo>
                  <a:cubicBezTo>
                    <a:pt x="22866" y="21976"/>
                    <a:pt x="23059" y="22022"/>
                    <a:pt x="23239" y="22117"/>
                  </a:cubicBezTo>
                  <a:cubicBezTo>
                    <a:pt x="23785" y="22424"/>
                    <a:pt x="24024" y="23106"/>
                    <a:pt x="23751" y="23686"/>
                  </a:cubicBezTo>
                  <a:cubicBezTo>
                    <a:pt x="23535" y="24094"/>
                    <a:pt x="23134" y="24333"/>
                    <a:pt x="22702" y="24333"/>
                  </a:cubicBezTo>
                  <a:cubicBezTo>
                    <a:pt x="22519" y="24333"/>
                    <a:pt x="22330" y="24290"/>
                    <a:pt x="22147" y="24198"/>
                  </a:cubicBezTo>
                  <a:cubicBezTo>
                    <a:pt x="21601" y="23891"/>
                    <a:pt x="21362" y="23209"/>
                    <a:pt x="21635" y="22629"/>
                  </a:cubicBezTo>
                  <a:cubicBezTo>
                    <a:pt x="21847" y="22204"/>
                    <a:pt x="22254" y="21976"/>
                    <a:pt x="22677" y="21976"/>
                  </a:cubicBezTo>
                  <a:close/>
                  <a:moveTo>
                    <a:pt x="13881" y="22317"/>
                  </a:moveTo>
                  <a:cubicBezTo>
                    <a:pt x="14066" y="22317"/>
                    <a:pt x="14255" y="22363"/>
                    <a:pt x="14435" y="22458"/>
                  </a:cubicBezTo>
                  <a:cubicBezTo>
                    <a:pt x="15049" y="22765"/>
                    <a:pt x="15254" y="23482"/>
                    <a:pt x="14947" y="24028"/>
                  </a:cubicBezTo>
                  <a:cubicBezTo>
                    <a:pt x="14735" y="24452"/>
                    <a:pt x="14328" y="24681"/>
                    <a:pt x="13916" y="24681"/>
                  </a:cubicBezTo>
                  <a:cubicBezTo>
                    <a:pt x="13732" y="24681"/>
                    <a:pt x="13546" y="24635"/>
                    <a:pt x="13377" y="24539"/>
                  </a:cubicBezTo>
                  <a:cubicBezTo>
                    <a:pt x="12831" y="24232"/>
                    <a:pt x="12592" y="23516"/>
                    <a:pt x="12865" y="22970"/>
                  </a:cubicBezTo>
                  <a:cubicBezTo>
                    <a:pt x="13077" y="22546"/>
                    <a:pt x="13468" y="22317"/>
                    <a:pt x="13881" y="22317"/>
                  </a:cubicBezTo>
                  <a:close/>
                  <a:moveTo>
                    <a:pt x="44743" y="22699"/>
                  </a:moveTo>
                  <a:cubicBezTo>
                    <a:pt x="44924" y="22699"/>
                    <a:pt x="45109" y="22742"/>
                    <a:pt x="45282" y="22833"/>
                  </a:cubicBezTo>
                  <a:cubicBezTo>
                    <a:pt x="45828" y="23140"/>
                    <a:pt x="46101" y="23857"/>
                    <a:pt x="45794" y="24403"/>
                  </a:cubicBezTo>
                  <a:cubicBezTo>
                    <a:pt x="45582" y="24827"/>
                    <a:pt x="45191" y="25056"/>
                    <a:pt x="44778" y="25056"/>
                  </a:cubicBezTo>
                  <a:cubicBezTo>
                    <a:pt x="44593" y="25056"/>
                    <a:pt x="44404" y="25010"/>
                    <a:pt x="44224" y="24915"/>
                  </a:cubicBezTo>
                  <a:cubicBezTo>
                    <a:pt x="43610" y="24642"/>
                    <a:pt x="43405" y="23891"/>
                    <a:pt x="43712" y="23345"/>
                  </a:cubicBezTo>
                  <a:cubicBezTo>
                    <a:pt x="43904" y="22938"/>
                    <a:pt x="44314" y="22699"/>
                    <a:pt x="44743" y="22699"/>
                  </a:cubicBezTo>
                  <a:close/>
                  <a:moveTo>
                    <a:pt x="35960" y="23040"/>
                  </a:moveTo>
                  <a:cubicBezTo>
                    <a:pt x="36138" y="23040"/>
                    <a:pt x="36316" y="23083"/>
                    <a:pt x="36478" y="23175"/>
                  </a:cubicBezTo>
                  <a:cubicBezTo>
                    <a:pt x="37093" y="23482"/>
                    <a:pt x="37297" y="24198"/>
                    <a:pt x="36990" y="24744"/>
                  </a:cubicBezTo>
                  <a:cubicBezTo>
                    <a:pt x="36802" y="25168"/>
                    <a:pt x="36418" y="25397"/>
                    <a:pt x="35997" y="25397"/>
                  </a:cubicBezTo>
                  <a:cubicBezTo>
                    <a:pt x="35807" y="25397"/>
                    <a:pt x="35611" y="25351"/>
                    <a:pt x="35421" y="25256"/>
                  </a:cubicBezTo>
                  <a:cubicBezTo>
                    <a:pt x="34875" y="24983"/>
                    <a:pt x="34602" y="24232"/>
                    <a:pt x="34909" y="23686"/>
                  </a:cubicBezTo>
                  <a:cubicBezTo>
                    <a:pt x="35124" y="23279"/>
                    <a:pt x="35542" y="23040"/>
                    <a:pt x="35960" y="23040"/>
                  </a:cubicBezTo>
                  <a:close/>
                  <a:moveTo>
                    <a:pt x="5123" y="23511"/>
                  </a:moveTo>
                  <a:cubicBezTo>
                    <a:pt x="5313" y="23511"/>
                    <a:pt x="5509" y="23557"/>
                    <a:pt x="5700" y="23652"/>
                  </a:cubicBezTo>
                  <a:cubicBezTo>
                    <a:pt x="6245" y="23959"/>
                    <a:pt x="6518" y="24642"/>
                    <a:pt x="6211" y="25222"/>
                  </a:cubicBezTo>
                  <a:cubicBezTo>
                    <a:pt x="5999" y="25646"/>
                    <a:pt x="5592" y="25875"/>
                    <a:pt x="5169" y="25875"/>
                  </a:cubicBezTo>
                  <a:cubicBezTo>
                    <a:pt x="4980" y="25875"/>
                    <a:pt x="4787" y="25829"/>
                    <a:pt x="4608" y="25734"/>
                  </a:cubicBezTo>
                  <a:cubicBezTo>
                    <a:pt x="4027" y="25427"/>
                    <a:pt x="3823" y="24744"/>
                    <a:pt x="4096" y="24164"/>
                  </a:cubicBezTo>
                  <a:cubicBezTo>
                    <a:pt x="4308" y="23740"/>
                    <a:pt x="4699" y="23511"/>
                    <a:pt x="5123" y="23511"/>
                  </a:cubicBezTo>
                  <a:close/>
                  <a:moveTo>
                    <a:pt x="27184" y="24234"/>
                  </a:moveTo>
                  <a:cubicBezTo>
                    <a:pt x="27365" y="24234"/>
                    <a:pt x="27546" y="24277"/>
                    <a:pt x="27709" y="24369"/>
                  </a:cubicBezTo>
                  <a:cubicBezTo>
                    <a:pt x="28289" y="24676"/>
                    <a:pt x="28528" y="25393"/>
                    <a:pt x="28221" y="25938"/>
                  </a:cubicBezTo>
                  <a:cubicBezTo>
                    <a:pt x="28009" y="26363"/>
                    <a:pt x="27618" y="26591"/>
                    <a:pt x="27205" y="26591"/>
                  </a:cubicBezTo>
                  <a:cubicBezTo>
                    <a:pt x="27020" y="26591"/>
                    <a:pt x="26831" y="26545"/>
                    <a:pt x="26651" y="26450"/>
                  </a:cubicBezTo>
                  <a:cubicBezTo>
                    <a:pt x="26037" y="26177"/>
                    <a:pt x="25832" y="25427"/>
                    <a:pt x="26139" y="24881"/>
                  </a:cubicBezTo>
                  <a:cubicBezTo>
                    <a:pt x="26331" y="24473"/>
                    <a:pt x="26758" y="24234"/>
                    <a:pt x="27184" y="24234"/>
                  </a:cubicBezTo>
                  <a:close/>
                  <a:moveTo>
                    <a:pt x="18372" y="24576"/>
                  </a:moveTo>
                  <a:cubicBezTo>
                    <a:pt x="18550" y="24576"/>
                    <a:pt x="18732" y="24619"/>
                    <a:pt x="18905" y="24710"/>
                  </a:cubicBezTo>
                  <a:cubicBezTo>
                    <a:pt x="19519" y="25017"/>
                    <a:pt x="19724" y="25700"/>
                    <a:pt x="19417" y="26280"/>
                  </a:cubicBezTo>
                  <a:cubicBezTo>
                    <a:pt x="19228" y="26704"/>
                    <a:pt x="18812" y="26933"/>
                    <a:pt x="18393" y="26933"/>
                  </a:cubicBezTo>
                  <a:cubicBezTo>
                    <a:pt x="18205" y="26933"/>
                    <a:pt x="18016" y="26887"/>
                    <a:pt x="17847" y="26792"/>
                  </a:cubicBezTo>
                  <a:cubicBezTo>
                    <a:pt x="17301" y="26519"/>
                    <a:pt x="17028" y="25768"/>
                    <a:pt x="17335" y="25222"/>
                  </a:cubicBezTo>
                  <a:cubicBezTo>
                    <a:pt x="17551" y="24815"/>
                    <a:pt x="17952" y="24576"/>
                    <a:pt x="18372" y="24576"/>
                  </a:cubicBezTo>
                  <a:close/>
                  <a:moveTo>
                    <a:pt x="49168" y="24966"/>
                  </a:moveTo>
                  <a:cubicBezTo>
                    <a:pt x="49350" y="24966"/>
                    <a:pt x="49537" y="25005"/>
                    <a:pt x="49718" y="25085"/>
                  </a:cubicBezTo>
                  <a:cubicBezTo>
                    <a:pt x="50298" y="25393"/>
                    <a:pt x="50503" y="26109"/>
                    <a:pt x="50230" y="26689"/>
                  </a:cubicBezTo>
                  <a:cubicBezTo>
                    <a:pt x="50013" y="27098"/>
                    <a:pt x="49610" y="27321"/>
                    <a:pt x="49176" y="27321"/>
                  </a:cubicBezTo>
                  <a:cubicBezTo>
                    <a:pt x="48995" y="27321"/>
                    <a:pt x="48807" y="27282"/>
                    <a:pt x="48626" y="27201"/>
                  </a:cubicBezTo>
                  <a:cubicBezTo>
                    <a:pt x="48080" y="26894"/>
                    <a:pt x="47841" y="26177"/>
                    <a:pt x="48114" y="25597"/>
                  </a:cubicBezTo>
                  <a:cubicBezTo>
                    <a:pt x="48331" y="25188"/>
                    <a:pt x="48734" y="24966"/>
                    <a:pt x="49168" y="24966"/>
                  </a:cubicBezTo>
                  <a:close/>
                  <a:moveTo>
                    <a:pt x="40402" y="25307"/>
                  </a:moveTo>
                  <a:cubicBezTo>
                    <a:pt x="40577" y="25307"/>
                    <a:pt x="40753" y="25346"/>
                    <a:pt x="40914" y="25427"/>
                  </a:cubicBezTo>
                  <a:cubicBezTo>
                    <a:pt x="41529" y="25734"/>
                    <a:pt x="41733" y="26450"/>
                    <a:pt x="41426" y="27030"/>
                  </a:cubicBezTo>
                  <a:cubicBezTo>
                    <a:pt x="41230" y="27422"/>
                    <a:pt x="40824" y="27656"/>
                    <a:pt x="40383" y="27656"/>
                  </a:cubicBezTo>
                  <a:cubicBezTo>
                    <a:pt x="40209" y="27656"/>
                    <a:pt x="40030" y="27619"/>
                    <a:pt x="39857" y="27542"/>
                  </a:cubicBezTo>
                  <a:cubicBezTo>
                    <a:pt x="39311" y="27235"/>
                    <a:pt x="39038" y="26519"/>
                    <a:pt x="39345" y="25938"/>
                  </a:cubicBezTo>
                  <a:cubicBezTo>
                    <a:pt x="39561" y="25530"/>
                    <a:pt x="39981" y="25307"/>
                    <a:pt x="40402" y="25307"/>
                  </a:cubicBezTo>
                  <a:close/>
                  <a:moveTo>
                    <a:pt x="9581" y="25770"/>
                  </a:moveTo>
                  <a:cubicBezTo>
                    <a:pt x="9764" y="25770"/>
                    <a:pt x="9953" y="25813"/>
                    <a:pt x="10135" y="25904"/>
                  </a:cubicBezTo>
                  <a:cubicBezTo>
                    <a:pt x="10716" y="26211"/>
                    <a:pt x="10954" y="26928"/>
                    <a:pt x="10647" y="27474"/>
                  </a:cubicBezTo>
                  <a:cubicBezTo>
                    <a:pt x="10435" y="27898"/>
                    <a:pt x="10044" y="28127"/>
                    <a:pt x="9632" y="28127"/>
                  </a:cubicBezTo>
                  <a:cubicBezTo>
                    <a:pt x="9447" y="28127"/>
                    <a:pt x="9257" y="28081"/>
                    <a:pt x="9078" y="27986"/>
                  </a:cubicBezTo>
                  <a:cubicBezTo>
                    <a:pt x="8463" y="27679"/>
                    <a:pt x="8259" y="26962"/>
                    <a:pt x="8566" y="26416"/>
                  </a:cubicBezTo>
                  <a:cubicBezTo>
                    <a:pt x="8758" y="26009"/>
                    <a:pt x="9151" y="25770"/>
                    <a:pt x="9581" y="25770"/>
                  </a:cubicBezTo>
                  <a:close/>
                  <a:moveTo>
                    <a:pt x="31626" y="26501"/>
                  </a:moveTo>
                  <a:cubicBezTo>
                    <a:pt x="31805" y="26501"/>
                    <a:pt x="31984" y="26540"/>
                    <a:pt x="32145" y="26621"/>
                  </a:cubicBezTo>
                  <a:cubicBezTo>
                    <a:pt x="32691" y="26928"/>
                    <a:pt x="32964" y="27611"/>
                    <a:pt x="32657" y="28225"/>
                  </a:cubicBezTo>
                  <a:cubicBezTo>
                    <a:pt x="32440" y="28634"/>
                    <a:pt x="32037" y="28856"/>
                    <a:pt x="31615" y="28856"/>
                  </a:cubicBezTo>
                  <a:cubicBezTo>
                    <a:pt x="31438" y="28856"/>
                    <a:pt x="31258" y="28817"/>
                    <a:pt x="31087" y="28737"/>
                  </a:cubicBezTo>
                  <a:cubicBezTo>
                    <a:pt x="30507" y="28429"/>
                    <a:pt x="30268" y="27679"/>
                    <a:pt x="30575" y="27133"/>
                  </a:cubicBezTo>
                  <a:cubicBezTo>
                    <a:pt x="30768" y="26724"/>
                    <a:pt x="31197" y="26501"/>
                    <a:pt x="31626" y="26501"/>
                  </a:cubicBezTo>
                  <a:close/>
                  <a:moveTo>
                    <a:pt x="22828" y="26843"/>
                  </a:moveTo>
                  <a:cubicBezTo>
                    <a:pt x="23004" y="26843"/>
                    <a:pt x="23180" y="26882"/>
                    <a:pt x="23341" y="26962"/>
                  </a:cubicBezTo>
                  <a:cubicBezTo>
                    <a:pt x="23955" y="27269"/>
                    <a:pt x="24160" y="27952"/>
                    <a:pt x="23853" y="28532"/>
                  </a:cubicBezTo>
                  <a:cubicBezTo>
                    <a:pt x="23664" y="28956"/>
                    <a:pt x="23281" y="29185"/>
                    <a:pt x="22859" y="29185"/>
                  </a:cubicBezTo>
                  <a:cubicBezTo>
                    <a:pt x="22670" y="29185"/>
                    <a:pt x="22473" y="29139"/>
                    <a:pt x="22283" y="29044"/>
                  </a:cubicBezTo>
                  <a:cubicBezTo>
                    <a:pt x="21737" y="28771"/>
                    <a:pt x="21533" y="28054"/>
                    <a:pt x="21771" y="27474"/>
                  </a:cubicBezTo>
                  <a:cubicBezTo>
                    <a:pt x="21988" y="27065"/>
                    <a:pt x="22408" y="26843"/>
                    <a:pt x="22828" y="26843"/>
                  </a:cubicBezTo>
                  <a:close/>
                  <a:moveTo>
                    <a:pt x="44857" y="27525"/>
                  </a:moveTo>
                  <a:cubicBezTo>
                    <a:pt x="45033" y="27525"/>
                    <a:pt x="45213" y="27564"/>
                    <a:pt x="45385" y="27645"/>
                  </a:cubicBezTo>
                  <a:cubicBezTo>
                    <a:pt x="45999" y="27952"/>
                    <a:pt x="46203" y="28668"/>
                    <a:pt x="45896" y="29248"/>
                  </a:cubicBezTo>
                  <a:cubicBezTo>
                    <a:pt x="45704" y="29657"/>
                    <a:pt x="45308" y="29880"/>
                    <a:pt x="44876" y="29880"/>
                  </a:cubicBezTo>
                  <a:cubicBezTo>
                    <a:pt x="44695" y="29880"/>
                    <a:pt x="44508" y="29841"/>
                    <a:pt x="44327" y="29760"/>
                  </a:cubicBezTo>
                  <a:cubicBezTo>
                    <a:pt x="43747" y="29487"/>
                    <a:pt x="43542" y="28771"/>
                    <a:pt x="43815" y="28156"/>
                  </a:cubicBezTo>
                  <a:cubicBezTo>
                    <a:pt x="44031" y="27748"/>
                    <a:pt x="44434" y="27525"/>
                    <a:pt x="44857" y="27525"/>
                  </a:cubicBezTo>
                  <a:close/>
                  <a:moveTo>
                    <a:pt x="14052" y="28037"/>
                  </a:moveTo>
                  <a:cubicBezTo>
                    <a:pt x="14232" y="28037"/>
                    <a:pt x="14410" y="28076"/>
                    <a:pt x="14571" y="28156"/>
                  </a:cubicBezTo>
                  <a:cubicBezTo>
                    <a:pt x="15152" y="28464"/>
                    <a:pt x="15390" y="29180"/>
                    <a:pt x="15083" y="29760"/>
                  </a:cubicBezTo>
                  <a:cubicBezTo>
                    <a:pt x="14872" y="30159"/>
                    <a:pt x="14484" y="30380"/>
                    <a:pt x="14074" y="30380"/>
                  </a:cubicBezTo>
                  <a:cubicBezTo>
                    <a:pt x="13887" y="30380"/>
                    <a:pt x="13695" y="30334"/>
                    <a:pt x="13514" y="30238"/>
                  </a:cubicBezTo>
                  <a:cubicBezTo>
                    <a:pt x="12934" y="29965"/>
                    <a:pt x="12695" y="29248"/>
                    <a:pt x="13002" y="28668"/>
                  </a:cubicBezTo>
                  <a:cubicBezTo>
                    <a:pt x="13194" y="28259"/>
                    <a:pt x="13624" y="28037"/>
                    <a:pt x="14052" y="28037"/>
                  </a:cubicBezTo>
                  <a:close/>
                  <a:moveTo>
                    <a:pt x="36055" y="28765"/>
                  </a:moveTo>
                  <a:cubicBezTo>
                    <a:pt x="36242" y="28765"/>
                    <a:pt x="36433" y="28811"/>
                    <a:pt x="36615" y="28907"/>
                  </a:cubicBezTo>
                  <a:cubicBezTo>
                    <a:pt x="37229" y="29180"/>
                    <a:pt x="37434" y="29863"/>
                    <a:pt x="37127" y="30477"/>
                  </a:cubicBezTo>
                  <a:cubicBezTo>
                    <a:pt x="36910" y="30886"/>
                    <a:pt x="36507" y="31108"/>
                    <a:pt x="36085" y="31108"/>
                  </a:cubicBezTo>
                  <a:cubicBezTo>
                    <a:pt x="35908" y="31108"/>
                    <a:pt x="35728" y="31069"/>
                    <a:pt x="35557" y="30989"/>
                  </a:cubicBezTo>
                  <a:cubicBezTo>
                    <a:pt x="34943" y="30682"/>
                    <a:pt x="34738" y="29965"/>
                    <a:pt x="35045" y="29385"/>
                  </a:cubicBezTo>
                  <a:cubicBezTo>
                    <a:pt x="35256" y="28986"/>
                    <a:pt x="35644" y="28765"/>
                    <a:pt x="36055" y="28765"/>
                  </a:cubicBezTo>
                  <a:close/>
                  <a:moveTo>
                    <a:pt x="27310" y="29061"/>
                  </a:moveTo>
                  <a:cubicBezTo>
                    <a:pt x="27491" y="29061"/>
                    <a:pt x="27674" y="29100"/>
                    <a:pt x="27845" y="29180"/>
                  </a:cubicBezTo>
                  <a:cubicBezTo>
                    <a:pt x="28391" y="29487"/>
                    <a:pt x="28630" y="30204"/>
                    <a:pt x="28357" y="30784"/>
                  </a:cubicBezTo>
                  <a:cubicBezTo>
                    <a:pt x="28141" y="31193"/>
                    <a:pt x="27738" y="31415"/>
                    <a:pt x="27303" y="31415"/>
                  </a:cubicBezTo>
                  <a:cubicBezTo>
                    <a:pt x="27122" y="31415"/>
                    <a:pt x="26935" y="31376"/>
                    <a:pt x="26753" y="31296"/>
                  </a:cubicBezTo>
                  <a:cubicBezTo>
                    <a:pt x="26173" y="31023"/>
                    <a:pt x="25969" y="30306"/>
                    <a:pt x="26242" y="29692"/>
                  </a:cubicBezTo>
                  <a:cubicBezTo>
                    <a:pt x="26458" y="29283"/>
                    <a:pt x="26878" y="29061"/>
                    <a:pt x="27310" y="29061"/>
                  </a:cubicBezTo>
                  <a:close/>
                  <a:moveTo>
                    <a:pt x="49313" y="29790"/>
                  </a:moveTo>
                  <a:cubicBezTo>
                    <a:pt x="49502" y="29790"/>
                    <a:pt x="49699" y="29836"/>
                    <a:pt x="49889" y="29931"/>
                  </a:cubicBezTo>
                  <a:cubicBezTo>
                    <a:pt x="50435" y="30204"/>
                    <a:pt x="50674" y="30955"/>
                    <a:pt x="50401" y="31501"/>
                  </a:cubicBezTo>
                  <a:cubicBezTo>
                    <a:pt x="50185" y="31908"/>
                    <a:pt x="49784" y="32147"/>
                    <a:pt x="49364" y="32147"/>
                  </a:cubicBezTo>
                  <a:cubicBezTo>
                    <a:pt x="49186" y="32147"/>
                    <a:pt x="49004" y="32104"/>
                    <a:pt x="48831" y="32012"/>
                  </a:cubicBezTo>
                  <a:cubicBezTo>
                    <a:pt x="48217" y="31705"/>
                    <a:pt x="48012" y="31023"/>
                    <a:pt x="48319" y="30443"/>
                  </a:cubicBezTo>
                  <a:cubicBezTo>
                    <a:pt x="48508" y="30019"/>
                    <a:pt x="48891" y="29790"/>
                    <a:pt x="49313" y="29790"/>
                  </a:cubicBezTo>
                  <a:close/>
                  <a:moveTo>
                    <a:pt x="18529" y="30255"/>
                  </a:moveTo>
                  <a:cubicBezTo>
                    <a:pt x="18705" y="30255"/>
                    <a:pt x="18881" y="30294"/>
                    <a:pt x="19042" y="30374"/>
                  </a:cubicBezTo>
                  <a:cubicBezTo>
                    <a:pt x="19656" y="30682"/>
                    <a:pt x="19861" y="31398"/>
                    <a:pt x="19553" y="31944"/>
                  </a:cubicBezTo>
                  <a:cubicBezTo>
                    <a:pt x="19338" y="32351"/>
                    <a:pt x="18937" y="32591"/>
                    <a:pt x="18517" y="32591"/>
                  </a:cubicBezTo>
                  <a:cubicBezTo>
                    <a:pt x="18338" y="32591"/>
                    <a:pt x="18157" y="32547"/>
                    <a:pt x="17984" y="32456"/>
                  </a:cubicBezTo>
                  <a:cubicBezTo>
                    <a:pt x="17370" y="32217"/>
                    <a:pt x="17165" y="31501"/>
                    <a:pt x="17472" y="30886"/>
                  </a:cubicBezTo>
                  <a:cubicBezTo>
                    <a:pt x="17688" y="30477"/>
                    <a:pt x="18108" y="30255"/>
                    <a:pt x="18529" y="30255"/>
                  </a:cubicBezTo>
                  <a:close/>
                  <a:moveTo>
                    <a:pt x="9737" y="30596"/>
                  </a:moveTo>
                  <a:cubicBezTo>
                    <a:pt x="9918" y="30596"/>
                    <a:pt x="10101" y="30635"/>
                    <a:pt x="10272" y="30716"/>
                  </a:cubicBezTo>
                  <a:cubicBezTo>
                    <a:pt x="10852" y="31023"/>
                    <a:pt x="11057" y="31739"/>
                    <a:pt x="10784" y="32319"/>
                  </a:cubicBezTo>
                  <a:cubicBezTo>
                    <a:pt x="10573" y="32718"/>
                    <a:pt x="10185" y="32939"/>
                    <a:pt x="9763" y="32939"/>
                  </a:cubicBezTo>
                  <a:cubicBezTo>
                    <a:pt x="9571" y="32939"/>
                    <a:pt x="9372" y="32893"/>
                    <a:pt x="9180" y="32797"/>
                  </a:cubicBezTo>
                  <a:cubicBezTo>
                    <a:pt x="8600" y="32524"/>
                    <a:pt x="8395" y="31808"/>
                    <a:pt x="8668" y="31228"/>
                  </a:cubicBezTo>
                  <a:cubicBezTo>
                    <a:pt x="8885" y="30819"/>
                    <a:pt x="9305" y="30596"/>
                    <a:pt x="9737" y="30596"/>
                  </a:cubicBezTo>
                  <a:close/>
                  <a:moveTo>
                    <a:pt x="40497" y="30984"/>
                  </a:moveTo>
                  <a:cubicBezTo>
                    <a:pt x="40682" y="30984"/>
                    <a:pt x="40871" y="31030"/>
                    <a:pt x="41051" y="31125"/>
                  </a:cubicBezTo>
                  <a:cubicBezTo>
                    <a:pt x="41665" y="31398"/>
                    <a:pt x="41870" y="32149"/>
                    <a:pt x="41563" y="32695"/>
                  </a:cubicBezTo>
                  <a:cubicBezTo>
                    <a:pt x="41347" y="33102"/>
                    <a:pt x="40946" y="33341"/>
                    <a:pt x="40526" y="33341"/>
                  </a:cubicBezTo>
                  <a:cubicBezTo>
                    <a:pt x="40348" y="33341"/>
                    <a:pt x="40166" y="33298"/>
                    <a:pt x="39993" y="33207"/>
                  </a:cubicBezTo>
                  <a:cubicBezTo>
                    <a:pt x="39447" y="32934"/>
                    <a:pt x="39174" y="32217"/>
                    <a:pt x="39481" y="31637"/>
                  </a:cubicBezTo>
                  <a:cubicBezTo>
                    <a:pt x="39693" y="31213"/>
                    <a:pt x="40084" y="30984"/>
                    <a:pt x="40497" y="30984"/>
                  </a:cubicBezTo>
                  <a:close/>
                  <a:moveTo>
                    <a:pt x="31698" y="31324"/>
                  </a:moveTo>
                  <a:cubicBezTo>
                    <a:pt x="31890" y="31324"/>
                    <a:pt x="32089" y="31370"/>
                    <a:pt x="32281" y="31466"/>
                  </a:cubicBezTo>
                  <a:cubicBezTo>
                    <a:pt x="32861" y="31739"/>
                    <a:pt x="33066" y="32422"/>
                    <a:pt x="32793" y="33036"/>
                  </a:cubicBezTo>
                  <a:cubicBezTo>
                    <a:pt x="32577" y="33445"/>
                    <a:pt x="32174" y="33667"/>
                    <a:pt x="31739" y="33667"/>
                  </a:cubicBezTo>
                  <a:cubicBezTo>
                    <a:pt x="31558" y="33667"/>
                    <a:pt x="31371" y="33628"/>
                    <a:pt x="31189" y="33548"/>
                  </a:cubicBezTo>
                  <a:cubicBezTo>
                    <a:pt x="30643" y="33275"/>
                    <a:pt x="30405" y="32558"/>
                    <a:pt x="30678" y="31944"/>
                  </a:cubicBezTo>
                  <a:cubicBezTo>
                    <a:pt x="30888" y="31546"/>
                    <a:pt x="31277" y="31324"/>
                    <a:pt x="31698" y="31324"/>
                  </a:cubicBezTo>
                  <a:close/>
                  <a:moveTo>
                    <a:pt x="22924" y="32520"/>
                  </a:moveTo>
                  <a:cubicBezTo>
                    <a:pt x="23109" y="32520"/>
                    <a:pt x="23298" y="32566"/>
                    <a:pt x="23478" y="32661"/>
                  </a:cubicBezTo>
                  <a:cubicBezTo>
                    <a:pt x="24092" y="32934"/>
                    <a:pt x="24297" y="33650"/>
                    <a:pt x="23989" y="34230"/>
                  </a:cubicBezTo>
                  <a:cubicBezTo>
                    <a:pt x="23773" y="34639"/>
                    <a:pt x="23370" y="34862"/>
                    <a:pt x="22948" y="34862"/>
                  </a:cubicBezTo>
                  <a:cubicBezTo>
                    <a:pt x="22771" y="34862"/>
                    <a:pt x="22591" y="34823"/>
                    <a:pt x="22420" y="34742"/>
                  </a:cubicBezTo>
                  <a:cubicBezTo>
                    <a:pt x="21840" y="34469"/>
                    <a:pt x="21601" y="33753"/>
                    <a:pt x="21908" y="33173"/>
                  </a:cubicBezTo>
                  <a:cubicBezTo>
                    <a:pt x="22120" y="32749"/>
                    <a:pt x="22511" y="32520"/>
                    <a:pt x="22924" y="32520"/>
                  </a:cubicBezTo>
                  <a:close/>
                  <a:moveTo>
                    <a:pt x="14146" y="32861"/>
                  </a:moveTo>
                  <a:cubicBezTo>
                    <a:pt x="14336" y="32861"/>
                    <a:pt x="14528" y="32907"/>
                    <a:pt x="14708" y="33002"/>
                  </a:cubicBezTo>
                  <a:cubicBezTo>
                    <a:pt x="15288" y="33275"/>
                    <a:pt x="15493" y="34026"/>
                    <a:pt x="15220" y="34572"/>
                  </a:cubicBezTo>
                  <a:cubicBezTo>
                    <a:pt x="15003" y="34981"/>
                    <a:pt x="14600" y="35203"/>
                    <a:pt x="14166" y="35203"/>
                  </a:cubicBezTo>
                  <a:cubicBezTo>
                    <a:pt x="13984" y="35203"/>
                    <a:pt x="13797" y="35164"/>
                    <a:pt x="13616" y="35083"/>
                  </a:cubicBezTo>
                  <a:cubicBezTo>
                    <a:pt x="13070" y="34810"/>
                    <a:pt x="12831" y="34094"/>
                    <a:pt x="13104" y="33514"/>
                  </a:cubicBezTo>
                  <a:cubicBezTo>
                    <a:pt x="13316" y="33090"/>
                    <a:pt x="13723" y="32861"/>
                    <a:pt x="14146" y="32861"/>
                  </a:cubicBezTo>
                  <a:close/>
                  <a:moveTo>
                    <a:pt x="44967" y="33236"/>
                  </a:moveTo>
                  <a:cubicBezTo>
                    <a:pt x="45152" y="33236"/>
                    <a:pt x="45341" y="33282"/>
                    <a:pt x="45521" y="33377"/>
                  </a:cubicBezTo>
                  <a:cubicBezTo>
                    <a:pt x="46101" y="33650"/>
                    <a:pt x="46340" y="34401"/>
                    <a:pt x="46033" y="34947"/>
                  </a:cubicBezTo>
                  <a:cubicBezTo>
                    <a:pt x="45841" y="35354"/>
                    <a:pt x="45414" y="35593"/>
                    <a:pt x="44988" y="35593"/>
                  </a:cubicBezTo>
                  <a:cubicBezTo>
                    <a:pt x="44807" y="35593"/>
                    <a:pt x="44626" y="35550"/>
                    <a:pt x="44463" y="35459"/>
                  </a:cubicBezTo>
                  <a:cubicBezTo>
                    <a:pt x="43883" y="35152"/>
                    <a:pt x="43644" y="34435"/>
                    <a:pt x="43951" y="33889"/>
                  </a:cubicBezTo>
                  <a:cubicBezTo>
                    <a:pt x="44163" y="33465"/>
                    <a:pt x="44554" y="33236"/>
                    <a:pt x="44967" y="33236"/>
                  </a:cubicBezTo>
                  <a:close/>
                  <a:moveTo>
                    <a:pt x="36176" y="33577"/>
                  </a:moveTo>
                  <a:cubicBezTo>
                    <a:pt x="36365" y="33577"/>
                    <a:pt x="36561" y="33623"/>
                    <a:pt x="36751" y="33719"/>
                  </a:cubicBezTo>
                  <a:cubicBezTo>
                    <a:pt x="37332" y="34026"/>
                    <a:pt x="37570" y="34742"/>
                    <a:pt x="37263" y="35288"/>
                  </a:cubicBezTo>
                  <a:cubicBezTo>
                    <a:pt x="37048" y="35695"/>
                    <a:pt x="36647" y="35935"/>
                    <a:pt x="36227" y="35935"/>
                  </a:cubicBezTo>
                  <a:cubicBezTo>
                    <a:pt x="36048" y="35935"/>
                    <a:pt x="35866" y="35892"/>
                    <a:pt x="35694" y="35800"/>
                  </a:cubicBezTo>
                  <a:cubicBezTo>
                    <a:pt x="35079" y="35493"/>
                    <a:pt x="34875" y="34776"/>
                    <a:pt x="35182" y="34230"/>
                  </a:cubicBezTo>
                  <a:cubicBezTo>
                    <a:pt x="35370" y="33806"/>
                    <a:pt x="35754" y="33577"/>
                    <a:pt x="36176" y="33577"/>
                  </a:cubicBezTo>
                  <a:close/>
                  <a:moveTo>
                    <a:pt x="27394" y="34772"/>
                  </a:moveTo>
                  <a:cubicBezTo>
                    <a:pt x="27579" y="34772"/>
                    <a:pt x="27768" y="34818"/>
                    <a:pt x="27948" y="34913"/>
                  </a:cubicBezTo>
                  <a:cubicBezTo>
                    <a:pt x="28562" y="35220"/>
                    <a:pt x="28767" y="35937"/>
                    <a:pt x="28460" y="36483"/>
                  </a:cubicBezTo>
                  <a:cubicBezTo>
                    <a:pt x="28268" y="36890"/>
                    <a:pt x="27874" y="37129"/>
                    <a:pt x="27444" y="37129"/>
                  </a:cubicBezTo>
                  <a:cubicBezTo>
                    <a:pt x="27262" y="37129"/>
                    <a:pt x="27073" y="37086"/>
                    <a:pt x="26890" y="36994"/>
                  </a:cubicBezTo>
                  <a:cubicBezTo>
                    <a:pt x="26310" y="36755"/>
                    <a:pt x="26071" y="36005"/>
                    <a:pt x="26378" y="35425"/>
                  </a:cubicBezTo>
                  <a:cubicBezTo>
                    <a:pt x="26590" y="35001"/>
                    <a:pt x="26981" y="34772"/>
                    <a:pt x="27394" y="34772"/>
                  </a:cubicBezTo>
                  <a:close/>
                  <a:moveTo>
                    <a:pt x="18631" y="35113"/>
                  </a:moveTo>
                  <a:cubicBezTo>
                    <a:pt x="18820" y="35113"/>
                    <a:pt x="19009" y="35159"/>
                    <a:pt x="19178" y="35254"/>
                  </a:cubicBezTo>
                  <a:cubicBezTo>
                    <a:pt x="19758" y="35561"/>
                    <a:pt x="19997" y="36278"/>
                    <a:pt x="19690" y="36824"/>
                  </a:cubicBezTo>
                  <a:cubicBezTo>
                    <a:pt x="19471" y="37213"/>
                    <a:pt x="19061" y="37464"/>
                    <a:pt x="18633" y="37464"/>
                  </a:cubicBezTo>
                  <a:cubicBezTo>
                    <a:pt x="18461" y="37464"/>
                    <a:pt x="18286" y="37424"/>
                    <a:pt x="18120" y="37336"/>
                  </a:cubicBezTo>
                  <a:cubicBezTo>
                    <a:pt x="17506" y="37028"/>
                    <a:pt x="17301" y="36346"/>
                    <a:pt x="17574" y="35766"/>
                  </a:cubicBezTo>
                  <a:cubicBezTo>
                    <a:pt x="17786" y="35342"/>
                    <a:pt x="18210" y="35113"/>
                    <a:pt x="18631" y="35113"/>
                  </a:cubicBezTo>
                  <a:close/>
                  <a:moveTo>
                    <a:pt x="40688" y="35836"/>
                  </a:moveTo>
                  <a:cubicBezTo>
                    <a:pt x="40867" y="35836"/>
                    <a:pt x="41049" y="35879"/>
                    <a:pt x="41222" y="35971"/>
                  </a:cubicBezTo>
                  <a:cubicBezTo>
                    <a:pt x="41767" y="36278"/>
                    <a:pt x="42040" y="36960"/>
                    <a:pt x="41733" y="37540"/>
                  </a:cubicBezTo>
                  <a:cubicBezTo>
                    <a:pt x="41521" y="37964"/>
                    <a:pt x="41114" y="38193"/>
                    <a:pt x="40703" y="38193"/>
                  </a:cubicBezTo>
                  <a:cubicBezTo>
                    <a:pt x="40518" y="38193"/>
                    <a:pt x="40333" y="38147"/>
                    <a:pt x="40164" y="38052"/>
                  </a:cubicBezTo>
                  <a:cubicBezTo>
                    <a:pt x="39549" y="37779"/>
                    <a:pt x="39345" y="37063"/>
                    <a:pt x="39652" y="36483"/>
                  </a:cubicBezTo>
                  <a:cubicBezTo>
                    <a:pt x="39867" y="36075"/>
                    <a:pt x="40268" y="35836"/>
                    <a:pt x="40688" y="35836"/>
                  </a:cubicBezTo>
                  <a:close/>
                  <a:moveTo>
                    <a:pt x="31851" y="37030"/>
                  </a:moveTo>
                  <a:cubicBezTo>
                    <a:pt x="32029" y="37030"/>
                    <a:pt x="32211" y="37073"/>
                    <a:pt x="32384" y="37165"/>
                  </a:cubicBezTo>
                  <a:cubicBezTo>
                    <a:pt x="32998" y="37472"/>
                    <a:pt x="33203" y="38189"/>
                    <a:pt x="32896" y="38735"/>
                  </a:cubicBezTo>
                  <a:cubicBezTo>
                    <a:pt x="32707" y="39159"/>
                    <a:pt x="32291" y="39388"/>
                    <a:pt x="31872" y="39388"/>
                  </a:cubicBezTo>
                  <a:cubicBezTo>
                    <a:pt x="31684" y="39388"/>
                    <a:pt x="31495" y="39342"/>
                    <a:pt x="31326" y="39246"/>
                  </a:cubicBezTo>
                  <a:cubicBezTo>
                    <a:pt x="30746" y="38974"/>
                    <a:pt x="30507" y="38223"/>
                    <a:pt x="30814" y="37677"/>
                  </a:cubicBezTo>
                  <a:cubicBezTo>
                    <a:pt x="31030" y="37270"/>
                    <a:pt x="31430" y="37030"/>
                    <a:pt x="31851" y="37030"/>
                  </a:cubicBezTo>
                  <a:close/>
                  <a:moveTo>
                    <a:pt x="23100" y="37372"/>
                  </a:moveTo>
                  <a:cubicBezTo>
                    <a:pt x="23279" y="37372"/>
                    <a:pt x="23465" y="37415"/>
                    <a:pt x="23648" y="37506"/>
                  </a:cubicBezTo>
                  <a:cubicBezTo>
                    <a:pt x="24194" y="37813"/>
                    <a:pt x="24467" y="38496"/>
                    <a:pt x="24160" y="39076"/>
                  </a:cubicBezTo>
                  <a:cubicBezTo>
                    <a:pt x="23948" y="39500"/>
                    <a:pt x="23557" y="39729"/>
                    <a:pt x="23144" y="39729"/>
                  </a:cubicBezTo>
                  <a:cubicBezTo>
                    <a:pt x="22959" y="39729"/>
                    <a:pt x="22770" y="39683"/>
                    <a:pt x="22590" y="39588"/>
                  </a:cubicBezTo>
                  <a:cubicBezTo>
                    <a:pt x="21976" y="39315"/>
                    <a:pt x="21771" y="38564"/>
                    <a:pt x="22079" y="38018"/>
                  </a:cubicBezTo>
                  <a:cubicBezTo>
                    <a:pt x="22294" y="37611"/>
                    <a:pt x="22678" y="37372"/>
                    <a:pt x="23100" y="37372"/>
                  </a:cubicBezTo>
                  <a:close/>
                  <a:moveTo>
                    <a:pt x="14277" y="38566"/>
                  </a:moveTo>
                  <a:cubicBezTo>
                    <a:pt x="14456" y="38566"/>
                    <a:pt x="14638" y="38609"/>
                    <a:pt x="14810" y="38701"/>
                  </a:cubicBezTo>
                  <a:cubicBezTo>
                    <a:pt x="15425" y="39008"/>
                    <a:pt x="15629" y="39724"/>
                    <a:pt x="15322" y="40270"/>
                  </a:cubicBezTo>
                  <a:cubicBezTo>
                    <a:pt x="15110" y="40694"/>
                    <a:pt x="14735" y="40923"/>
                    <a:pt x="14322" y="40923"/>
                  </a:cubicBezTo>
                  <a:cubicBezTo>
                    <a:pt x="14136" y="40923"/>
                    <a:pt x="13943" y="40877"/>
                    <a:pt x="13753" y="40782"/>
                  </a:cubicBezTo>
                  <a:cubicBezTo>
                    <a:pt x="13172" y="40509"/>
                    <a:pt x="12934" y="39758"/>
                    <a:pt x="13241" y="39212"/>
                  </a:cubicBezTo>
                  <a:cubicBezTo>
                    <a:pt x="13456" y="38805"/>
                    <a:pt x="13857" y="38566"/>
                    <a:pt x="14277" y="38566"/>
                  </a:cubicBezTo>
                  <a:close/>
                  <a:moveTo>
                    <a:pt x="27556" y="39639"/>
                  </a:moveTo>
                  <a:cubicBezTo>
                    <a:pt x="27733" y="39639"/>
                    <a:pt x="27913" y="39678"/>
                    <a:pt x="28084" y="39758"/>
                  </a:cubicBezTo>
                  <a:cubicBezTo>
                    <a:pt x="28698" y="40065"/>
                    <a:pt x="28903" y="40748"/>
                    <a:pt x="28596" y="41362"/>
                  </a:cubicBezTo>
                  <a:cubicBezTo>
                    <a:pt x="28380" y="41771"/>
                    <a:pt x="27976" y="41993"/>
                    <a:pt x="27554" y="41993"/>
                  </a:cubicBezTo>
                  <a:cubicBezTo>
                    <a:pt x="27378" y="41993"/>
                    <a:pt x="27198" y="41955"/>
                    <a:pt x="27026" y="41874"/>
                  </a:cubicBezTo>
                  <a:cubicBezTo>
                    <a:pt x="26412" y="41567"/>
                    <a:pt x="26207" y="40884"/>
                    <a:pt x="26515" y="40270"/>
                  </a:cubicBezTo>
                  <a:cubicBezTo>
                    <a:pt x="26731" y="39861"/>
                    <a:pt x="27134" y="39639"/>
                    <a:pt x="27556" y="39639"/>
                  </a:cubicBezTo>
                  <a:close/>
                  <a:moveTo>
                    <a:pt x="18753" y="40833"/>
                  </a:moveTo>
                  <a:cubicBezTo>
                    <a:pt x="18929" y="40833"/>
                    <a:pt x="19109" y="40872"/>
                    <a:pt x="19280" y="40953"/>
                  </a:cubicBezTo>
                  <a:cubicBezTo>
                    <a:pt x="19861" y="41260"/>
                    <a:pt x="20099" y="41942"/>
                    <a:pt x="19826" y="42556"/>
                  </a:cubicBezTo>
                  <a:cubicBezTo>
                    <a:pt x="19610" y="42965"/>
                    <a:pt x="19173" y="43188"/>
                    <a:pt x="18743" y="43188"/>
                  </a:cubicBezTo>
                  <a:cubicBezTo>
                    <a:pt x="18563" y="43188"/>
                    <a:pt x="18384" y="43149"/>
                    <a:pt x="18223" y="43068"/>
                  </a:cubicBezTo>
                  <a:cubicBezTo>
                    <a:pt x="17643" y="42761"/>
                    <a:pt x="17404" y="42079"/>
                    <a:pt x="17711" y="41464"/>
                  </a:cubicBezTo>
                  <a:cubicBezTo>
                    <a:pt x="17927" y="41056"/>
                    <a:pt x="18330" y="40833"/>
                    <a:pt x="18753" y="40833"/>
                  </a:cubicBezTo>
                  <a:close/>
                  <a:moveTo>
                    <a:pt x="13317" y="0"/>
                  </a:moveTo>
                  <a:cubicBezTo>
                    <a:pt x="12224" y="0"/>
                    <a:pt x="11132" y="131"/>
                    <a:pt x="10067" y="380"/>
                  </a:cubicBezTo>
                  <a:cubicBezTo>
                    <a:pt x="10067" y="483"/>
                    <a:pt x="10033" y="517"/>
                    <a:pt x="9999" y="619"/>
                  </a:cubicBezTo>
                  <a:cubicBezTo>
                    <a:pt x="9783" y="1028"/>
                    <a:pt x="9363" y="1250"/>
                    <a:pt x="8942" y="1250"/>
                  </a:cubicBezTo>
                  <a:cubicBezTo>
                    <a:pt x="8766" y="1250"/>
                    <a:pt x="8590" y="1212"/>
                    <a:pt x="8429" y="1131"/>
                  </a:cubicBezTo>
                  <a:cubicBezTo>
                    <a:pt x="8327" y="1063"/>
                    <a:pt x="8293" y="1029"/>
                    <a:pt x="8259" y="994"/>
                  </a:cubicBezTo>
                  <a:cubicBezTo>
                    <a:pt x="7235" y="1404"/>
                    <a:pt x="6280" y="1916"/>
                    <a:pt x="5392" y="2598"/>
                  </a:cubicBezTo>
                  <a:cubicBezTo>
                    <a:pt x="5802" y="2939"/>
                    <a:pt x="5938" y="3554"/>
                    <a:pt x="5700" y="4066"/>
                  </a:cubicBezTo>
                  <a:cubicBezTo>
                    <a:pt x="5484" y="4473"/>
                    <a:pt x="5083" y="4712"/>
                    <a:pt x="4651" y="4712"/>
                  </a:cubicBezTo>
                  <a:cubicBezTo>
                    <a:pt x="4468" y="4712"/>
                    <a:pt x="4279" y="4669"/>
                    <a:pt x="4096" y="4577"/>
                  </a:cubicBezTo>
                  <a:cubicBezTo>
                    <a:pt x="3891" y="4475"/>
                    <a:pt x="3755" y="4304"/>
                    <a:pt x="3652" y="4134"/>
                  </a:cubicBezTo>
                  <a:cubicBezTo>
                    <a:pt x="1809" y="6079"/>
                    <a:pt x="786" y="8229"/>
                    <a:pt x="308" y="10617"/>
                  </a:cubicBezTo>
                  <a:cubicBezTo>
                    <a:pt x="513" y="10617"/>
                    <a:pt x="752" y="10617"/>
                    <a:pt x="956" y="10754"/>
                  </a:cubicBezTo>
                  <a:cubicBezTo>
                    <a:pt x="1537" y="11061"/>
                    <a:pt x="1775" y="11743"/>
                    <a:pt x="1468" y="12323"/>
                  </a:cubicBezTo>
                  <a:cubicBezTo>
                    <a:pt x="1250" y="12732"/>
                    <a:pt x="837" y="12988"/>
                    <a:pt x="401" y="12988"/>
                  </a:cubicBezTo>
                  <a:cubicBezTo>
                    <a:pt x="291" y="12988"/>
                    <a:pt x="179" y="12972"/>
                    <a:pt x="69" y="12938"/>
                  </a:cubicBezTo>
                  <a:lnTo>
                    <a:pt x="69" y="12938"/>
                  </a:lnTo>
                  <a:cubicBezTo>
                    <a:pt x="1" y="13791"/>
                    <a:pt x="69" y="14678"/>
                    <a:pt x="137" y="15565"/>
                  </a:cubicBezTo>
                  <a:cubicBezTo>
                    <a:pt x="272" y="15520"/>
                    <a:pt x="412" y="15495"/>
                    <a:pt x="556" y="15495"/>
                  </a:cubicBezTo>
                  <a:cubicBezTo>
                    <a:pt x="742" y="15495"/>
                    <a:pt x="935" y="15537"/>
                    <a:pt x="1127" y="15633"/>
                  </a:cubicBezTo>
                  <a:cubicBezTo>
                    <a:pt x="1707" y="15906"/>
                    <a:pt x="1946" y="16657"/>
                    <a:pt x="1639" y="17203"/>
                  </a:cubicBezTo>
                  <a:cubicBezTo>
                    <a:pt x="1446" y="17589"/>
                    <a:pt x="1009" y="17854"/>
                    <a:pt x="560" y="17854"/>
                  </a:cubicBezTo>
                  <a:cubicBezTo>
                    <a:pt x="533" y="17854"/>
                    <a:pt x="506" y="17853"/>
                    <a:pt x="479" y="17851"/>
                  </a:cubicBezTo>
                  <a:lnTo>
                    <a:pt x="479" y="17851"/>
                  </a:lnTo>
                  <a:cubicBezTo>
                    <a:pt x="683" y="19046"/>
                    <a:pt x="991" y="20240"/>
                    <a:pt x="1366" y="21434"/>
                  </a:cubicBezTo>
                  <a:cubicBezTo>
                    <a:pt x="1809" y="21707"/>
                    <a:pt x="1980" y="22287"/>
                    <a:pt x="1809" y="22731"/>
                  </a:cubicBezTo>
                  <a:cubicBezTo>
                    <a:pt x="2526" y="24778"/>
                    <a:pt x="3413" y="26792"/>
                    <a:pt x="4403" y="28702"/>
                  </a:cubicBezTo>
                  <a:cubicBezTo>
                    <a:pt x="4629" y="28454"/>
                    <a:pt x="4974" y="28295"/>
                    <a:pt x="5310" y="28295"/>
                  </a:cubicBezTo>
                  <a:cubicBezTo>
                    <a:pt x="5482" y="28295"/>
                    <a:pt x="5652" y="28337"/>
                    <a:pt x="5802" y="28429"/>
                  </a:cubicBezTo>
                  <a:cubicBezTo>
                    <a:pt x="6416" y="28702"/>
                    <a:pt x="6621" y="29453"/>
                    <a:pt x="6314" y="29999"/>
                  </a:cubicBezTo>
                  <a:cubicBezTo>
                    <a:pt x="6143" y="30374"/>
                    <a:pt x="5768" y="30579"/>
                    <a:pt x="5392" y="30647"/>
                  </a:cubicBezTo>
                  <a:cubicBezTo>
                    <a:pt x="6587" y="32797"/>
                    <a:pt x="7815" y="34810"/>
                    <a:pt x="9009" y="36619"/>
                  </a:cubicBezTo>
                  <a:cubicBezTo>
                    <a:pt x="9232" y="36396"/>
                    <a:pt x="9543" y="36275"/>
                    <a:pt x="9864" y="36275"/>
                  </a:cubicBezTo>
                  <a:cubicBezTo>
                    <a:pt x="10035" y="36275"/>
                    <a:pt x="10209" y="36309"/>
                    <a:pt x="10374" y="36380"/>
                  </a:cubicBezTo>
                  <a:cubicBezTo>
                    <a:pt x="10989" y="36687"/>
                    <a:pt x="11193" y="37404"/>
                    <a:pt x="10886" y="37984"/>
                  </a:cubicBezTo>
                  <a:cubicBezTo>
                    <a:pt x="10750" y="38223"/>
                    <a:pt x="10545" y="38393"/>
                    <a:pt x="10340" y="38530"/>
                  </a:cubicBezTo>
                  <a:cubicBezTo>
                    <a:pt x="12388" y="41396"/>
                    <a:pt x="13889" y="43171"/>
                    <a:pt x="13889" y="43171"/>
                  </a:cubicBezTo>
                  <a:cubicBezTo>
                    <a:pt x="13889" y="43171"/>
                    <a:pt x="15527" y="43292"/>
                    <a:pt x="18125" y="43292"/>
                  </a:cubicBezTo>
                  <a:cubicBezTo>
                    <a:pt x="19425" y="43292"/>
                    <a:pt x="20964" y="43262"/>
                    <a:pt x="22659" y="43171"/>
                  </a:cubicBezTo>
                  <a:cubicBezTo>
                    <a:pt x="22821" y="43081"/>
                    <a:pt x="22992" y="43038"/>
                    <a:pt x="23168" y="43038"/>
                  </a:cubicBezTo>
                  <a:cubicBezTo>
                    <a:pt x="23326" y="43038"/>
                    <a:pt x="23487" y="43072"/>
                    <a:pt x="23648" y="43137"/>
                  </a:cubicBezTo>
                  <a:cubicBezTo>
                    <a:pt x="25934" y="43000"/>
                    <a:pt x="28494" y="42761"/>
                    <a:pt x="31053" y="42318"/>
                  </a:cubicBezTo>
                  <a:cubicBezTo>
                    <a:pt x="31288" y="42036"/>
                    <a:pt x="31652" y="41867"/>
                    <a:pt x="32023" y="41867"/>
                  </a:cubicBezTo>
                  <a:cubicBezTo>
                    <a:pt x="32191" y="41867"/>
                    <a:pt x="32360" y="41902"/>
                    <a:pt x="32520" y="41976"/>
                  </a:cubicBezTo>
                  <a:cubicBezTo>
                    <a:pt x="32554" y="41976"/>
                    <a:pt x="32554" y="42010"/>
                    <a:pt x="32588" y="42010"/>
                  </a:cubicBezTo>
                  <a:cubicBezTo>
                    <a:pt x="33578" y="41840"/>
                    <a:pt x="34602" y="41601"/>
                    <a:pt x="35591" y="41328"/>
                  </a:cubicBezTo>
                  <a:cubicBezTo>
                    <a:pt x="35148" y="40987"/>
                    <a:pt x="34977" y="40407"/>
                    <a:pt x="35250" y="39895"/>
                  </a:cubicBezTo>
                  <a:cubicBezTo>
                    <a:pt x="35462" y="39471"/>
                    <a:pt x="35853" y="39242"/>
                    <a:pt x="36266" y="39242"/>
                  </a:cubicBezTo>
                  <a:cubicBezTo>
                    <a:pt x="36451" y="39242"/>
                    <a:pt x="36640" y="39288"/>
                    <a:pt x="36820" y="39383"/>
                  </a:cubicBezTo>
                  <a:cubicBezTo>
                    <a:pt x="37366" y="39690"/>
                    <a:pt x="37604" y="40304"/>
                    <a:pt x="37366" y="40884"/>
                  </a:cubicBezTo>
                  <a:cubicBezTo>
                    <a:pt x="44804" y="38666"/>
                    <a:pt x="51254" y="34435"/>
                    <a:pt x="51595" y="26553"/>
                  </a:cubicBezTo>
                  <a:cubicBezTo>
                    <a:pt x="51834" y="21912"/>
                    <a:pt x="49513" y="17305"/>
                    <a:pt x="45521" y="14814"/>
                  </a:cubicBezTo>
                  <a:cubicBezTo>
                    <a:pt x="43440" y="13499"/>
                    <a:pt x="41343" y="12988"/>
                    <a:pt x="39335" y="12988"/>
                  </a:cubicBezTo>
                  <a:cubicBezTo>
                    <a:pt x="38478" y="12988"/>
                    <a:pt x="37636" y="13081"/>
                    <a:pt x="36820" y="13245"/>
                  </a:cubicBezTo>
                  <a:cubicBezTo>
                    <a:pt x="36956" y="13552"/>
                    <a:pt x="36956" y="13893"/>
                    <a:pt x="36786" y="14234"/>
                  </a:cubicBezTo>
                  <a:cubicBezTo>
                    <a:pt x="36569" y="14643"/>
                    <a:pt x="36149" y="14866"/>
                    <a:pt x="35729" y="14866"/>
                  </a:cubicBezTo>
                  <a:cubicBezTo>
                    <a:pt x="35553" y="14866"/>
                    <a:pt x="35377" y="14827"/>
                    <a:pt x="35216" y="14746"/>
                  </a:cubicBezTo>
                  <a:cubicBezTo>
                    <a:pt x="34875" y="14575"/>
                    <a:pt x="34670" y="14268"/>
                    <a:pt x="34568" y="13893"/>
                  </a:cubicBezTo>
                  <a:cubicBezTo>
                    <a:pt x="31496" y="15019"/>
                    <a:pt x="28903" y="17066"/>
                    <a:pt x="27265" y="18568"/>
                  </a:cubicBezTo>
                  <a:cubicBezTo>
                    <a:pt x="27368" y="18568"/>
                    <a:pt x="27470" y="18602"/>
                    <a:pt x="27572" y="18670"/>
                  </a:cubicBezTo>
                  <a:cubicBezTo>
                    <a:pt x="28187" y="18943"/>
                    <a:pt x="28391" y="19660"/>
                    <a:pt x="28084" y="20240"/>
                  </a:cubicBezTo>
                  <a:cubicBezTo>
                    <a:pt x="27864" y="20632"/>
                    <a:pt x="27433" y="20865"/>
                    <a:pt x="27005" y="20865"/>
                  </a:cubicBezTo>
                  <a:cubicBezTo>
                    <a:pt x="26837" y="20865"/>
                    <a:pt x="26669" y="20829"/>
                    <a:pt x="26515" y="20752"/>
                  </a:cubicBezTo>
                  <a:cubicBezTo>
                    <a:pt x="26173" y="20581"/>
                    <a:pt x="25934" y="20274"/>
                    <a:pt x="25866" y="19899"/>
                  </a:cubicBezTo>
                  <a:cubicBezTo>
                    <a:pt x="25559" y="20172"/>
                    <a:pt x="25388" y="20411"/>
                    <a:pt x="25388" y="20411"/>
                  </a:cubicBezTo>
                  <a:cubicBezTo>
                    <a:pt x="25388" y="20411"/>
                    <a:pt x="25900" y="18397"/>
                    <a:pt x="26003" y="15633"/>
                  </a:cubicBezTo>
                  <a:cubicBezTo>
                    <a:pt x="25696" y="15292"/>
                    <a:pt x="25627" y="14780"/>
                    <a:pt x="25832" y="14302"/>
                  </a:cubicBezTo>
                  <a:cubicBezTo>
                    <a:pt x="25866" y="14200"/>
                    <a:pt x="25934" y="14132"/>
                    <a:pt x="26003" y="14030"/>
                  </a:cubicBezTo>
                  <a:cubicBezTo>
                    <a:pt x="25866" y="9389"/>
                    <a:pt x="24331" y="3417"/>
                    <a:pt x="18052" y="892"/>
                  </a:cubicBezTo>
                  <a:cubicBezTo>
                    <a:pt x="16530" y="283"/>
                    <a:pt x="14923" y="0"/>
                    <a:pt x="13317" y="0"/>
                  </a:cubicBezTo>
                  <a:close/>
                </a:path>
              </a:pathLst>
            </a:custGeom>
            <a:solidFill>
              <a:srgbClr val="EE5E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3530325" y="1884425"/>
            <a:ext cx="42324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31" name="Google Shape;31;p3"/>
          <p:cNvGrpSpPr/>
          <p:nvPr/>
        </p:nvGrpSpPr>
        <p:grpSpPr>
          <a:xfrm>
            <a:off x="5305545" y="910964"/>
            <a:ext cx="876086" cy="609963"/>
            <a:chOff x="3505425" y="4142475"/>
            <a:chExt cx="1167025" cy="812525"/>
          </a:xfrm>
        </p:grpSpPr>
        <p:sp>
          <p:nvSpPr>
            <p:cNvPr id="32" name="Google Shape;32;p3"/>
            <p:cNvSpPr/>
            <p:nvPr/>
          </p:nvSpPr>
          <p:spPr>
            <a:xfrm>
              <a:off x="3595000" y="4153750"/>
              <a:ext cx="33300" cy="26650"/>
            </a:xfrm>
            <a:custGeom>
              <a:avLst/>
              <a:gdLst/>
              <a:ahLst/>
              <a:cxnLst/>
              <a:rect l="l" t="t" r="r" b="b"/>
              <a:pathLst>
                <a:path w="1332" h="1066" extrusionOk="0">
                  <a:moveTo>
                    <a:pt x="1331" y="0"/>
                  </a:moveTo>
                  <a:cubicBezTo>
                    <a:pt x="854" y="307"/>
                    <a:pt x="410" y="648"/>
                    <a:pt x="1" y="1024"/>
                  </a:cubicBezTo>
                  <a:cubicBezTo>
                    <a:pt x="35" y="1024"/>
                    <a:pt x="137" y="1058"/>
                    <a:pt x="171" y="1058"/>
                  </a:cubicBezTo>
                  <a:cubicBezTo>
                    <a:pt x="214" y="1063"/>
                    <a:pt x="256" y="1065"/>
                    <a:pt x="298" y="1065"/>
                  </a:cubicBezTo>
                  <a:cubicBezTo>
                    <a:pt x="824" y="1065"/>
                    <a:pt x="1268" y="677"/>
                    <a:pt x="1331" y="171"/>
                  </a:cubicBezTo>
                  <a:lnTo>
                    <a:pt x="1331" y="0"/>
                  </a:ln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3683725" y="4142475"/>
              <a:ext cx="52900" cy="50900"/>
            </a:xfrm>
            <a:custGeom>
              <a:avLst/>
              <a:gdLst/>
              <a:ahLst/>
              <a:cxnLst/>
              <a:rect l="l" t="t" r="r" b="b"/>
              <a:pathLst>
                <a:path w="2116" h="2036" extrusionOk="0">
                  <a:moveTo>
                    <a:pt x="1007" y="0"/>
                  </a:moveTo>
                  <a:cubicBezTo>
                    <a:pt x="508" y="0"/>
                    <a:pt x="66" y="391"/>
                    <a:pt x="34" y="929"/>
                  </a:cubicBezTo>
                  <a:cubicBezTo>
                    <a:pt x="0" y="1475"/>
                    <a:pt x="376" y="1952"/>
                    <a:pt x="922" y="2021"/>
                  </a:cubicBezTo>
                  <a:cubicBezTo>
                    <a:pt x="975" y="2031"/>
                    <a:pt x="1028" y="2036"/>
                    <a:pt x="1080" y="2036"/>
                  </a:cubicBezTo>
                  <a:cubicBezTo>
                    <a:pt x="1563" y="2036"/>
                    <a:pt x="1986" y="1626"/>
                    <a:pt x="2048" y="1134"/>
                  </a:cubicBezTo>
                  <a:cubicBezTo>
                    <a:pt x="2116" y="588"/>
                    <a:pt x="1706" y="76"/>
                    <a:pt x="1126" y="7"/>
                  </a:cubicBezTo>
                  <a:cubicBezTo>
                    <a:pt x="1086" y="2"/>
                    <a:pt x="1047" y="0"/>
                    <a:pt x="1007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3790350" y="4155925"/>
              <a:ext cx="52075" cy="50250"/>
            </a:xfrm>
            <a:custGeom>
              <a:avLst/>
              <a:gdLst/>
              <a:ahLst/>
              <a:cxnLst/>
              <a:rect l="l" t="t" r="r" b="b"/>
              <a:pathLst>
                <a:path w="2083" h="2010" extrusionOk="0">
                  <a:moveTo>
                    <a:pt x="968" y="1"/>
                  </a:moveTo>
                  <a:cubicBezTo>
                    <a:pt x="485" y="1"/>
                    <a:pt x="66" y="410"/>
                    <a:pt x="35" y="903"/>
                  </a:cubicBezTo>
                  <a:cubicBezTo>
                    <a:pt x="1" y="1414"/>
                    <a:pt x="376" y="1926"/>
                    <a:pt x="922" y="1995"/>
                  </a:cubicBezTo>
                  <a:cubicBezTo>
                    <a:pt x="975" y="2005"/>
                    <a:pt x="1028" y="2009"/>
                    <a:pt x="1081" y="2009"/>
                  </a:cubicBezTo>
                  <a:cubicBezTo>
                    <a:pt x="1564" y="2009"/>
                    <a:pt x="1986" y="1600"/>
                    <a:pt x="2048" y="1107"/>
                  </a:cubicBezTo>
                  <a:cubicBezTo>
                    <a:pt x="2082" y="561"/>
                    <a:pt x="1707" y="50"/>
                    <a:pt x="1127" y="15"/>
                  </a:cubicBezTo>
                  <a:cubicBezTo>
                    <a:pt x="1073" y="5"/>
                    <a:pt x="1020" y="1"/>
                    <a:pt x="96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3897000" y="4168900"/>
              <a:ext cx="52050" cy="50075"/>
            </a:xfrm>
            <a:custGeom>
              <a:avLst/>
              <a:gdLst/>
              <a:ahLst/>
              <a:cxnLst/>
              <a:rect l="l" t="t" r="r" b="b"/>
              <a:pathLst>
                <a:path w="2082" h="2003" extrusionOk="0">
                  <a:moveTo>
                    <a:pt x="1007" y="1"/>
                  </a:moveTo>
                  <a:cubicBezTo>
                    <a:pt x="508" y="1"/>
                    <a:pt x="66" y="390"/>
                    <a:pt x="34" y="895"/>
                  </a:cubicBezTo>
                  <a:cubicBezTo>
                    <a:pt x="0" y="1407"/>
                    <a:pt x="375" y="1919"/>
                    <a:pt x="921" y="1987"/>
                  </a:cubicBezTo>
                  <a:cubicBezTo>
                    <a:pt x="975" y="1997"/>
                    <a:pt x="1028" y="2002"/>
                    <a:pt x="1080" y="2002"/>
                  </a:cubicBezTo>
                  <a:cubicBezTo>
                    <a:pt x="1563" y="2002"/>
                    <a:pt x="1986" y="1593"/>
                    <a:pt x="2047" y="1100"/>
                  </a:cubicBezTo>
                  <a:cubicBezTo>
                    <a:pt x="2082" y="554"/>
                    <a:pt x="1706" y="42"/>
                    <a:pt x="1126" y="8"/>
                  </a:cubicBezTo>
                  <a:cubicBezTo>
                    <a:pt x="1086" y="3"/>
                    <a:pt x="1046" y="1"/>
                    <a:pt x="1007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4220300" y="4215150"/>
              <a:ext cx="48650" cy="42200"/>
            </a:xfrm>
            <a:custGeom>
              <a:avLst/>
              <a:gdLst/>
              <a:ahLst/>
              <a:cxnLst/>
              <a:rect l="l" t="t" r="r" b="b"/>
              <a:pathLst>
                <a:path w="1946" h="1688" extrusionOk="0">
                  <a:moveTo>
                    <a:pt x="1639" y="1"/>
                  </a:moveTo>
                  <a:cubicBezTo>
                    <a:pt x="1058" y="342"/>
                    <a:pt x="547" y="752"/>
                    <a:pt x="1" y="1161"/>
                  </a:cubicBezTo>
                  <a:cubicBezTo>
                    <a:pt x="205" y="1434"/>
                    <a:pt x="444" y="1639"/>
                    <a:pt x="785" y="1673"/>
                  </a:cubicBezTo>
                  <a:cubicBezTo>
                    <a:pt x="839" y="1683"/>
                    <a:pt x="892" y="1688"/>
                    <a:pt x="944" y="1688"/>
                  </a:cubicBezTo>
                  <a:cubicBezTo>
                    <a:pt x="1427" y="1688"/>
                    <a:pt x="1850" y="1278"/>
                    <a:pt x="1912" y="786"/>
                  </a:cubicBezTo>
                  <a:cubicBezTo>
                    <a:pt x="1946" y="479"/>
                    <a:pt x="1843" y="240"/>
                    <a:pt x="1639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4321825" y="4219900"/>
              <a:ext cx="54625" cy="50250"/>
            </a:xfrm>
            <a:custGeom>
              <a:avLst/>
              <a:gdLst/>
              <a:ahLst/>
              <a:cxnLst/>
              <a:rect l="l" t="t" r="r" b="b"/>
              <a:pathLst>
                <a:path w="2185" h="2010" extrusionOk="0">
                  <a:moveTo>
                    <a:pt x="1036" y="1"/>
                  </a:moveTo>
                  <a:cubicBezTo>
                    <a:pt x="553" y="1"/>
                    <a:pt x="133" y="410"/>
                    <a:pt x="103" y="903"/>
                  </a:cubicBezTo>
                  <a:cubicBezTo>
                    <a:pt x="0" y="1415"/>
                    <a:pt x="444" y="1927"/>
                    <a:pt x="990" y="1995"/>
                  </a:cubicBezTo>
                  <a:cubicBezTo>
                    <a:pt x="1043" y="2005"/>
                    <a:pt x="1096" y="2010"/>
                    <a:pt x="1148" y="2010"/>
                  </a:cubicBezTo>
                  <a:cubicBezTo>
                    <a:pt x="1632" y="2010"/>
                    <a:pt x="2054" y="1600"/>
                    <a:pt x="2116" y="1108"/>
                  </a:cubicBezTo>
                  <a:cubicBezTo>
                    <a:pt x="2184" y="562"/>
                    <a:pt x="1741" y="50"/>
                    <a:pt x="1195" y="16"/>
                  </a:cubicBezTo>
                  <a:cubicBezTo>
                    <a:pt x="1141" y="6"/>
                    <a:pt x="1088" y="1"/>
                    <a:pt x="103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4428450" y="4232700"/>
              <a:ext cx="54625" cy="50250"/>
            </a:xfrm>
            <a:custGeom>
              <a:avLst/>
              <a:gdLst/>
              <a:ahLst/>
              <a:cxnLst/>
              <a:rect l="l" t="t" r="r" b="b"/>
              <a:pathLst>
                <a:path w="2185" h="2010" extrusionOk="0">
                  <a:moveTo>
                    <a:pt x="1036" y="1"/>
                  </a:moveTo>
                  <a:cubicBezTo>
                    <a:pt x="554" y="1"/>
                    <a:pt x="134" y="410"/>
                    <a:pt x="103" y="903"/>
                  </a:cubicBezTo>
                  <a:cubicBezTo>
                    <a:pt x="1" y="1415"/>
                    <a:pt x="444" y="1926"/>
                    <a:pt x="990" y="1995"/>
                  </a:cubicBezTo>
                  <a:cubicBezTo>
                    <a:pt x="1044" y="2005"/>
                    <a:pt x="1096" y="2009"/>
                    <a:pt x="1149" y="2009"/>
                  </a:cubicBezTo>
                  <a:cubicBezTo>
                    <a:pt x="1632" y="2009"/>
                    <a:pt x="2055" y="1600"/>
                    <a:pt x="2116" y="1107"/>
                  </a:cubicBezTo>
                  <a:cubicBezTo>
                    <a:pt x="2185" y="561"/>
                    <a:pt x="1775" y="50"/>
                    <a:pt x="1195" y="16"/>
                  </a:cubicBezTo>
                  <a:cubicBezTo>
                    <a:pt x="1142" y="6"/>
                    <a:pt x="1089" y="1"/>
                    <a:pt x="103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4535100" y="4244100"/>
              <a:ext cx="53750" cy="50800"/>
            </a:xfrm>
            <a:custGeom>
              <a:avLst/>
              <a:gdLst/>
              <a:ahLst/>
              <a:cxnLst/>
              <a:rect l="l" t="t" r="r" b="b"/>
              <a:pathLst>
                <a:path w="2150" h="2032" extrusionOk="0">
                  <a:moveTo>
                    <a:pt x="1186" y="1"/>
                  </a:moveTo>
                  <a:cubicBezTo>
                    <a:pt x="609" y="1"/>
                    <a:pt x="168" y="369"/>
                    <a:pt x="102" y="924"/>
                  </a:cubicBezTo>
                  <a:cubicBezTo>
                    <a:pt x="0" y="1470"/>
                    <a:pt x="444" y="1982"/>
                    <a:pt x="990" y="2016"/>
                  </a:cubicBezTo>
                  <a:cubicBezTo>
                    <a:pt x="1043" y="2026"/>
                    <a:pt x="1096" y="2031"/>
                    <a:pt x="1148" y="2031"/>
                  </a:cubicBezTo>
                  <a:cubicBezTo>
                    <a:pt x="1631" y="2031"/>
                    <a:pt x="2054" y="1622"/>
                    <a:pt x="2116" y="1129"/>
                  </a:cubicBezTo>
                  <a:cubicBezTo>
                    <a:pt x="2150" y="924"/>
                    <a:pt x="2116" y="754"/>
                    <a:pt x="2013" y="583"/>
                  </a:cubicBezTo>
                  <a:cubicBezTo>
                    <a:pt x="1843" y="413"/>
                    <a:pt x="1638" y="242"/>
                    <a:pt x="1467" y="71"/>
                  </a:cubicBezTo>
                  <a:cubicBezTo>
                    <a:pt x="1365" y="3"/>
                    <a:pt x="1297" y="3"/>
                    <a:pt x="1263" y="3"/>
                  </a:cubicBezTo>
                  <a:cubicBezTo>
                    <a:pt x="1237" y="2"/>
                    <a:pt x="1211" y="1"/>
                    <a:pt x="118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3524200" y="4233075"/>
              <a:ext cx="42675" cy="49025"/>
            </a:xfrm>
            <a:custGeom>
              <a:avLst/>
              <a:gdLst/>
              <a:ahLst/>
              <a:cxnLst/>
              <a:rect l="l" t="t" r="r" b="b"/>
              <a:pathLst>
                <a:path w="1707" h="1961" extrusionOk="0">
                  <a:moveTo>
                    <a:pt x="990" y="1"/>
                  </a:moveTo>
                  <a:cubicBezTo>
                    <a:pt x="922" y="103"/>
                    <a:pt x="785" y="274"/>
                    <a:pt x="683" y="410"/>
                  </a:cubicBezTo>
                  <a:cubicBezTo>
                    <a:pt x="444" y="854"/>
                    <a:pt x="239" y="1263"/>
                    <a:pt x="0" y="1741"/>
                  </a:cubicBezTo>
                  <a:cubicBezTo>
                    <a:pt x="137" y="1877"/>
                    <a:pt x="342" y="1946"/>
                    <a:pt x="512" y="1946"/>
                  </a:cubicBezTo>
                  <a:cubicBezTo>
                    <a:pt x="572" y="1956"/>
                    <a:pt x="631" y="1960"/>
                    <a:pt x="688" y="1960"/>
                  </a:cubicBezTo>
                  <a:cubicBezTo>
                    <a:pt x="1216" y="1960"/>
                    <a:pt x="1611" y="1551"/>
                    <a:pt x="1672" y="1058"/>
                  </a:cubicBezTo>
                  <a:cubicBezTo>
                    <a:pt x="1706" y="581"/>
                    <a:pt x="1433" y="103"/>
                    <a:pt x="990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3620600" y="4243975"/>
              <a:ext cx="54625" cy="50925"/>
            </a:xfrm>
            <a:custGeom>
              <a:avLst/>
              <a:gdLst/>
              <a:ahLst/>
              <a:cxnLst/>
              <a:rect l="l" t="t" r="r" b="b"/>
              <a:pathLst>
                <a:path w="2185" h="2037" extrusionOk="0">
                  <a:moveTo>
                    <a:pt x="1075" y="1"/>
                  </a:moveTo>
                  <a:cubicBezTo>
                    <a:pt x="576" y="1"/>
                    <a:pt x="132" y="389"/>
                    <a:pt x="68" y="895"/>
                  </a:cubicBezTo>
                  <a:cubicBezTo>
                    <a:pt x="0" y="1475"/>
                    <a:pt x="410" y="1987"/>
                    <a:pt x="990" y="2021"/>
                  </a:cubicBezTo>
                  <a:cubicBezTo>
                    <a:pt x="1043" y="2031"/>
                    <a:pt x="1096" y="2036"/>
                    <a:pt x="1148" y="2036"/>
                  </a:cubicBezTo>
                  <a:cubicBezTo>
                    <a:pt x="1631" y="2036"/>
                    <a:pt x="2051" y="1627"/>
                    <a:pt x="2082" y="1134"/>
                  </a:cubicBezTo>
                  <a:cubicBezTo>
                    <a:pt x="2184" y="554"/>
                    <a:pt x="1740" y="42"/>
                    <a:pt x="1195" y="8"/>
                  </a:cubicBezTo>
                  <a:cubicBezTo>
                    <a:pt x="1154" y="3"/>
                    <a:pt x="1115" y="1"/>
                    <a:pt x="107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3727225" y="4256900"/>
              <a:ext cx="53775" cy="50775"/>
            </a:xfrm>
            <a:custGeom>
              <a:avLst/>
              <a:gdLst/>
              <a:ahLst/>
              <a:cxnLst/>
              <a:rect l="l" t="t" r="r" b="b"/>
              <a:pathLst>
                <a:path w="2151" h="2031" extrusionOk="0">
                  <a:moveTo>
                    <a:pt x="1126" y="1"/>
                  </a:moveTo>
                  <a:cubicBezTo>
                    <a:pt x="607" y="1"/>
                    <a:pt x="134" y="369"/>
                    <a:pt x="69" y="924"/>
                  </a:cubicBezTo>
                  <a:cubicBezTo>
                    <a:pt x="1" y="1470"/>
                    <a:pt x="410" y="1982"/>
                    <a:pt x="956" y="2016"/>
                  </a:cubicBezTo>
                  <a:cubicBezTo>
                    <a:pt x="1013" y="2026"/>
                    <a:pt x="1069" y="2031"/>
                    <a:pt x="1124" y="2031"/>
                  </a:cubicBezTo>
                  <a:cubicBezTo>
                    <a:pt x="1631" y="2031"/>
                    <a:pt x="2051" y="1622"/>
                    <a:pt x="2082" y="1129"/>
                  </a:cubicBezTo>
                  <a:cubicBezTo>
                    <a:pt x="2150" y="583"/>
                    <a:pt x="1741" y="71"/>
                    <a:pt x="1195" y="3"/>
                  </a:cubicBezTo>
                  <a:cubicBezTo>
                    <a:pt x="1172" y="2"/>
                    <a:pt x="1149" y="1"/>
                    <a:pt x="112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3833850" y="4269700"/>
              <a:ext cx="53775" cy="50775"/>
            </a:xfrm>
            <a:custGeom>
              <a:avLst/>
              <a:gdLst/>
              <a:ahLst/>
              <a:cxnLst/>
              <a:rect l="l" t="t" r="r" b="b"/>
              <a:pathLst>
                <a:path w="2151" h="2031" extrusionOk="0">
                  <a:moveTo>
                    <a:pt x="1126" y="1"/>
                  </a:moveTo>
                  <a:cubicBezTo>
                    <a:pt x="607" y="1"/>
                    <a:pt x="135" y="368"/>
                    <a:pt x="69" y="924"/>
                  </a:cubicBezTo>
                  <a:cubicBezTo>
                    <a:pt x="1" y="1470"/>
                    <a:pt x="410" y="1982"/>
                    <a:pt x="956" y="2016"/>
                  </a:cubicBezTo>
                  <a:cubicBezTo>
                    <a:pt x="1013" y="2026"/>
                    <a:pt x="1069" y="2031"/>
                    <a:pt x="1124" y="2031"/>
                  </a:cubicBezTo>
                  <a:cubicBezTo>
                    <a:pt x="1632" y="2031"/>
                    <a:pt x="2052" y="1622"/>
                    <a:pt x="2082" y="1129"/>
                  </a:cubicBezTo>
                  <a:cubicBezTo>
                    <a:pt x="2151" y="583"/>
                    <a:pt x="1741" y="71"/>
                    <a:pt x="1195" y="3"/>
                  </a:cubicBezTo>
                  <a:cubicBezTo>
                    <a:pt x="1172" y="1"/>
                    <a:pt x="1149" y="1"/>
                    <a:pt x="112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3940500" y="4282500"/>
              <a:ext cx="53775" cy="50775"/>
            </a:xfrm>
            <a:custGeom>
              <a:avLst/>
              <a:gdLst/>
              <a:ahLst/>
              <a:cxnLst/>
              <a:rect l="l" t="t" r="r" b="b"/>
              <a:pathLst>
                <a:path w="2151" h="2031" extrusionOk="0">
                  <a:moveTo>
                    <a:pt x="1126" y="1"/>
                  </a:moveTo>
                  <a:cubicBezTo>
                    <a:pt x="606" y="1"/>
                    <a:pt x="134" y="368"/>
                    <a:pt x="69" y="924"/>
                  </a:cubicBezTo>
                  <a:cubicBezTo>
                    <a:pt x="0" y="1470"/>
                    <a:pt x="410" y="1982"/>
                    <a:pt x="956" y="2016"/>
                  </a:cubicBezTo>
                  <a:cubicBezTo>
                    <a:pt x="1012" y="2026"/>
                    <a:pt x="1068" y="2031"/>
                    <a:pt x="1123" y="2031"/>
                  </a:cubicBezTo>
                  <a:cubicBezTo>
                    <a:pt x="1631" y="2031"/>
                    <a:pt x="2051" y="1621"/>
                    <a:pt x="2082" y="1129"/>
                  </a:cubicBezTo>
                  <a:cubicBezTo>
                    <a:pt x="2150" y="583"/>
                    <a:pt x="1741" y="71"/>
                    <a:pt x="1195" y="3"/>
                  </a:cubicBezTo>
                  <a:cubicBezTo>
                    <a:pt x="1172" y="1"/>
                    <a:pt x="1149" y="1"/>
                    <a:pt x="112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4047975" y="4314125"/>
              <a:ext cx="11975" cy="27325"/>
            </a:xfrm>
            <a:custGeom>
              <a:avLst/>
              <a:gdLst/>
              <a:ahLst/>
              <a:cxnLst/>
              <a:rect l="l" t="t" r="r" b="b"/>
              <a:pathLst>
                <a:path w="479" h="1093" extrusionOk="0">
                  <a:moveTo>
                    <a:pt x="69" y="0"/>
                  </a:moveTo>
                  <a:cubicBezTo>
                    <a:pt x="69" y="34"/>
                    <a:pt x="35" y="68"/>
                    <a:pt x="35" y="171"/>
                  </a:cubicBezTo>
                  <a:cubicBezTo>
                    <a:pt x="1" y="546"/>
                    <a:pt x="171" y="887"/>
                    <a:pt x="479" y="1092"/>
                  </a:cubicBezTo>
                  <a:cubicBezTo>
                    <a:pt x="342" y="751"/>
                    <a:pt x="206" y="376"/>
                    <a:pt x="69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4260400" y="4320750"/>
              <a:ext cx="52925" cy="50925"/>
            </a:xfrm>
            <a:custGeom>
              <a:avLst/>
              <a:gdLst/>
              <a:ahLst/>
              <a:cxnLst/>
              <a:rect l="l" t="t" r="r" b="b"/>
              <a:pathLst>
                <a:path w="2117" h="2037" extrusionOk="0">
                  <a:moveTo>
                    <a:pt x="1035" y="1"/>
                  </a:moveTo>
                  <a:cubicBezTo>
                    <a:pt x="508" y="1"/>
                    <a:pt x="66" y="392"/>
                    <a:pt x="35" y="930"/>
                  </a:cubicBezTo>
                  <a:cubicBezTo>
                    <a:pt x="0" y="1475"/>
                    <a:pt x="376" y="1987"/>
                    <a:pt x="922" y="2021"/>
                  </a:cubicBezTo>
                  <a:cubicBezTo>
                    <a:pt x="978" y="2031"/>
                    <a:pt x="1034" y="2036"/>
                    <a:pt x="1089" y="2036"/>
                  </a:cubicBezTo>
                  <a:cubicBezTo>
                    <a:pt x="1597" y="2036"/>
                    <a:pt x="2017" y="1627"/>
                    <a:pt x="2048" y="1134"/>
                  </a:cubicBezTo>
                  <a:cubicBezTo>
                    <a:pt x="2116" y="588"/>
                    <a:pt x="1707" y="76"/>
                    <a:pt x="1161" y="8"/>
                  </a:cubicBezTo>
                  <a:cubicBezTo>
                    <a:pt x="1118" y="3"/>
                    <a:pt x="1076" y="1"/>
                    <a:pt x="103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4367025" y="4333550"/>
              <a:ext cx="53775" cy="50925"/>
            </a:xfrm>
            <a:custGeom>
              <a:avLst/>
              <a:gdLst/>
              <a:ahLst/>
              <a:cxnLst/>
              <a:rect l="l" t="t" r="r" b="b"/>
              <a:pathLst>
                <a:path w="2151" h="2037" extrusionOk="0">
                  <a:moveTo>
                    <a:pt x="1075" y="1"/>
                  </a:moveTo>
                  <a:cubicBezTo>
                    <a:pt x="572" y="1"/>
                    <a:pt x="101" y="392"/>
                    <a:pt x="69" y="929"/>
                  </a:cubicBezTo>
                  <a:cubicBezTo>
                    <a:pt x="1" y="1475"/>
                    <a:pt x="410" y="1987"/>
                    <a:pt x="956" y="2021"/>
                  </a:cubicBezTo>
                  <a:cubicBezTo>
                    <a:pt x="1013" y="2031"/>
                    <a:pt x="1069" y="2036"/>
                    <a:pt x="1124" y="2036"/>
                  </a:cubicBezTo>
                  <a:cubicBezTo>
                    <a:pt x="1632" y="2036"/>
                    <a:pt x="2052" y="1627"/>
                    <a:pt x="2082" y="1134"/>
                  </a:cubicBezTo>
                  <a:cubicBezTo>
                    <a:pt x="2151" y="588"/>
                    <a:pt x="1741" y="76"/>
                    <a:pt x="1195" y="8"/>
                  </a:cubicBezTo>
                  <a:cubicBezTo>
                    <a:pt x="1155" y="3"/>
                    <a:pt x="1115" y="1"/>
                    <a:pt x="107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4473675" y="4346350"/>
              <a:ext cx="53750" cy="50900"/>
            </a:xfrm>
            <a:custGeom>
              <a:avLst/>
              <a:gdLst/>
              <a:ahLst/>
              <a:cxnLst/>
              <a:rect l="l" t="t" r="r" b="b"/>
              <a:pathLst>
                <a:path w="2150" h="2036" extrusionOk="0">
                  <a:moveTo>
                    <a:pt x="1075" y="0"/>
                  </a:moveTo>
                  <a:cubicBezTo>
                    <a:pt x="576" y="0"/>
                    <a:pt x="132" y="392"/>
                    <a:pt x="68" y="929"/>
                  </a:cubicBezTo>
                  <a:cubicBezTo>
                    <a:pt x="0" y="1475"/>
                    <a:pt x="410" y="1987"/>
                    <a:pt x="990" y="2021"/>
                  </a:cubicBezTo>
                  <a:cubicBezTo>
                    <a:pt x="1043" y="2031"/>
                    <a:pt x="1096" y="2036"/>
                    <a:pt x="1148" y="2036"/>
                  </a:cubicBezTo>
                  <a:cubicBezTo>
                    <a:pt x="1631" y="2036"/>
                    <a:pt x="2051" y="1627"/>
                    <a:pt x="2082" y="1134"/>
                  </a:cubicBezTo>
                  <a:cubicBezTo>
                    <a:pt x="2150" y="588"/>
                    <a:pt x="1740" y="76"/>
                    <a:pt x="1194" y="8"/>
                  </a:cubicBezTo>
                  <a:cubicBezTo>
                    <a:pt x="1155" y="3"/>
                    <a:pt x="1115" y="0"/>
                    <a:pt x="107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4580300" y="4359150"/>
              <a:ext cx="52925" cy="50900"/>
            </a:xfrm>
            <a:custGeom>
              <a:avLst/>
              <a:gdLst/>
              <a:ahLst/>
              <a:cxnLst/>
              <a:rect l="l" t="t" r="r" b="b"/>
              <a:pathLst>
                <a:path w="2117" h="2036" extrusionOk="0">
                  <a:moveTo>
                    <a:pt x="1035" y="0"/>
                  </a:moveTo>
                  <a:cubicBezTo>
                    <a:pt x="508" y="0"/>
                    <a:pt x="66" y="391"/>
                    <a:pt x="35" y="929"/>
                  </a:cubicBezTo>
                  <a:cubicBezTo>
                    <a:pt x="1" y="1475"/>
                    <a:pt x="376" y="1953"/>
                    <a:pt x="922" y="2021"/>
                  </a:cubicBezTo>
                  <a:cubicBezTo>
                    <a:pt x="978" y="2031"/>
                    <a:pt x="1034" y="2036"/>
                    <a:pt x="1089" y="2036"/>
                  </a:cubicBezTo>
                  <a:cubicBezTo>
                    <a:pt x="1597" y="2036"/>
                    <a:pt x="2017" y="1626"/>
                    <a:pt x="2048" y="1134"/>
                  </a:cubicBezTo>
                  <a:cubicBezTo>
                    <a:pt x="2116" y="554"/>
                    <a:pt x="1707" y="76"/>
                    <a:pt x="1161" y="8"/>
                  </a:cubicBezTo>
                  <a:cubicBezTo>
                    <a:pt x="1118" y="3"/>
                    <a:pt x="1076" y="0"/>
                    <a:pt x="103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3552350" y="4328425"/>
              <a:ext cx="54625" cy="50725"/>
            </a:xfrm>
            <a:custGeom>
              <a:avLst/>
              <a:gdLst/>
              <a:ahLst/>
              <a:cxnLst/>
              <a:rect l="l" t="t" r="r" b="b"/>
              <a:pathLst>
                <a:path w="2185" h="2029" extrusionOk="0">
                  <a:moveTo>
                    <a:pt x="1075" y="1"/>
                  </a:moveTo>
                  <a:cubicBezTo>
                    <a:pt x="576" y="1"/>
                    <a:pt x="132" y="390"/>
                    <a:pt x="69" y="896"/>
                  </a:cubicBezTo>
                  <a:cubicBezTo>
                    <a:pt x="0" y="1476"/>
                    <a:pt x="410" y="1987"/>
                    <a:pt x="990" y="2022"/>
                  </a:cubicBezTo>
                  <a:cubicBezTo>
                    <a:pt x="1030" y="2027"/>
                    <a:pt x="1070" y="2029"/>
                    <a:pt x="1109" y="2029"/>
                  </a:cubicBezTo>
                  <a:cubicBezTo>
                    <a:pt x="1604" y="2029"/>
                    <a:pt x="2019" y="1640"/>
                    <a:pt x="2082" y="1134"/>
                  </a:cubicBezTo>
                  <a:cubicBezTo>
                    <a:pt x="2184" y="554"/>
                    <a:pt x="1741" y="42"/>
                    <a:pt x="1195" y="8"/>
                  </a:cubicBezTo>
                  <a:cubicBezTo>
                    <a:pt x="1155" y="3"/>
                    <a:pt x="1115" y="1"/>
                    <a:pt x="107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3658975" y="4341375"/>
              <a:ext cx="52925" cy="50575"/>
            </a:xfrm>
            <a:custGeom>
              <a:avLst/>
              <a:gdLst/>
              <a:ahLst/>
              <a:cxnLst/>
              <a:rect l="l" t="t" r="r" b="b"/>
              <a:pathLst>
                <a:path w="2117" h="2023" extrusionOk="0">
                  <a:moveTo>
                    <a:pt x="1126" y="0"/>
                  </a:moveTo>
                  <a:cubicBezTo>
                    <a:pt x="607" y="0"/>
                    <a:pt x="134" y="366"/>
                    <a:pt x="69" y="889"/>
                  </a:cubicBezTo>
                  <a:cubicBezTo>
                    <a:pt x="1" y="1469"/>
                    <a:pt x="410" y="1981"/>
                    <a:pt x="990" y="2015"/>
                  </a:cubicBezTo>
                  <a:cubicBezTo>
                    <a:pt x="1030" y="2020"/>
                    <a:pt x="1070" y="2023"/>
                    <a:pt x="1110" y="2023"/>
                  </a:cubicBezTo>
                  <a:cubicBezTo>
                    <a:pt x="1609" y="2023"/>
                    <a:pt x="2051" y="1634"/>
                    <a:pt x="2082" y="1128"/>
                  </a:cubicBezTo>
                  <a:cubicBezTo>
                    <a:pt x="2116" y="548"/>
                    <a:pt x="1741" y="36"/>
                    <a:pt x="1195" y="2"/>
                  </a:cubicBezTo>
                  <a:cubicBezTo>
                    <a:pt x="1172" y="1"/>
                    <a:pt x="1149" y="0"/>
                    <a:pt x="112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3765625" y="4354025"/>
              <a:ext cx="52900" cy="50725"/>
            </a:xfrm>
            <a:custGeom>
              <a:avLst/>
              <a:gdLst/>
              <a:ahLst/>
              <a:cxnLst/>
              <a:rect l="l" t="t" r="r" b="b"/>
              <a:pathLst>
                <a:path w="2116" h="2029" extrusionOk="0">
                  <a:moveTo>
                    <a:pt x="1075" y="1"/>
                  </a:moveTo>
                  <a:cubicBezTo>
                    <a:pt x="576" y="1"/>
                    <a:pt x="132" y="389"/>
                    <a:pt x="68" y="895"/>
                  </a:cubicBezTo>
                  <a:cubicBezTo>
                    <a:pt x="0" y="1475"/>
                    <a:pt x="410" y="1987"/>
                    <a:pt x="990" y="2021"/>
                  </a:cubicBezTo>
                  <a:cubicBezTo>
                    <a:pt x="1030" y="2026"/>
                    <a:pt x="1070" y="2029"/>
                    <a:pt x="1109" y="2029"/>
                  </a:cubicBezTo>
                  <a:cubicBezTo>
                    <a:pt x="1608" y="2029"/>
                    <a:pt x="2050" y="1640"/>
                    <a:pt x="2082" y="1134"/>
                  </a:cubicBezTo>
                  <a:cubicBezTo>
                    <a:pt x="2116" y="554"/>
                    <a:pt x="1740" y="42"/>
                    <a:pt x="1194" y="8"/>
                  </a:cubicBezTo>
                  <a:cubicBezTo>
                    <a:pt x="1154" y="3"/>
                    <a:pt x="1115" y="1"/>
                    <a:pt x="107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873100" y="4366825"/>
              <a:ext cx="53775" cy="50725"/>
            </a:xfrm>
            <a:custGeom>
              <a:avLst/>
              <a:gdLst/>
              <a:ahLst/>
              <a:cxnLst/>
              <a:rect l="l" t="t" r="r" b="b"/>
              <a:pathLst>
                <a:path w="2151" h="2029" extrusionOk="0">
                  <a:moveTo>
                    <a:pt x="1041" y="0"/>
                  </a:moveTo>
                  <a:cubicBezTo>
                    <a:pt x="542" y="0"/>
                    <a:pt x="98" y="389"/>
                    <a:pt x="35" y="895"/>
                  </a:cubicBezTo>
                  <a:cubicBezTo>
                    <a:pt x="1" y="1475"/>
                    <a:pt x="376" y="1987"/>
                    <a:pt x="956" y="2021"/>
                  </a:cubicBezTo>
                  <a:cubicBezTo>
                    <a:pt x="996" y="2026"/>
                    <a:pt x="1036" y="2029"/>
                    <a:pt x="1075" y="2029"/>
                  </a:cubicBezTo>
                  <a:cubicBezTo>
                    <a:pt x="1575" y="2029"/>
                    <a:pt x="2016" y="1640"/>
                    <a:pt x="2048" y="1134"/>
                  </a:cubicBezTo>
                  <a:cubicBezTo>
                    <a:pt x="2150" y="554"/>
                    <a:pt x="1707" y="42"/>
                    <a:pt x="1161" y="8"/>
                  </a:cubicBezTo>
                  <a:cubicBezTo>
                    <a:pt x="1121" y="3"/>
                    <a:pt x="1081" y="0"/>
                    <a:pt x="1041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979725" y="4379625"/>
              <a:ext cx="53775" cy="50725"/>
            </a:xfrm>
            <a:custGeom>
              <a:avLst/>
              <a:gdLst/>
              <a:ahLst/>
              <a:cxnLst/>
              <a:rect l="l" t="t" r="r" b="b"/>
              <a:pathLst>
                <a:path w="2151" h="2029" extrusionOk="0">
                  <a:moveTo>
                    <a:pt x="1042" y="0"/>
                  </a:moveTo>
                  <a:cubicBezTo>
                    <a:pt x="542" y="0"/>
                    <a:pt x="98" y="389"/>
                    <a:pt x="35" y="895"/>
                  </a:cubicBezTo>
                  <a:cubicBezTo>
                    <a:pt x="1" y="1475"/>
                    <a:pt x="376" y="1987"/>
                    <a:pt x="956" y="2021"/>
                  </a:cubicBezTo>
                  <a:cubicBezTo>
                    <a:pt x="996" y="2026"/>
                    <a:pt x="1036" y="2028"/>
                    <a:pt x="1076" y="2028"/>
                  </a:cubicBezTo>
                  <a:cubicBezTo>
                    <a:pt x="1575" y="2028"/>
                    <a:pt x="2017" y="1640"/>
                    <a:pt x="2048" y="1134"/>
                  </a:cubicBezTo>
                  <a:cubicBezTo>
                    <a:pt x="2151" y="554"/>
                    <a:pt x="1707" y="42"/>
                    <a:pt x="1161" y="8"/>
                  </a:cubicBezTo>
                  <a:cubicBezTo>
                    <a:pt x="1121" y="3"/>
                    <a:pt x="1081" y="0"/>
                    <a:pt x="1042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4090625" y="4392600"/>
              <a:ext cx="47800" cy="50550"/>
            </a:xfrm>
            <a:custGeom>
              <a:avLst/>
              <a:gdLst/>
              <a:ahLst/>
              <a:cxnLst/>
              <a:rect l="l" t="t" r="r" b="b"/>
              <a:pathLst>
                <a:path w="1912" h="2022" extrusionOk="0">
                  <a:moveTo>
                    <a:pt x="683" y="1"/>
                  </a:moveTo>
                  <a:cubicBezTo>
                    <a:pt x="376" y="581"/>
                    <a:pt x="137" y="1127"/>
                    <a:pt x="1" y="1502"/>
                  </a:cubicBezTo>
                  <a:cubicBezTo>
                    <a:pt x="137" y="1741"/>
                    <a:pt x="445" y="1980"/>
                    <a:pt x="786" y="2014"/>
                  </a:cubicBezTo>
                  <a:cubicBezTo>
                    <a:pt x="826" y="2019"/>
                    <a:pt x="866" y="2021"/>
                    <a:pt x="905" y="2021"/>
                  </a:cubicBezTo>
                  <a:cubicBezTo>
                    <a:pt x="1404" y="2021"/>
                    <a:pt x="1846" y="1633"/>
                    <a:pt x="1878" y="1127"/>
                  </a:cubicBezTo>
                  <a:cubicBezTo>
                    <a:pt x="1912" y="547"/>
                    <a:pt x="1536" y="35"/>
                    <a:pt x="99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193000" y="4405200"/>
              <a:ext cx="52925" cy="50600"/>
            </a:xfrm>
            <a:custGeom>
              <a:avLst/>
              <a:gdLst/>
              <a:ahLst/>
              <a:cxnLst/>
              <a:rect l="l" t="t" r="r" b="b"/>
              <a:pathLst>
                <a:path w="2117" h="2024" extrusionOk="0">
                  <a:moveTo>
                    <a:pt x="1041" y="1"/>
                  </a:moveTo>
                  <a:cubicBezTo>
                    <a:pt x="542" y="1"/>
                    <a:pt x="98" y="390"/>
                    <a:pt x="35" y="896"/>
                  </a:cubicBezTo>
                  <a:cubicBezTo>
                    <a:pt x="1" y="1476"/>
                    <a:pt x="376" y="1988"/>
                    <a:pt x="922" y="2022"/>
                  </a:cubicBezTo>
                  <a:cubicBezTo>
                    <a:pt x="947" y="2023"/>
                    <a:pt x="971" y="2024"/>
                    <a:pt x="995" y="2024"/>
                  </a:cubicBezTo>
                  <a:cubicBezTo>
                    <a:pt x="1544" y="2024"/>
                    <a:pt x="2015" y="1657"/>
                    <a:pt x="2048" y="1134"/>
                  </a:cubicBezTo>
                  <a:cubicBezTo>
                    <a:pt x="2116" y="554"/>
                    <a:pt x="1707" y="43"/>
                    <a:pt x="1161" y="8"/>
                  </a:cubicBezTo>
                  <a:cubicBezTo>
                    <a:pt x="1121" y="3"/>
                    <a:pt x="1081" y="1"/>
                    <a:pt x="104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4299650" y="4418000"/>
              <a:ext cx="52900" cy="50600"/>
            </a:xfrm>
            <a:custGeom>
              <a:avLst/>
              <a:gdLst/>
              <a:ahLst/>
              <a:cxnLst/>
              <a:rect l="l" t="t" r="r" b="b"/>
              <a:pathLst>
                <a:path w="2116" h="2024" extrusionOk="0">
                  <a:moveTo>
                    <a:pt x="1041" y="1"/>
                  </a:moveTo>
                  <a:cubicBezTo>
                    <a:pt x="542" y="1"/>
                    <a:pt x="97" y="390"/>
                    <a:pt x="34" y="895"/>
                  </a:cubicBezTo>
                  <a:cubicBezTo>
                    <a:pt x="0" y="1476"/>
                    <a:pt x="375" y="1987"/>
                    <a:pt x="921" y="2021"/>
                  </a:cubicBezTo>
                  <a:cubicBezTo>
                    <a:pt x="946" y="2023"/>
                    <a:pt x="970" y="2024"/>
                    <a:pt x="994" y="2024"/>
                  </a:cubicBezTo>
                  <a:cubicBezTo>
                    <a:pt x="1544" y="2024"/>
                    <a:pt x="2015" y="1657"/>
                    <a:pt x="2047" y="1134"/>
                  </a:cubicBezTo>
                  <a:cubicBezTo>
                    <a:pt x="2116" y="554"/>
                    <a:pt x="1706" y="42"/>
                    <a:pt x="1160" y="8"/>
                  </a:cubicBezTo>
                  <a:cubicBezTo>
                    <a:pt x="1120" y="3"/>
                    <a:pt x="1080" y="1"/>
                    <a:pt x="104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4406275" y="4430800"/>
              <a:ext cx="52050" cy="50725"/>
            </a:xfrm>
            <a:custGeom>
              <a:avLst/>
              <a:gdLst/>
              <a:ahLst/>
              <a:cxnLst/>
              <a:rect l="l" t="t" r="r" b="b"/>
              <a:pathLst>
                <a:path w="2082" h="2029" extrusionOk="0">
                  <a:moveTo>
                    <a:pt x="1041" y="1"/>
                  </a:moveTo>
                  <a:cubicBezTo>
                    <a:pt x="542" y="1"/>
                    <a:pt x="98" y="389"/>
                    <a:pt x="35" y="895"/>
                  </a:cubicBezTo>
                  <a:cubicBezTo>
                    <a:pt x="0" y="1475"/>
                    <a:pt x="376" y="1987"/>
                    <a:pt x="956" y="2021"/>
                  </a:cubicBezTo>
                  <a:cubicBezTo>
                    <a:pt x="996" y="2026"/>
                    <a:pt x="1036" y="2029"/>
                    <a:pt x="1075" y="2029"/>
                  </a:cubicBezTo>
                  <a:cubicBezTo>
                    <a:pt x="1574" y="2029"/>
                    <a:pt x="2016" y="1640"/>
                    <a:pt x="2048" y="1134"/>
                  </a:cubicBezTo>
                  <a:cubicBezTo>
                    <a:pt x="2082" y="554"/>
                    <a:pt x="1707" y="42"/>
                    <a:pt x="1161" y="8"/>
                  </a:cubicBezTo>
                  <a:cubicBezTo>
                    <a:pt x="1121" y="3"/>
                    <a:pt x="1081" y="1"/>
                    <a:pt x="104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4512900" y="4443725"/>
              <a:ext cx="52075" cy="50600"/>
            </a:xfrm>
            <a:custGeom>
              <a:avLst/>
              <a:gdLst/>
              <a:ahLst/>
              <a:cxnLst/>
              <a:rect l="l" t="t" r="r" b="b"/>
              <a:pathLst>
                <a:path w="2083" h="2024" extrusionOk="0">
                  <a:moveTo>
                    <a:pt x="1092" y="1"/>
                  </a:moveTo>
                  <a:cubicBezTo>
                    <a:pt x="573" y="1"/>
                    <a:pt x="100" y="367"/>
                    <a:pt x="35" y="890"/>
                  </a:cubicBezTo>
                  <a:cubicBezTo>
                    <a:pt x="1" y="1470"/>
                    <a:pt x="376" y="1982"/>
                    <a:pt x="956" y="2016"/>
                  </a:cubicBezTo>
                  <a:cubicBezTo>
                    <a:pt x="996" y="2021"/>
                    <a:pt x="1036" y="2024"/>
                    <a:pt x="1076" y="2024"/>
                  </a:cubicBezTo>
                  <a:cubicBezTo>
                    <a:pt x="1575" y="2024"/>
                    <a:pt x="2017" y="1635"/>
                    <a:pt x="2048" y="1129"/>
                  </a:cubicBezTo>
                  <a:cubicBezTo>
                    <a:pt x="2082" y="549"/>
                    <a:pt x="1707" y="37"/>
                    <a:pt x="1161" y="3"/>
                  </a:cubicBezTo>
                  <a:cubicBezTo>
                    <a:pt x="1138" y="1"/>
                    <a:pt x="1115" y="1"/>
                    <a:pt x="1092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4619550" y="4456400"/>
              <a:ext cx="52900" cy="50725"/>
            </a:xfrm>
            <a:custGeom>
              <a:avLst/>
              <a:gdLst/>
              <a:ahLst/>
              <a:cxnLst/>
              <a:rect l="l" t="t" r="r" b="b"/>
              <a:pathLst>
                <a:path w="2116" h="2029" extrusionOk="0">
                  <a:moveTo>
                    <a:pt x="1041" y="0"/>
                  </a:moveTo>
                  <a:cubicBezTo>
                    <a:pt x="542" y="0"/>
                    <a:pt x="98" y="389"/>
                    <a:pt x="34" y="895"/>
                  </a:cubicBezTo>
                  <a:cubicBezTo>
                    <a:pt x="0" y="1475"/>
                    <a:pt x="376" y="1987"/>
                    <a:pt x="956" y="2021"/>
                  </a:cubicBezTo>
                  <a:cubicBezTo>
                    <a:pt x="996" y="2026"/>
                    <a:pt x="1036" y="2028"/>
                    <a:pt x="1075" y="2028"/>
                  </a:cubicBezTo>
                  <a:cubicBezTo>
                    <a:pt x="1574" y="2028"/>
                    <a:pt x="2016" y="1640"/>
                    <a:pt x="2048" y="1134"/>
                  </a:cubicBezTo>
                  <a:cubicBezTo>
                    <a:pt x="2116" y="554"/>
                    <a:pt x="1706" y="42"/>
                    <a:pt x="1160" y="8"/>
                  </a:cubicBezTo>
                  <a:cubicBezTo>
                    <a:pt x="1120" y="3"/>
                    <a:pt x="1080" y="0"/>
                    <a:pt x="1041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3505425" y="4430775"/>
              <a:ext cx="39275" cy="50575"/>
            </a:xfrm>
            <a:custGeom>
              <a:avLst/>
              <a:gdLst/>
              <a:ahLst/>
              <a:cxnLst/>
              <a:rect l="l" t="t" r="r" b="b"/>
              <a:pathLst>
                <a:path w="1571" h="2023" extrusionOk="0">
                  <a:moveTo>
                    <a:pt x="472" y="0"/>
                  </a:moveTo>
                  <a:cubicBezTo>
                    <a:pt x="305" y="0"/>
                    <a:pt x="141" y="61"/>
                    <a:pt x="1" y="146"/>
                  </a:cubicBezTo>
                  <a:cubicBezTo>
                    <a:pt x="69" y="794"/>
                    <a:pt x="239" y="1408"/>
                    <a:pt x="444" y="2022"/>
                  </a:cubicBezTo>
                  <a:cubicBezTo>
                    <a:pt x="922" y="2022"/>
                    <a:pt x="1400" y="1647"/>
                    <a:pt x="1502" y="1135"/>
                  </a:cubicBezTo>
                  <a:cubicBezTo>
                    <a:pt x="1570" y="555"/>
                    <a:pt x="1161" y="43"/>
                    <a:pt x="581" y="9"/>
                  </a:cubicBezTo>
                  <a:cubicBezTo>
                    <a:pt x="544" y="3"/>
                    <a:pt x="508" y="0"/>
                    <a:pt x="472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3598425" y="4443600"/>
              <a:ext cx="52900" cy="50600"/>
            </a:xfrm>
            <a:custGeom>
              <a:avLst/>
              <a:gdLst/>
              <a:ahLst/>
              <a:cxnLst/>
              <a:rect l="l" t="t" r="r" b="b"/>
              <a:pathLst>
                <a:path w="2116" h="2024" extrusionOk="0">
                  <a:moveTo>
                    <a:pt x="1007" y="0"/>
                  </a:moveTo>
                  <a:cubicBezTo>
                    <a:pt x="508" y="0"/>
                    <a:pt x="66" y="389"/>
                    <a:pt x="34" y="895"/>
                  </a:cubicBezTo>
                  <a:cubicBezTo>
                    <a:pt x="0" y="1475"/>
                    <a:pt x="375" y="1987"/>
                    <a:pt x="921" y="2021"/>
                  </a:cubicBezTo>
                  <a:cubicBezTo>
                    <a:pt x="943" y="2023"/>
                    <a:pt x="965" y="2023"/>
                    <a:pt x="986" y="2023"/>
                  </a:cubicBezTo>
                  <a:cubicBezTo>
                    <a:pt x="1476" y="2023"/>
                    <a:pt x="1949" y="1657"/>
                    <a:pt x="2047" y="1134"/>
                  </a:cubicBezTo>
                  <a:cubicBezTo>
                    <a:pt x="2116" y="554"/>
                    <a:pt x="1706" y="42"/>
                    <a:pt x="1126" y="8"/>
                  </a:cubicBezTo>
                  <a:cubicBezTo>
                    <a:pt x="1086" y="3"/>
                    <a:pt x="1046" y="0"/>
                    <a:pt x="1007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3705050" y="4456525"/>
              <a:ext cx="52900" cy="50475"/>
            </a:xfrm>
            <a:custGeom>
              <a:avLst/>
              <a:gdLst/>
              <a:ahLst/>
              <a:cxnLst/>
              <a:rect l="l" t="t" r="r" b="b"/>
              <a:pathLst>
                <a:path w="2116" h="2019" extrusionOk="0">
                  <a:moveTo>
                    <a:pt x="1058" y="1"/>
                  </a:moveTo>
                  <a:cubicBezTo>
                    <a:pt x="538" y="1"/>
                    <a:pt x="67" y="367"/>
                    <a:pt x="35" y="890"/>
                  </a:cubicBezTo>
                  <a:cubicBezTo>
                    <a:pt x="0" y="1470"/>
                    <a:pt x="376" y="1982"/>
                    <a:pt x="922" y="2016"/>
                  </a:cubicBezTo>
                  <a:cubicBezTo>
                    <a:pt x="943" y="2017"/>
                    <a:pt x="965" y="2018"/>
                    <a:pt x="986" y="2018"/>
                  </a:cubicBezTo>
                  <a:cubicBezTo>
                    <a:pt x="1476" y="2018"/>
                    <a:pt x="1950" y="1652"/>
                    <a:pt x="2048" y="1129"/>
                  </a:cubicBezTo>
                  <a:cubicBezTo>
                    <a:pt x="2116" y="549"/>
                    <a:pt x="1707" y="37"/>
                    <a:pt x="1126" y="3"/>
                  </a:cubicBezTo>
                  <a:cubicBezTo>
                    <a:pt x="1103" y="1"/>
                    <a:pt x="1080" y="1"/>
                    <a:pt x="105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3811675" y="4468150"/>
              <a:ext cx="52075" cy="50925"/>
            </a:xfrm>
            <a:custGeom>
              <a:avLst/>
              <a:gdLst/>
              <a:ahLst/>
              <a:cxnLst/>
              <a:rect l="l" t="t" r="r" b="b"/>
              <a:pathLst>
                <a:path w="2083" h="2037" extrusionOk="0">
                  <a:moveTo>
                    <a:pt x="968" y="1"/>
                  </a:moveTo>
                  <a:cubicBezTo>
                    <a:pt x="485" y="1"/>
                    <a:pt x="66" y="410"/>
                    <a:pt x="35" y="903"/>
                  </a:cubicBezTo>
                  <a:cubicBezTo>
                    <a:pt x="1" y="1449"/>
                    <a:pt x="376" y="1961"/>
                    <a:pt x="922" y="2029"/>
                  </a:cubicBezTo>
                  <a:cubicBezTo>
                    <a:pt x="962" y="2034"/>
                    <a:pt x="1002" y="2036"/>
                    <a:pt x="1041" y="2036"/>
                  </a:cubicBezTo>
                  <a:cubicBezTo>
                    <a:pt x="1541" y="2036"/>
                    <a:pt x="1985" y="1645"/>
                    <a:pt x="2048" y="1107"/>
                  </a:cubicBezTo>
                  <a:cubicBezTo>
                    <a:pt x="2082" y="596"/>
                    <a:pt x="1707" y="84"/>
                    <a:pt x="1127" y="15"/>
                  </a:cubicBezTo>
                  <a:cubicBezTo>
                    <a:pt x="1074" y="6"/>
                    <a:pt x="1021" y="1"/>
                    <a:pt x="96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3916600" y="4482000"/>
              <a:ext cx="54625" cy="50575"/>
            </a:xfrm>
            <a:custGeom>
              <a:avLst/>
              <a:gdLst/>
              <a:ahLst/>
              <a:cxnLst/>
              <a:rect l="l" t="t" r="r" b="b"/>
              <a:pathLst>
                <a:path w="2185" h="2023" extrusionOk="0">
                  <a:moveTo>
                    <a:pt x="1076" y="0"/>
                  </a:moveTo>
                  <a:cubicBezTo>
                    <a:pt x="577" y="0"/>
                    <a:pt x="135" y="389"/>
                    <a:pt x="103" y="895"/>
                  </a:cubicBezTo>
                  <a:cubicBezTo>
                    <a:pt x="1" y="1475"/>
                    <a:pt x="444" y="1987"/>
                    <a:pt x="990" y="2021"/>
                  </a:cubicBezTo>
                  <a:cubicBezTo>
                    <a:pt x="1012" y="2022"/>
                    <a:pt x="1034" y="2023"/>
                    <a:pt x="1055" y="2023"/>
                  </a:cubicBezTo>
                  <a:cubicBezTo>
                    <a:pt x="1545" y="2023"/>
                    <a:pt x="2018" y="1656"/>
                    <a:pt x="2117" y="1134"/>
                  </a:cubicBezTo>
                  <a:cubicBezTo>
                    <a:pt x="2185" y="553"/>
                    <a:pt x="1775" y="42"/>
                    <a:pt x="1195" y="7"/>
                  </a:cubicBezTo>
                  <a:cubicBezTo>
                    <a:pt x="1155" y="2"/>
                    <a:pt x="1115" y="0"/>
                    <a:pt x="107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4022400" y="4494075"/>
              <a:ext cx="54600" cy="50575"/>
            </a:xfrm>
            <a:custGeom>
              <a:avLst/>
              <a:gdLst/>
              <a:ahLst/>
              <a:cxnLst/>
              <a:rect l="l" t="t" r="r" b="b"/>
              <a:pathLst>
                <a:path w="2184" h="2023" extrusionOk="0">
                  <a:moveTo>
                    <a:pt x="1130" y="0"/>
                  </a:moveTo>
                  <a:cubicBezTo>
                    <a:pt x="640" y="0"/>
                    <a:pt x="168" y="366"/>
                    <a:pt x="102" y="889"/>
                  </a:cubicBezTo>
                  <a:cubicBezTo>
                    <a:pt x="0" y="1435"/>
                    <a:pt x="444" y="1947"/>
                    <a:pt x="990" y="2015"/>
                  </a:cubicBezTo>
                  <a:cubicBezTo>
                    <a:pt x="1030" y="2020"/>
                    <a:pt x="1069" y="2023"/>
                    <a:pt x="1109" y="2023"/>
                  </a:cubicBezTo>
                  <a:cubicBezTo>
                    <a:pt x="1608" y="2023"/>
                    <a:pt x="2050" y="1632"/>
                    <a:pt x="2082" y="1094"/>
                  </a:cubicBezTo>
                  <a:cubicBezTo>
                    <a:pt x="2184" y="548"/>
                    <a:pt x="1740" y="36"/>
                    <a:pt x="1194" y="2"/>
                  </a:cubicBezTo>
                  <a:cubicBezTo>
                    <a:pt x="1173" y="1"/>
                    <a:pt x="1151" y="0"/>
                    <a:pt x="1130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4129875" y="4506550"/>
              <a:ext cx="53775" cy="50900"/>
            </a:xfrm>
            <a:custGeom>
              <a:avLst/>
              <a:gdLst/>
              <a:ahLst/>
              <a:cxnLst/>
              <a:rect l="l" t="t" r="r" b="b"/>
              <a:pathLst>
                <a:path w="2151" h="2036" extrusionOk="0">
                  <a:moveTo>
                    <a:pt x="1002" y="0"/>
                  </a:moveTo>
                  <a:cubicBezTo>
                    <a:pt x="519" y="0"/>
                    <a:pt x="100" y="410"/>
                    <a:pt x="69" y="902"/>
                  </a:cubicBezTo>
                  <a:cubicBezTo>
                    <a:pt x="1" y="1448"/>
                    <a:pt x="410" y="1960"/>
                    <a:pt x="956" y="2028"/>
                  </a:cubicBezTo>
                  <a:cubicBezTo>
                    <a:pt x="996" y="2033"/>
                    <a:pt x="1036" y="2036"/>
                    <a:pt x="1075" y="2036"/>
                  </a:cubicBezTo>
                  <a:cubicBezTo>
                    <a:pt x="1574" y="2036"/>
                    <a:pt x="2016" y="1645"/>
                    <a:pt x="2048" y="1107"/>
                  </a:cubicBezTo>
                  <a:cubicBezTo>
                    <a:pt x="2150" y="561"/>
                    <a:pt x="1707" y="49"/>
                    <a:pt x="1161" y="15"/>
                  </a:cubicBezTo>
                  <a:cubicBezTo>
                    <a:pt x="1107" y="5"/>
                    <a:pt x="1055" y="0"/>
                    <a:pt x="1002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4236500" y="4519350"/>
              <a:ext cx="53775" cy="50900"/>
            </a:xfrm>
            <a:custGeom>
              <a:avLst/>
              <a:gdLst/>
              <a:ahLst/>
              <a:cxnLst/>
              <a:rect l="l" t="t" r="r" b="b"/>
              <a:pathLst>
                <a:path w="2151" h="2036" extrusionOk="0">
                  <a:moveTo>
                    <a:pt x="1003" y="0"/>
                  </a:moveTo>
                  <a:cubicBezTo>
                    <a:pt x="520" y="0"/>
                    <a:pt x="100" y="409"/>
                    <a:pt x="69" y="902"/>
                  </a:cubicBezTo>
                  <a:cubicBezTo>
                    <a:pt x="1" y="1448"/>
                    <a:pt x="410" y="1960"/>
                    <a:pt x="956" y="2028"/>
                  </a:cubicBezTo>
                  <a:cubicBezTo>
                    <a:pt x="996" y="2033"/>
                    <a:pt x="1036" y="2036"/>
                    <a:pt x="1076" y="2036"/>
                  </a:cubicBezTo>
                  <a:cubicBezTo>
                    <a:pt x="1575" y="2036"/>
                    <a:pt x="2017" y="1644"/>
                    <a:pt x="2048" y="1107"/>
                  </a:cubicBezTo>
                  <a:cubicBezTo>
                    <a:pt x="2151" y="561"/>
                    <a:pt x="1707" y="49"/>
                    <a:pt x="1161" y="15"/>
                  </a:cubicBezTo>
                  <a:cubicBezTo>
                    <a:pt x="1108" y="5"/>
                    <a:pt x="1055" y="0"/>
                    <a:pt x="1003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4342300" y="4533175"/>
              <a:ext cx="54625" cy="50600"/>
            </a:xfrm>
            <a:custGeom>
              <a:avLst/>
              <a:gdLst/>
              <a:ahLst/>
              <a:cxnLst/>
              <a:rect l="l" t="t" r="r" b="b"/>
              <a:pathLst>
                <a:path w="2185" h="2024" extrusionOk="0">
                  <a:moveTo>
                    <a:pt x="1075" y="0"/>
                  </a:moveTo>
                  <a:cubicBezTo>
                    <a:pt x="576" y="0"/>
                    <a:pt x="134" y="389"/>
                    <a:pt x="103" y="895"/>
                  </a:cubicBezTo>
                  <a:cubicBezTo>
                    <a:pt x="0" y="1475"/>
                    <a:pt x="444" y="1987"/>
                    <a:pt x="990" y="2021"/>
                  </a:cubicBezTo>
                  <a:cubicBezTo>
                    <a:pt x="1013" y="2023"/>
                    <a:pt x="1036" y="2023"/>
                    <a:pt x="1059" y="2023"/>
                  </a:cubicBezTo>
                  <a:cubicBezTo>
                    <a:pt x="1578" y="2023"/>
                    <a:pt x="2049" y="1657"/>
                    <a:pt x="2082" y="1134"/>
                  </a:cubicBezTo>
                  <a:cubicBezTo>
                    <a:pt x="2184" y="554"/>
                    <a:pt x="1741" y="42"/>
                    <a:pt x="1195" y="8"/>
                  </a:cubicBezTo>
                  <a:cubicBezTo>
                    <a:pt x="1154" y="3"/>
                    <a:pt x="1115" y="0"/>
                    <a:pt x="107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4448925" y="4545975"/>
              <a:ext cx="54625" cy="50600"/>
            </a:xfrm>
            <a:custGeom>
              <a:avLst/>
              <a:gdLst/>
              <a:ahLst/>
              <a:cxnLst/>
              <a:rect l="l" t="t" r="r" b="b"/>
              <a:pathLst>
                <a:path w="2185" h="2024" extrusionOk="0">
                  <a:moveTo>
                    <a:pt x="1075" y="0"/>
                  </a:moveTo>
                  <a:cubicBezTo>
                    <a:pt x="576" y="0"/>
                    <a:pt x="135" y="389"/>
                    <a:pt x="103" y="895"/>
                  </a:cubicBezTo>
                  <a:cubicBezTo>
                    <a:pt x="1" y="1475"/>
                    <a:pt x="444" y="1987"/>
                    <a:pt x="990" y="2021"/>
                  </a:cubicBezTo>
                  <a:cubicBezTo>
                    <a:pt x="1013" y="2022"/>
                    <a:pt x="1036" y="2023"/>
                    <a:pt x="1059" y="2023"/>
                  </a:cubicBezTo>
                  <a:cubicBezTo>
                    <a:pt x="1578" y="2023"/>
                    <a:pt x="2049" y="1657"/>
                    <a:pt x="2082" y="1134"/>
                  </a:cubicBezTo>
                  <a:cubicBezTo>
                    <a:pt x="2184" y="554"/>
                    <a:pt x="1741" y="42"/>
                    <a:pt x="1195" y="8"/>
                  </a:cubicBezTo>
                  <a:cubicBezTo>
                    <a:pt x="1155" y="3"/>
                    <a:pt x="1115" y="0"/>
                    <a:pt x="107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4555550" y="4558050"/>
              <a:ext cx="54625" cy="50600"/>
            </a:xfrm>
            <a:custGeom>
              <a:avLst/>
              <a:gdLst/>
              <a:ahLst/>
              <a:cxnLst/>
              <a:rect l="l" t="t" r="r" b="b"/>
              <a:pathLst>
                <a:path w="2185" h="2024" extrusionOk="0">
                  <a:moveTo>
                    <a:pt x="1131" y="0"/>
                  </a:moveTo>
                  <a:cubicBezTo>
                    <a:pt x="641" y="0"/>
                    <a:pt x="169" y="367"/>
                    <a:pt x="103" y="890"/>
                  </a:cubicBezTo>
                  <a:cubicBezTo>
                    <a:pt x="1" y="1436"/>
                    <a:pt x="445" y="1947"/>
                    <a:pt x="991" y="2016"/>
                  </a:cubicBezTo>
                  <a:cubicBezTo>
                    <a:pt x="1030" y="2021"/>
                    <a:pt x="1070" y="2023"/>
                    <a:pt x="1110" y="2023"/>
                  </a:cubicBezTo>
                  <a:cubicBezTo>
                    <a:pt x="1609" y="2023"/>
                    <a:pt x="2051" y="1632"/>
                    <a:pt x="2082" y="1094"/>
                  </a:cubicBezTo>
                  <a:cubicBezTo>
                    <a:pt x="2185" y="548"/>
                    <a:pt x="1741" y="37"/>
                    <a:pt x="1195" y="2"/>
                  </a:cubicBezTo>
                  <a:cubicBezTo>
                    <a:pt x="1174" y="1"/>
                    <a:pt x="1152" y="0"/>
                    <a:pt x="1131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3537000" y="4527800"/>
              <a:ext cx="46075" cy="49950"/>
            </a:xfrm>
            <a:custGeom>
              <a:avLst/>
              <a:gdLst/>
              <a:ahLst/>
              <a:cxnLst/>
              <a:rect l="l" t="t" r="r" b="b"/>
              <a:pathLst>
                <a:path w="1843" h="1998" extrusionOk="0">
                  <a:moveTo>
                    <a:pt x="678" y="0"/>
                  </a:moveTo>
                  <a:cubicBezTo>
                    <a:pt x="416" y="0"/>
                    <a:pt x="197" y="123"/>
                    <a:pt x="0" y="291"/>
                  </a:cubicBezTo>
                  <a:cubicBezTo>
                    <a:pt x="273" y="871"/>
                    <a:pt x="580" y="1451"/>
                    <a:pt x="921" y="1997"/>
                  </a:cubicBezTo>
                  <a:cubicBezTo>
                    <a:pt x="1331" y="1895"/>
                    <a:pt x="1672" y="1554"/>
                    <a:pt x="1775" y="1110"/>
                  </a:cubicBezTo>
                  <a:cubicBezTo>
                    <a:pt x="1843" y="564"/>
                    <a:pt x="1433" y="52"/>
                    <a:pt x="853" y="18"/>
                  </a:cubicBezTo>
                  <a:cubicBezTo>
                    <a:pt x="793" y="6"/>
                    <a:pt x="734" y="0"/>
                    <a:pt x="678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3635100" y="4540675"/>
              <a:ext cx="54625" cy="50775"/>
            </a:xfrm>
            <a:custGeom>
              <a:avLst/>
              <a:gdLst/>
              <a:ahLst/>
              <a:cxnLst/>
              <a:rect l="l" t="t" r="r" b="b"/>
              <a:pathLst>
                <a:path w="2185" h="2031" extrusionOk="0">
                  <a:moveTo>
                    <a:pt x="1036" y="0"/>
                  </a:moveTo>
                  <a:cubicBezTo>
                    <a:pt x="553" y="0"/>
                    <a:pt x="133" y="409"/>
                    <a:pt x="103" y="902"/>
                  </a:cubicBezTo>
                  <a:cubicBezTo>
                    <a:pt x="0" y="1448"/>
                    <a:pt x="444" y="1960"/>
                    <a:pt x="990" y="2028"/>
                  </a:cubicBezTo>
                  <a:cubicBezTo>
                    <a:pt x="1011" y="2030"/>
                    <a:pt x="1033" y="2030"/>
                    <a:pt x="1054" y="2030"/>
                  </a:cubicBezTo>
                  <a:cubicBezTo>
                    <a:pt x="1544" y="2030"/>
                    <a:pt x="2018" y="1663"/>
                    <a:pt x="2116" y="1107"/>
                  </a:cubicBezTo>
                  <a:cubicBezTo>
                    <a:pt x="2184" y="561"/>
                    <a:pt x="1775" y="49"/>
                    <a:pt x="1195" y="15"/>
                  </a:cubicBezTo>
                  <a:cubicBezTo>
                    <a:pt x="1141" y="5"/>
                    <a:pt x="1088" y="0"/>
                    <a:pt x="103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3741725" y="4553475"/>
              <a:ext cx="54625" cy="50775"/>
            </a:xfrm>
            <a:custGeom>
              <a:avLst/>
              <a:gdLst/>
              <a:ahLst/>
              <a:cxnLst/>
              <a:rect l="l" t="t" r="r" b="b"/>
              <a:pathLst>
                <a:path w="2185" h="2031" extrusionOk="0">
                  <a:moveTo>
                    <a:pt x="1036" y="0"/>
                  </a:moveTo>
                  <a:cubicBezTo>
                    <a:pt x="554" y="0"/>
                    <a:pt x="134" y="409"/>
                    <a:pt x="103" y="902"/>
                  </a:cubicBezTo>
                  <a:cubicBezTo>
                    <a:pt x="1" y="1448"/>
                    <a:pt x="444" y="1960"/>
                    <a:pt x="990" y="2028"/>
                  </a:cubicBezTo>
                  <a:cubicBezTo>
                    <a:pt x="1012" y="2030"/>
                    <a:pt x="1033" y="2030"/>
                    <a:pt x="1055" y="2030"/>
                  </a:cubicBezTo>
                  <a:cubicBezTo>
                    <a:pt x="1544" y="2030"/>
                    <a:pt x="2018" y="1662"/>
                    <a:pt x="2116" y="1107"/>
                  </a:cubicBezTo>
                  <a:cubicBezTo>
                    <a:pt x="2185" y="561"/>
                    <a:pt x="1775" y="49"/>
                    <a:pt x="1195" y="15"/>
                  </a:cubicBezTo>
                  <a:cubicBezTo>
                    <a:pt x="1142" y="5"/>
                    <a:pt x="1089" y="0"/>
                    <a:pt x="103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3848375" y="4566250"/>
              <a:ext cx="54600" cy="50800"/>
            </a:xfrm>
            <a:custGeom>
              <a:avLst/>
              <a:gdLst/>
              <a:ahLst/>
              <a:cxnLst/>
              <a:rect l="l" t="t" r="r" b="b"/>
              <a:pathLst>
                <a:path w="2184" h="2032" extrusionOk="0">
                  <a:moveTo>
                    <a:pt x="1036" y="1"/>
                  </a:moveTo>
                  <a:cubicBezTo>
                    <a:pt x="553" y="1"/>
                    <a:pt x="133" y="410"/>
                    <a:pt x="102" y="903"/>
                  </a:cubicBezTo>
                  <a:cubicBezTo>
                    <a:pt x="0" y="1449"/>
                    <a:pt x="444" y="1961"/>
                    <a:pt x="990" y="2029"/>
                  </a:cubicBezTo>
                  <a:cubicBezTo>
                    <a:pt x="1011" y="2030"/>
                    <a:pt x="1033" y="2031"/>
                    <a:pt x="1054" y="2031"/>
                  </a:cubicBezTo>
                  <a:cubicBezTo>
                    <a:pt x="1544" y="2031"/>
                    <a:pt x="2018" y="1663"/>
                    <a:pt x="2116" y="1108"/>
                  </a:cubicBezTo>
                  <a:cubicBezTo>
                    <a:pt x="2184" y="562"/>
                    <a:pt x="1774" y="50"/>
                    <a:pt x="1194" y="16"/>
                  </a:cubicBezTo>
                  <a:cubicBezTo>
                    <a:pt x="1141" y="6"/>
                    <a:pt x="1088" y="1"/>
                    <a:pt x="103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3955000" y="4577525"/>
              <a:ext cx="53775" cy="50925"/>
            </a:xfrm>
            <a:custGeom>
              <a:avLst/>
              <a:gdLst/>
              <a:ahLst/>
              <a:cxnLst/>
              <a:rect l="l" t="t" r="r" b="b"/>
              <a:pathLst>
                <a:path w="2151" h="2037" extrusionOk="0">
                  <a:moveTo>
                    <a:pt x="1042" y="1"/>
                  </a:moveTo>
                  <a:cubicBezTo>
                    <a:pt x="542" y="1"/>
                    <a:pt x="100" y="392"/>
                    <a:pt x="69" y="930"/>
                  </a:cubicBezTo>
                  <a:cubicBezTo>
                    <a:pt x="0" y="1476"/>
                    <a:pt x="410" y="1987"/>
                    <a:pt x="956" y="2022"/>
                  </a:cubicBezTo>
                  <a:cubicBezTo>
                    <a:pt x="1009" y="2032"/>
                    <a:pt x="1062" y="2036"/>
                    <a:pt x="1114" y="2036"/>
                  </a:cubicBezTo>
                  <a:cubicBezTo>
                    <a:pt x="1597" y="2036"/>
                    <a:pt x="2017" y="1627"/>
                    <a:pt x="2048" y="1134"/>
                  </a:cubicBezTo>
                  <a:cubicBezTo>
                    <a:pt x="2150" y="588"/>
                    <a:pt x="1707" y="76"/>
                    <a:pt x="1161" y="8"/>
                  </a:cubicBezTo>
                  <a:cubicBezTo>
                    <a:pt x="1121" y="3"/>
                    <a:pt x="1081" y="1"/>
                    <a:pt x="1042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4060775" y="4591175"/>
              <a:ext cx="54625" cy="50075"/>
            </a:xfrm>
            <a:custGeom>
              <a:avLst/>
              <a:gdLst/>
              <a:ahLst/>
              <a:cxnLst/>
              <a:rect l="l" t="t" r="r" b="b"/>
              <a:pathLst>
                <a:path w="2185" h="2003" extrusionOk="0">
                  <a:moveTo>
                    <a:pt x="1083" y="1"/>
                  </a:moveTo>
                  <a:cubicBezTo>
                    <a:pt x="610" y="1"/>
                    <a:pt x="166" y="390"/>
                    <a:pt x="103" y="895"/>
                  </a:cubicBezTo>
                  <a:cubicBezTo>
                    <a:pt x="1" y="1441"/>
                    <a:pt x="444" y="1953"/>
                    <a:pt x="990" y="1987"/>
                  </a:cubicBezTo>
                  <a:cubicBezTo>
                    <a:pt x="1044" y="1997"/>
                    <a:pt x="1096" y="2002"/>
                    <a:pt x="1149" y="2002"/>
                  </a:cubicBezTo>
                  <a:cubicBezTo>
                    <a:pt x="1632" y="2002"/>
                    <a:pt x="2051" y="1593"/>
                    <a:pt x="2082" y="1100"/>
                  </a:cubicBezTo>
                  <a:cubicBezTo>
                    <a:pt x="2185" y="554"/>
                    <a:pt x="1741" y="42"/>
                    <a:pt x="1195" y="8"/>
                  </a:cubicBezTo>
                  <a:cubicBezTo>
                    <a:pt x="1157" y="3"/>
                    <a:pt x="1120" y="1"/>
                    <a:pt x="108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4168275" y="4604650"/>
              <a:ext cx="54625" cy="50775"/>
            </a:xfrm>
            <a:custGeom>
              <a:avLst/>
              <a:gdLst/>
              <a:ahLst/>
              <a:cxnLst/>
              <a:rect l="l" t="t" r="r" b="b"/>
              <a:pathLst>
                <a:path w="2185" h="2031" extrusionOk="0">
                  <a:moveTo>
                    <a:pt x="1036" y="0"/>
                  </a:moveTo>
                  <a:cubicBezTo>
                    <a:pt x="553" y="0"/>
                    <a:pt x="133" y="410"/>
                    <a:pt x="103" y="902"/>
                  </a:cubicBezTo>
                  <a:cubicBezTo>
                    <a:pt x="0" y="1448"/>
                    <a:pt x="444" y="1960"/>
                    <a:pt x="990" y="2028"/>
                  </a:cubicBezTo>
                  <a:cubicBezTo>
                    <a:pt x="1011" y="2030"/>
                    <a:pt x="1033" y="2031"/>
                    <a:pt x="1054" y="2031"/>
                  </a:cubicBezTo>
                  <a:cubicBezTo>
                    <a:pt x="1544" y="2031"/>
                    <a:pt x="2016" y="1663"/>
                    <a:pt x="2082" y="1107"/>
                  </a:cubicBezTo>
                  <a:cubicBezTo>
                    <a:pt x="2184" y="561"/>
                    <a:pt x="1740" y="49"/>
                    <a:pt x="1194" y="15"/>
                  </a:cubicBezTo>
                  <a:cubicBezTo>
                    <a:pt x="1141" y="5"/>
                    <a:pt x="1088" y="0"/>
                    <a:pt x="103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4274900" y="4617450"/>
              <a:ext cx="54625" cy="50775"/>
            </a:xfrm>
            <a:custGeom>
              <a:avLst/>
              <a:gdLst/>
              <a:ahLst/>
              <a:cxnLst/>
              <a:rect l="l" t="t" r="r" b="b"/>
              <a:pathLst>
                <a:path w="2185" h="2031" extrusionOk="0">
                  <a:moveTo>
                    <a:pt x="1036" y="0"/>
                  </a:moveTo>
                  <a:cubicBezTo>
                    <a:pt x="553" y="0"/>
                    <a:pt x="134" y="410"/>
                    <a:pt x="103" y="902"/>
                  </a:cubicBezTo>
                  <a:cubicBezTo>
                    <a:pt x="1" y="1448"/>
                    <a:pt x="444" y="1960"/>
                    <a:pt x="990" y="2028"/>
                  </a:cubicBezTo>
                  <a:cubicBezTo>
                    <a:pt x="1012" y="2030"/>
                    <a:pt x="1033" y="2030"/>
                    <a:pt x="1055" y="2030"/>
                  </a:cubicBezTo>
                  <a:cubicBezTo>
                    <a:pt x="1544" y="2030"/>
                    <a:pt x="2017" y="1663"/>
                    <a:pt x="2082" y="1107"/>
                  </a:cubicBezTo>
                  <a:cubicBezTo>
                    <a:pt x="2184" y="561"/>
                    <a:pt x="1741" y="49"/>
                    <a:pt x="1195" y="15"/>
                  </a:cubicBezTo>
                  <a:cubicBezTo>
                    <a:pt x="1142" y="5"/>
                    <a:pt x="1089" y="0"/>
                    <a:pt x="103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4381525" y="4630425"/>
              <a:ext cx="53775" cy="50600"/>
            </a:xfrm>
            <a:custGeom>
              <a:avLst/>
              <a:gdLst/>
              <a:ahLst/>
              <a:cxnLst/>
              <a:rect l="l" t="t" r="r" b="b"/>
              <a:pathLst>
                <a:path w="2151" h="2024" extrusionOk="0">
                  <a:moveTo>
                    <a:pt x="1076" y="0"/>
                  </a:moveTo>
                  <a:cubicBezTo>
                    <a:pt x="577" y="0"/>
                    <a:pt x="135" y="389"/>
                    <a:pt x="103" y="895"/>
                  </a:cubicBezTo>
                  <a:cubicBezTo>
                    <a:pt x="1" y="1441"/>
                    <a:pt x="444" y="1953"/>
                    <a:pt x="990" y="2021"/>
                  </a:cubicBezTo>
                  <a:cubicBezTo>
                    <a:pt x="1012" y="2023"/>
                    <a:pt x="1034" y="2023"/>
                    <a:pt x="1055" y="2023"/>
                  </a:cubicBezTo>
                  <a:cubicBezTo>
                    <a:pt x="1545" y="2023"/>
                    <a:pt x="2018" y="1655"/>
                    <a:pt x="2117" y="1100"/>
                  </a:cubicBezTo>
                  <a:cubicBezTo>
                    <a:pt x="2151" y="554"/>
                    <a:pt x="1741" y="42"/>
                    <a:pt x="1195" y="8"/>
                  </a:cubicBezTo>
                  <a:cubicBezTo>
                    <a:pt x="1155" y="3"/>
                    <a:pt x="1115" y="0"/>
                    <a:pt x="107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4489875" y="4642175"/>
              <a:ext cx="52050" cy="50250"/>
            </a:xfrm>
            <a:custGeom>
              <a:avLst/>
              <a:gdLst/>
              <a:ahLst/>
              <a:cxnLst/>
              <a:rect l="l" t="t" r="r" b="b"/>
              <a:pathLst>
                <a:path w="2082" h="2010" extrusionOk="0">
                  <a:moveTo>
                    <a:pt x="968" y="1"/>
                  </a:moveTo>
                  <a:cubicBezTo>
                    <a:pt x="485" y="1"/>
                    <a:pt x="65" y="410"/>
                    <a:pt x="35" y="903"/>
                  </a:cubicBezTo>
                  <a:cubicBezTo>
                    <a:pt x="1" y="1449"/>
                    <a:pt x="376" y="1961"/>
                    <a:pt x="922" y="1995"/>
                  </a:cubicBezTo>
                  <a:cubicBezTo>
                    <a:pt x="975" y="2005"/>
                    <a:pt x="1028" y="2010"/>
                    <a:pt x="1080" y="2010"/>
                  </a:cubicBezTo>
                  <a:cubicBezTo>
                    <a:pt x="1563" y="2010"/>
                    <a:pt x="1986" y="1600"/>
                    <a:pt x="2048" y="1108"/>
                  </a:cubicBezTo>
                  <a:cubicBezTo>
                    <a:pt x="2082" y="596"/>
                    <a:pt x="1707" y="84"/>
                    <a:pt x="1127" y="16"/>
                  </a:cubicBezTo>
                  <a:cubicBezTo>
                    <a:pt x="1073" y="6"/>
                    <a:pt x="1020" y="1"/>
                    <a:pt x="96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3603525" y="4642550"/>
              <a:ext cx="22200" cy="26475"/>
            </a:xfrm>
            <a:custGeom>
              <a:avLst/>
              <a:gdLst/>
              <a:ahLst/>
              <a:cxnLst/>
              <a:rect l="l" t="t" r="r" b="b"/>
              <a:pathLst>
                <a:path w="888" h="1059" extrusionOk="0">
                  <a:moveTo>
                    <a:pt x="1" y="1"/>
                  </a:moveTo>
                  <a:lnTo>
                    <a:pt x="1" y="1"/>
                  </a:lnTo>
                  <a:cubicBezTo>
                    <a:pt x="240" y="376"/>
                    <a:pt x="547" y="717"/>
                    <a:pt x="854" y="1058"/>
                  </a:cubicBezTo>
                  <a:cubicBezTo>
                    <a:pt x="888" y="547"/>
                    <a:pt x="547" y="69"/>
                    <a:pt x="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3681150" y="4654975"/>
              <a:ext cx="52075" cy="50250"/>
            </a:xfrm>
            <a:custGeom>
              <a:avLst/>
              <a:gdLst/>
              <a:ahLst/>
              <a:cxnLst/>
              <a:rect l="l" t="t" r="r" b="b"/>
              <a:pathLst>
                <a:path w="2083" h="2010" extrusionOk="0">
                  <a:moveTo>
                    <a:pt x="1003" y="1"/>
                  </a:moveTo>
                  <a:cubicBezTo>
                    <a:pt x="519" y="1"/>
                    <a:pt x="97" y="410"/>
                    <a:pt x="35" y="903"/>
                  </a:cubicBezTo>
                  <a:cubicBezTo>
                    <a:pt x="1" y="1449"/>
                    <a:pt x="376" y="1960"/>
                    <a:pt x="956" y="1995"/>
                  </a:cubicBezTo>
                  <a:cubicBezTo>
                    <a:pt x="1010" y="2005"/>
                    <a:pt x="1063" y="2009"/>
                    <a:pt x="1115" y="2009"/>
                  </a:cubicBezTo>
                  <a:cubicBezTo>
                    <a:pt x="1598" y="2009"/>
                    <a:pt x="2018" y="1600"/>
                    <a:pt x="2048" y="1107"/>
                  </a:cubicBezTo>
                  <a:cubicBezTo>
                    <a:pt x="2082" y="561"/>
                    <a:pt x="1707" y="50"/>
                    <a:pt x="1161" y="15"/>
                  </a:cubicBezTo>
                  <a:cubicBezTo>
                    <a:pt x="1108" y="5"/>
                    <a:pt x="1055" y="1"/>
                    <a:pt x="100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3786950" y="4667775"/>
              <a:ext cx="52900" cy="50050"/>
            </a:xfrm>
            <a:custGeom>
              <a:avLst/>
              <a:gdLst/>
              <a:ahLst/>
              <a:cxnLst/>
              <a:rect l="l" t="t" r="r" b="b"/>
              <a:pathLst>
                <a:path w="2116" h="2002" extrusionOk="0">
                  <a:moveTo>
                    <a:pt x="993" y="1"/>
                  </a:moveTo>
                  <a:cubicBezTo>
                    <a:pt x="485" y="1"/>
                    <a:pt x="65" y="410"/>
                    <a:pt x="34" y="903"/>
                  </a:cubicBezTo>
                  <a:cubicBezTo>
                    <a:pt x="0" y="1448"/>
                    <a:pt x="376" y="1960"/>
                    <a:pt x="922" y="1994"/>
                  </a:cubicBezTo>
                  <a:cubicBezTo>
                    <a:pt x="964" y="1999"/>
                    <a:pt x="1006" y="2002"/>
                    <a:pt x="1048" y="2002"/>
                  </a:cubicBezTo>
                  <a:cubicBezTo>
                    <a:pt x="1574" y="2002"/>
                    <a:pt x="2016" y="1613"/>
                    <a:pt x="2048" y="1107"/>
                  </a:cubicBezTo>
                  <a:cubicBezTo>
                    <a:pt x="2116" y="561"/>
                    <a:pt x="1706" y="49"/>
                    <a:pt x="1160" y="15"/>
                  </a:cubicBezTo>
                  <a:cubicBezTo>
                    <a:pt x="1104" y="5"/>
                    <a:pt x="1048" y="1"/>
                    <a:pt x="99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3893575" y="4680575"/>
              <a:ext cx="52925" cy="50050"/>
            </a:xfrm>
            <a:custGeom>
              <a:avLst/>
              <a:gdLst/>
              <a:ahLst/>
              <a:cxnLst/>
              <a:rect l="l" t="t" r="r" b="b"/>
              <a:pathLst>
                <a:path w="2117" h="2002" extrusionOk="0">
                  <a:moveTo>
                    <a:pt x="993" y="0"/>
                  </a:moveTo>
                  <a:cubicBezTo>
                    <a:pt x="485" y="0"/>
                    <a:pt x="65" y="410"/>
                    <a:pt x="35" y="902"/>
                  </a:cubicBezTo>
                  <a:cubicBezTo>
                    <a:pt x="1" y="1448"/>
                    <a:pt x="376" y="1960"/>
                    <a:pt x="922" y="1994"/>
                  </a:cubicBezTo>
                  <a:cubicBezTo>
                    <a:pt x="964" y="1999"/>
                    <a:pt x="1007" y="2002"/>
                    <a:pt x="1048" y="2002"/>
                  </a:cubicBezTo>
                  <a:cubicBezTo>
                    <a:pt x="1574" y="2002"/>
                    <a:pt x="2016" y="1613"/>
                    <a:pt x="2048" y="1107"/>
                  </a:cubicBezTo>
                  <a:cubicBezTo>
                    <a:pt x="2116" y="561"/>
                    <a:pt x="1707" y="49"/>
                    <a:pt x="1161" y="15"/>
                  </a:cubicBezTo>
                  <a:cubicBezTo>
                    <a:pt x="1104" y="5"/>
                    <a:pt x="1048" y="0"/>
                    <a:pt x="993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4000200" y="4692700"/>
              <a:ext cx="52075" cy="50725"/>
            </a:xfrm>
            <a:custGeom>
              <a:avLst/>
              <a:gdLst/>
              <a:ahLst/>
              <a:cxnLst/>
              <a:rect l="l" t="t" r="r" b="b"/>
              <a:pathLst>
                <a:path w="2083" h="2029" extrusionOk="0">
                  <a:moveTo>
                    <a:pt x="1043" y="1"/>
                  </a:moveTo>
                  <a:cubicBezTo>
                    <a:pt x="513" y="1"/>
                    <a:pt x="67" y="421"/>
                    <a:pt x="35" y="929"/>
                  </a:cubicBezTo>
                  <a:cubicBezTo>
                    <a:pt x="1" y="1475"/>
                    <a:pt x="376" y="1987"/>
                    <a:pt x="922" y="2021"/>
                  </a:cubicBezTo>
                  <a:cubicBezTo>
                    <a:pt x="965" y="2026"/>
                    <a:pt x="1007" y="2029"/>
                    <a:pt x="1048" y="2029"/>
                  </a:cubicBezTo>
                  <a:cubicBezTo>
                    <a:pt x="1570" y="2029"/>
                    <a:pt x="1985" y="1640"/>
                    <a:pt x="2048" y="1134"/>
                  </a:cubicBezTo>
                  <a:cubicBezTo>
                    <a:pt x="2082" y="588"/>
                    <a:pt x="1707" y="76"/>
                    <a:pt x="1161" y="8"/>
                  </a:cubicBezTo>
                  <a:cubicBezTo>
                    <a:pt x="1121" y="3"/>
                    <a:pt x="1082" y="1"/>
                    <a:pt x="104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4106850" y="4706175"/>
              <a:ext cx="52050" cy="50050"/>
            </a:xfrm>
            <a:custGeom>
              <a:avLst/>
              <a:gdLst/>
              <a:ahLst/>
              <a:cxnLst/>
              <a:rect l="l" t="t" r="r" b="b"/>
              <a:pathLst>
                <a:path w="2082" h="2002" extrusionOk="0">
                  <a:moveTo>
                    <a:pt x="993" y="0"/>
                  </a:moveTo>
                  <a:cubicBezTo>
                    <a:pt x="485" y="0"/>
                    <a:pt x="65" y="409"/>
                    <a:pt x="34" y="902"/>
                  </a:cubicBezTo>
                  <a:cubicBezTo>
                    <a:pt x="0" y="1448"/>
                    <a:pt x="376" y="1960"/>
                    <a:pt x="922" y="1994"/>
                  </a:cubicBezTo>
                  <a:cubicBezTo>
                    <a:pt x="964" y="1999"/>
                    <a:pt x="1006" y="2001"/>
                    <a:pt x="1047" y="2001"/>
                  </a:cubicBezTo>
                  <a:cubicBezTo>
                    <a:pt x="1570" y="2001"/>
                    <a:pt x="1984" y="1613"/>
                    <a:pt x="2048" y="1107"/>
                  </a:cubicBezTo>
                  <a:cubicBezTo>
                    <a:pt x="2082" y="561"/>
                    <a:pt x="1706" y="49"/>
                    <a:pt x="1160" y="15"/>
                  </a:cubicBezTo>
                  <a:cubicBezTo>
                    <a:pt x="1104" y="5"/>
                    <a:pt x="1048" y="0"/>
                    <a:pt x="993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4213475" y="4718950"/>
              <a:ext cx="52925" cy="50075"/>
            </a:xfrm>
            <a:custGeom>
              <a:avLst/>
              <a:gdLst/>
              <a:ahLst/>
              <a:cxnLst/>
              <a:rect l="l" t="t" r="r" b="b"/>
              <a:pathLst>
                <a:path w="2117" h="2003" extrusionOk="0">
                  <a:moveTo>
                    <a:pt x="993" y="1"/>
                  </a:moveTo>
                  <a:cubicBezTo>
                    <a:pt x="485" y="1"/>
                    <a:pt x="66" y="410"/>
                    <a:pt x="35" y="903"/>
                  </a:cubicBezTo>
                  <a:cubicBezTo>
                    <a:pt x="1" y="1449"/>
                    <a:pt x="376" y="1961"/>
                    <a:pt x="922" y="1995"/>
                  </a:cubicBezTo>
                  <a:cubicBezTo>
                    <a:pt x="965" y="2000"/>
                    <a:pt x="1007" y="2002"/>
                    <a:pt x="1048" y="2002"/>
                  </a:cubicBezTo>
                  <a:cubicBezTo>
                    <a:pt x="1570" y="2002"/>
                    <a:pt x="1985" y="1614"/>
                    <a:pt x="2048" y="1108"/>
                  </a:cubicBezTo>
                  <a:cubicBezTo>
                    <a:pt x="2116" y="562"/>
                    <a:pt x="1707" y="50"/>
                    <a:pt x="1161" y="16"/>
                  </a:cubicBezTo>
                  <a:cubicBezTo>
                    <a:pt x="1104" y="6"/>
                    <a:pt x="1048" y="1"/>
                    <a:pt x="99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4320125" y="4731750"/>
              <a:ext cx="52900" cy="50250"/>
            </a:xfrm>
            <a:custGeom>
              <a:avLst/>
              <a:gdLst/>
              <a:ahLst/>
              <a:cxnLst/>
              <a:rect l="l" t="t" r="r" b="b"/>
              <a:pathLst>
                <a:path w="2116" h="2010" extrusionOk="0">
                  <a:moveTo>
                    <a:pt x="968" y="1"/>
                  </a:moveTo>
                  <a:cubicBezTo>
                    <a:pt x="485" y="1"/>
                    <a:pt x="65" y="410"/>
                    <a:pt x="34" y="903"/>
                  </a:cubicBezTo>
                  <a:cubicBezTo>
                    <a:pt x="0" y="1449"/>
                    <a:pt x="375" y="1961"/>
                    <a:pt x="921" y="1995"/>
                  </a:cubicBezTo>
                  <a:cubicBezTo>
                    <a:pt x="978" y="2005"/>
                    <a:pt x="1034" y="2009"/>
                    <a:pt x="1088" y="2009"/>
                  </a:cubicBezTo>
                  <a:cubicBezTo>
                    <a:pt x="1591" y="2009"/>
                    <a:pt x="1986" y="1600"/>
                    <a:pt x="2047" y="1107"/>
                  </a:cubicBezTo>
                  <a:cubicBezTo>
                    <a:pt x="2116" y="562"/>
                    <a:pt x="1706" y="50"/>
                    <a:pt x="1126" y="16"/>
                  </a:cubicBezTo>
                  <a:cubicBezTo>
                    <a:pt x="1073" y="6"/>
                    <a:pt x="1020" y="1"/>
                    <a:pt x="96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4426750" y="4744550"/>
              <a:ext cx="52050" cy="49875"/>
            </a:xfrm>
            <a:custGeom>
              <a:avLst/>
              <a:gdLst/>
              <a:ahLst/>
              <a:cxnLst/>
              <a:rect l="l" t="t" r="r" b="b"/>
              <a:pathLst>
                <a:path w="2082" h="1995" extrusionOk="0">
                  <a:moveTo>
                    <a:pt x="993" y="1"/>
                  </a:moveTo>
                  <a:cubicBezTo>
                    <a:pt x="485" y="1"/>
                    <a:pt x="65" y="410"/>
                    <a:pt x="35" y="903"/>
                  </a:cubicBezTo>
                  <a:cubicBezTo>
                    <a:pt x="0" y="1414"/>
                    <a:pt x="308" y="1824"/>
                    <a:pt x="751" y="1995"/>
                  </a:cubicBezTo>
                  <a:cubicBezTo>
                    <a:pt x="1195" y="1722"/>
                    <a:pt x="1604" y="1414"/>
                    <a:pt x="2048" y="1073"/>
                  </a:cubicBezTo>
                  <a:cubicBezTo>
                    <a:pt x="2082" y="527"/>
                    <a:pt x="1707" y="50"/>
                    <a:pt x="1161" y="15"/>
                  </a:cubicBezTo>
                  <a:cubicBezTo>
                    <a:pt x="1104" y="5"/>
                    <a:pt x="1048" y="1"/>
                    <a:pt x="99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3719550" y="4751675"/>
              <a:ext cx="52050" cy="49575"/>
            </a:xfrm>
            <a:custGeom>
              <a:avLst/>
              <a:gdLst/>
              <a:ahLst/>
              <a:cxnLst/>
              <a:rect l="l" t="t" r="r" b="b"/>
              <a:pathLst>
                <a:path w="2082" h="1983" extrusionOk="0">
                  <a:moveTo>
                    <a:pt x="1049" y="1"/>
                  </a:moveTo>
                  <a:cubicBezTo>
                    <a:pt x="570" y="1"/>
                    <a:pt x="162" y="299"/>
                    <a:pt x="0" y="720"/>
                  </a:cubicBezTo>
                  <a:cubicBezTo>
                    <a:pt x="444" y="1164"/>
                    <a:pt x="888" y="1539"/>
                    <a:pt x="1331" y="1983"/>
                  </a:cubicBezTo>
                  <a:cubicBezTo>
                    <a:pt x="1707" y="1812"/>
                    <a:pt x="1980" y="1505"/>
                    <a:pt x="2014" y="1129"/>
                  </a:cubicBezTo>
                  <a:cubicBezTo>
                    <a:pt x="2082" y="583"/>
                    <a:pt x="1672" y="72"/>
                    <a:pt x="1127" y="3"/>
                  </a:cubicBezTo>
                  <a:cubicBezTo>
                    <a:pt x="1101" y="2"/>
                    <a:pt x="1075" y="1"/>
                    <a:pt x="1049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3825325" y="4764350"/>
              <a:ext cx="52925" cy="50925"/>
            </a:xfrm>
            <a:custGeom>
              <a:avLst/>
              <a:gdLst/>
              <a:ahLst/>
              <a:cxnLst/>
              <a:rect l="l" t="t" r="r" b="b"/>
              <a:pathLst>
                <a:path w="2117" h="2037" extrusionOk="0">
                  <a:moveTo>
                    <a:pt x="1076" y="1"/>
                  </a:moveTo>
                  <a:cubicBezTo>
                    <a:pt x="577" y="1"/>
                    <a:pt x="132" y="392"/>
                    <a:pt x="69" y="930"/>
                  </a:cubicBezTo>
                  <a:cubicBezTo>
                    <a:pt x="1" y="1476"/>
                    <a:pt x="410" y="1987"/>
                    <a:pt x="990" y="2021"/>
                  </a:cubicBezTo>
                  <a:cubicBezTo>
                    <a:pt x="1044" y="2031"/>
                    <a:pt x="1097" y="2036"/>
                    <a:pt x="1149" y="2036"/>
                  </a:cubicBezTo>
                  <a:cubicBezTo>
                    <a:pt x="1632" y="2036"/>
                    <a:pt x="2051" y="1627"/>
                    <a:pt x="2082" y="1134"/>
                  </a:cubicBezTo>
                  <a:cubicBezTo>
                    <a:pt x="2116" y="588"/>
                    <a:pt x="1741" y="76"/>
                    <a:pt x="1195" y="8"/>
                  </a:cubicBezTo>
                  <a:cubicBezTo>
                    <a:pt x="1155" y="3"/>
                    <a:pt x="1115" y="1"/>
                    <a:pt x="107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3931100" y="4777150"/>
              <a:ext cx="53775" cy="50925"/>
            </a:xfrm>
            <a:custGeom>
              <a:avLst/>
              <a:gdLst/>
              <a:ahLst/>
              <a:cxnLst/>
              <a:rect l="l" t="t" r="r" b="b"/>
              <a:pathLst>
                <a:path w="2151" h="2037" extrusionOk="0">
                  <a:moveTo>
                    <a:pt x="1069" y="1"/>
                  </a:moveTo>
                  <a:cubicBezTo>
                    <a:pt x="543" y="1"/>
                    <a:pt x="101" y="392"/>
                    <a:pt x="69" y="929"/>
                  </a:cubicBezTo>
                  <a:cubicBezTo>
                    <a:pt x="1" y="1475"/>
                    <a:pt x="410" y="1987"/>
                    <a:pt x="956" y="2021"/>
                  </a:cubicBezTo>
                  <a:cubicBezTo>
                    <a:pt x="1013" y="2031"/>
                    <a:pt x="1069" y="2036"/>
                    <a:pt x="1124" y="2036"/>
                  </a:cubicBezTo>
                  <a:cubicBezTo>
                    <a:pt x="1632" y="2036"/>
                    <a:pt x="2052" y="1627"/>
                    <a:pt x="2082" y="1134"/>
                  </a:cubicBezTo>
                  <a:cubicBezTo>
                    <a:pt x="2151" y="588"/>
                    <a:pt x="1775" y="76"/>
                    <a:pt x="1195" y="8"/>
                  </a:cubicBezTo>
                  <a:cubicBezTo>
                    <a:pt x="1153" y="3"/>
                    <a:pt x="1111" y="1"/>
                    <a:pt x="1069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4037750" y="4789950"/>
              <a:ext cx="53775" cy="50600"/>
            </a:xfrm>
            <a:custGeom>
              <a:avLst/>
              <a:gdLst/>
              <a:ahLst/>
              <a:cxnLst/>
              <a:rect l="l" t="t" r="r" b="b"/>
              <a:pathLst>
                <a:path w="2151" h="2024" extrusionOk="0">
                  <a:moveTo>
                    <a:pt x="1069" y="0"/>
                  </a:moveTo>
                  <a:cubicBezTo>
                    <a:pt x="542" y="0"/>
                    <a:pt x="100" y="392"/>
                    <a:pt x="69" y="929"/>
                  </a:cubicBezTo>
                  <a:cubicBezTo>
                    <a:pt x="0" y="1475"/>
                    <a:pt x="410" y="1987"/>
                    <a:pt x="956" y="2021"/>
                  </a:cubicBezTo>
                  <a:cubicBezTo>
                    <a:pt x="980" y="2023"/>
                    <a:pt x="1005" y="2023"/>
                    <a:pt x="1029" y="2023"/>
                  </a:cubicBezTo>
                  <a:cubicBezTo>
                    <a:pt x="1578" y="2023"/>
                    <a:pt x="2049" y="1657"/>
                    <a:pt x="2082" y="1134"/>
                  </a:cubicBezTo>
                  <a:cubicBezTo>
                    <a:pt x="2150" y="588"/>
                    <a:pt x="1741" y="76"/>
                    <a:pt x="1195" y="8"/>
                  </a:cubicBezTo>
                  <a:cubicBezTo>
                    <a:pt x="1152" y="3"/>
                    <a:pt x="1110" y="0"/>
                    <a:pt x="1069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4144375" y="4802750"/>
              <a:ext cx="53775" cy="50900"/>
            </a:xfrm>
            <a:custGeom>
              <a:avLst/>
              <a:gdLst/>
              <a:ahLst/>
              <a:cxnLst/>
              <a:rect l="l" t="t" r="r" b="b"/>
              <a:pathLst>
                <a:path w="2151" h="2036" extrusionOk="0">
                  <a:moveTo>
                    <a:pt x="1069" y="0"/>
                  </a:moveTo>
                  <a:cubicBezTo>
                    <a:pt x="543" y="0"/>
                    <a:pt x="101" y="391"/>
                    <a:pt x="69" y="929"/>
                  </a:cubicBezTo>
                  <a:cubicBezTo>
                    <a:pt x="1" y="1475"/>
                    <a:pt x="410" y="1987"/>
                    <a:pt x="956" y="2021"/>
                  </a:cubicBezTo>
                  <a:cubicBezTo>
                    <a:pt x="1013" y="2031"/>
                    <a:pt x="1069" y="2036"/>
                    <a:pt x="1124" y="2036"/>
                  </a:cubicBezTo>
                  <a:cubicBezTo>
                    <a:pt x="1632" y="2036"/>
                    <a:pt x="2051" y="1626"/>
                    <a:pt x="2082" y="1134"/>
                  </a:cubicBezTo>
                  <a:cubicBezTo>
                    <a:pt x="2150" y="588"/>
                    <a:pt x="1775" y="76"/>
                    <a:pt x="1195" y="8"/>
                  </a:cubicBezTo>
                  <a:cubicBezTo>
                    <a:pt x="1153" y="3"/>
                    <a:pt x="1111" y="0"/>
                    <a:pt x="1069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4251025" y="4815550"/>
              <a:ext cx="53750" cy="50900"/>
            </a:xfrm>
            <a:custGeom>
              <a:avLst/>
              <a:gdLst/>
              <a:ahLst/>
              <a:cxnLst/>
              <a:rect l="l" t="t" r="r" b="b"/>
              <a:pathLst>
                <a:path w="2150" h="2036" extrusionOk="0">
                  <a:moveTo>
                    <a:pt x="1068" y="0"/>
                  </a:moveTo>
                  <a:cubicBezTo>
                    <a:pt x="542" y="0"/>
                    <a:pt x="100" y="391"/>
                    <a:pt x="68" y="929"/>
                  </a:cubicBezTo>
                  <a:cubicBezTo>
                    <a:pt x="0" y="1475"/>
                    <a:pt x="410" y="1987"/>
                    <a:pt x="956" y="2021"/>
                  </a:cubicBezTo>
                  <a:cubicBezTo>
                    <a:pt x="1012" y="2031"/>
                    <a:pt x="1068" y="2036"/>
                    <a:pt x="1123" y="2036"/>
                  </a:cubicBezTo>
                  <a:cubicBezTo>
                    <a:pt x="1631" y="2036"/>
                    <a:pt x="2051" y="1626"/>
                    <a:pt x="2082" y="1134"/>
                  </a:cubicBezTo>
                  <a:cubicBezTo>
                    <a:pt x="2150" y="588"/>
                    <a:pt x="1740" y="76"/>
                    <a:pt x="1194" y="8"/>
                  </a:cubicBezTo>
                  <a:cubicBezTo>
                    <a:pt x="1152" y="3"/>
                    <a:pt x="1110" y="0"/>
                    <a:pt x="1068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4360200" y="4827600"/>
              <a:ext cx="29900" cy="19725"/>
            </a:xfrm>
            <a:custGeom>
              <a:avLst/>
              <a:gdLst/>
              <a:ahLst/>
              <a:cxnLst/>
              <a:rect l="l" t="t" r="r" b="b"/>
              <a:pathLst>
                <a:path w="1196" h="789" extrusionOk="0">
                  <a:moveTo>
                    <a:pt x="1027" y="1"/>
                  </a:moveTo>
                  <a:cubicBezTo>
                    <a:pt x="572" y="1"/>
                    <a:pt x="131" y="332"/>
                    <a:pt x="1" y="788"/>
                  </a:cubicBezTo>
                  <a:cubicBezTo>
                    <a:pt x="410" y="549"/>
                    <a:pt x="820" y="310"/>
                    <a:pt x="1195" y="37"/>
                  </a:cubicBezTo>
                  <a:cubicBezTo>
                    <a:pt x="1161" y="37"/>
                    <a:pt x="1127" y="3"/>
                    <a:pt x="1093" y="3"/>
                  </a:cubicBezTo>
                  <a:cubicBezTo>
                    <a:pt x="1071" y="2"/>
                    <a:pt x="1049" y="1"/>
                    <a:pt x="1027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3872250" y="4878775"/>
              <a:ext cx="51200" cy="45325"/>
            </a:xfrm>
            <a:custGeom>
              <a:avLst/>
              <a:gdLst/>
              <a:ahLst/>
              <a:cxnLst/>
              <a:rect l="l" t="t" r="r" b="b"/>
              <a:pathLst>
                <a:path w="2048" h="1813" extrusionOk="0">
                  <a:moveTo>
                    <a:pt x="969" y="0"/>
                  </a:moveTo>
                  <a:cubicBezTo>
                    <a:pt x="530" y="0"/>
                    <a:pt x="160" y="236"/>
                    <a:pt x="0" y="652"/>
                  </a:cubicBezTo>
                  <a:cubicBezTo>
                    <a:pt x="546" y="1062"/>
                    <a:pt x="1092" y="1403"/>
                    <a:pt x="1570" y="1812"/>
                  </a:cubicBezTo>
                  <a:cubicBezTo>
                    <a:pt x="1775" y="1642"/>
                    <a:pt x="1911" y="1403"/>
                    <a:pt x="1945" y="1130"/>
                  </a:cubicBezTo>
                  <a:cubicBezTo>
                    <a:pt x="2048" y="550"/>
                    <a:pt x="1604" y="38"/>
                    <a:pt x="1058" y="4"/>
                  </a:cubicBezTo>
                  <a:cubicBezTo>
                    <a:pt x="1028" y="2"/>
                    <a:pt x="998" y="0"/>
                    <a:pt x="969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3975475" y="4891475"/>
              <a:ext cx="52900" cy="50725"/>
            </a:xfrm>
            <a:custGeom>
              <a:avLst/>
              <a:gdLst/>
              <a:ahLst/>
              <a:cxnLst/>
              <a:rect l="l" t="t" r="r" b="b"/>
              <a:pathLst>
                <a:path w="2116" h="2029" extrusionOk="0">
                  <a:moveTo>
                    <a:pt x="1075" y="0"/>
                  </a:moveTo>
                  <a:cubicBezTo>
                    <a:pt x="576" y="0"/>
                    <a:pt x="134" y="389"/>
                    <a:pt x="103" y="895"/>
                  </a:cubicBezTo>
                  <a:cubicBezTo>
                    <a:pt x="0" y="1475"/>
                    <a:pt x="444" y="1987"/>
                    <a:pt x="990" y="2021"/>
                  </a:cubicBezTo>
                  <a:cubicBezTo>
                    <a:pt x="1030" y="2026"/>
                    <a:pt x="1070" y="2028"/>
                    <a:pt x="1109" y="2028"/>
                  </a:cubicBezTo>
                  <a:cubicBezTo>
                    <a:pt x="1608" y="2028"/>
                    <a:pt x="2050" y="1640"/>
                    <a:pt x="2082" y="1134"/>
                  </a:cubicBezTo>
                  <a:cubicBezTo>
                    <a:pt x="2116" y="554"/>
                    <a:pt x="1741" y="42"/>
                    <a:pt x="1195" y="8"/>
                  </a:cubicBezTo>
                  <a:cubicBezTo>
                    <a:pt x="1155" y="3"/>
                    <a:pt x="1115" y="0"/>
                    <a:pt x="107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4082950" y="4904250"/>
              <a:ext cx="52075" cy="50750"/>
            </a:xfrm>
            <a:custGeom>
              <a:avLst/>
              <a:gdLst/>
              <a:ahLst/>
              <a:cxnLst/>
              <a:rect l="l" t="t" r="r" b="b"/>
              <a:pathLst>
                <a:path w="2083" h="2030" extrusionOk="0">
                  <a:moveTo>
                    <a:pt x="1042" y="1"/>
                  </a:moveTo>
                  <a:cubicBezTo>
                    <a:pt x="543" y="1"/>
                    <a:pt x="101" y="390"/>
                    <a:pt x="69" y="896"/>
                  </a:cubicBezTo>
                  <a:cubicBezTo>
                    <a:pt x="1" y="1476"/>
                    <a:pt x="410" y="1988"/>
                    <a:pt x="956" y="2022"/>
                  </a:cubicBezTo>
                  <a:cubicBezTo>
                    <a:pt x="996" y="2027"/>
                    <a:pt x="1036" y="2029"/>
                    <a:pt x="1076" y="2029"/>
                  </a:cubicBezTo>
                  <a:cubicBezTo>
                    <a:pt x="1575" y="2029"/>
                    <a:pt x="2017" y="1640"/>
                    <a:pt x="2048" y="1134"/>
                  </a:cubicBezTo>
                  <a:cubicBezTo>
                    <a:pt x="2082" y="554"/>
                    <a:pt x="1707" y="43"/>
                    <a:pt x="1161" y="8"/>
                  </a:cubicBezTo>
                  <a:cubicBezTo>
                    <a:pt x="1121" y="3"/>
                    <a:pt x="1081" y="1"/>
                    <a:pt x="1042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4196425" y="4917125"/>
              <a:ext cx="22200" cy="9525"/>
            </a:xfrm>
            <a:custGeom>
              <a:avLst/>
              <a:gdLst/>
              <a:ahLst/>
              <a:cxnLst/>
              <a:rect l="l" t="t" r="r" b="b"/>
              <a:pathLst>
                <a:path w="888" h="381" extrusionOk="0">
                  <a:moveTo>
                    <a:pt x="792" y="1"/>
                  </a:moveTo>
                  <a:cubicBezTo>
                    <a:pt x="460" y="1"/>
                    <a:pt x="187" y="162"/>
                    <a:pt x="0" y="381"/>
                  </a:cubicBezTo>
                  <a:lnTo>
                    <a:pt x="887" y="5"/>
                  </a:lnTo>
                  <a:cubicBezTo>
                    <a:pt x="855" y="2"/>
                    <a:pt x="824" y="1"/>
                    <a:pt x="792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4154188" y="4307225"/>
              <a:ext cx="52925" cy="50600"/>
            </a:xfrm>
            <a:custGeom>
              <a:avLst/>
              <a:gdLst/>
              <a:ahLst/>
              <a:cxnLst/>
              <a:rect l="l" t="t" r="r" b="b"/>
              <a:pathLst>
                <a:path w="2117" h="2024" extrusionOk="0">
                  <a:moveTo>
                    <a:pt x="1041" y="1"/>
                  </a:moveTo>
                  <a:cubicBezTo>
                    <a:pt x="542" y="1"/>
                    <a:pt x="98" y="390"/>
                    <a:pt x="35" y="896"/>
                  </a:cubicBezTo>
                  <a:cubicBezTo>
                    <a:pt x="1" y="1476"/>
                    <a:pt x="376" y="1988"/>
                    <a:pt x="922" y="2022"/>
                  </a:cubicBezTo>
                  <a:cubicBezTo>
                    <a:pt x="947" y="2023"/>
                    <a:pt x="971" y="2024"/>
                    <a:pt x="995" y="2024"/>
                  </a:cubicBezTo>
                  <a:cubicBezTo>
                    <a:pt x="1544" y="2024"/>
                    <a:pt x="2015" y="1657"/>
                    <a:pt x="2048" y="1134"/>
                  </a:cubicBezTo>
                  <a:cubicBezTo>
                    <a:pt x="2116" y="554"/>
                    <a:pt x="1707" y="43"/>
                    <a:pt x="1161" y="8"/>
                  </a:cubicBezTo>
                  <a:cubicBezTo>
                    <a:pt x="1121" y="3"/>
                    <a:pt x="1081" y="1"/>
                    <a:pt x="104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103;p3"/>
          <p:cNvGrpSpPr/>
          <p:nvPr/>
        </p:nvGrpSpPr>
        <p:grpSpPr>
          <a:xfrm rot="-2700000">
            <a:off x="1993620" y="749363"/>
            <a:ext cx="1546635" cy="1083340"/>
            <a:chOff x="3059275" y="821125"/>
            <a:chExt cx="1546650" cy="1083350"/>
          </a:xfrm>
        </p:grpSpPr>
        <p:sp>
          <p:nvSpPr>
            <p:cNvPr id="104" name="Google Shape;104;p3"/>
            <p:cNvSpPr/>
            <p:nvPr/>
          </p:nvSpPr>
          <p:spPr>
            <a:xfrm>
              <a:off x="3059275" y="821400"/>
              <a:ext cx="1546650" cy="1083075"/>
            </a:xfrm>
            <a:custGeom>
              <a:avLst/>
              <a:gdLst/>
              <a:ahLst/>
              <a:cxnLst/>
              <a:rect l="l" t="t" r="r" b="b"/>
              <a:pathLst>
                <a:path w="61866" h="43323" extrusionOk="0">
                  <a:moveTo>
                    <a:pt x="23445" y="0"/>
                  </a:moveTo>
                  <a:cubicBezTo>
                    <a:pt x="20439" y="0"/>
                    <a:pt x="17431" y="1029"/>
                    <a:pt x="15049" y="2944"/>
                  </a:cubicBezTo>
                  <a:cubicBezTo>
                    <a:pt x="0" y="15023"/>
                    <a:pt x="23886" y="43209"/>
                    <a:pt x="23886" y="43209"/>
                  </a:cubicBezTo>
                  <a:cubicBezTo>
                    <a:pt x="23886" y="43209"/>
                    <a:pt x="25525" y="43323"/>
                    <a:pt x="28120" y="43323"/>
                  </a:cubicBezTo>
                  <a:cubicBezTo>
                    <a:pt x="37842" y="43323"/>
                    <a:pt x="60987" y="41728"/>
                    <a:pt x="61660" y="26591"/>
                  </a:cubicBezTo>
                  <a:cubicBezTo>
                    <a:pt x="61865" y="21882"/>
                    <a:pt x="59511" y="17275"/>
                    <a:pt x="55552" y="14819"/>
                  </a:cubicBezTo>
                  <a:cubicBezTo>
                    <a:pt x="53417" y="13493"/>
                    <a:pt x="51294" y="12969"/>
                    <a:pt x="49272" y="12969"/>
                  </a:cubicBezTo>
                  <a:cubicBezTo>
                    <a:pt x="41664" y="12969"/>
                    <a:pt x="35488" y="20381"/>
                    <a:pt x="35488" y="20381"/>
                  </a:cubicBezTo>
                  <a:cubicBezTo>
                    <a:pt x="35488" y="20381"/>
                    <a:pt x="39242" y="5332"/>
                    <a:pt x="28152" y="896"/>
                  </a:cubicBezTo>
                  <a:cubicBezTo>
                    <a:pt x="26646" y="292"/>
                    <a:pt x="25046" y="0"/>
                    <a:pt x="234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3309225" y="821125"/>
              <a:ext cx="1295850" cy="1082325"/>
            </a:xfrm>
            <a:custGeom>
              <a:avLst/>
              <a:gdLst/>
              <a:ahLst/>
              <a:cxnLst/>
              <a:rect l="l" t="t" r="r" b="b"/>
              <a:pathLst>
                <a:path w="51834" h="43293" extrusionOk="0">
                  <a:moveTo>
                    <a:pt x="13415" y="1210"/>
                  </a:moveTo>
                  <a:cubicBezTo>
                    <a:pt x="13604" y="1210"/>
                    <a:pt x="13801" y="1256"/>
                    <a:pt x="13991" y="1351"/>
                  </a:cubicBezTo>
                  <a:cubicBezTo>
                    <a:pt x="14571" y="1624"/>
                    <a:pt x="14810" y="2375"/>
                    <a:pt x="14503" y="2921"/>
                  </a:cubicBezTo>
                  <a:cubicBezTo>
                    <a:pt x="14287" y="3328"/>
                    <a:pt x="13886" y="3567"/>
                    <a:pt x="13466" y="3567"/>
                  </a:cubicBezTo>
                  <a:cubicBezTo>
                    <a:pt x="13288" y="3567"/>
                    <a:pt x="13106" y="3524"/>
                    <a:pt x="12933" y="3433"/>
                  </a:cubicBezTo>
                  <a:cubicBezTo>
                    <a:pt x="12319" y="3125"/>
                    <a:pt x="12114" y="2409"/>
                    <a:pt x="12421" y="1863"/>
                  </a:cubicBezTo>
                  <a:cubicBezTo>
                    <a:pt x="12610" y="1439"/>
                    <a:pt x="12993" y="1210"/>
                    <a:pt x="13415" y="1210"/>
                  </a:cubicBezTo>
                  <a:close/>
                  <a:moveTo>
                    <a:pt x="17881" y="3462"/>
                  </a:moveTo>
                  <a:cubicBezTo>
                    <a:pt x="18069" y="3462"/>
                    <a:pt x="18258" y="3508"/>
                    <a:pt x="18427" y="3603"/>
                  </a:cubicBezTo>
                  <a:cubicBezTo>
                    <a:pt x="19007" y="3910"/>
                    <a:pt x="19246" y="4627"/>
                    <a:pt x="18939" y="5173"/>
                  </a:cubicBezTo>
                  <a:cubicBezTo>
                    <a:pt x="18727" y="5597"/>
                    <a:pt x="18336" y="5826"/>
                    <a:pt x="17923" y="5826"/>
                  </a:cubicBezTo>
                  <a:cubicBezTo>
                    <a:pt x="17738" y="5826"/>
                    <a:pt x="17549" y="5780"/>
                    <a:pt x="17369" y="5685"/>
                  </a:cubicBezTo>
                  <a:cubicBezTo>
                    <a:pt x="16789" y="5378"/>
                    <a:pt x="16550" y="4661"/>
                    <a:pt x="16857" y="4115"/>
                  </a:cubicBezTo>
                  <a:cubicBezTo>
                    <a:pt x="17046" y="3691"/>
                    <a:pt x="17462" y="3462"/>
                    <a:pt x="17881" y="3462"/>
                  </a:cubicBezTo>
                  <a:close/>
                  <a:moveTo>
                    <a:pt x="9084" y="4656"/>
                  </a:moveTo>
                  <a:cubicBezTo>
                    <a:pt x="9269" y="4656"/>
                    <a:pt x="9454" y="4702"/>
                    <a:pt x="9623" y="4797"/>
                  </a:cubicBezTo>
                  <a:cubicBezTo>
                    <a:pt x="10203" y="5070"/>
                    <a:pt x="10442" y="5821"/>
                    <a:pt x="10135" y="6367"/>
                  </a:cubicBezTo>
                  <a:cubicBezTo>
                    <a:pt x="9946" y="6791"/>
                    <a:pt x="9563" y="7020"/>
                    <a:pt x="9141" y="7020"/>
                  </a:cubicBezTo>
                  <a:cubicBezTo>
                    <a:pt x="8952" y="7020"/>
                    <a:pt x="8755" y="6974"/>
                    <a:pt x="8565" y="6879"/>
                  </a:cubicBezTo>
                  <a:cubicBezTo>
                    <a:pt x="7985" y="6572"/>
                    <a:pt x="7746" y="5855"/>
                    <a:pt x="8053" y="5309"/>
                  </a:cubicBezTo>
                  <a:cubicBezTo>
                    <a:pt x="8265" y="4885"/>
                    <a:pt x="8673" y="4656"/>
                    <a:pt x="9084" y="4656"/>
                  </a:cubicBezTo>
                  <a:close/>
                  <a:moveTo>
                    <a:pt x="22358" y="5714"/>
                  </a:moveTo>
                  <a:cubicBezTo>
                    <a:pt x="22542" y="5714"/>
                    <a:pt x="22728" y="5760"/>
                    <a:pt x="22897" y="5855"/>
                  </a:cubicBezTo>
                  <a:cubicBezTo>
                    <a:pt x="23511" y="6162"/>
                    <a:pt x="23716" y="6879"/>
                    <a:pt x="23409" y="7425"/>
                  </a:cubicBezTo>
                  <a:cubicBezTo>
                    <a:pt x="23197" y="7849"/>
                    <a:pt x="22806" y="8078"/>
                    <a:pt x="22393" y="8078"/>
                  </a:cubicBezTo>
                  <a:cubicBezTo>
                    <a:pt x="22208" y="8078"/>
                    <a:pt x="22019" y="8032"/>
                    <a:pt x="21839" y="7937"/>
                  </a:cubicBezTo>
                  <a:cubicBezTo>
                    <a:pt x="21225" y="7630"/>
                    <a:pt x="21020" y="6913"/>
                    <a:pt x="21327" y="6367"/>
                  </a:cubicBezTo>
                  <a:cubicBezTo>
                    <a:pt x="21539" y="5943"/>
                    <a:pt x="21946" y="5714"/>
                    <a:pt x="22358" y="5714"/>
                  </a:cubicBezTo>
                  <a:close/>
                  <a:moveTo>
                    <a:pt x="13541" y="6915"/>
                  </a:moveTo>
                  <a:cubicBezTo>
                    <a:pt x="13719" y="6915"/>
                    <a:pt x="13896" y="6958"/>
                    <a:pt x="14059" y="7050"/>
                  </a:cubicBezTo>
                  <a:cubicBezTo>
                    <a:pt x="14639" y="7357"/>
                    <a:pt x="14878" y="8073"/>
                    <a:pt x="14571" y="8619"/>
                  </a:cubicBezTo>
                  <a:cubicBezTo>
                    <a:pt x="14382" y="9043"/>
                    <a:pt x="13999" y="9272"/>
                    <a:pt x="13577" y="9272"/>
                  </a:cubicBezTo>
                  <a:cubicBezTo>
                    <a:pt x="13388" y="9272"/>
                    <a:pt x="13191" y="9226"/>
                    <a:pt x="13001" y="9131"/>
                  </a:cubicBezTo>
                  <a:cubicBezTo>
                    <a:pt x="12455" y="8858"/>
                    <a:pt x="12182" y="8107"/>
                    <a:pt x="12489" y="7561"/>
                  </a:cubicBezTo>
                  <a:cubicBezTo>
                    <a:pt x="12705" y="7154"/>
                    <a:pt x="13122" y="6915"/>
                    <a:pt x="13541" y="6915"/>
                  </a:cubicBezTo>
                  <a:close/>
                  <a:moveTo>
                    <a:pt x="4806" y="7256"/>
                  </a:moveTo>
                  <a:cubicBezTo>
                    <a:pt x="4983" y="7256"/>
                    <a:pt x="5161" y="7299"/>
                    <a:pt x="5324" y="7391"/>
                  </a:cubicBezTo>
                  <a:cubicBezTo>
                    <a:pt x="5938" y="7698"/>
                    <a:pt x="6142" y="8414"/>
                    <a:pt x="5835" y="8960"/>
                  </a:cubicBezTo>
                  <a:cubicBezTo>
                    <a:pt x="5620" y="9368"/>
                    <a:pt x="5219" y="9607"/>
                    <a:pt x="4799" y="9607"/>
                  </a:cubicBezTo>
                  <a:cubicBezTo>
                    <a:pt x="4620" y="9607"/>
                    <a:pt x="4439" y="9564"/>
                    <a:pt x="4266" y="9472"/>
                  </a:cubicBezTo>
                  <a:cubicBezTo>
                    <a:pt x="3651" y="9199"/>
                    <a:pt x="3447" y="8449"/>
                    <a:pt x="3754" y="7903"/>
                  </a:cubicBezTo>
                  <a:cubicBezTo>
                    <a:pt x="3969" y="7495"/>
                    <a:pt x="4387" y="7256"/>
                    <a:pt x="4806" y="7256"/>
                  </a:cubicBezTo>
                  <a:close/>
                  <a:moveTo>
                    <a:pt x="18013" y="9182"/>
                  </a:moveTo>
                  <a:cubicBezTo>
                    <a:pt x="18195" y="9182"/>
                    <a:pt x="18382" y="9221"/>
                    <a:pt x="18563" y="9302"/>
                  </a:cubicBezTo>
                  <a:cubicBezTo>
                    <a:pt x="19143" y="9609"/>
                    <a:pt x="19348" y="10325"/>
                    <a:pt x="19075" y="10905"/>
                  </a:cubicBezTo>
                  <a:cubicBezTo>
                    <a:pt x="18855" y="11297"/>
                    <a:pt x="18441" y="11531"/>
                    <a:pt x="17998" y="11531"/>
                  </a:cubicBezTo>
                  <a:cubicBezTo>
                    <a:pt x="17824" y="11531"/>
                    <a:pt x="17645" y="11494"/>
                    <a:pt x="17471" y="11417"/>
                  </a:cubicBezTo>
                  <a:cubicBezTo>
                    <a:pt x="16891" y="11110"/>
                    <a:pt x="16686" y="10394"/>
                    <a:pt x="16959" y="9814"/>
                  </a:cubicBezTo>
                  <a:cubicBezTo>
                    <a:pt x="17176" y="9405"/>
                    <a:pt x="17579" y="9182"/>
                    <a:pt x="18013" y="9182"/>
                  </a:cubicBezTo>
                  <a:close/>
                  <a:moveTo>
                    <a:pt x="9242" y="9474"/>
                  </a:moveTo>
                  <a:cubicBezTo>
                    <a:pt x="9419" y="9474"/>
                    <a:pt x="9597" y="9517"/>
                    <a:pt x="9759" y="9609"/>
                  </a:cubicBezTo>
                  <a:cubicBezTo>
                    <a:pt x="10305" y="9916"/>
                    <a:pt x="10578" y="10632"/>
                    <a:pt x="10271" y="11178"/>
                  </a:cubicBezTo>
                  <a:cubicBezTo>
                    <a:pt x="10059" y="11603"/>
                    <a:pt x="9668" y="11831"/>
                    <a:pt x="9256" y="11831"/>
                  </a:cubicBezTo>
                  <a:cubicBezTo>
                    <a:pt x="9071" y="11831"/>
                    <a:pt x="8881" y="11785"/>
                    <a:pt x="8702" y="11690"/>
                  </a:cubicBezTo>
                  <a:cubicBezTo>
                    <a:pt x="8156" y="11451"/>
                    <a:pt x="7883" y="10735"/>
                    <a:pt x="8190" y="10121"/>
                  </a:cubicBezTo>
                  <a:cubicBezTo>
                    <a:pt x="8405" y="9713"/>
                    <a:pt x="8823" y="9474"/>
                    <a:pt x="9242" y="9474"/>
                  </a:cubicBezTo>
                  <a:close/>
                  <a:moveTo>
                    <a:pt x="22449" y="11400"/>
                  </a:moveTo>
                  <a:cubicBezTo>
                    <a:pt x="22631" y="11400"/>
                    <a:pt x="22818" y="11439"/>
                    <a:pt x="22999" y="11520"/>
                  </a:cubicBezTo>
                  <a:cubicBezTo>
                    <a:pt x="23579" y="11827"/>
                    <a:pt x="23784" y="12543"/>
                    <a:pt x="23511" y="13123"/>
                  </a:cubicBezTo>
                  <a:cubicBezTo>
                    <a:pt x="23295" y="13532"/>
                    <a:pt x="22892" y="13755"/>
                    <a:pt x="22457" y="13755"/>
                  </a:cubicBezTo>
                  <a:cubicBezTo>
                    <a:pt x="22276" y="13755"/>
                    <a:pt x="22088" y="13716"/>
                    <a:pt x="21907" y="13635"/>
                  </a:cubicBezTo>
                  <a:cubicBezTo>
                    <a:pt x="21361" y="13362"/>
                    <a:pt x="21122" y="12646"/>
                    <a:pt x="21395" y="12032"/>
                  </a:cubicBezTo>
                  <a:cubicBezTo>
                    <a:pt x="21612" y="11623"/>
                    <a:pt x="22015" y="11400"/>
                    <a:pt x="22449" y="11400"/>
                  </a:cubicBezTo>
                  <a:close/>
                  <a:moveTo>
                    <a:pt x="13717" y="11741"/>
                  </a:moveTo>
                  <a:cubicBezTo>
                    <a:pt x="13893" y="11741"/>
                    <a:pt x="14069" y="11780"/>
                    <a:pt x="14230" y="11861"/>
                  </a:cubicBezTo>
                  <a:cubicBezTo>
                    <a:pt x="14844" y="12168"/>
                    <a:pt x="15049" y="12885"/>
                    <a:pt x="14741" y="13465"/>
                  </a:cubicBezTo>
                  <a:cubicBezTo>
                    <a:pt x="14546" y="13856"/>
                    <a:pt x="14139" y="14090"/>
                    <a:pt x="13698" y="14090"/>
                  </a:cubicBezTo>
                  <a:cubicBezTo>
                    <a:pt x="13524" y="14090"/>
                    <a:pt x="13345" y="14054"/>
                    <a:pt x="13172" y="13977"/>
                  </a:cubicBezTo>
                  <a:cubicBezTo>
                    <a:pt x="12592" y="13704"/>
                    <a:pt x="12353" y="12987"/>
                    <a:pt x="12660" y="12373"/>
                  </a:cubicBezTo>
                  <a:cubicBezTo>
                    <a:pt x="12876" y="11964"/>
                    <a:pt x="13296" y="11741"/>
                    <a:pt x="13717" y="11741"/>
                  </a:cubicBezTo>
                  <a:close/>
                  <a:moveTo>
                    <a:pt x="4876" y="12936"/>
                  </a:moveTo>
                  <a:cubicBezTo>
                    <a:pt x="5058" y="12936"/>
                    <a:pt x="5245" y="12975"/>
                    <a:pt x="5426" y="13055"/>
                  </a:cubicBezTo>
                  <a:cubicBezTo>
                    <a:pt x="6006" y="13362"/>
                    <a:pt x="6211" y="14079"/>
                    <a:pt x="5938" y="14659"/>
                  </a:cubicBezTo>
                  <a:cubicBezTo>
                    <a:pt x="5742" y="15075"/>
                    <a:pt x="5319" y="15333"/>
                    <a:pt x="4894" y="15333"/>
                  </a:cubicBezTo>
                  <a:cubicBezTo>
                    <a:pt x="4726" y="15333"/>
                    <a:pt x="4557" y="15292"/>
                    <a:pt x="4402" y="15205"/>
                  </a:cubicBezTo>
                  <a:cubicBezTo>
                    <a:pt x="3788" y="14898"/>
                    <a:pt x="3549" y="14181"/>
                    <a:pt x="3822" y="13567"/>
                  </a:cubicBezTo>
                  <a:cubicBezTo>
                    <a:pt x="4039" y="13158"/>
                    <a:pt x="4442" y="12936"/>
                    <a:pt x="4876" y="12936"/>
                  </a:cubicBezTo>
                  <a:close/>
                  <a:moveTo>
                    <a:pt x="18112" y="14006"/>
                  </a:moveTo>
                  <a:cubicBezTo>
                    <a:pt x="18297" y="14006"/>
                    <a:pt x="18486" y="14052"/>
                    <a:pt x="18666" y="14147"/>
                  </a:cubicBezTo>
                  <a:cubicBezTo>
                    <a:pt x="19280" y="14420"/>
                    <a:pt x="19485" y="15171"/>
                    <a:pt x="19177" y="15717"/>
                  </a:cubicBezTo>
                  <a:cubicBezTo>
                    <a:pt x="18983" y="16106"/>
                    <a:pt x="18579" y="16357"/>
                    <a:pt x="18141" y="16357"/>
                  </a:cubicBezTo>
                  <a:cubicBezTo>
                    <a:pt x="17965" y="16357"/>
                    <a:pt x="17784" y="16317"/>
                    <a:pt x="17608" y="16229"/>
                  </a:cubicBezTo>
                  <a:cubicBezTo>
                    <a:pt x="17062" y="15956"/>
                    <a:pt x="16789" y="15239"/>
                    <a:pt x="17096" y="14659"/>
                  </a:cubicBezTo>
                  <a:cubicBezTo>
                    <a:pt x="17308" y="14235"/>
                    <a:pt x="17699" y="14006"/>
                    <a:pt x="18112" y="14006"/>
                  </a:cubicBezTo>
                  <a:close/>
                  <a:moveTo>
                    <a:pt x="40121" y="14723"/>
                  </a:moveTo>
                  <a:cubicBezTo>
                    <a:pt x="40306" y="14723"/>
                    <a:pt x="40495" y="14769"/>
                    <a:pt x="40675" y="14864"/>
                  </a:cubicBezTo>
                  <a:cubicBezTo>
                    <a:pt x="41289" y="15171"/>
                    <a:pt x="41494" y="15887"/>
                    <a:pt x="41187" y="16433"/>
                  </a:cubicBezTo>
                  <a:cubicBezTo>
                    <a:pt x="40968" y="16823"/>
                    <a:pt x="40540" y="17074"/>
                    <a:pt x="40115" y="17074"/>
                  </a:cubicBezTo>
                  <a:cubicBezTo>
                    <a:pt x="39944" y="17074"/>
                    <a:pt x="39773" y="17033"/>
                    <a:pt x="39617" y="16945"/>
                  </a:cubicBezTo>
                  <a:cubicBezTo>
                    <a:pt x="39071" y="16638"/>
                    <a:pt x="38798" y="15956"/>
                    <a:pt x="39105" y="15376"/>
                  </a:cubicBezTo>
                  <a:cubicBezTo>
                    <a:pt x="39317" y="14952"/>
                    <a:pt x="39708" y="14723"/>
                    <a:pt x="40121" y="14723"/>
                  </a:cubicBezTo>
                  <a:close/>
                  <a:moveTo>
                    <a:pt x="9320" y="15200"/>
                  </a:moveTo>
                  <a:cubicBezTo>
                    <a:pt x="9509" y="15200"/>
                    <a:pt x="9706" y="15246"/>
                    <a:pt x="9896" y="15341"/>
                  </a:cubicBezTo>
                  <a:cubicBezTo>
                    <a:pt x="10476" y="15614"/>
                    <a:pt x="10715" y="16297"/>
                    <a:pt x="10408" y="16911"/>
                  </a:cubicBezTo>
                  <a:cubicBezTo>
                    <a:pt x="10192" y="17318"/>
                    <a:pt x="9792" y="17558"/>
                    <a:pt x="9371" y="17558"/>
                  </a:cubicBezTo>
                  <a:cubicBezTo>
                    <a:pt x="9193" y="17558"/>
                    <a:pt x="9011" y="17514"/>
                    <a:pt x="8838" y="17423"/>
                  </a:cubicBezTo>
                  <a:cubicBezTo>
                    <a:pt x="8224" y="17150"/>
                    <a:pt x="8019" y="16433"/>
                    <a:pt x="8326" y="15853"/>
                  </a:cubicBezTo>
                  <a:cubicBezTo>
                    <a:pt x="8515" y="15429"/>
                    <a:pt x="8898" y="15200"/>
                    <a:pt x="9320" y="15200"/>
                  </a:cubicBezTo>
                  <a:close/>
                  <a:moveTo>
                    <a:pt x="31329" y="15917"/>
                  </a:moveTo>
                  <a:cubicBezTo>
                    <a:pt x="31518" y="15917"/>
                    <a:pt x="31715" y="15963"/>
                    <a:pt x="31905" y="16058"/>
                  </a:cubicBezTo>
                  <a:cubicBezTo>
                    <a:pt x="32485" y="16365"/>
                    <a:pt x="32724" y="17082"/>
                    <a:pt x="32417" y="17628"/>
                  </a:cubicBezTo>
                  <a:cubicBezTo>
                    <a:pt x="32198" y="18017"/>
                    <a:pt x="31770" y="18268"/>
                    <a:pt x="31345" y="18268"/>
                  </a:cubicBezTo>
                  <a:cubicBezTo>
                    <a:pt x="31174" y="18268"/>
                    <a:pt x="31004" y="18228"/>
                    <a:pt x="30847" y="18140"/>
                  </a:cubicBezTo>
                  <a:cubicBezTo>
                    <a:pt x="30267" y="17901"/>
                    <a:pt x="30029" y="17150"/>
                    <a:pt x="30336" y="16570"/>
                  </a:cubicBezTo>
                  <a:cubicBezTo>
                    <a:pt x="30524" y="16146"/>
                    <a:pt x="30908" y="15917"/>
                    <a:pt x="31329" y="15917"/>
                  </a:cubicBezTo>
                  <a:close/>
                  <a:moveTo>
                    <a:pt x="22548" y="16258"/>
                  </a:moveTo>
                  <a:cubicBezTo>
                    <a:pt x="22733" y="16258"/>
                    <a:pt x="22922" y="16304"/>
                    <a:pt x="23102" y="16399"/>
                  </a:cubicBezTo>
                  <a:cubicBezTo>
                    <a:pt x="23716" y="16706"/>
                    <a:pt x="23921" y="17423"/>
                    <a:pt x="23613" y="17969"/>
                  </a:cubicBezTo>
                  <a:cubicBezTo>
                    <a:pt x="23425" y="18393"/>
                    <a:pt x="23009" y="18622"/>
                    <a:pt x="22589" y="18622"/>
                  </a:cubicBezTo>
                  <a:cubicBezTo>
                    <a:pt x="22401" y="18622"/>
                    <a:pt x="22213" y="18576"/>
                    <a:pt x="22044" y="18481"/>
                  </a:cubicBezTo>
                  <a:cubicBezTo>
                    <a:pt x="21498" y="18174"/>
                    <a:pt x="21293" y="17491"/>
                    <a:pt x="21532" y="16911"/>
                  </a:cubicBezTo>
                  <a:cubicBezTo>
                    <a:pt x="21744" y="16487"/>
                    <a:pt x="22135" y="16258"/>
                    <a:pt x="22548" y="16258"/>
                  </a:cubicBezTo>
                  <a:close/>
                  <a:moveTo>
                    <a:pt x="44624" y="16981"/>
                  </a:moveTo>
                  <a:cubicBezTo>
                    <a:pt x="44807" y="16981"/>
                    <a:pt x="44996" y="17024"/>
                    <a:pt x="45179" y="17116"/>
                  </a:cubicBezTo>
                  <a:cubicBezTo>
                    <a:pt x="45759" y="17423"/>
                    <a:pt x="45964" y="18140"/>
                    <a:pt x="45691" y="18686"/>
                  </a:cubicBezTo>
                  <a:cubicBezTo>
                    <a:pt x="45479" y="19110"/>
                    <a:pt x="45055" y="19338"/>
                    <a:pt x="44634" y="19338"/>
                  </a:cubicBezTo>
                  <a:cubicBezTo>
                    <a:pt x="44445" y="19338"/>
                    <a:pt x="44256" y="19292"/>
                    <a:pt x="44087" y="19197"/>
                  </a:cubicBezTo>
                  <a:cubicBezTo>
                    <a:pt x="43507" y="18924"/>
                    <a:pt x="43268" y="18242"/>
                    <a:pt x="43575" y="17628"/>
                  </a:cubicBezTo>
                  <a:cubicBezTo>
                    <a:pt x="43791" y="17220"/>
                    <a:pt x="44192" y="16981"/>
                    <a:pt x="44624" y="16981"/>
                  </a:cubicBezTo>
                  <a:close/>
                  <a:moveTo>
                    <a:pt x="13756" y="17453"/>
                  </a:moveTo>
                  <a:cubicBezTo>
                    <a:pt x="13945" y="17453"/>
                    <a:pt x="14142" y="17499"/>
                    <a:pt x="14332" y="17594"/>
                  </a:cubicBezTo>
                  <a:cubicBezTo>
                    <a:pt x="14912" y="17901"/>
                    <a:pt x="15151" y="18617"/>
                    <a:pt x="14844" y="19163"/>
                  </a:cubicBezTo>
                  <a:cubicBezTo>
                    <a:pt x="14632" y="19587"/>
                    <a:pt x="14225" y="19816"/>
                    <a:pt x="13813" y="19816"/>
                  </a:cubicBezTo>
                  <a:cubicBezTo>
                    <a:pt x="13629" y="19816"/>
                    <a:pt x="13443" y="19770"/>
                    <a:pt x="13274" y="19675"/>
                  </a:cubicBezTo>
                  <a:cubicBezTo>
                    <a:pt x="12694" y="19436"/>
                    <a:pt x="12455" y="18686"/>
                    <a:pt x="12762" y="18105"/>
                  </a:cubicBezTo>
                  <a:cubicBezTo>
                    <a:pt x="12951" y="17681"/>
                    <a:pt x="13334" y="17453"/>
                    <a:pt x="13756" y="17453"/>
                  </a:cubicBezTo>
                  <a:close/>
                  <a:moveTo>
                    <a:pt x="4974" y="17794"/>
                  </a:moveTo>
                  <a:cubicBezTo>
                    <a:pt x="5159" y="17794"/>
                    <a:pt x="5349" y="17840"/>
                    <a:pt x="5528" y="17935"/>
                  </a:cubicBezTo>
                  <a:cubicBezTo>
                    <a:pt x="6142" y="18242"/>
                    <a:pt x="6347" y="18959"/>
                    <a:pt x="6040" y="19505"/>
                  </a:cubicBezTo>
                  <a:cubicBezTo>
                    <a:pt x="5852" y="19929"/>
                    <a:pt x="5468" y="20157"/>
                    <a:pt x="5046" y="20157"/>
                  </a:cubicBezTo>
                  <a:cubicBezTo>
                    <a:pt x="4857" y="20157"/>
                    <a:pt x="4661" y="20111"/>
                    <a:pt x="4470" y="20016"/>
                  </a:cubicBezTo>
                  <a:cubicBezTo>
                    <a:pt x="3924" y="19709"/>
                    <a:pt x="3720" y="19027"/>
                    <a:pt x="3959" y="18447"/>
                  </a:cubicBezTo>
                  <a:cubicBezTo>
                    <a:pt x="4171" y="18023"/>
                    <a:pt x="4562" y="17794"/>
                    <a:pt x="4974" y="17794"/>
                  </a:cubicBezTo>
                  <a:close/>
                  <a:moveTo>
                    <a:pt x="35857" y="18176"/>
                  </a:moveTo>
                  <a:cubicBezTo>
                    <a:pt x="36035" y="18176"/>
                    <a:pt x="36213" y="18219"/>
                    <a:pt x="36375" y="18310"/>
                  </a:cubicBezTo>
                  <a:cubicBezTo>
                    <a:pt x="36921" y="18617"/>
                    <a:pt x="37194" y="19334"/>
                    <a:pt x="36887" y="19880"/>
                  </a:cubicBezTo>
                  <a:cubicBezTo>
                    <a:pt x="36675" y="20304"/>
                    <a:pt x="36284" y="20533"/>
                    <a:pt x="35872" y="20533"/>
                  </a:cubicBezTo>
                  <a:cubicBezTo>
                    <a:pt x="35687" y="20533"/>
                    <a:pt x="35497" y="20487"/>
                    <a:pt x="35318" y="20392"/>
                  </a:cubicBezTo>
                  <a:cubicBezTo>
                    <a:pt x="34703" y="20119"/>
                    <a:pt x="34499" y="19436"/>
                    <a:pt x="34806" y="18822"/>
                  </a:cubicBezTo>
                  <a:cubicBezTo>
                    <a:pt x="35021" y="18415"/>
                    <a:pt x="35439" y="18176"/>
                    <a:pt x="35857" y="18176"/>
                  </a:cubicBezTo>
                  <a:close/>
                  <a:moveTo>
                    <a:pt x="49080" y="19249"/>
                  </a:moveTo>
                  <a:cubicBezTo>
                    <a:pt x="49261" y="19249"/>
                    <a:pt x="49444" y="19287"/>
                    <a:pt x="49615" y="19368"/>
                  </a:cubicBezTo>
                  <a:cubicBezTo>
                    <a:pt x="50195" y="19675"/>
                    <a:pt x="50400" y="20392"/>
                    <a:pt x="50127" y="20972"/>
                  </a:cubicBezTo>
                  <a:cubicBezTo>
                    <a:pt x="49907" y="21363"/>
                    <a:pt x="49493" y="21597"/>
                    <a:pt x="49050" y="21597"/>
                  </a:cubicBezTo>
                  <a:cubicBezTo>
                    <a:pt x="48876" y="21597"/>
                    <a:pt x="48697" y="21561"/>
                    <a:pt x="48523" y="21484"/>
                  </a:cubicBezTo>
                  <a:cubicBezTo>
                    <a:pt x="47977" y="21177"/>
                    <a:pt x="47738" y="20494"/>
                    <a:pt x="48011" y="19880"/>
                  </a:cubicBezTo>
                  <a:cubicBezTo>
                    <a:pt x="48228" y="19471"/>
                    <a:pt x="48648" y="19249"/>
                    <a:pt x="49080" y="19249"/>
                  </a:cubicBezTo>
                  <a:close/>
                  <a:moveTo>
                    <a:pt x="18269" y="19711"/>
                  </a:moveTo>
                  <a:cubicBezTo>
                    <a:pt x="18447" y="19711"/>
                    <a:pt x="18629" y="19754"/>
                    <a:pt x="18802" y="19846"/>
                  </a:cubicBezTo>
                  <a:cubicBezTo>
                    <a:pt x="19416" y="20153"/>
                    <a:pt x="19621" y="20869"/>
                    <a:pt x="19314" y="21415"/>
                  </a:cubicBezTo>
                  <a:cubicBezTo>
                    <a:pt x="19102" y="21839"/>
                    <a:pt x="18695" y="22068"/>
                    <a:pt x="18283" y="22068"/>
                  </a:cubicBezTo>
                  <a:cubicBezTo>
                    <a:pt x="18099" y="22068"/>
                    <a:pt x="17913" y="22022"/>
                    <a:pt x="17744" y="21927"/>
                  </a:cubicBezTo>
                  <a:cubicBezTo>
                    <a:pt x="17130" y="21654"/>
                    <a:pt x="16925" y="20972"/>
                    <a:pt x="17232" y="20358"/>
                  </a:cubicBezTo>
                  <a:cubicBezTo>
                    <a:pt x="17448" y="19950"/>
                    <a:pt x="17849" y="19711"/>
                    <a:pt x="18269" y="19711"/>
                  </a:cubicBezTo>
                  <a:close/>
                  <a:moveTo>
                    <a:pt x="9477" y="20052"/>
                  </a:moveTo>
                  <a:cubicBezTo>
                    <a:pt x="9660" y="20052"/>
                    <a:pt x="9850" y="20095"/>
                    <a:pt x="10032" y="20187"/>
                  </a:cubicBezTo>
                  <a:cubicBezTo>
                    <a:pt x="10613" y="20494"/>
                    <a:pt x="10817" y="21177"/>
                    <a:pt x="10544" y="21757"/>
                  </a:cubicBezTo>
                  <a:cubicBezTo>
                    <a:pt x="10332" y="22181"/>
                    <a:pt x="9925" y="22410"/>
                    <a:pt x="9502" y="22410"/>
                  </a:cubicBezTo>
                  <a:cubicBezTo>
                    <a:pt x="9313" y="22410"/>
                    <a:pt x="9120" y="22364"/>
                    <a:pt x="8941" y="22268"/>
                  </a:cubicBezTo>
                  <a:cubicBezTo>
                    <a:pt x="8395" y="21995"/>
                    <a:pt x="8156" y="21313"/>
                    <a:pt x="8429" y="20699"/>
                  </a:cubicBezTo>
                  <a:cubicBezTo>
                    <a:pt x="8644" y="20292"/>
                    <a:pt x="9045" y="20052"/>
                    <a:pt x="9477" y="20052"/>
                  </a:cubicBezTo>
                  <a:close/>
                  <a:moveTo>
                    <a:pt x="40287" y="20428"/>
                  </a:moveTo>
                  <a:cubicBezTo>
                    <a:pt x="40468" y="20428"/>
                    <a:pt x="40649" y="20471"/>
                    <a:pt x="40811" y="20562"/>
                  </a:cubicBezTo>
                  <a:cubicBezTo>
                    <a:pt x="41391" y="20869"/>
                    <a:pt x="41630" y="21586"/>
                    <a:pt x="41323" y="22166"/>
                  </a:cubicBezTo>
                  <a:cubicBezTo>
                    <a:pt x="41103" y="22558"/>
                    <a:pt x="40689" y="22791"/>
                    <a:pt x="40259" y="22791"/>
                  </a:cubicBezTo>
                  <a:cubicBezTo>
                    <a:pt x="40090" y="22791"/>
                    <a:pt x="39918" y="22755"/>
                    <a:pt x="39754" y="22678"/>
                  </a:cubicBezTo>
                  <a:cubicBezTo>
                    <a:pt x="39208" y="22371"/>
                    <a:pt x="38935" y="21688"/>
                    <a:pt x="39242" y="21074"/>
                  </a:cubicBezTo>
                  <a:cubicBezTo>
                    <a:pt x="39433" y="20667"/>
                    <a:pt x="39861" y="20428"/>
                    <a:pt x="40287" y="20428"/>
                  </a:cubicBezTo>
                  <a:close/>
                  <a:moveTo>
                    <a:pt x="31480" y="20784"/>
                  </a:moveTo>
                  <a:cubicBezTo>
                    <a:pt x="31656" y="20784"/>
                    <a:pt x="31837" y="20823"/>
                    <a:pt x="32008" y="20904"/>
                  </a:cubicBezTo>
                  <a:cubicBezTo>
                    <a:pt x="32622" y="21211"/>
                    <a:pt x="32827" y="21927"/>
                    <a:pt x="32520" y="22507"/>
                  </a:cubicBezTo>
                  <a:cubicBezTo>
                    <a:pt x="32327" y="22916"/>
                    <a:pt x="31897" y="23139"/>
                    <a:pt x="31469" y="23139"/>
                  </a:cubicBezTo>
                  <a:cubicBezTo>
                    <a:pt x="31290" y="23139"/>
                    <a:pt x="31111" y="23100"/>
                    <a:pt x="30950" y="23019"/>
                  </a:cubicBezTo>
                  <a:cubicBezTo>
                    <a:pt x="30404" y="22712"/>
                    <a:pt x="30165" y="22030"/>
                    <a:pt x="30438" y="21415"/>
                  </a:cubicBezTo>
                  <a:cubicBezTo>
                    <a:pt x="30655" y="21006"/>
                    <a:pt x="31058" y="20784"/>
                    <a:pt x="31480" y="20784"/>
                  </a:cubicBezTo>
                  <a:close/>
                  <a:moveTo>
                    <a:pt x="22725" y="21978"/>
                  </a:moveTo>
                  <a:cubicBezTo>
                    <a:pt x="22901" y="21978"/>
                    <a:pt x="23077" y="22017"/>
                    <a:pt x="23238" y="22098"/>
                  </a:cubicBezTo>
                  <a:cubicBezTo>
                    <a:pt x="23784" y="22405"/>
                    <a:pt x="24057" y="23087"/>
                    <a:pt x="23750" y="23702"/>
                  </a:cubicBezTo>
                  <a:cubicBezTo>
                    <a:pt x="23533" y="24111"/>
                    <a:pt x="23130" y="24333"/>
                    <a:pt x="22708" y="24333"/>
                  </a:cubicBezTo>
                  <a:cubicBezTo>
                    <a:pt x="22531" y="24333"/>
                    <a:pt x="22351" y="24294"/>
                    <a:pt x="22180" y="24213"/>
                  </a:cubicBezTo>
                  <a:cubicBezTo>
                    <a:pt x="21634" y="23906"/>
                    <a:pt x="21361" y="23224"/>
                    <a:pt x="21668" y="22610"/>
                  </a:cubicBezTo>
                  <a:cubicBezTo>
                    <a:pt x="21885" y="22201"/>
                    <a:pt x="22305" y="21978"/>
                    <a:pt x="22725" y="21978"/>
                  </a:cubicBezTo>
                  <a:close/>
                  <a:moveTo>
                    <a:pt x="13918" y="22320"/>
                  </a:moveTo>
                  <a:cubicBezTo>
                    <a:pt x="14100" y="22320"/>
                    <a:pt x="14287" y="22359"/>
                    <a:pt x="14468" y="22439"/>
                  </a:cubicBezTo>
                  <a:cubicBezTo>
                    <a:pt x="15049" y="22746"/>
                    <a:pt x="15253" y="23463"/>
                    <a:pt x="14980" y="24043"/>
                  </a:cubicBezTo>
                  <a:cubicBezTo>
                    <a:pt x="14764" y="24452"/>
                    <a:pt x="14344" y="24674"/>
                    <a:pt x="13912" y="24674"/>
                  </a:cubicBezTo>
                  <a:cubicBezTo>
                    <a:pt x="13731" y="24674"/>
                    <a:pt x="13548" y="24635"/>
                    <a:pt x="13377" y="24555"/>
                  </a:cubicBezTo>
                  <a:cubicBezTo>
                    <a:pt x="12831" y="24248"/>
                    <a:pt x="12592" y="23565"/>
                    <a:pt x="12865" y="22951"/>
                  </a:cubicBezTo>
                  <a:cubicBezTo>
                    <a:pt x="13081" y="22542"/>
                    <a:pt x="13484" y="22320"/>
                    <a:pt x="13918" y="22320"/>
                  </a:cubicBezTo>
                  <a:close/>
                  <a:moveTo>
                    <a:pt x="44743" y="22707"/>
                  </a:moveTo>
                  <a:cubicBezTo>
                    <a:pt x="44927" y="22707"/>
                    <a:pt x="45112" y="22753"/>
                    <a:pt x="45281" y="22849"/>
                  </a:cubicBezTo>
                  <a:cubicBezTo>
                    <a:pt x="45827" y="23122"/>
                    <a:pt x="46100" y="23872"/>
                    <a:pt x="45793" y="24418"/>
                  </a:cubicBezTo>
                  <a:cubicBezTo>
                    <a:pt x="45578" y="24826"/>
                    <a:pt x="45177" y="25065"/>
                    <a:pt x="44757" y="25065"/>
                  </a:cubicBezTo>
                  <a:cubicBezTo>
                    <a:pt x="44578" y="25065"/>
                    <a:pt x="44396" y="25022"/>
                    <a:pt x="44224" y="24930"/>
                  </a:cubicBezTo>
                  <a:cubicBezTo>
                    <a:pt x="43644" y="24623"/>
                    <a:pt x="43405" y="23941"/>
                    <a:pt x="43712" y="23360"/>
                  </a:cubicBezTo>
                  <a:cubicBezTo>
                    <a:pt x="43924" y="22936"/>
                    <a:pt x="44331" y="22707"/>
                    <a:pt x="44743" y="22707"/>
                  </a:cubicBezTo>
                  <a:close/>
                  <a:moveTo>
                    <a:pt x="35966" y="23049"/>
                  </a:moveTo>
                  <a:cubicBezTo>
                    <a:pt x="36154" y="23049"/>
                    <a:pt x="36343" y="23095"/>
                    <a:pt x="36512" y="23190"/>
                  </a:cubicBezTo>
                  <a:cubicBezTo>
                    <a:pt x="37092" y="23463"/>
                    <a:pt x="37297" y="24213"/>
                    <a:pt x="37024" y="24759"/>
                  </a:cubicBezTo>
                  <a:cubicBezTo>
                    <a:pt x="36808" y="25167"/>
                    <a:pt x="36407" y="25406"/>
                    <a:pt x="35975" y="25406"/>
                  </a:cubicBezTo>
                  <a:cubicBezTo>
                    <a:pt x="35792" y="25406"/>
                    <a:pt x="35603" y="25363"/>
                    <a:pt x="35420" y="25271"/>
                  </a:cubicBezTo>
                  <a:cubicBezTo>
                    <a:pt x="34840" y="24964"/>
                    <a:pt x="34635" y="24282"/>
                    <a:pt x="34942" y="23702"/>
                  </a:cubicBezTo>
                  <a:cubicBezTo>
                    <a:pt x="35131" y="23278"/>
                    <a:pt x="35547" y="23049"/>
                    <a:pt x="35966" y="23049"/>
                  </a:cubicBezTo>
                  <a:close/>
                  <a:moveTo>
                    <a:pt x="5171" y="23514"/>
                  </a:moveTo>
                  <a:cubicBezTo>
                    <a:pt x="5348" y="23514"/>
                    <a:pt x="5528" y="23553"/>
                    <a:pt x="5699" y="23633"/>
                  </a:cubicBezTo>
                  <a:cubicBezTo>
                    <a:pt x="6279" y="23941"/>
                    <a:pt x="6484" y="24623"/>
                    <a:pt x="6211" y="25237"/>
                  </a:cubicBezTo>
                  <a:cubicBezTo>
                    <a:pt x="5994" y="25646"/>
                    <a:pt x="5574" y="25869"/>
                    <a:pt x="5154" y="25869"/>
                  </a:cubicBezTo>
                  <a:cubicBezTo>
                    <a:pt x="4978" y="25869"/>
                    <a:pt x="4802" y="25830"/>
                    <a:pt x="4641" y="25749"/>
                  </a:cubicBezTo>
                  <a:cubicBezTo>
                    <a:pt x="4027" y="25442"/>
                    <a:pt x="3822" y="24759"/>
                    <a:pt x="4129" y="24145"/>
                  </a:cubicBezTo>
                  <a:cubicBezTo>
                    <a:pt x="4346" y="23736"/>
                    <a:pt x="4749" y="23514"/>
                    <a:pt x="5171" y="23514"/>
                  </a:cubicBezTo>
                  <a:close/>
                  <a:moveTo>
                    <a:pt x="27169" y="24243"/>
                  </a:moveTo>
                  <a:cubicBezTo>
                    <a:pt x="27354" y="24243"/>
                    <a:pt x="27539" y="24289"/>
                    <a:pt x="27708" y="24384"/>
                  </a:cubicBezTo>
                  <a:cubicBezTo>
                    <a:pt x="28322" y="24657"/>
                    <a:pt x="28527" y="25408"/>
                    <a:pt x="28220" y="25954"/>
                  </a:cubicBezTo>
                  <a:cubicBezTo>
                    <a:pt x="28028" y="26361"/>
                    <a:pt x="27635" y="26600"/>
                    <a:pt x="27205" y="26600"/>
                  </a:cubicBezTo>
                  <a:cubicBezTo>
                    <a:pt x="27022" y="26600"/>
                    <a:pt x="26833" y="26557"/>
                    <a:pt x="26650" y="26466"/>
                  </a:cubicBezTo>
                  <a:cubicBezTo>
                    <a:pt x="26070" y="26159"/>
                    <a:pt x="25831" y="25476"/>
                    <a:pt x="26139" y="24896"/>
                  </a:cubicBezTo>
                  <a:cubicBezTo>
                    <a:pt x="26351" y="24472"/>
                    <a:pt x="26758" y="24243"/>
                    <a:pt x="27169" y="24243"/>
                  </a:cubicBezTo>
                  <a:close/>
                  <a:moveTo>
                    <a:pt x="18363" y="24584"/>
                  </a:moveTo>
                  <a:cubicBezTo>
                    <a:pt x="18552" y="24584"/>
                    <a:pt x="18748" y="24630"/>
                    <a:pt x="18939" y="24725"/>
                  </a:cubicBezTo>
                  <a:cubicBezTo>
                    <a:pt x="19519" y="24998"/>
                    <a:pt x="19758" y="25681"/>
                    <a:pt x="19450" y="26295"/>
                  </a:cubicBezTo>
                  <a:cubicBezTo>
                    <a:pt x="19235" y="26702"/>
                    <a:pt x="18817" y="26941"/>
                    <a:pt x="18399" y="26941"/>
                  </a:cubicBezTo>
                  <a:cubicBezTo>
                    <a:pt x="18221" y="26941"/>
                    <a:pt x="18043" y="26898"/>
                    <a:pt x="17881" y="26807"/>
                  </a:cubicBezTo>
                  <a:cubicBezTo>
                    <a:pt x="17267" y="26500"/>
                    <a:pt x="17062" y="25817"/>
                    <a:pt x="17369" y="25237"/>
                  </a:cubicBezTo>
                  <a:cubicBezTo>
                    <a:pt x="17557" y="24813"/>
                    <a:pt x="17941" y="24584"/>
                    <a:pt x="18363" y="24584"/>
                  </a:cubicBezTo>
                  <a:close/>
                  <a:moveTo>
                    <a:pt x="49163" y="24960"/>
                  </a:moveTo>
                  <a:cubicBezTo>
                    <a:pt x="49348" y="24960"/>
                    <a:pt x="49538" y="25006"/>
                    <a:pt x="49717" y="25101"/>
                  </a:cubicBezTo>
                  <a:cubicBezTo>
                    <a:pt x="50332" y="25408"/>
                    <a:pt x="50536" y="26124"/>
                    <a:pt x="50229" y="26670"/>
                  </a:cubicBezTo>
                  <a:cubicBezTo>
                    <a:pt x="50041" y="27094"/>
                    <a:pt x="49641" y="27323"/>
                    <a:pt x="49220" y="27323"/>
                  </a:cubicBezTo>
                  <a:cubicBezTo>
                    <a:pt x="49032" y="27323"/>
                    <a:pt x="48839" y="27277"/>
                    <a:pt x="48660" y="27182"/>
                  </a:cubicBezTo>
                  <a:cubicBezTo>
                    <a:pt x="48114" y="26875"/>
                    <a:pt x="47841" y="26193"/>
                    <a:pt x="48148" y="25613"/>
                  </a:cubicBezTo>
                  <a:cubicBezTo>
                    <a:pt x="48360" y="25188"/>
                    <a:pt x="48751" y="24960"/>
                    <a:pt x="49163" y="24960"/>
                  </a:cubicBezTo>
                  <a:close/>
                  <a:moveTo>
                    <a:pt x="40402" y="25301"/>
                  </a:moveTo>
                  <a:cubicBezTo>
                    <a:pt x="40590" y="25301"/>
                    <a:pt x="40779" y="25347"/>
                    <a:pt x="40948" y="25442"/>
                  </a:cubicBezTo>
                  <a:cubicBezTo>
                    <a:pt x="41528" y="25749"/>
                    <a:pt x="41767" y="26466"/>
                    <a:pt x="41460" y="27012"/>
                  </a:cubicBezTo>
                  <a:cubicBezTo>
                    <a:pt x="41241" y="27401"/>
                    <a:pt x="40830" y="27652"/>
                    <a:pt x="40390" y="27652"/>
                  </a:cubicBezTo>
                  <a:cubicBezTo>
                    <a:pt x="40213" y="27652"/>
                    <a:pt x="40032" y="27611"/>
                    <a:pt x="39856" y="27523"/>
                  </a:cubicBezTo>
                  <a:cubicBezTo>
                    <a:pt x="39310" y="27216"/>
                    <a:pt x="39071" y="26500"/>
                    <a:pt x="39378" y="25954"/>
                  </a:cubicBezTo>
                  <a:cubicBezTo>
                    <a:pt x="39567" y="25530"/>
                    <a:pt x="39983" y="25301"/>
                    <a:pt x="40402" y="25301"/>
                  </a:cubicBezTo>
                  <a:close/>
                  <a:moveTo>
                    <a:pt x="9581" y="25779"/>
                  </a:moveTo>
                  <a:cubicBezTo>
                    <a:pt x="9766" y="25779"/>
                    <a:pt x="9955" y="25825"/>
                    <a:pt x="10135" y="25920"/>
                  </a:cubicBezTo>
                  <a:cubicBezTo>
                    <a:pt x="10749" y="26193"/>
                    <a:pt x="10954" y="26943"/>
                    <a:pt x="10647" y="27489"/>
                  </a:cubicBezTo>
                  <a:cubicBezTo>
                    <a:pt x="10455" y="27897"/>
                    <a:pt x="10062" y="28136"/>
                    <a:pt x="9631" y="28136"/>
                  </a:cubicBezTo>
                  <a:cubicBezTo>
                    <a:pt x="9449" y="28136"/>
                    <a:pt x="9260" y="28093"/>
                    <a:pt x="9077" y="28001"/>
                  </a:cubicBezTo>
                  <a:cubicBezTo>
                    <a:pt x="8463" y="27694"/>
                    <a:pt x="8258" y="27012"/>
                    <a:pt x="8565" y="26431"/>
                  </a:cubicBezTo>
                  <a:cubicBezTo>
                    <a:pt x="8777" y="26007"/>
                    <a:pt x="9168" y="25779"/>
                    <a:pt x="9581" y="25779"/>
                  </a:cubicBezTo>
                  <a:close/>
                  <a:moveTo>
                    <a:pt x="31605" y="26495"/>
                  </a:moveTo>
                  <a:cubicBezTo>
                    <a:pt x="31790" y="26495"/>
                    <a:pt x="31975" y="26541"/>
                    <a:pt x="32144" y="26636"/>
                  </a:cubicBezTo>
                  <a:cubicBezTo>
                    <a:pt x="32690" y="26943"/>
                    <a:pt x="32963" y="27626"/>
                    <a:pt x="32656" y="28206"/>
                  </a:cubicBezTo>
                  <a:cubicBezTo>
                    <a:pt x="32468" y="28630"/>
                    <a:pt x="32068" y="28859"/>
                    <a:pt x="31647" y="28859"/>
                  </a:cubicBezTo>
                  <a:cubicBezTo>
                    <a:pt x="31459" y="28859"/>
                    <a:pt x="31266" y="28813"/>
                    <a:pt x="31086" y="28718"/>
                  </a:cubicBezTo>
                  <a:cubicBezTo>
                    <a:pt x="30540" y="28411"/>
                    <a:pt x="30267" y="27728"/>
                    <a:pt x="30575" y="27148"/>
                  </a:cubicBezTo>
                  <a:cubicBezTo>
                    <a:pt x="30787" y="26724"/>
                    <a:pt x="31194" y="26495"/>
                    <a:pt x="31605" y="26495"/>
                  </a:cubicBezTo>
                  <a:close/>
                  <a:moveTo>
                    <a:pt x="22829" y="26836"/>
                  </a:moveTo>
                  <a:cubicBezTo>
                    <a:pt x="23017" y="26836"/>
                    <a:pt x="23206" y="26882"/>
                    <a:pt x="23375" y="26977"/>
                  </a:cubicBezTo>
                  <a:cubicBezTo>
                    <a:pt x="23955" y="27285"/>
                    <a:pt x="24194" y="27933"/>
                    <a:pt x="23886" y="28547"/>
                  </a:cubicBezTo>
                  <a:cubicBezTo>
                    <a:pt x="23674" y="28971"/>
                    <a:pt x="23283" y="29200"/>
                    <a:pt x="22871" y="29200"/>
                  </a:cubicBezTo>
                  <a:cubicBezTo>
                    <a:pt x="22686" y="29200"/>
                    <a:pt x="22496" y="29154"/>
                    <a:pt x="22317" y="29059"/>
                  </a:cubicBezTo>
                  <a:cubicBezTo>
                    <a:pt x="21737" y="28752"/>
                    <a:pt x="21498" y="28035"/>
                    <a:pt x="21805" y="27489"/>
                  </a:cubicBezTo>
                  <a:cubicBezTo>
                    <a:pt x="21993" y="27065"/>
                    <a:pt x="22410" y="26836"/>
                    <a:pt x="22829" y="26836"/>
                  </a:cubicBezTo>
                  <a:close/>
                  <a:moveTo>
                    <a:pt x="44885" y="27560"/>
                  </a:moveTo>
                  <a:cubicBezTo>
                    <a:pt x="45063" y="27560"/>
                    <a:pt x="45245" y="27603"/>
                    <a:pt x="45418" y="27694"/>
                  </a:cubicBezTo>
                  <a:cubicBezTo>
                    <a:pt x="46032" y="28001"/>
                    <a:pt x="46237" y="28718"/>
                    <a:pt x="45930" y="29264"/>
                  </a:cubicBezTo>
                  <a:cubicBezTo>
                    <a:pt x="45718" y="29688"/>
                    <a:pt x="45327" y="29917"/>
                    <a:pt x="44914" y="29917"/>
                  </a:cubicBezTo>
                  <a:cubicBezTo>
                    <a:pt x="44729" y="29917"/>
                    <a:pt x="44540" y="29871"/>
                    <a:pt x="44360" y="29776"/>
                  </a:cubicBezTo>
                  <a:cubicBezTo>
                    <a:pt x="43746" y="29503"/>
                    <a:pt x="43541" y="28752"/>
                    <a:pt x="43848" y="28206"/>
                  </a:cubicBezTo>
                  <a:cubicBezTo>
                    <a:pt x="44064" y="27799"/>
                    <a:pt x="44465" y="27560"/>
                    <a:pt x="44885" y="27560"/>
                  </a:cubicBezTo>
                  <a:close/>
                  <a:moveTo>
                    <a:pt x="14032" y="28031"/>
                  </a:moveTo>
                  <a:cubicBezTo>
                    <a:pt x="14216" y="28031"/>
                    <a:pt x="14402" y="28077"/>
                    <a:pt x="14571" y="28172"/>
                  </a:cubicBezTo>
                  <a:cubicBezTo>
                    <a:pt x="15185" y="28479"/>
                    <a:pt x="15390" y="29195"/>
                    <a:pt x="15083" y="29741"/>
                  </a:cubicBezTo>
                  <a:cubicBezTo>
                    <a:pt x="14894" y="30165"/>
                    <a:pt x="14511" y="30394"/>
                    <a:pt x="14089" y="30394"/>
                  </a:cubicBezTo>
                  <a:cubicBezTo>
                    <a:pt x="13900" y="30394"/>
                    <a:pt x="13703" y="30348"/>
                    <a:pt x="13513" y="30253"/>
                  </a:cubicBezTo>
                  <a:cubicBezTo>
                    <a:pt x="12967" y="29946"/>
                    <a:pt x="12694" y="29230"/>
                    <a:pt x="13001" y="28684"/>
                  </a:cubicBezTo>
                  <a:cubicBezTo>
                    <a:pt x="13213" y="28260"/>
                    <a:pt x="13620" y="28031"/>
                    <a:pt x="14032" y="28031"/>
                  </a:cubicBezTo>
                  <a:close/>
                  <a:moveTo>
                    <a:pt x="36071" y="28747"/>
                  </a:moveTo>
                  <a:cubicBezTo>
                    <a:pt x="36262" y="28747"/>
                    <a:pt x="36458" y="28793"/>
                    <a:pt x="36648" y="28888"/>
                  </a:cubicBezTo>
                  <a:cubicBezTo>
                    <a:pt x="37228" y="29195"/>
                    <a:pt x="37433" y="29878"/>
                    <a:pt x="37126" y="30458"/>
                  </a:cubicBezTo>
                  <a:cubicBezTo>
                    <a:pt x="36938" y="30882"/>
                    <a:pt x="36554" y="31111"/>
                    <a:pt x="36132" y="31111"/>
                  </a:cubicBezTo>
                  <a:cubicBezTo>
                    <a:pt x="35943" y="31111"/>
                    <a:pt x="35747" y="31065"/>
                    <a:pt x="35556" y="30970"/>
                  </a:cubicBezTo>
                  <a:cubicBezTo>
                    <a:pt x="34976" y="30697"/>
                    <a:pt x="34738" y="29946"/>
                    <a:pt x="35045" y="29400"/>
                  </a:cubicBezTo>
                  <a:cubicBezTo>
                    <a:pt x="35257" y="28976"/>
                    <a:pt x="35648" y="28747"/>
                    <a:pt x="36071" y="28747"/>
                  </a:cubicBezTo>
                  <a:close/>
                  <a:moveTo>
                    <a:pt x="27327" y="29095"/>
                  </a:moveTo>
                  <a:cubicBezTo>
                    <a:pt x="27504" y="29095"/>
                    <a:pt x="27682" y="29138"/>
                    <a:pt x="27845" y="29230"/>
                  </a:cubicBezTo>
                  <a:cubicBezTo>
                    <a:pt x="28391" y="29537"/>
                    <a:pt x="28664" y="30253"/>
                    <a:pt x="28357" y="30799"/>
                  </a:cubicBezTo>
                  <a:cubicBezTo>
                    <a:pt x="28144" y="31223"/>
                    <a:pt x="27754" y="31452"/>
                    <a:pt x="27341" y="31452"/>
                  </a:cubicBezTo>
                  <a:cubicBezTo>
                    <a:pt x="27156" y="31452"/>
                    <a:pt x="26966" y="31406"/>
                    <a:pt x="26787" y="31311"/>
                  </a:cubicBezTo>
                  <a:cubicBezTo>
                    <a:pt x="26173" y="31038"/>
                    <a:pt x="25968" y="30287"/>
                    <a:pt x="26275" y="29741"/>
                  </a:cubicBezTo>
                  <a:cubicBezTo>
                    <a:pt x="26491" y="29334"/>
                    <a:pt x="26908" y="29095"/>
                    <a:pt x="27327" y="29095"/>
                  </a:cubicBezTo>
                  <a:close/>
                  <a:moveTo>
                    <a:pt x="50492" y="31261"/>
                  </a:moveTo>
                  <a:lnTo>
                    <a:pt x="50492" y="31261"/>
                  </a:lnTo>
                  <a:cubicBezTo>
                    <a:pt x="50413" y="31442"/>
                    <a:pt x="50329" y="31620"/>
                    <a:pt x="50242" y="31796"/>
                  </a:cubicBezTo>
                  <a:lnTo>
                    <a:pt x="50242" y="31796"/>
                  </a:lnTo>
                  <a:cubicBezTo>
                    <a:pt x="50304" y="31724"/>
                    <a:pt x="50357" y="31642"/>
                    <a:pt x="50400" y="31550"/>
                  </a:cubicBezTo>
                  <a:cubicBezTo>
                    <a:pt x="50442" y="31455"/>
                    <a:pt x="50473" y="31359"/>
                    <a:pt x="50492" y="31261"/>
                  </a:cubicBezTo>
                  <a:close/>
                  <a:moveTo>
                    <a:pt x="18535" y="30289"/>
                  </a:moveTo>
                  <a:cubicBezTo>
                    <a:pt x="18717" y="30289"/>
                    <a:pt x="18902" y="30332"/>
                    <a:pt x="19075" y="30424"/>
                  </a:cubicBezTo>
                  <a:cubicBezTo>
                    <a:pt x="19655" y="30731"/>
                    <a:pt x="19860" y="31448"/>
                    <a:pt x="19587" y="31994"/>
                  </a:cubicBezTo>
                  <a:cubicBezTo>
                    <a:pt x="19368" y="32383"/>
                    <a:pt x="18957" y="32634"/>
                    <a:pt x="18517" y="32634"/>
                  </a:cubicBezTo>
                  <a:cubicBezTo>
                    <a:pt x="18341" y="32634"/>
                    <a:pt x="18159" y="32593"/>
                    <a:pt x="17983" y="32505"/>
                  </a:cubicBezTo>
                  <a:cubicBezTo>
                    <a:pt x="17403" y="32198"/>
                    <a:pt x="17198" y="31482"/>
                    <a:pt x="17471" y="30936"/>
                  </a:cubicBezTo>
                  <a:cubicBezTo>
                    <a:pt x="17687" y="30528"/>
                    <a:pt x="18104" y="30289"/>
                    <a:pt x="18535" y="30289"/>
                  </a:cubicBezTo>
                  <a:close/>
                  <a:moveTo>
                    <a:pt x="9732" y="30624"/>
                  </a:moveTo>
                  <a:cubicBezTo>
                    <a:pt x="9917" y="30624"/>
                    <a:pt x="10102" y="30670"/>
                    <a:pt x="10271" y="30765"/>
                  </a:cubicBezTo>
                  <a:cubicBezTo>
                    <a:pt x="10886" y="31038"/>
                    <a:pt x="11090" y="31755"/>
                    <a:pt x="10783" y="32335"/>
                  </a:cubicBezTo>
                  <a:cubicBezTo>
                    <a:pt x="10571" y="32759"/>
                    <a:pt x="10180" y="32988"/>
                    <a:pt x="9768" y="32988"/>
                  </a:cubicBezTo>
                  <a:cubicBezTo>
                    <a:pt x="9583" y="32988"/>
                    <a:pt x="9393" y="32942"/>
                    <a:pt x="9214" y="32847"/>
                  </a:cubicBezTo>
                  <a:cubicBezTo>
                    <a:pt x="8599" y="32574"/>
                    <a:pt x="8395" y="31823"/>
                    <a:pt x="8702" y="31277"/>
                  </a:cubicBezTo>
                  <a:cubicBezTo>
                    <a:pt x="8914" y="30853"/>
                    <a:pt x="9321" y="30624"/>
                    <a:pt x="9732" y="30624"/>
                  </a:cubicBezTo>
                  <a:close/>
                  <a:moveTo>
                    <a:pt x="40534" y="31021"/>
                  </a:moveTo>
                  <a:cubicBezTo>
                    <a:pt x="40716" y="31021"/>
                    <a:pt x="40903" y="31060"/>
                    <a:pt x="41084" y="31140"/>
                  </a:cubicBezTo>
                  <a:cubicBezTo>
                    <a:pt x="41664" y="31448"/>
                    <a:pt x="41869" y="32164"/>
                    <a:pt x="41562" y="32744"/>
                  </a:cubicBezTo>
                  <a:cubicBezTo>
                    <a:pt x="41370" y="33153"/>
                    <a:pt x="40974" y="33376"/>
                    <a:pt x="40542" y="33376"/>
                  </a:cubicBezTo>
                  <a:cubicBezTo>
                    <a:pt x="40361" y="33376"/>
                    <a:pt x="40174" y="33337"/>
                    <a:pt x="39992" y="33256"/>
                  </a:cubicBezTo>
                  <a:cubicBezTo>
                    <a:pt x="39446" y="32949"/>
                    <a:pt x="39208" y="32198"/>
                    <a:pt x="39481" y="31652"/>
                  </a:cubicBezTo>
                  <a:cubicBezTo>
                    <a:pt x="39697" y="31243"/>
                    <a:pt x="40100" y="31021"/>
                    <a:pt x="40534" y="31021"/>
                  </a:cubicBezTo>
                  <a:close/>
                  <a:moveTo>
                    <a:pt x="31741" y="31347"/>
                  </a:moveTo>
                  <a:cubicBezTo>
                    <a:pt x="31923" y="31347"/>
                    <a:pt x="32108" y="31390"/>
                    <a:pt x="32281" y="31482"/>
                  </a:cubicBezTo>
                  <a:cubicBezTo>
                    <a:pt x="32861" y="31789"/>
                    <a:pt x="33100" y="32471"/>
                    <a:pt x="32792" y="33051"/>
                  </a:cubicBezTo>
                  <a:cubicBezTo>
                    <a:pt x="32580" y="33475"/>
                    <a:pt x="32190" y="33704"/>
                    <a:pt x="31777" y="33704"/>
                  </a:cubicBezTo>
                  <a:cubicBezTo>
                    <a:pt x="31592" y="33704"/>
                    <a:pt x="31402" y="33658"/>
                    <a:pt x="31223" y="33563"/>
                  </a:cubicBezTo>
                  <a:cubicBezTo>
                    <a:pt x="30677" y="33290"/>
                    <a:pt x="30404" y="32574"/>
                    <a:pt x="30711" y="31994"/>
                  </a:cubicBezTo>
                  <a:cubicBezTo>
                    <a:pt x="30903" y="31586"/>
                    <a:pt x="31313" y="31347"/>
                    <a:pt x="31741" y="31347"/>
                  </a:cubicBezTo>
                  <a:close/>
                  <a:moveTo>
                    <a:pt x="22961" y="32557"/>
                  </a:moveTo>
                  <a:cubicBezTo>
                    <a:pt x="23143" y="32557"/>
                    <a:pt x="23330" y="32595"/>
                    <a:pt x="23511" y="32676"/>
                  </a:cubicBezTo>
                  <a:cubicBezTo>
                    <a:pt x="24091" y="32983"/>
                    <a:pt x="24296" y="33700"/>
                    <a:pt x="24023" y="34280"/>
                  </a:cubicBezTo>
                  <a:cubicBezTo>
                    <a:pt x="23812" y="34678"/>
                    <a:pt x="23424" y="34900"/>
                    <a:pt x="23002" y="34900"/>
                  </a:cubicBezTo>
                  <a:cubicBezTo>
                    <a:pt x="22810" y="34900"/>
                    <a:pt x="22611" y="34854"/>
                    <a:pt x="22419" y="34758"/>
                  </a:cubicBezTo>
                  <a:cubicBezTo>
                    <a:pt x="21873" y="34485"/>
                    <a:pt x="21634" y="33768"/>
                    <a:pt x="21907" y="33188"/>
                  </a:cubicBezTo>
                  <a:cubicBezTo>
                    <a:pt x="22124" y="32779"/>
                    <a:pt x="22527" y="32557"/>
                    <a:pt x="22961" y="32557"/>
                  </a:cubicBezTo>
                  <a:close/>
                  <a:moveTo>
                    <a:pt x="14168" y="32842"/>
                  </a:moveTo>
                  <a:cubicBezTo>
                    <a:pt x="14353" y="32842"/>
                    <a:pt x="14538" y="32888"/>
                    <a:pt x="14707" y="32983"/>
                  </a:cubicBezTo>
                  <a:cubicBezTo>
                    <a:pt x="15322" y="33290"/>
                    <a:pt x="15526" y="34007"/>
                    <a:pt x="15219" y="34553"/>
                  </a:cubicBezTo>
                  <a:cubicBezTo>
                    <a:pt x="15007" y="34977"/>
                    <a:pt x="14616" y="35206"/>
                    <a:pt x="14204" y="35206"/>
                  </a:cubicBezTo>
                  <a:cubicBezTo>
                    <a:pt x="14018" y="35206"/>
                    <a:pt x="13829" y="35160"/>
                    <a:pt x="13650" y="35065"/>
                  </a:cubicBezTo>
                  <a:cubicBezTo>
                    <a:pt x="13104" y="34826"/>
                    <a:pt x="12831" y="34109"/>
                    <a:pt x="13138" y="33495"/>
                  </a:cubicBezTo>
                  <a:cubicBezTo>
                    <a:pt x="13350" y="33071"/>
                    <a:pt x="13757" y="32842"/>
                    <a:pt x="14168" y="32842"/>
                  </a:cubicBezTo>
                  <a:close/>
                  <a:moveTo>
                    <a:pt x="45000" y="33224"/>
                  </a:moveTo>
                  <a:cubicBezTo>
                    <a:pt x="45182" y="33224"/>
                    <a:pt x="45372" y="33267"/>
                    <a:pt x="45554" y="33358"/>
                  </a:cubicBezTo>
                  <a:cubicBezTo>
                    <a:pt x="46100" y="33666"/>
                    <a:pt x="46373" y="34382"/>
                    <a:pt x="46066" y="34962"/>
                  </a:cubicBezTo>
                  <a:cubicBezTo>
                    <a:pt x="45855" y="35361"/>
                    <a:pt x="45451" y="35582"/>
                    <a:pt x="45042" y="35582"/>
                  </a:cubicBezTo>
                  <a:cubicBezTo>
                    <a:pt x="44855" y="35582"/>
                    <a:pt x="44668" y="35536"/>
                    <a:pt x="44497" y="35440"/>
                  </a:cubicBezTo>
                  <a:cubicBezTo>
                    <a:pt x="43882" y="35167"/>
                    <a:pt x="43678" y="34416"/>
                    <a:pt x="43985" y="33870"/>
                  </a:cubicBezTo>
                  <a:cubicBezTo>
                    <a:pt x="44176" y="33463"/>
                    <a:pt x="44570" y="33224"/>
                    <a:pt x="45000" y="33224"/>
                  </a:cubicBezTo>
                  <a:close/>
                  <a:moveTo>
                    <a:pt x="36223" y="33580"/>
                  </a:moveTo>
                  <a:cubicBezTo>
                    <a:pt x="36400" y="33580"/>
                    <a:pt x="36580" y="33619"/>
                    <a:pt x="36751" y="33700"/>
                  </a:cubicBezTo>
                  <a:cubicBezTo>
                    <a:pt x="37365" y="34007"/>
                    <a:pt x="37570" y="34723"/>
                    <a:pt x="37263" y="35304"/>
                  </a:cubicBezTo>
                  <a:cubicBezTo>
                    <a:pt x="37070" y="35712"/>
                    <a:pt x="36657" y="35935"/>
                    <a:pt x="36227" y="35935"/>
                  </a:cubicBezTo>
                  <a:cubicBezTo>
                    <a:pt x="36047" y="35935"/>
                    <a:pt x="35864" y="35896"/>
                    <a:pt x="35693" y="35815"/>
                  </a:cubicBezTo>
                  <a:cubicBezTo>
                    <a:pt x="35113" y="35508"/>
                    <a:pt x="34874" y="34758"/>
                    <a:pt x="35181" y="34212"/>
                  </a:cubicBezTo>
                  <a:cubicBezTo>
                    <a:pt x="35398" y="33803"/>
                    <a:pt x="35801" y="33580"/>
                    <a:pt x="36223" y="33580"/>
                  </a:cubicBezTo>
                  <a:close/>
                  <a:moveTo>
                    <a:pt x="27392" y="34760"/>
                  </a:moveTo>
                  <a:cubicBezTo>
                    <a:pt x="27575" y="34760"/>
                    <a:pt x="27764" y="34803"/>
                    <a:pt x="27947" y="34894"/>
                  </a:cubicBezTo>
                  <a:cubicBezTo>
                    <a:pt x="28527" y="35201"/>
                    <a:pt x="28732" y="35918"/>
                    <a:pt x="28459" y="36464"/>
                  </a:cubicBezTo>
                  <a:cubicBezTo>
                    <a:pt x="28247" y="36888"/>
                    <a:pt x="27856" y="37117"/>
                    <a:pt x="27432" y="37117"/>
                  </a:cubicBezTo>
                  <a:cubicBezTo>
                    <a:pt x="27242" y="37117"/>
                    <a:pt x="27045" y="37071"/>
                    <a:pt x="26855" y="36976"/>
                  </a:cubicBezTo>
                  <a:cubicBezTo>
                    <a:pt x="26309" y="36737"/>
                    <a:pt x="26104" y="36020"/>
                    <a:pt x="26343" y="35406"/>
                  </a:cubicBezTo>
                  <a:cubicBezTo>
                    <a:pt x="26559" y="34999"/>
                    <a:pt x="26960" y="34760"/>
                    <a:pt x="27392" y="34760"/>
                  </a:cubicBezTo>
                  <a:close/>
                  <a:moveTo>
                    <a:pt x="18665" y="35116"/>
                  </a:moveTo>
                  <a:cubicBezTo>
                    <a:pt x="18840" y="35116"/>
                    <a:pt x="19016" y="35155"/>
                    <a:pt x="19177" y="35235"/>
                  </a:cubicBezTo>
                  <a:cubicBezTo>
                    <a:pt x="19792" y="35542"/>
                    <a:pt x="19996" y="36259"/>
                    <a:pt x="19689" y="36839"/>
                  </a:cubicBezTo>
                  <a:cubicBezTo>
                    <a:pt x="19498" y="37221"/>
                    <a:pt x="19108" y="37452"/>
                    <a:pt x="18680" y="37452"/>
                  </a:cubicBezTo>
                  <a:cubicBezTo>
                    <a:pt x="18496" y="37452"/>
                    <a:pt x="18305" y="37409"/>
                    <a:pt x="18120" y="37317"/>
                  </a:cubicBezTo>
                  <a:cubicBezTo>
                    <a:pt x="17540" y="37078"/>
                    <a:pt x="17301" y="36361"/>
                    <a:pt x="17608" y="35747"/>
                  </a:cubicBezTo>
                  <a:cubicBezTo>
                    <a:pt x="17824" y="35338"/>
                    <a:pt x="18244" y="35116"/>
                    <a:pt x="18665" y="35116"/>
                  </a:cubicBezTo>
                  <a:close/>
                  <a:moveTo>
                    <a:pt x="40672" y="35844"/>
                  </a:moveTo>
                  <a:cubicBezTo>
                    <a:pt x="40864" y="35844"/>
                    <a:pt x="41063" y="35890"/>
                    <a:pt x="41255" y="35986"/>
                  </a:cubicBezTo>
                  <a:cubicBezTo>
                    <a:pt x="41801" y="36259"/>
                    <a:pt x="42006" y="37010"/>
                    <a:pt x="41767" y="37556"/>
                  </a:cubicBezTo>
                  <a:cubicBezTo>
                    <a:pt x="41551" y="37963"/>
                    <a:pt x="41117" y="38202"/>
                    <a:pt x="40688" y="38202"/>
                  </a:cubicBezTo>
                  <a:cubicBezTo>
                    <a:pt x="40506" y="38202"/>
                    <a:pt x="40326" y="38159"/>
                    <a:pt x="40163" y="38067"/>
                  </a:cubicBezTo>
                  <a:cubicBezTo>
                    <a:pt x="39583" y="37760"/>
                    <a:pt x="39378" y="37078"/>
                    <a:pt x="39651" y="36464"/>
                  </a:cubicBezTo>
                  <a:cubicBezTo>
                    <a:pt x="39862" y="36065"/>
                    <a:pt x="40250" y="35844"/>
                    <a:pt x="40672" y="35844"/>
                  </a:cubicBezTo>
                  <a:close/>
                  <a:moveTo>
                    <a:pt x="31841" y="37039"/>
                  </a:moveTo>
                  <a:cubicBezTo>
                    <a:pt x="32030" y="37039"/>
                    <a:pt x="32227" y="37085"/>
                    <a:pt x="32417" y="37180"/>
                  </a:cubicBezTo>
                  <a:cubicBezTo>
                    <a:pt x="32997" y="37453"/>
                    <a:pt x="33236" y="38170"/>
                    <a:pt x="32929" y="38750"/>
                  </a:cubicBezTo>
                  <a:cubicBezTo>
                    <a:pt x="32713" y="39157"/>
                    <a:pt x="32296" y="39396"/>
                    <a:pt x="31877" y="39396"/>
                  </a:cubicBezTo>
                  <a:cubicBezTo>
                    <a:pt x="31700" y="39396"/>
                    <a:pt x="31522" y="39353"/>
                    <a:pt x="31359" y="39262"/>
                  </a:cubicBezTo>
                  <a:cubicBezTo>
                    <a:pt x="30745" y="38955"/>
                    <a:pt x="30540" y="38238"/>
                    <a:pt x="30847" y="37692"/>
                  </a:cubicBezTo>
                  <a:cubicBezTo>
                    <a:pt x="31036" y="37268"/>
                    <a:pt x="31420" y="37039"/>
                    <a:pt x="31841" y="37039"/>
                  </a:cubicBezTo>
                  <a:close/>
                  <a:moveTo>
                    <a:pt x="23105" y="37380"/>
                  </a:moveTo>
                  <a:cubicBezTo>
                    <a:pt x="23295" y="37380"/>
                    <a:pt x="23492" y="37426"/>
                    <a:pt x="23682" y="37522"/>
                  </a:cubicBezTo>
                  <a:cubicBezTo>
                    <a:pt x="24228" y="37794"/>
                    <a:pt x="24432" y="38545"/>
                    <a:pt x="24194" y="39091"/>
                  </a:cubicBezTo>
                  <a:cubicBezTo>
                    <a:pt x="23978" y="39498"/>
                    <a:pt x="23577" y="39738"/>
                    <a:pt x="23145" y="39738"/>
                  </a:cubicBezTo>
                  <a:cubicBezTo>
                    <a:pt x="22962" y="39738"/>
                    <a:pt x="22773" y="39694"/>
                    <a:pt x="22590" y="39603"/>
                  </a:cubicBezTo>
                  <a:cubicBezTo>
                    <a:pt x="22010" y="39296"/>
                    <a:pt x="21805" y="38579"/>
                    <a:pt x="22078" y="38033"/>
                  </a:cubicBezTo>
                  <a:cubicBezTo>
                    <a:pt x="22290" y="37609"/>
                    <a:pt x="22681" y="37380"/>
                    <a:pt x="23105" y="37380"/>
                  </a:cubicBezTo>
                  <a:close/>
                  <a:moveTo>
                    <a:pt x="14268" y="38575"/>
                  </a:moveTo>
                  <a:cubicBezTo>
                    <a:pt x="14457" y="38575"/>
                    <a:pt x="14654" y="38621"/>
                    <a:pt x="14844" y="38716"/>
                  </a:cubicBezTo>
                  <a:cubicBezTo>
                    <a:pt x="15424" y="38989"/>
                    <a:pt x="15663" y="39740"/>
                    <a:pt x="15356" y="40285"/>
                  </a:cubicBezTo>
                  <a:cubicBezTo>
                    <a:pt x="15140" y="40693"/>
                    <a:pt x="14739" y="40932"/>
                    <a:pt x="14319" y="40932"/>
                  </a:cubicBezTo>
                  <a:cubicBezTo>
                    <a:pt x="14141" y="40932"/>
                    <a:pt x="13959" y="40889"/>
                    <a:pt x="13786" y="40797"/>
                  </a:cubicBezTo>
                  <a:cubicBezTo>
                    <a:pt x="13172" y="40490"/>
                    <a:pt x="12967" y="39774"/>
                    <a:pt x="13274" y="39228"/>
                  </a:cubicBezTo>
                  <a:cubicBezTo>
                    <a:pt x="13463" y="38804"/>
                    <a:pt x="13846" y="38575"/>
                    <a:pt x="14268" y="38575"/>
                  </a:cubicBezTo>
                  <a:close/>
                  <a:moveTo>
                    <a:pt x="27541" y="39633"/>
                  </a:moveTo>
                  <a:cubicBezTo>
                    <a:pt x="27731" y="39633"/>
                    <a:pt x="27927" y="39679"/>
                    <a:pt x="28118" y="39774"/>
                  </a:cubicBezTo>
                  <a:cubicBezTo>
                    <a:pt x="28698" y="40081"/>
                    <a:pt x="28902" y="40797"/>
                    <a:pt x="28629" y="41343"/>
                  </a:cubicBezTo>
                  <a:cubicBezTo>
                    <a:pt x="28417" y="41767"/>
                    <a:pt x="28027" y="41996"/>
                    <a:pt x="27603" y="41996"/>
                  </a:cubicBezTo>
                  <a:cubicBezTo>
                    <a:pt x="27413" y="41996"/>
                    <a:pt x="27216" y="41950"/>
                    <a:pt x="27026" y="41855"/>
                  </a:cubicBezTo>
                  <a:cubicBezTo>
                    <a:pt x="26446" y="41548"/>
                    <a:pt x="26207" y="40866"/>
                    <a:pt x="26514" y="40285"/>
                  </a:cubicBezTo>
                  <a:cubicBezTo>
                    <a:pt x="26726" y="39861"/>
                    <a:pt x="27117" y="39633"/>
                    <a:pt x="27541" y="39633"/>
                  </a:cubicBezTo>
                  <a:close/>
                  <a:moveTo>
                    <a:pt x="18760" y="40827"/>
                  </a:moveTo>
                  <a:cubicBezTo>
                    <a:pt x="18945" y="40827"/>
                    <a:pt x="19134" y="40873"/>
                    <a:pt x="19314" y="40968"/>
                  </a:cubicBezTo>
                  <a:cubicBezTo>
                    <a:pt x="19860" y="41275"/>
                    <a:pt x="20133" y="41992"/>
                    <a:pt x="19826" y="42538"/>
                  </a:cubicBezTo>
                  <a:cubicBezTo>
                    <a:pt x="19614" y="42962"/>
                    <a:pt x="19207" y="43191"/>
                    <a:pt x="18795" y="43191"/>
                  </a:cubicBezTo>
                  <a:cubicBezTo>
                    <a:pt x="18611" y="43191"/>
                    <a:pt x="18425" y="43145"/>
                    <a:pt x="18256" y="43049"/>
                  </a:cubicBezTo>
                  <a:cubicBezTo>
                    <a:pt x="17642" y="42742"/>
                    <a:pt x="17437" y="42060"/>
                    <a:pt x="17744" y="41480"/>
                  </a:cubicBezTo>
                  <a:cubicBezTo>
                    <a:pt x="17956" y="41056"/>
                    <a:pt x="18347" y="40827"/>
                    <a:pt x="18760" y="40827"/>
                  </a:cubicBezTo>
                  <a:close/>
                  <a:moveTo>
                    <a:pt x="13281" y="1"/>
                  </a:moveTo>
                  <a:cubicBezTo>
                    <a:pt x="12193" y="1"/>
                    <a:pt x="11110" y="135"/>
                    <a:pt x="10067" y="396"/>
                  </a:cubicBezTo>
                  <a:cubicBezTo>
                    <a:pt x="10067" y="498"/>
                    <a:pt x="10032" y="532"/>
                    <a:pt x="9964" y="600"/>
                  </a:cubicBezTo>
                  <a:cubicBezTo>
                    <a:pt x="9776" y="1024"/>
                    <a:pt x="9360" y="1253"/>
                    <a:pt x="8940" y="1253"/>
                  </a:cubicBezTo>
                  <a:cubicBezTo>
                    <a:pt x="8752" y="1253"/>
                    <a:pt x="8564" y="1207"/>
                    <a:pt x="8395" y="1112"/>
                  </a:cubicBezTo>
                  <a:cubicBezTo>
                    <a:pt x="8326" y="1078"/>
                    <a:pt x="8258" y="1044"/>
                    <a:pt x="8224" y="1010"/>
                  </a:cubicBezTo>
                  <a:cubicBezTo>
                    <a:pt x="7200" y="1419"/>
                    <a:pt x="6279" y="1931"/>
                    <a:pt x="5358" y="2614"/>
                  </a:cubicBezTo>
                  <a:cubicBezTo>
                    <a:pt x="5801" y="2955"/>
                    <a:pt x="5938" y="3569"/>
                    <a:pt x="5665" y="4081"/>
                  </a:cubicBezTo>
                  <a:cubicBezTo>
                    <a:pt x="5448" y="4490"/>
                    <a:pt x="5045" y="4712"/>
                    <a:pt x="4623" y="4712"/>
                  </a:cubicBezTo>
                  <a:cubicBezTo>
                    <a:pt x="4446" y="4712"/>
                    <a:pt x="4266" y="4673"/>
                    <a:pt x="4095" y="4593"/>
                  </a:cubicBezTo>
                  <a:cubicBezTo>
                    <a:pt x="3890" y="4490"/>
                    <a:pt x="3754" y="4320"/>
                    <a:pt x="3617" y="4149"/>
                  </a:cubicBezTo>
                  <a:cubicBezTo>
                    <a:pt x="1775" y="6060"/>
                    <a:pt x="751" y="8244"/>
                    <a:pt x="307" y="10632"/>
                  </a:cubicBezTo>
                  <a:cubicBezTo>
                    <a:pt x="512" y="10632"/>
                    <a:pt x="717" y="10632"/>
                    <a:pt x="922" y="10769"/>
                  </a:cubicBezTo>
                  <a:cubicBezTo>
                    <a:pt x="1536" y="11076"/>
                    <a:pt x="1741" y="11759"/>
                    <a:pt x="1433" y="12339"/>
                  </a:cubicBezTo>
                  <a:cubicBezTo>
                    <a:pt x="1243" y="12747"/>
                    <a:pt x="813" y="13004"/>
                    <a:pt x="370" y="13004"/>
                  </a:cubicBezTo>
                  <a:cubicBezTo>
                    <a:pt x="257" y="13004"/>
                    <a:pt x="145" y="12987"/>
                    <a:pt x="34" y="12953"/>
                  </a:cubicBezTo>
                  <a:lnTo>
                    <a:pt x="34" y="12953"/>
                  </a:lnTo>
                  <a:cubicBezTo>
                    <a:pt x="0" y="13806"/>
                    <a:pt x="34" y="14693"/>
                    <a:pt x="137" y="15580"/>
                  </a:cubicBezTo>
                  <a:cubicBezTo>
                    <a:pt x="266" y="15516"/>
                    <a:pt x="410" y="15482"/>
                    <a:pt x="562" y="15482"/>
                  </a:cubicBezTo>
                  <a:cubicBezTo>
                    <a:pt x="732" y="15482"/>
                    <a:pt x="912" y="15524"/>
                    <a:pt x="1092" y="15614"/>
                  </a:cubicBezTo>
                  <a:cubicBezTo>
                    <a:pt x="1706" y="15922"/>
                    <a:pt x="1911" y="16638"/>
                    <a:pt x="1604" y="17218"/>
                  </a:cubicBezTo>
                  <a:cubicBezTo>
                    <a:pt x="1421" y="17585"/>
                    <a:pt x="1017" y="17843"/>
                    <a:pt x="616" y="17843"/>
                  </a:cubicBezTo>
                  <a:cubicBezTo>
                    <a:pt x="570" y="17843"/>
                    <a:pt x="524" y="17840"/>
                    <a:pt x="478" y="17832"/>
                  </a:cubicBezTo>
                  <a:lnTo>
                    <a:pt x="478" y="17832"/>
                  </a:lnTo>
                  <a:cubicBezTo>
                    <a:pt x="683" y="19027"/>
                    <a:pt x="990" y="20221"/>
                    <a:pt x="1365" y="21415"/>
                  </a:cubicBezTo>
                  <a:cubicBezTo>
                    <a:pt x="1775" y="21723"/>
                    <a:pt x="1945" y="22268"/>
                    <a:pt x="1775" y="22746"/>
                  </a:cubicBezTo>
                  <a:cubicBezTo>
                    <a:pt x="2525" y="24794"/>
                    <a:pt x="3413" y="26807"/>
                    <a:pt x="4402" y="28718"/>
                  </a:cubicBezTo>
                  <a:cubicBezTo>
                    <a:pt x="4635" y="28461"/>
                    <a:pt x="4980" y="28300"/>
                    <a:pt x="5327" y="28300"/>
                  </a:cubicBezTo>
                  <a:cubicBezTo>
                    <a:pt x="5488" y="28300"/>
                    <a:pt x="5650" y="28335"/>
                    <a:pt x="5801" y="28411"/>
                  </a:cubicBezTo>
                  <a:cubicBezTo>
                    <a:pt x="6381" y="28718"/>
                    <a:pt x="6620" y="29434"/>
                    <a:pt x="6313" y="30014"/>
                  </a:cubicBezTo>
                  <a:cubicBezTo>
                    <a:pt x="6142" y="30390"/>
                    <a:pt x="5767" y="30595"/>
                    <a:pt x="5358" y="30629"/>
                  </a:cubicBezTo>
                  <a:cubicBezTo>
                    <a:pt x="6552" y="32813"/>
                    <a:pt x="7814" y="34826"/>
                    <a:pt x="9009" y="36600"/>
                  </a:cubicBezTo>
                  <a:cubicBezTo>
                    <a:pt x="9222" y="36387"/>
                    <a:pt x="9515" y="36280"/>
                    <a:pt x="9822" y="36280"/>
                  </a:cubicBezTo>
                  <a:cubicBezTo>
                    <a:pt x="10006" y="36280"/>
                    <a:pt x="10195" y="36319"/>
                    <a:pt x="10374" y="36395"/>
                  </a:cubicBezTo>
                  <a:cubicBezTo>
                    <a:pt x="10954" y="36703"/>
                    <a:pt x="11159" y="37419"/>
                    <a:pt x="10886" y="37965"/>
                  </a:cubicBezTo>
                  <a:cubicBezTo>
                    <a:pt x="10749" y="38238"/>
                    <a:pt x="10544" y="38409"/>
                    <a:pt x="10305" y="38545"/>
                  </a:cubicBezTo>
                  <a:cubicBezTo>
                    <a:pt x="12353" y="41377"/>
                    <a:pt x="13854" y="43186"/>
                    <a:pt x="13854" y="43186"/>
                  </a:cubicBezTo>
                  <a:cubicBezTo>
                    <a:pt x="13854" y="43186"/>
                    <a:pt x="15507" y="43292"/>
                    <a:pt x="18116" y="43292"/>
                  </a:cubicBezTo>
                  <a:cubicBezTo>
                    <a:pt x="19420" y="43292"/>
                    <a:pt x="20963" y="43266"/>
                    <a:pt x="22658" y="43186"/>
                  </a:cubicBezTo>
                  <a:cubicBezTo>
                    <a:pt x="22802" y="43096"/>
                    <a:pt x="22965" y="43053"/>
                    <a:pt x="23137" y="43053"/>
                  </a:cubicBezTo>
                  <a:cubicBezTo>
                    <a:pt x="23291" y="43053"/>
                    <a:pt x="23452" y="43087"/>
                    <a:pt x="23613" y="43152"/>
                  </a:cubicBezTo>
                  <a:cubicBezTo>
                    <a:pt x="25934" y="43015"/>
                    <a:pt x="28493" y="42742"/>
                    <a:pt x="31052" y="42333"/>
                  </a:cubicBezTo>
                  <a:cubicBezTo>
                    <a:pt x="31281" y="42035"/>
                    <a:pt x="31618" y="41860"/>
                    <a:pt x="31970" y="41860"/>
                  </a:cubicBezTo>
                  <a:cubicBezTo>
                    <a:pt x="32142" y="41860"/>
                    <a:pt x="32317" y="41902"/>
                    <a:pt x="32485" y="41992"/>
                  </a:cubicBezTo>
                  <a:cubicBezTo>
                    <a:pt x="32554" y="41992"/>
                    <a:pt x="32554" y="42026"/>
                    <a:pt x="32588" y="42026"/>
                  </a:cubicBezTo>
                  <a:cubicBezTo>
                    <a:pt x="33577" y="41855"/>
                    <a:pt x="34601" y="41616"/>
                    <a:pt x="35556" y="41343"/>
                  </a:cubicBezTo>
                  <a:cubicBezTo>
                    <a:pt x="35147" y="41002"/>
                    <a:pt x="34976" y="40422"/>
                    <a:pt x="35215" y="39910"/>
                  </a:cubicBezTo>
                  <a:cubicBezTo>
                    <a:pt x="35427" y="39486"/>
                    <a:pt x="35818" y="39257"/>
                    <a:pt x="36242" y="39257"/>
                  </a:cubicBezTo>
                  <a:cubicBezTo>
                    <a:pt x="36432" y="39257"/>
                    <a:pt x="36629" y="39303"/>
                    <a:pt x="36819" y="39398"/>
                  </a:cubicBezTo>
                  <a:cubicBezTo>
                    <a:pt x="37365" y="39671"/>
                    <a:pt x="37570" y="40320"/>
                    <a:pt x="37365" y="40866"/>
                  </a:cubicBezTo>
                  <a:cubicBezTo>
                    <a:pt x="42921" y="39201"/>
                    <a:pt x="47938" y="36423"/>
                    <a:pt x="50242" y="31796"/>
                  </a:cubicBezTo>
                  <a:lnTo>
                    <a:pt x="50242" y="31796"/>
                  </a:lnTo>
                  <a:cubicBezTo>
                    <a:pt x="50035" y="32038"/>
                    <a:pt x="49735" y="32170"/>
                    <a:pt x="49413" y="32170"/>
                  </a:cubicBezTo>
                  <a:cubicBezTo>
                    <a:pt x="49222" y="32170"/>
                    <a:pt x="49023" y="32124"/>
                    <a:pt x="48830" y="32028"/>
                  </a:cubicBezTo>
                  <a:cubicBezTo>
                    <a:pt x="48250" y="31755"/>
                    <a:pt x="48011" y="31072"/>
                    <a:pt x="48318" y="30458"/>
                  </a:cubicBezTo>
                  <a:cubicBezTo>
                    <a:pt x="48534" y="30051"/>
                    <a:pt x="48935" y="29812"/>
                    <a:pt x="49355" y="29812"/>
                  </a:cubicBezTo>
                  <a:cubicBezTo>
                    <a:pt x="49533" y="29812"/>
                    <a:pt x="49715" y="29855"/>
                    <a:pt x="49888" y="29946"/>
                  </a:cubicBezTo>
                  <a:cubicBezTo>
                    <a:pt x="50379" y="30177"/>
                    <a:pt x="50601" y="30726"/>
                    <a:pt x="50492" y="31261"/>
                  </a:cubicBezTo>
                  <a:lnTo>
                    <a:pt x="50492" y="31261"/>
                  </a:lnTo>
                  <a:cubicBezTo>
                    <a:pt x="51110" y="29855"/>
                    <a:pt x="51485" y="28285"/>
                    <a:pt x="51560" y="26534"/>
                  </a:cubicBezTo>
                  <a:cubicBezTo>
                    <a:pt x="51833" y="21893"/>
                    <a:pt x="49513" y="17286"/>
                    <a:pt x="45520" y="14830"/>
                  </a:cubicBezTo>
                  <a:cubicBezTo>
                    <a:pt x="43395" y="13502"/>
                    <a:pt x="41288" y="12977"/>
                    <a:pt x="39270" y="12977"/>
                  </a:cubicBezTo>
                  <a:cubicBezTo>
                    <a:pt x="38436" y="12977"/>
                    <a:pt x="37617" y="13066"/>
                    <a:pt x="36819" y="13226"/>
                  </a:cubicBezTo>
                  <a:cubicBezTo>
                    <a:pt x="36921" y="13533"/>
                    <a:pt x="36921" y="13874"/>
                    <a:pt x="36751" y="14215"/>
                  </a:cubicBezTo>
                  <a:cubicBezTo>
                    <a:pt x="36562" y="14639"/>
                    <a:pt x="36146" y="14868"/>
                    <a:pt x="35727" y="14868"/>
                  </a:cubicBezTo>
                  <a:cubicBezTo>
                    <a:pt x="35539" y="14868"/>
                    <a:pt x="35350" y="14822"/>
                    <a:pt x="35181" y="14727"/>
                  </a:cubicBezTo>
                  <a:cubicBezTo>
                    <a:pt x="34840" y="14557"/>
                    <a:pt x="34635" y="14250"/>
                    <a:pt x="34533" y="13874"/>
                  </a:cubicBezTo>
                  <a:cubicBezTo>
                    <a:pt x="31462" y="15034"/>
                    <a:pt x="28868" y="17082"/>
                    <a:pt x="27265" y="18583"/>
                  </a:cubicBezTo>
                  <a:cubicBezTo>
                    <a:pt x="27333" y="18583"/>
                    <a:pt x="27469" y="18617"/>
                    <a:pt x="27538" y="18651"/>
                  </a:cubicBezTo>
                  <a:cubicBezTo>
                    <a:pt x="28152" y="18959"/>
                    <a:pt x="28357" y="19675"/>
                    <a:pt x="28049" y="20221"/>
                  </a:cubicBezTo>
                  <a:cubicBezTo>
                    <a:pt x="27858" y="20628"/>
                    <a:pt x="27431" y="20867"/>
                    <a:pt x="27004" y="20867"/>
                  </a:cubicBezTo>
                  <a:cubicBezTo>
                    <a:pt x="26823" y="20867"/>
                    <a:pt x="26642" y="20824"/>
                    <a:pt x="26480" y="20733"/>
                  </a:cubicBezTo>
                  <a:cubicBezTo>
                    <a:pt x="26139" y="20562"/>
                    <a:pt x="25934" y="20289"/>
                    <a:pt x="25831" y="19880"/>
                  </a:cubicBezTo>
                  <a:cubicBezTo>
                    <a:pt x="25558" y="20187"/>
                    <a:pt x="25388" y="20392"/>
                    <a:pt x="25388" y="20392"/>
                  </a:cubicBezTo>
                  <a:cubicBezTo>
                    <a:pt x="25388" y="20392"/>
                    <a:pt x="25900" y="18413"/>
                    <a:pt x="25968" y="15614"/>
                  </a:cubicBezTo>
                  <a:cubicBezTo>
                    <a:pt x="25661" y="15273"/>
                    <a:pt x="25593" y="14761"/>
                    <a:pt x="25797" y="14318"/>
                  </a:cubicBezTo>
                  <a:cubicBezTo>
                    <a:pt x="25831" y="14215"/>
                    <a:pt x="25934" y="14147"/>
                    <a:pt x="25968" y="14045"/>
                  </a:cubicBezTo>
                  <a:cubicBezTo>
                    <a:pt x="25831" y="9404"/>
                    <a:pt x="24296" y="3433"/>
                    <a:pt x="18051" y="907"/>
                  </a:cubicBezTo>
                  <a:cubicBezTo>
                    <a:pt x="16522" y="296"/>
                    <a:pt x="14896" y="1"/>
                    <a:pt x="1328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" name="Google Shape;106;p3"/>
          <p:cNvSpPr txBox="1">
            <a:spLocks noGrp="1"/>
          </p:cNvSpPr>
          <p:nvPr>
            <p:ph type="subTitle" idx="1"/>
          </p:nvPr>
        </p:nvSpPr>
        <p:spPr>
          <a:xfrm>
            <a:off x="2813400" y="2805100"/>
            <a:ext cx="3517200" cy="6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title" idx="2" hasCustomPrompt="1"/>
          </p:nvPr>
        </p:nvSpPr>
        <p:spPr>
          <a:xfrm>
            <a:off x="2159625" y="2243800"/>
            <a:ext cx="1446900" cy="56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30"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5" name="Google Shape;1215;p31"/>
          <p:cNvGrpSpPr/>
          <p:nvPr/>
        </p:nvGrpSpPr>
        <p:grpSpPr>
          <a:xfrm rot="5400000">
            <a:off x="5474166" y="1348271"/>
            <a:ext cx="4892682" cy="2446962"/>
            <a:chOff x="939675" y="2822300"/>
            <a:chExt cx="2759550" cy="1380125"/>
          </a:xfrm>
        </p:grpSpPr>
        <p:sp>
          <p:nvSpPr>
            <p:cNvPr id="1216" name="Google Shape;1216;p31"/>
            <p:cNvSpPr/>
            <p:nvPr/>
          </p:nvSpPr>
          <p:spPr>
            <a:xfrm>
              <a:off x="939675" y="2822300"/>
              <a:ext cx="2759550" cy="1380125"/>
            </a:xfrm>
            <a:custGeom>
              <a:avLst/>
              <a:gdLst/>
              <a:ahLst/>
              <a:cxnLst/>
              <a:rect l="l" t="t" r="r" b="b"/>
              <a:pathLst>
                <a:path w="110382" h="55205" extrusionOk="0">
                  <a:moveTo>
                    <a:pt x="0" y="1"/>
                  </a:moveTo>
                  <a:lnTo>
                    <a:pt x="55178" y="55205"/>
                  </a:lnTo>
                  <a:lnTo>
                    <a:pt x="110381" y="1"/>
                  </a:lnTo>
                  <a:lnTo>
                    <a:pt x="105569" y="1"/>
                  </a:lnTo>
                  <a:lnTo>
                    <a:pt x="55178" y="50392"/>
                  </a:lnTo>
                  <a:lnTo>
                    <a:pt x="47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1"/>
            <p:cNvSpPr/>
            <p:nvPr/>
          </p:nvSpPr>
          <p:spPr>
            <a:xfrm>
              <a:off x="1288150" y="2822300"/>
              <a:ext cx="2061950" cy="1031000"/>
            </a:xfrm>
            <a:custGeom>
              <a:avLst/>
              <a:gdLst/>
              <a:ahLst/>
              <a:cxnLst/>
              <a:rect l="l" t="t" r="r" b="b"/>
              <a:pathLst>
                <a:path w="82478" h="41240" extrusionOk="0">
                  <a:moveTo>
                    <a:pt x="0" y="1"/>
                  </a:moveTo>
                  <a:lnTo>
                    <a:pt x="41239" y="41239"/>
                  </a:lnTo>
                  <a:lnTo>
                    <a:pt x="82477" y="1"/>
                  </a:lnTo>
                  <a:lnTo>
                    <a:pt x="77664" y="1"/>
                  </a:lnTo>
                  <a:lnTo>
                    <a:pt x="41239" y="36453"/>
                  </a:lnTo>
                  <a:lnTo>
                    <a:pt x="48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1"/>
            <p:cNvSpPr/>
            <p:nvPr/>
          </p:nvSpPr>
          <p:spPr>
            <a:xfrm>
              <a:off x="1613600" y="2822300"/>
              <a:ext cx="1411675" cy="706200"/>
            </a:xfrm>
            <a:custGeom>
              <a:avLst/>
              <a:gdLst/>
              <a:ahLst/>
              <a:cxnLst/>
              <a:rect l="l" t="t" r="r" b="b"/>
              <a:pathLst>
                <a:path w="56467" h="28248" extrusionOk="0">
                  <a:moveTo>
                    <a:pt x="1" y="1"/>
                  </a:moveTo>
                  <a:lnTo>
                    <a:pt x="28221" y="28247"/>
                  </a:lnTo>
                  <a:lnTo>
                    <a:pt x="56467" y="1"/>
                  </a:lnTo>
                  <a:lnTo>
                    <a:pt x="51654" y="1"/>
                  </a:lnTo>
                  <a:lnTo>
                    <a:pt x="28221" y="23434"/>
                  </a:lnTo>
                  <a:lnTo>
                    <a:pt x="47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1"/>
            <p:cNvSpPr/>
            <p:nvPr/>
          </p:nvSpPr>
          <p:spPr>
            <a:xfrm>
              <a:off x="1887125" y="2822300"/>
              <a:ext cx="864650" cy="432675"/>
            </a:xfrm>
            <a:custGeom>
              <a:avLst/>
              <a:gdLst/>
              <a:ahLst/>
              <a:cxnLst/>
              <a:rect l="l" t="t" r="r" b="b"/>
              <a:pathLst>
                <a:path w="34586" h="17307" extrusionOk="0">
                  <a:moveTo>
                    <a:pt x="1" y="1"/>
                  </a:moveTo>
                  <a:lnTo>
                    <a:pt x="17280" y="17306"/>
                  </a:lnTo>
                  <a:lnTo>
                    <a:pt x="34585" y="1"/>
                  </a:lnTo>
                  <a:lnTo>
                    <a:pt x="29772" y="1"/>
                  </a:lnTo>
                  <a:lnTo>
                    <a:pt x="17280" y="12493"/>
                  </a:lnTo>
                  <a:lnTo>
                    <a:pt x="48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0" name="Google Shape;1220;p31"/>
          <p:cNvGrpSpPr/>
          <p:nvPr/>
        </p:nvGrpSpPr>
        <p:grpSpPr>
          <a:xfrm rot="-5400000">
            <a:off x="0" y="-25"/>
            <a:ext cx="1355125" cy="1355150"/>
            <a:chOff x="7788875" y="0"/>
            <a:chExt cx="1355125" cy="1355150"/>
          </a:xfrm>
        </p:grpSpPr>
        <p:sp>
          <p:nvSpPr>
            <p:cNvPr id="1221" name="Google Shape;1221;p31"/>
            <p:cNvSpPr/>
            <p:nvPr/>
          </p:nvSpPr>
          <p:spPr>
            <a:xfrm>
              <a:off x="7788875" y="0"/>
              <a:ext cx="1355125" cy="1355150"/>
            </a:xfrm>
            <a:custGeom>
              <a:avLst/>
              <a:gdLst/>
              <a:ahLst/>
              <a:cxnLst/>
              <a:rect l="l" t="t" r="r" b="b"/>
              <a:pathLst>
                <a:path w="54205" h="54206" extrusionOk="0">
                  <a:moveTo>
                    <a:pt x="0" y="1"/>
                  </a:moveTo>
                  <a:lnTo>
                    <a:pt x="54205" y="54205"/>
                  </a:lnTo>
                  <a:lnTo>
                    <a:pt x="54205" y="48472"/>
                  </a:lnTo>
                  <a:lnTo>
                    <a:pt x="576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1"/>
            <p:cNvSpPr/>
            <p:nvPr/>
          </p:nvSpPr>
          <p:spPr>
            <a:xfrm>
              <a:off x="8142600" y="0"/>
              <a:ext cx="1001400" cy="1002050"/>
            </a:xfrm>
            <a:custGeom>
              <a:avLst/>
              <a:gdLst/>
              <a:ahLst/>
              <a:cxnLst/>
              <a:rect l="l" t="t" r="r" b="b"/>
              <a:pathLst>
                <a:path w="40056" h="40082" extrusionOk="0">
                  <a:moveTo>
                    <a:pt x="1" y="1"/>
                  </a:moveTo>
                  <a:lnTo>
                    <a:pt x="40056" y="40082"/>
                  </a:lnTo>
                  <a:lnTo>
                    <a:pt x="40056" y="34322"/>
                  </a:lnTo>
                  <a:lnTo>
                    <a:pt x="57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1"/>
            <p:cNvSpPr/>
            <p:nvPr/>
          </p:nvSpPr>
          <p:spPr>
            <a:xfrm>
              <a:off x="8496350" y="0"/>
              <a:ext cx="647650" cy="648325"/>
            </a:xfrm>
            <a:custGeom>
              <a:avLst/>
              <a:gdLst/>
              <a:ahLst/>
              <a:cxnLst/>
              <a:rect l="l" t="t" r="r" b="b"/>
              <a:pathLst>
                <a:path w="25906" h="25933" extrusionOk="0">
                  <a:moveTo>
                    <a:pt x="0" y="1"/>
                  </a:moveTo>
                  <a:lnTo>
                    <a:pt x="25906" y="25933"/>
                  </a:lnTo>
                  <a:lnTo>
                    <a:pt x="25906" y="20199"/>
                  </a:lnTo>
                  <a:lnTo>
                    <a:pt x="57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34"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Google Shape;1225;p32"/>
          <p:cNvSpPr/>
          <p:nvPr/>
        </p:nvSpPr>
        <p:spPr>
          <a:xfrm>
            <a:off x="2414100" y="413850"/>
            <a:ext cx="4315800" cy="4315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26" name="Google Shape;1226;p32"/>
          <p:cNvGrpSpPr/>
          <p:nvPr/>
        </p:nvGrpSpPr>
        <p:grpSpPr>
          <a:xfrm>
            <a:off x="7004246" y="3218520"/>
            <a:ext cx="1968389" cy="1380901"/>
            <a:chOff x="2683075" y="2759700"/>
            <a:chExt cx="1544925" cy="1083825"/>
          </a:xfrm>
        </p:grpSpPr>
        <p:sp>
          <p:nvSpPr>
            <p:cNvPr id="1227" name="Google Shape;1227;p32"/>
            <p:cNvSpPr/>
            <p:nvPr/>
          </p:nvSpPr>
          <p:spPr>
            <a:xfrm>
              <a:off x="2683075" y="2759850"/>
              <a:ext cx="1544925" cy="1083675"/>
            </a:xfrm>
            <a:custGeom>
              <a:avLst/>
              <a:gdLst/>
              <a:ahLst/>
              <a:cxnLst/>
              <a:rect l="l" t="t" r="r" b="b"/>
              <a:pathLst>
                <a:path w="61797" h="43347" extrusionOk="0">
                  <a:moveTo>
                    <a:pt x="23324" y="1"/>
                  </a:moveTo>
                  <a:cubicBezTo>
                    <a:pt x="20321" y="1"/>
                    <a:pt x="17333" y="1037"/>
                    <a:pt x="14980" y="2968"/>
                  </a:cubicBezTo>
                  <a:cubicBezTo>
                    <a:pt x="0" y="14979"/>
                    <a:pt x="23886" y="43233"/>
                    <a:pt x="23886" y="43233"/>
                  </a:cubicBezTo>
                  <a:cubicBezTo>
                    <a:pt x="23886" y="43233"/>
                    <a:pt x="25517" y="43346"/>
                    <a:pt x="28101" y="43346"/>
                  </a:cubicBezTo>
                  <a:cubicBezTo>
                    <a:pt x="37799" y="43346"/>
                    <a:pt x="60918" y="41750"/>
                    <a:pt x="61592" y="26581"/>
                  </a:cubicBezTo>
                  <a:cubicBezTo>
                    <a:pt x="61797" y="21906"/>
                    <a:pt x="59476" y="17299"/>
                    <a:pt x="55484" y="14808"/>
                  </a:cubicBezTo>
                  <a:cubicBezTo>
                    <a:pt x="53361" y="13486"/>
                    <a:pt x="51246" y="12963"/>
                    <a:pt x="49230" y="12963"/>
                  </a:cubicBezTo>
                  <a:cubicBezTo>
                    <a:pt x="41625" y="12963"/>
                    <a:pt x="35420" y="20405"/>
                    <a:pt x="35420" y="20405"/>
                  </a:cubicBezTo>
                  <a:cubicBezTo>
                    <a:pt x="35420" y="20405"/>
                    <a:pt x="39173" y="5356"/>
                    <a:pt x="28083" y="920"/>
                  </a:cubicBezTo>
                  <a:cubicBezTo>
                    <a:pt x="26556" y="300"/>
                    <a:pt x="24938" y="1"/>
                    <a:pt x="23324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2"/>
            <p:cNvSpPr/>
            <p:nvPr/>
          </p:nvSpPr>
          <p:spPr>
            <a:xfrm>
              <a:off x="2932150" y="2759700"/>
              <a:ext cx="1295850" cy="1082300"/>
            </a:xfrm>
            <a:custGeom>
              <a:avLst/>
              <a:gdLst/>
              <a:ahLst/>
              <a:cxnLst/>
              <a:rect l="l" t="t" r="r" b="b"/>
              <a:pathLst>
                <a:path w="51834" h="43292" extrusionOk="0">
                  <a:moveTo>
                    <a:pt x="13424" y="1201"/>
                  </a:moveTo>
                  <a:cubicBezTo>
                    <a:pt x="13603" y="1201"/>
                    <a:pt x="13784" y="1244"/>
                    <a:pt x="13957" y="1336"/>
                  </a:cubicBezTo>
                  <a:cubicBezTo>
                    <a:pt x="14571" y="1643"/>
                    <a:pt x="14776" y="2359"/>
                    <a:pt x="14469" y="2905"/>
                  </a:cubicBezTo>
                  <a:cubicBezTo>
                    <a:pt x="14281" y="3329"/>
                    <a:pt x="13897" y="3558"/>
                    <a:pt x="13475" y="3558"/>
                  </a:cubicBezTo>
                  <a:cubicBezTo>
                    <a:pt x="13286" y="3558"/>
                    <a:pt x="13090" y="3512"/>
                    <a:pt x="12899" y="3417"/>
                  </a:cubicBezTo>
                  <a:cubicBezTo>
                    <a:pt x="12319" y="3144"/>
                    <a:pt x="12081" y="2394"/>
                    <a:pt x="12388" y="1848"/>
                  </a:cubicBezTo>
                  <a:cubicBezTo>
                    <a:pt x="12603" y="1440"/>
                    <a:pt x="13004" y="1201"/>
                    <a:pt x="13424" y="1201"/>
                  </a:cubicBezTo>
                  <a:close/>
                  <a:moveTo>
                    <a:pt x="17875" y="3419"/>
                  </a:moveTo>
                  <a:cubicBezTo>
                    <a:pt x="18053" y="3419"/>
                    <a:pt x="18231" y="3462"/>
                    <a:pt x="18393" y="3554"/>
                  </a:cubicBezTo>
                  <a:cubicBezTo>
                    <a:pt x="19007" y="3861"/>
                    <a:pt x="19212" y="4577"/>
                    <a:pt x="18905" y="5123"/>
                  </a:cubicBezTo>
                  <a:cubicBezTo>
                    <a:pt x="18717" y="5547"/>
                    <a:pt x="18333" y="5776"/>
                    <a:pt x="17911" y="5776"/>
                  </a:cubicBezTo>
                  <a:cubicBezTo>
                    <a:pt x="17722" y="5776"/>
                    <a:pt x="17526" y="5730"/>
                    <a:pt x="17335" y="5635"/>
                  </a:cubicBezTo>
                  <a:cubicBezTo>
                    <a:pt x="16789" y="5396"/>
                    <a:pt x="16516" y="4680"/>
                    <a:pt x="16824" y="4066"/>
                  </a:cubicBezTo>
                  <a:cubicBezTo>
                    <a:pt x="17039" y="3658"/>
                    <a:pt x="17457" y="3419"/>
                    <a:pt x="17875" y="3419"/>
                  </a:cubicBezTo>
                  <a:close/>
                  <a:moveTo>
                    <a:pt x="9104" y="4663"/>
                  </a:moveTo>
                  <a:cubicBezTo>
                    <a:pt x="9284" y="4663"/>
                    <a:pt x="9463" y="4702"/>
                    <a:pt x="9624" y="4782"/>
                  </a:cubicBezTo>
                  <a:cubicBezTo>
                    <a:pt x="10170" y="5089"/>
                    <a:pt x="10443" y="5806"/>
                    <a:pt x="10135" y="6386"/>
                  </a:cubicBezTo>
                  <a:cubicBezTo>
                    <a:pt x="9919" y="6795"/>
                    <a:pt x="9516" y="7017"/>
                    <a:pt x="9094" y="7017"/>
                  </a:cubicBezTo>
                  <a:cubicBezTo>
                    <a:pt x="8917" y="7017"/>
                    <a:pt x="8737" y="6978"/>
                    <a:pt x="8566" y="6898"/>
                  </a:cubicBezTo>
                  <a:cubicBezTo>
                    <a:pt x="7986" y="6591"/>
                    <a:pt x="7747" y="5874"/>
                    <a:pt x="8054" y="5294"/>
                  </a:cubicBezTo>
                  <a:cubicBezTo>
                    <a:pt x="8246" y="4885"/>
                    <a:pt x="8676" y="4663"/>
                    <a:pt x="9104" y="4663"/>
                  </a:cubicBezTo>
                  <a:close/>
                  <a:moveTo>
                    <a:pt x="22362" y="5686"/>
                  </a:moveTo>
                  <a:cubicBezTo>
                    <a:pt x="22543" y="5686"/>
                    <a:pt x="22726" y="5725"/>
                    <a:pt x="22897" y="5806"/>
                  </a:cubicBezTo>
                  <a:cubicBezTo>
                    <a:pt x="23478" y="6113"/>
                    <a:pt x="23682" y="6830"/>
                    <a:pt x="23409" y="7410"/>
                  </a:cubicBezTo>
                  <a:cubicBezTo>
                    <a:pt x="23193" y="7819"/>
                    <a:pt x="22790" y="8041"/>
                    <a:pt x="22356" y="8041"/>
                  </a:cubicBezTo>
                  <a:cubicBezTo>
                    <a:pt x="22174" y="8041"/>
                    <a:pt x="21987" y="8002"/>
                    <a:pt x="21806" y="7921"/>
                  </a:cubicBezTo>
                  <a:cubicBezTo>
                    <a:pt x="21225" y="7648"/>
                    <a:pt x="20987" y="6932"/>
                    <a:pt x="21294" y="6318"/>
                  </a:cubicBezTo>
                  <a:cubicBezTo>
                    <a:pt x="21510" y="5909"/>
                    <a:pt x="21930" y="5686"/>
                    <a:pt x="22362" y="5686"/>
                  </a:cubicBezTo>
                  <a:close/>
                  <a:moveTo>
                    <a:pt x="13540" y="6881"/>
                  </a:moveTo>
                  <a:cubicBezTo>
                    <a:pt x="13720" y="6881"/>
                    <a:pt x="13899" y="6920"/>
                    <a:pt x="14060" y="7000"/>
                  </a:cubicBezTo>
                  <a:cubicBezTo>
                    <a:pt x="14606" y="7307"/>
                    <a:pt x="14879" y="8024"/>
                    <a:pt x="14571" y="8604"/>
                  </a:cubicBezTo>
                  <a:cubicBezTo>
                    <a:pt x="14355" y="9013"/>
                    <a:pt x="13952" y="9235"/>
                    <a:pt x="13530" y="9235"/>
                  </a:cubicBezTo>
                  <a:cubicBezTo>
                    <a:pt x="13353" y="9235"/>
                    <a:pt x="13173" y="9196"/>
                    <a:pt x="13002" y="9116"/>
                  </a:cubicBezTo>
                  <a:cubicBezTo>
                    <a:pt x="12422" y="8843"/>
                    <a:pt x="12217" y="8126"/>
                    <a:pt x="12490" y="7512"/>
                  </a:cubicBezTo>
                  <a:cubicBezTo>
                    <a:pt x="12682" y="7103"/>
                    <a:pt x="13112" y="6881"/>
                    <a:pt x="13540" y="6881"/>
                  </a:cubicBezTo>
                  <a:close/>
                  <a:moveTo>
                    <a:pt x="4789" y="7222"/>
                  </a:moveTo>
                  <a:cubicBezTo>
                    <a:pt x="4970" y="7222"/>
                    <a:pt x="5153" y="7261"/>
                    <a:pt x="5324" y="7341"/>
                  </a:cubicBezTo>
                  <a:cubicBezTo>
                    <a:pt x="5904" y="7648"/>
                    <a:pt x="6109" y="8365"/>
                    <a:pt x="5836" y="8945"/>
                  </a:cubicBezTo>
                  <a:cubicBezTo>
                    <a:pt x="5616" y="9337"/>
                    <a:pt x="5202" y="9570"/>
                    <a:pt x="4759" y="9570"/>
                  </a:cubicBezTo>
                  <a:cubicBezTo>
                    <a:pt x="4585" y="9570"/>
                    <a:pt x="4406" y="9534"/>
                    <a:pt x="4232" y="9457"/>
                  </a:cubicBezTo>
                  <a:cubicBezTo>
                    <a:pt x="3652" y="9184"/>
                    <a:pt x="3447" y="8467"/>
                    <a:pt x="3720" y="7853"/>
                  </a:cubicBezTo>
                  <a:cubicBezTo>
                    <a:pt x="3937" y="7444"/>
                    <a:pt x="4357" y="7222"/>
                    <a:pt x="4789" y="7222"/>
                  </a:cubicBezTo>
                  <a:close/>
                  <a:moveTo>
                    <a:pt x="17954" y="9144"/>
                  </a:moveTo>
                  <a:cubicBezTo>
                    <a:pt x="18142" y="9144"/>
                    <a:pt x="18337" y="9190"/>
                    <a:pt x="18530" y="9286"/>
                  </a:cubicBezTo>
                  <a:cubicBezTo>
                    <a:pt x="19144" y="9559"/>
                    <a:pt x="19349" y="10276"/>
                    <a:pt x="19042" y="10856"/>
                  </a:cubicBezTo>
                  <a:cubicBezTo>
                    <a:pt x="18821" y="11248"/>
                    <a:pt x="18408" y="11481"/>
                    <a:pt x="17978" y="11481"/>
                  </a:cubicBezTo>
                  <a:cubicBezTo>
                    <a:pt x="17808" y="11481"/>
                    <a:pt x="17636" y="11445"/>
                    <a:pt x="17472" y="11368"/>
                  </a:cubicBezTo>
                  <a:cubicBezTo>
                    <a:pt x="16926" y="11095"/>
                    <a:pt x="16653" y="10378"/>
                    <a:pt x="16960" y="9764"/>
                  </a:cubicBezTo>
                  <a:cubicBezTo>
                    <a:pt x="17171" y="9366"/>
                    <a:pt x="17543" y="9144"/>
                    <a:pt x="17954" y="9144"/>
                  </a:cubicBezTo>
                  <a:close/>
                  <a:moveTo>
                    <a:pt x="9198" y="9487"/>
                  </a:moveTo>
                  <a:cubicBezTo>
                    <a:pt x="9388" y="9487"/>
                    <a:pt x="9581" y="9533"/>
                    <a:pt x="9760" y="9628"/>
                  </a:cubicBezTo>
                  <a:cubicBezTo>
                    <a:pt x="10306" y="9901"/>
                    <a:pt x="10545" y="10617"/>
                    <a:pt x="10272" y="11197"/>
                  </a:cubicBezTo>
                  <a:cubicBezTo>
                    <a:pt x="10055" y="11606"/>
                    <a:pt x="9652" y="11829"/>
                    <a:pt x="9218" y="11829"/>
                  </a:cubicBezTo>
                  <a:cubicBezTo>
                    <a:pt x="9037" y="11829"/>
                    <a:pt x="8849" y="11790"/>
                    <a:pt x="8668" y="11709"/>
                  </a:cubicBezTo>
                  <a:cubicBezTo>
                    <a:pt x="8122" y="11436"/>
                    <a:pt x="7883" y="10720"/>
                    <a:pt x="8156" y="10139"/>
                  </a:cubicBezTo>
                  <a:cubicBezTo>
                    <a:pt x="8368" y="9715"/>
                    <a:pt x="8776" y="9487"/>
                    <a:pt x="9198" y="9487"/>
                  </a:cubicBezTo>
                  <a:close/>
                  <a:moveTo>
                    <a:pt x="22412" y="11397"/>
                  </a:moveTo>
                  <a:cubicBezTo>
                    <a:pt x="22597" y="11397"/>
                    <a:pt x="22786" y="11443"/>
                    <a:pt x="22966" y="11539"/>
                  </a:cubicBezTo>
                  <a:cubicBezTo>
                    <a:pt x="23580" y="11846"/>
                    <a:pt x="23785" y="12562"/>
                    <a:pt x="23478" y="13108"/>
                  </a:cubicBezTo>
                  <a:cubicBezTo>
                    <a:pt x="23262" y="13515"/>
                    <a:pt x="22861" y="13755"/>
                    <a:pt x="22441" y="13755"/>
                  </a:cubicBezTo>
                  <a:cubicBezTo>
                    <a:pt x="22263" y="13755"/>
                    <a:pt x="22081" y="13712"/>
                    <a:pt x="21908" y="13620"/>
                  </a:cubicBezTo>
                  <a:cubicBezTo>
                    <a:pt x="21362" y="13381"/>
                    <a:pt x="21089" y="12630"/>
                    <a:pt x="21396" y="12050"/>
                  </a:cubicBezTo>
                  <a:cubicBezTo>
                    <a:pt x="21608" y="11626"/>
                    <a:pt x="21999" y="11397"/>
                    <a:pt x="22412" y="11397"/>
                  </a:cubicBezTo>
                  <a:close/>
                  <a:moveTo>
                    <a:pt x="13685" y="11739"/>
                  </a:moveTo>
                  <a:cubicBezTo>
                    <a:pt x="13873" y="11739"/>
                    <a:pt x="14061" y="11785"/>
                    <a:pt x="14230" y="11880"/>
                  </a:cubicBezTo>
                  <a:cubicBezTo>
                    <a:pt x="14810" y="12187"/>
                    <a:pt x="15049" y="12903"/>
                    <a:pt x="14742" y="13449"/>
                  </a:cubicBezTo>
                  <a:cubicBezTo>
                    <a:pt x="14523" y="13839"/>
                    <a:pt x="14113" y="14090"/>
                    <a:pt x="13685" y="14090"/>
                  </a:cubicBezTo>
                  <a:cubicBezTo>
                    <a:pt x="13513" y="14090"/>
                    <a:pt x="13339" y="14049"/>
                    <a:pt x="13172" y="13961"/>
                  </a:cubicBezTo>
                  <a:cubicBezTo>
                    <a:pt x="12558" y="13654"/>
                    <a:pt x="12353" y="12972"/>
                    <a:pt x="12661" y="12392"/>
                  </a:cubicBezTo>
                  <a:cubicBezTo>
                    <a:pt x="12849" y="11968"/>
                    <a:pt x="13265" y="11739"/>
                    <a:pt x="13685" y="11739"/>
                  </a:cubicBezTo>
                  <a:close/>
                  <a:moveTo>
                    <a:pt x="4823" y="12933"/>
                  </a:moveTo>
                  <a:cubicBezTo>
                    <a:pt x="5009" y="12933"/>
                    <a:pt x="5202" y="12979"/>
                    <a:pt x="5392" y="13074"/>
                  </a:cubicBezTo>
                  <a:cubicBezTo>
                    <a:pt x="6007" y="13381"/>
                    <a:pt x="6211" y="14098"/>
                    <a:pt x="5904" y="14644"/>
                  </a:cubicBezTo>
                  <a:cubicBezTo>
                    <a:pt x="5692" y="15068"/>
                    <a:pt x="5301" y="15297"/>
                    <a:pt x="4889" y="15297"/>
                  </a:cubicBezTo>
                  <a:cubicBezTo>
                    <a:pt x="4704" y="15297"/>
                    <a:pt x="4514" y="15251"/>
                    <a:pt x="4335" y="15156"/>
                  </a:cubicBezTo>
                  <a:cubicBezTo>
                    <a:pt x="3789" y="14883"/>
                    <a:pt x="3550" y="14166"/>
                    <a:pt x="3823" y="13586"/>
                  </a:cubicBezTo>
                  <a:cubicBezTo>
                    <a:pt x="4035" y="13162"/>
                    <a:pt x="4409" y="12933"/>
                    <a:pt x="4823" y="12933"/>
                  </a:cubicBezTo>
                  <a:close/>
                  <a:moveTo>
                    <a:pt x="18112" y="13997"/>
                  </a:moveTo>
                  <a:cubicBezTo>
                    <a:pt x="18294" y="13997"/>
                    <a:pt x="18483" y="14040"/>
                    <a:pt x="18666" y="14132"/>
                  </a:cubicBezTo>
                  <a:cubicBezTo>
                    <a:pt x="19246" y="14439"/>
                    <a:pt x="19485" y="15156"/>
                    <a:pt x="19178" y="15702"/>
                  </a:cubicBezTo>
                  <a:cubicBezTo>
                    <a:pt x="18962" y="16109"/>
                    <a:pt x="18562" y="16348"/>
                    <a:pt x="18141" y="16348"/>
                  </a:cubicBezTo>
                  <a:cubicBezTo>
                    <a:pt x="17963" y="16348"/>
                    <a:pt x="17781" y="16305"/>
                    <a:pt x="17608" y="16213"/>
                  </a:cubicBezTo>
                  <a:cubicBezTo>
                    <a:pt x="17028" y="15940"/>
                    <a:pt x="16789" y="15258"/>
                    <a:pt x="17097" y="14644"/>
                  </a:cubicBezTo>
                  <a:cubicBezTo>
                    <a:pt x="17288" y="14236"/>
                    <a:pt x="17682" y="13997"/>
                    <a:pt x="18112" y="13997"/>
                  </a:cubicBezTo>
                  <a:close/>
                  <a:moveTo>
                    <a:pt x="40126" y="14729"/>
                  </a:moveTo>
                  <a:cubicBezTo>
                    <a:pt x="40307" y="14729"/>
                    <a:pt x="40494" y="14768"/>
                    <a:pt x="40676" y="14848"/>
                  </a:cubicBezTo>
                  <a:cubicBezTo>
                    <a:pt x="41256" y="15156"/>
                    <a:pt x="41495" y="15872"/>
                    <a:pt x="41187" y="16452"/>
                  </a:cubicBezTo>
                  <a:cubicBezTo>
                    <a:pt x="40967" y="16844"/>
                    <a:pt x="40536" y="17078"/>
                    <a:pt x="40108" y="17078"/>
                  </a:cubicBezTo>
                  <a:cubicBezTo>
                    <a:pt x="39940" y="17078"/>
                    <a:pt x="39772" y="17041"/>
                    <a:pt x="39618" y="16964"/>
                  </a:cubicBezTo>
                  <a:cubicBezTo>
                    <a:pt x="39038" y="16657"/>
                    <a:pt x="38833" y="15975"/>
                    <a:pt x="39106" y="15360"/>
                  </a:cubicBezTo>
                  <a:cubicBezTo>
                    <a:pt x="39298" y="14951"/>
                    <a:pt x="39694" y="14729"/>
                    <a:pt x="40126" y="14729"/>
                  </a:cubicBezTo>
                  <a:close/>
                  <a:moveTo>
                    <a:pt x="9329" y="15192"/>
                  </a:moveTo>
                  <a:cubicBezTo>
                    <a:pt x="9508" y="15192"/>
                    <a:pt x="9690" y="15235"/>
                    <a:pt x="9863" y="15326"/>
                  </a:cubicBezTo>
                  <a:cubicBezTo>
                    <a:pt x="10477" y="15633"/>
                    <a:pt x="10681" y="16316"/>
                    <a:pt x="10374" y="16896"/>
                  </a:cubicBezTo>
                  <a:cubicBezTo>
                    <a:pt x="10186" y="17320"/>
                    <a:pt x="9802" y="17549"/>
                    <a:pt x="9381" y="17549"/>
                  </a:cubicBezTo>
                  <a:cubicBezTo>
                    <a:pt x="9192" y="17549"/>
                    <a:pt x="8995" y="17503"/>
                    <a:pt x="8805" y="17408"/>
                  </a:cubicBezTo>
                  <a:cubicBezTo>
                    <a:pt x="8225" y="17135"/>
                    <a:pt x="7986" y="16452"/>
                    <a:pt x="8293" y="15838"/>
                  </a:cubicBezTo>
                  <a:cubicBezTo>
                    <a:pt x="8508" y="15431"/>
                    <a:pt x="8909" y="15192"/>
                    <a:pt x="9329" y="15192"/>
                  </a:cubicBezTo>
                  <a:close/>
                  <a:moveTo>
                    <a:pt x="31344" y="15923"/>
                  </a:moveTo>
                  <a:cubicBezTo>
                    <a:pt x="31521" y="15923"/>
                    <a:pt x="31701" y="15962"/>
                    <a:pt x="31872" y="16043"/>
                  </a:cubicBezTo>
                  <a:cubicBezTo>
                    <a:pt x="32486" y="16350"/>
                    <a:pt x="32691" y="17066"/>
                    <a:pt x="32384" y="17647"/>
                  </a:cubicBezTo>
                  <a:cubicBezTo>
                    <a:pt x="32188" y="18038"/>
                    <a:pt x="31746" y="18272"/>
                    <a:pt x="31311" y="18272"/>
                  </a:cubicBezTo>
                  <a:cubicBezTo>
                    <a:pt x="31139" y="18272"/>
                    <a:pt x="30968" y="18236"/>
                    <a:pt x="30814" y="18158"/>
                  </a:cubicBezTo>
                  <a:cubicBezTo>
                    <a:pt x="30268" y="17851"/>
                    <a:pt x="29995" y="17169"/>
                    <a:pt x="30302" y="16555"/>
                  </a:cubicBezTo>
                  <a:cubicBezTo>
                    <a:pt x="30519" y="16146"/>
                    <a:pt x="30922" y="15923"/>
                    <a:pt x="31344" y="15923"/>
                  </a:cubicBezTo>
                  <a:close/>
                  <a:moveTo>
                    <a:pt x="22608" y="16265"/>
                  </a:moveTo>
                  <a:cubicBezTo>
                    <a:pt x="22785" y="16265"/>
                    <a:pt x="22965" y="16303"/>
                    <a:pt x="23136" y="16384"/>
                  </a:cubicBezTo>
                  <a:cubicBezTo>
                    <a:pt x="23751" y="16691"/>
                    <a:pt x="23955" y="17408"/>
                    <a:pt x="23648" y="17988"/>
                  </a:cubicBezTo>
                  <a:cubicBezTo>
                    <a:pt x="23432" y="18397"/>
                    <a:pt x="23012" y="18619"/>
                    <a:pt x="22591" y="18619"/>
                  </a:cubicBezTo>
                  <a:cubicBezTo>
                    <a:pt x="22416" y="18619"/>
                    <a:pt x="22240" y="18580"/>
                    <a:pt x="22079" y="18500"/>
                  </a:cubicBezTo>
                  <a:cubicBezTo>
                    <a:pt x="21464" y="18193"/>
                    <a:pt x="21260" y="17510"/>
                    <a:pt x="21567" y="16896"/>
                  </a:cubicBezTo>
                  <a:cubicBezTo>
                    <a:pt x="21783" y="16487"/>
                    <a:pt x="22186" y="16265"/>
                    <a:pt x="22608" y="16265"/>
                  </a:cubicBezTo>
                  <a:close/>
                  <a:moveTo>
                    <a:pt x="44585" y="16994"/>
                  </a:moveTo>
                  <a:cubicBezTo>
                    <a:pt x="44773" y="16994"/>
                    <a:pt x="44966" y="17040"/>
                    <a:pt x="45146" y="17135"/>
                  </a:cubicBezTo>
                  <a:cubicBezTo>
                    <a:pt x="45760" y="17408"/>
                    <a:pt x="45965" y="18158"/>
                    <a:pt x="45658" y="18704"/>
                  </a:cubicBezTo>
                  <a:cubicBezTo>
                    <a:pt x="45442" y="19112"/>
                    <a:pt x="45024" y="19351"/>
                    <a:pt x="44606" y="19351"/>
                  </a:cubicBezTo>
                  <a:cubicBezTo>
                    <a:pt x="44428" y="19351"/>
                    <a:pt x="44250" y="19308"/>
                    <a:pt x="44088" y="19216"/>
                  </a:cubicBezTo>
                  <a:cubicBezTo>
                    <a:pt x="43542" y="18909"/>
                    <a:pt x="43269" y="18227"/>
                    <a:pt x="43576" y="17647"/>
                  </a:cubicBezTo>
                  <a:cubicBezTo>
                    <a:pt x="43764" y="17222"/>
                    <a:pt x="44164" y="16994"/>
                    <a:pt x="44585" y="16994"/>
                  </a:cubicBezTo>
                  <a:close/>
                  <a:moveTo>
                    <a:pt x="13771" y="17459"/>
                  </a:moveTo>
                  <a:cubicBezTo>
                    <a:pt x="13947" y="17459"/>
                    <a:pt x="14127" y="17498"/>
                    <a:pt x="14299" y="17578"/>
                  </a:cubicBezTo>
                  <a:cubicBezTo>
                    <a:pt x="14913" y="17885"/>
                    <a:pt x="15117" y="18602"/>
                    <a:pt x="14810" y="19148"/>
                  </a:cubicBezTo>
                  <a:cubicBezTo>
                    <a:pt x="14622" y="19572"/>
                    <a:pt x="14206" y="19801"/>
                    <a:pt x="13786" y="19801"/>
                  </a:cubicBezTo>
                  <a:cubicBezTo>
                    <a:pt x="13598" y="19801"/>
                    <a:pt x="13410" y="19755"/>
                    <a:pt x="13241" y="19660"/>
                  </a:cubicBezTo>
                  <a:cubicBezTo>
                    <a:pt x="12695" y="19387"/>
                    <a:pt x="12422" y="18704"/>
                    <a:pt x="12729" y="18090"/>
                  </a:cubicBezTo>
                  <a:cubicBezTo>
                    <a:pt x="12945" y="17681"/>
                    <a:pt x="13348" y="17459"/>
                    <a:pt x="13771" y="17459"/>
                  </a:cubicBezTo>
                  <a:close/>
                  <a:moveTo>
                    <a:pt x="5035" y="17800"/>
                  </a:moveTo>
                  <a:cubicBezTo>
                    <a:pt x="5212" y="17800"/>
                    <a:pt x="5392" y="17839"/>
                    <a:pt x="5563" y="17920"/>
                  </a:cubicBezTo>
                  <a:cubicBezTo>
                    <a:pt x="6177" y="18227"/>
                    <a:pt x="6382" y="18943"/>
                    <a:pt x="6075" y="19523"/>
                  </a:cubicBezTo>
                  <a:cubicBezTo>
                    <a:pt x="5864" y="19922"/>
                    <a:pt x="5476" y="20143"/>
                    <a:pt x="5065" y="20143"/>
                  </a:cubicBezTo>
                  <a:cubicBezTo>
                    <a:pt x="4878" y="20143"/>
                    <a:pt x="4687" y="20097"/>
                    <a:pt x="4505" y="20001"/>
                  </a:cubicBezTo>
                  <a:cubicBezTo>
                    <a:pt x="3891" y="19728"/>
                    <a:pt x="3686" y="19046"/>
                    <a:pt x="3993" y="18431"/>
                  </a:cubicBezTo>
                  <a:cubicBezTo>
                    <a:pt x="4210" y="18022"/>
                    <a:pt x="4613" y="17800"/>
                    <a:pt x="5035" y="17800"/>
                  </a:cubicBezTo>
                  <a:close/>
                  <a:moveTo>
                    <a:pt x="35814" y="18188"/>
                  </a:moveTo>
                  <a:cubicBezTo>
                    <a:pt x="36004" y="18188"/>
                    <a:pt x="36196" y="18234"/>
                    <a:pt x="36376" y="18329"/>
                  </a:cubicBezTo>
                  <a:cubicBezTo>
                    <a:pt x="36922" y="18602"/>
                    <a:pt x="37161" y="19353"/>
                    <a:pt x="36888" y="19899"/>
                  </a:cubicBezTo>
                  <a:cubicBezTo>
                    <a:pt x="36672" y="20306"/>
                    <a:pt x="36272" y="20545"/>
                    <a:pt x="35839" y="20545"/>
                  </a:cubicBezTo>
                  <a:cubicBezTo>
                    <a:pt x="35656" y="20545"/>
                    <a:pt x="35467" y="20502"/>
                    <a:pt x="35284" y="20411"/>
                  </a:cubicBezTo>
                  <a:cubicBezTo>
                    <a:pt x="34704" y="20103"/>
                    <a:pt x="34499" y="19421"/>
                    <a:pt x="34772" y="18841"/>
                  </a:cubicBezTo>
                  <a:cubicBezTo>
                    <a:pt x="34984" y="18417"/>
                    <a:pt x="35392" y="18188"/>
                    <a:pt x="35814" y="18188"/>
                  </a:cubicBezTo>
                  <a:close/>
                  <a:moveTo>
                    <a:pt x="49043" y="19246"/>
                  </a:moveTo>
                  <a:cubicBezTo>
                    <a:pt x="49227" y="19246"/>
                    <a:pt x="49413" y="19292"/>
                    <a:pt x="49582" y="19387"/>
                  </a:cubicBezTo>
                  <a:cubicBezTo>
                    <a:pt x="50196" y="19694"/>
                    <a:pt x="50401" y="20411"/>
                    <a:pt x="50093" y="20956"/>
                  </a:cubicBezTo>
                  <a:cubicBezTo>
                    <a:pt x="49874" y="21346"/>
                    <a:pt x="49464" y="21597"/>
                    <a:pt x="49036" y="21597"/>
                  </a:cubicBezTo>
                  <a:cubicBezTo>
                    <a:pt x="48865" y="21597"/>
                    <a:pt x="48690" y="21556"/>
                    <a:pt x="48524" y="21468"/>
                  </a:cubicBezTo>
                  <a:cubicBezTo>
                    <a:pt x="47978" y="21161"/>
                    <a:pt x="47739" y="20445"/>
                    <a:pt x="48012" y="19899"/>
                  </a:cubicBezTo>
                  <a:cubicBezTo>
                    <a:pt x="48224" y="19475"/>
                    <a:pt x="48631" y="19246"/>
                    <a:pt x="49043" y="19246"/>
                  </a:cubicBezTo>
                  <a:close/>
                  <a:moveTo>
                    <a:pt x="18226" y="19723"/>
                  </a:moveTo>
                  <a:cubicBezTo>
                    <a:pt x="18416" y="19723"/>
                    <a:pt x="18613" y="19769"/>
                    <a:pt x="18803" y="19865"/>
                  </a:cubicBezTo>
                  <a:cubicBezTo>
                    <a:pt x="19383" y="20138"/>
                    <a:pt x="19588" y="20854"/>
                    <a:pt x="19315" y="21434"/>
                  </a:cubicBezTo>
                  <a:cubicBezTo>
                    <a:pt x="19098" y="21843"/>
                    <a:pt x="18678" y="22066"/>
                    <a:pt x="18246" y="22066"/>
                  </a:cubicBezTo>
                  <a:cubicBezTo>
                    <a:pt x="18065" y="22066"/>
                    <a:pt x="17882" y="22027"/>
                    <a:pt x="17711" y="21946"/>
                  </a:cubicBezTo>
                  <a:cubicBezTo>
                    <a:pt x="17131" y="21639"/>
                    <a:pt x="16926" y="20956"/>
                    <a:pt x="17199" y="20376"/>
                  </a:cubicBezTo>
                  <a:cubicBezTo>
                    <a:pt x="17411" y="19952"/>
                    <a:pt x="17802" y="19723"/>
                    <a:pt x="18226" y="19723"/>
                  </a:cubicBezTo>
                  <a:close/>
                  <a:moveTo>
                    <a:pt x="9445" y="20065"/>
                  </a:moveTo>
                  <a:cubicBezTo>
                    <a:pt x="9630" y="20065"/>
                    <a:pt x="9819" y="20111"/>
                    <a:pt x="9999" y="20206"/>
                  </a:cubicBezTo>
                  <a:cubicBezTo>
                    <a:pt x="10613" y="20479"/>
                    <a:pt x="10818" y="21161"/>
                    <a:pt x="10511" y="21775"/>
                  </a:cubicBezTo>
                  <a:cubicBezTo>
                    <a:pt x="10294" y="22184"/>
                    <a:pt x="9874" y="22407"/>
                    <a:pt x="9454" y="22407"/>
                  </a:cubicBezTo>
                  <a:cubicBezTo>
                    <a:pt x="9278" y="22407"/>
                    <a:pt x="9102" y="22368"/>
                    <a:pt x="8941" y="22287"/>
                  </a:cubicBezTo>
                  <a:cubicBezTo>
                    <a:pt x="8395" y="21980"/>
                    <a:pt x="8122" y="21298"/>
                    <a:pt x="8429" y="20718"/>
                  </a:cubicBezTo>
                  <a:cubicBezTo>
                    <a:pt x="8641" y="20294"/>
                    <a:pt x="9032" y="20065"/>
                    <a:pt x="9445" y="20065"/>
                  </a:cubicBezTo>
                  <a:close/>
                  <a:moveTo>
                    <a:pt x="40250" y="20440"/>
                  </a:moveTo>
                  <a:cubicBezTo>
                    <a:pt x="40440" y="20440"/>
                    <a:pt x="40632" y="20486"/>
                    <a:pt x="40812" y="20581"/>
                  </a:cubicBezTo>
                  <a:cubicBezTo>
                    <a:pt x="41392" y="20854"/>
                    <a:pt x="41597" y="21605"/>
                    <a:pt x="41324" y="22151"/>
                  </a:cubicBezTo>
                  <a:cubicBezTo>
                    <a:pt x="41105" y="22540"/>
                    <a:pt x="40694" y="22791"/>
                    <a:pt x="40254" y="22791"/>
                  </a:cubicBezTo>
                  <a:cubicBezTo>
                    <a:pt x="40078" y="22791"/>
                    <a:pt x="39896" y="22751"/>
                    <a:pt x="39720" y="22663"/>
                  </a:cubicBezTo>
                  <a:cubicBezTo>
                    <a:pt x="39174" y="22356"/>
                    <a:pt x="38935" y="21673"/>
                    <a:pt x="39208" y="21093"/>
                  </a:cubicBezTo>
                  <a:cubicBezTo>
                    <a:pt x="39420" y="20669"/>
                    <a:pt x="39828" y="20440"/>
                    <a:pt x="40250" y="20440"/>
                  </a:cubicBezTo>
                  <a:close/>
                  <a:moveTo>
                    <a:pt x="31454" y="20781"/>
                  </a:moveTo>
                  <a:cubicBezTo>
                    <a:pt x="31639" y="20781"/>
                    <a:pt x="31829" y="20827"/>
                    <a:pt x="32008" y="20922"/>
                  </a:cubicBezTo>
                  <a:cubicBezTo>
                    <a:pt x="32623" y="21229"/>
                    <a:pt x="32827" y="21946"/>
                    <a:pt x="32520" y="22492"/>
                  </a:cubicBezTo>
                  <a:cubicBezTo>
                    <a:pt x="32305" y="22899"/>
                    <a:pt x="31887" y="23138"/>
                    <a:pt x="31469" y="23138"/>
                  </a:cubicBezTo>
                  <a:cubicBezTo>
                    <a:pt x="31291" y="23138"/>
                    <a:pt x="31113" y="23095"/>
                    <a:pt x="30951" y="23004"/>
                  </a:cubicBezTo>
                  <a:cubicBezTo>
                    <a:pt x="30405" y="22697"/>
                    <a:pt x="30166" y="21980"/>
                    <a:pt x="30439" y="21434"/>
                  </a:cubicBezTo>
                  <a:cubicBezTo>
                    <a:pt x="30651" y="21010"/>
                    <a:pt x="31042" y="20781"/>
                    <a:pt x="31454" y="20781"/>
                  </a:cubicBezTo>
                  <a:close/>
                  <a:moveTo>
                    <a:pt x="22677" y="21976"/>
                  </a:moveTo>
                  <a:cubicBezTo>
                    <a:pt x="22866" y="21976"/>
                    <a:pt x="23059" y="22022"/>
                    <a:pt x="23239" y="22117"/>
                  </a:cubicBezTo>
                  <a:cubicBezTo>
                    <a:pt x="23785" y="22424"/>
                    <a:pt x="24024" y="23106"/>
                    <a:pt x="23751" y="23686"/>
                  </a:cubicBezTo>
                  <a:cubicBezTo>
                    <a:pt x="23535" y="24094"/>
                    <a:pt x="23134" y="24333"/>
                    <a:pt x="22702" y="24333"/>
                  </a:cubicBezTo>
                  <a:cubicBezTo>
                    <a:pt x="22519" y="24333"/>
                    <a:pt x="22330" y="24290"/>
                    <a:pt x="22147" y="24198"/>
                  </a:cubicBezTo>
                  <a:cubicBezTo>
                    <a:pt x="21601" y="23891"/>
                    <a:pt x="21362" y="23209"/>
                    <a:pt x="21635" y="22629"/>
                  </a:cubicBezTo>
                  <a:cubicBezTo>
                    <a:pt x="21847" y="22204"/>
                    <a:pt x="22254" y="21976"/>
                    <a:pt x="22677" y="21976"/>
                  </a:cubicBezTo>
                  <a:close/>
                  <a:moveTo>
                    <a:pt x="13881" y="22317"/>
                  </a:moveTo>
                  <a:cubicBezTo>
                    <a:pt x="14066" y="22317"/>
                    <a:pt x="14255" y="22363"/>
                    <a:pt x="14435" y="22458"/>
                  </a:cubicBezTo>
                  <a:cubicBezTo>
                    <a:pt x="15049" y="22765"/>
                    <a:pt x="15254" y="23482"/>
                    <a:pt x="14947" y="24028"/>
                  </a:cubicBezTo>
                  <a:cubicBezTo>
                    <a:pt x="14735" y="24452"/>
                    <a:pt x="14328" y="24681"/>
                    <a:pt x="13916" y="24681"/>
                  </a:cubicBezTo>
                  <a:cubicBezTo>
                    <a:pt x="13732" y="24681"/>
                    <a:pt x="13546" y="24635"/>
                    <a:pt x="13377" y="24539"/>
                  </a:cubicBezTo>
                  <a:cubicBezTo>
                    <a:pt x="12831" y="24232"/>
                    <a:pt x="12592" y="23516"/>
                    <a:pt x="12865" y="22970"/>
                  </a:cubicBezTo>
                  <a:cubicBezTo>
                    <a:pt x="13077" y="22546"/>
                    <a:pt x="13468" y="22317"/>
                    <a:pt x="13881" y="22317"/>
                  </a:cubicBezTo>
                  <a:close/>
                  <a:moveTo>
                    <a:pt x="44743" y="22699"/>
                  </a:moveTo>
                  <a:cubicBezTo>
                    <a:pt x="44924" y="22699"/>
                    <a:pt x="45109" y="22742"/>
                    <a:pt x="45282" y="22833"/>
                  </a:cubicBezTo>
                  <a:cubicBezTo>
                    <a:pt x="45828" y="23140"/>
                    <a:pt x="46101" y="23857"/>
                    <a:pt x="45794" y="24403"/>
                  </a:cubicBezTo>
                  <a:cubicBezTo>
                    <a:pt x="45582" y="24827"/>
                    <a:pt x="45191" y="25056"/>
                    <a:pt x="44778" y="25056"/>
                  </a:cubicBezTo>
                  <a:cubicBezTo>
                    <a:pt x="44593" y="25056"/>
                    <a:pt x="44404" y="25010"/>
                    <a:pt x="44224" y="24915"/>
                  </a:cubicBezTo>
                  <a:cubicBezTo>
                    <a:pt x="43610" y="24642"/>
                    <a:pt x="43405" y="23891"/>
                    <a:pt x="43712" y="23345"/>
                  </a:cubicBezTo>
                  <a:cubicBezTo>
                    <a:pt x="43904" y="22938"/>
                    <a:pt x="44314" y="22699"/>
                    <a:pt x="44743" y="22699"/>
                  </a:cubicBezTo>
                  <a:close/>
                  <a:moveTo>
                    <a:pt x="35960" y="23040"/>
                  </a:moveTo>
                  <a:cubicBezTo>
                    <a:pt x="36138" y="23040"/>
                    <a:pt x="36316" y="23083"/>
                    <a:pt x="36478" y="23175"/>
                  </a:cubicBezTo>
                  <a:cubicBezTo>
                    <a:pt x="37093" y="23482"/>
                    <a:pt x="37297" y="24198"/>
                    <a:pt x="36990" y="24744"/>
                  </a:cubicBezTo>
                  <a:cubicBezTo>
                    <a:pt x="36802" y="25168"/>
                    <a:pt x="36418" y="25397"/>
                    <a:pt x="35997" y="25397"/>
                  </a:cubicBezTo>
                  <a:cubicBezTo>
                    <a:pt x="35807" y="25397"/>
                    <a:pt x="35611" y="25351"/>
                    <a:pt x="35421" y="25256"/>
                  </a:cubicBezTo>
                  <a:cubicBezTo>
                    <a:pt x="34875" y="24983"/>
                    <a:pt x="34602" y="24232"/>
                    <a:pt x="34909" y="23686"/>
                  </a:cubicBezTo>
                  <a:cubicBezTo>
                    <a:pt x="35124" y="23279"/>
                    <a:pt x="35542" y="23040"/>
                    <a:pt x="35960" y="23040"/>
                  </a:cubicBezTo>
                  <a:close/>
                  <a:moveTo>
                    <a:pt x="5123" y="23511"/>
                  </a:moveTo>
                  <a:cubicBezTo>
                    <a:pt x="5313" y="23511"/>
                    <a:pt x="5509" y="23557"/>
                    <a:pt x="5700" y="23652"/>
                  </a:cubicBezTo>
                  <a:cubicBezTo>
                    <a:pt x="6245" y="23959"/>
                    <a:pt x="6518" y="24642"/>
                    <a:pt x="6211" y="25222"/>
                  </a:cubicBezTo>
                  <a:cubicBezTo>
                    <a:pt x="5999" y="25646"/>
                    <a:pt x="5592" y="25875"/>
                    <a:pt x="5169" y="25875"/>
                  </a:cubicBezTo>
                  <a:cubicBezTo>
                    <a:pt x="4980" y="25875"/>
                    <a:pt x="4787" y="25829"/>
                    <a:pt x="4608" y="25734"/>
                  </a:cubicBezTo>
                  <a:cubicBezTo>
                    <a:pt x="4027" y="25427"/>
                    <a:pt x="3823" y="24744"/>
                    <a:pt x="4096" y="24164"/>
                  </a:cubicBezTo>
                  <a:cubicBezTo>
                    <a:pt x="4308" y="23740"/>
                    <a:pt x="4699" y="23511"/>
                    <a:pt x="5123" y="23511"/>
                  </a:cubicBezTo>
                  <a:close/>
                  <a:moveTo>
                    <a:pt x="27184" y="24234"/>
                  </a:moveTo>
                  <a:cubicBezTo>
                    <a:pt x="27365" y="24234"/>
                    <a:pt x="27546" y="24277"/>
                    <a:pt x="27709" y="24369"/>
                  </a:cubicBezTo>
                  <a:cubicBezTo>
                    <a:pt x="28289" y="24676"/>
                    <a:pt x="28528" y="25393"/>
                    <a:pt x="28221" y="25938"/>
                  </a:cubicBezTo>
                  <a:cubicBezTo>
                    <a:pt x="28009" y="26363"/>
                    <a:pt x="27618" y="26591"/>
                    <a:pt x="27205" y="26591"/>
                  </a:cubicBezTo>
                  <a:cubicBezTo>
                    <a:pt x="27020" y="26591"/>
                    <a:pt x="26831" y="26545"/>
                    <a:pt x="26651" y="26450"/>
                  </a:cubicBezTo>
                  <a:cubicBezTo>
                    <a:pt x="26037" y="26177"/>
                    <a:pt x="25832" y="25427"/>
                    <a:pt x="26139" y="24881"/>
                  </a:cubicBezTo>
                  <a:cubicBezTo>
                    <a:pt x="26331" y="24473"/>
                    <a:pt x="26758" y="24234"/>
                    <a:pt x="27184" y="24234"/>
                  </a:cubicBezTo>
                  <a:close/>
                  <a:moveTo>
                    <a:pt x="18372" y="24576"/>
                  </a:moveTo>
                  <a:cubicBezTo>
                    <a:pt x="18550" y="24576"/>
                    <a:pt x="18732" y="24619"/>
                    <a:pt x="18905" y="24710"/>
                  </a:cubicBezTo>
                  <a:cubicBezTo>
                    <a:pt x="19519" y="25017"/>
                    <a:pt x="19724" y="25700"/>
                    <a:pt x="19417" y="26280"/>
                  </a:cubicBezTo>
                  <a:cubicBezTo>
                    <a:pt x="19228" y="26704"/>
                    <a:pt x="18812" y="26933"/>
                    <a:pt x="18393" y="26933"/>
                  </a:cubicBezTo>
                  <a:cubicBezTo>
                    <a:pt x="18205" y="26933"/>
                    <a:pt x="18016" y="26887"/>
                    <a:pt x="17847" y="26792"/>
                  </a:cubicBezTo>
                  <a:cubicBezTo>
                    <a:pt x="17301" y="26519"/>
                    <a:pt x="17028" y="25768"/>
                    <a:pt x="17335" y="25222"/>
                  </a:cubicBezTo>
                  <a:cubicBezTo>
                    <a:pt x="17551" y="24815"/>
                    <a:pt x="17952" y="24576"/>
                    <a:pt x="18372" y="24576"/>
                  </a:cubicBezTo>
                  <a:close/>
                  <a:moveTo>
                    <a:pt x="49168" y="24966"/>
                  </a:moveTo>
                  <a:cubicBezTo>
                    <a:pt x="49350" y="24966"/>
                    <a:pt x="49537" y="25005"/>
                    <a:pt x="49718" y="25085"/>
                  </a:cubicBezTo>
                  <a:cubicBezTo>
                    <a:pt x="50298" y="25393"/>
                    <a:pt x="50503" y="26109"/>
                    <a:pt x="50230" y="26689"/>
                  </a:cubicBezTo>
                  <a:cubicBezTo>
                    <a:pt x="50013" y="27098"/>
                    <a:pt x="49610" y="27321"/>
                    <a:pt x="49176" y="27321"/>
                  </a:cubicBezTo>
                  <a:cubicBezTo>
                    <a:pt x="48995" y="27321"/>
                    <a:pt x="48807" y="27282"/>
                    <a:pt x="48626" y="27201"/>
                  </a:cubicBezTo>
                  <a:cubicBezTo>
                    <a:pt x="48080" y="26894"/>
                    <a:pt x="47841" y="26177"/>
                    <a:pt x="48114" y="25597"/>
                  </a:cubicBezTo>
                  <a:cubicBezTo>
                    <a:pt x="48331" y="25188"/>
                    <a:pt x="48734" y="24966"/>
                    <a:pt x="49168" y="24966"/>
                  </a:cubicBezTo>
                  <a:close/>
                  <a:moveTo>
                    <a:pt x="40402" y="25307"/>
                  </a:moveTo>
                  <a:cubicBezTo>
                    <a:pt x="40577" y="25307"/>
                    <a:pt x="40753" y="25346"/>
                    <a:pt x="40914" y="25427"/>
                  </a:cubicBezTo>
                  <a:cubicBezTo>
                    <a:pt x="41529" y="25734"/>
                    <a:pt x="41733" y="26450"/>
                    <a:pt x="41426" y="27030"/>
                  </a:cubicBezTo>
                  <a:cubicBezTo>
                    <a:pt x="41230" y="27422"/>
                    <a:pt x="40824" y="27656"/>
                    <a:pt x="40383" y="27656"/>
                  </a:cubicBezTo>
                  <a:cubicBezTo>
                    <a:pt x="40209" y="27656"/>
                    <a:pt x="40030" y="27619"/>
                    <a:pt x="39857" y="27542"/>
                  </a:cubicBezTo>
                  <a:cubicBezTo>
                    <a:pt x="39311" y="27235"/>
                    <a:pt x="39038" y="26519"/>
                    <a:pt x="39345" y="25938"/>
                  </a:cubicBezTo>
                  <a:cubicBezTo>
                    <a:pt x="39561" y="25530"/>
                    <a:pt x="39981" y="25307"/>
                    <a:pt x="40402" y="25307"/>
                  </a:cubicBezTo>
                  <a:close/>
                  <a:moveTo>
                    <a:pt x="9581" y="25770"/>
                  </a:moveTo>
                  <a:cubicBezTo>
                    <a:pt x="9764" y="25770"/>
                    <a:pt x="9953" y="25813"/>
                    <a:pt x="10135" y="25904"/>
                  </a:cubicBezTo>
                  <a:cubicBezTo>
                    <a:pt x="10716" y="26211"/>
                    <a:pt x="10954" y="26928"/>
                    <a:pt x="10647" y="27474"/>
                  </a:cubicBezTo>
                  <a:cubicBezTo>
                    <a:pt x="10435" y="27898"/>
                    <a:pt x="10044" y="28127"/>
                    <a:pt x="9632" y="28127"/>
                  </a:cubicBezTo>
                  <a:cubicBezTo>
                    <a:pt x="9447" y="28127"/>
                    <a:pt x="9257" y="28081"/>
                    <a:pt x="9078" y="27986"/>
                  </a:cubicBezTo>
                  <a:cubicBezTo>
                    <a:pt x="8463" y="27679"/>
                    <a:pt x="8259" y="26962"/>
                    <a:pt x="8566" y="26416"/>
                  </a:cubicBezTo>
                  <a:cubicBezTo>
                    <a:pt x="8758" y="26009"/>
                    <a:pt x="9151" y="25770"/>
                    <a:pt x="9581" y="25770"/>
                  </a:cubicBezTo>
                  <a:close/>
                  <a:moveTo>
                    <a:pt x="31626" y="26501"/>
                  </a:moveTo>
                  <a:cubicBezTo>
                    <a:pt x="31805" y="26501"/>
                    <a:pt x="31984" y="26540"/>
                    <a:pt x="32145" y="26621"/>
                  </a:cubicBezTo>
                  <a:cubicBezTo>
                    <a:pt x="32691" y="26928"/>
                    <a:pt x="32964" y="27611"/>
                    <a:pt x="32657" y="28225"/>
                  </a:cubicBezTo>
                  <a:cubicBezTo>
                    <a:pt x="32440" y="28634"/>
                    <a:pt x="32037" y="28856"/>
                    <a:pt x="31615" y="28856"/>
                  </a:cubicBezTo>
                  <a:cubicBezTo>
                    <a:pt x="31438" y="28856"/>
                    <a:pt x="31258" y="28817"/>
                    <a:pt x="31087" y="28737"/>
                  </a:cubicBezTo>
                  <a:cubicBezTo>
                    <a:pt x="30507" y="28429"/>
                    <a:pt x="30268" y="27679"/>
                    <a:pt x="30575" y="27133"/>
                  </a:cubicBezTo>
                  <a:cubicBezTo>
                    <a:pt x="30768" y="26724"/>
                    <a:pt x="31197" y="26501"/>
                    <a:pt x="31626" y="26501"/>
                  </a:cubicBezTo>
                  <a:close/>
                  <a:moveTo>
                    <a:pt x="22828" y="26843"/>
                  </a:moveTo>
                  <a:cubicBezTo>
                    <a:pt x="23004" y="26843"/>
                    <a:pt x="23180" y="26882"/>
                    <a:pt x="23341" y="26962"/>
                  </a:cubicBezTo>
                  <a:cubicBezTo>
                    <a:pt x="23955" y="27269"/>
                    <a:pt x="24160" y="27952"/>
                    <a:pt x="23853" y="28532"/>
                  </a:cubicBezTo>
                  <a:cubicBezTo>
                    <a:pt x="23664" y="28956"/>
                    <a:pt x="23281" y="29185"/>
                    <a:pt x="22859" y="29185"/>
                  </a:cubicBezTo>
                  <a:cubicBezTo>
                    <a:pt x="22670" y="29185"/>
                    <a:pt x="22473" y="29139"/>
                    <a:pt x="22283" y="29044"/>
                  </a:cubicBezTo>
                  <a:cubicBezTo>
                    <a:pt x="21737" y="28771"/>
                    <a:pt x="21533" y="28054"/>
                    <a:pt x="21771" y="27474"/>
                  </a:cubicBezTo>
                  <a:cubicBezTo>
                    <a:pt x="21988" y="27065"/>
                    <a:pt x="22408" y="26843"/>
                    <a:pt x="22828" y="26843"/>
                  </a:cubicBezTo>
                  <a:close/>
                  <a:moveTo>
                    <a:pt x="44857" y="27525"/>
                  </a:moveTo>
                  <a:cubicBezTo>
                    <a:pt x="45033" y="27525"/>
                    <a:pt x="45213" y="27564"/>
                    <a:pt x="45385" y="27645"/>
                  </a:cubicBezTo>
                  <a:cubicBezTo>
                    <a:pt x="45999" y="27952"/>
                    <a:pt x="46203" y="28668"/>
                    <a:pt x="45896" y="29248"/>
                  </a:cubicBezTo>
                  <a:cubicBezTo>
                    <a:pt x="45704" y="29657"/>
                    <a:pt x="45308" y="29880"/>
                    <a:pt x="44876" y="29880"/>
                  </a:cubicBezTo>
                  <a:cubicBezTo>
                    <a:pt x="44695" y="29880"/>
                    <a:pt x="44508" y="29841"/>
                    <a:pt x="44327" y="29760"/>
                  </a:cubicBezTo>
                  <a:cubicBezTo>
                    <a:pt x="43747" y="29487"/>
                    <a:pt x="43542" y="28771"/>
                    <a:pt x="43815" y="28156"/>
                  </a:cubicBezTo>
                  <a:cubicBezTo>
                    <a:pt x="44031" y="27748"/>
                    <a:pt x="44434" y="27525"/>
                    <a:pt x="44857" y="27525"/>
                  </a:cubicBezTo>
                  <a:close/>
                  <a:moveTo>
                    <a:pt x="14052" y="28037"/>
                  </a:moveTo>
                  <a:cubicBezTo>
                    <a:pt x="14232" y="28037"/>
                    <a:pt x="14410" y="28076"/>
                    <a:pt x="14571" y="28156"/>
                  </a:cubicBezTo>
                  <a:cubicBezTo>
                    <a:pt x="15152" y="28464"/>
                    <a:pt x="15390" y="29180"/>
                    <a:pt x="15083" y="29760"/>
                  </a:cubicBezTo>
                  <a:cubicBezTo>
                    <a:pt x="14872" y="30159"/>
                    <a:pt x="14484" y="30380"/>
                    <a:pt x="14074" y="30380"/>
                  </a:cubicBezTo>
                  <a:cubicBezTo>
                    <a:pt x="13887" y="30380"/>
                    <a:pt x="13695" y="30334"/>
                    <a:pt x="13514" y="30238"/>
                  </a:cubicBezTo>
                  <a:cubicBezTo>
                    <a:pt x="12934" y="29965"/>
                    <a:pt x="12695" y="29248"/>
                    <a:pt x="13002" y="28668"/>
                  </a:cubicBezTo>
                  <a:cubicBezTo>
                    <a:pt x="13194" y="28259"/>
                    <a:pt x="13624" y="28037"/>
                    <a:pt x="14052" y="28037"/>
                  </a:cubicBezTo>
                  <a:close/>
                  <a:moveTo>
                    <a:pt x="36055" y="28765"/>
                  </a:moveTo>
                  <a:cubicBezTo>
                    <a:pt x="36242" y="28765"/>
                    <a:pt x="36433" y="28811"/>
                    <a:pt x="36615" y="28907"/>
                  </a:cubicBezTo>
                  <a:cubicBezTo>
                    <a:pt x="37229" y="29180"/>
                    <a:pt x="37434" y="29863"/>
                    <a:pt x="37127" y="30477"/>
                  </a:cubicBezTo>
                  <a:cubicBezTo>
                    <a:pt x="36910" y="30886"/>
                    <a:pt x="36507" y="31108"/>
                    <a:pt x="36085" y="31108"/>
                  </a:cubicBezTo>
                  <a:cubicBezTo>
                    <a:pt x="35908" y="31108"/>
                    <a:pt x="35728" y="31069"/>
                    <a:pt x="35557" y="30989"/>
                  </a:cubicBezTo>
                  <a:cubicBezTo>
                    <a:pt x="34943" y="30682"/>
                    <a:pt x="34738" y="29965"/>
                    <a:pt x="35045" y="29385"/>
                  </a:cubicBezTo>
                  <a:cubicBezTo>
                    <a:pt x="35256" y="28986"/>
                    <a:pt x="35644" y="28765"/>
                    <a:pt x="36055" y="28765"/>
                  </a:cubicBezTo>
                  <a:close/>
                  <a:moveTo>
                    <a:pt x="27310" y="29061"/>
                  </a:moveTo>
                  <a:cubicBezTo>
                    <a:pt x="27491" y="29061"/>
                    <a:pt x="27674" y="29100"/>
                    <a:pt x="27845" y="29180"/>
                  </a:cubicBezTo>
                  <a:cubicBezTo>
                    <a:pt x="28391" y="29487"/>
                    <a:pt x="28630" y="30204"/>
                    <a:pt x="28357" y="30784"/>
                  </a:cubicBezTo>
                  <a:cubicBezTo>
                    <a:pt x="28141" y="31193"/>
                    <a:pt x="27738" y="31415"/>
                    <a:pt x="27303" y="31415"/>
                  </a:cubicBezTo>
                  <a:cubicBezTo>
                    <a:pt x="27122" y="31415"/>
                    <a:pt x="26935" y="31376"/>
                    <a:pt x="26753" y="31296"/>
                  </a:cubicBezTo>
                  <a:cubicBezTo>
                    <a:pt x="26173" y="31023"/>
                    <a:pt x="25969" y="30306"/>
                    <a:pt x="26242" y="29692"/>
                  </a:cubicBezTo>
                  <a:cubicBezTo>
                    <a:pt x="26458" y="29283"/>
                    <a:pt x="26878" y="29061"/>
                    <a:pt x="27310" y="29061"/>
                  </a:cubicBezTo>
                  <a:close/>
                  <a:moveTo>
                    <a:pt x="49313" y="29790"/>
                  </a:moveTo>
                  <a:cubicBezTo>
                    <a:pt x="49502" y="29790"/>
                    <a:pt x="49699" y="29836"/>
                    <a:pt x="49889" y="29931"/>
                  </a:cubicBezTo>
                  <a:cubicBezTo>
                    <a:pt x="50435" y="30204"/>
                    <a:pt x="50674" y="30955"/>
                    <a:pt x="50401" y="31501"/>
                  </a:cubicBezTo>
                  <a:cubicBezTo>
                    <a:pt x="50185" y="31908"/>
                    <a:pt x="49784" y="32147"/>
                    <a:pt x="49364" y="32147"/>
                  </a:cubicBezTo>
                  <a:cubicBezTo>
                    <a:pt x="49186" y="32147"/>
                    <a:pt x="49004" y="32104"/>
                    <a:pt x="48831" y="32012"/>
                  </a:cubicBezTo>
                  <a:cubicBezTo>
                    <a:pt x="48217" y="31705"/>
                    <a:pt x="48012" y="31023"/>
                    <a:pt x="48319" y="30443"/>
                  </a:cubicBezTo>
                  <a:cubicBezTo>
                    <a:pt x="48508" y="30019"/>
                    <a:pt x="48891" y="29790"/>
                    <a:pt x="49313" y="29790"/>
                  </a:cubicBezTo>
                  <a:close/>
                  <a:moveTo>
                    <a:pt x="18529" y="30255"/>
                  </a:moveTo>
                  <a:cubicBezTo>
                    <a:pt x="18705" y="30255"/>
                    <a:pt x="18881" y="30294"/>
                    <a:pt x="19042" y="30374"/>
                  </a:cubicBezTo>
                  <a:cubicBezTo>
                    <a:pt x="19656" y="30682"/>
                    <a:pt x="19861" y="31398"/>
                    <a:pt x="19553" y="31944"/>
                  </a:cubicBezTo>
                  <a:cubicBezTo>
                    <a:pt x="19338" y="32351"/>
                    <a:pt x="18937" y="32591"/>
                    <a:pt x="18517" y="32591"/>
                  </a:cubicBezTo>
                  <a:cubicBezTo>
                    <a:pt x="18338" y="32591"/>
                    <a:pt x="18157" y="32547"/>
                    <a:pt x="17984" y="32456"/>
                  </a:cubicBezTo>
                  <a:cubicBezTo>
                    <a:pt x="17370" y="32217"/>
                    <a:pt x="17165" y="31501"/>
                    <a:pt x="17472" y="30886"/>
                  </a:cubicBezTo>
                  <a:cubicBezTo>
                    <a:pt x="17688" y="30477"/>
                    <a:pt x="18108" y="30255"/>
                    <a:pt x="18529" y="30255"/>
                  </a:cubicBezTo>
                  <a:close/>
                  <a:moveTo>
                    <a:pt x="9737" y="30596"/>
                  </a:moveTo>
                  <a:cubicBezTo>
                    <a:pt x="9918" y="30596"/>
                    <a:pt x="10101" y="30635"/>
                    <a:pt x="10272" y="30716"/>
                  </a:cubicBezTo>
                  <a:cubicBezTo>
                    <a:pt x="10852" y="31023"/>
                    <a:pt x="11057" y="31739"/>
                    <a:pt x="10784" y="32319"/>
                  </a:cubicBezTo>
                  <a:cubicBezTo>
                    <a:pt x="10573" y="32718"/>
                    <a:pt x="10185" y="32939"/>
                    <a:pt x="9763" y="32939"/>
                  </a:cubicBezTo>
                  <a:cubicBezTo>
                    <a:pt x="9571" y="32939"/>
                    <a:pt x="9372" y="32893"/>
                    <a:pt x="9180" y="32797"/>
                  </a:cubicBezTo>
                  <a:cubicBezTo>
                    <a:pt x="8600" y="32524"/>
                    <a:pt x="8395" y="31808"/>
                    <a:pt x="8668" y="31228"/>
                  </a:cubicBezTo>
                  <a:cubicBezTo>
                    <a:pt x="8885" y="30819"/>
                    <a:pt x="9305" y="30596"/>
                    <a:pt x="9737" y="30596"/>
                  </a:cubicBezTo>
                  <a:close/>
                  <a:moveTo>
                    <a:pt x="40497" y="30984"/>
                  </a:moveTo>
                  <a:cubicBezTo>
                    <a:pt x="40682" y="30984"/>
                    <a:pt x="40871" y="31030"/>
                    <a:pt x="41051" y="31125"/>
                  </a:cubicBezTo>
                  <a:cubicBezTo>
                    <a:pt x="41665" y="31398"/>
                    <a:pt x="41870" y="32149"/>
                    <a:pt x="41563" y="32695"/>
                  </a:cubicBezTo>
                  <a:cubicBezTo>
                    <a:pt x="41347" y="33102"/>
                    <a:pt x="40946" y="33341"/>
                    <a:pt x="40526" y="33341"/>
                  </a:cubicBezTo>
                  <a:cubicBezTo>
                    <a:pt x="40348" y="33341"/>
                    <a:pt x="40166" y="33298"/>
                    <a:pt x="39993" y="33207"/>
                  </a:cubicBezTo>
                  <a:cubicBezTo>
                    <a:pt x="39447" y="32934"/>
                    <a:pt x="39174" y="32217"/>
                    <a:pt x="39481" y="31637"/>
                  </a:cubicBezTo>
                  <a:cubicBezTo>
                    <a:pt x="39693" y="31213"/>
                    <a:pt x="40084" y="30984"/>
                    <a:pt x="40497" y="30984"/>
                  </a:cubicBezTo>
                  <a:close/>
                  <a:moveTo>
                    <a:pt x="31698" y="31324"/>
                  </a:moveTo>
                  <a:cubicBezTo>
                    <a:pt x="31890" y="31324"/>
                    <a:pt x="32089" y="31370"/>
                    <a:pt x="32281" y="31466"/>
                  </a:cubicBezTo>
                  <a:cubicBezTo>
                    <a:pt x="32861" y="31739"/>
                    <a:pt x="33066" y="32422"/>
                    <a:pt x="32793" y="33036"/>
                  </a:cubicBezTo>
                  <a:cubicBezTo>
                    <a:pt x="32577" y="33445"/>
                    <a:pt x="32174" y="33667"/>
                    <a:pt x="31739" y="33667"/>
                  </a:cubicBezTo>
                  <a:cubicBezTo>
                    <a:pt x="31558" y="33667"/>
                    <a:pt x="31371" y="33628"/>
                    <a:pt x="31189" y="33548"/>
                  </a:cubicBezTo>
                  <a:cubicBezTo>
                    <a:pt x="30643" y="33275"/>
                    <a:pt x="30405" y="32558"/>
                    <a:pt x="30678" y="31944"/>
                  </a:cubicBezTo>
                  <a:cubicBezTo>
                    <a:pt x="30888" y="31546"/>
                    <a:pt x="31277" y="31324"/>
                    <a:pt x="31698" y="31324"/>
                  </a:cubicBezTo>
                  <a:close/>
                  <a:moveTo>
                    <a:pt x="22924" y="32520"/>
                  </a:moveTo>
                  <a:cubicBezTo>
                    <a:pt x="23109" y="32520"/>
                    <a:pt x="23298" y="32566"/>
                    <a:pt x="23478" y="32661"/>
                  </a:cubicBezTo>
                  <a:cubicBezTo>
                    <a:pt x="24092" y="32934"/>
                    <a:pt x="24297" y="33650"/>
                    <a:pt x="23989" y="34230"/>
                  </a:cubicBezTo>
                  <a:cubicBezTo>
                    <a:pt x="23773" y="34639"/>
                    <a:pt x="23370" y="34862"/>
                    <a:pt x="22948" y="34862"/>
                  </a:cubicBezTo>
                  <a:cubicBezTo>
                    <a:pt x="22771" y="34862"/>
                    <a:pt x="22591" y="34823"/>
                    <a:pt x="22420" y="34742"/>
                  </a:cubicBezTo>
                  <a:cubicBezTo>
                    <a:pt x="21840" y="34469"/>
                    <a:pt x="21601" y="33753"/>
                    <a:pt x="21908" y="33173"/>
                  </a:cubicBezTo>
                  <a:cubicBezTo>
                    <a:pt x="22120" y="32749"/>
                    <a:pt x="22511" y="32520"/>
                    <a:pt x="22924" y="32520"/>
                  </a:cubicBezTo>
                  <a:close/>
                  <a:moveTo>
                    <a:pt x="14146" y="32861"/>
                  </a:moveTo>
                  <a:cubicBezTo>
                    <a:pt x="14336" y="32861"/>
                    <a:pt x="14528" y="32907"/>
                    <a:pt x="14708" y="33002"/>
                  </a:cubicBezTo>
                  <a:cubicBezTo>
                    <a:pt x="15288" y="33275"/>
                    <a:pt x="15493" y="34026"/>
                    <a:pt x="15220" y="34572"/>
                  </a:cubicBezTo>
                  <a:cubicBezTo>
                    <a:pt x="15003" y="34981"/>
                    <a:pt x="14600" y="35203"/>
                    <a:pt x="14166" y="35203"/>
                  </a:cubicBezTo>
                  <a:cubicBezTo>
                    <a:pt x="13984" y="35203"/>
                    <a:pt x="13797" y="35164"/>
                    <a:pt x="13616" y="35083"/>
                  </a:cubicBezTo>
                  <a:cubicBezTo>
                    <a:pt x="13070" y="34810"/>
                    <a:pt x="12831" y="34094"/>
                    <a:pt x="13104" y="33514"/>
                  </a:cubicBezTo>
                  <a:cubicBezTo>
                    <a:pt x="13316" y="33090"/>
                    <a:pt x="13723" y="32861"/>
                    <a:pt x="14146" y="32861"/>
                  </a:cubicBezTo>
                  <a:close/>
                  <a:moveTo>
                    <a:pt x="44967" y="33236"/>
                  </a:moveTo>
                  <a:cubicBezTo>
                    <a:pt x="45152" y="33236"/>
                    <a:pt x="45341" y="33282"/>
                    <a:pt x="45521" y="33377"/>
                  </a:cubicBezTo>
                  <a:cubicBezTo>
                    <a:pt x="46101" y="33650"/>
                    <a:pt x="46340" y="34401"/>
                    <a:pt x="46033" y="34947"/>
                  </a:cubicBezTo>
                  <a:cubicBezTo>
                    <a:pt x="45841" y="35354"/>
                    <a:pt x="45414" y="35593"/>
                    <a:pt x="44988" y="35593"/>
                  </a:cubicBezTo>
                  <a:cubicBezTo>
                    <a:pt x="44807" y="35593"/>
                    <a:pt x="44626" y="35550"/>
                    <a:pt x="44463" y="35459"/>
                  </a:cubicBezTo>
                  <a:cubicBezTo>
                    <a:pt x="43883" y="35152"/>
                    <a:pt x="43644" y="34435"/>
                    <a:pt x="43951" y="33889"/>
                  </a:cubicBezTo>
                  <a:cubicBezTo>
                    <a:pt x="44163" y="33465"/>
                    <a:pt x="44554" y="33236"/>
                    <a:pt x="44967" y="33236"/>
                  </a:cubicBezTo>
                  <a:close/>
                  <a:moveTo>
                    <a:pt x="36176" y="33577"/>
                  </a:moveTo>
                  <a:cubicBezTo>
                    <a:pt x="36365" y="33577"/>
                    <a:pt x="36561" y="33623"/>
                    <a:pt x="36751" y="33719"/>
                  </a:cubicBezTo>
                  <a:cubicBezTo>
                    <a:pt x="37332" y="34026"/>
                    <a:pt x="37570" y="34742"/>
                    <a:pt x="37263" y="35288"/>
                  </a:cubicBezTo>
                  <a:cubicBezTo>
                    <a:pt x="37048" y="35695"/>
                    <a:pt x="36647" y="35935"/>
                    <a:pt x="36227" y="35935"/>
                  </a:cubicBezTo>
                  <a:cubicBezTo>
                    <a:pt x="36048" y="35935"/>
                    <a:pt x="35866" y="35892"/>
                    <a:pt x="35694" y="35800"/>
                  </a:cubicBezTo>
                  <a:cubicBezTo>
                    <a:pt x="35079" y="35493"/>
                    <a:pt x="34875" y="34776"/>
                    <a:pt x="35182" y="34230"/>
                  </a:cubicBezTo>
                  <a:cubicBezTo>
                    <a:pt x="35370" y="33806"/>
                    <a:pt x="35754" y="33577"/>
                    <a:pt x="36176" y="33577"/>
                  </a:cubicBezTo>
                  <a:close/>
                  <a:moveTo>
                    <a:pt x="27394" y="34772"/>
                  </a:moveTo>
                  <a:cubicBezTo>
                    <a:pt x="27579" y="34772"/>
                    <a:pt x="27768" y="34818"/>
                    <a:pt x="27948" y="34913"/>
                  </a:cubicBezTo>
                  <a:cubicBezTo>
                    <a:pt x="28562" y="35220"/>
                    <a:pt x="28767" y="35937"/>
                    <a:pt x="28460" y="36483"/>
                  </a:cubicBezTo>
                  <a:cubicBezTo>
                    <a:pt x="28268" y="36890"/>
                    <a:pt x="27874" y="37129"/>
                    <a:pt x="27444" y="37129"/>
                  </a:cubicBezTo>
                  <a:cubicBezTo>
                    <a:pt x="27262" y="37129"/>
                    <a:pt x="27073" y="37086"/>
                    <a:pt x="26890" y="36994"/>
                  </a:cubicBezTo>
                  <a:cubicBezTo>
                    <a:pt x="26310" y="36755"/>
                    <a:pt x="26071" y="36005"/>
                    <a:pt x="26378" y="35425"/>
                  </a:cubicBezTo>
                  <a:cubicBezTo>
                    <a:pt x="26590" y="35001"/>
                    <a:pt x="26981" y="34772"/>
                    <a:pt x="27394" y="34772"/>
                  </a:cubicBezTo>
                  <a:close/>
                  <a:moveTo>
                    <a:pt x="18631" y="35113"/>
                  </a:moveTo>
                  <a:cubicBezTo>
                    <a:pt x="18820" y="35113"/>
                    <a:pt x="19009" y="35159"/>
                    <a:pt x="19178" y="35254"/>
                  </a:cubicBezTo>
                  <a:cubicBezTo>
                    <a:pt x="19758" y="35561"/>
                    <a:pt x="19997" y="36278"/>
                    <a:pt x="19690" y="36824"/>
                  </a:cubicBezTo>
                  <a:cubicBezTo>
                    <a:pt x="19471" y="37213"/>
                    <a:pt x="19061" y="37464"/>
                    <a:pt x="18633" y="37464"/>
                  </a:cubicBezTo>
                  <a:cubicBezTo>
                    <a:pt x="18461" y="37464"/>
                    <a:pt x="18286" y="37424"/>
                    <a:pt x="18120" y="37336"/>
                  </a:cubicBezTo>
                  <a:cubicBezTo>
                    <a:pt x="17506" y="37028"/>
                    <a:pt x="17301" y="36346"/>
                    <a:pt x="17574" y="35766"/>
                  </a:cubicBezTo>
                  <a:cubicBezTo>
                    <a:pt x="17786" y="35342"/>
                    <a:pt x="18210" y="35113"/>
                    <a:pt x="18631" y="35113"/>
                  </a:cubicBezTo>
                  <a:close/>
                  <a:moveTo>
                    <a:pt x="40688" y="35836"/>
                  </a:moveTo>
                  <a:cubicBezTo>
                    <a:pt x="40867" y="35836"/>
                    <a:pt x="41049" y="35879"/>
                    <a:pt x="41222" y="35971"/>
                  </a:cubicBezTo>
                  <a:cubicBezTo>
                    <a:pt x="41767" y="36278"/>
                    <a:pt x="42040" y="36960"/>
                    <a:pt x="41733" y="37540"/>
                  </a:cubicBezTo>
                  <a:cubicBezTo>
                    <a:pt x="41521" y="37964"/>
                    <a:pt x="41114" y="38193"/>
                    <a:pt x="40703" y="38193"/>
                  </a:cubicBezTo>
                  <a:cubicBezTo>
                    <a:pt x="40518" y="38193"/>
                    <a:pt x="40333" y="38147"/>
                    <a:pt x="40164" y="38052"/>
                  </a:cubicBezTo>
                  <a:cubicBezTo>
                    <a:pt x="39549" y="37779"/>
                    <a:pt x="39345" y="37063"/>
                    <a:pt x="39652" y="36483"/>
                  </a:cubicBezTo>
                  <a:cubicBezTo>
                    <a:pt x="39867" y="36075"/>
                    <a:pt x="40268" y="35836"/>
                    <a:pt x="40688" y="35836"/>
                  </a:cubicBezTo>
                  <a:close/>
                  <a:moveTo>
                    <a:pt x="31851" y="37030"/>
                  </a:moveTo>
                  <a:cubicBezTo>
                    <a:pt x="32029" y="37030"/>
                    <a:pt x="32211" y="37073"/>
                    <a:pt x="32384" y="37165"/>
                  </a:cubicBezTo>
                  <a:cubicBezTo>
                    <a:pt x="32998" y="37472"/>
                    <a:pt x="33203" y="38189"/>
                    <a:pt x="32896" y="38735"/>
                  </a:cubicBezTo>
                  <a:cubicBezTo>
                    <a:pt x="32707" y="39159"/>
                    <a:pt x="32291" y="39388"/>
                    <a:pt x="31872" y="39388"/>
                  </a:cubicBezTo>
                  <a:cubicBezTo>
                    <a:pt x="31684" y="39388"/>
                    <a:pt x="31495" y="39342"/>
                    <a:pt x="31326" y="39246"/>
                  </a:cubicBezTo>
                  <a:cubicBezTo>
                    <a:pt x="30746" y="38974"/>
                    <a:pt x="30507" y="38223"/>
                    <a:pt x="30814" y="37677"/>
                  </a:cubicBezTo>
                  <a:cubicBezTo>
                    <a:pt x="31030" y="37270"/>
                    <a:pt x="31430" y="37030"/>
                    <a:pt x="31851" y="37030"/>
                  </a:cubicBezTo>
                  <a:close/>
                  <a:moveTo>
                    <a:pt x="23100" y="37372"/>
                  </a:moveTo>
                  <a:cubicBezTo>
                    <a:pt x="23279" y="37372"/>
                    <a:pt x="23465" y="37415"/>
                    <a:pt x="23648" y="37506"/>
                  </a:cubicBezTo>
                  <a:cubicBezTo>
                    <a:pt x="24194" y="37813"/>
                    <a:pt x="24467" y="38496"/>
                    <a:pt x="24160" y="39076"/>
                  </a:cubicBezTo>
                  <a:cubicBezTo>
                    <a:pt x="23948" y="39500"/>
                    <a:pt x="23557" y="39729"/>
                    <a:pt x="23144" y="39729"/>
                  </a:cubicBezTo>
                  <a:cubicBezTo>
                    <a:pt x="22959" y="39729"/>
                    <a:pt x="22770" y="39683"/>
                    <a:pt x="22590" y="39588"/>
                  </a:cubicBezTo>
                  <a:cubicBezTo>
                    <a:pt x="21976" y="39315"/>
                    <a:pt x="21771" y="38564"/>
                    <a:pt x="22079" y="38018"/>
                  </a:cubicBezTo>
                  <a:cubicBezTo>
                    <a:pt x="22294" y="37611"/>
                    <a:pt x="22678" y="37372"/>
                    <a:pt x="23100" y="37372"/>
                  </a:cubicBezTo>
                  <a:close/>
                  <a:moveTo>
                    <a:pt x="14277" y="38566"/>
                  </a:moveTo>
                  <a:cubicBezTo>
                    <a:pt x="14456" y="38566"/>
                    <a:pt x="14638" y="38609"/>
                    <a:pt x="14810" y="38701"/>
                  </a:cubicBezTo>
                  <a:cubicBezTo>
                    <a:pt x="15425" y="39008"/>
                    <a:pt x="15629" y="39724"/>
                    <a:pt x="15322" y="40270"/>
                  </a:cubicBezTo>
                  <a:cubicBezTo>
                    <a:pt x="15110" y="40694"/>
                    <a:pt x="14735" y="40923"/>
                    <a:pt x="14322" y="40923"/>
                  </a:cubicBezTo>
                  <a:cubicBezTo>
                    <a:pt x="14136" y="40923"/>
                    <a:pt x="13943" y="40877"/>
                    <a:pt x="13753" y="40782"/>
                  </a:cubicBezTo>
                  <a:cubicBezTo>
                    <a:pt x="13172" y="40509"/>
                    <a:pt x="12934" y="39758"/>
                    <a:pt x="13241" y="39212"/>
                  </a:cubicBezTo>
                  <a:cubicBezTo>
                    <a:pt x="13456" y="38805"/>
                    <a:pt x="13857" y="38566"/>
                    <a:pt x="14277" y="38566"/>
                  </a:cubicBezTo>
                  <a:close/>
                  <a:moveTo>
                    <a:pt x="27556" y="39639"/>
                  </a:moveTo>
                  <a:cubicBezTo>
                    <a:pt x="27733" y="39639"/>
                    <a:pt x="27913" y="39678"/>
                    <a:pt x="28084" y="39758"/>
                  </a:cubicBezTo>
                  <a:cubicBezTo>
                    <a:pt x="28698" y="40065"/>
                    <a:pt x="28903" y="40748"/>
                    <a:pt x="28596" y="41362"/>
                  </a:cubicBezTo>
                  <a:cubicBezTo>
                    <a:pt x="28380" y="41771"/>
                    <a:pt x="27976" y="41993"/>
                    <a:pt x="27554" y="41993"/>
                  </a:cubicBezTo>
                  <a:cubicBezTo>
                    <a:pt x="27378" y="41993"/>
                    <a:pt x="27198" y="41955"/>
                    <a:pt x="27026" y="41874"/>
                  </a:cubicBezTo>
                  <a:cubicBezTo>
                    <a:pt x="26412" y="41567"/>
                    <a:pt x="26207" y="40884"/>
                    <a:pt x="26515" y="40270"/>
                  </a:cubicBezTo>
                  <a:cubicBezTo>
                    <a:pt x="26731" y="39861"/>
                    <a:pt x="27134" y="39639"/>
                    <a:pt x="27556" y="39639"/>
                  </a:cubicBezTo>
                  <a:close/>
                  <a:moveTo>
                    <a:pt x="18753" y="40833"/>
                  </a:moveTo>
                  <a:cubicBezTo>
                    <a:pt x="18929" y="40833"/>
                    <a:pt x="19109" y="40872"/>
                    <a:pt x="19280" y="40953"/>
                  </a:cubicBezTo>
                  <a:cubicBezTo>
                    <a:pt x="19861" y="41260"/>
                    <a:pt x="20099" y="41942"/>
                    <a:pt x="19826" y="42556"/>
                  </a:cubicBezTo>
                  <a:cubicBezTo>
                    <a:pt x="19610" y="42965"/>
                    <a:pt x="19173" y="43188"/>
                    <a:pt x="18743" y="43188"/>
                  </a:cubicBezTo>
                  <a:cubicBezTo>
                    <a:pt x="18563" y="43188"/>
                    <a:pt x="18384" y="43149"/>
                    <a:pt x="18223" y="43068"/>
                  </a:cubicBezTo>
                  <a:cubicBezTo>
                    <a:pt x="17643" y="42761"/>
                    <a:pt x="17404" y="42079"/>
                    <a:pt x="17711" y="41464"/>
                  </a:cubicBezTo>
                  <a:cubicBezTo>
                    <a:pt x="17927" y="41056"/>
                    <a:pt x="18330" y="40833"/>
                    <a:pt x="18753" y="40833"/>
                  </a:cubicBezTo>
                  <a:close/>
                  <a:moveTo>
                    <a:pt x="13317" y="0"/>
                  </a:moveTo>
                  <a:cubicBezTo>
                    <a:pt x="12224" y="0"/>
                    <a:pt x="11132" y="131"/>
                    <a:pt x="10067" y="380"/>
                  </a:cubicBezTo>
                  <a:cubicBezTo>
                    <a:pt x="10067" y="483"/>
                    <a:pt x="10033" y="517"/>
                    <a:pt x="9999" y="619"/>
                  </a:cubicBezTo>
                  <a:cubicBezTo>
                    <a:pt x="9783" y="1028"/>
                    <a:pt x="9363" y="1250"/>
                    <a:pt x="8942" y="1250"/>
                  </a:cubicBezTo>
                  <a:cubicBezTo>
                    <a:pt x="8766" y="1250"/>
                    <a:pt x="8590" y="1212"/>
                    <a:pt x="8429" y="1131"/>
                  </a:cubicBezTo>
                  <a:cubicBezTo>
                    <a:pt x="8327" y="1063"/>
                    <a:pt x="8293" y="1029"/>
                    <a:pt x="8259" y="994"/>
                  </a:cubicBezTo>
                  <a:cubicBezTo>
                    <a:pt x="7235" y="1404"/>
                    <a:pt x="6280" y="1916"/>
                    <a:pt x="5392" y="2598"/>
                  </a:cubicBezTo>
                  <a:cubicBezTo>
                    <a:pt x="5802" y="2939"/>
                    <a:pt x="5938" y="3554"/>
                    <a:pt x="5700" y="4066"/>
                  </a:cubicBezTo>
                  <a:cubicBezTo>
                    <a:pt x="5484" y="4473"/>
                    <a:pt x="5083" y="4712"/>
                    <a:pt x="4651" y="4712"/>
                  </a:cubicBezTo>
                  <a:cubicBezTo>
                    <a:pt x="4468" y="4712"/>
                    <a:pt x="4279" y="4669"/>
                    <a:pt x="4096" y="4577"/>
                  </a:cubicBezTo>
                  <a:cubicBezTo>
                    <a:pt x="3891" y="4475"/>
                    <a:pt x="3755" y="4304"/>
                    <a:pt x="3652" y="4134"/>
                  </a:cubicBezTo>
                  <a:cubicBezTo>
                    <a:pt x="1809" y="6079"/>
                    <a:pt x="786" y="8229"/>
                    <a:pt x="308" y="10617"/>
                  </a:cubicBezTo>
                  <a:cubicBezTo>
                    <a:pt x="513" y="10617"/>
                    <a:pt x="752" y="10617"/>
                    <a:pt x="956" y="10754"/>
                  </a:cubicBezTo>
                  <a:cubicBezTo>
                    <a:pt x="1537" y="11061"/>
                    <a:pt x="1775" y="11743"/>
                    <a:pt x="1468" y="12323"/>
                  </a:cubicBezTo>
                  <a:cubicBezTo>
                    <a:pt x="1250" y="12732"/>
                    <a:pt x="837" y="12988"/>
                    <a:pt x="401" y="12988"/>
                  </a:cubicBezTo>
                  <a:cubicBezTo>
                    <a:pt x="291" y="12988"/>
                    <a:pt x="179" y="12972"/>
                    <a:pt x="69" y="12938"/>
                  </a:cubicBezTo>
                  <a:lnTo>
                    <a:pt x="69" y="12938"/>
                  </a:lnTo>
                  <a:cubicBezTo>
                    <a:pt x="1" y="13791"/>
                    <a:pt x="69" y="14678"/>
                    <a:pt x="137" y="15565"/>
                  </a:cubicBezTo>
                  <a:cubicBezTo>
                    <a:pt x="272" y="15520"/>
                    <a:pt x="412" y="15495"/>
                    <a:pt x="556" y="15495"/>
                  </a:cubicBezTo>
                  <a:cubicBezTo>
                    <a:pt x="742" y="15495"/>
                    <a:pt x="935" y="15537"/>
                    <a:pt x="1127" y="15633"/>
                  </a:cubicBezTo>
                  <a:cubicBezTo>
                    <a:pt x="1707" y="15906"/>
                    <a:pt x="1946" y="16657"/>
                    <a:pt x="1639" y="17203"/>
                  </a:cubicBezTo>
                  <a:cubicBezTo>
                    <a:pt x="1446" y="17589"/>
                    <a:pt x="1009" y="17854"/>
                    <a:pt x="560" y="17854"/>
                  </a:cubicBezTo>
                  <a:cubicBezTo>
                    <a:pt x="533" y="17854"/>
                    <a:pt x="506" y="17853"/>
                    <a:pt x="479" y="17851"/>
                  </a:cubicBezTo>
                  <a:lnTo>
                    <a:pt x="479" y="17851"/>
                  </a:lnTo>
                  <a:cubicBezTo>
                    <a:pt x="683" y="19046"/>
                    <a:pt x="991" y="20240"/>
                    <a:pt x="1366" y="21434"/>
                  </a:cubicBezTo>
                  <a:cubicBezTo>
                    <a:pt x="1809" y="21707"/>
                    <a:pt x="1980" y="22287"/>
                    <a:pt x="1809" y="22731"/>
                  </a:cubicBezTo>
                  <a:cubicBezTo>
                    <a:pt x="2526" y="24778"/>
                    <a:pt x="3413" y="26792"/>
                    <a:pt x="4403" y="28702"/>
                  </a:cubicBezTo>
                  <a:cubicBezTo>
                    <a:pt x="4629" y="28454"/>
                    <a:pt x="4974" y="28295"/>
                    <a:pt x="5310" y="28295"/>
                  </a:cubicBezTo>
                  <a:cubicBezTo>
                    <a:pt x="5482" y="28295"/>
                    <a:pt x="5652" y="28337"/>
                    <a:pt x="5802" y="28429"/>
                  </a:cubicBezTo>
                  <a:cubicBezTo>
                    <a:pt x="6416" y="28702"/>
                    <a:pt x="6621" y="29453"/>
                    <a:pt x="6314" y="29999"/>
                  </a:cubicBezTo>
                  <a:cubicBezTo>
                    <a:pt x="6143" y="30374"/>
                    <a:pt x="5768" y="30579"/>
                    <a:pt x="5392" y="30647"/>
                  </a:cubicBezTo>
                  <a:cubicBezTo>
                    <a:pt x="6587" y="32797"/>
                    <a:pt x="7815" y="34810"/>
                    <a:pt x="9009" y="36619"/>
                  </a:cubicBezTo>
                  <a:cubicBezTo>
                    <a:pt x="9232" y="36396"/>
                    <a:pt x="9543" y="36275"/>
                    <a:pt x="9864" y="36275"/>
                  </a:cubicBezTo>
                  <a:cubicBezTo>
                    <a:pt x="10035" y="36275"/>
                    <a:pt x="10209" y="36309"/>
                    <a:pt x="10374" y="36380"/>
                  </a:cubicBezTo>
                  <a:cubicBezTo>
                    <a:pt x="10989" y="36687"/>
                    <a:pt x="11193" y="37404"/>
                    <a:pt x="10886" y="37984"/>
                  </a:cubicBezTo>
                  <a:cubicBezTo>
                    <a:pt x="10750" y="38223"/>
                    <a:pt x="10545" y="38393"/>
                    <a:pt x="10340" y="38530"/>
                  </a:cubicBezTo>
                  <a:cubicBezTo>
                    <a:pt x="12388" y="41396"/>
                    <a:pt x="13889" y="43171"/>
                    <a:pt x="13889" y="43171"/>
                  </a:cubicBezTo>
                  <a:cubicBezTo>
                    <a:pt x="13889" y="43171"/>
                    <a:pt x="15527" y="43292"/>
                    <a:pt x="18125" y="43292"/>
                  </a:cubicBezTo>
                  <a:cubicBezTo>
                    <a:pt x="19425" y="43292"/>
                    <a:pt x="20964" y="43262"/>
                    <a:pt x="22659" y="43171"/>
                  </a:cubicBezTo>
                  <a:cubicBezTo>
                    <a:pt x="22821" y="43081"/>
                    <a:pt x="22992" y="43038"/>
                    <a:pt x="23168" y="43038"/>
                  </a:cubicBezTo>
                  <a:cubicBezTo>
                    <a:pt x="23326" y="43038"/>
                    <a:pt x="23487" y="43072"/>
                    <a:pt x="23648" y="43137"/>
                  </a:cubicBezTo>
                  <a:cubicBezTo>
                    <a:pt x="25934" y="43000"/>
                    <a:pt x="28494" y="42761"/>
                    <a:pt x="31053" y="42318"/>
                  </a:cubicBezTo>
                  <a:cubicBezTo>
                    <a:pt x="31288" y="42036"/>
                    <a:pt x="31652" y="41867"/>
                    <a:pt x="32023" y="41867"/>
                  </a:cubicBezTo>
                  <a:cubicBezTo>
                    <a:pt x="32191" y="41867"/>
                    <a:pt x="32360" y="41902"/>
                    <a:pt x="32520" y="41976"/>
                  </a:cubicBezTo>
                  <a:cubicBezTo>
                    <a:pt x="32554" y="41976"/>
                    <a:pt x="32554" y="42010"/>
                    <a:pt x="32588" y="42010"/>
                  </a:cubicBezTo>
                  <a:cubicBezTo>
                    <a:pt x="33578" y="41840"/>
                    <a:pt x="34602" y="41601"/>
                    <a:pt x="35591" y="41328"/>
                  </a:cubicBezTo>
                  <a:cubicBezTo>
                    <a:pt x="35148" y="40987"/>
                    <a:pt x="34977" y="40407"/>
                    <a:pt x="35250" y="39895"/>
                  </a:cubicBezTo>
                  <a:cubicBezTo>
                    <a:pt x="35462" y="39471"/>
                    <a:pt x="35853" y="39242"/>
                    <a:pt x="36266" y="39242"/>
                  </a:cubicBezTo>
                  <a:cubicBezTo>
                    <a:pt x="36451" y="39242"/>
                    <a:pt x="36640" y="39288"/>
                    <a:pt x="36820" y="39383"/>
                  </a:cubicBezTo>
                  <a:cubicBezTo>
                    <a:pt x="37366" y="39690"/>
                    <a:pt x="37604" y="40304"/>
                    <a:pt x="37366" y="40884"/>
                  </a:cubicBezTo>
                  <a:cubicBezTo>
                    <a:pt x="44804" y="38666"/>
                    <a:pt x="51254" y="34435"/>
                    <a:pt x="51595" y="26553"/>
                  </a:cubicBezTo>
                  <a:cubicBezTo>
                    <a:pt x="51834" y="21912"/>
                    <a:pt x="49513" y="17305"/>
                    <a:pt x="45521" y="14814"/>
                  </a:cubicBezTo>
                  <a:cubicBezTo>
                    <a:pt x="43440" y="13499"/>
                    <a:pt x="41343" y="12988"/>
                    <a:pt x="39335" y="12988"/>
                  </a:cubicBezTo>
                  <a:cubicBezTo>
                    <a:pt x="38478" y="12988"/>
                    <a:pt x="37636" y="13081"/>
                    <a:pt x="36820" y="13245"/>
                  </a:cubicBezTo>
                  <a:cubicBezTo>
                    <a:pt x="36956" y="13552"/>
                    <a:pt x="36956" y="13893"/>
                    <a:pt x="36786" y="14234"/>
                  </a:cubicBezTo>
                  <a:cubicBezTo>
                    <a:pt x="36569" y="14643"/>
                    <a:pt x="36149" y="14866"/>
                    <a:pt x="35729" y="14866"/>
                  </a:cubicBezTo>
                  <a:cubicBezTo>
                    <a:pt x="35553" y="14866"/>
                    <a:pt x="35377" y="14827"/>
                    <a:pt x="35216" y="14746"/>
                  </a:cubicBezTo>
                  <a:cubicBezTo>
                    <a:pt x="34875" y="14575"/>
                    <a:pt x="34670" y="14268"/>
                    <a:pt x="34568" y="13893"/>
                  </a:cubicBezTo>
                  <a:cubicBezTo>
                    <a:pt x="31496" y="15019"/>
                    <a:pt x="28903" y="17066"/>
                    <a:pt x="27265" y="18568"/>
                  </a:cubicBezTo>
                  <a:cubicBezTo>
                    <a:pt x="27368" y="18568"/>
                    <a:pt x="27470" y="18602"/>
                    <a:pt x="27572" y="18670"/>
                  </a:cubicBezTo>
                  <a:cubicBezTo>
                    <a:pt x="28187" y="18943"/>
                    <a:pt x="28391" y="19660"/>
                    <a:pt x="28084" y="20240"/>
                  </a:cubicBezTo>
                  <a:cubicBezTo>
                    <a:pt x="27864" y="20632"/>
                    <a:pt x="27433" y="20865"/>
                    <a:pt x="27005" y="20865"/>
                  </a:cubicBezTo>
                  <a:cubicBezTo>
                    <a:pt x="26837" y="20865"/>
                    <a:pt x="26669" y="20829"/>
                    <a:pt x="26515" y="20752"/>
                  </a:cubicBezTo>
                  <a:cubicBezTo>
                    <a:pt x="26173" y="20581"/>
                    <a:pt x="25934" y="20274"/>
                    <a:pt x="25866" y="19899"/>
                  </a:cubicBezTo>
                  <a:cubicBezTo>
                    <a:pt x="25559" y="20172"/>
                    <a:pt x="25388" y="20411"/>
                    <a:pt x="25388" y="20411"/>
                  </a:cubicBezTo>
                  <a:cubicBezTo>
                    <a:pt x="25388" y="20411"/>
                    <a:pt x="25900" y="18397"/>
                    <a:pt x="26003" y="15633"/>
                  </a:cubicBezTo>
                  <a:cubicBezTo>
                    <a:pt x="25696" y="15292"/>
                    <a:pt x="25627" y="14780"/>
                    <a:pt x="25832" y="14302"/>
                  </a:cubicBezTo>
                  <a:cubicBezTo>
                    <a:pt x="25866" y="14200"/>
                    <a:pt x="25934" y="14132"/>
                    <a:pt x="26003" y="14030"/>
                  </a:cubicBezTo>
                  <a:cubicBezTo>
                    <a:pt x="25866" y="9389"/>
                    <a:pt x="24331" y="3417"/>
                    <a:pt x="18052" y="892"/>
                  </a:cubicBezTo>
                  <a:cubicBezTo>
                    <a:pt x="16530" y="283"/>
                    <a:pt x="14923" y="0"/>
                    <a:pt x="13317" y="0"/>
                  </a:cubicBezTo>
                  <a:close/>
                </a:path>
              </a:pathLst>
            </a:custGeom>
            <a:solidFill>
              <a:srgbClr val="EE5E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9" name="Google Shape;1229;p32"/>
          <p:cNvGrpSpPr/>
          <p:nvPr/>
        </p:nvGrpSpPr>
        <p:grpSpPr>
          <a:xfrm>
            <a:off x="7004259" y="209516"/>
            <a:ext cx="1691953" cy="1177999"/>
            <a:chOff x="3505425" y="4142475"/>
            <a:chExt cx="1167025" cy="812525"/>
          </a:xfrm>
        </p:grpSpPr>
        <p:sp>
          <p:nvSpPr>
            <p:cNvPr id="1230" name="Google Shape;1230;p32"/>
            <p:cNvSpPr/>
            <p:nvPr/>
          </p:nvSpPr>
          <p:spPr>
            <a:xfrm>
              <a:off x="3595000" y="4153750"/>
              <a:ext cx="33300" cy="26650"/>
            </a:xfrm>
            <a:custGeom>
              <a:avLst/>
              <a:gdLst/>
              <a:ahLst/>
              <a:cxnLst/>
              <a:rect l="l" t="t" r="r" b="b"/>
              <a:pathLst>
                <a:path w="1332" h="1066" extrusionOk="0">
                  <a:moveTo>
                    <a:pt x="1331" y="0"/>
                  </a:moveTo>
                  <a:cubicBezTo>
                    <a:pt x="854" y="307"/>
                    <a:pt x="410" y="648"/>
                    <a:pt x="1" y="1024"/>
                  </a:cubicBezTo>
                  <a:cubicBezTo>
                    <a:pt x="35" y="1024"/>
                    <a:pt x="137" y="1058"/>
                    <a:pt x="171" y="1058"/>
                  </a:cubicBezTo>
                  <a:cubicBezTo>
                    <a:pt x="214" y="1063"/>
                    <a:pt x="256" y="1065"/>
                    <a:pt x="298" y="1065"/>
                  </a:cubicBezTo>
                  <a:cubicBezTo>
                    <a:pt x="824" y="1065"/>
                    <a:pt x="1268" y="677"/>
                    <a:pt x="1331" y="171"/>
                  </a:cubicBezTo>
                  <a:lnTo>
                    <a:pt x="1331" y="0"/>
                  </a:ln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2"/>
            <p:cNvSpPr/>
            <p:nvPr/>
          </p:nvSpPr>
          <p:spPr>
            <a:xfrm>
              <a:off x="3683725" y="4142475"/>
              <a:ext cx="52900" cy="50900"/>
            </a:xfrm>
            <a:custGeom>
              <a:avLst/>
              <a:gdLst/>
              <a:ahLst/>
              <a:cxnLst/>
              <a:rect l="l" t="t" r="r" b="b"/>
              <a:pathLst>
                <a:path w="2116" h="2036" extrusionOk="0">
                  <a:moveTo>
                    <a:pt x="1007" y="0"/>
                  </a:moveTo>
                  <a:cubicBezTo>
                    <a:pt x="508" y="0"/>
                    <a:pt x="66" y="391"/>
                    <a:pt x="34" y="929"/>
                  </a:cubicBezTo>
                  <a:cubicBezTo>
                    <a:pt x="0" y="1475"/>
                    <a:pt x="376" y="1952"/>
                    <a:pt x="922" y="2021"/>
                  </a:cubicBezTo>
                  <a:cubicBezTo>
                    <a:pt x="975" y="2031"/>
                    <a:pt x="1028" y="2036"/>
                    <a:pt x="1080" y="2036"/>
                  </a:cubicBezTo>
                  <a:cubicBezTo>
                    <a:pt x="1563" y="2036"/>
                    <a:pt x="1986" y="1626"/>
                    <a:pt x="2048" y="1134"/>
                  </a:cubicBezTo>
                  <a:cubicBezTo>
                    <a:pt x="2116" y="588"/>
                    <a:pt x="1706" y="76"/>
                    <a:pt x="1126" y="7"/>
                  </a:cubicBezTo>
                  <a:cubicBezTo>
                    <a:pt x="1086" y="2"/>
                    <a:pt x="1047" y="0"/>
                    <a:pt x="1007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2"/>
            <p:cNvSpPr/>
            <p:nvPr/>
          </p:nvSpPr>
          <p:spPr>
            <a:xfrm>
              <a:off x="3790350" y="4155925"/>
              <a:ext cx="52075" cy="50250"/>
            </a:xfrm>
            <a:custGeom>
              <a:avLst/>
              <a:gdLst/>
              <a:ahLst/>
              <a:cxnLst/>
              <a:rect l="l" t="t" r="r" b="b"/>
              <a:pathLst>
                <a:path w="2083" h="2010" extrusionOk="0">
                  <a:moveTo>
                    <a:pt x="968" y="1"/>
                  </a:moveTo>
                  <a:cubicBezTo>
                    <a:pt x="485" y="1"/>
                    <a:pt x="66" y="410"/>
                    <a:pt x="35" y="903"/>
                  </a:cubicBezTo>
                  <a:cubicBezTo>
                    <a:pt x="1" y="1414"/>
                    <a:pt x="376" y="1926"/>
                    <a:pt x="922" y="1995"/>
                  </a:cubicBezTo>
                  <a:cubicBezTo>
                    <a:pt x="975" y="2005"/>
                    <a:pt x="1028" y="2009"/>
                    <a:pt x="1081" y="2009"/>
                  </a:cubicBezTo>
                  <a:cubicBezTo>
                    <a:pt x="1564" y="2009"/>
                    <a:pt x="1986" y="1600"/>
                    <a:pt x="2048" y="1107"/>
                  </a:cubicBezTo>
                  <a:cubicBezTo>
                    <a:pt x="2082" y="561"/>
                    <a:pt x="1707" y="50"/>
                    <a:pt x="1127" y="15"/>
                  </a:cubicBezTo>
                  <a:cubicBezTo>
                    <a:pt x="1073" y="5"/>
                    <a:pt x="1020" y="1"/>
                    <a:pt x="96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2"/>
            <p:cNvSpPr/>
            <p:nvPr/>
          </p:nvSpPr>
          <p:spPr>
            <a:xfrm>
              <a:off x="3897000" y="4168900"/>
              <a:ext cx="52050" cy="50075"/>
            </a:xfrm>
            <a:custGeom>
              <a:avLst/>
              <a:gdLst/>
              <a:ahLst/>
              <a:cxnLst/>
              <a:rect l="l" t="t" r="r" b="b"/>
              <a:pathLst>
                <a:path w="2082" h="2003" extrusionOk="0">
                  <a:moveTo>
                    <a:pt x="1007" y="1"/>
                  </a:moveTo>
                  <a:cubicBezTo>
                    <a:pt x="508" y="1"/>
                    <a:pt x="66" y="390"/>
                    <a:pt x="34" y="895"/>
                  </a:cubicBezTo>
                  <a:cubicBezTo>
                    <a:pt x="0" y="1407"/>
                    <a:pt x="375" y="1919"/>
                    <a:pt x="921" y="1987"/>
                  </a:cubicBezTo>
                  <a:cubicBezTo>
                    <a:pt x="975" y="1997"/>
                    <a:pt x="1028" y="2002"/>
                    <a:pt x="1080" y="2002"/>
                  </a:cubicBezTo>
                  <a:cubicBezTo>
                    <a:pt x="1563" y="2002"/>
                    <a:pt x="1986" y="1593"/>
                    <a:pt x="2047" y="1100"/>
                  </a:cubicBezTo>
                  <a:cubicBezTo>
                    <a:pt x="2082" y="554"/>
                    <a:pt x="1706" y="42"/>
                    <a:pt x="1126" y="8"/>
                  </a:cubicBezTo>
                  <a:cubicBezTo>
                    <a:pt x="1086" y="3"/>
                    <a:pt x="1046" y="1"/>
                    <a:pt x="1007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2"/>
            <p:cNvSpPr/>
            <p:nvPr/>
          </p:nvSpPr>
          <p:spPr>
            <a:xfrm>
              <a:off x="4220300" y="4215150"/>
              <a:ext cx="48650" cy="42200"/>
            </a:xfrm>
            <a:custGeom>
              <a:avLst/>
              <a:gdLst/>
              <a:ahLst/>
              <a:cxnLst/>
              <a:rect l="l" t="t" r="r" b="b"/>
              <a:pathLst>
                <a:path w="1946" h="1688" extrusionOk="0">
                  <a:moveTo>
                    <a:pt x="1639" y="1"/>
                  </a:moveTo>
                  <a:cubicBezTo>
                    <a:pt x="1058" y="342"/>
                    <a:pt x="547" y="752"/>
                    <a:pt x="1" y="1161"/>
                  </a:cubicBezTo>
                  <a:cubicBezTo>
                    <a:pt x="205" y="1434"/>
                    <a:pt x="444" y="1639"/>
                    <a:pt x="785" y="1673"/>
                  </a:cubicBezTo>
                  <a:cubicBezTo>
                    <a:pt x="839" y="1683"/>
                    <a:pt x="892" y="1688"/>
                    <a:pt x="944" y="1688"/>
                  </a:cubicBezTo>
                  <a:cubicBezTo>
                    <a:pt x="1427" y="1688"/>
                    <a:pt x="1850" y="1278"/>
                    <a:pt x="1912" y="786"/>
                  </a:cubicBezTo>
                  <a:cubicBezTo>
                    <a:pt x="1946" y="479"/>
                    <a:pt x="1843" y="240"/>
                    <a:pt x="1639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2"/>
            <p:cNvSpPr/>
            <p:nvPr/>
          </p:nvSpPr>
          <p:spPr>
            <a:xfrm>
              <a:off x="4321825" y="4219900"/>
              <a:ext cx="54625" cy="50250"/>
            </a:xfrm>
            <a:custGeom>
              <a:avLst/>
              <a:gdLst/>
              <a:ahLst/>
              <a:cxnLst/>
              <a:rect l="l" t="t" r="r" b="b"/>
              <a:pathLst>
                <a:path w="2185" h="2010" extrusionOk="0">
                  <a:moveTo>
                    <a:pt x="1036" y="1"/>
                  </a:moveTo>
                  <a:cubicBezTo>
                    <a:pt x="553" y="1"/>
                    <a:pt x="133" y="410"/>
                    <a:pt x="103" y="903"/>
                  </a:cubicBezTo>
                  <a:cubicBezTo>
                    <a:pt x="0" y="1415"/>
                    <a:pt x="444" y="1927"/>
                    <a:pt x="990" y="1995"/>
                  </a:cubicBezTo>
                  <a:cubicBezTo>
                    <a:pt x="1043" y="2005"/>
                    <a:pt x="1096" y="2010"/>
                    <a:pt x="1148" y="2010"/>
                  </a:cubicBezTo>
                  <a:cubicBezTo>
                    <a:pt x="1632" y="2010"/>
                    <a:pt x="2054" y="1600"/>
                    <a:pt x="2116" y="1108"/>
                  </a:cubicBezTo>
                  <a:cubicBezTo>
                    <a:pt x="2184" y="562"/>
                    <a:pt x="1741" y="50"/>
                    <a:pt x="1195" y="16"/>
                  </a:cubicBezTo>
                  <a:cubicBezTo>
                    <a:pt x="1141" y="6"/>
                    <a:pt x="1088" y="1"/>
                    <a:pt x="103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2"/>
            <p:cNvSpPr/>
            <p:nvPr/>
          </p:nvSpPr>
          <p:spPr>
            <a:xfrm>
              <a:off x="4428450" y="4232700"/>
              <a:ext cx="54625" cy="50250"/>
            </a:xfrm>
            <a:custGeom>
              <a:avLst/>
              <a:gdLst/>
              <a:ahLst/>
              <a:cxnLst/>
              <a:rect l="l" t="t" r="r" b="b"/>
              <a:pathLst>
                <a:path w="2185" h="2010" extrusionOk="0">
                  <a:moveTo>
                    <a:pt x="1036" y="1"/>
                  </a:moveTo>
                  <a:cubicBezTo>
                    <a:pt x="554" y="1"/>
                    <a:pt x="134" y="410"/>
                    <a:pt x="103" y="903"/>
                  </a:cubicBezTo>
                  <a:cubicBezTo>
                    <a:pt x="1" y="1415"/>
                    <a:pt x="444" y="1926"/>
                    <a:pt x="990" y="1995"/>
                  </a:cubicBezTo>
                  <a:cubicBezTo>
                    <a:pt x="1044" y="2005"/>
                    <a:pt x="1096" y="2009"/>
                    <a:pt x="1149" y="2009"/>
                  </a:cubicBezTo>
                  <a:cubicBezTo>
                    <a:pt x="1632" y="2009"/>
                    <a:pt x="2055" y="1600"/>
                    <a:pt x="2116" y="1107"/>
                  </a:cubicBezTo>
                  <a:cubicBezTo>
                    <a:pt x="2185" y="561"/>
                    <a:pt x="1775" y="50"/>
                    <a:pt x="1195" y="16"/>
                  </a:cubicBezTo>
                  <a:cubicBezTo>
                    <a:pt x="1142" y="6"/>
                    <a:pt x="1089" y="1"/>
                    <a:pt x="103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2"/>
            <p:cNvSpPr/>
            <p:nvPr/>
          </p:nvSpPr>
          <p:spPr>
            <a:xfrm>
              <a:off x="4535100" y="4244100"/>
              <a:ext cx="53750" cy="50800"/>
            </a:xfrm>
            <a:custGeom>
              <a:avLst/>
              <a:gdLst/>
              <a:ahLst/>
              <a:cxnLst/>
              <a:rect l="l" t="t" r="r" b="b"/>
              <a:pathLst>
                <a:path w="2150" h="2032" extrusionOk="0">
                  <a:moveTo>
                    <a:pt x="1186" y="1"/>
                  </a:moveTo>
                  <a:cubicBezTo>
                    <a:pt x="609" y="1"/>
                    <a:pt x="168" y="369"/>
                    <a:pt x="102" y="924"/>
                  </a:cubicBezTo>
                  <a:cubicBezTo>
                    <a:pt x="0" y="1470"/>
                    <a:pt x="444" y="1982"/>
                    <a:pt x="990" y="2016"/>
                  </a:cubicBezTo>
                  <a:cubicBezTo>
                    <a:pt x="1043" y="2026"/>
                    <a:pt x="1096" y="2031"/>
                    <a:pt x="1148" y="2031"/>
                  </a:cubicBezTo>
                  <a:cubicBezTo>
                    <a:pt x="1631" y="2031"/>
                    <a:pt x="2054" y="1622"/>
                    <a:pt x="2116" y="1129"/>
                  </a:cubicBezTo>
                  <a:cubicBezTo>
                    <a:pt x="2150" y="924"/>
                    <a:pt x="2116" y="754"/>
                    <a:pt x="2013" y="583"/>
                  </a:cubicBezTo>
                  <a:cubicBezTo>
                    <a:pt x="1843" y="413"/>
                    <a:pt x="1638" y="242"/>
                    <a:pt x="1467" y="71"/>
                  </a:cubicBezTo>
                  <a:cubicBezTo>
                    <a:pt x="1365" y="3"/>
                    <a:pt x="1297" y="3"/>
                    <a:pt x="1263" y="3"/>
                  </a:cubicBezTo>
                  <a:cubicBezTo>
                    <a:pt x="1237" y="2"/>
                    <a:pt x="1211" y="1"/>
                    <a:pt x="118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2"/>
            <p:cNvSpPr/>
            <p:nvPr/>
          </p:nvSpPr>
          <p:spPr>
            <a:xfrm>
              <a:off x="3524200" y="4233075"/>
              <a:ext cx="42675" cy="49025"/>
            </a:xfrm>
            <a:custGeom>
              <a:avLst/>
              <a:gdLst/>
              <a:ahLst/>
              <a:cxnLst/>
              <a:rect l="l" t="t" r="r" b="b"/>
              <a:pathLst>
                <a:path w="1707" h="1961" extrusionOk="0">
                  <a:moveTo>
                    <a:pt x="990" y="1"/>
                  </a:moveTo>
                  <a:cubicBezTo>
                    <a:pt x="922" y="103"/>
                    <a:pt x="785" y="274"/>
                    <a:pt x="683" y="410"/>
                  </a:cubicBezTo>
                  <a:cubicBezTo>
                    <a:pt x="444" y="854"/>
                    <a:pt x="239" y="1263"/>
                    <a:pt x="0" y="1741"/>
                  </a:cubicBezTo>
                  <a:cubicBezTo>
                    <a:pt x="137" y="1877"/>
                    <a:pt x="342" y="1946"/>
                    <a:pt x="512" y="1946"/>
                  </a:cubicBezTo>
                  <a:cubicBezTo>
                    <a:pt x="572" y="1956"/>
                    <a:pt x="631" y="1960"/>
                    <a:pt x="688" y="1960"/>
                  </a:cubicBezTo>
                  <a:cubicBezTo>
                    <a:pt x="1216" y="1960"/>
                    <a:pt x="1611" y="1551"/>
                    <a:pt x="1672" y="1058"/>
                  </a:cubicBezTo>
                  <a:cubicBezTo>
                    <a:pt x="1706" y="581"/>
                    <a:pt x="1433" y="103"/>
                    <a:pt x="990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2"/>
            <p:cNvSpPr/>
            <p:nvPr/>
          </p:nvSpPr>
          <p:spPr>
            <a:xfrm>
              <a:off x="3620600" y="4243975"/>
              <a:ext cx="54625" cy="50925"/>
            </a:xfrm>
            <a:custGeom>
              <a:avLst/>
              <a:gdLst/>
              <a:ahLst/>
              <a:cxnLst/>
              <a:rect l="l" t="t" r="r" b="b"/>
              <a:pathLst>
                <a:path w="2185" h="2037" extrusionOk="0">
                  <a:moveTo>
                    <a:pt x="1075" y="1"/>
                  </a:moveTo>
                  <a:cubicBezTo>
                    <a:pt x="576" y="1"/>
                    <a:pt x="132" y="389"/>
                    <a:pt x="68" y="895"/>
                  </a:cubicBezTo>
                  <a:cubicBezTo>
                    <a:pt x="0" y="1475"/>
                    <a:pt x="410" y="1987"/>
                    <a:pt x="990" y="2021"/>
                  </a:cubicBezTo>
                  <a:cubicBezTo>
                    <a:pt x="1043" y="2031"/>
                    <a:pt x="1096" y="2036"/>
                    <a:pt x="1148" y="2036"/>
                  </a:cubicBezTo>
                  <a:cubicBezTo>
                    <a:pt x="1631" y="2036"/>
                    <a:pt x="2051" y="1627"/>
                    <a:pt x="2082" y="1134"/>
                  </a:cubicBezTo>
                  <a:cubicBezTo>
                    <a:pt x="2184" y="554"/>
                    <a:pt x="1740" y="42"/>
                    <a:pt x="1195" y="8"/>
                  </a:cubicBezTo>
                  <a:cubicBezTo>
                    <a:pt x="1154" y="3"/>
                    <a:pt x="1115" y="1"/>
                    <a:pt x="107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2"/>
            <p:cNvSpPr/>
            <p:nvPr/>
          </p:nvSpPr>
          <p:spPr>
            <a:xfrm>
              <a:off x="3727225" y="4256900"/>
              <a:ext cx="53775" cy="50775"/>
            </a:xfrm>
            <a:custGeom>
              <a:avLst/>
              <a:gdLst/>
              <a:ahLst/>
              <a:cxnLst/>
              <a:rect l="l" t="t" r="r" b="b"/>
              <a:pathLst>
                <a:path w="2151" h="2031" extrusionOk="0">
                  <a:moveTo>
                    <a:pt x="1126" y="1"/>
                  </a:moveTo>
                  <a:cubicBezTo>
                    <a:pt x="607" y="1"/>
                    <a:pt x="134" y="369"/>
                    <a:pt x="69" y="924"/>
                  </a:cubicBezTo>
                  <a:cubicBezTo>
                    <a:pt x="1" y="1470"/>
                    <a:pt x="410" y="1982"/>
                    <a:pt x="956" y="2016"/>
                  </a:cubicBezTo>
                  <a:cubicBezTo>
                    <a:pt x="1013" y="2026"/>
                    <a:pt x="1069" y="2031"/>
                    <a:pt x="1124" y="2031"/>
                  </a:cubicBezTo>
                  <a:cubicBezTo>
                    <a:pt x="1631" y="2031"/>
                    <a:pt x="2051" y="1622"/>
                    <a:pt x="2082" y="1129"/>
                  </a:cubicBezTo>
                  <a:cubicBezTo>
                    <a:pt x="2150" y="583"/>
                    <a:pt x="1741" y="71"/>
                    <a:pt x="1195" y="3"/>
                  </a:cubicBezTo>
                  <a:cubicBezTo>
                    <a:pt x="1172" y="2"/>
                    <a:pt x="1149" y="1"/>
                    <a:pt x="112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2"/>
            <p:cNvSpPr/>
            <p:nvPr/>
          </p:nvSpPr>
          <p:spPr>
            <a:xfrm>
              <a:off x="3833850" y="4269700"/>
              <a:ext cx="53775" cy="50775"/>
            </a:xfrm>
            <a:custGeom>
              <a:avLst/>
              <a:gdLst/>
              <a:ahLst/>
              <a:cxnLst/>
              <a:rect l="l" t="t" r="r" b="b"/>
              <a:pathLst>
                <a:path w="2151" h="2031" extrusionOk="0">
                  <a:moveTo>
                    <a:pt x="1126" y="1"/>
                  </a:moveTo>
                  <a:cubicBezTo>
                    <a:pt x="607" y="1"/>
                    <a:pt x="135" y="368"/>
                    <a:pt x="69" y="924"/>
                  </a:cubicBezTo>
                  <a:cubicBezTo>
                    <a:pt x="1" y="1470"/>
                    <a:pt x="410" y="1982"/>
                    <a:pt x="956" y="2016"/>
                  </a:cubicBezTo>
                  <a:cubicBezTo>
                    <a:pt x="1013" y="2026"/>
                    <a:pt x="1069" y="2031"/>
                    <a:pt x="1124" y="2031"/>
                  </a:cubicBezTo>
                  <a:cubicBezTo>
                    <a:pt x="1632" y="2031"/>
                    <a:pt x="2052" y="1622"/>
                    <a:pt x="2082" y="1129"/>
                  </a:cubicBezTo>
                  <a:cubicBezTo>
                    <a:pt x="2151" y="583"/>
                    <a:pt x="1741" y="71"/>
                    <a:pt x="1195" y="3"/>
                  </a:cubicBezTo>
                  <a:cubicBezTo>
                    <a:pt x="1172" y="1"/>
                    <a:pt x="1149" y="1"/>
                    <a:pt x="112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2"/>
            <p:cNvSpPr/>
            <p:nvPr/>
          </p:nvSpPr>
          <p:spPr>
            <a:xfrm>
              <a:off x="3940500" y="4282500"/>
              <a:ext cx="53775" cy="50775"/>
            </a:xfrm>
            <a:custGeom>
              <a:avLst/>
              <a:gdLst/>
              <a:ahLst/>
              <a:cxnLst/>
              <a:rect l="l" t="t" r="r" b="b"/>
              <a:pathLst>
                <a:path w="2151" h="2031" extrusionOk="0">
                  <a:moveTo>
                    <a:pt x="1126" y="1"/>
                  </a:moveTo>
                  <a:cubicBezTo>
                    <a:pt x="606" y="1"/>
                    <a:pt x="134" y="368"/>
                    <a:pt x="69" y="924"/>
                  </a:cubicBezTo>
                  <a:cubicBezTo>
                    <a:pt x="0" y="1470"/>
                    <a:pt x="410" y="1982"/>
                    <a:pt x="956" y="2016"/>
                  </a:cubicBezTo>
                  <a:cubicBezTo>
                    <a:pt x="1012" y="2026"/>
                    <a:pt x="1068" y="2031"/>
                    <a:pt x="1123" y="2031"/>
                  </a:cubicBezTo>
                  <a:cubicBezTo>
                    <a:pt x="1631" y="2031"/>
                    <a:pt x="2051" y="1621"/>
                    <a:pt x="2082" y="1129"/>
                  </a:cubicBezTo>
                  <a:cubicBezTo>
                    <a:pt x="2150" y="583"/>
                    <a:pt x="1741" y="71"/>
                    <a:pt x="1195" y="3"/>
                  </a:cubicBezTo>
                  <a:cubicBezTo>
                    <a:pt x="1172" y="1"/>
                    <a:pt x="1149" y="1"/>
                    <a:pt x="112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2"/>
            <p:cNvSpPr/>
            <p:nvPr/>
          </p:nvSpPr>
          <p:spPr>
            <a:xfrm>
              <a:off x="4047975" y="4314125"/>
              <a:ext cx="11975" cy="27325"/>
            </a:xfrm>
            <a:custGeom>
              <a:avLst/>
              <a:gdLst/>
              <a:ahLst/>
              <a:cxnLst/>
              <a:rect l="l" t="t" r="r" b="b"/>
              <a:pathLst>
                <a:path w="479" h="1093" extrusionOk="0">
                  <a:moveTo>
                    <a:pt x="69" y="0"/>
                  </a:moveTo>
                  <a:cubicBezTo>
                    <a:pt x="69" y="34"/>
                    <a:pt x="35" y="68"/>
                    <a:pt x="35" y="171"/>
                  </a:cubicBezTo>
                  <a:cubicBezTo>
                    <a:pt x="1" y="546"/>
                    <a:pt x="171" y="887"/>
                    <a:pt x="479" y="1092"/>
                  </a:cubicBezTo>
                  <a:cubicBezTo>
                    <a:pt x="342" y="751"/>
                    <a:pt x="206" y="376"/>
                    <a:pt x="69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2"/>
            <p:cNvSpPr/>
            <p:nvPr/>
          </p:nvSpPr>
          <p:spPr>
            <a:xfrm>
              <a:off x="4260400" y="4320750"/>
              <a:ext cx="52925" cy="50925"/>
            </a:xfrm>
            <a:custGeom>
              <a:avLst/>
              <a:gdLst/>
              <a:ahLst/>
              <a:cxnLst/>
              <a:rect l="l" t="t" r="r" b="b"/>
              <a:pathLst>
                <a:path w="2117" h="2037" extrusionOk="0">
                  <a:moveTo>
                    <a:pt x="1035" y="1"/>
                  </a:moveTo>
                  <a:cubicBezTo>
                    <a:pt x="508" y="1"/>
                    <a:pt x="66" y="392"/>
                    <a:pt x="35" y="930"/>
                  </a:cubicBezTo>
                  <a:cubicBezTo>
                    <a:pt x="0" y="1475"/>
                    <a:pt x="376" y="1987"/>
                    <a:pt x="922" y="2021"/>
                  </a:cubicBezTo>
                  <a:cubicBezTo>
                    <a:pt x="978" y="2031"/>
                    <a:pt x="1034" y="2036"/>
                    <a:pt x="1089" y="2036"/>
                  </a:cubicBezTo>
                  <a:cubicBezTo>
                    <a:pt x="1597" y="2036"/>
                    <a:pt x="2017" y="1627"/>
                    <a:pt x="2048" y="1134"/>
                  </a:cubicBezTo>
                  <a:cubicBezTo>
                    <a:pt x="2116" y="588"/>
                    <a:pt x="1707" y="76"/>
                    <a:pt x="1161" y="8"/>
                  </a:cubicBezTo>
                  <a:cubicBezTo>
                    <a:pt x="1118" y="3"/>
                    <a:pt x="1076" y="1"/>
                    <a:pt x="103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2"/>
            <p:cNvSpPr/>
            <p:nvPr/>
          </p:nvSpPr>
          <p:spPr>
            <a:xfrm>
              <a:off x="4367025" y="4333550"/>
              <a:ext cx="53775" cy="50925"/>
            </a:xfrm>
            <a:custGeom>
              <a:avLst/>
              <a:gdLst/>
              <a:ahLst/>
              <a:cxnLst/>
              <a:rect l="l" t="t" r="r" b="b"/>
              <a:pathLst>
                <a:path w="2151" h="2037" extrusionOk="0">
                  <a:moveTo>
                    <a:pt x="1075" y="1"/>
                  </a:moveTo>
                  <a:cubicBezTo>
                    <a:pt x="572" y="1"/>
                    <a:pt x="101" y="392"/>
                    <a:pt x="69" y="929"/>
                  </a:cubicBezTo>
                  <a:cubicBezTo>
                    <a:pt x="1" y="1475"/>
                    <a:pt x="410" y="1987"/>
                    <a:pt x="956" y="2021"/>
                  </a:cubicBezTo>
                  <a:cubicBezTo>
                    <a:pt x="1013" y="2031"/>
                    <a:pt x="1069" y="2036"/>
                    <a:pt x="1124" y="2036"/>
                  </a:cubicBezTo>
                  <a:cubicBezTo>
                    <a:pt x="1632" y="2036"/>
                    <a:pt x="2052" y="1627"/>
                    <a:pt x="2082" y="1134"/>
                  </a:cubicBezTo>
                  <a:cubicBezTo>
                    <a:pt x="2151" y="588"/>
                    <a:pt x="1741" y="76"/>
                    <a:pt x="1195" y="8"/>
                  </a:cubicBezTo>
                  <a:cubicBezTo>
                    <a:pt x="1155" y="3"/>
                    <a:pt x="1115" y="1"/>
                    <a:pt x="107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2"/>
            <p:cNvSpPr/>
            <p:nvPr/>
          </p:nvSpPr>
          <p:spPr>
            <a:xfrm>
              <a:off x="4473675" y="4346350"/>
              <a:ext cx="53750" cy="50900"/>
            </a:xfrm>
            <a:custGeom>
              <a:avLst/>
              <a:gdLst/>
              <a:ahLst/>
              <a:cxnLst/>
              <a:rect l="l" t="t" r="r" b="b"/>
              <a:pathLst>
                <a:path w="2150" h="2036" extrusionOk="0">
                  <a:moveTo>
                    <a:pt x="1075" y="0"/>
                  </a:moveTo>
                  <a:cubicBezTo>
                    <a:pt x="576" y="0"/>
                    <a:pt x="132" y="392"/>
                    <a:pt x="68" y="929"/>
                  </a:cubicBezTo>
                  <a:cubicBezTo>
                    <a:pt x="0" y="1475"/>
                    <a:pt x="410" y="1987"/>
                    <a:pt x="990" y="2021"/>
                  </a:cubicBezTo>
                  <a:cubicBezTo>
                    <a:pt x="1043" y="2031"/>
                    <a:pt x="1096" y="2036"/>
                    <a:pt x="1148" y="2036"/>
                  </a:cubicBezTo>
                  <a:cubicBezTo>
                    <a:pt x="1631" y="2036"/>
                    <a:pt x="2051" y="1627"/>
                    <a:pt x="2082" y="1134"/>
                  </a:cubicBezTo>
                  <a:cubicBezTo>
                    <a:pt x="2150" y="588"/>
                    <a:pt x="1740" y="76"/>
                    <a:pt x="1194" y="8"/>
                  </a:cubicBezTo>
                  <a:cubicBezTo>
                    <a:pt x="1155" y="3"/>
                    <a:pt x="1115" y="0"/>
                    <a:pt x="107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2"/>
            <p:cNvSpPr/>
            <p:nvPr/>
          </p:nvSpPr>
          <p:spPr>
            <a:xfrm>
              <a:off x="4580300" y="4359150"/>
              <a:ext cx="52925" cy="50900"/>
            </a:xfrm>
            <a:custGeom>
              <a:avLst/>
              <a:gdLst/>
              <a:ahLst/>
              <a:cxnLst/>
              <a:rect l="l" t="t" r="r" b="b"/>
              <a:pathLst>
                <a:path w="2117" h="2036" extrusionOk="0">
                  <a:moveTo>
                    <a:pt x="1035" y="0"/>
                  </a:moveTo>
                  <a:cubicBezTo>
                    <a:pt x="508" y="0"/>
                    <a:pt x="66" y="391"/>
                    <a:pt x="35" y="929"/>
                  </a:cubicBezTo>
                  <a:cubicBezTo>
                    <a:pt x="1" y="1475"/>
                    <a:pt x="376" y="1953"/>
                    <a:pt x="922" y="2021"/>
                  </a:cubicBezTo>
                  <a:cubicBezTo>
                    <a:pt x="978" y="2031"/>
                    <a:pt x="1034" y="2036"/>
                    <a:pt x="1089" y="2036"/>
                  </a:cubicBezTo>
                  <a:cubicBezTo>
                    <a:pt x="1597" y="2036"/>
                    <a:pt x="2017" y="1626"/>
                    <a:pt x="2048" y="1134"/>
                  </a:cubicBezTo>
                  <a:cubicBezTo>
                    <a:pt x="2116" y="554"/>
                    <a:pt x="1707" y="76"/>
                    <a:pt x="1161" y="8"/>
                  </a:cubicBezTo>
                  <a:cubicBezTo>
                    <a:pt x="1118" y="3"/>
                    <a:pt x="1076" y="0"/>
                    <a:pt x="103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2"/>
            <p:cNvSpPr/>
            <p:nvPr/>
          </p:nvSpPr>
          <p:spPr>
            <a:xfrm>
              <a:off x="3552350" y="4328425"/>
              <a:ext cx="54625" cy="50725"/>
            </a:xfrm>
            <a:custGeom>
              <a:avLst/>
              <a:gdLst/>
              <a:ahLst/>
              <a:cxnLst/>
              <a:rect l="l" t="t" r="r" b="b"/>
              <a:pathLst>
                <a:path w="2185" h="2029" extrusionOk="0">
                  <a:moveTo>
                    <a:pt x="1075" y="1"/>
                  </a:moveTo>
                  <a:cubicBezTo>
                    <a:pt x="576" y="1"/>
                    <a:pt x="132" y="390"/>
                    <a:pt x="69" y="896"/>
                  </a:cubicBezTo>
                  <a:cubicBezTo>
                    <a:pt x="0" y="1476"/>
                    <a:pt x="410" y="1987"/>
                    <a:pt x="990" y="2022"/>
                  </a:cubicBezTo>
                  <a:cubicBezTo>
                    <a:pt x="1030" y="2027"/>
                    <a:pt x="1070" y="2029"/>
                    <a:pt x="1109" y="2029"/>
                  </a:cubicBezTo>
                  <a:cubicBezTo>
                    <a:pt x="1604" y="2029"/>
                    <a:pt x="2019" y="1640"/>
                    <a:pt x="2082" y="1134"/>
                  </a:cubicBezTo>
                  <a:cubicBezTo>
                    <a:pt x="2184" y="554"/>
                    <a:pt x="1741" y="42"/>
                    <a:pt x="1195" y="8"/>
                  </a:cubicBezTo>
                  <a:cubicBezTo>
                    <a:pt x="1155" y="3"/>
                    <a:pt x="1115" y="1"/>
                    <a:pt x="107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2"/>
            <p:cNvSpPr/>
            <p:nvPr/>
          </p:nvSpPr>
          <p:spPr>
            <a:xfrm>
              <a:off x="3658975" y="4341375"/>
              <a:ext cx="52925" cy="50575"/>
            </a:xfrm>
            <a:custGeom>
              <a:avLst/>
              <a:gdLst/>
              <a:ahLst/>
              <a:cxnLst/>
              <a:rect l="l" t="t" r="r" b="b"/>
              <a:pathLst>
                <a:path w="2117" h="2023" extrusionOk="0">
                  <a:moveTo>
                    <a:pt x="1126" y="0"/>
                  </a:moveTo>
                  <a:cubicBezTo>
                    <a:pt x="607" y="0"/>
                    <a:pt x="134" y="366"/>
                    <a:pt x="69" y="889"/>
                  </a:cubicBezTo>
                  <a:cubicBezTo>
                    <a:pt x="1" y="1469"/>
                    <a:pt x="410" y="1981"/>
                    <a:pt x="990" y="2015"/>
                  </a:cubicBezTo>
                  <a:cubicBezTo>
                    <a:pt x="1030" y="2020"/>
                    <a:pt x="1070" y="2023"/>
                    <a:pt x="1110" y="2023"/>
                  </a:cubicBezTo>
                  <a:cubicBezTo>
                    <a:pt x="1609" y="2023"/>
                    <a:pt x="2051" y="1634"/>
                    <a:pt x="2082" y="1128"/>
                  </a:cubicBezTo>
                  <a:cubicBezTo>
                    <a:pt x="2116" y="548"/>
                    <a:pt x="1741" y="36"/>
                    <a:pt x="1195" y="2"/>
                  </a:cubicBezTo>
                  <a:cubicBezTo>
                    <a:pt x="1172" y="1"/>
                    <a:pt x="1149" y="0"/>
                    <a:pt x="112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2"/>
            <p:cNvSpPr/>
            <p:nvPr/>
          </p:nvSpPr>
          <p:spPr>
            <a:xfrm>
              <a:off x="3765625" y="4354025"/>
              <a:ext cx="52900" cy="50725"/>
            </a:xfrm>
            <a:custGeom>
              <a:avLst/>
              <a:gdLst/>
              <a:ahLst/>
              <a:cxnLst/>
              <a:rect l="l" t="t" r="r" b="b"/>
              <a:pathLst>
                <a:path w="2116" h="2029" extrusionOk="0">
                  <a:moveTo>
                    <a:pt x="1075" y="1"/>
                  </a:moveTo>
                  <a:cubicBezTo>
                    <a:pt x="576" y="1"/>
                    <a:pt x="132" y="389"/>
                    <a:pt x="68" y="895"/>
                  </a:cubicBezTo>
                  <a:cubicBezTo>
                    <a:pt x="0" y="1475"/>
                    <a:pt x="410" y="1987"/>
                    <a:pt x="990" y="2021"/>
                  </a:cubicBezTo>
                  <a:cubicBezTo>
                    <a:pt x="1030" y="2026"/>
                    <a:pt x="1070" y="2029"/>
                    <a:pt x="1109" y="2029"/>
                  </a:cubicBezTo>
                  <a:cubicBezTo>
                    <a:pt x="1608" y="2029"/>
                    <a:pt x="2050" y="1640"/>
                    <a:pt x="2082" y="1134"/>
                  </a:cubicBezTo>
                  <a:cubicBezTo>
                    <a:pt x="2116" y="554"/>
                    <a:pt x="1740" y="42"/>
                    <a:pt x="1194" y="8"/>
                  </a:cubicBezTo>
                  <a:cubicBezTo>
                    <a:pt x="1154" y="3"/>
                    <a:pt x="1115" y="1"/>
                    <a:pt x="107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2"/>
            <p:cNvSpPr/>
            <p:nvPr/>
          </p:nvSpPr>
          <p:spPr>
            <a:xfrm>
              <a:off x="3873100" y="4366825"/>
              <a:ext cx="53775" cy="50725"/>
            </a:xfrm>
            <a:custGeom>
              <a:avLst/>
              <a:gdLst/>
              <a:ahLst/>
              <a:cxnLst/>
              <a:rect l="l" t="t" r="r" b="b"/>
              <a:pathLst>
                <a:path w="2151" h="2029" extrusionOk="0">
                  <a:moveTo>
                    <a:pt x="1041" y="0"/>
                  </a:moveTo>
                  <a:cubicBezTo>
                    <a:pt x="542" y="0"/>
                    <a:pt x="98" y="389"/>
                    <a:pt x="35" y="895"/>
                  </a:cubicBezTo>
                  <a:cubicBezTo>
                    <a:pt x="1" y="1475"/>
                    <a:pt x="376" y="1987"/>
                    <a:pt x="956" y="2021"/>
                  </a:cubicBezTo>
                  <a:cubicBezTo>
                    <a:pt x="996" y="2026"/>
                    <a:pt x="1036" y="2029"/>
                    <a:pt x="1075" y="2029"/>
                  </a:cubicBezTo>
                  <a:cubicBezTo>
                    <a:pt x="1575" y="2029"/>
                    <a:pt x="2016" y="1640"/>
                    <a:pt x="2048" y="1134"/>
                  </a:cubicBezTo>
                  <a:cubicBezTo>
                    <a:pt x="2150" y="554"/>
                    <a:pt x="1707" y="42"/>
                    <a:pt x="1161" y="8"/>
                  </a:cubicBezTo>
                  <a:cubicBezTo>
                    <a:pt x="1121" y="3"/>
                    <a:pt x="1081" y="0"/>
                    <a:pt x="1041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2"/>
            <p:cNvSpPr/>
            <p:nvPr/>
          </p:nvSpPr>
          <p:spPr>
            <a:xfrm>
              <a:off x="3979725" y="4379625"/>
              <a:ext cx="53775" cy="50725"/>
            </a:xfrm>
            <a:custGeom>
              <a:avLst/>
              <a:gdLst/>
              <a:ahLst/>
              <a:cxnLst/>
              <a:rect l="l" t="t" r="r" b="b"/>
              <a:pathLst>
                <a:path w="2151" h="2029" extrusionOk="0">
                  <a:moveTo>
                    <a:pt x="1042" y="0"/>
                  </a:moveTo>
                  <a:cubicBezTo>
                    <a:pt x="542" y="0"/>
                    <a:pt x="98" y="389"/>
                    <a:pt x="35" y="895"/>
                  </a:cubicBezTo>
                  <a:cubicBezTo>
                    <a:pt x="1" y="1475"/>
                    <a:pt x="376" y="1987"/>
                    <a:pt x="956" y="2021"/>
                  </a:cubicBezTo>
                  <a:cubicBezTo>
                    <a:pt x="996" y="2026"/>
                    <a:pt x="1036" y="2028"/>
                    <a:pt x="1076" y="2028"/>
                  </a:cubicBezTo>
                  <a:cubicBezTo>
                    <a:pt x="1575" y="2028"/>
                    <a:pt x="2017" y="1640"/>
                    <a:pt x="2048" y="1134"/>
                  </a:cubicBezTo>
                  <a:cubicBezTo>
                    <a:pt x="2151" y="554"/>
                    <a:pt x="1707" y="42"/>
                    <a:pt x="1161" y="8"/>
                  </a:cubicBezTo>
                  <a:cubicBezTo>
                    <a:pt x="1121" y="3"/>
                    <a:pt x="1081" y="0"/>
                    <a:pt x="1042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2"/>
            <p:cNvSpPr/>
            <p:nvPr/>
          </p:nvSpPr>
          <p:spPr>
            <a:xfrm>
              <a:off x="4090625" y="4392600"/>
              <a:ext cx="47800" cy="50550"/>
            </a:xfrm>
            <a:custGeom>
              <a:avLst/>
              <a:gdLst/>
              <a:ahLst/>
              <a:cxnLst/>
              <a:rect l="l" t="t" r="r" b="b"/>
              <a:pathLst>
                <a:path w="1912" h="2022" extrusionOk="0">
                  <a:moveTo>
                    <a:pt x="683" y="1"/>
                  </a:moveTo>
                  <a:cubicBezTo>
                    <a:pt x="376" y="581"/>
                    <a:pt x="137" y="1127"/>
                    <a:pt x="1" y="1502"/>
                  </a:cubicBezTo>
                  <a:cubicBezTo>
                    <a:pt x="137" y="1741"/>
                    <a:pt x="445" y="1980"/>
                    <a:pt x="786" y="2014"/>
                  </a:cubicBezTo>
                  <a:cubicBezTo>
                    <a:pt x="826" y="2019"/>
                    <a:pt x="866" y="2021"/>
                    <a:pt x="905" y="2021"/>
                  </a:cubicBezTo>
                  <a:cubicBezTo>
                    <a:pt x="1404" y="2021"/>
                    <a:pt x="1846" y="1633"/>
                    <a:pt x="1878" y="1127"/>
                  </a:cubicBezTo>
                  <a:cubicBezTo>
                    <a:pt x="1912" y="547"/>
                    <a:pt x="1536" y="35"/>
                    <a:pt x="99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2"/>
            <p:cNvSpPr/>
            <p:nvPr/>
          </p:nvSpPr>
          <p:spPr>
            <a:xfrm>
              <a:off x="4193000" y="4405200"/>
              <a:ext cx="52925" cy="50600"/>
            </a:xfrm>
            <a:custGeom>
              <a:avLst/>
              <a:gdLst/>
              <a:ahLst/>
              <a:cxnLst/>
              <a:rect l="l" t="t" r="r" b="b"/>
              <a:pathLst>
                <a:path w="2117" h="2024" extrusionOk="0">
                  <a:moveTo>
                    <a:pt x="1041" y="1"/>
                  </a:moveTo>
                  <a:cubicBezTo>
                    <a:pt x="542" y="1"/>
                    <a:pt x="98" y="390"/>
                    <a:pt x="35" y="896"/>
                  </a:cubicBezTo>
                  <a:cubicBezTo>
                    <a:pt x="1" y="1476"/>
                    <a:pt x="376" y="1988"/>
                    <a:pt x="922" y="2022"/>
                  </a:cubicBezTo>
                  <a:cubicBezTo>
                    <a:pt x="947" y="2023"/>
                    <a:pt x="971" y="2024"/>
                    <a:pt x="995" y="2024"/>
                  </a:cubicBezTo>
                  <a:cubicBezTo>
                    <a:pt x="1544" y="2024"/>
                    <a:pt x="2015" y="1657"/>
                    <a:pt x="2048" y="1134"/>
                  </a:cubicBezTo>
                  <a:cubicBezTo>
                    <a:pt x="2116" y="554"/>
                    <a:pt x="1707" y="43"/>
                    <a:pt x="1161" y="8"/>
                  </a:cubicBezTo>
                  <a:cubicBezTo>
                    <a:pt x="1121" y="3"/>
                    <a:pt x="1081" y="1"/>
                    <a:pt x="104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2"/>
            <p:cNvSpPr/>
            <p:nvPr/>
          </p:nvSpPr>
          <p:spPr>
            <a:xfrm>
              <a:off x="4299650" y="4418000"/>
              <a:ext cx="52900" cy="50600"/>
            </a:xfrm>
            <a:custGeom>
              <a:avLst/>
              <a:gdLst/>
              <a:ahLst/>
              <a:cxnLst/>
              <a:rect l="l" t="t" r="r" b="b"/>
              <a:pathLst>
                <a:path w="2116" h="2024" extrusionOk="0">
                  <a:moveTo>
                    <a:pt x="1041" y="1"/>
                  </a:moveTo>
                  <a:cubicBezTo>
                    <a:pt x="542" y="1"/>
                    <a:pt x="97" y="390"/>
                    <a:pt x="34" y="895"/>
                  </a:cubicBezTo>
                  <a:cubicBezTo>
                    <a:pt x="0" y="1476"/>
                    <a:pt x="375" y="1987"/>
                    <a:pt x="921" y="2021"/>
                  </a:cubicBezTo>
                  <a:cubicBezTo>
                    <a:pt x="946" y="2023"/>
                    <a:pt x="970" y="2024"/>
                    <a:pt x="994" y="2024"/>
                  </a:cubicBezTo>
                  <a:cubicBezTo>
                    <a:pt x="1544" y="2024"/>
                    <a:pt x="2015" y="1657"/>
                    <a:pt x="2047" y="1134"/>
                  </a:cubicBezTo>
                  <a:cubicBezTo>
                    <a:pt x="2116" y="554"/>
                    <a:pt x="1706" y="42"/>
                    <a:pt x="1160" y="8"/>
                  </a:cubicBezTo>
                  <a:cubicBezTo>
                    <a:pt x="1120" y="3"/>
                    <a:pt x="1080" y="1"/>
                    <a:pt x="104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2"/>
            <p:cNvSpPr/>
            <p:nvPr/>
          </p:nvSpPr>
          <p:spPr>
            <a:xfrm>
              <a:off x="4406275" y="4430800"/>
              <a:ext cx="52050" cy="50725"/>
            </a:xfrm>
            <a:custGeom>
              <a:avLst/>
              <a:gdLst/>
              <a:ahLst/>
              <a:cxnLst/>
              <a:rect l="l" t="t" r="r" b="b"/>
              <a:pathLst>
                <a:path w="2082" h="2029" extrusionOk="0">
                  <a:moveTo>
                    <a:pt x="1041" y="1"/>
                  </a:moveTo>
                  <a:cubicBezTo>
                    <a:pt x="542" y="1"/>
                    <a:pt x="98" y="389"/>
                    <a:pt x="35" y="895"/>
                  </a:cubicBezTo>
                  <a:cubicBezTo>
                    <a:pt x="0" y="1475"/>
                    <a:pt x="376" y="1987"/>
                    <a:pt x="956" y="2021"/>
                  </a:cubicBezTo>
                  <a:cubicBezTo>
                    <a:pt x="996" y="2026"/>
                    <a:pt x="1036" y="2029"/>
                    <a:pt x="1075" y="2029"/>
                  </a:cubicBezTo>
                  <a:cubicBezTo>
                    <a:pt x="1574" y="2029"/>
                    <a:pt x="2016" y="1640"/>
                    <a:pt x="2048" y="1134"/>
                  </a:cubicBezTo>
                  <a:cubicBezTo>
                    <a:pt x="2082" y="554"/>
                    <a:pt x="1707" y="42"/>
                    <a:pt x="1161" y="8"/>
                  </a:cubicBezTo>
                  <a:cubicBezTo>
                    <a:pt x="1121" y="3"/>
                    <a:pt x="1081" y="1"/>
                    <a:pt x="104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2"/>
            <p:cNvSpPr/>
            <p:nvPr/>
          </p:nvSpPr>
          <p:spPr>
            <a:xfrm>
              <a:off x="4512900" y="4443725"/>
              <a:ext cx="52075" cy="50600"/>
            </a:xfrm>
            <a:custGeom>
              <a:avLst/>
              <a:gdLst/>
              <a:ahLst/>
              <a:cxnLst/>
              <a:rect l="l" t="t" r="r" b="b"/>
              <a:pathLst>
                <a:path w="2083" h="2024" extrusionOk="0">
                  <a:moveTo>
                    <a:pt x="1092" y="1"/>
                  </a:moveTo>
                  <a:cubicBezTo>
                    <a:pt x="573" y="1"/>
                    <a:pt x="100" y="367"/>
                    <a:pt x="35" y="890"/>
                  </a:cubicBezTo>
                  <a:cubicBezTo>
                    <a:pt x="1" y="1470"/>
                    <a:pt x="376" y="1982"/>
                    <a:pt x="956" y="2016"/>
                  </a:cubicBezTo>
                  <a:cubicBezTo>
                    <a:pt x="996" y="2021"/>
                    <a:pt x="1036" y="2024"/>
                    <a:pt x="1076" y="2024"/>
                  </a:cubicBezTo>
                  <a:cubicBezTo>
                    <a:pt x="1575" y="2024"/>
                    <a:pt x="2017" y="1635"/>
                    <a:pt x="2048" y="1129"/>
                  </a:cubicBezTo>
                  <a:cubicBezTo>
                    <a:pt x="2082" y="549"/>
                    <a:pt x="1707" y="37"/>
                    <a:pt x="1161" y="3"/>
                  </a:cubicBezTo>
                  <a:cubicBezTo>
                    <a:pt x="1138" y="1"/>
                    <a:pt x="1115" y="1"/>
                    <a:pt x="1092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2"/>
            <p:cNvSpPr/>
            <p:nvPr/>
          </p:nvSpPr>
          <p:spPr>
            <a:xfrm>
              <a:off x="4619550" y="4456400"/>
              <a:ext cx="52900" cy="50725"/>
            </a:xfrm>
            <a:custGeom>
              <a:avLst/>
              <a:gdLst/>
              <a:ahLst/>
              <a:cxnLst/>
              <a:rect l="l" t="t" r="r" b="b"/>
              <a:pathLst>
                <a:path w="2116" h="2029" extrusionOk="0">
                  <a:moveTo>
                    <a:pt x="1041" y="0"/>
                  </a:moveTo>
                  <a:cubicBezTo>
                    <a:pt x="542" y="0"/>
                    <a:pt x="98" y="389"/>
                    <a:pt x="34" y="895"/>
                  </a:cubicBezTo>
                  <a:cubicBezTo>
                    <a:pt x="0" y="1475"/>
                    <a:pt x="376" y="1987"/>
                    <a:pt x="956" y="2021"/>
                  </a:cubicBezTo>
                  <a:cubicBezTo>
                    <a:pt x="996" y="2026"/>
                    <a:pt x="1036" y="2028"/>
                    <a:pt x="1075" y="2028"/>
                  </a:cubicBezTo>
                  <a:cubicBezTo>
                    <a:pt x="1574" y="2028"/>
                    <a:pt x="2016" y="1640"/>
                    <a:pt x="2048" y="1134"/>
                  </a:cubicBezTo>
                  <a:cubicBezTo>
                    <a:pt x="2116" y="554"/>
                    <a:pt x="1706" y="42"/>
                    <a:pt x="1160" y="8"/>
                  </a:cubicBezTo>
                  <a:cubicBezTo>
                    <a:pt x="1120" y="3"/>
                    <a:pt x="1080" y="0"/>
                    <a:pt x="1041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2"/>
            <p:cNvSpPr/>
            <p:nvPr/>
          </p:nvSpPr>
          <p:spPr>
            <a:xfrm>
              <a:off x="3505425" y="4430775"/>
              <a:ext cx="39275" cy="50575"/>
            </a:xfrm>
            <a:custGeom>
              <a:avLst/>
              <a:gdLst/>
              <a:ahLst/>
              <a:cxnLst/>
              <a:rect l="l" t="t" r="r" b="b"/>
              <a:pathLst>
                <a:path w="1571" h="2023" extrusionOk="0">
                  <a:moveTo>
                    <a:pt x="472" y="0"/>
                  </a:moveTo>
                  <a:cubicBezTo>
                    <a:pt x="305" y="0"/>
                    <a:pt x="141" y="61"/>
                    <a:pt x="1" y="146"/>
                  </a:cubicBezTo>
                  <a:cubicBezTo>
                    <a:pt x="69" y="794"/>
                    <a:pt x="239" y="1408"/>
                    <a:pt x="444" y="2022"/>
                  </a:cubicBezTo>
                  <a:cubicBezTo>
                    <a:pt x="922" y="2022"/>
                    <a:pt x="1400" y="1647"/>
                    <a:pt x="1502" y="1135"/>
                  </a:cubicBezTo>
                  <a:cubicBezTo>
                    <a:pt x="1570" y="555"/>
                    <a:pt x="1161" y="43"/>
                    <a:pt x="581" y="9"/>
                  </a:cubicBezTo>
                  <a:cubicBezTo>
                    <a:pt x="544" y="3"/>
                    <a:pt x="508" y="0"/>
                    <a:pt x="472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2"/>
            <p:cNvSpPr/>
            <p:nvPr/>
          </p:nvSpPr>
          <p:spPr>
            <a:xfrm>
              <a:off x="3598425" y="4443600"/>
              <a:ext cx="52900" cy="50600"/>
            </a:xfrm>
            <a:custGeom>
              <a:avLst/>
              <a:gdLst/>
              <a:ahLst/>
              <a:cxnLst/>
              <a:rect l="l" t="t" r="r" b="b"/>
              <a:pathLst>
                <a:path w="2116" h="2024" extrusionOk="0">
                  <a:moveTo>
                    <a:pt x="1007" y="0"/>
                  </a:moveTo>
                  <a:cubicBezTo>
                    <a:pt x="508" y="0"/>
                    <a:pt x="66" y="389"/>
                    <a:pt x="34" y="895"/>
                  </a:cubicBezTo>
                  <a:cubicBezTo>
                    <a:pt x="0" y="1475"/>
                    <a:pt x="375" y="1987"/>
                    <a:pt x="921" y="2021"/>
                  </a:cubicBezTo>
                  <a:cubicBezTo>
                    <a:pt x="943" y="2023"/>
                    <a:pt x="965" y="2023"/>
                    <a:pt x="986" y="2023"/>
                  </a:cubicBezTo>
                  <a:cubicBezTo>
                    <a:pt x="1476" y="2023"/>
                    <a:pt x="1949" y="1657"/>
                    <a:pt x="2047" y="1134"/>
                  </a:cubicBezTo>
                  <a:cubicBezTo>
                    <a:pt x="2116" y="554"/>
                    <a:pt x="1706" y="42"/>
                    <a:pt x="1126" y="8"/>
                  </a:cubicBezTo>
                  <a:cubicBezTo>
                    <a:pt x="1086" y="3"/>
                    <a:pt x="1046" y="0"/>
                    <a:pt x="1007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2"/>
            <p:cNvSpPr/>
            <p:nvPr/>
          </p:nvSpPr>
          <p:spPr>
            <a:xfrm>
              <a:off x="3705050" y="4456525"/>
              <a:ext cx="52900" cy="50475"/>
            </a:xfrm>
            <a:custGeom>
              <a:avLst/>
              <a:gdLst/>
              <a:ahLst/>
              <a:cxnLst/>
              <a:rect l="l" t="t" r="r" b="b"/>
              <a:pathLst>
                <a:path w="2116" h="2019" extrusionOk="0">
                  <a:moveTo>
                    <a:pt x="1058" y="1"/>
                  </a:moveTo>
                  <a:cubicBezTo>
                    <a:pt x="538" y="1"/>
                    <a:pt x="67" y="367"/>
                    <a:pt x="35" y="890"/>
                  </a:cubicBezTo>
                  <a:cubicBezTo>
                    <a:pt x="0" y="1470"/>
                    <a:pt x="376" y="1982"/>
                    <a:pt x="922" y="2016"/>
                  </a:cubicBezTo>
                  <a:cubicBezTo>
                    <a:pt x="943" y="2017"/>
                    <a:pt x="965" y="2018"/>
                    <a:pt x="986" y="2018"/>
                  </a:cubicBezTo>
                  <a:cubicBezTo>
                    <a:pt x="1476" y="2018"/>
                    <a:pt x="1950" y="1652"/>
                    <a:pt x="2048" y="1129"/>
                  </a:cubicBezTo>
                  <a:cubicBezTo>
                    <a:pt x="2116" y="549"/>
                    <a:pt x="1707" y="37"/>
                    <a:pt x="1126" y="3"/>
                  </a:cubicBezTo>
                  <a:cubicBezTo>
                    <a:pt x="1103" y="1"/>
                    <a:pt x="1080" y="1"/>
                    <a:pt x="105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2"/>
            <p:cNvSpPr/>
            <p:nvPr/>
          </p:nvSpPr>
          <p:spPr>
            <a:xfrm>
              <a:off x="3811675" y="4468150"/>
              <a:ext cx="52075" cy="50925"/>
            </a:xfrm>
            <a:custGeom>
              <a:avLst/>
              <a:gdLst/>
              <a:ahLst/>
              <a:cxnLst/>
              <a:rect l="l" t="t" r="r" b="b"/>
              <a:pathLst>
                <a:path w="2083" h="2037" extrusionOk="0">
                  <a:moveTo>
                    <a:pt x="968" y="1"/>
                  </a:moveTo>
                  <a:cubicBezTo>
                    <a:pt x="485" y="1"/>
                    <a:pt x="66" y="410"/>
                    <a:pt x="35" y="903"/>
                  </a:cubicBezTo>
                  <a:cubicBezTo>
                    <a:pt x="1" y="1449"/>
                    <a:pt x="376" y="1961"/>
                    <a:pt x="922" y="2029"/>
                  </a:cubicBezTo>
                  <a:cubicBezTo>
                    <a:pt x="962" y="2034"/>
                    <a:pt x="1002" y="2036"/>
                    <a:pt x="1041" y="2036"/>
                  </a:cubicBezTo>
                  <a:cubicBezTo>
                    <a:pt x="1541" y="2036"/>
                    <a:pt x="1985" y="1645"/>
                    <a:pt x="2048" y="1107"/>
                  </a:cubicBezTo>
                  <a:cubicBezTo>
                    <a:pt x="2082" y="596"/>
                    <a:pt x="1707" y="84"/>
                    <a:pt x="1127" y="15"/>
                  </a:cubicBezTo>
                  <a:cubicBezTo>
                    <a:pt x="1074" y="6"/>
                    <a:pt x="1021" y="1"/>
                    <a:pt x="96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2"/>
            <p:cNvSpPr/>
            <p:nvPr/>
          </p:nvSpPr>
          <p:spPr>
            <a:xfrm>
              <a:off x="3916600" y="4482000"/>
              <a:ext cx="54625" cy="50575"/>
            </a:xfrm>
            <a:custGeom>
              <a:avLst/>
              <a:gdLst/>
              <a:ahLst/>
              <a:cxnLst/>
              <a:rect l="l" t="t" r="r" b="b"/>
              <a:pathLst>
                <a:path w="2185" h="2023" extrusionOk="0">
                  <a:moveTo>
                    <a:pt x="1076" y="0"/>
                  </a:moveTo>
                  <a:cubicBezTo>
                    <a:pt x="577" y="0"/>
                    <a:pt x="135" y="389"/>
                    <a:pt x="103" y="895"/>
                  </a:cubicBezTo>
                  <a:cubicBezTo>
                    <a:pt x="1" y="1475"/>
                    <a:pt x="444" y="1987"/>
                    <a:pt x="990" y="2021"/>
                  </a:cubicBezTo>
                  <a:cubicBezTo>
                    <a:pt x="1012" y="2022"/>
                    <a:pt x="1034" y="2023"/>
                    <a:pt x="1055" y="2023"/>
                  </a:cubicBezTo>
                  <a:cubicBezTo>
                    <a:pt x="1545" y="2023"/>
                    <a:pt x="2018" y="1656"/>
                    <a:pt x="2117" y="1134"/>
                  </a:cubicBezTo>
                  <a:cubicBezTo>
                    <a:pt x="2185" y="553"/>
                    <a:pt x="1775" y="42"/>
                    <a:pt x="1195" y="7"/>
                  </a:cubicBezTo>
                  <a:cubicBezTo>
                    <a:pt x="1155" y="2"/>
                    <a:pt x="1115" y="0"/>
                    <a:pt x="107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2"/>
            <p:cNvSpPr/>
            <p:nvPr/>
          </p:nvSpPr>
          <p:spPr>
            <a:xfrm>
              <a:off x="4022400" y="4494075"/>
              <a:ext cx="54600" cy="50575"/>
            </a:xfrm>
            <a:custGeom>
              <a:avLst/>
              <a:gdLst/>
              <a:ahLst/>
              <a:cxnLst/>
              <a:rect l="l" t="t" r="r" b="b"/>
              <a:pathLst>
                <a:path w="2184" h="2023" extrusionOk="0">
                  <a:moveTo>
                    <a:pt x="1130" y="0"/>
                  </a:moveTo>
                  <a:cubicBezTo>
                    <a:pt x="640" y="0"/>
                    <a:pt x="168" y="366"/>
                    <a:pt x="102" y="889"/>
                  </a:cubicBezTo>
                  <a:cubicBezTo>
                    <a:pt x="0" y="1435"/>
                    <a:pt x="444" y="1947"/>
                    <a:pt x="990" y="2015"/>
                  </a:cubicBezTo>
                  <a:cubicBezTo>
                    <a:pt x="1030" y="2020"/>
                    <a:pt x="1069" y="2023"/>
                    <a:pt x="1109" y="2023"/>
                  </a:cubicBezTo>
                  <a:cubicBezTo>
                    <a:pt x="1608" y="2023"/>
                    <a:pt x="2050" y="1632"/>
                    <a:pt x="2082" y="1094"/>
                  </a:cubicBezTo>
                  <a:cubicBezTo>
                    <a:pt x="2184" y="548"/>
                    <a:pt x="1740" y="36"/>
                    <a:pt x="1194" y="2"/>
                  </a:cubicBezTo>
                  <a:cubicBezTo>
                    <a:pt x="1173" y="1"/>
                    <a:pt x="1151" y="0"/>
                    <a:pt x="1130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2"/>
            <p:cNvSpPr/>
            <p:nvPr/>
          </p:nvSpPr>
          <p:spPr>
            <a:xfrm>
              <a:off x="4129875" y="4506550"/>
              <a:ext cx="53775" cy="50900"/>
            </a:xfrm>
            <a:custGeom>
              <a:avLst/>
              <a:gdLst/>
              <a:ahLst/>
              <a:cxnLst/>
              <a:rect l="l" t="t" r="r" b="b"/>
              <a:pathLst>
                <a:path w="2151" h="2036" extrusionOk="0">
                  <a:moveTo>
                    <a:pt x="1002" y="0"/>
                  </a:moveTo>
                  <a:cubicBezTo>
                    <a:pt x="519" y="0"/>
                    <a:pt x="100" y="410"/>
                    <a:pt x="69" y="902"/>
                  </a:cubicBezTo>
                  <a:cubicBezTo>
                    <a:pt x="1" y="1448"/>
                    <a:pt x="410" y="1960"/>
                    <a:pt x="956" y="2028"/>
                  </a:cubicBezTo>
                  <a:cubicBezTo>
                    <a:pt x="996" y="2033"/>
                    <a:pt x="1036" y="2036"/>
                    <a:pt x="1075" y="2036"/>
                  </a:cubicBezTo>
                  <a:cubicBezTo>
                    <a:pt x="1574" y="2036"/>
                    <a:pt x="2016" y="1645"/>
                    <a:pt x="2048" y="1107"/>
                  </a:cubicBezTo>
                  <a:cubicBezTo>
                    <a:pt x="2150" y="561"/>
                    <a:pt x="1707" y="49"/>
                    <a:pt x="1161" y="15"/>
                  </a:cubicBezTo>
                  <a:cubicBezTo>
                    <a:pt x="1107" y="5"/>
                    <a:pt x="1055" y="0"/>
                    <a:pt x="1002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2"/>
            <p:cNvSpPr/>
            <p:nvPr/>
          </p:nvSpPr>
          <p:spPr>
            <a:xfrm>
              <a:off x="4236500" y="4519350"/>
              <a:ext cx="53775" cy="50900"/>
            </a:xfrm>
            <a:custGeom>
              <a:avLst/>
              <a:gdLst/>
              <a:ahLst/>
              <a:cxnLst/>
              <a:rect l="l" t="t" r="r" b="b"/>
              <a:pathLst>
                <a:path w="2151" h="2036" extrusionOk="0">
                  <a:moveTo>
                    <a:pt x="1003" y="0"/>
                  </a:moveTo>
                  <a:cubicBezTo>
                    <a:pt x="520" y="0"/>
                    <a:pt x="100" y="409"/>
                    <a:pt x="69" y="902"/>
                  </a:cubicBezTo>
                  <a:cubicBezTo>
                    <a:pt x="1" y="1448"/>
                    <a:pt x="410" y="1960"/>
                    <a:pt x="956" y="2028"/>
                  </a:cubicBezTo>
                  <a:cubicBezTo>
                    <a:pt x="996" y="2033"/>
                    <a:pt x="1036" y="2036"/>
                    <a:pt x="1076" y="2036"/>
                  </a:cubicBezTo>
                  <a:cubicBezTo>
                    <a:pt x="1575" y="2036"/>
                    <a:pt x="2017" y="1644"/>
                    <a:pt x="2048" y="1107"/>
                  </a:cubicBezTo>
                  <a:cubicBezTo>
                    <a:pt x="2151" y="561"/>
                    <a:pt x="1707" y="49"/>
                    <a:pt x="1161" y="15"/>
                  </a:cubicBezTo>
                  <a:cubicBezTo>
                    <a:pt x="1108" y="5"/>
                    <a:pt x="1055" y="0"/>
                    <a:pt x="1003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2"/>
            <p:cNvSpPr/>
            <p:nvPr/>
          </p:nvSpPr>
          <p:spPr>
            <a:xfrm>
              <a:off x="4342300" y="4533175"/>
              <a:ext cx="54625" cy="50600"/>
            </a:xfrm>
            <a:custGeom>
              <a:avLst/>
              <a:gdLst/>
              <a:ahLst/>
              <a:cxnLst/>
              <a:rect l="l" t="t" r="r" b="b"/>
              <a:pathLst>
                <a:path w="2185" h="2024" extrusionOk="0">
                  <a:moveTo>
                    <a:pt x="1075" y="0"/>
                  </a:moveTo>
                  <a:cubicBezTo>
                    <a:pt x="576" y="0"/>
                    <a:pt x="134" y="389"/>
                    <a:pt x="103" y="895"/>
                  </a:cubicBezTo>
                  <a:cubicBezTo>
                    <a:pt x="0" y="1475"/>
                    <a:pt x="444" y="1987"/>
                    <a:pt x="990" y="2021"/>
                  </a:cubicBezTo>
                  <a:cubicBezTo>
                    <a:pt x="1013" y="2023"/>
                    <a:pt x="1036" y="2023"/>
                    <a:pt x="1059" y="2023"/>
                  </a:cubicBezTo>
                  <a:cubicBezTo>
                    <a:pt x="1578" y="2023"/>
                    <a:pt x="2049" y="1657"/>
                    <a:pt x="2082" y="1134"/>
                  </a:cubicBezTo>
                  <a:cubicBezTo>
                    <a:pt x="2184" y="554"/>
                    <a:pt x="1741" y="42"/>
                    <a:pt x="1195" y="8"/>
                  </a:cubicBezTo>
                  <a:cubicBezTo>
                    <a:pt x="1154" y="3"/>
                    <a:pt x="1115" y="0"/>
                    <a:pt x="107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2"/>
            <p:cNvSpPr/>
            <p:nvPr/>
          </p:nvSpPr>
          <p:spPr>
            <a:xfrm>
              <a:off x="4448925" y="4545975"/>
              <a:ext cx="54625" cy="50600"/>
            </a:xfrm>
            <a:custGeom>
              <a:avLst/>
              <a:gdLst/>
              <a:ahLst/>
              <a:cxnLst/>
              <a:rect l="l" t="t" r="r" b="b"/>
              <a:pathLst>
                <a:path w="2185" h="2024" extrusionOk="0">
                  <a:moveTo>
                    <a:pt x="1075" y="0"/>
                  </a:moveTo>
                  <a:cubicBezTo>
                    <a:pt x="576" y="0"/>
                    <a:pt x="135" y="389"/>
                    <a:pt x="103" y="895"/>
                  </a:cubicBezTo>
                  <a:cubicBezTo>
                    <a:pt x="1" y="1475"/>
                    <a:pt x="444" y="1987"/>
                    <a:pt x="990" y="2021"/>
                  </a:cubicBezTo>
                  <a:cubicBezTo>
                    <a:pt x="1013" y="2022"/>
                    <a:pt x="1036" y="2023"/>
                    <a:pt x="1059" y="2023"/>
                  </a:cubicBezTo>
                  <a:cubicBezTo>
                    <a:pt x="1578" y="2023"/>
                    <a:pt x="2049" y="1657"/>
                    <a:pt x="2082" y="1134"/>
                  </a:cubicBezTo>
                  <a:cubicBezTo>
                    <a:pt x="2184" y="554"/>
                    <a:pt x="1741" y="42"/>
                    <a:pt x="1195" y="8"/>
                  </a:cubicBezTo>
                  <a:cubicBezTo>
                    <a:pt x="1155" y="3"/>
                    <a:pt x="1115" y="0"/>
                    <a:pt x="107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2"/>
            <p:cNvSpPr/>
            <p:nvPr/>
          </p:nvSpPr>
          <p:spPr>
            <a:xfrm>
              <a:off x="4555550" y="4558050"/>
              <a:ext cx="54625" cy="50600"/>
            </a:xfrm>
            <a:custGeom>
              <a:avLst/>
              <a:gdLst/>
              <a:ahLst/>
              <a:cxnLst/>
              <a:rect l="l" t="t" r="r" b="b"/>
              <a:pathLst>
                <a:path w="2185" h="2024" extrusionOk="0">
                  <a:moveTo>
                    <a:pt x="1131" y="0"/>
                  </a:moveTo>
                  <a:cubicBezTo>
                    <a:pt x="641" y="0"/>
                    <a:pt x="169" y="367"/>
                    <a:pt x="103" y="890"/>
                  </a:cubicBezTo>
                  <a:cubicBezTo>
                    <a:pt x="1" y="1436"/>
                    <a:pt x="445" y="1947"/>
                    <a:pt x="991" y="2016"/>
                  </a:cubicBezTo>
                  <a:cubicBezTo>
                    <a:pt x="1030" y="2021"/>
                    <a:pt x="1070" y="2023"/>
                    <a:pt x="1110" y="2023"/>
                  </a:cubicBezTo>
                  <a:cubicBezTo>
                    <a:pt x="1609" y="2023"/>
                    <a:pt x="2051" y="1632"/>
                    <a:pt x="2082" y="1094"/>
                  </a:cubicBezTo>
                  <a:cubicBezTo>
                    <a:pt x="2185" y="548"/>
                    <a:pt x="1741" y="37"/>
                    <a:pt x="1195" y="2"/>
                  </a:cubicBezTo>
                  <a:cubicBezTo>
                    <a:pt x="1174" y="1"/>
                    <a:pt x="1152" y="0"/>
                    <a:pt x="1131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2"/>
            <p:cNvSpPr/>
            <p:nvPr/>
          </p:nvSpPr>
          <p:spPr>
            <a:xfrm>
              <a:off x="3537000" y="4527800"/>
              <a:ext cx="46075" cy="49950"/>
            </a:xfrm>
            <a:custGeom>
              <a:avLst/>
              <a:gdLst/>
              <a:ahLst/>
              <a:cxnLst/>
              <a:rect l="l" t="t" r="r" b="b"/>
              <a:pathLst>
                <a:path w="1843" h="1998" extrusionOk="0">
                  <a:moveTo>
                    <a:pt x="678" y="0"/>
                  </a:moveTo>
                  <a:cubicBezTo>
                    <a:pt x="416" y="0"/>
                    <a:pt x="197" y="123"/>
                    <a:pt x="0" y="291"/>
                  </a:cubicBezTo>
                  <a:cubicBezTo>
                    <a:pt x="273" y="871"/>
                    <a:pt x="580" y="1451"/>
                    <a:pt x="921" y="1997"/>
                  </a:cubicBezTo>
                  <a:cubicBezTo>
                    <a:pt x="1331" y="1895"/>
                    <a:pt x="1672" y="1554"/>
                    <a:pt x="1775" y="1110"/>
                  </a:cubicBezTo>
                  <a:cubicBezTo>
                    <a:pt x="1843" y="564"/>
                    <a:pt x="1433" y="52"/>
                    <a:pt x="853" y="18"/>
                  </a:cubicBezTo>
                  <a:cubicBezTo>
                    <a:pt x="793" y="6"/>
                    <a:pt x="734" y="0"/>
                    <a:pt x="678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2"/>
            <p:cNvSpPr/>
            <p:nvPr/>
          </p:nvSpPr>
          <p:spPr>
            <a:xfrm>
              <a:off x="3635100" y="4540675"/>
              <a:ext cx="54625" cy="50775"/>
            </a:xfrm>
            <a:custGeom>
              <a:avLst/>
              <a:gdLst/>
              <a:ahLst/>
              <a:cxnLst/>
              <a:rect l="l" t="t" r="r" b="b"/>
              <a:pathLst>
                <a:path w="2185" h="2031" extrusionOk="0">
                  <a:moveTo>
                    <a:pt x="1036" y="0"/>
                  </a:moveTo>
                  <a:cubicBezTo>
                    <a:pt x="553" y="0"/>
                    <a:pt x="133" y="409"/>
                    <a:pt x="103" y="902"/>
                  </a:cubicBezTo>
                  <a:cubicBezTo>
                    <a:pt x="0" y="1448"/>
                    <a:pt x="444" y="1960"/>
                    <a:pt x="990" y="2028"/>
                  </a:cubicBezTo>
                  <a:cubicBezTo>
                    <a:pt x="1011" y="2030"/>
                    <a:pt x="1033" y="2030"/>
                    <a:pt x="1054" y="2030"/>
                  </a:cubicBezTo>
                  <a:cubicBezTo>
                    <a:pt x="1544" y="2030"/>
                    <a:pt x="2018" y="1663"/>
                    <a:pt x="2116" y="1107"/>
                  </a:cubicBezTo>
                  <a:cubicBezTo>
                    <a:pt x="2184" y="561"/>
                    <a:pt x="1775" y="49"/>
                    <a:pt x="1195" y="15"/>
                  </a:cubicBezTo>
                  <a:cubicBezTo>
                    <a:pt x="1141" y="5"/>
                    <a:pt x="1088" y="0"/>
                    <a:pt x="103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2"/>
            <p:cNvSpPr/>
            <p:nvPr/>
          </p:nvSpPr>
          <p:spPr>
            <a:xfrm>
              <a:off x="3741725" y="4553475"/>
              <a:ext cx="54625" cy="50775"/>
            </a:xfrm>
            <a:custGeom>
              <a:avLst/>
              <a:gdLst/>
              <a:ahLst/>
              <a:cxnLst/>
              <a:rect l="l" t="t" r="r" b="b"/>
              <a:pathLst>
                <a:path w="2185" h="2031" extrusionOk="0">
                  <a:moveTo>
                    <a:pt x="1036" y="0"/>
                  </a:moveTo>
                  <a:cubicBezTo>
                    <a:pt x="554" y="0"/>
                    <a:pt x="134" y="409"/>
                    <a:pt x="103" y="902"/>
                  </a:cubicBezTo>
                  <a:cubicBezTo>
                    <a:pt x="1" y="1448"/>
                    <a:pt x="444" y="1960"/>
                    <a:pt x="990" y="2028"/>
                  </a:cubicBezTo>
                  <a:cubicBezTo>
                    <a:pt x="1012" y="2030"/>
                    <a:pt x="1033" y="2030"/>
                    <a:pt x="1055" y="2030"/>
                  </a:cubicBezTo>
                  <a:cubicBezTo>
                    <a:pt x="1544" y="2030"/>
                    <a:pt x="2018" y="1662"/>
                    <a:pt x="2116" y="1107"/>
                  </a:cubicBezTo>
                  <a:cubicBezTo>
                    <a:pt x="2185" y="561"/>
                    <a:pt x="1775" y="49"/>
                    <a:pt x="1195" y="15"/>
                  </a:cubicBezTo>
                  <a:cubicBezTo>
                    <a:pt x="1142" y="5"/>
                    <a:pt x="1089" y="0"/>
                    <a:pt x="103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2"/>
            <p:cNvSpPr/>
            <p:nvPr/>
          </p:nvSpPr>
          <p:spPr>
            <a:xfrm>
              <a:off x="3848375" y="4566250"/>
              <a:ext cx="54600" cy="50800"/>
            </a:xfrm>
            <a:custGeom>
              <a:avLst/>
              <a:gdLst/>
              <a:ahLst/>
              <a:cxnLst/>
              <a:rect l="l" t="t" r="r" b="b"/>
              <a:pathLst>
                <a:path w="2184" h="2032" extrusionOk="0">
                  <a:moveTo>
                    <a:pt x="1036" y="1"/>
                  </a:moveTo>
                  <a:cubicBezTo>
                    <a:pt x="553" y="1"/>
                    <a:pt x="133" y="410"/>
                    <a:pt x="102" y="903"/>
                  </a:cubicBezTo>
                  <a:cubicBezTo>
                    <a:pt x="0" y="1449"/>
                    <a:pt x="444" y="1961"/>
                    <a:pt x="990" y="2029"/>
                  </a:cubicBezTo>
                  <a:cubicBezTo>
                    <a:pt x="1011" y="2030"/>
                    <a:pt x="1033" y="2031"/>
                    <a:pt x="1054" y="2031"/>
                  </a:cubicBezTo>
                  <a:cubicBezTo>
                    <a:pt x="1544" y="2031"/>
                    <a:pt x="2018" y="1663"/>
                    <a:pt x="2116" y="1108"/>
                  </a:cubicBezTo>
                  <a:cubicBezTo>
                    <a:pt x="2184" y="562"/>
                    <a:pt x="1774" y="50"/>
                    <a:pt x="1194" y="16"/>
                  </a:cubicBezTo>
                  <a:cubicBezTo>
                    <a:pt x="1141" y="6"/>
                    <a:pt x="1088" y="1"/>
                    <a:pt x="103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2"/>
            <p:cNvSpPr/>
            <p:nvPr/>
          </p:nvSpPr>
          <p:spPr>
            <a:xfrm>
              <a:off x="3955000" y="4577525"/>
              <a:ext cx="53775" cy="50925"/>
            </a:xfrm>
            <a:custGeom>
              <a:avLst/>
              <a:gdLst/>
              <a:ahLst/>
              <a:cxnLst/>
              <a:rect l="l" t="t" r="r" b="b"/>
              <a:pathLst>
                <a:path w="2151" h="2037" extrusionOk="0">
                  <a:moveTo>
                    <a:pt x="1042" y="1"/>
                  </a:moveTo>
                  <a:cubicBezTo>
                    <a:pt x="542" y="1"/>
                    <a:pt x="100" y="392"/>
                    <a:pt x="69" y="930"/>
                  </a:cubicBezTo>
                  <a:cubicBezTo>
                    <a:pt x="0" y="1476"/>
                    <a:pt x="410" y="1987"/>
                    <a:pt x="956" y="2022"/>
                  </a:cubicBezTo>
                  <a:cubicBezTo>
                    <a:pt x="1009" y="2032"/>
                    <a:pt x="1062" y="2036"/>
                    <a:pt x="1114" y="2036"/>
                  </a:cubicBezTo>
                  <a:cubicBezTo>
                    <a:pt x="1597" y="2036"/>
                    <a:pt x="2017" y="1627"/>
                    <a:pt x="2048" y="1134"/>
                  </a:cubicBezTo>
                  <a:cubicBezTo>
                    <a:pt x="2150" y="588"/>
                    <a:pt x="1707" y="76"/>
                    <a:pt x="1161" y="8"/>
                  </a:cubicBezTo>
                  <a:cubicBezTo>
                    <a:pt x="1121" y="3"/>
                    <a:pt x="1081" y="1"/>
                    <a:pt x="1042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2"/>
            <p:cNvSpPr/>
            <p:nvPr/>
          </p:nvSpPr>
          <p:spPr>
            <a:xfrm>
              <a:off x="4060775" y="4591175"/>
              <a:ext cx="54625" cy="50075"/>
            </a:xfrm>
            <a:custGeom>
              <a:avLst/>
              <a:gdLst/>
              <a:ahLst/>
              <a:cxnLst/>
              <a:rect l="l" t="t" r="r" b="b"/>
              <a:pathLst>
                <a:path w="2185" h="2003" extrusionOk="0">
                  <a:moveTo>
                    <a:pt x="1083" y="1"/>
                  </a:moveTo>
                  <a:cubicBezTo>
                    <a:pt x="610" y="1"/>
                    <a:pt x="166" y="390"/>
                    <a:pt x="103" y="895"/>
                  </a:cubicBezTo>
                  <a:cubicBezTo>
                    <a:pt x="1" y="1441"/>
                    <a:pt x="444" y="1953"/>
                    <a:pt x="990" y="1987"/>
                  </a:cubicBezTo>
                  <a:cubicBezTo>
                    <a:pt x="1044" y="1997"/>
                    <a:pt x="1096" y="2002"/>
                    <a:pt x="1149" y="2002"/>
                  </a:cubicBezTo>
                  <a:cubicBezTo>
                    <a:pt x="1632" y="2002"/>
                    <a:pt x="2051" y="1593"/>
                    <a:pt x="2082" y="1100"/>
                  </a:cubicBezTo>
                  <a:cubicBezTo>
                    <a:pt x="2185" y="554"/>
                    <a:pt x="1741" y="42"/>
                    <a:pt x="1195" y="8"/>
                  </a:cubicBezTo>
                  <a:cubicBezTo>
                    <a:pt x="1157" y="3"/>
                    <a:pt x="1120" y="1"/>
                    <a:pt x="108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2"/>
            <p:cNvSpPr/>
            <p:nvPr/>
          </p:nvSpPr>
          <p:spPr>
            <a:xfrm>
              <a:off x="4168275" y="4604650"/>
              <a:ext cx="54625" cy="50775"/>
            </a:xfrm>
            <a:custGeom>
              <a:avLst/>
              <a:gdLst/>
              <a:ahLst/>
              <a:cxnLst/>
              <a:rect l="l" t="t" r="r" b="b"/>
              <a:pathLst>
                <a:path w="2185" h="2031" extrusionOk="0">
                  <a:moveTo>
                    <a:pt x="1036" y="0"/>
                  </a:moveTo>
                  <a:cubicBezTo>
                    <a:pt x="553" y="0"/>
                    <a:pt x="133" y="410"/>
                    <a:pt x="103" y="902"/>
                  </a:cubicBezTo>
                  <a:cubicBezTo>
                    <a:pt x="0" y="1448"/>
                    <a:pt x="444" y="1960"/>
                    <a:pt x="990" y="2028"/>
                  </a:cubicBezTo>
                  <a:cubicBezTo>
                    <a:pt x="1011" y="2030"/>
                    <a:pt x="1033" y="2031"/>
                    <a:pt x="1054" y="2031"/>
                  </a:cubicBezTo>
                  <a:cubicBezTo>
                    <a:pt x="1544" y="2031"/>
                    <a:pt x="2016" y="1663"/>
                    <a:pt x="2082" y="1107"/>
                  </a:cubicBezTo>
                  <a:cubicBezTo>
                    <a:pt x="2184" y="561"/>
                    <a:pt x="1740" y="49"/>
                    <a:pt x="1194" y="15"/>
                  </a:cubicBezTo>
                  <a:cubicBezTo>
                    <a:pt x="1141" y="5"/>
                    <a:pt x="1088" y="0"/>
                    <a:pt x="103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2"/>
            <p:cNvSpPr/>
            <p:nvPr/>
          </p:nvSpPr>
          <p:spPr>
            <a:xfrm>
              <a:off x="4274900" y="4617450"/>
              <a:ext cx="54625" cy="50775"/>
            </a:xfrm>
            <a:custGeom>
              <a:avLst/>
              <a:gdLst/>
              <a:ahLst/>
              <a:cxnLst/>
              <a:rect l="l" t="t" r="r" b="b"/>
              <a:pathLst>
                <a:path w="2185" h="2031" extrusionOk="0">
                  <a:moveTo>
                    <a:pt x="1036" y="0"/>
                  </a:moveTo>
                  <a:cubicBezTo>
                    <a:pt x="553" y="0"/>
                    <a:pt x="134" y="410"/>
                    <a:pt x="103" y="902"/>
                  </a:cubicBezTo>
                  <a:cubicBezTo>
                    <a:pt x="1" y="1448"/>
                    <a:pt x="444" y="1960"/>
                    <a:pt x="990" y="2028"/>
                  </a:cubicBezTo>
                  <a:cubicBezTo>
                    <a:pt x="1012" y="2030"/>
                    <a:pt x="1033" y="2030"/>
                    <a:pt x="1055" y="2030"/>
                  </a:cubicBezTo>
                  <a:cubicBezTo>
                    <a:pt x="1544" y="2030"/>
                    <a:pt x="2017" y="1663"/>
                    <a:pt x="2082" y="1107"/>
                  </a:cubicBezTo>
                  <a:cubicBezTo>
                    <a:pt x="2184" y="561"/>
                    <a:pt x="1741" y="49"/>
                    <a:pt x="1195" y="15"/>
                  </a:cubicBezTo>
                  <a:cubicBezTo>
                    <a:pt x="1142" y="5"/>
                    <a:pt x="1089" y="0"/>
                    <a:pt x="103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2"/>
            <p:cNvSpPr/>
            <p:nvPr/>
          </p:nvSpPr>
          <p:spPr>
            <a:xfrm>
              <a:off x="4381525" y="4630425"/>
              <a:ext cx="53775" cy="50600"/>
            </a:xfrm>
            <a:custGeom>
              <a:avLst/>
              <a:gdLst/>
              <a:ahLst/>
              <a:cxnLst/>
              <a:rect l="l" t="t" r="r" b="b"/>
              <a:pathLst>
                <a:path w="2151" h="2024" extrusionOk="0">
                  <a:moveTo>
                    <a:pt x="1076" y="0"/>
                  </a:moveTo>
                  <a:cubicBezTo>
                    <a:pt x="577" y="0"/>
                    <a:pt x="135" y="389"/>
                    <a:pt x="103" y="895"/>
                  </a:cubicBezTo>
                  <a:cubicBezTo>
                    <a:pt x="1" y="1441"/>
                    <a:pt x="444" y="1953"/>
                    <a:pt x="990" y="2021"/>
                  </a:cubicBezTo>
                  <a:cubicBezTo>
                    <a:pt x="1012" y="2023"/>
                    <a:pt x="1034" y="2023"/>
                    <a:pt x="1055" y="2023"/>
                  </a:cubicBezTo>
                  <a:cubicBezTo>
                    <a:pt x="1545" y="2023"/>
                    <a:pt x="2018" y="1655"/>
                    <a:pt x="2117" y="1100"/>
                  </a:cubicBezTo>
                  <a:cubicBezTo>
                    <a:pt x="2151" y="554"/>
                    <a:pt x="1741" y="42"/>
                    <a:pt x="1195" y="8"/>
                  </a:cubicBezTo>
                  <a:cubicBezTo>
                    <a:pt x="1155" y="3"/>
                    <a:pt x="1115" y="0"/>
                    <a:pt x="107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2"/>
            <p:cNvSpPr/>
            <p:nvPr/>
          </p:nvSpPr>
          <p:spPr>
            <a:xfrm>
              <a:off x="4489875" y="4642175"/>
              <a:ext cx="52050" cy="50250"/>
            </a:xfrm>
            <a:custGeom>
              <a:avLst/>
              <a:gdLst/>
              <a:ahLst/>
              <a:cxnLst/>
              <a:rect l="l" t="t" r="r" b="b"/>
              <a:pathLst>
                <a:path w="2082" h="2010" extrusionOk="0">
                  <a:moveTo>
                    <a:pt x="968" y="1"/>
                  </a:moveTo>
                  <a:cubicBezTo>
                    <a:pt x="485" y="1"/>
                    <a:pt x="65" y="410"/>
                    <a:pt x="35" y="903"/>
                  </a:cubicBezTo>
                  <a:cubicBezTo>
                    <a:pt x="1" y="1449"/>
                    <a:pt x="376" y="1961"/>
                    <a:pt x="922" y="1995"/>
                  </a:cubicBezTo>
                  <a:cubicBezTo>
                    <a:pt x="975" y="2005"/>
                    <a:pt x="1028" y="2010"/>
                    <a:pt x="1080" y="2010"/>
                  </a:cubicBezTo>
                  <a:cubicBezTo>
                    <a:pt x="1563" y="2010"/>
                    <a:pt x="1986" y="1600"/>
                    <a:pt x="2048" y="1108"/>
                  </a:cubicBezTo>
                  <a:cubicBezTo>
                    <a:pt x="2082" y="596"/>
                    <a:pt x="1707" y="84"/>
                    <a:pt x="1127" y="16"/>
                  </a:cubicBezTo>
                  <a:cubicBezTo>
                    <a:pt x="1073" y="6"/>
                    <a:pt x="1020" y="1"/>
                    <a:pt x="96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2"/>
            <p:cNvSpPr/>
            <p:nvPr/>
          </p:nvSpPr>
          <p:spPr>
            <a:xfrm>
              <a:off x="3603525" y="4642550"/>
              <a:ext cx="22200" cy="26475"/>
            </a:xfrm>
            <a:custGeom>
              <a:avLst/>
              <a:gdLst/>
              <a:ahLst/>
              <a:cxnLst/>
              <a:rect l="l" t="t" r="r" b="b"/>
              <a:pathLst>
                <a:path w="888" h="1059" extrusionOk="0">
                  <a:moveTo>
                    <a:pt x="1" y="1"/>
                  </a:moveTo>
                  <a:lnTo>
                    <a:pt x="1" y="1"/>
                  </a:lnTo>
                  <a:cubicBezTo>
                    <a:pt x="240" y="376"/>
                    <a:pt x="547" y="717"/>
                    <a:pt x="854" y="1058"/>
                  </a:cubicBezTo>
                  <a:cubicBezTo>
                    <a:pt x="888" y="547"/>
                    <a:pt x="547" y="69"/>
                    <a:pt x="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2"/>
            <p:cNvSpPr/>
            <p:nvPr/>
          </p:nvSpPr>
          <p:spPr>
            <a:xfrm>
              <a:off x="3681150" y="4654975"/>
              <a:ext cx="52075" cy="50250"/>
            </a:xfrm>
            <a:custGeom>
              <a:avLst/>
              <a:gdLst/>
              <a:ahLst/>
              <a:cxnLst/>
              <a:rect l="l" t="t" r="r" b="b"/>
              <a:pathLst>
                <a:path w="2083" h="2010" extrusionOk="0">
                  <a:moveTo>
                    <a:pt x="1003" y="1"/>
                  </a:moveTo>
                  <a:cubicBezTo>
                    <a:pt x="519" y="1"/>
                    <a:pt x="97" y="410"/>
                    <a:pt x="35" y="903"/>
                  </a:cubicBezTo>
                  <a:cubicBezTo>
                    <a:pt x="1" y="1449"/>
                    <a:pt x="376" y="1960"/>
                    <a:pt x="956" y="1995"/>
                  </a:cubicBezTo>
                  <a:cubicBezTo>
                    <a:pt x="1010" y="2005"/>
                    <a:pt x="1063" y="2009"/>
                    <a:pt x="1115" y="2009"/>
                  </a:cubicBezTo>
                  <a:cubicBezTo>
                    <a:pt x="1598" y="2009"/>
                    <a:pt x="2018" y="1600"/>
                    <a:pt x="2048" y="1107"/>
                  </a:cubicBezTo>
                  <a:cubicBezTo>
                    <a:pt x="2082" y="561"/>
                    <a:pt x="1707" y="50"/>
                    <a:pt x="1161" y="15"/>
                  </a:cubicBezTo>
                  <a:cubicBezTo>
                    <a:pt x="1108" y="5"/>
                    <a:pt x="1055" y="1"/>
                    <a:pt x="100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2"/>
            <p:cNvSpPr/>
            <p:nvPr/>
          </p:nvSpPr>
          <p:spPr>
            <a:xfrm>
              <a:off x="3786950" y="4667775"/>
              <a:ext cx="52900" cy="50050"/>
            </a:xfrm>
            <a:custGeom>
              <a:avLst/>
              <a:gdLst/>
              <a:ahLst/>
              <a:cxnLst/>
              <a:rect l="l" t="t" r="r" b="b"/>
              <a:pathLst>
                <a:path w="2116" h="2002" extrusionOk="0">
                  <a:moveTo>
                    <a:pt x="993" y="1"/>
                  </a:moveTo>
                  <a:cubicBezTo>
                    <a:pt x="485" y="1"/>
                    <a:pt x="65" y="410"/>
                    <a:pt x="34" y="903"/>
                  </a:cubicBezTo>
                  <a:cubicBezTo>
                    <a:pt x="0" y="1448"/>
                    <a:pt x="376" y="1960"/>
                    <a:pt x="922" y="1994"/>
                  </a:cubicBezTo>
                  <a:cubicBezTo>
                    <a:pt x="964" y="1999"/>
                    <a:pt x="1006" y="2002"/>
                    <a:pt x="1048" y="2002"/>
                  </a:cubicBezTo>
                  <a:cubicBezTo>
                    <a:pt x="1574" y="2002"/>
                    <a:pt x="2016" y="1613"/>
                    <a:pt x="2048" y="1107"/>
                  </a:cubicBezTo>
                  <a:cubicBezTo>
                    <a:pt x="2116" y="561"/>
                    <a:pt x="1706" y="49"/>
                    <a:pt x="1160" y="15"/>
                  </a:cubicBezTo>
                  <a:cubicBezTo>
                    <a:pt x="1104" y="5"/>
                    <a:pt x="1048" y="1"/>
                    <a:pt x="99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2"/>
            <p:cNvSpPr/>
            <p:nvPr/>
          </p:nvSpPr>
          <p:spPr>
            <a:xfrm>
              <a:off x="3893575" y="4680575"/>
              <a:ext cx="52925" cy="50050"/>
            </a:xfrm>
            <a:custGeom>
              <a:avLst/>
              <a:gdLst/>
              <a:ahLst/>
              <a:cxnLst/>
              <a:rect l="l" t="t" r="r" b="b"/>
              <a:pathLst>
                <a:path w="2117" h="2002" extrusionOk="0">
                  <a:moveTo>
                    <a:pt x="993" y="0"/>
                  </a:moveTo>
                  <a:cubicBezTo>
                    <a:pt x="485" y="0"/>
                    <a:pt x="65" y="410"/>
                    <a:pt x="35" y="902"/>
                  </a:cubicBezTo>
                  <a:cubicBezTo>
                    <a:pt x="1" y="1448"/>
                    <a:pt x="376" y="1960"/>
                    <a:pt x="922" y="1994"/>
                  </a:cubicBezTo>
                  <a:cubicBezTo>
                    <a:pt x="964" y="1999"/>
                    <a:pt x="1007" y="2002"/>
                    <a:pt x="1048" y="2002"/>
                  </a:cubicBezTo>
                  <a:cubicBezTo>
                    <a:pt x="1574" y="2002"/>
                    <a:pt x="2016" y="1613"/>
                    <a:pt x="2048" y="1107"/>
                  </a:cubicBezTo>
                  <a:cubicBezTo>
                    <a:pt x="2116" y="561"/>
                    <a:pt x="1707" y="49"/>
                    <a:pt x="1161" y="15"/>
                  </a:cubicBezTo>
                  <a:cubicBezTo>
                    <a:pt x="1104" y="5"/>
                    <a:pt x="1048" y="0"/>
                    <a:pt x="993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2"/>
            <p:cNvSpPr/>
            <p:nvPr/>
          </p:nvSpPr>
          <p:spPr>
            <a:xfrm>
              <a:off x="4000200" y="4692700"/>
              <a:ext cx="52075" cy="50725"/>
            </a:xfrm>
            <a:custGeom>
              <a:avLst/>
              <a:gdLst/>
              <a:ahLst/>
              <a:cxnLst/>
              <a:rect l="l" t="t" r="r" b="b"/>
              <a:pathLst>
                <a:path w="2083" h="2029" extrusionOk="0">
                  <a:moveTo>
                    <a:pt x="1043" y="1"/>
                  </a:moveTo>
                  <a:cubicBezTo>
                    <a:pt x="513" y="1"/>
                    <a:pt x="67" y="421"/>
                    <a:pt x="35" y="929"/>
                  </a:cubicBezTo>
                  <a:cubicBezTo>
                    <a:pt x="1" y="1475"/>
                    <a:pt x="376" y="1987"/>
                    <a:pt x="922" y="2021"/>
                  </a:cubicBezTo>
                  <a:cubicBezTo>
                    <a:pt x="965" y="2026"/>
                    <a:pt x="1007" y="2029"/>
                    <a:pt x="1048" y="2029"/>
                  </a:cubicBezTo>
                  <a:cubicBezTo>
                    <a:pt x="1570" y="2029"/>
                    <a:pt x="1985" y="1640"/>
                    <a:pt x="2048" y="1134"/>
                  </a:cubicBezTo>
                  <a:cubicBezTo>
                    <a:pt x="2082" y="588"/>
                    <a:pt x="1707" y="76"/>
                    <a:pt x="1161" y="8"/>
                  </a:cubicBezTo>
                  <a:cubicBezTo>
                    <a:pt x="1121" y="3"/>
                    <a:pt x="1082" y="1"/>
                    <a:pt x="104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2"/>
            <p:cNvSpPr/>
            <p:nvPr/>
          </p:nvSpPr>
          <p:spPr>
            <a:xfrm>
              <a:off x="4106850" y="4706175"/>
              <a:ext cx="52050" cy="50050"/>
            </a:xfrm>
            <a:custGeom>
              <a:avLst/>
              <a:gdLst/>
              <a:ahLst/>
              <a:cxnLst/>
              <a:rect l="l" t="t" r="r" b="b"/>
              <a:pathLst>
                <a:path w="2082" h="2002" extrusionOk="0">
                  <a:moveTo>
                    <a:pt x="993" y="0"/>
                  </a:moveTo>
                  <a:cubicBezTo>
                    <a:pt x="485" y="0"/>
                    <a:pt x="65" y="409"/>
                    <a:pt x="34" y="902"/>
                  </a:cubicBezTo>
                  <a:cubicBezTo>
                    <a:pt x="0" y="1448"/>
                    <a:pt x="376" y="1960"/>
                    <a:pt x="922" y="1994"/>
                  </a:cubicBezTo>
                  <a:cubicBezTo>
                    <a:pt x="964" y="1999"/>
                    <a:pt x="1006" y="2001"/>
                    <a:pt x="1047" y="2001"/>
                  </a:cubicBezTo>
                  <a:cubicBezTo>
                    <a:pt x="1570" y="2001"/>
                    <a:pt x="1984" y="1613"/>
                    <a:pt x="2048" y="1107"/>
                  </a:cubicBezTo>
                  <a:cubicBezTo>
                    <a:pt x="2082" y="561"/>
                    <a:pt x="1706" y="49"/>
                    <a:pt x="1160" y="15"/>
                  </a:cubicBezTo>
                  <a:cubicBezTo>
                    <a:pt x="1104" y="5"/>
                    <a:pt x="1048" y="0"/>
                    <a:pt x="993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2"/>
            <p:cNvSpPr/>
            <p:nvPr/>
          </p:nvSpPr>
          <p:spPr>
            <a:xfrm>
              <a:off x="4213475" y="4718950"/>
              <a:ext cx="52925" cy="50075"/>
            </a:xfrm>
            <a:custGeom>
              <a:avLst/>
              <a:gdLst/>
              <a:ahLst/>
              <a:cxnLst/>
              <a:rect l="l" t="t" r="r" b="b"/>
              <a:pathLst>
                <a:path w="2117" h="2003" extrusionOk="0">
                  <a:moveTo>
                    <a:pt x="993" y="1"/>
                  </a:moveTo>
                  <a:cubicBezTo>
                    <a:pt x="485" y="1"/>
                    <a:pt x="66" y="410"/>
                    <a:pt x="35" y="903"/>
                  </a:cubicBezTo>
                  <a:cubicBezTo>
                    <a:pt x="1" y="1449"/>
                    <a:pt x="376" y="1961"/>
                    <a:pt x="922" y="1995"/>
                  </a:cubicBezTo>
                  <a:cubicBezTo>
                    <a:pt x="965" y="2000"/>
                    <a:pt x="1007" y="2002"/>
                    <a:pt x="1048" y="2002"/>
                  </a:cubicBezTo>
                  <a:cubicBezTo>
                    <a:pt x="1570" y="2002"/>
                    <a:pt x="1985" y="1614"/>
                    <a:pt x="2048" y="1108"/>
                  </a:cubicBezTo>
                  <a:cubicBezTo>
                    <a:pt x="2116" y="562"/>
                    <a:pt x="1707" y="50"/>
                    <a:pt x="1161" y="16"/>
                  </a:cubicBezTo>
                  <a:cubicBezTo>
                    <a:pt x="1104" y="6"/>
                    <a:pt x="1048" y="1"/>
                    <a:pt x="99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2"/>
            <p:cNvSpPr/>
            <p:nvPr/>
          </p:nvSpPr>
          <p:spPr>
            <a:xfrm>
              <a:off x="4320125" y="4731750"/>
              <a:ext cx="52900" cy="50250"/>
            </a:xfrm>
            <a:custGeom>
              <a:avLst/>
              <a:gdLst/>
              <a:ahLst/>
              <a:cxnLst/>
              <a:rect l="l" t="t" r="r" b="b"/>
              <a:pathLst>
                <a:path w="2116" h="2010" extrusionOk="0">
                  <a:moveTo>
                    <a:pt x="968" y="1"/>
                  </a:moveTo>
                  <a:cubicBezTo>
                    <a:pt x="485" y="1"/>
                    <a:pt x="65" y="410"/>
                    <a:pt x="34" y="903"/>
                  </a:cubicBezTo>
                  <a:cubicBezTo>
                    <a:pt x="0" y="1449"/>
                    <a:pt x="375" y="1961"/>
                    <a:pt x="921" y="1995"/>
                  </a:cubicBezTo>
                  <a:cubicBezTo>
                    <a:pt x="978" y="2005"/>
                    <a:pt x="1034" y="2009"/>
                    <a:pt x="1088" y="2009"/>
                  </a:cubicBezTo>
                  <a:cubicBezTo>
                    <a:pt x="1591" y="2009"/>
                    <a:pt x="1986" y="1600"/>
                    <a:pt x="2047" y="1107"/>
                  </a:cubicBezTo>
                  <a:cubicBezTo>
                    <a:pt x="2116" y="562"/>
                    <a:pt x="1706" y="50"/>
                    <a:pt x="1126" y="16"/>
                  </a:cubicBezTo>
                  <a:cubicBezTo>
                    <a:pt x="1073" y="6"/>
                    <a:pt x="1020" y="1"/>
                    <a:pt x="96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2"/>
            <p:cNvSpPr/>
            <p:nvPr/>
          </p:nvSpPr>
          <p:spPr>
            <a:xfrm>
              <a:off x="4426750" y="4744550"/>
              <a:ext cx="52050" cy="49875"/>
            </a:xfrm>
            <a:custGeom>
              <a:avLst/>
              <a:gdLst/>
              <a:ahLst/>
              <a:cxnLst/>
              <a:rect l="l" t="t" r="r" b="b"/>
              <a:pathLst>
                <a:path w="2082" h="1995" extrusionOk="0">
                  <a:moveTo>
                    <a:pt x="993" y="1"/>
                  </a:moveTo>
                  <a:cubicBezTo>
                    <a:pt x="485" y="1"/>
                    <a:pt x="65" y="410"/>
                    <a:pt x="35" y="903"/>
                  </a:cubicBezTo>
                  <a:cubicBezTo>
                    <a:pt x="0" y="1414"/>
                    <a:pt x="308" y="1824"/>
                    <a:pt x="751" y="1995"/>
                  </a:cubicBezTo>
                  <a:cubicBezTo>
                    <a:pt x="1195" y="1722"/>
                    <a:pt x="1604" y="1414"/>
                    <a:pt x="2048" y="1073"/>
                  </a:cubicBezTo>
                  <a:cubicBezTo>
                    <a:pt x="2082" y="527"/>
                    <a:pt x="1707" y="50"/>
                    <a:pt x="1161" y="15"/>
                  </a:cubicBezTo>
                  <a:cubicBezTo>
                    <a:pt x="1104" y="5"/>
                    <a:pt x="1048" y="1"/>
                    <a:pt x="99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2"/>
            <p:cNvSpPr/>
            <p:nvPr/>
          </p:nvSpPr>
          <p:spPr>
            <a:xfrm>
              <a:off x="3719550" y="4751675"/>
              <a:ext cx="52050" cy="49575"/>
            </a:xfrm>
            <a:custGeom>
              <a:avLst/>
              <a:gdLst/>
              <a:ahLst/>
              <a:cxnLst/>
              <a:rect l="l" t="t" r="r" b="b"/>
              <a:pathLst>
                <a:path w="2082" h="1983" extrusionOk="0">
                  <a:moveTo>
                    <a:pt x="1049" y="1"/>
                  </a:moveTo>
                  <a:cubicBezTo>
                    <a:pt x="570" y="1"/>
                    <a:pt x="162" y="299"/>
                    <a:pt x="0" y="720"/>
                  </a:cubicBezTo>
                  <a:cubicBezTo>
                    <a:pt x="444" y="1164"/>
                    <a:pt x="888" y="1539"/>
                    <a:pt x="1331" y="1983"/>
                  </a:cubicBezTo>
                  <a:cubicBezTo>
                    <a:pt x="1707" y="1812"/>
                    <a:pt x="1980" y="1505"/>
                    <a:pt x="2014" y="1129"/>
                  </a:cubicBezTo>
                  <a:cubicBezTo>
                    <a:pt x="2082" y="583"/>
                    <a:pt x="1672" y="72"/>
                    <a:pt x="1127" y="3"/>
                  </a:cubicBezTo>
                  <a:cubicBezTo>
                    <a:pt x="1101" y="2"/>
                    <a:pt x="1075" y="1"/>
                    <a:pt x="1049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2"/>
            <p:cNvSpPr/>
            <p:nvPr/>
          </p:nvSpPr>
          <p:spPr>
            <a:xfrm>
              <a:off x="3825325" y="4764350"/>
              <a:ext cx="52925" cy="50925"/>
            </a:xfrm>
            <a:custGeom>
              <a:avLst/>
              <a:gdLst/>
              <a:ahLst/>
              <a:cxnLst/>
              <a:rect l="l" t="t" r="r" b="b"/>
              <a:pathLst>
                <a:path w="2117" h="2037" extrusionOk="0">
                  <a:moveTo>
                    <a:pt x="1076" y="1"/>
                  </a:moveTo>
                  <a:cubicBezTo>
                    <a:pt x="577" y="1"/>
                    <a:pt x="132" y="392"/>
                    <a:pt x="69" y="930"/>
                  </a:cubicBezTo>
                  <a:cubicBezTo>
                    <a:pt x="1" y="1476"/>
                    <a:pt x="410" y="1987"/>
                    <a:pt x="990" y="2021"/>
                  </a:cubicBezTo>
                  <a:cubicBezTo>
                    <a:pt x="1044" y="2031"/>
                    <a:pt x="1097" y="2036"/>
                    <a:pt x="1149" y="2036"/>
                  </a:cubicBezTo>
                  <a:cubicBezTo>
                    <a:pt x="1632" y="2036"/>
                    <a:pt x="2051" y="1627"/>
                    <a:pt x="2082" y="1134"/>
                  </a:cubicBezTo>
                  <a:cubicBezTo>
                    <a:pt x="2116" y="588"/>
                    <a:pt x="1741" y="76"/>
                    <a:pt x="1195" y="8"/>
                  </a:cubicBezTo>
                  <a:cubicBezTo>
                    <a:pt x="1155" y="3"/>
                    <a:pt x="1115" y="1"/>
                    <a:pt x="107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2"/>
            <p:cNvSpPr/>
            <p:nvPr/>
          </p:nvSpPr>
          <p:spPr>
            <a:xfrm>
              <a:off x="3931100" y="4777150"/>
              <a:ext cx="53775" cy="50925"/>
            </a:xfrm>
            <a:custGeom>
              <a:avLst/>
              <a:gdLst/>
              <a:ahLst/>
              <a:cxnLst/>
              <a:rect l="l" t="t" r="r" b="b"/>
              <a:pathLst>
                <a:path w="2151" h="2037" extrusionOk="0">
                  <a:moveTo>
                    <a:pt x="1069" y="1"/>
                  </a:moveTo>
                  <a:cubicBezTo>
                    <a:pt x="543" y="1"/>
                    <a:pt x="101" y="392"/>
                    <a:pt x="69" y="929"/>
                  </a:cubicBezTo>
                  <a:cubicBezTo>
                    <a:pt x="1" y="1475"/>
                    <a:pt x="410" y="1987"/>
                    <a:pt x="956" y="2021"/>
                  </a:cubicBezTo>
                  <a:cubicBezTo>
                    <a:pt x="1013" y="2031"/>
                    <a:pt x="1069" y="2036"/>
                    <a:pt x="1124" y="2036"/>
                  </a:cubicBezTo>
                  <a:cubicBezTo>
                    <a:pt x="1632" y="2036"/>
                    <a:pt x="2052" y="1627"/>
                    <a:pt x="2082" y="1134"/>
                  </a:cubicBezTo>
                  <a:cubicBezTo>
                    <a:pt x="2151" y="588"/>
                    <a:pt x="1775" y="76"/>
                    <a:pt x="1195" y="8"/>
                  </a:cubicBezTo>
                  <a:cubicBezTo>
                    <a:pt x="1153" y="3"/>
                    <a:pt x="1111" y="1"/>
                    <a:pt x="1069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2"/>
            <p:cNvSpPr/>
            <p:nvPr/>
          </p:nvSpPr>
          <p:spPr>
            <a:xfrm>
              <a:off x="4037750" y="4789950"/>
              <a:ext cx="53775" cy="50600"/>
            </a:xfrm>
            <a:custGeom>
              <a:avLst/>
              <a:gdLst/>
              <a:ahLst/>
              <a:cxnLst/>
              <a:rect l="l" t="t" r="r" b="b"/>
              <a:pathLst>
                <a:path w="2151" h="2024" extrusionOk="0">
                  <a:moveTo>
                    <a:pt x="1069" y="0"/>
                  </a:moveTo>
                  <a:cubicBezTo>
                    <a:pt x="542" y="0"/>
                    <a:pt x="100" y="392"/>
                    <a:pt x="69" y="929"/>
                  </a:cubicBezTo>
                  <a:cubicBezTo>
                    <a:pt x="0" y="1475"/>
                    <a:pt x="410" y="1987"/>
                    <a:pt x="956" y="2021"/>
                  </a:cubicBezTo>
                  <a:cubicBezTo>
                    <a:pt x="980" y="2023"/>
                    <a:pt x="1005" y="2023"/>
                    <a:pt x="1029" y="2023"/>
                  </a:cubicBezTo>
                  <a:cubicBezTo>
                    <a:pt x="1578" y="2023"/>
                    <a:pt x="2049" y="1657"/>
                    <a:pt x="2082" y="1134"/>
                  </a:cubicBezTo>
                  <a:cubicBezTo>
                    <a:pt x="2150" y="588"/>
                    <a:pt x="1741" y="76"/>
                    <a:pt x="1195" y="8"/>
                  </a:cubicBezTo>
                  <a:cubicBezTo>
                    <a:pt x="1152" y="3"/>
                    <a:pt x="1110" y="0"/>
                    <a:pt x="1069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32"/>
            <p:cNvSpPr/>
            <p:nvPr/>
          </p:nvSpPr>
          <p:spPr>
            <a:xfrm>
              <a:off x="4144375" y="4802750"/>
              <a:ext cx="53775" cy="50900"/>
            </a:xfrm>
            <a:custGeom>
              <a:avLst/>
              <a:gdLst/>
              <a:ahLst/>
              <a:cxnLst/>
              <a:rect l="l" t="t" r="r" b="b"/>
              <a:pathLst>
                <a:path w="2151" h="2036" extrusionOk="0">
                  <a:moveTo>
                    <a:pt x="1069" y="0"/>
                  </a:moveTo>
                  <a:cubicBezTo>
                    <a:pt x="543" y="0"/>
                    <a:pt x="101" y="391"/>
                    <a:pt x="69" y="929"/>
                  </a:cubicBezTo>
                  <a:cubicBezTo>
                    <a:pt x="1" y="1475"/>
                    <a:pt x="410" y="1987"/>
                    <a:pt x="956" y="2021"/>
                  </a:cubicBezTo>
                  <a:cubicBezTo>
                    <a:pt x="1013" y="2031"/>
                    <a:pt x="1069" y="2036"/>
                    <a:pt x="1124" y="2036"/>
                  </a:cubicBezTo>
                  <a:cubicBezTo>
                    <a:pt x="1632" y="2036"/>
                    <a:pt x="2051" y="1626"/>
                    <a:pt x="2082" y="1134"/>
                  </a:cubicBezTo>
                  <a:cubicBezTo>
                    <a:pt x="2150" y="588"/>
                    <a:pt x="1775" y="76"/>
                    <a:pt x="1195" y="8"/>
                  </a:cubicBezTo>
                  <a:cubicBezTo>
                    <a:pt x="1153" y="3"/>
                    <a:pt x="1111" y="0"/>
                    <a:pt x="1069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32"/>
            <p:cNvSpPr/>
            <p:nvPr/>
          </p:nvSpPr>
          <p:spPr>
            <a:xfrm>
              <a:off x="4251025" y="4815550"/>
              <a:ext cx="53750" cy="50900"/>
            </a:xfrm>
            <a:custGeom>
              <a:avLst/>
              <a:gdLst/>
              <a:ahLst/>
              <a:cxnLst/>
              <a:rect l="l" t="t" r="r" b="b"/>
              <a:pathLst>
                <a:path w="2150" h="2036" extrusionOk="0">
                  <a:moveTo>
                    <a:pt x="1068" y="0"/>
                  </a:moveTo>
                  <a:cubicBezTo>
                    <a:pt x="542" y="0"/>
                    <a:pt x="100" y="391"/>
                    <a:pt x="68" y="929"/>
                  </a:cubicBezTo>
                  <a:cubicBezTo>
                    <a:pt x="0" y="1475"/>
                    <a:pt x="410" y="1987"/>
                    <a:pt x="956" y="2021"/>
                  </a:cubicBezTo>
                  <a:cubicBezTo>
                    <a:pt x="1012" y="2031"/>
                    <a:pt x="1068" y="2036"/>
                    <a:pt x="1123" y="2036"/>
                  </a:cubicBezTo>
                  <a:cubicBezTo>
                    <a:pt x="1631" y="2036"/>
                    <a:pt x="2051" y="1626"/>
                    <a:pt x="2082" y="1134"/>
                  </a:cubicBezTo>
                  <a:cubicBezTo>
                    <a:pt x="2150" y="588"/>
                    <a:pt x="1740" y="76"/>
                    <a:pt x="1194" y="8"/>
                  </a:cubicBezTo>
                  <a:cubicBezTo>
                    <a:pt x="1152" y="3"/>
                    <a:pt x="1110" y="0"/>
                    <a:pt x="1068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32"/>
            <p:cNvSpPr/>
            <p:nvPr/>
          </p:nvSpPr>
          <p:spPr>
            <a:xfrm>
              <a:off x="4360200" y="4827600"/>
              <a:ext cx="29900" cy="19725"/>
            </a:xfrm>
            <a:custGeom>
              <a:avLst/>
              <a:gdLst/>
              <a:ahLst/>
              <a:cxnLst/>
              <a:rect l="l" t="t" r="r" b="b"/>
              <a:pathLst>
                <a:path w="1196" h="789" extrusionOk="0">
                  <a:moveTo>
                    <a:pt x="1027" y="1"/>
                  </a:moveTo>
                  <a:cubicBezTo>
                    <a:pt x="572" y="1"/>
                    <a:pt x="131" y="332"/>
                    <a:pt x="1" y="788"/>
                  </a:cubicBezTo>
                  <a:cubicBezTo>
                    <a:pt x="410" y="549"/>
                    <a:pt x="820" y="310"/>
                    <a:pt x="1195" y="37"/>
                  </a:cubicBezTo>
                  <a:cubicBezTo>
                    <a:pt x="1161" y="37"/>
                    <a:pt x="1127" y="3"/>
                    <a:pt x="1093" y="3"/>
                  </a:cubicBezTo>
                  <a:cubicBezTo>
                    <a:pt x="1071" y="2"/>
                    <a:pt x="1049" y="1"/>
                    <a:pt x="1027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2"/>
            <p:cNvSpPr/>
            <p:nvPr/>
          </p:nvSpPr>
          <p:spPr>
            <a:xfrm>
              <a:off x="3872250" y="4878775"/>
              <a:ext cx="51200" cy="45325"/>
            </a:xfrm>
            <a:custGeom>
              <a:avLst/>
              <a:gdLst/>
              <a:ahLst/>
              <a:cxnLst/>
              <a:rect l="l" t="t" r="r" b="b"/>
              <a:pathLst>
                <a:path w="2048" h="1813" extrusionOk="0">
                  <a:moveTo>
                    <a:pt x="969" y="0"/>
                  </a:moveTo>
                  <a:cubicBezTo>
                    <a:pt x="530" y="0"/>
                    <a:pt x="160" y="236"/>
                    <a:pt x="0" y="652"/>
                  </a:cubicBezTo>
                  <a:cubicBezTo>
                    <a:pt x="546" y="1062"/>
                    <a:pt x="1092" y="1403"/>
                    <a:pt x="1570" y="1812"/>
                  </a:cubicBezTo>
                  <a:cubicBezTo>
                    <a:pt x="1775" y="1642"/>
                    <a:pt x="1911" y="1403"/>
                    <a:pt x="1945" y="1130"/>
                  </a:cubicBezTo>
                  <a:cubicBezTo>
                    <a:pt x="2048" y="550"/>
                    <a:pt x="1604" y="38"/>
                    <a:pt x="1058" y="4"/>
                  </a:cubicBezTo>
                  <a:cubicBezTo>
                    <a:pt x="1028" y="2"/>
                    <a:pt x="998" y="0"/>
                    <a:pt x="969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2"/>
            <p:cNvSpPr/>
            <p:nvPr/>
          </p:nvSpPr>
          <p:spPr>
            <a:xfrm>
              <a:off x="3975475" y="4891475"/>
              <a:ext cx="52900" cy="50725"/>
            </a:xfrm>
            <a:custGeom>
              <a:avLst/>
              <a:gdLst/>
              <a:ahLst/>
              <a:cxnLst/>
              <a:rect l="l" t="t" r="r" b="b"/>
              <a:pathLst>
                <a:path w="2116" h="2029" extrusionOk="0">
                  <a:moveTo>
                    <a:pt x="1075" y="0"/>
                  </a:moveTo>
                  <a:cubicBezTo>
                    <a:pt x="576" y="0"/>
                    <a:pt x="134" y="389"/>
                    <a:pt x="103" y="895"/>
                  </a:cubicBezTo>
                  <a:cubicBezTo>
                    <a:pt x="0" y="1475"/>
                    <a:pt x="444" y="1987"/>
                    <a:pt x="990" y="2021"/>
                  </a:cubicBezTo>
                  <a:cubicBezTo>
                    <a:pt x="1030" y="2026"/>
                    <a:pt x="1070" y="2028"/>
                    <a:pt x="1109" y="2028"/>
                  </a:cubicBezTo>
                  <a:cubicBezTo>
                    <a:pt x="1608" y="2028"/>
                    <a:pt x="2050" y="1640"/>
                    <a:pt x="2082" y="1134"/>
                  </a:cubicBezTo>
                  <a:cubicBezTo>
                    <a:pt x="2116" y="554"/>
                    <a:pt x="1741" y="42"/>
                    <a:pt x="1195" y="8"/>
                  </a:cubicBezTo>
                  <a:cubicBezTo>
                    <a:pt x="1155" y="3"/>
                    <a:pt x="1115" y="0"/>
                    <a:pt x="107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2"/>
            <p:cNvSpPr/>
            <p:nvPr/>
          </p:nvSpPr>
          <p:spPr>
            <a:xfrm>
              <a:off x="4082950" y="4904250"/>
              <a:ext cx="52075" cy="50750"/>
            </a:xfrm>
            <a:custGeom>
              <a:avLst/>
              <a:gdLst/>
              <a:ahLst/>
              <a:cxnLst/>
              <a:rect l="l" t="t" r="r" b="b"/>
              <a:pathLst>
                <a:path w="2083" h="2030" extrusionOk="0">
                  <a:moveTo>
                    <a:pt x="1042" y="1"/>
                  </a:moveTo>
                  <a:cubicBezTo>
                    <a:pt x="543" y="1"/>
                    <a:pt x="101" y="390"/>
                    <a:pt x="69" y="896"/>
                  </a:cubicBezTo>
                  <a:cubicBezTo>
                    <a:pt x="1" y="1476"/>
                    <a:pt x="410" y="1988"/>
                    <a:pt x="956" y="2022"/>
                  </a:cubicBezTo>
                  <a:cubicBezTo>
                    <a:pt x="996" y="2027"/>
                    <a:pt x="1036" y="2029"/>
                    <a:pt x="1076" y="2029"/>
                  </a:cubicBezTo>
                  <a:cubicBezTo>
                    <a:pt x="1575" y="2029"/>
                    <a:pt x="2017" y="1640"/>
                    <a:pt x="2048" y="1134"/>
                  </a:cubicBezTo>
                  <a:cubicBezTo>
                    <a:pt x="2082" y="554"/>
                    <a:pt x="1707" y="43"/>
                    <a:pt x="1161" y="8"/>
                  </a:cubicBezTo>
                  <a:cubicBezTo>
                    <a:pt x="1121" y="3"/>
                    <a:pt x="1081" y="1"/>
                    <a:pt x="1042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32"/>
            <p:cNvSpPr/>
            <p:nvPr/>
          </p:nvSpPr>
          <p:spPr>
            <a:xfrm>
              <a:off x="4196425" y="4917125"/>
              <a:ext cx="22200" cy="9525"/>
            </a:xfrm>
            <a:custGeom>
              <a:avLst/>
              <a:gdLst/>
              <a:ahLst/>
              <a:cxnLst/>
              <a:rect l="l" t="t" r="r" b="b"/>
              <a:pathLst>
                <a:path w="888" h="381" extrusionOk="0">
                  <a:moveTo>
                    <a:pt x="792" y="1"/>
                  </a:moveTo>
                  <a:cubicBezTo>
                    <a:pt x="460" y="1"/>
                    <a:pt x="187" y="162"/>
                    <a:pt x="0" y="381"/>
                  </a:cubicBezTo>
                  <a:lnTo>
                    <a:pt x="887" y="5"/>
                  </a:lnTo>
                  <a:cubicBezTo>
                    <a:pt x="855" y="2"/>
                    <a:pt x="824" y="1"/>
                    <a:pt x="792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32"/>
            <p:cNvSpPr/>
            <p:nvPr/>
          </p:nvSpPr>
          <p:spPr>
            <a:xfrm>
              <a:off x="4154188" y="4307225"/>
              <a:ext cx="52925" cy="50600"/>
            </a:xfrm>
            <a:custGeom>
              <a:avLst/>
              <a:gdLst/>
              <a:ahLst/>
              <a:cxnLst/>
              <a:rect l="l" t="t" r="r" b="b"/>
              <a:pathLst>
                <a:path w="2117" h="2024" extrusionOk="0">
                  <a:moveTo>
                    <a:pt x="1041" y="1"/>
                  </a:moveTo>
                  <a:cubicBezTo>
                    <a:pt x="542" y="1"/>
                    <a:pt x="98" y="390"/>
                    <a:pt x="35" y="896"/>
                  </a:cubicBezTo>
                  <a:cubicBezTo>
                    <a:pt x="1" y="1476"/>
                    <a:pt x="376" y="1988"/>
                    <a:pt x="922" y="2022"/>
                  </a:cubicBezTo>
                  <a:cubicBezTo>
                    <a:pt x="947" y="2023"/>
                    <a:pt x="971" y="2024"/>
                    <a:pt x="995" y="2024"/>
                  </a:cubicBezTo>
                  <a:cubicBezTo>
                    <a:pt x="1544" y="2024"/>
                    <a:pt x="2015" y="1657"/>
                    <a:pt x="2048" y="1134"/>
                  </a:cubicBezTo>
                  <a:cubicBezTo>
                    <a:pt x="2116" y="554"/>
                    <a:pt x="1707" y="43"/>
                    <a:pt x="1161" y="8"/>
                  </a:cubicBezTo>
                  <a:cubicBezTo>
                    <a:pt x="1121" y="3"/>
                    <a:pt x="1081" y="1"/>
                    <a:pt x="104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1" name="Google Shape;1301;p32"/>
          <p:cNvGrpSpPr/>
          <p:nvPr/>
        </p:nvGrpSpPr>
        <p:grpSpPr>
          <a:xfrm rot="-2700000">
            <a:off x="9844" y="575476"/>
            <a:ext cx="2292940" cy="1606088"/>
            <a:chOff x="3059275" y="821125"/>
            <a:chExt cx="1546650" cy="1083350"/>
          </a:xfrm>
        </p:grpSpPr>
        <p:sp>
          <p:nvSpPr>
            <p:cNvPr id="1302" name="Google Shape;1302;p32"/>
            <p:cNvSpPr/>
            <p:nvPr/>
          </p:nvSpPr>
          <p:spPr>
            <a:xfrm>
              <a:off x="3059275" y="821400"/>
              <a:ext cx="1546650" cy="1083075"/>
            </a:xfrm>
            <a:custGeom>
              <a:avLst/>
              <a:gdLst/>
              <a:ahLst/>
              <a:cxnLst/>
              <a:rect l="l" t="t" r="r" b="b"/>
              <a:pathLst>
                <a:path w="61866" h="43323" extrusionOk="0">
                  <a:moveTo>
                    <a:pt x="23445" y="0"/>
                  </a:moveTo>
                  <a:cubicBezTo>
                    <a:pt x="20439" y="0"/>
                    <a:pt x="17431" y="1029"/>
                    <a:pt x="15049" y="2944"/>
                  </a:cubicBezTo>
                  <a:cubicBezTo>
                    <a:pt x="0" y="15023"/>
                    <a:pt x="23886" y="43209"/>
                    <a:pt x="23886" y="43209"/>
                  </a:cubicBezTo>
                  <a:cubicBezTo>
                    <a:pt x="23886" y="43209"/>
                    <a:pt x="25525" y="43323"/>
                    <a:pt x="28120" y="43323"/>
                  </a:cubicBezTo>
                  <a:cubicBezTo>
                    <a:pt x="37842" y="43323"/>
                    <a:pt x="60987" y="41728"/>
                    <a:pt x="61660" y="26591"/>
                  </a:cubicBezTo>
                  <a:cubicBezTo>
                    <a:pt x="61865" y="21882"/>
                    <a:pt x="59511" y="17275"/>
                    <a:pt x="55552" y="14819"/>
                  </a:cubicBezTo>
                  <a:cubicBezTo>
                    <a:pt x="53417" y="13493"/>
                    <a:pt x="51294" y="12969"/>
                    <a:pt x="49272" y="12969"/>
                  </a:cubicBezTo>
                  <a:cubicBezTo>
                    <a:pt x="41664" y="12969"/>
                    <a:pt x="35488" y="20381"/>
                    <a:pt x="35488" y="20381"/>
                  </a:cubicBezTo>
                  <a:cubicBezTo>
                    <a:pt x="35488" y="20381"/>
                    <a:pt x="39242" y="5332"/>
                    <a:pt x="28152" y="896"/>
                  </a:cubicBezTo>
                  <a:cubicBezTo>
                    <a:pt x="26646" y="292"/>
                    <a:pt x="25046" y="0"/>
                    <a:pt x="234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32"/>
            <p:cNvSpPr/>
            <p:nvPr/>
          </p:nvSpPr>
          <p:spPr>
            <a:xfrm>
              <a:off x="3309225" y="821125"/>
              <a:ext cx="1295850" cy="1082325"/>
            </a:xfrm>
            <a:custGeom>
              <a:avLst/>
              <a:gdLst/>
              <a:ahLst/>
              <a:cxnLst/>
              <a:rect l="l" t="t" r="r" b="b"/>
              <a:pathLst>
                <a:path w="51834" h="43293" extrusionOk="0">
                  <a:moveTo>
                    <a:pt x="13415" y="1210"/>
                  </a:moveTo>
                  <a:cubicBezTo>
                    <a:pt x="13604" y="1210"/>
                    <a:pt x="13801" y="1256"/>
                    <a:pt x="13991" y="1351"/>
                  </a:cubicBezTo>
                  <a:cubicBezTo>
                    <a:pt x="14571" y="1624"/>
                    <a:pt x="14810" y="2375"/>
                    <a:pt x="14503" y="2921"/>
                  </a:cubicBezTo>
                  <a:cubicBezTo>
                    <a:pt x="14287" y="3328"/>
                    <a:pt x="13886" y="3567"/>
                    <a:pt x="13466" y="3567"/>
                  </a:cubicBezTo>
                  <a:cubicBezTo>
                    <a:pt x="13288" y="3567"/>
                    <a:pt x="13106" y="3524"/>
                    <a:pt x="12933" y="3433"/>
                  </a:cubicBezTo>
                  <a:cubicBezTo>
                    <a:pt x="12319" y="3125"/>
                    <a:pt x="12114" y="2409"/>
                    <a:pt x="12421" y="1863"/>
                  </a:cubicBezTo>
                  <a:cubicBezTo>
                    <a:pt x="12610" y="1439"/>
                    <a:pt x="12993" y="1210"/>
                    <a:pt x="13415" y="1210"/>
                  </a:cubicBezTo>
                  <a:close/>
                  <a:moveTo>
                    <a:pt x="17881" y="3462"/>
                  </a:moveTo>
                  <a:cubicBezTo>
                    <a:pt x="18069" y="3462"/>
                    <a:pt x="18258" y="3508"/>
                    <a:pt x="18427" y="3603"/>
                  </a:cubicBezTo>
                  <a:cubicBezTo>
                    <a:pt x="19007" y="3910"/>
                    <a:pt x="19246" y="4627"/>
                    <a:pt x="18939" y="5173"/>
                  </a:cubicBezTo>
                  <a:cubicBezTo>
                    <a:pt x="18727" y="5597"/>
                    <a:pt x="18336" y="5826"/>
                    <a:pt x="17923" y="5826"/>
                  </a:cubicBezTo>
                  <a:cubicBezTo>
                    <a:pt x="17738" y="5826"/>
                    <a:pt x="17549" y="5780"/>
                    <a:pt x="17369" y="5685"/>
                  </a:cubicBezTo>
                  <a:cubicBezTo>
                    <a:pt x="16789" y="5378"/>
                    <a:pt x="16550" y="4661"/>
                    <a:pt x="16857" y="4115"/>
                  </a:cubicBezTo>
                  <a:cubicBezTo>
                    <a:pt x="17046" y="3691"/>
                    <a:pt x="17462" y="3462"/>
                    <a:pt x="17881" y="3462"/>
                  </a:cubicBezTo>
                  <a:close/>
                  <a:moveTo>
                    <a:pt x="9084" y="4656"/>
                  </a:moveTo>
                  <a:cubicBezTo>
                    <a:pt x="9269" y="4656"/>
                    <a:pt x="9454" y="4702"/>
                    <a:pt x="9623" y="4797"/>
                  </a:cubicBezTo>
                  <a:cubicBezTo>
                    <a:pt x="10203" y="5070"/>
                    <a:pt x="10442" y="5821"/>
                    <a:pt x="10135" y="6367"/>
                  </a:cubicBezTo>
                  <a:cubicBezTo>
                    <a:pt x="9946" y="6791"/>
                    <a:pt x="9563" y="7020"/>
                    <a:pt x="9141" y="7020"/>
                  </a:cubicBezTo>
                  <a:cubicBezTo>
                    <a:pt x="8952" y="7020"/>
                    <a:pt x="8755" y="6974"/>
                    <a:pt x="8565" y="6879"/>
                  </a:cubicBezTo>
                  <a:cubicBezTo>
                    <a:pt x="7985" y="6572"/>
                    <a:pt x="7746" y="5855"/>
                    <a:pt x="8053" y="5309"/>
                  </a:cubicBezTo>
                  <a:cubicBezTo>
                    <a:pt x="8265" y="4885"/>
                    <a:pt x="8673" y="4656"/>
                    <a:pt x="9084" y="4656"/>
                  </a:cubicBezTo>
                  <a:close/>
                  <a:moveTo>
                    <a:pt x="22358" y="5714"/>
                  </a:moveTo>
                  <a:cubicBezTo>
                    <a:pt x="22542" y="5714"/>
                    <a:pt x="22728" y="5760"/>
                    <a:pt x="22897" y="5855"/>
                  </a:cubicBezTo>
                  <a:cubicBezTo>
                    <a:pt x="23511" y="6162"/>
                    <a:pt x="23716" y="6879"/>
                    <a:pt x="23409" y="7425"/>
                  </a:cubicBezTo>
                  <a:cubicBezTo>
                    <a:pt x="23197" y="7849"/>
                    <a:pt x="22806" y="8078"/>
                    <a:pt x="22393" y="8078"/>
                  </a:cubicBezTo>
                  <a:cubicBezTo>
                    <a:pt x="22208" y="8078"/>
                    <a:pt x="22019" y="8032"/>
                    <a:pt x="21839" y="7937"/>
                  </a:cubicBezTo>
                  <a:cubicBezTo>
                    <a:pt x="21225" y="7630"/>
                    <a:pt x="21020" y="6913"/>
                    <a:pt x="21327" y="6367"/>
                  </a:cubicBezTo>
                  <a:cubicBezTo>
                    <a:pt x="21539" y="5943"/>
                    <a:pt x="21946" y="5714"/>
                    <a:pt x="22358" y="5714"/>
                  </a:cubicBezTo>
                  <a:close/>
                  <a:moveTo>
                    <a:pt x="13541" y="6915"/>
                  </a:moveTo>
                  <a:cubicBezTo>
                    <a:pt x="13719" y="6915"/>
                    <a:pt x="13896" y="6958"/>
                    <a:pt x="14059" y="7050"/>
                  </a:cubicBezTo>
                  <a:cubicBezTo>
                    <a:pt x="14639" y="7357"/>
                    <a:pt x="14878" y="8073"/>
                    <a:pt x="14571" y="8619"/>
                  </a:cubicBezTo>
                  <a:cubicBezTo>
                    <a:pt x="14382" y="9043"/>
                    <a:pt x="13999" y="9272"/>
                    <a:pt x="13577" y="9272"/>
                  </a:cubicBezTo>
                  <a:cubicBezTo>
                    <a:pt x="13388" y="9272"/>
                    <a:pt x="13191" y="9226"/>
                    <a:pt x="13001" y="9131"/>
                  </a:cubicBezTo>
                  <a:cubicBezTo>
                    <a:pt x="12455" y="8858"/>
                    <a:pt x="12182" y="8107"/>
                    <a:pt x="12489" y="7561"/>
                  </a:cubicBezTo>
                  <a:cubicBezTo>
                    <a:pt x="12705" y="7154"/>
                    <a:pt x="13122" y="6915"/>
                    <a:pt x="13541" y="6915"/>
                  </a:cubicBezTo>
                  <a:close/>
                  <a:moveTo>
                    <a:pt x="4806" y="7256"/>
                  </a:moveTo>
                  <a:cubicBezTo>
                    <a:pt x="4983" y="7256"/>
                    <a:pt x="5161" y="7299"/>
                    <a:pt x="5324" y="7391"/>
                  </a:cubicBezTo>
                  <a:cubicBezTo>
                    <a:pt x="5938" y="7698"/>
                    <a:pt x="6142" y="8414"/>
                    <a:pt x="5835" y="8960"/>
                  </a:cubicBezTo>
                  <a:cubicBezTo>
                    <a:pt x="5620" y="9368"/>
                    <a:pt x="5219" y="9607"/>
                    <a:pt x="4799" y="9607"/>
                  </a:cubicBezTo>
                  <a:cubicBezTo>
                    <a:pt x="4620" y="9607"/>
                    <a:pt x="4439" y="9564"/>
                    <a:pt x="4266" y="9472"/>
                  </a:cubicBezTo>
                  <a:cubicBezTo>
                    <a:pt x="3651" y="9199"/>
                    <a:pt x="3447" y="8449"/>
                    <a:pt x="3754" y="7903"/>
                  </a:cubicBezTo>
                  <a:cubicBezTo>
                    <a:pt x="3969" y="7495"/>
                    <a:pt x="4387" y="7256"/>
                    <a:pt x="4806" y="7256"/>
                  </a:cubicBezTo>
                  <a:close/>
                  <a:moveTo>
                    <a:pt x="18013" y="9182"/>
                  </a:moveTo>
                  <a:cubicBezTo>
                    <a:pt x="18195" y="9182"/>
                    <a:pt x="18382" y="9221"/>
                    <a:pt x="18563" y="9302"/>
                  </a:cubicBezTo>
                  <a:cubicBezTo>
                    <a:pt x="19143" y="9609"/>
                    <a:pt x="19348" y="10325"/>
                    <a:pt x="19075" y="10905"/>
                  </a:cubicBezTo>
                  <a:cubicBezTo>
                    <a:pt x="18855" y="11297"/>
                    <a:pt x="18441" y="11531"/>
                    <a:pt x="17998" y="11531"/>
                  </a:cubicBezTo>
                  <a:cubicBezTo>
                    <a:pt x="17824" y="11531"/>
                    <a:pt x="17645" y="11494"/>
                    <a:pt x="17471" y="11417"/>
                  </a:cubicBezTo>
                  <a:cubicBezTo>
                    <a:pt x="16891" y="11110"/>
                    <a:pt x="16686" y="10394"/>
                    <a:pt x="16959" y="9814"/>
                  </a:cubicBezTo>
                  <a:cubicBezTo>
                    <a:pt x="17176" y="9405"/>
                    <a:pt x="17579" y="9182"/>
                    <a:pt x="18013" y="9182"/>
                  </a:cubicBezTo>
                  <a:close/>
                  <a:moveTo>
                    <a:pt x="9242" y="9474"/>
                  </a:moveTo>
                  <a:cubicBezTo>
                    <a:pt x="9419" y="9474"/>
                    <a:pt x="9597" y="9517"/>
                    <a:pt x="9759" y="9609"/>
                  </a:cubicBezTo>
                  <a:cubicBezTo>
                    <a:pt x="10305" y="9916"/>
                    <a:pt x="10578" y="10632"/>
                    <a:pt x="10271" y="11178"/>
                  </a:cubicBezTo>
                  <a:cubicBezTo>
                    <a:pt x="10059" y="11603"/>
                    <a:pt x="9668" y="11831"/>
                    <a:pt x="9256" y="11831"/>
                  </a:cubicBezTo>
                  <a:cubicBezTo>
                    <a:pt x="9071" y="11831"/>
                    <a:pt x="8881" y="11785"/>
                    <a:pt x="8702" y="11690"/>
                  </a:cubicBezTo>
                  <a:cubicBezTo>
                    <a:pt x="8156" y="11451"/>
                    <a:pt x="7883" y="10735"/>
                    <a:pt x="8190" y="10121"/>
                  </a:cubicBezTo>
                  <a:cubicBezTo>
                    <a:pt x="8405" y="9713"/>
                    <a:pt x="8823" y="9474"/>
                    <a:pt x="9242" y="9474"/>
                  </a:cubicBezTo>
                  <a:close/>
                  <a:moveTo>
                    <a:pt x="22449" y="11400"/>
                  </a:moveTo>
                  <a:cubicBezTo>
                    <a:pt x="22631" y="11400"/>
                    <a:pt x="22818" y="11439"/>
                    <a:pt x="22999" y="11520"/>
                  </a:cubicBezTo>
                  <a:cubicBezTo>
                    <a:pt x="23579" y="11827"/>
                    <a:pt x="23784" y="12543"/>
                    <a:pt x="23511" y="13123"/>
                  </a:cubicBezTo>
                  <a:cubicBezTo>
                    <a:pt x="23295" y="13532"/>
                    <a:pt x="22892" y="13755"/>
                    <a:pt x="22457" y="13755"/>
                  </a:cubicBezTo>
                  <a:cubicBezTo>
                    <a:pt x="22276" y="13755"/>
                    <a:pt x="22088" y="13716"/>
                    <a:pt x="21907" y="13635"/>
                  </a:cubicBezTo>
                  <a:cubicBezTo>
                    <a:pt x="21361" y="13362"/>
                    <a:pt x="21122" y="12646"/>
                    <a:pt x="21395" y="12032"/>
                  </a:cubicBezTo>
                  <a:cubicBezTo>
                    <a:pt x="21612" y="11623"/>
                    <a:pt x="22015" y="11400"/>
                    <a:pt x="22449" y="11400"/>
                  </a:cubicBezTo>
                  <a:close/>
                  <a:moveTo>
                    <a:pt x="13717" y="11741"/>
                  </a:moveTo>
                  <a:cubicBezTo>
                    <a:pt x="13893" y="11741"/>
                    <a:pt x="14069" y="11780"/>
                    <a:pt x="14230" y="11861"/>
                  </a:cubicBezTo>
                  <a:cubicBezTo>
                    <a:pt x="14844" y="12168"/>
                    <a:pt x="15049" y="12885"/>
                    <a:pt x="14741" y="13465"/>
                  </a:cubicBezTo>
                  <a:cubicBezTo>
                    <a:pt x="14546" y="13856"/>
                    <a:pt x="14139" y="14090"/>
                    <a:pt x="13698" y="14090"/>
                  </a:cubicBezTo>
                  <a:cubicBezTo>
                    <a:pt x="13524" y="14090"/>
                    <a:pt x="13345" y="14054"/>
                    <a:pt x="13172" y="13977"/>
                  </a:cubicBezTo>
                  <a:cubicBezTo>
                    <a:pt x="12592" y="13704"/>
                    <a:pt x="12353" y="12987"/>
                    <a:pt x="12660" y="12373"/>
                  </a:cubicBezTo>
                  <a:cubicBezTo>
                    <a:pt x="12876" y="11964"/>
                    <a:pt x="13296" y="11741"/>
                    <a:pt x="13717" y="11741"/>
                  </a:cubicBezTo>
                  <a:close/>
                  <a:moveTo>
                    <a:pt x="4876" y="12936"/>
                  </a:moveTo>
                  <a:cubicBezTo>
                    <a:pt x="5058" y="12936"/>
                    <a:pt x="5245" y="12975"/>
                    <a:pt x="5426" y="13055"/>
                  </a:cubicBezTo>
                  <a:cubicBezTo>
                    <a:pt x="6006" y="13362"/>
                    <a:pt x="6211" y="14079"/>
                    <a:pt x="5938" y="14659"/>
                  </a:cubicBezTo>
                  <a:cubicBezTo>
                    <a:pt x="5742" y="15075"/>
                    <a:pt x="5319" y="15333"/>
                    <a:pt x="4894" y="15333"/>
                  </a:cubicBezTo>
                  <a:cubicBezTo>
                    <a:pt x="4726" y="15333"/>
                    <a:pt x="4557" y="15292"/>
                    <a:pt x="4402" y="15205"/>
                  </a:cubicBezTo>
                  <a:cubicBezTo>
                    <a:pt x="3788" y="14898"/>
                    <a:pt x="3549" y="14181"/>
                    <a:pt x="3822" y="13567"/>
                  </a:cubicBezTo>
                  <a:cubicBezTo>
                    <a:pt x="4039" y="13158"/>
                    <a:pt x="4442" y="12936"/>
                    <a:pt x="4876" y="12936"/>
                  </a:cubicBezTo>
                  <a:close/>
                  <a:moveTo>
                    <a:pt x="18112" y="14006"/>
                  </a:moveTo>
                  <a:cubicBezTo>
                    <a:pt x="18297" y="14006"/>
                    <a:pt x="18486" y="14052"/>
                    <a:pt x="18666" y="14147"/>
                  </a:cubicBezTo>
                  <a:cubicBezTo>
                    <a:pt x="19280" y="14420"/>
                    <a:pt x="19485" y="15171"/>
                    <a:pt x="19177" y="15717"/>
                  </a:cubicBezTo>
                  <a:cubicBezTo>
                    <a:pt x="18983" y="16106"/>
                    <a:pt x="18579" y="16357"/>
                    <a:pt x="18141" y="16357"/>
                  </a:cubicBezTo>
                  <a:cubicBezTo>
                    <a:pt x="17965" y="16357"/>
                    <a:pt x="17784" y="16317"/>
                    <a:pt x="17608" y="16229"/>
                  </a:cubicBezTo>
                  <a:cubicBezTo>
                    <a:pt x="17062" y="15956"/>
                    <a:pt x="16789" y="15239"/>
                    <a:pt x="17096" y="14659"/>
                  </a:cubicBezTo>
                  <a:cubicBezTo>
                    <a:pt x="17308" y="14235"/>
                    <a:pt x="17699" y="14006"/>
                    <a:pt x="18112" y="14006"/>
                  </a:cubicBezTo>
                  <a:close/>
                  <a:moveTo>
                    <a:pt x="40121" y="14723"/>
                  </a:moveTo>
                  <a:cubicBezTo>
                    <a:pt x="40306" y="14723"/>
                    <a:pt x="40495" y="14769"/>
                    <a:pt x="40675" y="14864"/>
                  </a:cubicBezTo>
                  <a:cubicBezTo>
                    <a:pt x="41289" y="15171"/>
                    <a:pt x="41494" y="15887"/>
                    <a:pt x="41187" y="16433"/>
                  </a:cubicBezTo>
                  <a:cubicBezTo>
                    <a:pt x="40968" y="16823"/>
                    <a:pt x="40540" y="17074"/>
                    <a:pt x="40115" y="17074"/>
                  </a:cubicBezTo>
                  <a:cubicBezTo>
                    <a:pt x="39944" y="17074"/>
                    <a:pt x="39773" y="17033"/>
                    <a:pt x="39617" y="16945"/>
                  </a:cubicBezTo>
                  <a:cubicBezTo>
                    <a:pt x="39071" y="16638"/>
                    <a:pt x="38798" y="15956"/>
                    <a:pt x="39105" y="15376"/>
                  </a:cubicBezTo>
                  <a:cubicBezTo>
                    <a:pt x="39317" y="14952"/>
                    <a:pt x="39708" y="14723"/>
                    <a:pt x="40121" y="14723"/>
                  </a:cubicBezTo>
                  <a:close/>
                  <a:moveTo>
                    <a:pt x="9320" y="15200"/>
                  </a:moveTo>
                  <a:cubicBezTo>
                    <a:pt x="9509" y="15200"/>
                    <a:pt x="9706" y="15246"/>
                    <a:pt x="9896" y="15341"/>
                  </a:cubicBezTo>
                  <a:cubicBezTo>
                    <a:pt x="10476" y="15614"/>
                    <a:pt x="10715" y="16297"/>
                    <a:pt x="10408" y="16911"/>
                  </a:cubicBezTo>
                  <a:cubicBezTo>
                    <a:pt x="10192" y="17318"/>
                    <a:pt x="9792" y="17558"/>
                    <a:pt x="9371" y="17558"/>
                  </a:cubicBezTo>
                  <a:cubicBezTo>
                    <a:pt x="9193" y="17558"/>
                    <a:pt x="9011" y="17514"/>
                    <a:pt x="8838" y="17423"/>
                  </a:cubicBezTo>
                  <a:cubicBezTo>
                    <a:pt x="8224" y="17150"/>
                    <a:pt x="8019" y="16433"/>
                    <a:pt x="8326" y="15853"/>
                  </a:cubicBezTo>
                  <a:cubicBezTo>
                    <a:pt x="8515" y="15429"/>
                    <a:pt x="8898" y="15200"/>
                    <a:pt x="9320" y="15200"/>
                  </a:cubicBezTo>
                  <a:close/>
                  <a:moveTo>
                    <a:pt x="31329" y="15917"/>
                  </a:moveTo>
                  <a:cubicBezTo>
                    <a:pt x="31518" y="15917"/>
                    <a:pt x="31715" y="15963"/>
                    <a:pt x="31905" y="16058"/>
                  </a:cubicBezTo>
                  <a:cubicBezTo>
                    <a:pt x="32485" y="16365"/>
                    <a:pt x="32724" y="17082"/>
                    <a:pt x="32417" y="17628"/>
                  </a:cubicBezTo>
                  <a:cubicBezTo>
                    <a:pt x="32198" y="18017"/>
                    <a:pt x="31770" y="18268"/>
                    <a:pt x="31345" y="18268"/>
                  </a:cubicBezTo>
                  <a:cubicBezTo>
                    <a:pt x="31174" y="18268"/>
                    <a:pt x="31004" y="18228"/>
                    <a:pt x="30847" y="18140"/>
                  </a:cubicBezTo>
                  <a:cubicBezTo>
                    <a:pt x="30267" y="17901"/>
                    <a:pt x="30029" y="17150"/>
                    <a:pt x="30336" y="16570"/>
                  </a:cubicBezTo>
                  <a:cubicBezTo>
                    <a:pt x="30524" y="16146"/>
                    <a:pt x="30908" y="15917"/>
                    <a:pt x="31329" y="15917"/>
                  </a:cubicBezTo>
                  <a:close/>
                  <a:moveTo>
                    <a:pt x="22548" y="16258"/>
                  </a:moveTo>
                  <a:cubicBezTo>
                    <a:pt x="22733" y="16258"/>
                    <a:pt x="22922" y="16304"/>
                    <a:pt x="23102" y="16399"/>
                  </a:cubicBezTo>
                  <a:cubicBezTo>
                    <a:pt x="23716" y="16706"/>
                    <a:pt x="23921" y="17423"/>
                    <a:pt x="23613" y="17969"/>
                  </a:cubicBezTo>
                  <a:cubicBezTo>
                    <a:pt x="23425" y="18393"/>
                    <a:pt x="23009" y="18622"/>
                    <a:pt x="22589" y="18622"/>
                  </a:cubicBezTo>
                  <a:cubicBezTo>
                    <a:pt x="22401" y="18622"/>
                    <a:pt x="22213" y="18576"/>
                    <a:pt x="22044" y="18481"/>
                  </a:cubicBezTo>
                  <a:cubicBezTo>
                    <a:pt x="21498" y="18174"/>
                    <a:pt x="21293" y="17491"/>
                    <a:pt x="21532" y="16911"/>
                  </a:cubicBezTo>
                  <a:cubicBezTo>
                    <a:pt x="21744" y="16487"/>
                    <a:pt x="22135" y="16258"/>
                    <a:pt x="22548" y="16258"/>
                  </a:cubicBezTo>
                  <a:close/>
                  <a:moveTo>
                    <a:pt x="44624" y="16981"/>
                  </a:moveTo>
                  <a:cubicBezTo>
                    <a:pt x="44807" y="16981"/>
                    <a:pt x="44996" y="17024"/>
                    <a:pt x="45179" y="17116"/>
                  </a:cubicBezTo>
                  <a:cubicBezTo>
                    <a:pt x="45759" y="17423"/>
                    <a:pt x="45964" y="18140"/>
                    <a:pt x="45691" y="18686"/>
                  </a:cubicBezTo>
                  <a:cubicBezTo>
                    <a:pt x="45479" y="19110"/>
                    <a:pt x="45055" y="19338"/>
                    <a:pt x="44634" y="19338"/>
                  </a:cubicBezTo>
                  <a:cubicBezTo>
                    <a:pt x="44445" y="19338"/>
                    <a:pt x="44256" y="19292"/>
                    <a:pt x="44087" y="19197"/>
                  </a:cubicBezTo>
                  <a:cubicBezTo>
                    <a:pt x="43507" y="18924"/>
                    <a:pt x="43268" y="18242"/>
                    <a:pt x="43575" y="17628"/>
                  </a:cubicBezTo>
                  <a:cubicBezTo>
                    <a:pt x="43791" y="17220"/>
                    <a:pt x="44192" y="16981"/>
                    <a:pt x="44624" y="16981"/>
                  </a:cubicBezTo>
                  <a:close/>
                  <a:moveTo>
                    <a:pt x="13756" y="17453"/>
                  </a:moveTo>
                  <a:cubicBezTo>
                    <a:pt x="13945" y="17453"/>
                    <a:pt x="14142" y="17499"/>
                    <a:pt x="14332" y="17594"/>
                  </a:cubicBezTo>
                  <a:cubicBezTo>
                    <a:pt x="14912" y="17901"/>
                    <a:pt x="15151" y="18617"/>
                    <a:pt x="14844" y="19163"/>
                  </a:cubicBezTo>
                  <a:cubicBezTo>
                    <a:pt x="14632" y="19587"/>
                    <a:pt x="14225" y="19816"/>
                    <a:pt x="13813" y="19816"/>
                  </a:cubicBezTo>
                  <a:cubicBezTo>
                    <a:pt x="13629" y="19816"/>
                    <a:pt x="13443" y="19770"/>
                    <a:pt x="13274" y="19675"/>
                  </a:cubicBezTo>
                  <a:cubicBezTo>
                    <a:pt x="12694" y="19436"/>
                    <a:pt x="12455" y="18686"/>
                    <a:pt x="12762" y="18105"/>
                  </a:cubicBezTo>
                  <a:cubicBezTo>
                    <a:pt x="12951" y="17681"/>
                    <a:pt x="13334" y="17453"/>
                    <a:pt x="13756" y="17453"/>
                  </a:cubicBezTo>
                  <a:close/>
                  <a:moveTo>
                    <a:pt x="4974" y="17794"/>
                  </a:moveTo>
                  <a:cubicBezTo>
                    <a:pt x="5159" y="17794"/>
                    <a:pt x="5349" y="17840"/>
                    <a:pt x="5528" y="17935"/>
                  </a:cubicBezTo>
                  <a:cubicBezTo>
                    <a:pt x="6142" y="18242"/>
                    <a:pt x="6347" y="18959"/>
                    <a:pt x="6040" y="19505"/>
                  </a:cubicBezTo>
                  <a:cubicBezTo>
                    <a:pt x="5852" y="19929"/>
                    <a:pt x="5468" y="20157"/>
                    <a:pt x="5046" y="20157"/>
                  </a:cubicBezTo>
                  <a:cubicBezTo>
                    <a:pt x="4857" y="20157"/>
                    <a:pt x="4661" y="20111"/>
                    <a:pt x="4470" y="20016"/>
                  </a:cubicBezTo>
                  <a:cubicBezTo>
                    <a:pt x="3924" y="19709"/>
                    <a:pt x="3720" y="19027"/>
                    <a:pt x="3959" y="18447"/>
                  </a:cubicBezTo>
                  <a:cubicBezTo>
                    <a:pt x="4171" y="18023"/>
                    <a:pt x="4562" y="17794"/>
                    <a:pt x="4974" y="17794"/>
                  </a:cubicBezTo>
                  <a:close/>
                  <a:moveTo>
                    <a:pt x="35857" y="18176"/>
                  </a:moveTo>
                  <a:cubicBezTo>
                    <a:pt x="36035" y="18176"/>
                    <a:pt x="36213" y="18219"/>
                    <a:pt x="36375" y="18310"/>
                  </a:cubicBezTo>
                  <a:cubicBezTo>
                    <a:pt x="36921" y="18617"/>
                    <a:pt x="37194" y="19334"/>
                    <a:pt x="36887" y="19880"/>
                  </a:cubicBezTo>
                  <a:cubicBezTo>
                    <a:pt x="36675" y="20304"/>
                    <a:pt x="36284" y="20533"/>
                    <a:pt x="35872" y="20533"/>
                  </a:cubicBezTo>
                  <a:cubicBezTo>
                    <a:pt x="35687" y="20533"/>
                    <a:pt x="35497" y="20487"/>
                    <a:pt x="35318" y="20392"/>
                  </a:cubicBezTo>
                  <a:cubicBezTo>
                    <a:pt x="34703" y="20119"/>
                    <a:pt x="34499" y="19436"/>
                    <a:pt x="34806" y="18822"/>
                  </a:cubicBezTo>
                  <a:cubicBezTo>
                    <a:pt x="35021" y="18415"/>
                    <a:pt x="35439" y="18176"/>
                    <a:pt x="35857" y="18176"/>
                  </a:cubicBezTo>
                  <a:close/>
                  <a:moveTo>
                    <a:pt x="49080" y="19249"/>
                  </a:moveTo>
                  <a:cubicBezTo>
                    <a:pt x="49261" y="19249"/>
                    <a:pt x="49444" y="19287"/>
                    <a:pt x="49615" y="19368"/>
                  </a:cubicBezTo>
                  <a:cubicBezTo>
                    <a:pt x="50195" y="19675"/>
                    <a:pt x="50400" y="20392"/>
                    <a:pt x="50127" y="20972"/>
                  </a:cubicBezTo>
                  <a:cubicBezTo>
                    <a:pt x="49907" y="21363"/>
                    <a:pt x="49493" y="21597"/>
                    <a:pt x="49050" y="21597"/>
                  </a:cubicBezTo>
                  <a:cubicBezTo>
                    <a:pt x="48876" y="21597"/>
                    <a:pt x="48697" y="21561"/>
                    <a:pt x="48523" y="21484"/>
                  </a:cubicBezTo>
                  <a:cubicBezTo>
                    <a:pt x="47977" y="21177"/>
                    <a:pt x="47738" y="20494"/>
                    <a:pt x="48011" y="19880"/>
                  </a:cubicBezTo>
                  <a:cubicBezTo>
                    <a:pt x="48228" y="19471"/>
                    <a:pt x="48648" y="19249"/>
                    <a:pt x="49080" y="19249"/>
                  </a:cubicBezTo>
                  <a:close/>
                  <a:moveTo>
                    <a:pt x="18269" y="19711"/>
                  </a:moveTo>
                  <a:cubicBezTo>
                    <a:pt x="18447" y="19711"/>
                    <a:pt x="18629" y="19754"/>
                    <a:pt x="18802" y="19846"/>
                  </a:cubicBezTo>
                  <a:cubicBezTo>
                    <a:pt x="19416" y="20153"/>
                    <a:pt x="19621" y="20869"/>
                    <a:pt x="19314" y="21415"/>
                  </a:cubicBezTo>
                  <a:cubicBezTo>
                    <a:pt x="19102" y="21839"/>
                    <a:pt x="18695" y="22068"/>
                    <a:pt x="18283" y="22068"/>
                  </a:cubicBezTo>
                  <a:cubicBezTo>
                    <a:pt x="18099" y="22068"/>
                    <a:pt x="17913" y="22022"/>
                    <a:pt x="17744" y="21927"/>
                  </a:cubicBezTo>
                  <a:cubicBezTo>
                    <a:pt x="17130" y="21654"/>
                    <a:pt x="16925" y="20972"/>
                    <a:pt x="17232" y="20358"/>
                  </a:cubicBezTo>
                  <a:cubicBezTo>
                    <a:pt x="17448" y="19950"/>
                    <a:pt x="17849" y="19711"/>
                    <a:pt x="18269" y="19711"/>
                  </a:cubicBezTo>
                  <a:close/>
                  <a:moveTo>
                    <a:pt x="9477" y="20052"/>
                  </a:moveTo>
                  <a:cubicBezTo>
                    <a:pt x="9660" y="20052"/>
                    <a:pt x="9850" y="20095"/>
                    <a:pt x="10032" y="20187"/>
                  </a:cubicBezTo>
                  <a:cubicBezTo>
                    <a:pt x="10613" y="20494"/>
                    <a:pt x="10817" y="21177"/>
                    <a:pt x="10544" y="21757"/>
                  </a:cubicBezTo>
                  <a:cubicBezTo>
                    <a:pt x="10332" y="22181"/>
                    <a:pt x="9925" y="22410"/>
                    <a:pt x="9502" y="22410"/>
                  </a:cubicBezTo>
                  <a:cubicBezTo>
                    <a:pt x="9313" y="22410"/>
                    <a:pt x="9120" y="22364"/>
                    <a:pt x="8941" y="22268"/>
                  </a:cubicBezTo>
                  <a:cubicBezTo>
                    <a:pt x="8395" y="21995"/>
                    <a:pt x="8156" y="21313"/>
                    <a:pt x="8429" y="20699"/>
                  </a:cubicBezTo>
                  <a:cubicBezTo>
                    <a:pt x="8644" y="20292"/>
                    <a:pt x="9045" y="20052"/>
                    <a:pt x="9477" y="20052"/>
                  </a:cubicBezTo>
                  <a:close/>
                  <a:moveTo>
                    <a:pt x="40287" y="20428"/>
                  </a:moveTo>
                  <a:cubicBezTo>
                    <a:pt x="40468" y="20428"/>
                    <a:pt x="40649" y="20471"/>
                    <a:pt x="40811" y="20562"/>
                  </a:cubicBezTo>
                  <a:cubicBezTo>
                    <a:pt x="41391" y="20869"/>
                    <a:pt x="41630" y="21586"/>
                    <a:pt x="41323" y="22166"/>
                  </a:cubicBezTo>
                  <a:cubicBezTo>
                    <a:pt x="41103" y="22558"/>
                    <a:pt x="40689" y="22791"/>
                    <a:pt x="40259" y="22791"/>
                  </a:cubicBezTo>
                  <a:cubicBezTo>
                    <a:pt x="40090" y="22791"/>
                    <a:pt x="39918" y="22755"/>
                    <a:pt x="39754" y="22678"/>
                  </a:cubicBezTo>
                  <a:cubicBezTo>
                    <a:pt x="39208" y="22371"/>
                    <a:pt x="38935" y="21688"/>
                    <a:pt x="39242" y="21074"/>
                  </a:cubicBezTo>
                  <a:cubicBezTo>
                    <a:pt x="39433" y="20667"/>
                    <a:pt x="39861" y="20428"/>
                    <a:pt x="40287" y="20428"/>
                  </a:cubicBezTo>
                  <a:close/>
                  <a:moveTo>
                    <a:pt x="31480" y="20784"/>
                  </a:moveTo>
                  <a:cubicBezTo>
                    <a:pt x="31656" y="20784"/>
                    <a:pt x="31837" y="20823"/>
                    <a:pt x="32008" y="20904"/>
                  </a:cubicBezTo>
                  <a:cubicBezTo>
                    <a:pt x="32622" y="21211"/>
                    <a:pt x="32827" y="21927"/>
                    <a:pt x="32520" y="22507"/>
                  </a:cubicBezTo>
                  <a:cubicBezTo>
                    <a:pt x="32327" y="22916"/>
                    <a:pt x="31897" y="23139"/>
                    <a:pt x="31469" y="23139"/>
                  </a:cubicBezTo>
                  <a:cubicBezTo>
                    <a:pt x="31290" y="23139"/>
                    <a:pt x="31111" y="23100"/>
                    <a:pt x="30950" y="23019"/>
                  </a:cubicBezTo>
                  <a:cubicBezTo>
                    <a:pt x="30404" y="22712"/>
                    <a:pt x="30165" y="22030"/>
                    <a:pt x="30438" y="21415"/>
                  </a:cubicBezTo>
                  <a:cubicBezTo>
                    <a:pt x="30655" y="21006"/>
                    <a:pt x="31058" y="20784"/>
                    <a:pt x="31480" y="20784"/>
                  </a:cubicBezTo>
                  <a:close/>
                  <a:moveTo>
                    <a:pt x="22725" y="21978"/>
                  </a:moveTo>
                  <a:cubicBezTo>
                    <a:pt x="22901" y="21978"/>
                    <a:pt x="23077" y="22017"/>
                    <a:pt x="23238" y="22098"/>
                  </a:cubicBezTo>
                  <a:cubicBezTo>
                    <a:pt x="23784" y="22405"/>
                    <a:pt x="24057" y="23087"/>
                    <a:pt x="23750" y="23702"/>
                  </a:cubicBezTo>
                  <a:cubicBezTo>
                    <a:pt x="23533" y="24111"/>
                    <a:pt x="23130" y="24333"/>
                    <a:pt x="22708" y="24333"/>
                  </a:cubicBezTo>
                  <a:cubicBezTo>
                    <a:pt x="22531" y="24333"/>
                    <a:pt x="22351" y="24294"/>
                    <a:pt x="22180" y="24213"/>
                  </a:cubicBezTo>
                  <a:cubicBezTo>
                    <a:pt x="21634" y="23906"/>
                    <a:pt x="21361" y="23224"/>
                    <a:pt x="21668" y="22610"/>
                  </a:cubicBezTo>
                  <a:cubicBezTo>
                    <a:pt x="21885" y="22201"/>
                    <a:pt x="22305" y="21978"/>
                    <a:pt x="22725" y="21978"/>
                  </a:cubicBezTo>
                  <a:close/>
                  <a:moveTo>
                    <a:pt x="13918" y="22320"/>
                  </a:moveTo>
                  <a:cubicBezTo>
                    <a:pt x="14100" y="22320"/>
                    <a:pt x="14287" y="22359"/>
                    <a:pt x="14468" y="22439"/>
                  </a:cubicBezTo>
                  <a:cubicBezTo>
                    <a:pt x="15049" y="22746"/>
                    <a:pt x="15253" y="23463"/>
                    <a:pt x="14980" y="24043"/>
                  </a:cubicBezTo>
                  <a:cubicBezTo>
                    <a:pt x="14764" y="24452"/>
                    <a:pt x="14344" y="24674"/>
                    <a:pt x="13912" y="24674"/>
                  </a:cubicBezTo>
                  <a:cubicBezTo>
                    <a:pt x="13731" y="24674"/>
                    <a:pt x="13548" y="24635"/>
                    <a:pt x="13377" y="24555"/>
                  </a:cubicBezTo>
                  <a:cubicBezTo>
                    <a:pt x="12831" y="24248"/>
                    <a:pt x="12592" y="23565"/>
                    <a:pt x="12865" y="22951"/>
                  </a:cubicBezTo>
                  <a:cubicBezTo>
                    <a:pt x="13081" y="22542"/>
                    <a:pt x="13484" y="22320"/>
                    <a:pt x="13918" y="22320"/>
                  </a:cubicBezTo>
                  <a:close/>
                  <a:moveTo>
                    <a:pt x="44743" y="22707"/>
                  </a:moveTo>
                  <a:cubicBezTo>
                    <a:pt x="44927" y="22707"/>
                    <a:pt x="45112" y="22753"/>
                    <a:pt x="45281" y="22849"/>
                  </a:cubicBezTo>
                  <a:cubicBezTo>
                    <a:pt x="45827" y="23122"/>
                    <a:pt x="46100" y="23872"/>
                    <a:pt x="45793" y="24418"/>
                  </a:cubicBezTo>
                  <a:cubicBezTo>
                    <a:pt x="45578" y="24826"/>
                    <a:pt x="45177" y="25065"/>
                    <a:pt x="44757" y="25065"/>
                  </a:cubicBezTo>
                  <a:cubicBezTo>
                    <a:pt x="44578" y="25065"/>
                    <a:pt x="44396" y="25022"/>
                    <a:pt x="44224" y="24930"/>
                  </a:cubicBezTo>
                  <a:cubicBezTo>
                    <a:pt x="43644" y="24623"/>
                    <a:pt x="43405" y="23941"/>
                    <a:pt x="43712" y="23360"/>
                  </a:cubicBezTo>
                  <a:cubicBezTo>
                    <a:pt x="43924" y="22936"/>
                    <a:pt x="44331" y="22707"/>
                    <a:pt x="44743" y="22707"/>
                  </a:cubicBezTo>
                  <a:close/>
                  <a:moveTo>
                    <a:pt x="35966" y="23049"/>
                  </a:moveTo>
                  <a:cubicBezTo>
                    <a:pt x="36154" y="23049"/>
                    <a:pt x="36343" y="23095"/>
                    <a:pt x="36512" y="23190"/>
                  </a:cubicBezTo>
                  <a:cubicBezTo>
                    <a:pt x="37092" y="23463"/>
                    <a:pt x="37297" y="24213"/>
                    <a:pt x="37024" y="24759"/>
                  </a:cubicBezTo>
                  <a:cubicBezTo>
                    <a:pt x="36808" y="25167"/>
                    <a:pt x="36407" y="25406"/>
                    <a:pt x="35975" y="25406"/>
                  </a:cubicBezTo>
                  <a:cubicBezTo>
                    <a:pt x="35792" y="25406"/>
                    <a:pt x="35603" y="25363"/>
                    <a:pt x="35420" y="25271"/>
                  </a:cubicBezTo>
                  <a:cubicBezTo>
                    <a:pt x="34840" y="24964"/>
                    <a:pt x="34635" y="24282"/>
                    <a:pt x="34942" y="23702"/>
                  </a:cubicBezTo>
                  <a:cubicBezTo>
                    <a:pt x="35131" y="23278"/>
                    <a:pt x="35547" y="23049"/>
                    <a:pt x="35966" y="23049"/>
                  </a:cubicBezTo>
                  <a:close/>
                  <a:moveTo>
                    <a:pt x="5171" y="23514"/>
                  </a:moveTo>
                  <a:cubicBezTo>
                    <a:pt x="5348" y="23514"/>
                    <a:pt x="5528" y="23553"/>
                    <a:pt x="5699" y="23633"/>
                  </a:cubicBezTo>
                  <a:cubicBezTo>
                    <a:pt x="6279" y="23941"/>
                    <a:pt x="6484" y="24623"/>
                    <a:pt x="6211" y="25237"/>
                  </a:cubicBezTo>
                  <a:cubicBezTo>
                    <a:pt x="5994" y="25646"/>
                    <a:pt x="5574" y="25869"/>
                    <a:pt x="5154" y="25869"/>
                  </a:cubicBezTo>
                  <a:cubicBezTo>
                    <a:pt x="4978" y="25869"/>
                    <a:pt x="4802" y="25830"/>
                    <a:pt x="4641" y="25749"/>
                  </a:cubicBezTo>
                  <a:cubicBezTo>
                    <a:pt x="4027" y="25442"/>
                    <a:pt x="3822" y="24759"/>
                    <a:pt x="4129" y="24145"/>
                  </a:cubicBezTo>
                  <a:cubicBezTo>
                    <a:pt x="4346" y="23736"/>
                    <a:pt x="4749" y="23514"/>
                    <a:pt x="5171" y="23514"/>
                  </a:cubicBezTo>
                  <a:close/>
                  <a:moveTo>
                    <a:pt x="27169" y="24243"/>
                  </a:moveTo>
                  <a:cubicBezTo>
                    <a:pt x="27354" y="24243"/>
                    <a:pt x="27539" y="24289"/>
                    <a:pt x="27708" y="24384"/>
                  </a:cubicBezTo>
                  <a:cubicBezTo>
                    <a:pt x="28322" y="24657"/>
                    <a:pt x="28527" y="25408"/>
                    <a:pt x="28220" y="25954"/>
                  </a:cubicBezTo>
                  <a:cubicBezTo>
                    <a:pt x="28028" y="26361"/>
                    <a:pt x="27635" y="26600"/>
                    <a:pt x="27205" y="26600"/>
                  </a:cubicBezTo>
                  <a:cubicBezTo>
                    <a:pt x="27022" y="26600"/>
                    <a:pt x="26833" y="26557"/>
                    <a:pt x="26650" y="26466"/>
                  </a:cubicBezTo>
                  <a:cubicBezTo>
                    <a:pt x="26070" y="26159"/>
                    <a:pt x="25831" y="25476"/>
                    <a:pt x="26139" y="24896"/>
                  </a:cubicBezTo>
                  <a:cubicBezTo>
                    <a:pt x="26351" y="24472"/>
                    <a:pt x="26758" y="24243"/>
                    <a:pt x="27169" y="24243"/>
                  </a:cubicBezTo>
                  <a:close/>
                  <a:moveTo>
                    <a:pt x="18363" y="24584"/>
                  </a:moveTo>
                  <a:cubicBezTo>
                    <a:pt x="18552" y="24584"/>
                    <a:pt x="18748" y="24630"/>
                    <a:pt x="18939" y="24725"/>
                  </a:cubicBezTo>
                  <a:cubicBezTo>
                    <a:pt x="19519" y="24998"/>
                    <a:pt x="19758" y="25681"/>
                    <a:pt x="19450" y="26295"/>
                  </a:cubicBezTo>
                  <a:cubicBezTo>
                    <a:pt x="19235" y="26702"/>
                    <a:pt x="18817" y="26941"/>
                    <a:pt x="18399" y="26941"/>
                  </a:cubicBezTo>
                  <a:cubicBezTo>
                    <a:pt x="18221" y="26941"/>
                    <a:pt x="18043" y="26898"/>
                    <a:pt x="17881" y="26807"/>
                  </a:cubicBezTo>
                  <a:cubicBezTo>
                    <a:pt x="17267" y="26500"/>
                    <a:pt x="17062" y="25817"/>
                    <a:pt x="17369" y="25237"/>
                  </a:cubicBezTo>
                  <a:cubicBezTo>
                    <a:pt x="17557" y="24813"/>
                    <a:pt x="17941" y="24584"/>
                    <a:pt x="18363" y="24584"/>
                  </a:cubicBezTo>
                  <a:close/>
                  <a:moveTo>
                    <a:pt x="49163" y="24960"/>
                  </a:moveTo>
                  <a:cubicBezTo>
                    <a:pt x="49348" y="24960"/>
                    <a:pt x="49538" y="25006"/>
                    <a:pt x="49717" y="25101"/>
                  </a:cubicBezTo>
                  <a:cubicBezTo>
                    <a:pt x="50332" y="25408"/>
                    <a:pt x="50536" y="26124"/>
                    <a:pt x="50229" y="26670"/>
                  </a:cubicBezTo>
                  <a:cubicBezTo>
                    <a:pt x="50041" y="27094"/>
                    <a:pt x="49641" y="27323"/>
                    <a:pt x="49220" y="27323"/>
                  </a:cubicBezTo>
                  <a:cubicBezTo>
                    <a:pt x="49032" y="27323"/>
                    <a:pt x="48839" y="27277"/>
                    <a:pt x="48660" y="27182"/>
                  </a:cubicBezTo>
                  <a:cubicBezTo>
                    <a:pt x="48114" y="26875"/>
                    <a:pt x="47841" y="26193"/>
                    <a:pt x="48148" y="25613"/>
                  </a:cubicBezTo>
                  <a:cubicBezTo>
                    <a:pt x="48360" y="25188"/>
                    <a:pt x="48751" y="24960"/>
                    <a:pt x="49163" y="24960"/>
                  </a:cubicBezTo>
                  <a:close/>
                  <a:moveTo>
                    <a:pt x="40402" y="25301"/>
                  </a:moveTo>
                  <a:cubicBezTo>
                    <a:pt x="40590" y="25301"/>
                    <a:pt x="40779" y="25347"/>
                    <a:pt x="40948" y="25442"/>
                  </a:cubicBezTo>
                  <a:cubicBezTo>
                    <a:pt x="41528" y="25749"/>
                    <a:pt x="41767" y="26466"/>
                    <a:pt x="41460" y="27012"/>
                  </a:cubicBezTo>
                  <a:cubicBezTo>
                    <a:pt x="41241" y="27401"/>
                    <a:pt x="40830" y="27652"/>
                    <a:pt x="40390" y="27652"/>
                  </a:cubicBezTo>
                  <a:cubicBezTo>
                    <a:pt x="40213" y="27652"/>
                    <a:pt x="40032" y="27611"/>
                    <a:pt x="39856" y="27523"/>
                  </a:cubicBezTo>
                  <a:cubicBezTo>
                    <a:pt x="39310" y="27216"/>
                    <a:pt x="39071" y="26500"/>
                    <a:pt x="39378" y="25954"/>
                  </a:cubicBezTo>
                  <a:cubicBezTo>
                    <a:pt x="39567" y="25530"/>
                    <a:pt x="39983" y="25301"/>
                    <a:pt x="40402" y="25301"/>
                  </a:cubicBezTo>
                  <a:close/>
                  <a:moveTo>
                    <a:pt x="9581" y="25779"/>
                  </a:moveTo>
                  <a:cubicBezTo>
                    <a:pt x="9766" y="25779"/>
                    <a:pt x="9955" y="25825"/>
                    <a:pt x="10135" y="25920"/>
                  </a:cubicBezTo>
                  <a:cubicBezTo>
                    <a:pt x="10749" y="26193"/>
                    <a:pt x="10954" y="26943"/>
                    <a:pt x="10647" y="27489"/>
                  </a:cubicBezTo>
                  <a:cubicBezTo>
                    <a:pt x="10455" y="27897"/>
                    <a:pt x="10062" y="28136"/>
                    <a:pt x="9631" y="28136"/>
                  </a:cubicBezTo>
                  <a:cubicBezTo>
                    <a:pt x="9449" y="28136"/>
                    <a:pt x="9260" y="28093"/>
                    <a:pt x="9077" y="28001"/>
                  </a:cubicBezTo>
                  <a:cubicBezTo>
                    <a:pt x="8463" y="27694"/>
                    <a:pt x="8258" y="27012"/>
                    <a:pt x="8565" y="26431"/>
                  </a:cubicBezTo>
                  <a:cubicBezTo>
                    <a:pt x="8777" y="26007"/>
                    <a:pt x="9168" y="25779"/>
                    <a:pt x="9581" y="25779"/>
                  </a:cubicBezTo>
                  <a:close/>
                  <a:moveTo>
                    <a:pt x="31605" y="26495"/>
                  </a:moveTo>
                  <a:cubicBezTo>
                    <a:pt x="31790" y="26495"/>
                    <a:pt x="31975" y="26541"/>
                    <a:pt x="32144" y="26636"/>
                  </a:cubicBezTo>
                  <a:cubicBezTo>
                    <a:pt x="32690" y="26943"/>
                    <a:pt x="32963" y="27626"/>
                    <a:pt x="32656" y="28206"/>
                  </a:cubicBezTo>
                  <a:cubicBezTo>
                    <a:pt x="32468" y="28630"/>
                    <a:pt x="32068" y="28859"/>
                    <a:pt x="31647" y="28859"/>
                  </a:cubicBezTo>
                  <a:cubicBezTo>
                    <a:pt x="31459" y="28859"/>
                    <a:pt x="31266" y="28813"/>
                    <a:pt x="31086" y="28718"/>
                  </a:cubicBezTo>
                  <a:cubicBezTo>
                    <a:pt x="30540" y="28411"/>
                    <a:pt x="30267" y="27728"/>
                    <a:pt x="30575" y="27148"/>
                  </a:cubicBezTo>
                  <a:cubicBezTo>
                    <a:pt x="30787" y="26724"/>
                    <a:pt x="31194" y="26495"/>
                    <a:pt x="31605" y="26495"/>
                  </a:cubicBezTo>
                  <a:close/>
                  <a:moveTo>
                    <a:pt x="22829" y="26836"/>
                  </a:moveTo>
                  <a:cubicBezTo>
                    <a:pt x="23017" y="26836"/>
                    <a:pt x="23206" y="26882"/>
                    <a:pt x="23375" y="26977"/>
                  </a:cubicBezTo>
                  <a:cubicBezTo>
                    <a:pt x="23955" y="27285"/>
                    <a:pt x="24194" y="27933"/>
                    <a:pt x="23886" y="28547"/>
                  </a:cubicBezTo>
                  <a:cubicBezTo>
                    <a:pt x="23674" y="28971"/>
                    <a:pt x="23283" y="29200"/>
                    <a:pt x="22871" y="29200"/>
                  </a:cubicBezTo>
                  <a:cubicBezTo>
                    <a:pt x="22686" y="29200"/>
                    <a:pt x="22496" y="29154"/>
                    <a:pt x="22317" y="29059"/>
                  </a:cubicBezTo>
                  <a:cubicBezTo>
                    <a:pt x="21737" y="28752"/>
                    <a:pt x="21498" y="28035"/>
                    <a:pt x="21805" y="27489"/>
                  </a:cubicBezTo>
                  <a:cubicBezTo>
                    <a:pt x="21993" y="27065"/>
                    <a:pt x="22410" y="26836"/>
                    <a:pt x="22829" y="26836"/>
                  </a:cubicBezTo>
                  <a:close/>
                  <a:moveTo>
                    <a:pt x="44885" y="27560"/>
                  </a:moveTo>
                  <a:cubicBezTo>
                    <a:pt x="45063" y="27560"/>
                    <a:pt x="45245" y="27603"/>
                    <a:pt x="45418" y="27694"/>
                  </a:cubicBezTo>
                  <a:cubicBezTo>
                    <a:pt x="46032" y="28001"/>
                    <a:pt x="46237" y="28718"/>
                    <a:pt x="45930" y="29264"/>
                  </a:cubicBezTo>
                  <a:cubicBezTo>
                    <a:pt x="45718" y="29688"/>
                    <a:pt x="45327" y="29917"/>
                    <a:pt x="44914" y="29917"/>
                  </a:cubicBezTo>
                  <a:cubicBezTo>
                    <a:pt x="44729" y="29917"/>
                    <a:pt x="44540" y="29871"/>
                    <a:pt x="44360" y="29776"/>
                  </a:cubicBezTo>
                  <a:cubicBezTo>
                    <a:pt x="43746" y="29503"/>
                    <a:pt x="43541" y="28752"/>
                    <a:pt x="43848" y="28206"/>
                  </a:cubicBezTo>
                  <a:cubicBezTo>
                    <a:pt x="44064" y="27799"/>
                    <a:pt x="44465" y="27560"/>
                    <a:pt x="44885" y="27560"/>
                  </a:cubicBezTo>
                  <a:close/>
                  <a:moveTo>
                    <a:pt x="14032" y="28031"/>
                  </a:moveTo>
                  <a:cubicBezTo>
                    <a:pt x="14216" y="28031"/>
                    <a:pt x="14402" y="28077"/>
                    <a:pt x="14571" y="28172"/>
                  </a:cubicBezTo>
                  <a:cubicBezTo>
                    <a:pt x="15185" y="28479"/>
                    <a:pt x="15390" y="29195"/>
                    <a:pt x="15083" y="29741"/>
                  </a:cubicBezTo>
                  <a:cubicBezTo>
                    <a:pt x="14894" y="30165"/>
                    <a:pt x="14511" y="30394"/>
                    <a:pt x="14089" y="30394"/>
                  </a:cubicBezTo>
                  <a:cubicBezTo>
                    <a:pt x="13900" y="30394"/>
                    <a:pt x="13703" y="30348"/>
                    <a:pt x="13513" y="30253"/>
                  </a:cubicBezTo>
                  <a:cubicBezTo>
                    <a:pt x="12967" y="29946"/>
                    <a:pt x="12694" y="29230"/>
                    <a:pt x="13001" y="28684"/>
                  </a:cubicBezTo>
                  <a:cubicBezTo>
                    <a:pt x="13213" y="28260"/>
                    <a:pt x="13620" y="28031"/>
                    <a:pt x="14032" y="28031"/>
                  </a:cubicBezTo>
                  <a:close/>
                  <a:moveTo>
                    <a:pt x="36071" y="28747"/>
                  </a:moveTo>
                  <a:cubicBezTo>
                    <a:pt x="36262" y="28747"/>
                    <a:pt x="36458" y="28793"/>
                    <a:pt x="36648" y="28888"/>
                  </a:cubicBezTo>
                  <a:cubicBezTo>
                    <a:pt x="37228" y="29195"/>
                    <a:pt x="37433" y="29878"/>
                    <a:pt x="37126" y="30458"/>
                  </a:cubicBezTo>
                  <a:cubicBezTo>
                    <a:pt x="36938" y="30882"/>
                    <a:pt x="36554" y="31111"/>
                    <a:pt x="36132" y="31111"/>
                  </a:cubicBezTo>
                  <a:cubicBezTo>
                    <a:pt x="35943" y="31111"/>
                    <a:pt x="35747" y="31065"/>
                    <a:pt x="35556" y="30970"/>
                  </a:cubicBezTo>
                  <a:cubicBezTo>
                    <a:pt x="34976" y="30697"/>
                    <a:pt x="34738" y="29946"/>
                    <a:pt x="35045" y="29400"/>
                  </a:cubicBezTo>
                  <a:cubicBezTo>
                    <a:pt x="35257" y="28976"/>
                    <a:pt x="35648" y="28747"/>
                    <a:pt x="36071" y="28747"/>
                  </a:cubicBezTo>
                  <a:close/>
                  <a:moveTo>
                    <a:pt x="27327" y="29095"/>
                  </a:moveTo>
                  <a:cubicBezTo>
                    <a:pt x="27504" y="29095"/>
                    <a:pt x="27682" y="29138"/>
                    <a:pt x="27845" y="29230"/>
                  </a:cubicBezTo>
                  <a:cubicBezTo>
                    <a:pt x="28391" y="29537"/>
                    <a:pt x="28664" y="30253"/>
                    <a:pt x="28357" y="30799"/>
                  </a:cubicBezTo>
                  <a:cubicBezTo>
                    <a:pt x="28144" y="31223"/>
                    <a:pt x="27754" y="31452"/>
                    <a:pt x="27341" y="31452"/>
                  </a:cubicBezTo>
                  <a:cubicBezTo>
                    <a:pt x="27156" y="31452"/>
                    <a:pt x="26966" y="31406"/>
                    <a:pt x="26787" y="31311"/>
                  </a:cubicBezTo>
                  <a:cubicBezTo>
                    <a:pt x="26173" y="31038"/>
                    <a:pt x="25968" y="30287"/>
                    <a:pt x="26275" y="29741"/>
                  </a:cubicBezTo>
                  <a:cubicBezTo>
                    <a:pt x="26491" y="29334"/>
                    <a:pt x="26908" y="29095"/>
                    <a:pt x="27327" y="29095"/>
                  </a:cubicBezTo>
                  <a:close/>
                  <a:moveTo>
                    <a:pt x="50492" y="31261"/>
                  </a:moveTo>
                  <a:lnTo>
                    <a:pt x="50492" y="31261"/>
                  </a:lnTo>
                  <a:cubicBezTo>
                    <a:pt x="50413" y="31442"/>
                    <a:pt x="50329" y="31620"/>
                    <a:pt x="50242" y="31796"/>
                  </a:cubicBezTo>
                  <a:lnTo>
                    <a:pt x="50242" y="31796"/>
                  </a:lnTo>
                  <a:cubicBezTo>
                    <a:pt x="50304" y="31724"/>
                    <a:pt x="50357" y="31642"/>
                    <a:pt x="50400" y="31550"/>
                  </a:cubicBezTo>
                  <a:cubicBezTo>
                    <a:pt x="50442" y="31455"/>
                    <a:pt x="50473" y="31359"/>
                    <a:pt x="50492" y="31261"/>
                  </a:cubicBezTo>
                  <a:close/>
                  <a:moveTo>
                    <a:pt x="18535" y="30289"/>
                  </a:moveTo>
                  <a:cubicBezTo>
                    <a:pt x="18717" y="30289"/>
                    <a:pt x="18902" y="30332"/>
                    <a:pt x="19075" y="30424"/>
                  </a:cubicBezTo>
                  <a:cubicBezTo>
                    <a:pt x="19655" y="30731"/>
                    <a:pt x="19860" y="31448"/>
                    <a:pt x="19587" y="31994"/>
                  </a:cubicBezTo>
                  <a:cubicBezTo>
                    <a:pt x="19368" y="32383"/>
                    <a:pt x="18957" y="32634"/>
                    <a:pt x="18517" y="32634"/>
                  </a:cubicBezTo>
                  <a:cubicBezTo>
                    <a:pt x="18341" y="32634"/>
                    <a:pt x="18159" y="32593"/>
                    <a:pt x="17983" y="32505"/>
                  </a:cubicBezTo>
                  <a:cubicBezTo>
                    <a:pt x="17403" y="32198"/>
                    <a:pt x="17198" y="31482"/>
                    <a:pt x="17471" y="30936"/>
                  </a:cubicBezTo>
                  <a:cubicBezTo>
                    <a:pt x="17687" y="30528"/>
                    <a:pt x="18104" y="30289"/>
                    <a:pt x="18535" y="30289"/>
                  </a:cubicBezTo>
                  <a:close/>
                  <a:moveTo>
                    <a:pt x="9732" y="30624"/>
                  </a:moveTo>
                  <a:cubicBezTo>
                    <a:pt x="9917" y="30624"/>
                    <a:pt x="10102" y="30670"/>
                    <a:pt x="10271" y="30765"/>
                  </a:cubicBezTo>
                  <a:cubicBezTo>
                    <a:pt x="10886" y="31038"/>
                    <a:pt x="11090" y="31755"/>
                    <a:pt x="10783" y="32335"/>
                  </a:cubicBezTo>
                  <a:cubicBezTo>
                    <a:pt x="10571" y="32759"/>
                    <a:pt x="10180" y="32988"/>
                    <a:pt x="9768" y="32988"/>
                  </a:cubicBezTo>
                  <a:cubicBezTo>
                    <a:pt x="9583" y="32988"/>
                    <a:pt x="9393" y="32942"/>
                    <a:pt x="9214" y="32847"/>
                  </a:cubicBezTo>
                  <a:cubicBezTo>
                    <a:pt x="8599" y="32574"/>
                    <a:pt x="8395" y="31823"/>
                    <a:pt x="8702" y="31277"/>
                  </a:cubicBezTo>
                  <a:cubicBezTo>
                    <a:pt x="8914" y="30853"/>
                    <a:pt x="9321" y="30624"/>
                    <a:pt x="9732" y="30624"/>
                  </a:cubicBezTo>
                  <a:close/>
                  <a:moveTo>
                    <a:pt x="40534" y="31021"/>
                  </a:moveTo>
                  <a:cubicBezTo>
                    <a:pt x="40716" y="31021"/>
                    <a:pt x="40903" y="31060"/>
                    <a:pt x="41084" y="31140"/>
                  </a:cubicBezTo>
                  <a:cubicBezTo>
                    <a:pt x="41664" y="31448"/>
                    <a:pt x="41869" y="32164"/>
                    <a:pt x="41562" y="32744"/>
                  </a:cubicBezTo>
                  <a:cubicBezTo>
                    <a:pt x="41370" y="33153"/>
                    <a:pt x="40974" y="33376"/>
                    <a:pt x="40542" y="33376"/>
                  </a:cubicBezTo>
                  <a:cubicBezTo>
                    <a:pt x="40361" y="33376"/>
                    <a:pt x="40174" y="33337"/>
                    <a:pt x="39992" y="33256"/>
                  </a:cubicBezTo>
                  <a:cubicBezTo>
                    <a:pt x="39446" y="32949"/>
                    <a:pt x="39208" y="32198"/>
                    <a:pt x="39481" y="31652"/>
                  </a:cubicBezTo>
                  <a:cubicBezTo>
                    <a:pt x="39697" y="31243"/>
                    <a:pt x="40100" y="31021"/>
                    <a:pt x="40534" y="31021"/>
                  </a:cubicBezTo>
                  <a:close/>
                  <a:moveTo>
                    <a:pt x="31741" y="31347"/>
                  </a:moveTo>
                  <a:cubicBezTo>
                    <a:pt x="31923" y="31347"/>
                    <a:pt x="32108" y="31390"/>
                    <a:pt x="32281" y="31482"/>
                  </a:cubicBezTo>
                  <a:cubicBezTo>
                    <a:pt x="32861" y="31789"/>
                    <a:pt x="33100" y="32471"/>
                    <a:pt x="32792" y="33051"/>
                  </a:cubicBezTo>
                  <a:cubicBezTo>
                    <a:pt x="32580" y="33475"/>
                    <a:pt x="32190" y="33704"/>
                    <a:pt x="31777" y="33704"/>
                  </a:cubicBezTo>
                  <a:cubicBezTo>
                    <a:pt x="31592" y="33704"/>
                    <a:pt x="31402" y="33658"/>
                    <a:pt x="31223" y="33563"/>
                  </a:cubicBezTo>
                  <a:cubicBezTo>
                    <a:pt x="30677" y="33290"/>
                    <a:pt x="30404" y="32574"/>
                    <a:pt x="30711" y="31994"/>
                  </a:cubicBezTo>
                  <a:cubicBezTo>
                    <a:pt x="30903" y="31586"/>
                    <a:pt x="31313" y="31347"/>
                    <a:pt x="31741" y="31347"/>
                  </a:cubicBezTo>
                  <a:close/>
                  <a:moveTo>
                    <a:pt x="22961" y="32557"/>
                  </a:moveTo>
                  <a:cubicBezTo>
                    <a:pt x="23143" y="32557"/>
                    <a:pt x="23330" y="32595"/>
                    <a:pt x="23511" y="32676"/>
                  </a:cubicBezTo>
                  <a:cubicBezTo>
                    <a:pt x="24091" y="32983"/>
                    <a:pt x="24296" y="33700"/>
                    <a:pt x="24023" y="34280"/>
                  </a:cubicBezTo>
                  <a:cubicBezTo>
                    <a:pt x="23812" y="34678"/>
                    <a:pt x="23424" y="34900"/>
                    <a:pt x="23002" y="34900"/>
                  </a:cubicBezTo>
                  <a:cubicBezTo>
                    <a:pt x="22810" y="34900"/>
                    <a:pt x="22611" y="34854"/>
                    <a:pt x="22419" y="34758"/>
                  </a:cubicBezTo>
                  <a:cubicBezTo>
                    <a:pt x="21873" y="34485"/>
                    <a:pt x="21634" y="33768"/>
                    <a:pt x="21907" y="33188"/>
                  </a:cubicBezTo>
                  <a:cubicBezTo>
                    <a:pt x="22124" y="32779"/>
                    <a:pt x="22527" y="32557"/>
                    <a:pt x="22961" y="32557"/>
                  </a:cubicBezTo>
                  <a:close/>
                  <a:moveTo>
                    <a:pt x="14168" y="32842"/>
                  </a:moveTo>
                  <a:cubicBezTo>
                    <a:pt x="14353" y="32842"/>
                    <a:pt x="14538" y="32888"/>
                    <a:pt x="14707" y="32983"/>
                  </a:cubicBezTo>
                  <a:cubicBezTo>
                    <a:pt x="15322" y="33290"/>
                    <a:pt x="15526" y="34007"/>
                    <a:pt x="15219" y="34553"/>
                  </a:cubicBezTo>
                  <a:cubicBezTo>
                    <a:pt x="15007" y="34977"/>
                    <a:pt x="14616" y="35206"/>
                    <a:pt x="14204" y="35206"/>
                  </a:cubicBezTo>
                  <a:cubicBezTo>
                    <a:pt x="14018" y="35206"/>
                    <a:pt x="13829" y="35160"/>
                    <a:pt x="13650" y="35065"/>
                  </a:cubicBezTo>
                  <a:cubicBezTo>
                    <a:pt x="13104" y="34826"/>
                    <a:pt x="12831" y="34109"/>
                    <a:pt x="13138" y="33495"/>
                  </a:cubicBezTo>
                  <a:cubicBezTo>
                    <a:pt x="13350" y="33071"/>
                    <a:pt x="13757" y="32842"/>
                    <a:pt x="14168" y="32842"/>
                  </a:cubicBezTo>
                  <a:close/>
                  <a:moveTo>
                    <a:pt x="45000" y="33224"/>
                  </a:moveTo>
                  <a:cubicBezTo>
                    <a:pt x="45182" y="33224"/>
                    <a:pt x="45372" y="33267"/>
                    <a:pt x="45554" y="33358"/>
                  </a:cubicBezTo>
                  <a:cubicBezTo>
                    <a:pt x="46100" y="33666"/>
                    <a:pt x="46373" y="34382"/>
                    <a:pt x="46066" y="34962"/>
                  </a:cubicBezTo>
                  <a:cubicBezTo>
                    <a:pt x="45855" y="35361"/>
                    <a:pt x="45451" y="35582"/>
                    <a:pt x="45042" y="35582"/>
                  </a:cubicBezTo>
                  <a:cubicBezTo>
                    <a:pt x="44855" y="35582"/>
                    <a:pt x="44668" y="35536"/>
                    <a:pt x="44497" y="35440"/>
                  </a:cubicBezTo>
                  <a:cubicBezTo>
                    <a:pt x="43882" y="35167"/>
                    <a:pt x="43678" y="34416"/>
                    <a:pt x="43985" y="33870"/>
                  </a:cubicBezTo>
                  <a:cubicBezTo>
                    <a:pt x="44176" y="33463"/>
                    <a:pt x="44570" y="33224"/>
                    <a:pt x="45000" y="33224"/>
                  </a:cubicBezTo>
                  <a:close/>
                  <a:moveTo>
                    <a:pt x="36223" y="33580"/>
                  </a:moveTo>
                  <a:cubicBezTo>
                    <a:pt x="36400" y="33580"/>
                    <a:pt x="36580" y="33619"/>
                    <a:pt x="36751" y="33700"/>
                  </a:cubicBezTo>
                  <a:cubicBezTo>
                    <a:pt x="37365" y="34007"/>
                    <a:pt x="37570" y="34723"/>
                    <a:pt x="37263" y="35304"/>
                  </a:cubicBezTo>
                  <a:cubicBezTo>
                    <a:pt x="37070" y="35712"/>
                    <a:pt x="36657" y="35935"/>
                    <a:pt x="36227" y="35935"/>
                  </a:cubicBezTo>
                  <a:cubicBezTo>
                    <a:pt x="36047" y="35935"/>
                    <a:pt x="35864" y="35896"/>
                    <a:pt x="35693" y="35815"/>
                  </a:cubicBezTo>
                  <a:cubicBezTo>
                    <a:pt x="35113" y="35508"/>
                    <a:pt x="34874" y="34758"/>
                    <a:pt x="35181" y="34212"/>
                  </a:cubicBezTo>
                  <a:cubicBezTo>
                    <a:pt x="35398" y="33803"/>
                    <a:pt x="35801" y="33580"/>
                    <a:pt x="36223" y="33580"/>
                  </a:cubicBezTo>
                  <a:close/>
                  <a:moveTo>
                    <a:pt x="27392" y="34760"/>
                  </a:moveTo>
                  <a:cubicBezTo>
                    <a:pt x="27575" y="34760"/>
                    <a:pt x="27764" y="34803"/>
                    <a:pt x="27947" y="34894"/>
                  </a:cubicBezTo>
                  <a:cubicBezTo>
                    <a:pt x="28527" y="35201"/>
                    <a:pt x="28732" y="35918"/>
                    <a:pt x="28459" y="36464"/>
                  </a:cubicBezTo>
                  <a:cubicBezTo>
                    <a:pt x="28247" y="36888"/>
                    <a:pt x="27856" y="37117"/>
                    <a:pt x="27432" y="37117"/>
                  </a:cubicBezTo>
                  <a:cubicBezTo>
                    <a:pt x="27242" y="37117"/>
                    <a:pt x="27045" y="37071"/>
                    <a:pt x="26855" y="36976"/>
                  </a:cubicBezTo>
                  <a:cubicBezTo>
                    <a:pt x="26309" y="36737"/>
                    <a:pt x="26104" y="36020"/>
                    <a:pt x="26343" y="35406"/>
                  </a:cubicBezTo>
                  <a:cubicBezTo>
                    <a:pt x="26559" y="34999"/>
                    <a:pt x="26960" y="34760"/>
                    <a:pt x="27392" y="34760"/>
                  </a:cubicBezTo>
                  <a:close/>
                  <a:moveTo>
                    <a:pt x="18665" y="35116"/>
                  </a:moveTo>
                  <a:cubicBezTo>
                    <a:pt x="18840" y="35116"/>
                    <a:pt x="19016" y="35155"/>
                    <a:pt x="19177" y="35235"/>
                  </a:cubicBezTo>
                  <a:cubicBezTo>
                    <a:pt x="19792" y="35542"/>
                    <a:pt x="19996" y="36259"/>
                    <a:pt x="19689" y="36839"/>
                  </a:cubicBezTo>
                  <a:cubicBezTo>
                    <a:pt x="19498" y="37221"/>
                    <a:pt x="19108" y="37452"/>
                    <a:pt x="18680" y="37452"/>
                  </a:cubicBezTo>
                  <a:cubicBezTo>
                    <a:pt x="18496" y="37452"/>
                    <a:pt x="18305" y="37409"/>
                    <a:pt x="18120" y="37317"/>
                  </a:cubicBezTo>
                  <a:cubicBezTo>
                    <a:pt x="17540" y="37078"/>
                    <a:pt x="17301" y="36361"/>
                    <a:pt x="17608" y="35747"/>
                  </a:cubicBezTo>
                  <a:cubicBezTo>
                    <a:pt x="17824" y="35338"/>
                    <a:pt x="18244" y="35116"/>
                    <a:pt x="18665" y="35116"/>
                  </a:cubicBezTo>
                  <a:close/>
                  <a:moveTo>
                    <a:pt x="40672" y="35844"/>
                  </a:moveTo>
                  <a:cubicBezTo>
                    <a:pt x="40864" y="35844"/>
                    <a:pt x="41063" y="35890"/>
                    <a:pt x="41255" y="35986"/>
                  </a:cubicBezTo>
                  <a:cubicBezTo>
                    <a:pt x="41801" y="36259"/>
                    <a:pt x="42006" y="37010"/>
                    <a:pt x="41767" y="37556"/>
                  </a:cubicBezTo>
                  <a:cubicBezTo>
                    <a:pt x="41551" y="37963"/>
                    <a:pt x="41117" y="38202"/>
                    <a:pt x="40688" y="38202"/>
                  </a:cubicBezTo>
                  <a:cubicBezTo>
                    <a:pt x="40506" y="38202"/>
                    <a:pt x="40326" y="38159"/>
                    <a:pt x="40163" y="38067"/>
                  </a:cubicBezTo>
                  <a:cubicBezTo>
                    <a:pt x="39583" y="37760"/>
                    <a:pt x="39378" y="37078"/>
                    <a:pt x="39651" y="36464"/>
                  </a:cubicBezTo>
                  <a:cubicBezTo>
                    <a:pt x="39862" y="36065"/>
                    <a:pt x="40250" y="35844"/>
                    <a:pt x="40672" y="35844"/>
                  </a:cubicBezTo>
                  <a:close/>
                  <a:moveTo>
                    <a:pt x="31841" y="37039"/>
                  </a:moveTo>
                  <a:cubicBezTo>
                    <a:pt x="32030" y="37039"/>
                    <a:pt x="32227" y="37085"/>
                    <a:pt x="32417" y="37180"/>
                  </a:cubicBezTo>
                  <a:cubicBezTo>
                    <a:pt x="32997" y="37453"/>
                    <a:pt x="33236" y="38170"/>
                    <a:pt x="32929" y="38750"/>
                  </a:cubicBezTo>
                  <a:cubicBezTo>
                    <a:pt x="32713" y="39157"/>
                    <a:pt x="32296" y="39396"/>
                    <a:pt x="31877" y="39396"/>
                  </a:cubicBezTo>
                  <a:cubicBezTo>
                    <a:pt x="31700" y="39396"/>
                    <a:pt x="31522" y="39353"/>
                    <a:pt x="31359" y="39262"/>
                  </a:cubicBezTo>
                  <a:cubicBezTo>
                    <a:pt x="30745" y="38955"/>
                    <a:pt x="30540" y="38238"/>
                    <a:pt x="30847" y="37692"/>
                  </a:cubicBezTo>
                  <a:cubicBezTo>
                    <a:pt x="31036" y="37268"/>
                    <a:pt x="31420" y="37039"/>
                    <a:pt x="31841" y="37039"/>
                  </a:cubicBezTo>
                  <a:close/>
                  <a:moveTo>
                    <a:pt x="23105" y="37380"/>
                  </a:moveTo>
                  <a:cubicBezTo>
                    <a:pt x="23295" y="37380"/>
                    <a:pt x="23492" y="37426"/>
                    <a:pt x="23682" y="37522"/>
                  </a:cubicBezTo>
                  <a:cubicBezTo>
                    <a:pt x="24228" y="37794"/>
                    <a:pt x="24432" y="38545"/>
                    <a:pt x="24194" y="39091"/>
                  </a:cubicBezTo>
                  <a:cubicBezTo>
                    <a:pt x="23978" y="39498"/>
                    <a:pt x="23577" y="39738"/>
                    <a:pt x="23145" y="39738"/>
                  </a:cubicBezTo>
                  <a:cubicBezTo>
                    <a:pt x="22962" y="39738"/>
                    <a:pt x="22773" y="39694"/>
                    <a:pt x="22590" y="39603"/>
                  </a:cubicBezTo>
                  <a:cubicBezTo>
                    <a:pt x="22010" y="39296"/>
                    <a:pt x="21805" y="38579"/>
                    <a:pt x="22078" y="38033"/>
                  </a:cubicBezTo>
                  <a:cubicBezTo>
                    <a:pt x="22290" y="37609"/>
                    <a:pt x="22681" y="37380"/>
                    <a:pt x="23105" y="37380"/>
                  </a:cubicBezTo>
                  <a:close/>
                  <a:moveTo>
                    <a:pt x="14268" y="38575"/>
                  </a:moveTo>
                  <a:cubicBezTo>
                    <a:pt x="14457" y="38575"/>
                    <a:pt x="14654" y="38621"/>
                    <a:pt x="14844" y="38716"/>
                  </a:cubicBezTo>
                  <a:cubicBezTo>
                    <a:pt x="15424" y="38989"/>
                    <a:pt x="15663" y="39740"/>
                    <a:pt x="15356" y="40285"/>
                  </a:cubicBezTo>
                  <a:cubicBezTo>
                    <a:pt x="15140" y="40693"/>
                    <a:pt x="14739" y="40932"/>
                    <a:pt x="14319" y="40932"/>
                  </a:cubicBezTo>
                  <a:cubicBezTo>
                    <a:pt x="14141" y="40932"/>
                    <a:pt x="13959" y="40889"/>
                    <a:pt x="13786" y="40797"/>
                  </a:cubicBezTo>
                  <a:cubicBezTo>
                    <a:pt x="13172" y="40490"/>
                    <a:pt x="12967" y="39774"/>
                    <a:pt x="13274" y="39228"/>
                  </a:cubicBezTo>
                  <a:cubicBezTo>
                    <a:pt x="13463" y="38804"/>
                    <a:pt x="13846" y="38575"/>
                    <a:pt x="14268" y="38575"/>
                  </a:cubicBezTo>
                  <a:close/>
                  <a:moveTo>
                    <a:pt x="27541" y="39633"/>
                  </a:moveTo>
                  <a:cubicBezTo>
                    <a:pt x="27731" y="39633"/>
                    <a:pt x="27927" y="39679"/>
                    <a:pt x="28118" y="39774"/>
                  </a:cubicBezTo>
                  <a:cubicBezTo>
                    <a:pt x="28698" y="40081"/>
                    <a:pt x="28902" y="40797"/>
                    <a:pt x="28629" y="41343"/>
                  </a:cubicBezTo>
                  <a:cubicBezTo>
                    <a:pt x="28417" y="41767"/>
                    <a:pt x="28027" y="41996"/>
                    <a:pt x="27603" y="41996"/>
                  </a:cubicBezTo>
                  <a:cubicBezTo>
                    <a:pt x="27413" y="41996"/>
                    <a:pt x="27216" y="41950"/>
                    <a:pt x="27026" y="41855"/>
                  </a:cubicBezTo>
                  <a:cubicBezTo>
                    <a:pt x="26446" y="41548"/>
                    <a:pt x="26207" y="40866"/>
                    <a:pt x="26514" y="40285"/>
                  </a:cubicBezTo>
                  <a:cubicBezTo>
                    <a:pt x="26726" y="39861"/>
                    <a:pt x="27117" y="39633"/>
                    <a:pt x="27541" y="39633"/>
                  </a:cubicBezTo>
                  <a:close/>
                  <a:moveTo>
                    <a:pt x="18760" y="40827"/>
                  </a:moveTo>
                  <a:cubicBezTo>
                    <a:pt x="18945" y="40827"/>
                    <a:pt x="19134" y="40873"/>
                    <a:pt x="19314" y="40968"/>
                  </a:cubicBezTo>
                  <a:cubicBezTo>
                    <a:pt x="19860" y="41275"/>
                    <a:pt x="20133" y="41992"/>
                    <a:pt x="19826" y="42538"/>
                  </a:cubicBezTo>
                  <a:cubicBezTo>
                    <a:pt x="19614" y="42962"/>
                    <a:pt x="19207" y="43191"/>
                    <a:pt x="18795" y="43191"/>
                  </a:cubicBezTo>
                  <a:cubicBezTo>
                    <a:pt x="18611" y="43191"/>
                    <a:pt x="18425" y="43145"/>
                    <a:pt x="18256" y="43049"/>
                  </a:cubicBezTo>
                  <a:cubicBezTo>
                    <a:pt x="17642" y="42742"/>
                    <a:pt x="17437" y="42060"/>
                    <a:pt x="17744" y="41480"/>
                  </a:cubicBezTo>
                  <a:cubicBezTo>
                    <a:pt x="17956" y="41056"/>
                    <a:pt x="18347" y="40827"/>
                    <a:pt x="18760" y="40827"/>
                  </a:cubicBezTo>
                  <a:close/>
                  <a:moveTo>
                    <a:pt x="13281" y="1"/>
                  </a:moveTo>
                  <a:cubicBezTo>
                    <a:pt x="12193" y="1"/>
                    <a:pt x="11110" y="135"/>
                    <a:pt x="10067" y="396"/>
                  </a:cubicBezTo>
                  <a:cubicBezTo>
                    <a:pt x="10067" y="498"/>
                    <a:pt x="10032" y="532"/>
                    <a:pt x="9964" y="600"/>
                  </a:cubicBezTo>
                  <a:cubicBezTo>
                    <a:pt x="9776" y="1024"/>
                    <a:pt x="9360" y="1253"/>
                    <a:pt x="8940" y="1253"/>
                  </a:cubicBezTo>
                  <a:cubicBezTo>
                    <a:pt x="8752" y="1253"/>
                    <a:pt x="8564" y="1207"/>
                    <a:pt x="8395" y="1112"/>
                  </a:cubicBezTo>
                  <a:cubicBezTo>
                    <a:pt x="8326" y="1078"/>
                    <a:pt x="8258" y="1044"/>
                    <a:pt x="8224" y="1010"/>
                  </a:cubicBezTo>
                  <a:cubicBezTo>
                    <a:pt x="7200" y="1419"/>
                    <a:pt x="6279" y="1931"/>
                    <a:pt x="5358" y="2614"/>
                  </a:cubicBezTo>
                  <a:cubicBezTo>
                    <a:pt x="5801" y="2955"/>
                    <a:pt x="5938" y="3569"/>
                    <a:pt x="5665" y="4081"/>
                  </a:cubicBezTo>
                  <a:cubicBezTo>
                    <a:pt x="5448" y="4490"/>
                    <a:pt x="5045" y="4712"/>
                    <a:pt x="4623" y="4712"/>
                  </a:cubicBezTo>
                  <a:cubicBezTo>
                    <a:pt x="4446" y="4712"/>
                    <a:pt x="4266" y="4673"/>
                    <a:pt x="4095" y="4593"/>
                  </a:cubicBezTo>
                  <a:cubicBezTo>
                    <a:pt x="3890" y="4490"/>
                    <a:pt x="3754" y="4320"/>
                    <a:pt x="3617" y="4149"/>
                  </a:cubicBezTo>
                  <a:cubicBezTo>
                    <a:pt x="1775" y="6060"/>
                    <a:pt x="751" y="8244"/>
                    <a:pt x="307" y="10632"/>
                  </a:cubicBezTo>
                  <a:cubicBezTo>
                    <a:pt x="512" y="10632"/>
                    <a:pt x="717" y="10632"/>
                    <a:pt x="922" y="10769"/>
                  </a:cubicBezTo>
                  <a:cubicBezTo>
                    <a:pt x="1536" y="11076"/>
                    <a:pt x="1741" y="11759"/>
                    <a:pt x="1433" y="12339"/>
                  </a:cubicBezTo>
                  <a:cubicBezTo>
                    <a:pt x="1243" y="12747"/>
                    <a:pt x="813" y="13004"/>
                    <a:pt x="370" y="13004"/>
                  </a:cubicBezTo>
                  <a:cubicBezTo>
                    <a:pt x="257" y="13004"/>
                    <a:pt x="145" y="12987"/>
                    <a:pt x="34" y="12953"/>
                  </a:cubicBezTo>
                  <a:lnTo>
                    <a:pt x="34" y="12953"/>
                  </a:lnTo>
                  <a:cubicBezTo>
                    <a:pt x="0" y="13806"/>
                    <a:pt x="34" y="14693"/>
                    <a:pt x="137" y="15580"/>
                  </a:cubicBezTo>
                  <a:cubicBezTo>
                    <a:pt x="266" y="15516"/>
                    <a:pt x="410" y="15482"/>
                    <a:pt x="562" y="15482"/>
                  </a:cubicBezTo>
                  <a:cubicBezTo>
                    <a:pt x="732" y="15482"/>
                    <a:pt x="912" y="15524"/>
                    <a:pt x="1092" y="15614"/>
                  </a:cubicBezTo>
                  <a:cubicBezTo>
                    <a:pt x="1706" y="15922"/>
                    <a:pt x="1911" y="16638"/>
                    <a:pt x="1604" y="17218"/>
                  </a:cubicBezTo>
                  <a:cubicBezTo>
                    <a:pt x="1421" y="17585"/>
                    <a:pt x="1017" y="17843"/>
                    <a:pt x="616" y="17843"/>
                  </a:cubicBezTo>
                  <a:cubicBezTo>
                    <a:pt x="570" y="17843"/>
                    <a:pt x="524" y="17840"/>
                    <a:pt x="478" y="17832"/>
                  </a:cubicBezTo>
                  <a:lnTo>
                    <a:pt x="478" y="17832"/>
                  </a:lnTo>
                  <a:cubicBezTo>
                    <a:pt x="683" y="19027"/>
                    <a:pt x="990" y="20221"/>
                    <a:pt x="1365" y="21415"/>
                  </a:cubicBezTo>
                  <a:cubicBezTo>
                    <a:pt x="1775" y="21723"/>
                    <a:pt x="1945" y="22268"/>
                    <a:pt x="1775" y="22746"/>
                  </a:cubicBezTo>
                  <a:cubicBezTo>
                    <a:pt x="2525" y="24794"/>
                    <a:pt x="3413" y="26807"/>
                    <a:pt x="4402" y="28718"/>
                  </a:cubicBezTo>
                  <a:cubicBezTo>
                    <a:pt x="4635" y="28461"/>
                    <a:pt x="4980" y="28300"/>
                    <a:pt x="5327" y="28300"/>
                  </a:cubicBezTo>
                  <a:cubicBezTo>
                    <a:pt x="5488" y="28300"/>
                    <a:pt x="5650" y="28335"/>
                    <a:pt x="5801" y="28411"/>
                  </a:cubicBezTo>
                  <a:cubicBezTo>
                    <a:pt x="6381" y="28718"/>
                    <a:pt x="6620" y="29434"/>
                    <a:pt x="6313" y="30014"/>
                  </a:cubicBezTo>
                  <a:cubicBezTo>
                    <a:pt x="6142" y="30390"/>
                    <a:pt x="5767" y="30595"/>
                    <a:pt x="5358" y="30629"/>
                  </a:cubicBezTo>
                  <a:cubicBezTo>
                    <a:pt x="6552" y="32813"/>
                    <a:pt x="7814" y="34826"/>
                    <a:pt x="9009" y="36600"/>
                  </a:cubicBezTo>
                  <a:cubicBezTo>
                    <a:pt x="9222" y="36387"/>
                    <a:pt x="9515" y="36280"/>
                    <a:pt x="9822" y="36280"/>
                  </a:cubicBezTo>
                  <a:cubicBezTo>
                    <a:pt x="10006" y="36280"/>
                    <a:pt x="10195" y="36319"/>
                    <a:pt x="10374" y="36395"/>
                  </a:cubicBezTo>
                  <a:cubicBezTo>
                    <a:pt x="10954" y="36703"/>
                    <a:pt x="11159" y="37419"/>
                    <a:pt x="10886" y="37965"/>
                  </a:cubicBezTo>
                  <a:cubicBezTo>
                    <a:pt x="10749" y="38238"/>
                    <a:pt x="10544" y="38409"/>
                    <a:pt x="10305" y="38545"/>
                  </a:cubicBezTo>
                  <a:cubicBezTo>
                    <a:pt x="12353" y="41377"/>
                    <a:pt x="13854" y="43186"/>
                    <a:pt x="13854" y="43186"/>
                  </a:cubicBezTo>
                  <a:cubicBezTo>
                    <a:pt x="13854" y="43186"/>
                    <a:pt x="15507" y="43292"/>
                    <a:pt x="18116" y="43292"/>
                  </a:cubicBezTo>
                  <a:cubicBezTo>
                    <a:pt x="19420" y="43292"/>
                    <a:pt x="20963" y="43266"/>
                    <a:pt x="22658" y="43186"/>
                  </a:cubicBezTo>
                  <a:cubicBezTo>
                    <a:pt x="22802" y="43096"/>
                    <a:pt x="22965" y="43053"/>
                    <a:pt x="23137" y="43053"/>
                  </a:cubicBezTo>
                  <a:cubicBezTo>
                    <a:pt x="23291" y="43053"/>
                    <a:pt x="23452" y="43087"/>
                    <a:pt x="23613" y="43152"/>
                  </a:cubicBezTo>
                  <a:cubicBezTo>
                    <a:pt x="25934" y="43015"/>
                    <a:pt x="28493" y="42742"/>
                    <a:pt x="31052" y="42333"/>
                  </a:cubicBezTo>
                  <a:cubicBezTo>
                    <a:pt x="31281" y="42035"/>
                    <a:pt x="31618" y="41860"/>
                    <a:pt x="31970" y="41860"/>
                  </a:cubicBezTo>
                  <a:cubicBezTo>
                    <a:pt x="32142" y="41860"/>
                    <a:pt x="32317" y="41902"/>
                    <a:pt x="32485" y="41992"/>
                  </a:cubicBezTo>
                  <a:cubicBezTo>
                    <a:pt x="32554" y="41992"/>
                    <a:pt x="32554" y="42026"/>
                    <a:pt x="32588" y="42026"/>
                  </a:cubicBezTo>
                  <a:cubicBezTo>
                    <a:pt x="33577" y="41855"/>
                    <a:pt x="34601" y="41616"/>
                    <a:pt x="35556" y="41343"/>
                  </a:cubicBezTo>
                  <a:cubicBezTo>
                    <a:pt x="35147" y="41002"/>
                    <a:pt x="34976" y="40422"/>
                    <a:pt x="35215" y="39910"/>
                  </a:cubicBezTo>
                  <a:cubicBezTo>
                    <a:pt x="35427" y="39486"/>
                    <a:pt x="35818" y="39257"/>
                    <a:pt x="36242" y="39257"/>
                  </a:cubicBezTo>
                  <a:cubicBezTo>
                    <a:pt x="36432" y="39257"/>
                    <a:pt x="36629" y="39303"/>
                    <a:pt x="36819" y="39398"/>
                  </a:cubicBezTo>
                  <a:cubicBezTo>
                    <a:pt x="37365" y="39671"/>
                    <a:pt x="37570" y="40320"/>
                    <a:pt x="37365" y="40866"/>
                  </a:cubicBezTo>
                  <a:cubicBezTo>
                    <a:pt x="42921" y="39201"/>
                    <a:pt x="47938" y="36423"/>
                    <a:pt x="50242" y="31796"/>
                  </a:cubicBezTo>
                  <a:lnTo>
                    <a:pt x="50242" y="31796"/>
                  </a:lnTo>
                  <a:cubicBezTo>
                    <a:pt x="50035" y="32038"/>
                    <a:pt x="49735" y="32170"/>
                    <a:pt x="49413" y="32170"/>
                  </a:cubicBezTo>
                  <a:cubicBezTo>
                    <a:pt x="49222" y="32170"/>
                    <a:pt x="49023" y="32124"/>
                    <a:pt x="48830" y="32028"/>
                  </a:cubicBezTo>
                  <a:cubicBezTo>
                    <a:pt x="48250" y="31755"/>
                    <a:pt x="48011" y="31072"/>
                    <a:pt x="48318" y="30458"/>
                  </a:cubicBezTo>
                  <a:cubicBezTo>
                    <a:pt x="48534" y="30051"/>
                    <a:pt x="48935" y="29812"/>
                    <a:pt x="49355" y="29812"/>
                  </a:cubicBezTo>
                  <a:cubicBezTo>
                    <a:pt x="49533" y="29812"/>
                    <a:pt x="49715" y="29855"/>
                    <a:pt x="49888" y="29946"/>
                  </a:cubicBezTo>
                  <a:cubicBezTo>
                    <a:pt x="50379" y="30177"/>
                    <a:pt x="50601" y="30726"/>
                    <a:pt x="50492" y="31261"/>
                  </a:cubicBezTo>
                  <a:lnTo>
                    <a:pt x="50492" y="31261"/>
                  </a:lnTo>
                  <a:cubicBezTo>
                    <a:pt x="51110" y="29855"/>
                    <a:pt x="51485" y="28285"/>
                    <a:pt x="51560" y="26534"/>
                  </a:cubicBezTo>
                  <a:cubicBezTo>
                    <a:pt x="51833" y="21893"/>
                    <a:pt x="49513" y="17286"/>
                    <a:pt x="45520" y="14830"/>
                  </a:cubicBezTo>
                  <a:cubicBezTo>
                    <a:pt x="43395" y="13502"/>
                    <a:pt x="41288" y="12977"/>
                    <a:pt x="39270" y="12977"/>
                  </a:cubicBezTo>
                  <a:cubicBezTo>
                    <a:pt x="38436" y="12977"/>
                    <a:pt x="37617" y="13066"/>
                    <a:pt x="36819" y="13226"/>
                  </a:cubicBezTo>
                  <a:cubicBezTo>
                    <a:pt x="36921" y="13533"/>
                    <a:pt x="36921" y="13874"/>
                    <a:pt x="36751" y="14215"/>
                  </a:cubicBezTo>
                  <a:cubicBezTo>
                    <a:pt x="36562" y="14639"/>
                    <a:pt x="36146" y="14868"/>
                    <a:pt x="35727" y="14868"/>
                  </a:cubicBezTo>
                  <a:cubicBezTo>
                    <a:pt x="35539" y="14868"/>
                    <a:pt x="35350" y="14822"/>
                    <a:pt x="35181" y="14727"/>
                  </a:cubicBezTo>
                  <a:cubicBezTo>
                    <a:pt x="34840" y="14557"/>
                    <a:pt x="34635" y="14250"/>
                    <a:pt x="34533" y="13874"/>
                  </a:cubicBezTo>
                  <a:cubicBezTo>
                    <a:pt x="31462" y="15034"/>
                    <a:pt x="28868" y="17082"/>
                    <a:pt x="27265" y="18583"/>
                  </a:cubicBezTo>
                  <a:cubicBezTo>
                    <a:pt x="27333" y="18583"/>
                    <a:pt x="27469" y="18617"/>
                    <a:pt x="27538" y="18651"/>
                  </a:cubicBezTo>
                  <a:cubicBezTo>
                    <a:pt x="28152" y="18959"/>
                    <a:pt x="28357" y="19675"/>
                    <a:pt x="28049" y="20221"/>
                  </a:cubicBezTo>
                  <a:cubicBezTo>
                    <a:pt x="27858" y="20628"/>
                    <a:pt x="27431" y="20867"/>
                    <a:pt x="27004" y="20867"/>
                  </a:cubicBezTo>
                  <a:cubicBezTo>
                    <a:pt x="26823" y="20867"/>
                    <a:pt x="26642" y="20824"/>
                    <a:pt x="26480" y="20733"/>
                  </a:cubicBezTo>
                  <a:cubicBezTo>
                    <a:pt x="26139" y="20562"/>
                    <a:pt x="25934" y="20289"/>
                    <a:pt x="25831" y="19880"/>
                  </a:cubicBezTo>
                  <a:cubicBezTo>
                    <a:pt x="25558" y="20187"/>
                    <a:pt x="25388" y="20392"/>
                    <a:pt x="25388" y="20392"/>
                  </a:cubicBezTo>
                  <a:cubicBezTo>
                    <a:pt x="25388" y="20392"/>
                    <a:pt x="25900" y="18413"/>
                    <a:pt x="25968" y="15614"/>
                  </a:cubicBezTo>
                  <a:cubicBezTo>
                    <a:pt x="25661" y="15273"/>
                    <a:pt x="25593" y="14761"/>
                    <a:pt x="25797" y="14318"/>
                  </a:cubicBezTo>
                  <a:cubicBezTo>
                    <a:pt x="25831" y="14215"/>
                    <a:pt x="25934" y="14147"/>
                    <a:pt x="25968" y="14045"/>
                  </a:cubicBezTo>
                  <a:cubicBezTo>
                    <a:pt x="25831" y="9404"/>
                    <a:pt x="24296" y="3433"/>
                    <a:pt x="18051" y="907"/>
                  </a:cubicBezTo>
                  <a:cubicBezTo>
                    <a:pt x="16522" y="296"/>
                    <a:pt x="14896" y="1"/>
                    <a:pt x="1328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35">
    <p:spTree>
      <p:nvGrpSpPr>
        <p:cNvPr id="1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5" name="Google Shape;1305;p33"/>
          <p:cNvGrpSpPr/>
          <p:nvPr/>
        </p:nvGrpSpPr>
        <p:grpSpPr>
          <a:xfrm rot="10800000">
            <a:off x="3" y="2691971"/>
            <a:ext cx="4892682" cy="2446962"/>
            <a:chOff x="939675" y="2822300"/>
            <a:chExt cx="2759550" cy="1380125"/>
          </a:xfrm>
        </p:grpSpPr>
        <p:sp>
          <p:nvSpPr>
            <p:cNvPr id="1306" name="Google Shape;1306;p33"/>
            <p:cNvSpPr/>
            <p:nvPr/>
          </p:nvSpPr>
          <p:spPr>
            <a:xfrm>
              <a:off x="939675" y="2822300"/>
              <a:ext cx="2759550" cy="1380125"/>
            </a:xfrm>
            <a:custGeom>
              <a:avLst/>
              <a:gdLst/>
              <a:ahLst/>
              <a:cxnLst/>
              <a:rect l="l" t="t" r="r" b="b"/>
              <a:pathLst>
                <a:path w="110382" h="55205" extrusionOk="0">
                  <a:moveTo>
                    <a:pt x="0" y="1"/>
                  </a:moveTo>
                  <a:lnTo>
                    <a:pt x="55178" y="55205"/>
                  </a:lnTo>
                  <a:lnTo>
                    <a:pt x="110381" y="1"/>
                  </a:lnTo>
                  <a:lnTo>
                    <a:pt x="105569" y="1"/>
                  </a:lnTo>
                  <a:lnTo>
                    <a:pt x="55178" y="50392"/>
                  </a:lnTo>
                  <a:lnTo>
                    <a:pt x="47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3"/>
            <p:cNvSpPr/>
            <p:nvPr/>
          </p:nvSpPr>
          <p:spPr>
            <a:xfrm>
              <a:off x="1288150" y="2822300"/>
              <a:ext cx="2061950" cy="1031000"/>
            </a:xfrm>
            <a:custGeom>
              <a:avLst/>
              <a:gdLst/>
              <a:ahLst/>
              <a:cxnLst/>
              <a:rect l="l" t="t" r="r" b="b"/>
              <a:pathLst>
                <a:path w="82478" h="41240" extrusionOk="0">
                  <a:moveTo>
                    <a:pt x="0" y="1"/>
                  </a:moveTo>
                  <a:lnTo>
                    <a:pt x="41239" y="41239"/>
                  </a:lnTo>
                  <a:lnTo>
                    <a:pt x="82477" y="1"/>
                  </a:lnTo>
                  <a:lnTo>
                    <a:pt x="77664" y="1"/>
                  </a:lnTo>
                  <a:lnTo>
                    <a:pt x="41239" y="36453"/>
                  </a:lnTo>
                  <a:lnTo>
                    <a:pt x="48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3"/>
            <p:cNvSpPr/>
            <p:nvPr/>
          </p:nvSpPr>
          <p:spPr>
            <a:xfrm>
              <a:off x="1613600" y="2822300"/>
              <a:ext cx="1411675" cy="706200"/>
            </a:xfrm>
            <a:custGeom>
              <a:avLst/>
              <a:gdLst/>
              <a:ahLst/>
              <a:cxnLst/>
              <a:rect l="l" t="t" r="r" b="b"/>
              <a:pathLst>
                <a:path w="56467" h="28248" extrusionOk="0">
                  <a:moveTo>
                    <a:pt x="1" y="1"/>
                  </a:moveTo>
                  <a:lnTo>
                    <a:pt x="28221" y="28247"/>
                  </a:lnTo>
                  <a:lnTo>
                    <a:pt x="56467" y="1"/>
                  </a:lnTo>
                  <a:lnTo>
                    <a:pt x="51654" y="1"/>
                  </a:lnTo>
                  <a:lnTo>
                    <a:pt x="28221" y="23434"/>
                  </a:lnTo>
                  <a:lnTo>
                    <a:pt x="47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3"/>
            <p:cNvSpPr/>
            <p:nvPr/>
          </p:nvSpPr>
          <p:spPr>
            <a:xfrm>
              <a:off x="1887125" y="2822300"/>
              <a:ext cx="864650" cy="432675"/>
            </a:xfrm>
            <a:custGeom>
              <a:avLst/>
              <a:gdLst/>
              <a:ahLst/>
              <a:cxnLst/>
              <a:rect l="l" t="t" r="r" b="b"/>
              <a:pathLst>
                <a:path w="34586" h="17307" extrusionOk="0">
                  <a:moveTo>
                    <a:pt x="1" y="1"/>
                  </a:moveTo>
                  <a:lnTo>
                    <a:pt x="17280" y="17306"/>
                  </a:lnTo>
                  <a:lnTo>
                    <a:pt x="34585" y="1"/>
                  </a:lnTo>
                  <a:lnTo>
                    <a:pt x="29772" y="1"/>
                  </a:lnTo>
                  <a:lnTo>
                    <a:pt x="17280" y="12493"/>
                  </a:lnTo>
                  <a:lnTo>
                    <a:pt x="48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0" name="Google Shape;1310;p33"/>
          <p:cNvGrpSpPr/>
          <p:nvPr/>
        </p:nvGrpSpPr>
        <p:grpSpPr>
          <a:xfrm rot="-999805">
            <a:off x="4890263" y="4284144"/>
            <a:ext cx="1018878" cy="713672"/>
            <a:chOff x="3059275" y="821125"/>
            <a:chExt cx="1546650" cy="1083350"/>
          </a:xfrm>
        </p:grpSpPr>
        <p:sp>
          <p:nvSpPr>
            <p:cNvPr id="1311" name="Google Shape;1311;p33"/>
            <p:cNvSpPr/>
            <p:nvPr/>
          </p:nvSpPr>
          <p:spPr>
            <a:xfrm>
              <a:off x="3059275" y="821400"/>
              <a:ext cx="1546650" cy="1083075"/>
            </a:xfrm>
            <a:custGeom>
              <a:avLst/>
              <a:gdLst/>
              <a:ahLst/>
              <a:cxnLst/>
              <a:rect l="l" t="t" r="r" b="b"/>
              <a:pathLst>
                <a:path w="61866" h="43323" extrusionOk="0">
                  <a:moveTo>
                    <a:pt x="23445" y="0"/>
                  </a:moveTo>
                  <a:cubicBezTo>
                    <a:pt x="20439" y="0"/>
                    <a:pt x="17431" y="1029"/>
                    <a:pt x="15049" y="2944"/>
                  </a:cubicBezTo>
                  <a:cubicBezTo>
                    <a:pt x="0" y="15023"/>
                    <a:pt x="23886" y="43209"/>
                    <a:pt x="23886" y="43209"/>
                  </a:cubicBezTo>
                  <a:cubicBezTo>
                    <a:pt x="23886" y="43209"/>
                    <a:pt x="25525" y="43323"/>
                    <a:pt x="28120" y="43323"/>
                  </a:cubicBezTo>
                  <a:cubicBezTo>
                    <a:pt x="37842" y="43323"/>
                    <a:pt x="60987" y="41728"/>
                    <a:pt x="61660" y="26591"/>
                  </a:cubicBezTo>
                  <a:cubicBezTo>
                    <a:pt x="61865" y="21882"/>
                    <a:pt x="59511" y="17275"/>
                    <a:pt x="55552" y="14819"/>
                  </a:cubicBezTo>
                  <a:cubicBezTo>
                    <a:pt x="53417" y="13493"/>
                    <a:pt x="51294" y="12969"/>
                    <a:pt x="49272" y="12969"/>
                  </a:cubicBezTo>
                  <a:cubicBezTo>
                    <a:pt x="41664" y="12969"/>
                    <a:pt x="35488" y="20381"/>
                    <a:pt x="35488" y="20381"/>
                  </a:cubicBezTo>
                  <a:cubicBezTo>
                    <a:pt x="35488" y="20381"/>
                    <a:pt x="39242" y="5332"/>
                    <a:pt x="28152" y="896"/>
                  </a:cubicBezTo>
                  <a:cubicBezTo>
                    <a:pt x="26646" y="292"/>
                    <a:pt x="25046" y="0"/>
                    <a:pt x="234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3"/>
            <p:cNvSpPr/>
            <p:nvPr/>
          </p:nvSpPr>
          <p:spPr>
            <a:xfrm>
              <a:off x="3309225" y="821125"/>
              <a:ext cx="1295850" cy="1082325"/>
            </a:xfrm>
            <a:custGeom>
              <a:avLst/>
              <a:gdLst/>
              <a:ahLst/>
              <a:cxnLst/>
              <a:rect l="l" t="t" r="r" b="b"/>
              <a:pathLst>
                <a:path w="51834" h="43293" extrusionOk="0">
                  <a:moveTo>
                    <a:pt x="13415" y="1210"/>
                  </a:moveTo>
                  <a:cubicBezTo>
                    <a:pt x="13604" y="1210"/>
                    <a:pt x="13801" y="1256"/>
                    <a:pt x="13991" y="1351"/>
                  </a:cubicBezTo>
                  <a:cubicBezTo>
                    <a:pt x="14571" y="1624"/>
                    <a:pt x="14810" y="2375"/>
                    <a:pt x="14503" y="2921"/>
                  </a:cubicBezTo>
                  <a:cubicBezTo>
                    <a:pt x="14287" y="3328"/>
                    <a:pt x="13886" y="3567"/>
                    <a:pt x="13466" y="3567"/>
                  </a:cubicBezTo>
                  <a:cubicBezTo>
                    <a:pt x="13288" y="3567"/>
                    <a:pt x="13106" y="3524"/>
                    <a:pt x="12933" y="3433"/>
                  </a:cubicBezTo>
                  <a:cubicBezTo>
                    <a:pt x="12319" y="3125"/>
                    <a:pt x="12114" y="2409"/>
                    <a:pt x="12421" y="1863"/>
                  </a:cubicBezTo>
                  <a:cubicBezTo>
                    <a:pt x="12610" y="1439"/>
                    <a:pt x="12993" y="1210"/>
                    <a:pt x="13415" y="1210"/>
                  </a:cubicBezTo>
                  <a:close/>
                  <a:moveTo>
                    <a:pt x="17881" y="3462"/>
                  </a:moveTo>
                  <a:cubicBezTo>
                    <a:pt x="18069" y="3462"/>
                    <a:pt x="18258" y="3508"/>
                    <a:pt x="18427" y="3603"/>
                  </a:cubicBezTo>
                  <a:cubicBezTo>
                    <a:pt x="19007" y="3910"/>
                    <a:pt x="19246" y="4627"/>
                    <a:pt x="18939" y="5173"/>
                  </a:cubicBezTo>
                  <a:cubicBezTo>
                    <a:pt x="18727" y="5597"/>
                    <a:pt x="18336" y="5826"/>
                    <a:pt x="17923" y="5826"/>
                  </a:cubicBezTo>
                  <a:cubicBezTo>
                    <a:pt x="17738" y="5826"/>
                    <a:pt x="17549" y="5780"/>
                    <a:pt x="17369" y="5685"/>
                  </a:cubicBezTo>
                  <a:cubicBezTo>
                    <a:pt x="16789" y="5378"/>
                    <a:pt x="16550" y="4661"/>
                    <a:pt x="16857" y="4115"/>
                  </a:cubicBezTo>
                  <a:cubicBezTo>
                    <a:pt x="17046" y="3691"/>
                    <a:pt x="17462" y="3462"/>
                    <a:pt x="17881" y="3462"/>
                  </a:cubicBezTo>
                  <a:close/>
                  <a:moveTo>
                    <a:pt x="9084" y="4656"/>
                  </a:moveTo>
                  <a:cubicBezTo>
                    <a:pt x="9269" y="4656"/>
                    <a:pt x="9454" y="4702"/>
                    <a:pt x="9623" y="4797"/>
                  </a:cubicBezTo>
                  <a:cubicBezTo>
                    <a:pt x="10203" y="5070"/>
                    <a:pt x="10442" y="5821"/>
                    <a:pt x="10135" y="6367"/>
                  </a:cubicBezTo>
                  <a:cubicBezTo>
                    <a:pt x="9946" y="6791"/>
                    <a:pt x="9563" y="7020"/>
                    <a:pt x="9141" y="7020"/>
                  </a:cubicBezTo>
                  <a:cubicBezTo>
                    <a:pt x="8952" y="7020"/>
                    <a:pt x="8755" y="6974"/>
                    <a:pt x="8565" y="6879"/>
                  </a:cubicBezTo>
                  <a:cubicBezTo>
                    <a:pt x="7985" y="6572"/>
                    <a:pt x="7746" y="5855"/>
                    <a:pt x="8053" y="5309"/>
                  </a:cubicBezTo>
                  <a:cubicBezTo>
                    <a:pt x="8265" y="4885"/>
                    <a:pt x="8673" y="4656"/>
                    <a:pt x="9084" y="4656"/>
                  </a:cubicBezTo>
                  <a:close/>
                  <a:moveTo>
                    <a:pt x="22358" y="5714"/>
                  </a:moveTo>
                  <a:cubicBezTo>
                    <a:pt x="22542" y="5714"/>
                    <a:pt x="22728" y="5760"/>
                    <a:pt x="22897" y="5855"/>
                  </a:cubicBezTo>
                  <a:cubicBezTo>
                    <a:pt x="23511" y="6162"/>
                    <a:pt x="23716" y="6879"/>
                    <a:pt x="23409" y="7425"/>
                  </a:cubicBezTo>
                  <a:cubicBezTo>
                    <a:pt x="23197" y="7849"/>
                    <a:pt x="22806" y="8078"/>
                    <a:pt x="22393" y="8078"/>
                  </a:cubicBezTo>
                  <a:cubicBezTo>
                    <a:pt x="22208" y="8078"/>
                    <a:pt x="22019" y="8032"/>
                    <a:pt x="21839" y="7937"/>
                  </a:cubicBezTo>
                  <a:cubicBezTo>
                    <a:pt x="21225" y="7630"/>
                    <a:pt x="21020" y="6913"/>
                    <a:pt x="21327" y="6367"/>
                  </a:cubicBezTo>
                  <a:cubicBezTo>
                    <a:pt x="21539" y="5943"/>
                    <a:pt x="21946" y="5714"/>
                    <a:pt x="22358" y="5714"/>
                  </a:cubicBezTo>
                  <a:close/>
                  <a:moveTo>
                    <a:pt x="13541" y="6915"/>
                  </a:moveTo>
                  <a:cubicBezTo>
                    <a:pt x="13719" y="6915"/>
                    <a:pt x="13896" y="6958"/>
                    <a:pt x="14059" y="7050"/>
                  </a:cubicBezTo>
                  <a:cubicBezTo>
                    <a:pt x="14639" y="7357"/>
                    <a:pt x="14878" y="8073"/>
                    <a:pt x="14571" y="8619"/>
                  </a:cubicBezTo>
                  <a:cubicBezTo>
                    <a:pt x="14382" y="9043"/>
                    <a:pt x="13999" y="9272"/>
                    <a:pt x="13577" y="9272"/>
                  </a:cubicBezTo>
                  <a:cubicBezTo>
                    <a:pt x="13388" y="9272"/>
                    <a:pt x="13191" y="9226"/>
                    <a:pt x="13001" y="9131"/>
                  </a:cubicBezTo>
                  <a:cubicBezTo>
                    <a:pt x="12455" y="8858"/>
                    <a:pt x="12182" y="8107"/>
                    <a:pt x="12489" y="7561"/>
                  </a:cubicBezTo>
                  <a:cubicBezTo>
                    <a:pt x="12705" y="7154"/>
                    <a:pt x="13122" y="6915"/>
                    <a:pt x="13541" y="6915"/>
                  </a:cubicBezTo>
                  <a:close/>
                  <a:moveTo>
                    <a:pt x="4806" y="7256"/>
                  </a:moveTo>
                  <a:cubicBezTo>
                    <a:pt x="4983" y="7256"/>
                    <a:pt x="5161" y="7299"/>
                    <a:pt x="5324" y="7391"/>
                  </a:cubicBezTo>
                  <a:cubicBezTo>
                    <a:pt x="5938" y="7698"/>
                    <a:pt x="6142" y="8414"/>
                    <a:pt x="5835" y="8960"/>
                  </a:cubicBezTo>
                  <a:cubicBezTo>
                    <a:pt x="5620" y="9368"/>
                    <a:pt x="5219" y="9607"/>
                    <a:pt x="4799" y="9607"/>
                  </a:cubicBezTo>
                  <a:cubicBezTo>
                    <a:pt x="4620" y="9607"/>
                    <a:pt x="4439" y="9564"/>
                    <a:pt x="4266" y="9472"/>
                  </a:cubicBezTo>
                  <a:cubicBezTo>
                    <a:pt x="3651" y="9199"/>
                    <a:pt x="3447" y="8449"/>
                    <a:pt x="3754" y="7903"/>
                  </a:cubicBezTo>
                  <a:cubicBezTo>
                    <a:pt x="3969" y="7495"/>
                    <a:pt x="4387" y="7256"/>
                    <a:pt x="4806" y="7256"/>
                  </a:cubicBezTo>
                  <a:close/>
                  <a:moveTo>
                    <a:pt x="18013" y="9182"/>
                  </a:moveTo>
                  <a:cubicBezTo>
                    <a:pt x="18195" y="9182"/>
                    <a:pt x="18382" y="9221"/>
                    <a:pt x="18563" y="9302"/>
                  </a:cubicBezTo>
                  <a:cubicBezTo>
                    <a:pt x="19143" y="9609"/>
                    <a:pt x="19348" y="10325"/>
                    <a:pt x="19075" y="10905"/>
                  </a:cubicBezTo>
                  <a:cubicBezTo>
                    <a:pt x="18855" y="11297"/>
                    <a:pt x="18441" y="11531"/>
                    <a:pt x="17998" y="11531"/>
                  </a:cubicBezTo>
                  <a:cubicBezTo>
                    <a:pt x="17824" y="11531"/>
                    <a:pt x="17645" y="11494"/>
                    <a:pt x="17471" y="11417"/>
                  </a:cubicBezTo>
                  <a:cubicBezTo>
                    <a:pt x="16891" y="11110"/>
                    <a:pt x="16686" y="10394"/>
                    <a:pt x="16959" y="9814"/>
                  </a:cubicBezTo>
                  <a:cubicBezTo>
                    <a:pt x="17176" y="9405"/>
                    <a:pt x="17579" y="9182"/>
                    <a:pt x="18013" y="9182"/>
                  </a:cubicBezTo>
                  <a:close/>
                  <a:moveTo>
                    <a:pt x="9242" y="9474"/>
                  </a:moveTo>
                  <a:cubicBezTo>
                    <a:pt x="9419" y="9474"/>
                    <a:pt x="9597" y="9517"/>
                    <a:pt x="9759" y="9609"/>
                  </a:cubicBezTo>
                  <a:cubicBezTo>
                    <a:pt x="10305" y="9916"/>
                    <a:pt x="10578" y="10632"/>
                    <a:pt x="10271" y="11178"/>
                  </a:cubicBezTo>
                  <a:cubicBezTo>
                    <a:pt x="10059" y="11603"/>
                    <a:pt x="9668" y="11831"/>
                    <a:pt x="9256" y="11831"/>
                  </a:cubicBezTo>
                  <a:cubicBezTo>
                    <a:pt x="9071" y="11831"/>
                    <a:pt x="8881" y="11785"/>
                    <a:pt x="8702" y="11690"/>
                  </a:cubicBezTo>
                  <a:cubicBezTo>
                    <a:pt x="8156" y="11451"/>
                    <a:pt x="7883" y="10735"/>
                    <a:pt x="8190" y="10121"/>
                  </a:cubicBezTo>
                  <a:cubicBezTo>
                    <a:pt x="8405" y="9713"/>
                    <a:pt x="8823" y="9474"/>
                    <a:pt x="9242" y="9474"/>
                  </a:cubicBezTo>
                  <a:close/>
                  <a:moveTo>
                    <a:pt x="22449" y="11400"/>
                  </a:moveTo>
                  <a:cubicBezTo>
                    <a:pt x="22631" y="11400"/>
                    <a:pt x="22818" y="11439"/>
                    <a:pt x="22999" y="11520"/>
                  </a:cubicBezTo>
                  <a:cubicBezTo>
                    <a:pt x="23579" y="11827"/>
                    <a:pt x="23784" y="12543"/>
                    <a:pt x="23511" y="13123"/>
                  </a:cubicBezTo>
                  <a:cubicBezTo>
                    <a:pt x="23295" y="13532"/>
                    <a:pt x="22892" y="13755"/>
                    <a:pt x="22457" y="13755"/>
                  </a:cubicBezTo>
                  <a:cubicBezTo>
                    <a:pt x="22276" y="13755"/>
                    <a:pt x="22088" y="13716"/>
                    <a:pt x="21907" y="13635"/>
                  </a:cubicBezTo>
                  <a:cubicBezTo>
                    <a:pt x="21361" y="13362"/>
                    <a:pt x="21122" y="12646"/>
                    <a:pt x="21395" y="12032"/>
                  </a:cubicBezTo>
                  <a:cubicBezTo>
                    <a:pt x="21612" y="11623"/>
                    <a:pt x="22015" y="11400"/>
                    <a:pt x="22449" y="11400"/>
                  </a:cubicBezTo>
                  <a:close/>
                  <a:moveTo>
                    <a:pt x="13717" y="11741"/>
                  </a:moveTo>
                  <a:cubicBezTo>
                    <a:pt x="13893" y="11741"/>
                    <a:pt x="14069" y="11780"/>
                    <a:pt x="14230" y="11861"/>
                  </a:cubicBezTo>
                  <a:cubicBezTo>
                    <a:pt x="14844" y="12168"/>
                    <a:pt x="15049" y="12885"/>
                    <a:pt x="14741" y="13465"/>
                  </a:cubicBezTo>
                  <a:cubicBezTo>
                    <a:pt x="14546" y="13856"/>
                    <a:pt x="14139" y="14090"/>
                    <a:pt x="13698" y="14090"/>
                  </a:cubicBezTo>
                  <a:cubicBezTo>
                    <a:pt x="13524" y="14090"/>
                    <a:pt x="13345" y="14054"/>
                    <a:pt x="13172" y="13977"/>
                  </a:cubicBezTo>
                  <a:cubicBezTo>
                    <a:pt x="12592" y="13704"/>
                    <a:pt x="12353" y="12987"/>
                    <a:pt x="12660" y="12373"/>
                  </a:cubicBezTo>
                  <a:cubicBezTo>
                    <a:pt x="12876" y="11964"/>
                    <a:pt x="13296" y="11741"/>
                    <a:pt x="13717" y="11741"/>
                  </a:cubicBezTo>
                  <a:close/>
                  <a:moveTo>
                    <a:pt x="4876" y="12936"/>
                  </a:moveTo>
                  <a:cubicBezTo>
                    <a:pt x="5058" y="12936"/>
                    <a:pt x="5245" y="12975"/>
                    <a:pt x="5426" y="13055"/>
                  </a:cubicBezTo>
                  <a:cubicBezTo>
                    <a:pt x="6006" y="13362"/>
                    <a:pt x="6211" y="14079"/>
                    <a:pt x="5938" y="14659"/>
                  </a:cubicBezTo>
                  <a:cubicBezTo>
                    <a:pt x="5742" y="15075"/>
                    <a:pt x="5319" y="15333"/>
                    <a:pt x="4894" y="15333"/>
                  </a:cubicBezTo>
                  <a:cubicBezTo>
                    <a:pt x="4726" y="15333"/>
                    <a:pt x="4557" y="15292"/>
                    <a:pt x="4402" y="15205"/>
                  </a:cubicBezTo>
                  <a:cubicBezTo>
                    <a:pt x="3788" y="14898"/>
                    <a:pt x="3549" y="14181"/>
                    <a:pt x="3822" y="13567"/>
                  </a:cubicBezTo>
                  <a:cubicBezTo>
                    <a:pt x="4039" y="13158"/>
                    <a:pt x="4442" y="12936"/>
                    <a:pt x="4876" y="12936"/>
                  </a:cubicBezTo>
                  <a:close/>
                  <a:moveTo>
                    <a:pt x="18112" y="14006"/>
                  </a:moveTo>
                  <a:cubicBezTo>
                    <a:pt x="18297" y="14006"/>
                    <a:pt x="18486" y="14052"/>
                    <a:pt x="18666" y="14147"/>
                  </a:cubicBezTo>
                  <a:cubicBezTo>
                    <a:pt x="19280" y="14420"/>
                    <a:pt x="19485" y="15171"/>
                    <a:pt x="19177" y="15717"/>
                  </a:cubicBezTo>
                  <a:cubicBezTo>
                    <a:pt x="18983" y="16106"/>
                    <a:pt x="18579" y="16357"/>
                    <a:pt x="18141" y="16357"/>
                  </a:cubicBezTo>
                  <a:cubicBezTo>
                    <a:pt x="17965" y="16357"/>
                    <a:pt x="17784" y="16317"/>
                    <a:pt x="17608" y="16229"/>
                  </a:cubicBezTo>
                  <a:cubicBezTo>
                    <a:pt x="17062" y="15956"/>
                    <a:pt x="16789" y="15239"/>
                    <a:pt x="17096" y="14659"/>
                  </a:cubicBezTo>
                  <a:cubicBezTo>
                    <a:pt x="17308" y="14235"/>
                    <a:pt x="17699" y="14006"/>
                    <a:pt x="18112" y="14006"/>
                  </a:cubicBezTo>
                  <a:close/>
                  <a:moveTo>
                    <a:pt x="40121" y="14723"/>
                  </a:moveTo>
                  <a:cubicBezTo>
                    <a:pt x="40306" y="14723"/>
                    <a:pt x="40495" y="14769"/>
                    <a:pt x="40675" y="14864"/>
                  </a:cubicBezTo>
                  <a:cubicBezTo>
                    <a:pt x="41289" y="15171"/>
                    <a:pt x="41494" y="15887"/>
                    <a:pt x="41187" y="16433"/>
                  </a:cubicBezTo>
                  <a:cubicBezTo>
                    <a:pt x="40968" y="16823"/>
                    <a:pt x="40540" y="17074"/>
                    <a:pt x="40115" y="17074"/>
                  </a:cubicBezTo>
                  <a:cubicBezTo>
                    <a:pt x="39944" y="17074"/>
                    <a:pt x="39773" y="17033"/>
                    <a:pt x="39617" y="16945"/>
                  </a:cubicBezTo>
                  <a:cubicBezTo>
                    <a:pt x="39071" y="16638"/>
                    <a:pt x="38798" y="15956"/>
                    <a:pt x="39105" y="15376"/>
                  </a:cubicBezTo>
                  <a:cubicBezTo>
                    <a:pt x="39317" y="14952"/>
                    <a:pt x="39708" y="14723"/>
                    <a:pt x="40121" y="14723"/>
                  </a:cubicBezTo>
                  <a:close/>
                  <a:moveTo>
                    <a:pt x="9320" y="15200"/>
                  </a:moveTo>
                  <a:cubicBezTo>
                    <a:pt x="9509" y="15200"/>
                    <a:pt x="9706" y="15246"/>
                    <a:pt x="9896" y="15341"/>
                  </a:cubicBezTo>
                  <a:cubicBezTo>
                    <a:pt x="10476" y="15614"/>
                    <a:pt x="10715" y="16297"/>
                    <a:pt x="10408" y="16911"/>
                  </a:cubicBezTo>
                  <a:cubicBezTo>
                    <a:pt x="10192" y="17318"/>
                    <a:pt x="9792" y="17558"/>
                    <a:pt x="9371" y="17558"/>
                  </a:cubicBezTo>
                  <a:cubicBezTo>
                    <a:pt x="9193" y="17558"/>
                    <a:pt x="9011" y="17514"/>
                    <a:pt x="8838" y="17423"/>
                  </a:cubicBezTo>
                  <a:cubicBezTo>
                    <a:pt x="8224" y="17150"/>
                    <a:pt x="8019" y="16433"/>
                    <a:pt x="8326" y="15853"/>
                  </a:cubicBezTo>
                  <a:cubicBezTo>
                    <a:pt x="8515" y="15429"/>
                    <a:pt x="8898" y="15200"/>
                    <a:pt x="9320" y="15200"/>
                  </a:cubicBezTo>
                  <a:close/>
                  <a:moveTo>
                    <a:pt x="31329" y="15917"/>
                  </a:moveTo>
                  <a:cubicBezTo>
                    <a:pt x="31518" y="15917"/>
                    <a:pt x="31715" y="15963"/>
                    <a:pt x="31905" y="16058"/>
                  </a:cubicBezTo>
                  <a:cubicBezTo>
                    <a:pt x="32485" y="16365"/>
                    <a:pt x="32724" y="17082"/>
                    <a:pt x="32417" y="17628"/>
                  </a:cubicBezTo>
                  <a:cubicBezTo>
                    <a:pt x="32198" y="18017"/>
                    <a:pt x="31770" y="18268"/>
                    <a:pt x="31345" y="18268"/>
                  </a:cubicBezTo>
                  <a:cubicBezTo>
                    <a:pt x="31174" y="18268"/>
                    <a:pt x="31004" y="18228"/>
                    <a:pt x="30847" y="18140"/>
                  </a:cubicBezTo>
                  <a:cubicBezTo>
                    <a:pt x="30267" y="17901"/>
                    <a:pt x="30029" y="17150"/>
                    <a:pt x="30336" y="16570"/>
                  </a:cubicBezTo>
                  <a:cubicBezTo>
                    <a:pt x="30524" y="16146"/>
                    <a:pt x="30908" y="15917"/>
                    <a:pt x="31329" y="15917"/>
                  </a:cubicBezTo>
                  <a:close/>
                  <a:moveTo>
                    <a:pt x="22548" y="16258"/>
                  </a:moveTo>
                  <a:cubicBezTo>
                    <a:pt x="22733" y="16258"/>
                    <a:pt x="22922" y="16304"/>
                    <a:pt x="23102" y="16399"/>
                  </a:cubicBezTo>
                  <a:cubicBezTo>
                    <a:pt x="23716" y="16706"/>
                    <a:pt x="23921" y="17423"/>
                    <a:pt x="23613" y="17969"/>
                  </a:cubicBezTo>
                  <a:cubicBezTo>
                    <a:pt x="23425" y="18393"/>
                    <a:pt x="23009" y="18622"/>
                    <a:pt x="22589" y="18622"/>
                  </a:cubicBezTo>
                  <a:cubicBezTo>
                    <a:pt x="22401" y="18622"/>
                    <a:pt x="22213" y="18576"/>
                    <a:pt x="22044" y="18481"/>
                  </a:cubicBezTo>
                  <a:cubicBezTo>
                    <a:pt x="21498" y="18174"/>
                    <a:pt x="21293" y="17491"/>
                    <a:pt x="21532" y="16911"/>
                  </a:cubicBezTo>
                  <a:cubicBezTo>
                    <a:pt x="21744" y="16487"/>
                    <a:pt x="22135" y="16258"/>
                    <a:pt x="22548" y="16258"/>
                  </a:cubicBezTo>
                  <a:close/>
                  <a:moveTo>
                    <a:pt x="44624" y="16981"/>
                  </a:moveTo>
                  <a:cubicBezTo>
                    <a:pt x="44807" y="16981"/>
                    <a:pt x="44996" y="17024"/>
                    <a:pt x="45179" y="17116"/>
                  </a:cubicBezTo>
                  <a:cubicBezTo>
                    <a:pt x="45759" y="17423"/>
                    <a:pt x="45964" y="18140"/>
                    <a:pt x="45691" y="18686"/>
                  </a:cubicBezTo>
                  <a:cubicBezTo>
                    <a:pt x="45479" y="19110"/>
                    <a:pt x="45055" y="19338"/>
                    <a:pt x="44634" y="19338"/>
                  </a:cubicBezTo>
                  <a:cubicBezTo>
                    <a:pt x="44445" y="19338"/>
                    <a:pt x="44256" y="19292"/>
                    <a:pt x="44087" y="19197"/>
                  </a:cubicBezTo>
                  <a:cubicBezTo>
                    <a:pt x="43507" y="18924"/>
                    <a:pt x="43268" y="18242"/>
                    <a:pt x="43575" y="17628"/>
                  </a:cubicBezTo>
                  <a:cubicBezTo>
                    <a:pt x="43791" y="17220"/>
                    <a:pt x="44192" y="16981"/>
                    <a:pt x="44624" y="16981"/>
                  </a:cubicBezTo>
                  <a:close/>
                  <a:moveTo>
                    <a:pt x="13756" y="17453"/>
                  </a:moveTo>
                  <a:cubicBezTo>
                    <a:pt x="13945" y="17453"/>
                    <a:pt x="14142" y="17499"/>
                    <a:pt x="14332" y="17594"/>
                  </a:cubicBezTo>
                  <a:cubicBezTo>
                    <a:pt x="14912" y="17901"/>
                    <a:pt x="15151" y="18617"/>
                    <a:pt x="14844" y="19163"/>
                  </a:cubicBezTo>
                  <a:cubicBezTo>
                    <a:pt x="14632" y="19587"/>
                    <a:pt x="14225" y="19816"/>
                    <a:pt x="13813" y="19816"/>
                  </a:cubicBezTo>
                  <a:cubicBezTo>
                    <a:pt x="13629" y="19816"/>
                    <a:pt x="13443" y="19770"/>
                    <a:pt x="13274" y="19675"/>
                  </a:cubicBezTo>
                  <a:cubicBezTo>
                    <a:pt x="12694" y="19436"/>
                    <a:pt x="12455" y="18686"/>
                    <a:pt x="12762" y="18105"/>
                  </a:cubicBezTo>
                  <a:cubicBezTo>
                    <a:pt x="12951" y="17681"/>
                    <a:pt x="13334" y="17453"/>
                    <a:pt x="13756" y="17453"/>
                  </a:cubicBezTo>
                  <a:close/>
                  <a:moveTo>
                    <a:pt x="4974" y="17794"/>
                  </a:moveTo>
                  <a:cubicBezTo>
                    <a:pt x="5159" y="17794"/>
                    <a:pt x="5349" y="17840"/>
                    <a:pt x="5528" y="17935"/>
                  </a:cubicBezTo>
                  <a:cubicBezTo>
                    <a:pt x="6142" y="18242"/>
                    <a:pt x="6347" y="18959"/>
                    <a:pt x="6040" y="19505"/>
                  </a:cubicBezTo>
                  <a:cubicBezTo>
                    <a:pt x="5852" y="19929"/>
                    <a:pt x="5468" y="20157"/>
                    <a:pt x="5046" y="20157"/>
                  </a:cubicBezTo>
                  <a:cubicBezTo>
                    <a:pt x="4857" y="20157"/>
                    <a:pt x="4661" y="20111"/>
                    <a:pt x="4470" y="20016"/>
                  </a:cubicBezTo>
                  <a:cubicBezTo>
                    <a:pt x="3924" y="19709"/>
                    <a:pt x="3720" y="19027"/>
                    <a:pt x="3959" y="18447"/>
                  </a:cubicBezTo>
                  <a:cubicBezTo>
                    <a:pt x="4171" y="18023"/>
                    <a:pt x="4562" y="17794"/>
                    <a:pt x="4974" y="17794"/>
                  </a:cubicBezTo>
                  <a:close/>
                  <a:moveTo>
                    <a:pt x="35857" y="18176"/>
                  </a:moveTo>
                  <a:cubicBezTo>
                    <a:pt x="36035" y="18176"/>
                    <a:pt x="36213" y="18219"/>
                    <a:pt x="36375" y="18310"/>
                  </a:cubicBezTo>
                  <a:cubicBezTo>
                    <a:pt x="36921" y="18617"/>
                    <a:pt x="37194" y="19334"/>
                    <a:pt x="36887" y="19880"/>
                  </a:cubicBezTo>
                  <a:cubicBezTo>
                    <a:pt x="36675" y="20304"/>
                    <a:pt x="36284" y="20533"/>
                    <a:pt x="35872" y="20533"/>
                  </a:cubicBezTo>
                  <a:cubicBezTo>
                    <a:pt x="35687" y="20533"/>
                    <a:pt x="35497" y="20487"/>
                    <a:pt x="35318" y="20392"/>
                  </a:cubicBezTo>
                  <a:cubicBezTo>
                    <a:pt x="34703" y="20119"/>
                    <a:pt x="34499" y="19436"/>
                    <a:pt x="34806" y="18822"/>
                  </a:cubicBezTo>
                  <a:cubicBezTo>
                    <a:pt x="35021" y="18415"/>
                    <a:pt x="35439" y="18176"/>
                    <a:pt x="35857" y="18176"/>
                  </a:cubicBezTo>
                  <a:close/>
                  <a:moveTo>
                    <a:pt x="49080" y="19249"/>
                  </a:moveTo>
                  <a:cubicBezTo>
                    <a:pt x="49261" y="19249"/>
                    <a:pt x="49444" y="19287"/>
                    <a:pt x="49615" y="19368"/>
                  </a:cubicBezTo>
                  <a:cubicBezTo>
                    <a:pt x="50195" y="19675"/>
                    <a:pt x="50400" y="20392"/>
                    <a:pt x="50127" y="20972"/>
                  </a:cubicBezTo>
                  <a:cubicBezTo>
                    <a:pt x="49907" y="21363"/>
                    <a:pt x="49493" y="21597"/>
                    <a:pt x="49050" y="21597"/>
                  </a:cubicBezTo>
                  <a:cubicBezTo>
                    <a:pt x="48876" y="21597"/>
                    <a:pt x="48697" y="21561"/>
                    <a:pt x="48523" y="21484"/>
                  </a:cubicBezTo>
                  <a:cubicBezTo>
                    <a:pt x="47977" y="21177"/>
                    <a:pt x="47738" y="20494"/>
                    <a:pt x="48011" y="19880"/>
                  </a:cubicBezTo>
                  <a:cubicBezTo>
                    <a:pt x="48228" y="19471"/>
                    <a:pt x="48648" y="19249"/>
                    <a:pt x="49080" y="19249"/>
                  </a:cubicBezTo>
                  <a:close/>
                  <a:moveTo>
                    <a:pt x="18269" y="19711"/>
                  </a:moveTo>
                  <a:cubicBezTo>
                    <a:pt x="18447" y="19711"/>
                    <a:pt x="18629" y="19754"/>
                    <a:pt x="18802" y="19846"/>
                  </a:cubicBezTo>
                  <a:cubicBezTo>
                    <a:pt x="19416" y="20153"/>
                    <a:pt x="19621" y="20869"/>
                    <a:pt x="19314" y="21415"/>
                  </a:cubicBezTo>
                  <a:cubicBezTo>
                    <a:pt x="19102" y="21839"/>
                    <a:pt x="18695" y="22068"/>
                    <a:pt x="18283" y="22068"/>
                  </a:cubicBezTo>
                  <a:cubicBezTo>
                    <a:pt x="18099" y="22068"/>
                    <a:pt x="17913" y="22022"/>
                    <a:pt x="17744" y="21927"/>
                  </a:cubicBezTo>
                  <a:cubicBezTo>
                    <a:pt x="17130" y="21654"/>
                    <a:pt x="16925" y="20972"/>
                    <a:pt x="17232" y="20358"/>
                  </a:cubicBezTo>
                  <a:cubicBezTo>
                    <a:pt x="17448" y="19950"/>
                    <a:pt x="17849" y="19711"/>
                    <a:pt x="18269" y="19711"/>
                  </a:cubicBezTo>
                  <a:close/>
                  <a:moveTo>
                    <a:pt x="9477" y="20052"/>
                  </a:moveTo>
                  <a:cubicBezTo>
                    <a:pt x="9660" y="20052"/>
                    <a:pt x="9850" y="20095"/>
                    <a:pt x="10032" y="20187"/>
                  </a:cubicBezTo>
                  <a:cubicBezTo>
                    <a:pt x="10613" y="20494"/>
                    <a:pt x="10817" y="21177"/>
                    <a:pt x="10544" y="21757"/>
                  </a:cubicBezTo>
                  <a:cubicBezTo>
                    <a:pt x="10332" y="22181"/>
                    <a:pt x="9925" y="22410"/>
                    <a:pt x="9502" y="22410"/>
                  </a:cubicBezTo>
                  <a:cubicBezTo>
                    <a:pt x="9313" y="22410"/>
                    <a:pt x="9120" y="22364"/>
                    <a:pt x="8941" y="22268"/>
                  </a:cubicBezTo>
                  <a:cubicBezTo>
                    <a:pt x="8395" y="21995"/>
                    <a:pt x="8156" y="21313"/>
                    <a:pt x="8429" y="20699"/>
                  </a:cubicBezTo>
                  <a:cubicBezTo>
                    <a:pt x="8644" y="20292"/>
                    <a:pt x="9045" y="20052"/>
                    <a:pt x="9477" y="20052"/>
                  </a:cubicBezTo>
                  <a:close/>
                  <a:moveTo>
                    <a:pt x="40287" y="20428"/>
                  </a:moveTo>
                  <a:cubicBezTo>
                    <a:pt x="40468" y="20428"/>
                    <a:pt x="40649" y="20471"/>
                    <a:pt x="40811" y="20562"/>
                  </a:cubicBezTo>
                  <a:cubicBezTo>
                    <a:pt x="41391" y="20869"/>
                    <a:pt x="41630" y="21586"/>
                    <a:pt x="41323" y="22166"/>
                  </a:cubicBezTo>
                  <a:cubicBezTo>
                    <a:pt x="41103" y="22558"/>
                    <a:pt x="40689" y="22791"/>
                    <a:pt x="40259" y="22791"/>
                  </a:cubicBezTo>
                  <a:cubicBezTo>
                    <a:pt x="40090" y="22791"/>
                    <a:pt x="39918" y="22755"/>
                    <a:pt x="39754" y="22678"/>
                  </a:cubicBezTo>
                  <a:cubicBezTo>
                    <a:pt x="39208" y="22371"/>
                    <a:pt x="38935" y="21688"/>
                    <a:pt x="39242" y="21074"/>
                  </a:cubicBezTo>
                  <a:cubicBezTo>
                    <a:pt x="39433" y="20667"/>
                    <a:pt x="39861" y="20428"/>
                    <a:pt x="40287" y="20428"/>
                  </a:cubicBezTo>
                  <a:close/>
                  <a:moveTo>
                    <a:pt x="31480" y="20784"/>
                  </a:moveTo>
                  <a:cubicBezTo>
                    <a:pt x="31656" y="20784"/>
                    <a:pt x="31837" y="20823"/>
                    <a:pt x="32008" y="20904"/>
                  </a:cubicBezTo>
                  <a:cubicBezTo>
                    <a:pt x="32622" y="21211"/>
                    <a:pt x="32827" y="21927"/>
                    <a:pt x="32520" y="22507"/>
                  </a:cubicBezTo>
                  <a:cubicBezTo>
                    <a:pt x="32327" y="22916"/>
                    <a:pt x="31897" y="23139"/>
                    <a:pt x="31469" y="23139"/>
                  </a:cubicBezTo>
                  <a:cubicBezTo>
                    <a:pt x="31290" y="23139"/>
                    <a:pt x="31111" y="23100"/>
                    <a:pt x="30950" y="23019"/>
                  </a:cubicBezTo>
                  <a:cubicBezTo>
                    <a:pt x="30404" y="22712"/>
                    <a:pt x="30165" y="22030"/>
                    <a:pt x="30438" y="21415"/>
                  </a:cubicBezTo>
                  <a:cubicBezTo>
                    <a:pt x="30655" y="21006"/>
                    <a:pt x="31058" y="20784"/>
                    <a:pt x="31480" y="20784"/>
                  </a:cubicBezTo>
                  <a:close/>
                  <a:moveTo>
                    <a:pt x="22725" y="21978"/>
                  </a:moveTo>
                  <a:cubicBezTo>
                    <a:pt x="22901" y="21978"/>
                    <a:pt x="23077" y="22017"/>
                    <a:pt x="23238" y="22098"/>
                  </a:cubicBezTo>
                  <a:cubicBezTo>
                    <a:pt x="23784" y="22405"/>
                    <a:pt x="24057" y="23087"/>
                    <a:pt x="23750" y="23702"/>
                  </a:cubicBezTo>
                  <a:cubicBezTo>
                    <a:pt x="23533" y="24111"/>
                    <a:pt x="23130" y="24333"/>
                    <a:pt x="22708" y="24333"/>
                  </a:cubicBezTo>
                  <a:cubicBezTo>
                    <a:pt x="22531" y="24333"/>
                    <a:pt x="22351" y="24294"/>
                    <a:pt x="22180" y="24213"/>
                  </a:cubicBezTo>
                  <a:cubicBezTo>
                    <a:pt x="21634" y="23906"/>
                    <a:pt x="21361" y="23224"/>
                    <a:pt x="21668" y="22610"/>
                  </a:cubicBezTo>
                  <a:cubicBezTo>
                    <a:pt x="21885" y="22201"/>
                    <a:pt x="22305" y="21978"/>
                    <a:pt x="22725" y="21978"/>
                  </a:cubicBezTo>
                  <a:close/>
                  <a:moveTo>
                    <a:pt x="13918" y="22320"/>
                  </a:moveTo>
                  <a:cubicBezTo>
                    <a:pt x="14100" y="22320"/>
                    <a:pt x="14287" y="22359"/>
                    <a:pt x="14468" y="22439"/>
                  </a:cubicBezTo>
                  <a:cubicBezTo>
                    <a:pt x="15049" y="22746"/>
                    <a:pt x="15253" y="23463"/>
                    <a:pt x="14980" y="24043"/>
                  </a:cubicBezTo>
                  <a:cubicBezTo>
                    <a:pt x="14764" y="24452"/>
                    <a:pt x="14344" y="24674"/>
                    <a:pt x="13912" y="24674"/>
                  </a:cubicBezTo>
                  <a:cubicBezTo>
                    <a:pt x="13731" y="24674"/>
                    <a:pt x="13548" y="24635"/>
                    <a:pt x="13377" y="24555"/>
                  </a:cubicBezTo>
                  <a:cubicBezTo>
                    <a:pt x="12831" y="24248"/>
                    <a:pt x="12592" y="23565"/>
                    <a:pt x="12865" y="22951"/>
                  </a:cubicBezTo>
                  <a:cubicBezTo>
                    <a:pt x="13081" y="22542"/>
                    <a:pt x="13484" y="22320"/>
                    <a:pt x="13918" y="22320"/>
                  </a:cubicBezTo>
                  <a:close/>
                  <a:moveTo>
                    <a:pt x="44743" y="22707"/>
                  </a:moveTo>
                  <a:cubicBezTo>
                    <a:pt x="44927" y="22707"/>
                    <a:pt x="45112" y="22753"/>
                    <a:pt x="45281" y="22849"/>
                  </a:cubicBezTo>
                  <a:cubicBezTo>
                    <a:pt x="45827" y="23122"/>
                    <a:pt x="46100" y="23872"/>
                    <a:pt x="45793" y="24418"/>
                  </a:cubicBezTo>
                  <a:cubicBezTo>
                    <a:pt x="45578" y="24826"/>
                    <a:pt x="45177" y="25065"/>
                    <a:pt x="44757" y="25065"/>
                  </a:cubicBezTo>
                  <a:cubicBezTo>
                    <a:pt x="44578" y="25065"/>
                    <a:pt x="44396" y="25022"/>
                    <a:pt x="44224" y="24930"/>
                  </a:cubicBezTo>
                  <a:cubicBezTo>
                    <a:pt x="43644" y="24623"/>
                    <a:pt x="43405" y="23941"/>
                    <a:pt x="43712" y="23360"/>
                  </a:cubicBezTo>
                  <a:cubicBezTo>
                    <a:pt x="43924" y="22936"/>
                    <a:pt x="44331" y="22707"/>
                    <a:pt x="44743" y="22707"/>
                  </a:cubicBezTo>
                  <a:close/>
                  <a:moveTo>
                    <a:pt x="35966" y="23049"/>
                  </a:moveTo>
                  <a:cubicBezTo>
                    <a:pt x="36154" y="23049"/>
                    <a:pt x="36343" y="23095"/>
                    <a:pt x="36512" y="23190"/>
                  </a:cubicBezTo>
                  <a:cubicBezTo>
                    <a:pt x="37092" y="23463"/>
                    <a:pt x="37297" y="24213"/>
                    <a:pt x="37024" y="24759"/>
                  </a:cubicBezTo>
                  <a:cubicBezTo>
                    <a:pt x="36808" y="25167"/>
                    <a:pt x="36407" y="25406"/>
                    <a:pt x="35975" y="25406"/>
                  </a:cubicBezTo>
                  <a:cubicBezTo>
                    <a:pt x="35792" y="25406"/>
                    <a:pt x="35603" y="25363"/>
                    <a:pt x="35420" y="25271"/>
                  </a:cubicBezTo>
                  <a:cubicBezTo>
                    <a:pt x="34840" y="24964"/>
                    <a:pt x="34635" y="24282"/>
                    <a:pt x="34942" y="23702"/>
                  </a:cubicBezTo>
                  <a:cubicBezTo>
                    <a:pt x="35131" y="23278"/>
                    <a:pt x="35547" y="23049"/>
                    <a:pt x="35966" y="23049"/>
                  </a:cubicBezTo>
                  <a:close/>
                  <a:moveTo>
                    <a:pt x="5171" y="23514"/>
                  </a:moveTo>
                  <a:cubicBezTo>
                    <a:pt x="5348" y="23514"/>
                    <a:pt x="5528" y="23553"/>
                    <a:pt x="5699" y="23633"/>
                  </a:cubicBezTo>
                  <a:cubicBezTo>
                    <a:pt x="6279" y="23941"/>
                    <a:pt x="6484" y="24623"/>
                    <a:pt x="6211" y="25237"/>
                  </a:cubicBezTo>
                  <a:cubicBezTo>
                    <a:pt x="5994" y="25646"/>
                    <a:pt x="5574" y="25869"/>
                    <a:pt x="5154" y="25869"/>
                  </a:cubicBezTo>
                  <a:cubicBezTo>
                    <a:pt x="4978" y="25869"/>
                    <a:pt x="4802" y="25830"/>
                    <a:pt x="4641" y="25749"/>
                  </a:cubicBezTo>
                  <a:cubicBezTo>
                    <a:pt x="4027" y="25442"/>
                    <a:pt x="3822" y="24759"/>
                    <a:pt x="4129" y="24145"/>
                  </a:cubicBezTo>
                  <a:cubicBezTo>
                    <a:pt x="4346" y="23736"/>
                    <a:pt x="4749" y="23514"/>
                    <a:pt x="5171" y="23514"/>
                  </a:cubicBezTo>
                  <a:close/>
                  <a:moveTo>
                    <a:pt x="27169" y="24243"/>
                  </a:moveTo>
                  <a:cubicBezTo>
                    <a:pt x="27354" y="24243"/>
                    <a:pt x="27539" y="24289"/>
                    <a:pt x="27708" y="24384"/>
                  </a:cubicBezTo>
                  <a:cubicBezTo>
                    <a:pt x="28322" y="24657"/>
                    <a:pt x="28527" y="25408"/>
                    <a:pt x="28220" y="25954"/>
                  </a:cubicBezTo>
                  <a:cubicBezTo>
                    <a:pt x="28028" y="26361"/>
                    <a:pt x="27635" y="26600"/>
                    <a:pt x="27205" y="26600"/>
                  </a:cubicBezTo>
                  <a:cubicBezTo>
                    <a:pt x="27022" y="26600"/>
                    <a:pt x="26833" y="26557"/>
                    <a:pt x="26650" y="26466"/>
                  </a:cubicBezTo>
                  <a:cubicBezTo>
                    <a:pt x="26070" y="26159"/>
                    <a:pt x="25831" y="25476"/>
                    <a:pt x="26139" y="24896"/>
                  </a:cubicBezTo>
                  <a:cubicBezTo>
                    <a:pt x="26351" y="24472"/>
                    <a:pt x="26758" y="24243"/>
                    <a:pt x="27169" y="24243"/>
                  </a:cubicBezTo>
                  <a:close/>
                  <a:moveTo>
                    <a:pt x="18363" y="24584"/>
                  </a:moveTo>
                  <a:cubicBezTo>
                    <a:pt x="18552" y="24584"/>
                    <a:pt x="18748" y="24630"/>
                    <a:pt x="18939" y="24725"/>
                  </a:cubicBezTo>
                  <a:cubicBezTo>
                    <a:pt x="19519" y="24998"/>
                    <a:pt x="19758" y="25681"/>
                    <a:pt x="19450" y="26295"/>
                  </a:cubicBezTo>
                  <a:cubicBezTo>
                    <a:pt x="19235" y="26702"/>
                    <a:pt x="18817" y="26941"/>
                    <a:pt x="18399" y="26941"/>
                  </a:cubicBezTo>
                  <a:cubicBezTo>
                    <a:pt x="18221" y="26941"/>
                    <a:pt x="18043" y="26898"/>
                    <a:pt x="17881" y="26807"/>
                  </a:cubicBezTo>
                  <a:cubicBezTo>
                    <a:pt x="17267" y="26500"/>
                    <a:pt x="17062" y="25817"/>
                    <a:pt x="17369" y="25237"/>
                  </a:cubicBezTo>
                  <a:cubicBezTo>
                    <a:pt x="17557" y="24813"/>
                    <a:pt x="17941" y="24584"/>
                    <a:pt x="18363" y="24584"/>
                  </a:cubicBezTo>
                  <a:close/>
                  <a:moveTo>
                    <a:pt x="49163" y="24960"/>
                  </a:moveTo>
                  <a:cubicBezTo>
                    <a:pt x="49348" y="24960"/>
                    <a:pt x="49538" y="25006"/>
                    <a:pt x="49717" y="25101"/>
                  </a:cubicBezTo>
                  <a:cubicBezTo>
                    <a:pt x="50332" y="25408"/>
                    <a:pt x="50536" y="26124"/>
                    <a:pt x="50229" y="26670"/>
                  </a:cubicBezTo>
                  <a:cubicBezTo>
                    <a:pt x="50041" y="27094"/>
                    <a:pt x="49641" y="27323"/>
                    <a:pt x="49220" y="27323"/>
                  </a:cubicBezTo>
                  <a:cubicBezTo>
                    <a:pt x="49032" y="27323"/>
                    <a:pt x="48839" y="27277"/>
                    <a:pt x="48660" y="27182"/>
                  </a:cubicBezTo>
                  <a:cubicBezTo>
                    <a:pt x="48114" y="26875"/>
                    <a:pt x="47841" y="26193"/>
                    <a:pt x="48148" y="25613"/>
                  </a:cubicBezTo>
                  <a:cubicBezTo>
                    <a:pt x="48360" y="25188"/>
                    <a:pt x="48751" y="24960"/>
                    <a:pt x="49163" y="24960"/>
                  </a:cubicBezTo>
                  <a:close/>
                  <a:moveTo>
                    <a:pt x="40402" y="25301"/>
                  </a:moveTo>
                  <a:cubicBezTo>
                    <a:pt x="40590" y="25301"/>
                    <a:pt x="40779" y="25347"/>
                    <a:pt x="40948" y="25442"/>
                  </a:cubicBezTo>
                  <a:cubicBezTo>
                    <a:pt x="41528" y="25749"/>
                    <a:pt x="41767" y="26466"/>
                    <a:pt x="41460" y="27012"/>
                  </a:cubicBezTo>
                  <a:cubicBezTo>
                    <a:pt x="41241" y="27401"/>
                    <a:pt x="40830" y="27652"/>
                    <a:pt x="40390" y="27652"/>
                  </a:cubicBezTo>
                  <a:cubicBezTo>
                    <a:pt x="40213" y="27652"/>
                    <a:pt x="40032" y="27611"/>
                    <a:pt x="39856" y="27523"/>
                  </a:cubicBezTo>
                  <a:cubicBezTo>
                    <a:pt x="39310" y="27216"/>
                    <a:pt x="39071" y="26500"/>
                    <a:pt x="39378" y="25954"/>
                  </a:cubicBezTo>
                  <a:cubicBezTo>
                    <a:pt x="39567" y="25530"/>
                    <a:pt x="39983" y="25301"/>
                    <a:pt x="40402" y="25301"/>
                  </a:cubicBezTo>
                  <a:close/>
                  <a:moveTo>
                    <a:pt x="9581" y="25779"/>
                  </a:moveTo>
                  <a:cubicBezTo>
                    <a:pt x="9766" y="25779"/>
                    <a:pt x="9955" y="25825"/>
                    <a:pt x="10135" y="25920"/>
                  </a:cubicBezTo>
                  <a:cubicBezTo>
                    <a:pt x="10749" y="26193"/>
                    <a:pt x="10954" y="26943"/>
                    <a:pt x="10647" y="27489"/>
                  </a:cubicBezTo>
                  <a:cubicBezTo>
                    <a:pt x="10455" y="27897"/>
                    <a:pt x="10062" y="28136"/>
                    <a:pt x="9631" y="28136"/>
                  </a:cubicBezTo>
                  <a:cubicBezTo>
                    <a:pt x="9449" y="28136"/>
                    <a:pt x="9260" y="28093"/>
                    <a:pt x="9077" y="28001"/>
                  </a:cubicBezTo>
                  <a:cubicBezTo>
                    <a:pt x="8463" y="27694"/>
                    <a:pt x="8258" y="27012"/>
                    <a:pt x="8565" y="26431"/>
                  </a:cubicBezTo>
                  <a:cubicBezTo>
                    <a:pt x="8777" y="26007"/>
                    <a:pt x="9168" y="25779"/>
                    <a:pt x="9581" y="25779"/>
                  </a:cubicBezTo>
                  <a:close/>
                  <a:moveTo>
                    <a:pt x="31605" y="26495"/>
                  </a:moveTo>
                  <a:cubicBezTo>
                    <a:pt x="31790" y="26495"/>
                    <a:pt x="31975" y="26541"/>
                    <a:pt x="32144" y="26636"/>
                  </a:cubicBezTo>
                  <a:cubicBezTo>
                    <a:pt x="32690" y="26943"/>
                    <a:pt x="32963" y="27626"/>
                    <a:pt x="32656" y="28206"/>
                  </a:cubicBezTo>
                  <a:cubicBezTo>
                    <a:pt x="32468" y="28630"/>
                    <a:pt x="32068" y="28859"/>
                    <a:pt x="31647" y="28859"/>
                  </a:cubicBezTo>
                  <a:cubicBezTo>
                    <a:pt x="31459" y="28859"/>
                    <a:pt x="31266" y="28813"/>
                    <a:pt x="31086" y="28718"/>
                  </a:cubicBezTo>
                  <a:cubicBezTo>
                    <a:pt x="30540" y="28411"/>
                    <a:pt x="30267" y="27728"/>
                    <a:pt x="30575" y="27148"/>
                  </a:cubicBezTo>
                  <a:cubicBezTo>
                    <a:pt x="30787" y="26724"/>
                    <a:pt x="31194" y="26495"/>
                    <a:pt x="31605" y="26495"/>
                  </a:cubicBezTo>
                  <a:close/>
                  <a:moveTo>
                    <a:pt x="22829" y="26836"/>
                  </a:moveTo>
                  <a:cubicBezTo>
                    <a:pt x="23017" y="26836"/>
                    <a:pt x="23206" y="26882"/>
                    <a:pt x="23375" y="26977"/>
                  </a:cubicBezTo>
                  <a:cubicBezTo>
                    <a:pt x="23955" y="27285"/>
                    <a:pt x="24194" y="27933"/>
                    <a:pt x="23886" y="28547"/>
                  </a:cubicBezTo>
                  <a:cubicBezTo>
                    <a:pt x="23674" y="28971"/>
                    <a:pt x="23283" y="29200"/>
                    <a:pt x="22871" y="29200"/>
                  </a:cubicBezTo>
                  <a:cubicBezTo>
                    <a:pt x="22686" y="29200"/>
                    <a:pt x="22496" y="29154"/>
                    <a:pt x="22317" y="29059"/>
                  </a:cubicBezTo>
                  <a:cubicBezTo>
                    <a:pt x="21737" y="28752"/>
                    <a:pt x="21498" y="28035"/>
                    <a:pt x="21805" y="27489"/>
                  </a:cubicBezTo>
                  <a:cubicBezTo>
                    <a:pt x="21993" y="27065"/>
                    <a:pt x="22410" y="26836"/>
                    <a:pt x="22829" y="26836"/>
                  </a:cubicBezTo>
                  <a:close/>
                  <a:moveTo>
                    <a:pt x="44885" y="27560"/>
                  </a:moveTo>
                  <a:cubicBezTo>
                    <a:pt x="45063" y="27560"/>
                    <a:pt x="45245" y="27603"/>
                    <a:pt x="45418" y="27694"/>
                  </a:cubicBezTo>
                  <a:cubicBezTo>
                    <a:pt x="46032" y="28001"/>
                    <a:pt x="46237" y="28718"/>
                    <a:pt x="45930" y="29264"/>
                  </a:cubicBezTo>
                  <a:cubicBezTo>
                    <a:pt x="45718" y="29688"/>
                    <a:pt x="45327" y="29917"/>
                    <a:pt x="44914" y="29917"/>
                  </a:cubicBezTo>
                  <a:cubicBezTo>
                    <a:pt x="44729" y="29917"/>
                    <a:pt x="44540" y="29871"/>
                    <a:pt x="44360" y="29776"/>
                  </a:cubicBezTo>
                  <a:cubicBezTo>
                    <a:pt x="43746" y="29503"/>
                    <a:pt x="43541" y="28752"/>
                    <a:pt x="43848" y="28206"/>
                  </a:cubicBezTo>
                  <a:cubicBezTo>
                    <a:pt x="44064" y="27799"/>
                    <a:pt x="44465" y="27560"/>
                    <a:pt x="44885" y="27560"/>
                  </a:cubicBezTo>
                  <a:close/>
                  <a:moveTo>
                    <a:pt x="14032" y="28031"/>
                  </a:moveTo>
                  <a:cubicBezTo>
                    <a:pt x="14216" y="28031"/>
                    <a:pt x="14402" y="28077"/>
                    <a:pt x="14571" y="28172"/>
                  </a:cubicBezTo>
                  <a:cubicBezTo>
                    <a:pt x="15185" y="28479"/>
                    <a:pt x="15390" y="29195"/>
                    <a:pt x="15083" y="29741"/>
                  </a:cubicBezTo>
                  <a:cubicBezTo>
                    <a:pt x="14894" y="30165"/>
                    <a:pt x="14511" y="30394"/>
                    <a:pt x="14089" y="30394"/>
                  </a:cubicBezTo>
                  <a:cubicBezTo>
                    <a:pt x="13900" y="30394"/>
                    <a:pt x="13703" y="30348"/>
                    <a:pt x="13513" y="30253"/>
                  </a:cubicBezTo>
                  <a:cubicBezTo>
                    <a:pt x="12967" y="29946"/>
                    <a:pt x="12694" y="29230"/>
                    <a:pt x="13001" y="28684"/>
                  </a:cubicBezTo>
                  <a:cubicBezTo>
                    <a:pt x="13213" y="28260"/>
                    <a:pt x="13620" y="28031"/>
                    <a:pt x="14032" y="28031"/>
                  </a:cubicBezTo>
                  <a:close/>
                  <a:moveTo>
                    <a:pt x="36071" y="28747"/>
                  </a:moveTo>
                  <a:cubicBezTo>
                    <a:pt x="36262" y="28747"/>
                    <a:pt x="36458" y="28793"/>
                    <a:pt x="36648" y="28888"/>
                  </a:cubicBezTo>
                  <a:cubicBezTo>
                    <a:pt x="37228" y="29195"/>
                    <a:pt x="37433" y="29878"/>
                    <a:pt x="37126" y="30458"/>
                  </a:cubicBezTo>
                  <a:cubicBezTo>
                    <a:pt x="36938" y="30882"/>
                    <a:pt x="36554" y="31111"/>
                    <a:pt x="36132" y="31111"/>
                  </a:cubicBezTo>
                  <a:cubicBezTo>
                    <a:pt x="35943" y="31111"/>
                    <a:pt x="35747" y="31065"/>
                    <a:pt x="35556" y="30970"/>
                  </a:cubicBezTo>
                  <a:cubicBezTo>
                    <a:pt x="34976" y="30697"/>
                    <a:pt x="34738" y="29946"/>
                    <a:pt x="35045" y="29400"/>
                  </a:cubicBezTo>
                  <a:cubicBezTo>
                    <a:pt x="35257" y="28976"/>
                    <a:pt x="35648" y="28747"/>
                    <a:pt x="36071" y="28747"/>
                  </a:cubicBezTo>
                  <a:close/>
                  <a:moveTo>
                    <a:pt x="27327" y="29095"/>
                  </a:moveTo>
                  <a:cubicBezTo>
                    <a:pt x="27504" y="29095"/>
                    <a:pt x="27682" y="29138"/>
                    <a:pt x="27845" y="29230"/>
                  </a:cubicBezTo>
                  <a:cubicBezTo>
                    <a:pt x="28391" y="29537"/>
                    <a:pt x="28664" y="30253"/>
                    <a:pt x="28357" y="30799"/>
                  </a:cubicBezTo>
                  <a:cubicBezTo>
                    <a:pt x="28144" y="31223"/>
                    <a:pt x="27754" y="31452"/>
                    <a:pt x="27341" y="31452"/>
                  </a:cubicBezTo>
                  <a:cubicBezTo>
                    <a:pt x="27156" y="31452"/>
                    <a:pt x="26966" y="31406"/>
                    <a:pt x="26787" y="31311"/>
                  </a:cubicBezTo>
                  <a:cubicBezTo>
                    <a:pt x="26173" y="31038"/>
                    <a:pt x="25968" y="30287"/>
                    <a:pt x="26275" y="29741"/>
                  </a:cubicBezTo>
                  <a:cubicBezTo>
                    <a:pt x="26491" y="29334"/>
                    <a:pt x="26908" y="29095"/>
                    <a:pt x="27327" y="29095"/>
                  </a:cubicBezTo>
                  <a:close/>
                  <a:moveTo>
                    <a:pt x="50492" y="31261"/>
                  </a:moveTo>
                  <a:lnTo>
                    <a:pt x="50492" y="31261"/>
                  </a:lnTo>
                  <a:cubicBezTo>
                    <a:pt x="50413" y="31442"/>
                    <a:pt x="50329" y="31620"/>
                    <a:pt x="50242" y="31796"/>
                  </a:cubicBezTo>
                  <a:lnTo>
                    <a:pt x="50242" y="31796"/>
                  </a:lnTo>
                  <a:cubicBezTo>
                    <a:pt x="50304" y="31724"/>
                    <a:pt x="50357" y="31642"/>
                    <a:pt x="50400" y="31550"/>
                  </a:cubicBezTo>
                  <a:cubicBezTo>
                    <a:pt x="50442" y="31455"/>
                    <a:pt x="50473" y="31359"/>
                    <a:pt x="50492" y="31261"/>
                  </a:cubicBezTo>
                  <a:close/>
                  <a:moveTo>
                    <a:pt x="18535" y="30289"/>
                  </a:moveTo>
                  <a:cubicBezTo>
                    <a:pt x="18717" y="30289"/>
                    <a:pt x="18902" y="30332"/>
                    <a:pt x="19075" y="30424"/>
                  </a:cubicBezTo>
                  <a:cubicBezTo>
                    <a:pt x="19655" y="30731"/>
                    <a:pt x="19860" y="31448"/>
                    <a:pt x="19587" y="31994"/>
                  </a:cubicBezTo>
                  <a:cubicBezTo>
                    <a:pt x="19368" y="32383"/>
                    <a:pt x="18957" y="32634"/>
                    <a:pt x="18517" y="32634"/>
                  </a:cubicBezTo>
                  <a:cubicBezTo>
                    <a:pt x="18341" y="32634"/>
                    <a:pt x="18159" y="32593"/>
                    <a:pt x="17983" y="32505"/>
                  </a:cubicBezTo>
                  <a:cubicBezTo>
                    <a:pt x="17403" y="32198"/>
                    <a:pt x="17198" y="31482"/>
                    <a:pt x="17471" y="30936"/>
                  </a:cubicBezTo>
                  <a:cubicBezTo>
                    <a:pt x="17687" y="30528"/>
                    <a:pt x="18104" y="30289"/>
                    <a:pt x="18535" y="30289"/>
                  </a:cubicBezTo>
                  <a:close/>
                  <a:moveTo>
                    <a:pt x="9732" y="30624"/>
                  </a:moveTo>
                  <a:cubicBezTo>
                    <a:pt x="9917" y="30624"/>
                    <a:pt x="10102" y="30670"/>
                    <a:pt x="10271" y="30765"/>
                  </a:cubicBezTo>
                  <a:cubicBezTo>
                    <a:pt x="10886" y="31038"/>
                    <a:pt x="11090" y="31755"/>
                    <a:pt x="10783" y="32335"/>
                  </a:cubicBezTo>
                  <a:cubicBezTo>
                    <a:pt x="10571" y="32759"/>
                    <a:pt x="10180" y="32988"/>
                    <a:pt x="9768" y="32988"/>
                  </a:cubicBezTo>
                  <a:cubicBezTo>
                    <a:pt x="9583" y="32988"/>
                    <a:pt x="9393" y="32942"/>
                    <a:pt x="9214" y="32847"/>
                  </a:cubicBezTo>
                  <a:cubicBezTo>
                    <a:pt x="8599" y="32574"/>
                    <a:pt x="8395" y="31823"/>
                    <a:pt x="8702" y="31277"/>
                  </a:cubicBezTo>
                  <a:cubicBezTo>
                    <a:pt x="8914" y="30853"/>
                    <a:pt x="9321" y="30624"/>
                    <a:pt x="9732" y="30624"/>
                  </a:cubicBezTo>
                  <a:close/>
                  <a:moveTo>
                    <a:pt x="40534" y="31021"/>
                  </a:moveTo>
                  <a:cubicBezTo>
                    <a:pt x="40716" y="31021"/>
                    <a:pt x="40903" y="31060"/>
                    <a:pt x="41084" y="31140"/>
                  </a:cubicBezTo>
                  <a:cubicBezTo>
                    <a:pt x="41664" y="31448"/>
                    <a:pt x="41869" y="32164"/>
                    <a:pt x="41562" y="32744"/>
                  </a:cubicBezTo>
                  <a:cubicBezTo>
                    <a:pt x="41370" y="33153"/>
                    <a:pt x="40974" y="33376"/>
                    <a:pt x="40542" y="33376"/>
                  </a:cubicBezTo>
                  <a:cubicBezTo>
                    <a:pt x="40361" y="33376"/>
                    <a:pt x="40174" y="33337"/>
                    <a:pt x="39992" y="33256"/>
                  </a:cubicBezTo>
                  <a:cubicBezTo>
                    <a:pt x="39446" y="32949"/>
                    <a:pt x="39208" y="32198"/>
                    <a:pt x="39481" y="31652"/>
                  </a:cubicBezTo>
                  <a:cubicBezTo>
                    <a:pt x="39697" y="31243"/>
                    <a:pt x="40100" y="31021"/>
                    <a:pt x="40534" y="31021"/>
                  </a:cubicBezTo>
                  <a:close/>
                  <a:moveTo>
                    <a:pt x="31741" y="31347"/>
                  </a:moveTo>
                  <a:cubicBezTo>
                    <a:pt x="31923" y="31347"/>
                    <a:pt x="32108" y="31390"/>
                    <a:pt x="32281" y="31482"/>
                  </a:cubicBezTo>
                  <a:cubicBezTo>
                    <a:pt x="32861" y="31789"/>
                    <a:pt x="33100" y="32471"/>
                    <a:pt x="32792" y="33051"/>
                  </a:cubicBezTo>
                  <a:cubicBezTo>
                    <a:pt x="32580" y="33475"/>
                    <a:pt x="32190" y="33704"/>
                    <a:pt x="31777" y="33704"/>
                  </a:cubicBezTo>
                  <a:cubicBezTo>
                    <a:pt x="31592" y="33704"/>
                    <a:pt x="31402" y="33658"/>
                    <a:pt x="31223" y="33563"/>
                  </a:cubicBezTo>
                  <a:cubicBezTo>
                    <a:pt x="30677" y="33290"/>
                    <a:pt x="30404" y="32574"/>
                    <a:pt x="30711" y="31994"/>
                  </a:cubicBezTo>
                  <a:cubicBezTo>
                    <a:pt x="30903" y="31586"/>
                    <a:pt x="31313" y="31347"/>
                    <a:pt x="31741" y="31347"/>
                  </a:cubicBezTo>
                  <a:close/>
                  <a:moveTo>
                    <a:pt x="22961" y="32557"/>
                  </a:moveTo>
                  <a:cubicBezTo>
                    <a:pt x="23143" y="32557"/>
                    <a:pt x="23330" y="32595"/>
                    <a:pt x="23511" y="32676"/>
                  </a:cubicBezTo>
                  <a:cubicBezTo>
                    <a:pt x="24091" y="32983"/>
                    <a:pt x="24296" y="33700"/>
                    <a:pt x="24023" y="34280"/>
                  </a:cubicBezTo>
                  <a:cubicBezTo>
                    <a:pt x="23812" y="34678"/>
                    <a:pt x="23424" y="34900"/>
                    <a:pt x="23002" y="34900"/>
                  </a:cubicBezTo>
                  <a:cubicBezTo>
                    <a:pt x="22810" y="34900"/>
                    <a:pt x="22611" y="34854"/>
                    <a:pt x="22419" y="34758"/>
                  </a:cubicBezTo>
                  <a:cubicBezTo>
                    <a:pt x="21873" y="34485"/>
                    <a:pt x="21634" y="33768"/>
                    <a:pt x="21907" y="33188"/>
                  </a:cubicBezTo>
                  <a:cubicBezTo>
                    <a:pt x="22124" y="32779"/>
                    <a:pt x="22527" y="32557"/>
                    <a:pt x="22961" y="32557"/>
                  </a:cubicBezTo>
                  <a:close/>
                  <a:moveTo>
                    <a:pt x="14168" y="32842"/>
                  </a:moveTo>
                  <a:cubicBezTo>
                    <a:pt x="14353" y="32842"/>
                    <a:pt x="14538" y="32888"/>
                    <a:pt x="14707" y="32983"/>
                  </a:cubicBezTo>
                  <a:cubicBezTo>
                    <a:pt x="15322" y="33290"/>
                    <a:pt x="15526" y="34007"/>
                    <a:pt x="15219" y="34553"/>
                  </a:cubicBezTo>
                  <a:cubicBezTo>
                    <a:pt x="15007" y="34977"/>
                    <a:pt x="14616" y="35206"/>
                    <a:pt x="14204" y="35206"/>
                  </a:cubicBezTo>
                  <a:cubicBezTo>
                    <a:pt x="14018" y="35206"/>
                    <a:pt x="13829" y="35160"/>
                    <a:pt x="13650" y="35065"/>
                  </a:cubicBezTo>
                  <a:cubicBezTo>
                    <a:pt x="13104" y="34826"/>
                    <a:pt x="12831" y="34109"/>
                    <a:pt x="13138" y="33495"/>
                  </a:cubicBezTo>
                  <a:cubicBezTo>
                    <a:pt x="13350" y="33071"/>
                    <a:pt x="13757" y="32842"/>
                    <a:pt x="14168" y="32842"/>
                  </a:cubicBezTo>
                  <a:close/>
                  <a:moveTo>
                    <a:pt x="45000" y="33224"/>
                  </a:moveTo>
                  <a:cubicBezTo>
                    <a:pt x="45182" y="33224"/>
                    <a:pt x="45372" y="33267"/>
                    <a:pt x="45554" y="33358"/>
                  </a:cubicBezTo>
                  <a:cubicBezTo>
                    <a:pt x="46100" y="33666"/>
                    <a:pt x="46373" y="34382"/>
                    <a:pt x="46066" y="34962"/>
                  </a:cubicBezTo>
                  <a:cubicBezTo>
                    <a:pt x="45855" y="35361"/>
                    <a:pt x="45451" y="35582"/>
                    <a:pt x="45042" y="35582"/>
                  </a:cubicBezTo>
                  <a:cubicBezTo>
                    <a:pt x="44855" y="35582"/>
                    <a:pt x="44668" y="35536"/>
                    <a:pt x="44497" y="35440"/>
                  </a:cubicBezTo>
                  <a:cubicBezTo>
                    <a:pt x="43882" y="35167"/>
                    <a:pt x="43678" y="34416"/>
                    <a:pt x="43985" y="33870"/>
                  </a:cubicBezTo>
                  <a:cubicBezTo>
                    <a:pt x="44176" y="33463"/>
                    <a:pt x="44570" y="33224"/>
                    <a:pt x="45000" y="33224"/>
                  </a:cubicBezTo>
                  <a:close/>
                  <a:moveTo>
                    <a:pt x="36223" y="33580"/>
                  </a:moveTo>
                  <a:cubicBezTo>
                    <a:pt x="36400" y="33580"/>
                    <a:pt x="36580" y="33619"/>
                    <a:pt x="36751" y="33700"/>
                  </a:cubicBezTo>
                  <a:cubicBezTo>
                    <a:pt x="37365" y="34007"/>
                    <a:pt x="37570" y="34723"/>
                    <a:pt x="37263" y="35304"/>
                  </a:cubicBezTo>
                  <a:cubicBezTo>
                    <a:pt x="37070" y="35712"/>
                    <a:pt x="36657" y="35935"/>
                    <a:pt x="36227" y="35935"/>
                  </a:cubicBezTo>
                  <a:cubicBezTo>
                    <a:pt x="36047" y="35935"/>
                    <a:pt x="35864" y="35896"/>
                    <a:pt x="35693" y="35815"/>
                  </a:cubicBezTo>
                  <a:cubicBezTo>
                    <a:pt x="35113" y="35508"/>
                    <a:pt x="34874" y="34758"/>
                    <a:pt x="35181" y="34212"/>
                  </a:cubicBezTo>
                  <a:cubicBezTo>
                    <a:pt x="35398" y="33803"/>
                    <a:pt x="35801" y="33580"/>
                    <a:pt x="36223" y="33580"/>
                  </a:cubicBezTo>
                  <a:close/>
                  <a:moveTo>
                    <a:pt x="27392" y="34760"/>
                  </a:moveTo>
                  <a:cubicBezTo>
                    <a:pt x="27575" y="34760"/>
                    <a:pt x="27764" y="34803"/>
                    <a:pt x="27947" y="34894"/>
                  </a:cubicBezTo>
                  <a:cubicBezTo>
                    <a:pt x="28527" y="35201"/>
                    <a:pt x="28732" y="35918"/>
                    <a:pt x="28459" y="36464"/>
                  </a:cubicBezTo>
                  <a:cubicBezTo>
                    <a:pt x="28247" y="36888"/>
                    <a:pt x="27856" y="37117"/>
                    <a:pt x="27432" y="37117"/>
                  </a:cubicBezTo>
                  <a:cubicBezTo>
                    <a:pt x="27242" y="37117"/>
                    <a:pt x="27045" y="37071"/>
                    <a:pt x="26855" y="36976"/>
                  </a:cubicBezTo>
                  <a:cubicBezTo>
                    <a:pt x="26309" y="36737"/>
                    <a:pt x="26104" y="36020"/>
                    <a:pt x="26343" y="35406"/>
                  </a:cubicBezTo>
                  <a:cubicBezTo>
                    <a:pt x="26559" y="34999"/>
                    <a:pt x="26960" y="34760"/>
                    <a:pt x="27392" y="34760"/>
                  </a:cubicBezTo>
                  <a:close/>
                  <a:moveTo>
                    <a:pt x="18665" y="35116"/>
                  </a:moveTo>
                  <a:cubicBezTo>
                    <a:pt x="18840" y="35116"/>
                    <a:pt x="19016" y="35155"/>
                    <a:pt x="19177" y="35235"/>
                  </a:cubicBezTo>
                  <a:cubicBezTo>
                    <a:pt x="19792" y="35542"/>
                    <a:pt x="19996" y="36259"/>
                    <a:pt x="19689" y="36839"/>
                  </a:cubicBezTo>
                  <a:cubicBezTo>
                    <a:pt x="19498" y="37221"/>
                    <a:pt x="19108" y="37452"/>
                    <a:pt x="18680" y="37452"/>
                  </a:cubicBezTo>
                  <a:cubicBezTo>
                    <a:pt x="18496" y="37452"/>
                    <a:pt x="18305" y="37409"/>
                    <a:pt x="18120" y="37317"/>
                  </a:cubicBezTo>
                  <a:cubicBezTo>
                    <a:pt x="17540" y="37078"/>
                    <a:pt x="17301" y="36361"/>
                    <a:pt x="17608" y="35747"/>
                  </a:cubicBezTo>
                  <a:cubicBezTo>
                    <a:pt x="17824" y="35338"/>
                    <a:pt x="18244" y="35116"/>
                    <a:pt x="18665" y="35116"/>
                  </a:cubicBezTo>
                  <a:close/>
                  <a:moveTo>
                    <a:pt x="40672" y="35844"/>
                  </a:moveTo>
                  <a:cubicBezTo>
                    <a:pt x="40864" y="35844"/>
                    <a:pt x="41063" y="35890"/>
                    <a:pt x="41255" y="35986"/>
                  </a:cubicBezTo>
                  <a:cubicBezTo>
                    <a:pt x="41801" y="36259"/>
                    <a:pt x="42006" y="37010"/>
                    <a:pt x="41767" y="37556"/>
                  </a:cubicBezTo>
                  <a:cubicBezTo>
                    <a:pt x="41551" y="37963"/>
                    <a:pt x="41117" y="38202"/>
                    <a:pt x="40688" y="38202"/>
                  </a:cubicBezTo>
                  <a:cubicBezTo>
                    <a:pt x="40506" y="38202"/>
                    <a:pt x="40326" y="38159"/>
                    <a:pt x="40163" y="38067"/>
                  </a:cubicBezTo>
                  <a:cubicBezTo>
                    <a:pt x="39583" y="37760"/>
                    <a:pt x="39378" y="37078"/>
                    <a:pt x="39651" y="36464"/>
                  </a:cubicBezTo>
                  <a:cubicBezTo>
                    <a:pt x="39862" y="36065"/>
                    <a:pt x="40250" y="35844"/>
                    <a:pt x="40672" y="35844"/>
                  </a:cubicBezTo>
                  <a:close/>
                  <a:moveTo>
                    <a:pt x="31841" y="37039"/>
                  </a:moveTo>
                  <a:cubicBezTo>
                    <a:pt x="32030" y="37039"/>
                    <a:pt x="32227" y="37085"/>
                    <a:pt x="32417" y="37180"/>
                  </a:cubicBezTo>
                  <a:cubicBezTo>
                    <a:pt x="32997" y="37453"/>
                    <a:pt x="33236" y="38170"/>
                    <a:pt x="32929" y="38750"/>
                  </a:cubicBezTo>
                  <a:cubicBezTo>
                    <a:pt x="32713" y="39157"/>
                    <a:pt x="32296" y="39396"/>
                    <a:pt x="31877" y="39396"/>
                  </a:cubicBezTo>
                  <a:cubicBezTo>
                    <a:pt x="31700" y="39396"/>
                    <a:pt x="31522" y="39353"/>
                    <a:pt x="31359" y="39262"/>
                  </a:cubicBezTo>
                  <a:cubicBezTo>
                    <a:pt x="30745" y="38955"/>
                    <a:pt x="30540" y="38238"/>
                    <a:pt x="30847" y="37692"/>
                  </a:cubicBezTo>
                  <a:cubicBezTo>
                    <a:pt x="31036" y="37268"/>
                    <a:pt x="31420" y="37039"/>
                    <a:pt x="31841" y="37039"/>
                  </a:cubicBezTo>
                  <a:close/>
                  <a:moveTo>
                    <a:pt x="23105" y="37380"/>
                  </a:moveTo>
                  <a:cubicBezTo>
                    <a:pt x="23295" y="37380"/>
                    <a:pt x="23492" y="37426"/>
                    <a:pt x="23682" y="37522"/>
                  </a:cubicBezTo>
                  <a:cubicBezTo>
                    <a:pt x="24228" y="37794"/>
                    <a:pt x="24432" y="38545"/>
                    <a:pt x="24194" y="39091"/>
                  </a:cubicBezTo>
                  <a:cubicBezTo>
                    <a:pt x="23978" y="39498"/>
                    <a:pt x="23577" y="39738"/>
                    <a:pt x="23145" y="39738"/>
                  </a:cubicBezTo>
                  <a:cubicBezTo>
                    <a:pt x="22962" y="39738"/>
                    <a:pt x="22773" y="39694"/>
                    <a:pt x="22590" y="39603"/>
                  </a:cubicBezTo>
                  <a:cubicBezTo>
                    <a:pt x="22010" y="39296"/>
                    <a:pt x="21805" y="38579"/>
                    <a:pt x="22078" y="38033"/>
                  </a:cubicBezTo>
                  <a:cubicBezTo>
                    <a:pt x="22290" y="37609"/>
                    <a:pt x="22681" y="37380"/>
                    <a:pt x="23105" y="37380"/>
                  </a:cubicBezTo>
                  <a:close/>
                  <a:moveTo>
                    <a:pt x="14268" y="38575"/>
                  </a:moveTo>
                  <a:cubicBezTo>
                    <a:pt x="14457" y="38575"/>
                    <a:pt x="14654" y="38621"/>
                    <a:pt x="14844" y="38716"/>
                  </a:cubicBezTo>
                  <a:cubicBezTo>
                    <a:pt x="15424" y="38989"/>
                    <a:pt x="15663" y="39740"/>
                    <a:pt x="15356" y="40285"/>
                  </a:cubicBezTo>
                  <a:cubicBezTo>
                    <a:pt x="15140" y="40693"/>
                    <a:pt x="14739" y="40932"/>
                    <a:pt x="14319" y="40932"/>
                  </a:cubicBezTo>
                  <a:cubicBezTo>
                    <a:pt x="14141" y="40932"/>
                    <a:pt x="13959" y="40889"/>
                    <a:pt x="13786" y="40797"/>
                  </a:cubicBezTo>
                  <a:cubicBezTo>
                    <a:pt x="13172" y="40490"/>
                    <a:pt x="12967" y="39774"/>
                    <a:pt x="13274" y="39228"/>
                  </a:cubicBezTo>
                  <a:cubicBezTo>
                    <a:pt x="13463" y="38804"/>
                    <a:pt x="13846" y="38575"/>
                    <a:pt x="14268" y="38575"/>
                  </a:cubicBezTo>
                  <a:close/>
                  <a:moveTo>
                    <a:pt x="27541" y="39633"/>
                  </a:moveTo>
                  <a:cubicBezTo>
                    <a:pt x="27731" y="39633"/>
                    <a:pt x="27927" y="39679"/>
                    <a:pt x="28118" y="39774"/>
                  </a:cubicBezTo>
                  <a:cubicBezTo>
                    <a:pt x="28698" y="40081"/>
                    <a:pt x="28902" y="40797"/>
                    <a:pt x="28629" y="41343"/>
                  </a:cubicBezTo>
                  <a:cubicBezTo>
                    <a:pt x="28417" y="41767"/>
                    <a:pt x="28027" y="41996"/>
                    <a:pt x="27603" y="41996"/>
                  </a:cubicBezTo>
                  <a:cubicBezTo>
                    <a:pt x="27413" y="41996"/>
                    <a:pt x="27216" y="41950"/>
                    <a:pt x="27026" y="41855"/>
                  </a:cubicBezTo>
                  <a:cubicBezTo>
                    <a:pt x="26446" y="41548"/>
                    <a:pt x="26207" y="40866"/>
                    <a:pt x="26514" y="40285"/>
                  </a:cubicBezTo>
                  <a:cubicBezTo>
                    <a:pt x="26726" y="39861"/>
                    <a:pt x="27117" y="39633"/>
                    <a:pt x="27541" y="39633"/>
                  </a:cubicBezTo>
                  <a:close/>
                  <a:moveTo>
                    <a:pt x="18760" y="40827"/>
                  </a:moveTo>
                  <a:cubicBezTo>
                    <a:pt x="18945" y="40827"/>
                    <a:pt x="19134" y="40873"/>
                    <a:pt x="19314" y="40968"/>
                  </a:cubicBezTo>
                  <a:cubicBezTo>
                    <a:pt x="19860" y="41275"/>
                    <a:pt x="20133" y="41992"/>
                    <a:pt x="19826" y="42538"/>
                  </a:cubicBezTo>
                  <a:cubicBezTo>
                    <a:pt x="19614" y="42962"/>
                    <a:pt x="19207" y="43191"/>
                    <a:pt x="18795" y="43191"/>
                  </a:cubicBezTo>
                  <a:cubicBezTo>
                    <a:pt x="18611" y="43191"/>
                    <a:pt x="18425" y="43145"/>
                    <a:pt x="18256" y="43049"/>
                  </a:cubicBezTo>
                  <a:cubicBezTo>
                    <a:pt x="17642" y="42742"/>
                    <a:pt x="17437" y="42060"/>
                    <a:pt x="17744" y="41480"/>
                  </a:cubicBezTo>
                  <a:cubicBezTo>
                    <a:pt x="17956" y="41056"/>
                    <a:pt x="18347" y="40827"/>
                    <a:pt x="18760" y="40827"/>
                  </a:cubicBezTo>
                  <a:close/>
                  <a:moveTo>
                    <a:pt x="13281" y="1"/>
                  </a:moveTo>
                  <a:cubicBezTo>
                    <a:pt x="12193" y="1"/>
                    <a:pt x="11110" y="135"/>
                    <a:pt x="10067" y="396"/>
                  </a:cubicBezTo>
                  <a:cubicBezTo>
                    <a:pt x="10067" y="498"/>
                    <a:pt x="10032" y="532"/>
                    <a:pt x="9964" y="600"/>
                  </a:cubicBezTo>
                  <a:cubicBezTo>
                    <a:pt x="9776" y="1024"/>
                    <a:pt x="9360" y="1253"/>
                    <a:pt x="8940" y="1253"/>
                  </a:cubicBezTo>
                  <a:cubicBezTo>
                    <a:pt x="8752" y="1253"/>
                    <a:pt x="8564" y="1207"/>
                    <a:pt x="8395" y="1112"/>
                  </a:cubicBezTo>
                  <a:cubicBezTo>
                    <a:pt x="8326" y="1078"/>
                    <a:pt x="8258" y="1044"/>
                    <a:pt x="8224" y="1010"/>
                  </a:cubicBezTo>
                  <a:cubicBezTo>
                    <a:pt x="7200" y="1419"/>
                    <a:pt x="6279" y="1931"/>
                    <a:pt x="5358" y="2614"/>
                  </a:cubicBezTo>
                  <a:cubicBezTo>
                    <a:pt x="5801" y="2955"/>
                    <a:pt x="5938" y="3569"/>
                    <a:pt x="5665" y="4081"/>
                  </a:cubicBezTo>
                  <a:cubicBezTo>
                    <a:pt x="5448" y="4490"/>
                    <a:pt x="5045" y="4712"/>
                    <a:pt x="4623" y="4712"/>
                  </a:cubicBezTo>
                  <a:cubicBezTo>
                    <a:pt x="4446" y="4712"/>
                    <a:pt x="4266" y="4673"/>
                    <a:pt x="4095" y="4593"/>
                  </a:cubicBezTo>
                  <a:cubicBezTo>
                    <a:pt x="3890" y="4490"/>
                    <a:pt x="3754" y="4320"/>
                    <a:pt x="3617" y="4149"/>
                  </a:cubicBezTo>
                  <a:cubicBezTo>
                    <a:pt x="1775" y="6060"/>
                    <a:pt x="751" y="8244"/>
                    <a:pt x="307" y="10632"/>
                  </a:cubicBezTo>
                  <a:cubicBezTo>
                    <a:pt x="512" y="10632"/>
                    <a:pt x="717" y="10632"/>
                    <a:pt x="922" y="10769"/>
                  </a:cubicBezTo>
                  <a:cubicBezTo>
                    <a:pt x="1536" y="11076"/>
                    <a:pt x="1741" y="11759"/>
                    <a:pt x="1433" y="12339"/>
                  </a:cubicBezTo>
                  <a:cubicBezTo>
                    <a:pt x="1243" y="12747"/>
                    <a:pt x="813" y="13004"/>
                    <a:pt x="370" y="13004"/>
                  </a:cubicBezTo>
                  <a:cubicBezTo>
                    <a:pt x="257" y="13004"/>
                    <a:pt x="145" y="12987"/>
                    <a:pt x="34" y="12953"/>
                  </a:cubicBezTo>
                  <a:lnTo>
                    <a:pt x="34" y="12953"/>
                  </a:lnTo>
                  <a:cubicBezTo>
                    <a:pt x="0" y="13806"/>
                    <a:pt x="34" y="14693"/>
                    <a:pt x="137" y="15580"/>
                  </a:cubicBezTo>
                  <a:cubicBezTo>
                    <a:pt x="266" y="15516"/>
                    <a:pt x="410" y="15482"/>
                    <a:pt x="562" y="15482"/>
                  </a:cubicBezTo>
                  <a:cubicBezTo>
                    <a:pt x="732" y="15482"/>
                    <a:pt x="912" y="15524"/>
                    <a:pt x="1092" y="15614"/>
                  </a:cubicBezTo>
                  <a:cubicBezTo>
                    <a:pt x="1706" y="15922"/>
                    <a:pt x="1911" y="16638"/>
                    <a:pt x="1604" y="17218"/>
                  </a:cubicBezTo>
                  <a:cubicBezTo>
                    <a:pt x="1421" y="17585"/>
                    <a:pt x="1017" y="17843"/>
                    <a:pt x="616" y="17843"/>
                  </a:cubicBezTo>
                  <a:cubicBezTo>
                    <a:pt x="570" y="17843"/>
                    <a:pt x="524" y="17840"/>
                    <a:pt x="478" y="17832"/>
                  </a:cubicBezTo>
                  <a:lnTo>
                    <a:pt x="478" y="17832"/>
                  </a:lnTo>
                  <a:cubicBezTo>
                    <a:pt x="683" y="19027"/>
                    <a:pt x="990" y="20221"/>
                    <a:pt x="1365" y="21415"/>
                  </a:cubicBezTo>
                  <a:cubicBezTo>
                    <a:pt x="1775" y="21723"/>
                    <a:pt x="1945" y="22268"/>
                    <a:pt x="1775" y="22746"/>
                  </a:cubicBezTo>
                  <a:cubicBezTo>
                    <a:pt x="2525" y="24794"/>
                    <a:pt x="3413" y="26807"/>
                    <a:pt x="4402" y="28718"/>
                  </a:cubicBezTo>
                  <a:cubicBezTo>
                    <a:pt x="4635" y="28461"/>
                    <a:pt x="4980" y="28300"/>
                    <a:pt x="5327" y="28300"/>
                  </a:cubicBezTo>
                  <a:cubicBezTo>
                    <a:pt x="5488" y="28300"/>
                    <a:pt x="5650" y="28335"/>
                    <a:pt x="5801" y="28411"/>
                  </a:cubicBezTo>
                  <a:cubicBezTo>
                    <a:pt x="6381" y="28718"/>
                    <a:pt x="6620" y="29434"/>
                    <a:pt x="6313" y="30014"/>
                  </a:cubicBezTo>
                  <a:cubicBezTo>
                    <a:pt x="6142" y="30390"/>
                    <a:pt x="5767" y="30595"/>
                    <a:pt x="5358" y="30629"/>
                  </a:cubicBezTo>
                  <a:cubicBezTo>
                    <a:pt x="6552" y="32813"/>
                    <a:pt x="7814" y="34826"/>
                    <a:pt x="9009" y="36600"/>
                  </a:cubicBezTo>
                  <a:cubicBezTo>
                    <a:pt x="9222" y="36387"/>
                    <a:pt x="9515" y="36280"/>
                    <a:pt x="9822" y="36280"/>
                  </a:cubicBezTo>
                  <a:cubicBezTo>
                    <a:pt x="10006" y="36280"/>
                    <a:pt x="10195" y="36319"/>
                    <a:pt x="10374" y="36395"/>
                  </a:cubicBezTo>
                  <a:cubicBezTo>
                    <a:pt x="10954" y="36703"/>
                    <a:pt x="11159" y="37419"/>
                    <a:pt x="10886" y="37965"/>
                  </a:cubicBezTo>
                  <a:cubicBezTo>
                    <a:pt x="10749" y="38238"/>
                    <a:pt x="10544" y="38409"/>
                    <a:pt x="10305" y="38545"/>
                  </a:cubicBezTo>
                  <a:cubicBezTo>
                    <a:pt x="12353" y="41377"/>
                    <a:pt x="13854" y="43186"/>
                    <a:pt x="13854" y="43186"/>
                  </a:cubicBezTo>
                  <a:cubicBezTo>
                    <a:pt x="13854" y="43186"/>
                    <a:pt x="15507" y="43292"/>
                    <a:pt x="18116" y="43292"/>
                  </a:cubicBezTo>
                  <a:cubicBezTo>
                    <a:pt x="19420" y="43292"/>
                    <a:pt x="20963" y="43266"/>
                    <a:pt x="22658" y="43186"/>
                  </a:cubicBezTo>
                  <a:cubicBezTo>
                    <a:pt x="22802" y="43096"/>
                    <a:pt x="22965" y="43053"/>
                    <a:pt x="23137" y="43053"/>
                  </a:cubicBezTo>
                  <a:cubicBezTo>
                    <a:pt x="23291" y="43053"/>
                    <a:pt x="23452" y="43087"/>
                    <a:pt x="23613" y="43152"/>
                  </a:cubicBezTo>
                  <a:cubicBezTo>
                    <a:pt x="25934" y="43015"/>
                    <a:pt x="28493" y="42742"/>
                    <a:pt x="31052" y="42333"/>
                  </a:cubicBezTo>
                  <a:cubicBezTo>
                    <a:pt x="31281" y="42035"/>
                    <a:pt x="31618" y="41860"/>
                    <a:pt x="31970" y="41860"/>
                  </a:cubicBezTo>
                  <a:cubicBezTo>
                    <a:pt x="32142" y="41860"/>
                    <a:pt x="32317" y="41902"/>
                    <a:pt x="32485" y="41992"/>
                  </a:cubicBezTo>
                  <a:cubicBezTo>
                    <a:pt x="32554" y="41992"/>
                    <a:pt x="32554" y="42026"/>
                    <a:pt x="32588" y="42026"/>
                  </a:cubicBezTo>
                  <a:cubicBezTo>
                    <a:pt x="33577" y="41855"/>
                    <a:pt x="34601" y="41616"/>
                    <a:pt x="35556" y="41343"/>
                  </a:cubicBezTo>
                  <a:cubicBezTo>
                    <a:pt x="35147" y="41002"/>
                    <a:pt x="34976" y="40422"/>
                    <a:pt x="35215" y="39910"/>
                  </a:cubicBezTo>
                  <a:cubicBezTo>
                    <a:pt x="35427" y="39486"/>
                    <a:pt x="35818" y="39257"/>
                    <a:pt x="36242" y="39257"/>
                  </a:cubicBezTo>
                  <a:cubicBezTo>
                    <a:pt x="36432" y="39257"/>
                    <a:pt x="36629" y="39303"/>
                    <a:pt x="36819" y="39398"/>
                  </a:cubicBezTo>
                  <a:cubicBezTo>
                    <a:pt x="37365" y="39671"/>
                    <a:pt x="37570" y="40320"/>
                    <a:pt x="37365" y="40866"/>
                  </a:cubicBezTo>
                  <a:cubicBezTo>
                    <a:pt x="42921" y="39201"/>
                    <a:pt x="47938" y="36423"/>
                    <a:pt x="50242" y="31796"/>
                  </a:cubicBezTo>
                  <a:lnTo>
                    <a:pt x="50242" y="31796"/>
                  </a:lnTo>
                  <a:cubicBezTo>
                    <a:pt x="50035" y="32038"/>
                    <a:pt x="49735" y="32170"/>
                    <a:pt x="49413" y="32170"/>
                  </a:cubicBezTo>
                  <a:cubicBezTo>
                    <a:pt x="49222" y="32170"/>
                    <a:pt x="49023" y="32124"/>
                    <a:pt x="48830" y="32028"/>
                  </a:cubicBezTo>
                  <a:cubicBezTo>
                    <a:pt x="48250" y="31755"/>
                    <a:pt x="48011" y="31072"/>
                    <a:pt x="48318" y="30458"/>
                  </a:cubicBezTo>
                  <a:cubicBezTo>
                    <a:pt x="48534" y="30051"/>
                    <a:pt x="48935" y="29812"/>
                    <a:pt x="49355" y="29812"/>
                  </a:cubicBezTo>
                  <a:cubicBezTo>
                    <a:pt x="49533" y="29812"/>
                    <a:pt x="49715" y="29855"/>
                    <a:pt x="49888" y="29946"/>
                  </a:cubicBezTo>
                  <a:cubicBezTo>
                    <a:pt x="50379" y="30177"/>
                    <a:pt x="50601" y="30726"/>
                    <a:pt x="50492" y="31261"/>
                  </a:cubicBezTo>
                  <a:lnTo>
                    <a:pt x="50492" y="31261"/>
                  </a:lnTo>
                  <a:cubicBezTo>
                    <a:pt x="51110" y="29855"/>
                    <a:pt x="51485" y="28285"/>
                    <a:pt x="51560" y="26534"/>
                  </a:cubicBezTo>
                  <a:cubicBezTo>
                    <a:pt x="51833" y="21893"/>
                    <a:pt x="49513" y="17286"/>
                    <a:pt x="45520" y="14830"/>
                  </a:cubicBezTo>
                  <a:cubicBezTo>
                    <a:pt x="43395" y="13502"/>
                    <a:pt x="41288" y="12977"/>
                    <a:pt x="39270" y="12977"/>
                  </a:cubicBezTo>
                  <a:cubicBezTo>
                    <a:pt x="38436" y="12977"/>
                    <a:pt x="37617" y="13066"/>
                    <a:pt x="36819" y="13226"/>
                  </a:cubicBezTo>
                  <a:cubicBezTo>
                    <a:pt x="36921" y="13533"/>
                    <a:pt x="36921" y="13874"/>
                    <a:pt x="36751" y="14215"/>
                  </a:cubicBezTo>
                  <a:cubicBezTo>
                    <a:pt x="36562" y="14639"/>
                    <a:pt x="36146" y="14868"/>
                    <a:pt x="35727" y="14868"/>
                  </a:cubicBezTo>
                  <a:cubicBezTo>
                    <a:pt x="35539" y="14868"/>
                    <a:pt x="35350" y="14822"/>
                    <a:pt x="35181" y="14727"/>
                  </a:cubicBezTo>
                  <a:cubicBezTo>
                    <a:pt x="34840" y="14557"/>
                    <a:pt x="34635" y="14250"/>
                    <a:pt x="34533" y="13874"/>
                  </a:cubicBezTo>
                  <a:cubicBezTo>
                    <a:pt x="31462" y="15034"/>
                    <a:pt x="28868" y="17082"/>
                    <a:pt x="27265" y="18583"/>
                  </a:cubicBezTo>
                  <a:cubicBezTo>
                    <a:pt x="27333" y="18583"/>
                    <a:pt x="27469" y="18617"/>
                    <a:pt x="27538" y="18651"/>
                  </a:cubicBezTo>
                  <a:cubicBezTo>
                    <a:pt x="28152" y="18959"/>
                    <a:pt x="28357" y="19675"/>
                    <a:pt x="28049" y="20221"/>
                  </a:cubicBezTo>
                  <a:cubicBezTo>
                    <a:pt x="27858" y="20628"/>
                    <a:pt x="27431" y="20867"/>
                    <a:pt x="27004" y="20867"/>
                  </a:cubicBezTo>
                  <a:cubicBezTo>
                    <a:pt x="26823" y="20867"/>
                    <a:pt x="26642" y="20824"/>
                    <a:pt x="26480" y="20733"/>
                  </a:cubicBezTo>
                  <a:cubicBezTo>
                    <a:pt x="26139" y="20562"/>
                    <a:pt x="25934" y="20289"/>
                    <a:pt x="25831" y="19880"/>
                  </a:cubicBezTo>
                  <a:cubicBezTo>
                    <a:pt x="25558" y="20187"/>
                    <a:pt x="25388" y="20392"/>
                    <a:pt x="25388" y="20392"/>
                  </a:cubicBezTo>
                  <a:cubicBezTo>
                    <a:pt x="25388" y="20392"/>
                    <a:pt x="25900" y="18413"/>
                    <a:pt x="25968" y="15614"/>
                  </a:cubicBezTo>
                  <a:cubicBezTo>
                    <a:pt x="25661" y="15273"/>
                    <a:pt x="25593" y="14761"/>
                    <a:pt x="25797" y="14318"/>
                  </a:cubicBezTo>
                  <a:cubicBezTo>
                    <a:pt x="25831" y="14215"/>
                    <a:pt x="25934" y="14147"/>
                    <a:pt x="25968" y="14045"/>
                  </a:cubicBezTo>
                  <a:cubicBezTo>
                    <a:pt x="25831" y="9404"/>
                    <a:pt x="24296" y="3433"/>
                    <a:pt x="18051" y="907"/>
                  </a:cubicBezTo>
                  <a:cubicBezTo>
                    <a:pt x="16522" y="296"/>
                    <a:pt x="14896" y="1"/>
                    <a:pt x="1328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3" name="Google Shape;1313;p33"/>
          <p:cNvGrpSpPr/>
          <p:nvPr/>
        </p:nvGrpSpPr>
        <p:grpSpPr>
          <a:xfrm rot="-1388396">
            <a:off x="5533088" y="4168628"/>
            <a:ext cx="1466384" cy="1097097"/>
            <a:chOff x="2683075" y="2759700"/>
            <a:chExt cx="1544925" cy="1083825"/>
          </a:xfrm>
        </p:grpSpPr>
        <p:sp>
          <p:nvSpPr>
            <p:cNvPr id="1314" name="Google Shape;1314;p33"/>
            <p:cNvSpPr/>
            <p:nvPr/>
          </p:nvSpPr>
          <p:spPr>
            <a:xfrm>
              <a:off x="2683075" y="2759850"/>
              <a:ext cx="1544925" cy="1083675"/>
            </a:xfrm>
            <a:custGeom>
              <a:avLst/>
              <a:gdLst/>
              <a:ahLst/>
              <a:cxnLst/>
              <a:rect l="l" t="t" r="r" b="b"/>
              <a:pathLst>
                <a:path w="61797" h="43347" extrusionOk="0">
                  <a:moveTo>
                    <a:pt x="23324" y="1"/>
                  </a:moveTo>
                  <a:cubicBezTo>
                    <a:pt x="20321" y="1"/>
                    <a:pt x="17333" y="1037"/>
                    <a:pt x="14980" y="2968"/>
                  </a:cubicBezTo>
                  <a:cubicBezTo>
                    <a:pt x="0" y="14979"/>
                    <a:pt x="23886" y="43233"/>
                    <a:pt x="23886" y="43233"/>
                  </a:cubicBezTo>
                  <a:cubicBezTo>
                    <a:pt x="23886" y="43233"/>
                    <a:pt x="25517" y="43346"/>
                    <a:pt x="28101" y="43346"/>
                  </a:cubicBezTo>
                  <a:cubicBezTo>
                    <a:pt x="37799" y="43346"/>
                    <a:pt x="60918" y="41750"/>
                    <a:pt x="61592" y="26581"/>
                  </a:cubicBezTo>
                  <a:cubicBezTo>
                    <a:pt x="61797" y="21906"/>
                    <a:pt x="59476" y="17299"/>
                    <a:pt x="55484" y="14808"/>
                  </a:cubicBezTo>
                  <a:cubicBezTo>
                    <a:pt x="53361" y="13486"/>
                    <a:pt x="51246" y="12963"/>
                    <a:pt x="49230" y="12963"/>
                  </a:cubicBezTo>
                  <a:cubicBezTo>
                    <a:pt x="41625" y="12963"/>
                    <a:pt x="35420" y="20405"/>
                    <a:pt x="35420" y="20405"/>
                  </a:cubicBezTo>
                  <a:cubicBezTo>
                    <a:pt x="35420" y="20405"/>
                    <a:pt x="39173" y="5356"/>
                    <a:pt x="28083" y="920"/>
                  </a:cubicBezTo>
                  <a:cubicBezTo>
                    <a:pt x="26556" y="300"/>
                    <a:pt x="24938" y="1"/>
                    <a:pt x="23324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3"/>
            <p:cNvSpPr/>
            <p:nvPr/>
          </p:nvSpPr>
          <p:spPr>
            <a:xfrm>
              <a:off x="2932150" y="2759700"/>
              <a:ext cx="1295850" cy="1082300"/>
            </a:xfrm>
            <a:custGeom>
              <a:avLst/>
              <a:gdLst/>
              <a:ahLst/>
              <a:cxnLst/>
              <a:rect l="l" t="t" r="r" b="b"/>
              <a:pathLst>
                <a:path w="51834" h="43292" extrusionOk="0">
                  <a:moveTo>
                    <a:pt x="13424" y="1201"/>
                  </a:moveTo>
                  <a:cubicBezTo>
                    <a:pt x="13603" y="1201"/>
                    <a:pt x="13784" y="1244"/>
                    <a:pt x="13957" y="1336"/>
                  </a:cubicBezTo>
                  <a:cubicBezTo>
                    <a:pt x="14571" y="1643"/>
                    <a:pt x="14776" y="2359"/>
                    <a:pt x="14469" y="2905"/>
                  </a:cubicBezTo>
                  <a:cubicBezTo>
                    <a:pt x="14281" y="3329"/>
                    <a:pt x="13897" y="3558"/>
                    <a:pt x="13475" y="3558"/>
                  </a:cubicBezTo>
                  <a:cubicBezTo>
                    <a:pt x="13286" y="3558"/>
                    <a:pt x="13090" y="3512"/>
                    <a:pt x="12899" y="3417"/>
                  </a:cubicBezTo>
                  <a:cubicBezTo>
                    <a:pt x="12319" y="3144"/>
                    <a:pt x="12081" y="2394"/>
                    <a:pt x="12388" y="1848"/>
                  </a:cubicBezTo>
                  <a:cubicBezTo>
                    <a:pt x="12603" y="1440"/>
                    <a:pt x="13004" y="1201"/>
                    <a:pt x="13424" y="1201"/>
                  </a:cubicBezTo>
                  <a:close/>
                  <a:moveTo>
                    <a:pt x="17875" y="3419"/>
                  </a:moveTo>
                  <a:cubicBezTo>
                    <a:pt x="18053" y="3419"/>
                    <a:pt x="18231" y="3462"/>
                    <a:pt x="18393" y="3554"/>
                  </a:cubicBezTo>
                  <a:cubicBezTo>
                    <a:pt x="19007" y="3861"/>
                    <a:pt x="19212" y="4577"/>
                    <a:pt x="18905" y="5123"/>
                  </a:cubicBezTo>
                  <a:cubicBezTo>
                    <a:pt x="18717" y="5547"/>
                    <a:pt x="18333" y="5776"/>
                    <a:pt x="17911" y="5776"/>
                  </a:cubicBezTo>
                  <a:cubicBezTo>
                    <a:pt x="17722" y="5776"/>
                    <a:pt x="17526" y="5730"/>
                    <a:pt x="17335" y="5635"/>
                  </a:cubicBezTo>
                  <a:cubicBezTo>
                    <a:pt x="16789" y="5396"/>
                    <a:pt x="16516" y="4680"/>
                    <a:pt x="16824" y="4066"/>
                  </a:cubicBezTo>
                  <a:cubicBezTo>
                    <a:pt x="17039" y="3658"/>
                    <a:pt x="17457" y="3419"/>
                    <a:pt x="17875" y="3419"/>
                  </a:cubicBezTo>
                  <a:close/>
                  <a:moveTo>
                    <a:pt x="9104" y="4663"/>
                  </a:moveTo>
                  <a:cubicBezTo>
                    <a:pt x="9284" y="4663"/>
                    <a:pt x="9463" y="4702"/>
                    <a:pt x="9624" y="4782"/>
                  </a:cubicBezTo>
                  <a:cubicBezTo>
                    <a:pt x="10170" y="5089"/>
                    <a:pt x="10443" y="5806"/>
                    <a:pt x="10135" y="6386"/>
                  </a:cubicBezTo>
                  <a:cubicBezTo>
                    <a:pt x="9919" y="6795"/>
                    <a:pt x="9516" y="7017"/>
                    <a:pt x="9094" y="7017"/>
                  </a:cubicBezTo>
                  <a:cubicBezTo>
                    <a:pt x="8917" y="7017"/>
                    <a:pt x="8737" y="6978"/>
                    <a:pt x="8566" y="6898"/>
                  </a:cubicBezTo>
                  <a:cubicBezTo>
                    <a:pt x="7986" y="6591"/>
                    <a:pt x="7747" y="5874"/>
                    <a:pt x="8054" y="5294"/>
                  </a:cubicBezTo>
                  <a:cubicBezTo>
                    <a:pt x="8246" y="4885"/>
                    <a:pt x="8676" y="4663"/>
                    <a:pt x="9104" y="4663"/>
                  </a:cubicBezTo>
                  <a:close/>
                  <a:moveTo>
                    <a:pt x="22362" y="5686"/>
                  </a:moveTo>
                  <a:cubicBezTo>
                    <a:pt x="22543" y="5686"/>
                    <a:pt x="22726" y="5725"/>
                    <a:pt x="22897" y="5806"/>
                  </a:cubicBezTo>
                  <a:cubicBezTo>
                    <a:pt x="23478" y="6113"/>
                    <a:pt x="23682" y="6830"/>
                    <a:pt x="23409" y="7410"/>
                  </a:cubicBezTo>
                  <a:cubicBezTo>
                    <a:pt x="23193" y="7819"/>
                    <a:pt x="22790" y="8041"/>
                    <a:pt x="22356" y="8041"/>
                  </a:cubicBezTo>
                  <a:cubicBezTo>
                    <a:pt x="22174" y="8041"/>
                    <a:pt x="21987" y="8002"/>
                    <a:pt x="21806" y="7921"/>
                  </a:cubicBezTo>
                  <a:cubicBezTo>
                    <a:pt x="21225" y="7648"/>
                    <a:pt x="20987" y="6932"/>
                    <a:pt x="21294" y="6318"/>
                  </a:cubicBezTo>
                  <a:cubicBezTo>
                    <a:pt x="21510" y="5909"/>
                    <a:pt x="21930" y="5686"/>
                    <a:pt x="22362" y="5686"/>
                  </a:cubicBezTo>
                  <a:close/>
                  <a:moveTo>
                    <a:pt x="13540" y="6881"/>
                  </a:moveTo>
                  <a:cubicBezTo>
                    <a:pt x="13720" y="6881"/>
                    <a:pt x="13899" y="6920"/>
                    <a:pt x="14060" y="7000"/>
                  </a:cubicBezTo>
                  <a:cubicBezTo>
                    <a:pt x="14606" y="7307"/>
                    <a:pt x="14879" y="8024"/>
                    <a:pt x="14571" y="8604"/>
                  </a:cubicBezTo>
                  <a:cubicBezTo>
                    <a:pt x="14355" y="9013"/>
                    <a:pt x="13952" y="9235"/>
                    <a:pt x="13530" y="9235"/>
                  </a:cubicBezTo>
                  <a:cubicBezTo>
                    <a:pt x="13353" y="9235"/>
                    <a:pt x="13173" y="9196"/>
                    <a:pt x="13002" y="9116"/>
                  </a:cubicBezTo>
                  <a:cubicBezTo>
                    <a:pt x="12422" y="8843"/>
                    <a:pt x="12217" y="8126"/>
                    <a:pt x="12490" y="7512"/>
                  </a:cubicBezTo>
                  <a:cubicBezTo>
                    <a:pt x="12682" y="7103"/>
                    <a:pt x="13112" y="6881"/>
                    <a:pt x="13540" y="6881"/>
                  </a:cubicBezTo>
                  <a:close/>
                  <a:moveTo>
                    <a:pt x="4789" y="7222"/>
                  </a:moveTo>
                  <a:cubicBezTo>
                    <a:pt x="4970" y="7222"/>
                    <a:pt x="5153" y="7261"/>
                    <a:pt x="5324" y="7341"/>
                  </a:cubicBezTo>
                  <a:cubicBezTo>
                    <a:pt x="5904" y="7648"/>
                    <a:pt x="6109" y="8365"/>
                    <a:pt x="5836" y="8945"/>
                  </a:cubicBezTo>
                  <a:cubicBezTo>
                    <a:pt x="5616" y="9337"/>
                    <a:pt x="5202" y="9570"/>
                    <a:pt x="4759" y="9570"/>
                  </a:cubicBezTo>
                  <a:cubicBezTo>
                    <a:pt x="4585" y="9570"/>
                    <a:pt x="4406" y="9534"/>
                    <a:pt x="4232" y="9457"/>
                  </a:cubicBezTo>
                  <a:cubicBezTo>
                    <a:pt x="3652" y="9184"/>
                    <a:pt x="3447" y="8467"/>
                    <a:pt x="3720" y="7853"/>
                  </a:cubicBezTo>
                  <a:cubicBezTo>
                    <a:pt x="3937" y="7444"/>
                    <a:pt x="4357" y="7222"/>
                    <a:pt x="4789" y="7222"/>
                  </a:cubicBezTo>
                  <a:close/>
                  <a:moveTo>
                    <a:pt x="17954" y="9144"/>
                  </a:moveTo>
                  <a:cubicBezTo>
                    <a:pt x="18142" y="9144"/>
                    <a:pt x="18337" y="9190"/>
                    <a:pt x="18530" y="9286"/>
                  </a:cubicBezTo>
                  <a:cubicBezTo>
                    <a:pt x="19144" y="9559"/>
                    <a:pt x="19349" y="10276"/>
                    <a:pt x="19042" y="10856"/>
                  </a:cubicBezTo>
                  <a:cubicBezTo>
                    <a:pt x="18821" y="11248"/>
                    <a:pt x="18408" y="11481"/>
                    <a:pt x="17978" y="11481"/>
                  </a:cubicBezTo>
                  <a:cubicBezTo>
                    <a:pt x="17808" y="11481"/>
                    <a:pt x="17636" y="11445"/>
                    <a:pt x="17472" y="11368"/>
                  </a:cubicBezTo>
                  <a:cubicBezTo>
                    <a:pt x="16926" y="11095"/>
                    <a:pt x="16653" y="10378"/>
                    <a:pt x="16960" y="9764"/>
                  </a:cubicBezTo>
                  <a:cubicBezTo>
                    <a:pt x="17171" y="9366"/>
                    <a:pt x="17543" y="9144"/>
                    <a:pt x="17954" y="9144"/>
                  </a:cubicBezTo>
                  <a:close/>
                  <a:moveTo>
                    <a:pt x="9198" y="9487"/>
                  </a:moveTo>
                  <a:cubicBezTo>
                    <a:pt x="9388" y="9487"/>
                    <a:pt x="9581" y="9533"/>
                    <a:pt x="9760" y="9628"/>
                  </a:cubicBezTo>
                  <a:cubicBezTo>
                    <a:pt x="10306" y="9901"/>
                    <a:pt x="10545" y="10617"/>
                    <a:pt x="10272" y="11197"/>
                  </a:cubicBezTo>
                  <a:cubicBezTo>
                    <a:pt x="10055" y="11606"/>
                    <a:pt x="9652" y="11829"/>
                    <a:pt x="9218" y="11829"/>
                  </a:cubicBezTo>
                  <a:cubicBezTo>
                    <a:pt x="9037" y="11829"/>
                    <a:pt x="8849" y="11790"/>
                    <a:pt x="8668" y="11709"/>
                  </a:cubicBezTo>
                  <a:cubicBezTo>
                    <a:pt x="8122" y="11436"/>
                    <a:pt x="7883" y="10720"/>
                    <a:pt x="8156" y="10139"/>
                  </a:cubicBezTo>
                  <a:cubicBezTo>
                    <a:pt x="8368" y="9715"/>
                    <a:pt x="8776" y="9487"/>
                    <a:pt x="9198" y="9487"/>
                  </a:cubicBezTo>
                  <a:close/>
                  <a:moveTo>
                    <a:pt x="22412" y="11397"/>
                  </a:moveTo>
                  <a:cubicBezTo>
                    <a:pt x="22597" y="11397"/>
                    <a:pt x="22786" y="11443"/>
                    <a:pt x="22966" y="11539"/>
                  </a:cubicBezTo>
                  <a:cubicBezTo>
                    <a:pt x="23580" y="11846"/>
                    <a:pt x="23785" y="12562"/>
                    <a:pt x="23478" y="13108"/>
                  </a:cubicBezTo>
                  <a:cubicBezTo>
                    <a:pt x="23262" y="13515"/>
                    <a:pt x="22861" y="13755"/>
                    <a:pt x="22441" y="13755"/>
                  </a:cubicBezTo>
                  <a:cubicBezTo>
                    <a:pt x="22263" y="13755"/>
                    <a:pt x="22081" y="13712"/>
                    <a:pt x="21908" y="13620"/>
                  </a:cubicBezTo>
                  <a:cubicBezTo>
                    <a:pt x="21362" y="13381"/>
                    <a:pt x="21089" y="12630"/>
                    <a:pt x="21396" y="12050"/>
                  </a:cubicBezTo>
                  <a:cubicBezTo>
                    <a:pt x="21608" y="11626"/>
                    <a:pt x="21999" y="11397"/>
                    <a:pt x="22412" y="11397"/>
                  </a:cubicBezTo>
                  <a:close/>
                  <a:moveTo>
                    <a:pt x="13685" y="11739"/>
                  </a:moveTo>
                  <a:cubicBezTo>
                    <a:pt x="13873" y="11739"/>
                    <a:pt x="14061" y="11785"/>
                    <a:pt x="14230" y="11880"/>
                  </a:cubicBezTo>
                  <a:cubicBezTo>
                    <a:pt x="14810" y="12187"/>
                    <a:pt x="15049" y="12903"/>
                    <a:pt x="14742" y="13449"/>
                  </a:cubicBezTo>
                  <a:cubicBezTo>
                    <a:pt x="14523" y="13839"/>
                    <a:pt x="14113" y="14090"/>
                    <a:pt x="13685" y="14090"/>
                  </a:cubicBezTo>
                  <a:cubicBezTo>
                    <a:pt x="13513" y="14090"/>
                    <a:pt x="13339" y="14049"/>
                    <a:pt x="13172" y="13961"/>
                  </a:cubicBezTo>
                  <a:cubicBezTo>
                    <a:pt x="12558" y="13654"/>
                    <a:pt x="12353" y="12972"/>
                    <a:pt x="12661" y="12392"/>
                  </a:cubicBezTo>
                  <a:cubicBezTo>
                    <a:pt x="12849" y="11968"/>
                    <a:pt x="13265" y="11739"/>
                    <a:pt x="13685" y="11739"/>
                  </a:cubicBezTo>
                  <a:close/>
                  <a:moveTo>
                    <a:pt x="4823" y="12933"/>
                  </a:moveTo>
                  <a:cubicBezTo>
                    <a:pt x="5009" y="12933"/>
                    <a:pt x="5202" y="12979"/>
                    <a:pt x="5392" y="13074"/>
                  </a:cubicBezTo>
                  <a:cubicBezTo>
                    <a:pt x="6007" y="13381"/>
                    <a:pt x="6211" y="14098"/>
                    <a:pt x="5904" y="14644"/>
                  </a:cubicBezTo>
                  <a:cubicBezTo>
                    <a:pt x="5692" y="15068"/>
                    <a:pt x="5301" y="15297"/>
                    <a:pt x="4889" y="15297"/>
                  </a:cubicBezTo>
                  <a:cubicBezTo>
                    <a:pt x="4704" y="15297"/>
                    <a:pt x="4514" y="15251"/>
                    <a:pt x="4335" y="15156"/>
                  </a:cubicBezTo>
                  <a:cubicBezTo>
                    <a:pt x="3789" y="14883"/>
                    <a:pt x="3550" y="14166"/>
                    <a:pt x="3823" y="13586"/>
                  </a:cubicBezTo>
                  <a:cubicBezTo>
                    <a:pt x="4035" y="13162"/>
                    <a:pt x="4409" y="12933"/>
                    <a:pt x="4823" y="12933"/>
                  </a:cubicBezTo>
                  <a:close/>
                  <a:moveTo>
                    <a:pt x="18112" y="13997"/>
                  </a:moveTo>
                  <a:cubicBezTo>
                    <a:pt x="18294" y="13997"/>
                    <a:pt x="18483" y="14040"/>
                    <a:pt x="18666" y="14132"/>
                  </a:cubicBezTo>
                  <a:cubicBezTo>
                    <a:pt x="19246" y="14439"/>
                    <a:pt x="19485" y="15156"/>
                    <a:pt x="19178" y="15702"/>
                  </a:cubicBezTo>
                  <a:cubicBezTo>
                    <a:pt x="18962" y="16109"/>
                    <a:pt x="18562" y="16348"/>
                    <a:pt x="18141" y="16348"/>
                  </a:cubicBezTo>
                  <a:cubicBezTo>
                    <a:pt x="17963" y="16348"/>
                    <a:pt x="17781" y="16305"/>
                    <a:pt x="17608" y="16213"/>
                  </a:cubicBezTo>
                  <a:cubicBezTo>
                    <a:pt x="17028" y="15940"/>
                    <a:pt x="16789" y="15258"/>
                    <a:pt x="17097" y="14644"/>
                  </a:cubicBezTo>
                  <a:cubicBezTo>
                    <a:pt x="17288" y="14236"/>
                    <a:pt x="17682" y="13997"/>
                    <a:pt x="18112" y="13997"/>
                  </a:cubicBezTo>
                  <a:close/>
                  <a:moveTo>
                    <a:pt x="40126" y="14729"/>
                  </a:moveTo>
                  <a:cubicBezTo>
                    <a:pt x="40307" y="14729"/>
                    <a:pt x="40494" y="14768"/>
                    <a:pt x="40676" y="14848"/>
                  </a:cubicBezTo>
                  <a:cubicBezTo>
                    <a:pt x="41256" y="15156"/>
                    <a:pt x="41495" y="15872"/>
                    <a:pt x="41187" y="16452"/>
                  </a:cubicBezTo>
                  <a:cubicBezTo>
                    <a:pt x="40967" y="16844"/>
                    <a:pt x="40536" y="17078"/>
                    <a:pt x="40108" y="17078"/>
                  </a:cubicBezTo>
                  <a:cubicBezTo>
                    <a:pt x="39940" y="17078"/>
                    <a:pt x="39772" y="17041"/>
                    <a:pt x="39618" y="16964"/>
                  </a:cubicBezTo>
                  <a:cubicBezTo>
                    <a:pt x="39038" y="16657"/>
                    <a:pt x="38833" y="15975"/>
                    <a:pt x="39106" y="15360"/>
                  </a:cubicBezTo>
                  <a:cubicBezTo>
                    <a:pt x="39298" y="14951"/>
                    <a:pt x="39694" y="14729"/>
                    <a:pt x="40126" y="14729"/>
                  </a:cubicBezTo>
                  <a:close/>
                  <a:moveTo>
                    <a:pt x="9329" y="15192"/>
                  </a:moveTo>
                  <a:cubicBezTo>
                    <a:pt x="9508" y="15192"/>
                    <a:pt x="9690" y="15235"/>
                    <a:pt x="9863" y="15326"/>
                  </a:cubicBezTo>
                  <a:cubicBezTo>
                    <a:pt x="10477" y="15633"/>
                    <a:pt x="10681" y="16316"/>
                    <a:pt x="10374" y="16896"/>
                  </a:cubicBezTo>
                  <a:cubicBezTo>
                    <a:pt x="10186" y="17320"/>
                    <a:pt x="9802" y="17549"/>
                    <a:pt x="9381" y="17549"/>
                  </a:cubicBezTo>
                  <a:cubicBezTo>
                    <a:pt x="9192" y="17549"/>
                    <a:pt x="8995" y="17503"/>
                    <a:pt x="8805" y="17408"/>
                  </a:cubicBezTo>
                  <a:cubicBezTo>
                    <a:pt x="8225" y="17135"/>
                    <a:pt x="7986" y="16452"/>
                    <a:pt x="8293" y="15838"/>
                  </a:cubicBezTo>
                  <a:cubicBezTo>
                    <a:pt x="8508" y="15431"/>
                    <a:pt x="8909" y="15192"/>
                    <a:pt x="9329" y="15192"/>
                  </a:cubicBezTo>
                  <a:close/>
                  <a:moveTo>
                    <a:pt x="31344" y="15923"/>
                  </a:moveTo>
                  <a:cubicBezTo>
                    <a:pt x="31521" y="15923"/>
                    <a:pt x="31701" y="15962"/>
                    <a:pt x="31872" y="16043"/>
                  </a:cubicBezTo>
                  <a:cubicBezTo>
                    <a:pt x="32486" y="16350"/>
                    <a:pt x="32691" y="17066"/>
                    <a:pt x="32384" y="17647"/>
                  </a:cubicBezTo>
                  <a:cubicBezTo>
                    <a:pt x="32188" y="18038"/>
                    <a:pt x="31746" y="18272"/>
                    <a:pt x="31311" y="18272"/>
                  </a:cubicBezTo>
                  <a:cubicBezTo>
                    <a:pt x="31139" y="18272"/>
                    <a:pt x="30968" y="18236"/>
                    <a:pt x="30814" y="18158"/>
                  </a:cubicBezTo>
                  <a:cubicBezTo>
                    <a:pt x="30268" y="17851"/>
                    <a:pt x="29995" y="17169"/>
                    <a:pt x="30302" y="16555"/>
                  </a:cubicBezTo>
                  <a:cubicBezTo>
                    <a:pt x="30519" y="16146"/>
                    <a:pt x="30922" y="15923"/>
                    <a:pt x="31344" y="15923"/>
                  </a:cubicBezTo>
                  <a:close/>
                  <a:moveTo>
                    <a:pt x="22608" y="16265"/>
                  </a:moveTo>
                  <a:cubicBezTo>
                    <a:pt x="22785" y="16265"/>
                    <a:pt x="22965" y="16303"/>
                    <a:pt x="23136" y="16384"/>
                  </a:cubicBezTo>
                  <a:cubicBezTo>
                    <a:pt x="23751" y="16691"/>
                    <a:pt x="23955" y="17408"/>
                    <a:pt x="23648" y="17988"/>
                  </a:cubicBezTo>
                  <a:cubicBezTo>
                    <a:pt x="23432" y="18397"/>
                    <a:pt x="23012" y="18619"/>
                    <a:pt x="22591" y="18619"/>
                  </a:cubicBezTo>
                  <a:cubicBezTo>
                    <a:pt x="22416" y="18619"/>
                    <a:pt x="22240" y="18580"/>
                    <a:pt x="22079" y="18500"/>
                  </a:cubicBezTo>
                  <a:cubicBezTo>
                    <a:pt x="21464" y="18193"/>
                    <a:pt x="21260" y="17510"/>
                    <a:pt x="21567" y="16896"/>
                  </a:cubicBezTo>
                  <a:cubicBezTo>
                    <a:pt x="21783" y="16487"/>
                    <a:pt x="22186" y="16265"/>
                    <a:pt x="22608" y="16265"/>
                  </a:cubicBezTo>
                  <a:close/>
                  <a:moveTo>
                    <a:pt x="44585" y="16994"/>
                  </a:moveTo>
                  <a:cubicBezTo>
                    <a:pt x="44773" y="16994"/>
                    <a:pt x="44966" y="17040"/>
                    <a:pt x="45146" y="17135"/>
                  </a:cubicBezTo>
                  <a:cubicBezTo>
                    <a:pt x="45760" y="17408"/>
                    <a:pt x="45965" y="18158"/>
                    <a:pt x="45658" y="18704"/>
                  </a:cubicBezTo>
                  <a:cubicBezTo>
                    <a:pt x="45442" y="19112"/>
                    <a:pt x="45024" y="19351"/>
                    <a:pt x="44606" y="19351"/>
                  </a:cubicBezTo>
                  <a:cubicBezTo>
                    <a:pt x="44428" y="19351"/>
                    <a:pt x="44250" y="19308"/>
                    <a:pt x="44088" y="19216"/>
                  </a:cubicBezTo>
                  <a:cubicBezTo>
                    <a:pt x="43542" y="18909"/>
                    <a:pt x="43269" y="18227"/>
                    <a:pt x="43576" y="17647"/>
                  </a:cubicBezTo>
                  <a:cubicBezTo>
                    <a:pt x="43764" y="17222"/>
                    <a:pt x="44164" y="16994"/>
                    <a:pt x="44585" y="16994"/>
                  </a:cubicBezTo>
                  <a:close/>
                  <a:moveTo>
                    <a:pt x="13771" y="17459"/>
                  </a:moveTo>
                  <a:cubicBezTo>
                    <a:pt x="13947" y="17459"/>
                    <a:pt x="14127" y="17498"/>
                    <a:pt x="14299" y="17578"/>
                  </a:cubicBezTo>
                  <a:cubicBezTo>
                    <a:pt x="14913" y="17885"/>
                    <a:pt x="15117" y="18602"/>
                    <a:pt x="14810" y="19148"/>
                  </a:cubicBezTo>
                  <a:cubicBezTo>
                    <a:pt x="14622" y="19572"/>
                    <a:pt x="14206" y="19801"/>
                    <a:pt x="13786" y="19801"/>
                  </a:cubicBezTo>
                  <a:cubicBezTo>
                    <a:pt x="13598" y="19801"/>
                    <a:pt x="13410" y="19755"/>
                    <a:pt x="13241" y="19660"/>
                  </a:cubicBezTo>
                  <a:cubicBezTo>
                    <a:pt x="12695" y="19387"/>
                    <a:pt x="12422" y="18704"/>
                    <a:pt x="12729" y="18090"/>
                  </a:cubicBezTo>
                  <a:cubicBezTo>
                    <a:pt x="12945" y="17681"/>
                    <a:pt x="13348" y="17459"/>
                    <a:pt x="13771" y="17459"/>
                  </a:cubicBezTo>
                  <a:close/>
                  <a:moveTo>
                    <a:pt x="5035" y="17800"/>
                  </a:moveTo>
                  <a:cubicBezTo>
                    <a:pt x="5212" y="17800"/>
                    <a:pt x="5392" y="17839"/>
                    <a:pt x="5563" y="17920"/>
                  </a:cubicBezTo>
                  <a:cubicBezTo>
                    <a:pt x="6177" y="18227"/>
                    <a:pt x="6382" y="18943"/>
                    <a:pt x="6075" y="19523"/>
                  </a:cubicBezTo>
                  <a:cubicBezTo>
                    <a:pt x="5864" y="19922"/>
                    <a:pt x="5476" y="20143"/>
                    <a:pt x="5065" y="20143"/>
                  </a:cubicBezTo>
                  <a:cubicBezTo>
                    <a:pt x="4878" y="20143"/>
                    <a:pt x="4687" y="20097"/>
                    <a:pt x="4505" y="20001"/>
                  </a:cubicBezTo>
                  <a:cubicBezTo>
                    <a:pt x="3891" y="19728"/>
                    <a:pt x="3686" y="19046"/>
                    <a:pt x="3993" y="18431"/>
                  </a:cubicBezTo>
                  <a:cubicBezTo>
                    <a:pt x="4210" y="18022"/>
                    <a:pt x="4613" y="17800"/>
                    <a:pt x="5035" y="17800"/>
                  </a:cubicBezTo>
                  <a:close/>
                  <a:moveTo>
                    <a:pt x="35814" y="18188"/>
                  </a:moveTo>
                  <a:cubicBezTo>
                    <a:pt x="36004" y="18188"/>
                    <a:pt x="36196" y="18234"/>
                    <a:pt x="36376" y="18329"/>
                  </a:cubicBezTo>
                  <a:cubicBezTo>
                    <a:pt x="36922" y="18602"/>
                    <a:pt x="37161" y="19353"/>
                    <a:pt x="36888" y="19899"/>
                  </a:cubicBezTo>
                  <a:cubicBezTo>
                    <a:pt x="36672" y="20306"/>
                    <a:pt x="36272" y="20545"/>
                    <a:pt x="35839" y="20545"/>
                  </a:cubicBezTo>
                  <a:cubicBezTo>
                    <a:pt x="35656" y="20545"/>
                    <a:pt x="35467" y="20502"/>
                    <a:pt x="35284" y="20411"/>
                  </a:cubicBezTo>
                  <a:cubicBezTo>
                    <a:pt x="34704" y="20103"/>
                    <a:pt x="34499" y="19421"/>
                    <a:pt x="34772" y="18841"/>
                  </a:cubicBezTo>
                  <a:cubicBezTo>
                    <a:pt x="34984" y="18417"/>
                    <a:pt x="35392" y="18188"/>
                    <a:pt x="35814" y="18188"/>
                  </a:cubicBezTo>
                  <a:close/>
                  <a:moveTo>
                    <a:pt x="49043" y="19246"/>
                  </a:moveTo>
                  <a:cubicBezTo>
                    <a:pt x="49227" y="19246"/>
                    <a:pt x="49413" y="19292"/>
                    <a:pt x="49582" y="19387"/>
                  </a:cubicBezTo>
                  <a:cubicBezTo>
                    <a:pt x="50196" y="19694"/>
                    <a:pt x="50401" y="20411"/>
                    <a:pt x="50093" y="20956"/>
                  </a:cubicBezTo>
                  <a:cubicBezTo>
                    <a:pt x="49874" y="21346"/>
                    <a:pt x="49464" y="21597"/>
                    <a:pt x="49036" y="21597"/>
                  </a:cubicBezTo>
                  <a:cubicBezTo>
                    <a:pt x="48865" y="21597"/>
                    <a:pt x="48690" y="21556"/>
                    <a:pt x="48524" y="21468"/>
                  </a:cubicBezTo>
                  <a:cubicBezTo>
                    <a:pt x="47978" y="21161"/>
                    <a:pt x="47739" y="20445"/>
                    <a:pt x="48012" y="19899"/>
                  </a:cubicBezTo>
                  <a:cubicBezTo>
                    <a:pt x="48224" y="19475"/>
                    <a:pt x="48631" y="19246"/>
                    <a:pt x="49043" y="19246"/>
                  </a:cubicBezTo>
                  <a:close/>
                  <a:moveTo>
                    <a:pt x="18226" y="19723"/>
                  </a:moveTo>
                  <a:cubicBezTo>
                    <a:pt x="18416" y="19723"/>
                    <a:pt x="18613" y="19769"/>
                    <a:pt x="18803" y="19865"/>
                  </a:cubicBezTo>
                  <a:cubicBezTo>
                    <a:pt x="19383" y="20138"/>
                    <a:pt x="19588" y="20854"/>
                    <a:pt x="19315" y="21434"/>
                  </a:cubicBezTo>
                  <a:cubicBezTo>
                    <a:pt x="19098" y="21843"/>
                    <a:pt x="18678" y="22066"/>
                    <a:pt x="18246" y="22066"/>
                  </a:cubicBezTo>
                  <a:cubicBezTo>
                    <a:pt x="18065" y="22066"/>
                    <a:pt x="17882" y="22027"/>
                    <a:pt x="17711" y="21946"/>
                  </a:cubicBezTo>
                  <a:cubicBezTo>
                    <a:pt x="17131" y="21639"/>
                    <a:pt x="16926" y="20956"/>
                    <a:pt x="17199" y="20376"/>
                  </a:cubicBezTo>
                  <a:cubicBezTo>
                    <a:pt x="17411" y="19952"/>
                    <a:pt x="17802" y="19723"/>
                    <a:pt x="18226" y="19723"/>
                  </a:cubicBezTo>
                  <a:close/>
                  <a:moveTo>
                    <a:pt x="9445" y="20065"/>
                  </a:moveTo>
                  <a:cubicBezTo>
                    <a:pt x="9630" y="20065"/>
                    <a:pt x="9819" y="20111"/>
                    <a:pt x="9999" y="20206"/>
                  </a:cubicBezTo>
                  <a:cubicBezTo>
                    <a:pt x="10613" y="20479"/>
                    <a:pt x="10818" y="21161"/>
                    <a:pt x="10511" y="21775"/>
                  </a:cubicBezTo>
                  <a:cubicBezTo>
                    <a:pt x="10294" y="22184"/>
                    <a:pt x="9874" y="22407"/>
                    <a:pt x="9454" y="22407"/>
                  </a:cubicBezTo>
                  <a:cubicBezTo>
                    <a:pt x="9278" y="22407"/>
                    <a:pt x="9102" y="22368"/>
                    <a:pt x="8941" y="22287"/>
                  </a:cubicBezTo>
                  <a:cubicBezTo>
                    <a:pt x="8395" y="21980"/>
                    <a:pt x="8122" y="21298"/>
                    <a:pt x="8429" y="20718"/>
                  </a:cubicBezTo>
                  <a:cubicBezTo>
                    <a:pt x="8641" y="20294"/>
                    <a:pt x="9032" y="20065"/>
                    <a:pt x="9445" y="20065"/>
                  </a:cubicBezTo>
                  <a:close/>
                  <a:moveTo>
                    <a:pt x="40250" y="20440"/>
                  </a:moveTo>
                  <a:cubicBezTo>
                    <a:pt x="40440" y="20440"/>
                    <a:pt x="40632" y="20486"/>
                    <a:pt x="40812" y="20581"/>
                  </a:cubicBezTo>
                  <a:cubicBezTo>
                    <a:pt x="41392" y="20854"/>
                    <a:pt x="41597" y="21605"/>
                    <a:pt x="41324" y="22151"/>
                  </a:cubicBezTo>
                  <a:cubicBezTo>
                    <a:pt x="41105" y="22540"/>
                    <a:pt x="40694" y="22791"/>
                    <a:pt x="40254" y="22791"/>
                  </a:cubicBezTo>
                  <a:cubicBezTo>
                    <a:pt x="40078" y="22791"/>
                    <a:pt x="39896" y="22751"/>
                    <a:pt x="39720" y="22663"/>
                  </a:cubicBezTo>
                  <a:cubicBezTo>
                    <a:pt x="39174" y="22356"/>
                    <a:pt x="38935" y="21673"/>
                    <a:pt x="39208" y="21093"/>
                  </a:cubicBezTo>
                  <a:cubicBezTo>
                    <a:pt x="39420" y="20669"/>
                    <a:pt x="39828" y="20440"/>
                    <a:pt x="40250" y="20440"/>
                  </a:cubicBezTo>
                  <a:close/>
                  <a:moveTo>
                    <a:pt x="31454" y="20781"/>
                  </a:moveTo>
                  <a:cubicBezTo>
                    <a:pt x="31639" y="20781"/>
                    <a:pt x="31829" y="20827"/>
                    <a:pt x="32008" y="20922"/>
                  </a:cubicBezTo>
                  <a:cubicBezTo>
                    <a:pt x="32623" y="21229"/>
                    <a:pt x="32827" y="21946"/>
                    <a:pt x="32520" y="22492"/>
                  </a:cubicBezTo>
                  <a:cubicBezTo>
                    <a:pt x="32305" y="22899"/>
                    <a:pt x="31887" y="23138"/>
                    <a:pt x="31469" y="23138"/>
                  </a:cubicBezTo>
                  <a:cubicBezTo>
                    <a:pt x="31291" y="23138"/>
                    <a:pt x="31113" y="23095"/>
                    <a:pt x="30951" y="23004"/>
                  </a:cubicBezTo>
                  <a:cubicBezTo>
                    <a:pt x="30405" y="22697"/>
                    <a:pt x="30166" y="21980"/>
                    <a:pt x="30439" y="21434"/>
                  </a:cubicBezTo>
                  <a:cubicBezTo>
                    <a:pt x="30651" y="21010"/>
                    <a:pt x="31042" y="20781"/>
                    <a:pt x="31454" y="20781"/>
                  </a:cubicBezTo>
                  <a:close/>
                  <a:moveTo>
                    <a:pt x="22677" y="21976"/>
                  </a:moveTo>
                  <a:cubicBezTo>
                    <a:pt x="22866" y="21976"/>
                    <a:pt x="23059" y="22022"/>
                    <a:pt x="23239" y="22117"/>
                  </a:cubicBezTo>
                  <a:cubicBezTo>
                    <a:pt x="23785" y="22424"/>
                    <a:pt x="24024" y="23106"/>
                    <a:pt x="23751" y="23686"/>
                  </a:cubicBezTo>
                  <a:cubicBezTo>
                    <a:pt x="23535" y="24094"/>
                    <a:pt x="23134" y="24333"/>
                    <a:pt x="22702" y="24333"/>
                  </a:cubicBezTo>
                  <a:cubicBezTo>
                    <a:pt x="22519" y="24333"/>
                    <a:pt x="22330" y="24290"/>
                    <a:pt x="22147" y="24198"/>
                  </a:cubicBezTo>
                  <a:cubicBezTo>
                    <a:pt x="21601" y="23891"/>
                    <a:pt x="21362" y="23209"/>
                    <a:pt x="21635" y="22629"/>
                  </a:cubicBezTo>
                  <a:cubicBezTo>
                    <a:pt x="21847" y="22204"/>
                    <a:pt x="22254" y="21976"/>
                    <a:pt x="22677" y="21976"/>
                  </a:cubicBezTo>
                  <a:close/>
                  <a:moveTo>
                    <a:pt x="13881" y="22317"/>
                  </a:moveTo>
                  <a:cubicBezTo>
                    <a:pt x="14066" y="22317"/>
                    <a:pt x="14255" y="22363"/>
                    <a:pt x="14435" y="22458"/>
                  </a:cubicBezTo>
                  <a:cubicBezTo>
                    <a:pt x="15049" y="22765"/>
                    <a:pt x="15254" y="23482"/>
                    <a:pt x="14947" y="24028"/>
                  </a:cubicBezTo>
                  <a:cubicBezTo>
                    <a:pt x="14735" y="24452"/>
                    <a:pt x="14328" y="24681"/>
                    <a:pt x="13916" y="24681"/>
                  </a:cubicBezTo>
                  <a:cubicBezTo>
                    <a:pt x="13732" y="24681"/>
                    <a:pt x="13546" y="24635"/>
                    <a:pt x="13377" y="24539"/>
                  </a:cubicBezTo>
                  <a:cubicBezTo>
                    <a:pt x="12831" y="24232"/>
                    <a:pt x="12592" y="23516"/>
                    <a:pt x="12865" y="22970"/>
                  </a:cubicBezTo>
                  <a:cubicBezTo>
                    <a:pt x="13077" y="22546"/>
                    <a:pt x="13468" y="22317"/>
                    <a:pt x="13881" y="22317"/>
                  </a:cubicBezTo>
                  <a:close/>
                  <a:moveTo>
                    <a:pt x="44743" y="22699"/>
                  </a:moveTo>
                  <a:cubicBezTo>
                    <a:pt x="44924" y="22699"/>
                    <a:pt x="45109" y="22742"/>
                    <a:pt x="45282" y="22833"/>
                  </a:cubicBezTo>
                  <a:cubicBezTo>
                    <a:pt x="45828" y="23140"/>
                    <a:pt x="46101" y="23857"/>
                    <a:pt x="45794" y="24403"/>
                  </a:cubicBezTo>
                  <a:cubicBezTo>
                    <a:pt x="45582" y="24827"/>
                    <a:pt x="45191" y="25056"/>
                    <a:pt x="44778" y="25056"/>
                  </a:cubicBezTo>
                  <a:cubicBezTo>
                    <a:pt x="44593" y="25056"/>
                    <a:pt x="44404" y="25010"/>
                    <a:pt x="44224" y="24915"/>
                  </a:cubicBezTo>
                  <a:cubicBezTo>
                    <a:pt x="43610" y="24642"/>
                    <a:pt x="43405" y="23891"/>
                    <a:pt x="43712" y="23345"/>
                  </a:cubicBezTo>
                  <a:cubicBezTo>
                    <a:pt x="43904" y="22938"/>
                    <a:pt x="44314" y="22699"/>
                    <a:pt x="44743" y="22699"/>
                  </a:cubicBezTo>
                  <a:close/>
                  <a:moveTo>
                    <a:pt x="35960" y="23040"/>
                  </a:moveTo>
                  <a:cubicBezTo>
                    <a:pt x="36138" y="23040"/>
                    <a:pt x="36316" y="23083"/>
                    <a:pt x="36478" y="23175"/>
                  </a:cubicBezTo>
                  <a:cubicBezTo>
                    <a:pt x="37093" y="23482"/>
                    <a:pt x="37297" y="24198"/>
                    <a:pt x="36990" y="24744"/>
                  </a:cubicBezTo>
                  <a:cubicBezTo>
                    <a:pt x="36802" y="25168"/>
                    <a:pt x="36418" y="25397"/>
                    <a:pt x="35997" y="25397"/>
                  </a:cubicBezTo>
                  <a:cubicBezTo>
                    <a:pt x="35807" y="25397"/>
                    <a:pt x="35611" y="25351"/>
                    <a:pt x="35421" y="25256"/>
                  </a:cubicBezTo>
                  <a:cubicBezTo>
                    <a:pt x="34875" y="24983"/>
                    <a:pt x="34602" y="24232"/>
                    <a:pt x="34909" y="23686"/>
                  </a:cubicBezTo>
                  <a:cubicBezTo>
                    <a:pt x="35124" y="23279"/>
                    <a:pt x="35542" y="23040"/>
                    <a:pt x="35960" y="23040"/>
                  </a:cubicBezTo>
                  <a:close/>
                  <a:moveTo>
                    <a:pt x="5123" y="23511"/>
                  </a:moveTo>
                  <a:cubicBezTo>
                    <a:pt x="5313" y="23511"/>
                    <a:pt x="5509" y="23557"/>
                    <a:pt x="5700" y="23652"/>
                  </a:cubicBezTo>
                  <a:cubicBezTo>
                    <a:pt x="6245" y="23959"/>
                    <a:pt x="6518" y="24642"/>
                    <a:pt x="6211" y="25222"/>
                  </a:cubicBezTo>
                  <a:cubicBezTo>
                    <a:pt x="5999" y="25646"/>
                    <a:pt x="5592" y="25875"/>
                    <a:pt x="5169" y="25875"/>
                  </a:cubicBezTo>
                  <a:cubicBezTo>
                    <a:pt x="4980" y="25875"/>
                    <a:pt x="4787" y="25829"/>
                    <a:pt x="4608" y="25734"/>
                  </a:cubicBezTo>
                  <a:cubicBezTo>
                    <a:pt x="4027" y="25427"/>
                    <a:pt x="3823" y="24744"/>
                    <a:pt x="4096" y="24164"/>
                  </a:cubicBezTo>
                  <a:cubicBezTo>
                    <a:pt x="4308" y="23740"/>
                    <a:pt x="4699" y="23511"/>
                    <a:pt x="5123" y="23511"/>
                  </a:cubicBezTo>
                  <a:close/>
                  <a:moveTo>
                    <a:pt x="27184" y="24234"/>
                  </a:moveTo>
                  <a:cubicBezTo>
                    <a:pt x="27365" y="24234"/>
                    <a:pt x="27546" y="24277"/>
                    <a:pt x="27709" y="24369"/>
                  </a:cubicBezTo>
                  <a:cubicBezTo>
                    <a:pt x="28289" y="24676"/>
                    <a:pt x="28528" y="25393"/>
                    <a:pt x="28221" y="25938"/>
                  </a:cubicBezTo>
                  <a:cubicBezTo>
                    <a:pt x="28009" y="26363"/>
                    <a:pt x="27618" y="26591"/>
                    <a:pt x="27205" y="26591"/>
                  </a:cubicBezTo>
                  <a:cubicBezTo>
                    <a:pt x="27020" y="26591"/>
                    <a:pt x="26831" y="26545"/>
                    <a:pt x="26651" y="26450"/>
                  </a:cubicBezTo>
                  <a:cubicBezTo>
                    <a:pt x="26037" y="26177"/>
                    <a:pt x="25832" y="25427"/>
                    <a:pt x="26139" y="24881"/>
                  </a:cubicBezTo>
                  <a:cubicBezTo>
                    <a:pt x="26331" y="24473"/>
                    <a:pt x="26758" y="24234"/>
                    <a:pt x="27184" y="24234"/>
                  </a:cubicBezTo>
                  <a:close/>
                  <a:moveTo>
                    <a:pt x="18372" y="24576"/>
                  </a:moveTo>
                  <a:cubicBezTo>
                    <a:pt x="18550" y="24576"/>
                    <a:pt x="18732" y="24619"/>
                    <a:pt x="18905" y="24710"/>
                  </a:cubicBezTo>
                  <a:cubicBezTo>
                    <a:pt x="19519" y="25017"/>
                    <a:pt x="19724" y="25700"/>
                    <a:pt x="19417" y="26280"/>
                  </a:cubicBezTo>
                  <a:cubicBezTo>
                    <a:pt x="19228" y="26704"/>
                    <a:pt x="18812" y="26933"/>
                    <a:pt x="18393" y="26933"/>
                  </a:cubicBezTo>
                  <a:cubicBezTo>
                    <a:pt x="18205" y="26933"/>
                    <a:pt x="18016" y="26887"/>
                    <a:pt x="17847" y="26792"/>
                  </a:cubicBezTo>
                  <a:cubicBezTo>
                    <a:pt x="17301" y="26519"/>
                    <a:pt x="17028" y="25768"/>
                    <a:pt x="17335" y="25222"/>
                  </a:cubicBezTo>
                  <a:cubicBezTo>
                    <a:pt x="17551" y="24815"/>
                    <a:pt x="17952" y="24576"/>
                    <a:pt x="18372" y="24576"/>
                  </a:cubicBezTo>
                  <a:close/>
                  <a:moveTo>
                    <a:pt x="49168" y="24966"/>
                  </a:moveTo>
                  <a:cubicBezTo>
                    <a:pt x="49350" y="24966"/>
                    <a:pt x="49537" y="25005"/>
                    <a:pt x="49718" y="25085"/>
                  </a:cubicBezTo>
                  <a:cubicBezTo>
                    <a:pt x="50298" y="25393"/>
                    <a:pt x="50503" y="26109"/>
                    <a:pt x="50230" y="26689"/>
                  </a:cubicBezTo>
                  <a:cubicBezTo>
                    <a:pt x="50013" y="27098"/>
                    <a:pt x="49610" y="27321"/>
                    <a:pt x="49176" y="27321"/>
                  </a:cubicBezTo>
                  <a:cubicBezTo>
                    <a:pt x="48995" y="27321"/>
                    <a:pt x="48807" y="27282"/>
                    <a:pt x="48626" y="27201"/>
                  </a:cubicBezTo>
                  <a:cubicBezTo>
                    <a:pt x="48080" y="26894"/>
                    <a:pt x="47841" y="26177"/>
                    <a:pt x="48114" y="25597"/>
                  </a:cubicBezTo>
                  <a:cubicBezTo>
                    <a:pt x="48331" y="25188"/>
                    <a:pt x="48734" y="24966"/>
                    <a:pt x="49168" y="24966"/>
                  </a:cubicBezTo>
                  <a:close/>
                  <a:moveTo>
                    <a:pt x="40402" y="25307"/>
                  </a:moveTo>
                  <a:cubicBezTo>
                    <a:pt x="40577" y="25307"/>
                    <a:pt x="40753" y="25346"/>
                    <a:pt x="40914" y="25427"/>
                  </a:cubicBezTo>
                  <a:cubicBezTo>
                    <a:pt x="41529" y="25734"/>
                    <a:pt x="41733" y="26450"/>
                    <a:pt x="41426" y="27030"/>
                  </a:cubicBezTo>
                  <a:cubicBezTo>
                    <a:pt x="41230" y="27422"/>
                    <a:pt x="40824" y="27656"/>
                    <a:pt x="40383" y="27656"/>
                  </a:cubicBezTo>
                  <a:cubicBezTo>
                    <a:pt x="40209" y="27656"/>
                    <a:pt x="40030" y="27619"/>
                    <a:pt x="39857" y="27542"/>
                  </a:cubicBezTo>
                  <a:cubicBezTo>
                    <a:pt x="39311" y="27235"/>
                    <a:pt x="39038" y="26519"/>
                    <a:pt x="39345" y="25938"/>
                  </a:cubicBezTo>
                  <a:cubicBezTo>
                    <a:pt x="39561" y="25530"/>
                    <a:pt x="39981" y="25307"/>
                    <a:pt x="40402" y="25307"/>
                  </a:cubicBezTo>
                  <a:close/>
                  <a:moveTo>
                    <a:pt x="9581" y="25770"/>
                  </a:moveTo>
                  <a:cubicBezTo>
                    <a:pt x="9764" y="25770"/>
                    <a:pt x="9953" y="25813"/>
                    <a:pt x="10135" y="25904"/>
                  </a:cubicBezTo>
                  <a:cubicBezTo>
                    <a:pt x="10716" y="26211"/>
                    <a:pt x="10954" y="26928"/>
                    <a:pt x="10647" y="27474"/>
                  </a:cubicBezTo>
                  <a:cubicBezTo>
                    <a:pt x="10435" y="27898"/>
                    <a:pt x="10044" y="28127"/>
                    <a:pt x="9632" y="28127"/>
                  </a:cubicBezTo>
                  <a:cubicBezTo>
                    <a:pt x="9447" y="28127"/>
                    <a:pt x="9257" y="28081"/>
                    <a:pt x="9078" y="27986"/>
                  </a:cubicBezTo>
                  <a:cubicBezTo>
                    <a:pt x="8463" y="27679"/>
                    <a:pt x="8259" y="26962"/>
                    <a:pt x="8566" y="26416"/>
                  </a:cubicBezTo>
                  <a:cubicBezTo>
                    <a:pt x="8758" y="26009"/>
                    <a:pt x="9151" y="25770"/>
                    <a:pt x="9581" y="25770"/>
                  </a:cubicBezTo>
                  <a:close/>
                  <a:moveTo>
                    <a:pt x="31626" y="26501"/>
                  </a:moveTo>
                  <a:cubicBezTo>
                    <a:pt x="31805" y="26501"/>
                    <a:pt x="31984" y="26540"/>
                    <a:pt x="32145" y="26621"/>
                  </a:cubicBezTo>
                  <a:cubicBezTo>
                    <a:pt x="32691" y="26928"/>
                    <a:pt x="32964" y="27611"/>
                    <a:pt x="32657" y="28225"/>
                  </a:cubicBezTo>
                  <a:cubicBezTo>
                    <a:pt x="32440" y="28634"/>
                    <a:pt x="32037" y="28856"/>
                    <a:pt x="31615" y="28856"/>
                  </a:cubicBezTo>
                  <a:cubicBezTo>
                    <a:pt x="31438" y="28856"/>
                    <a:pt x="31258" y="28817"/>
                    <a:pt x="31087" y="28737"/>
                  </a:cubicBezTo>
                  <a:cubicBezTo>
                    <a:pt x="30507" y="28429"/>
                    <a:pt x="30268" y="27679"/>
                    <a:pt x="30575" y="27133"/>
                  </a:cubicBezTo>
                  <a:cubicBezTo>
                    <a:pt x="30768" y="26724"/>
                    <a:pt x="31197" y="26501"/>
                    <a:pt x="31626" y="26501"/>
                  </a:cubicBezTo>
                  <a:close/>
                  <a:moveTo>
                    <a:pt x="22828" y="26843"/>
                  </a:moveTo>
                  <a:cubicBezTo>
                    <a:pt x="23004" y="26843"/>
                    <a:pt x="23180" y="26882"/>
                    <a:pt x="23341" y="26962"/>
                  </a:cubicBezTo>
                  <a:cubicBezTo>
                    <a:pt x="23955" y="27269"/>
                    <a:pt x="24160" y="27952"/>
                    <a:pt x="23853" y="28532"/>
                  </a:cubicBezTo>
                  <a:cubicBezTo>
                    <a:pt x="23664" y="28956"/>
                    <a:pt x="23281" y="29185"/>
                    <a:pt x="22859" y="29185"/>
                  </a:cubicBezTo>
                  <a:cubicBezTo>
                    <a:pt x="22670" y="29185"/>
                    <a:pt x="22473" y="29139"/>
                    <a:pt x="22283" y="29044"/>
                  </a:cubicBezTo>
                  <a:cubicBezTo>
                    <a:pt x="21737" y="28771"/>
                    <a:pt x="21533" y="28054"/>
                    <a:pt x="21771" y="27474"/>
                  </a:cubicBezTo>
                  <a:cubicBezTo>
                    <a:pt x="21988" y="27065"/>
                    <a:pt x="22408" y="26843"/>
                    <a:pt x="22828" y="26843"/>
                  </a:cubicBezTo>
                  <a:close/>
                  <a:moveTo>
                    <a:pt x="44857" y="27525"/>
                  </a:moveTo>
                  <a:cubicBezTo>
                    <a:pt x="45033" y="27525"/>
                    <a:pt x="45213" y="27564"/>
                    <a:pt x="45385" y="27645"/>
                  </a:cubicBezTo>
                  <a:cubicBezTo>
                    <a:pt x="45999" y="27952"/>
                    <a:pt x="46203" y="28668"/>
                    <a:pt x="45896" y="29248"/>
                  </a:cubicBezTo>
                  <a:cubicBezTo>
                    <a:pt x="45704" y="29657"/>
                    <a:pt x="45308" y="29880"/>
                    <a:pt x="44876" y="29880"/>
                  </a:cubicBezTo>
                  <a:cubicBezTo>
                    <a:pt x="44695" y="29880"/>
                    <a:pt x="44508" y="29841"/>
                    <a:pt x="44327" y="29760"/>
                  </a:cubicBezTo>
                  <a:cubicBezTo>
                    <a:pt x="43747" y="29487"/>
                    <a:pt x="43542" y="28771"/>
                    <a:pt x="43815" y="28156"/>
                  </a:cubicBezTo>
                  <a:cubicBezTo>
                    <a:pt x="44031" y="27748"/>
                    <a:pt x="44434" y="27525"/>
                    <a:pt x="44857" y="27525"/>
                  </a:cubicBezTo>
                  <a:close/>
                  <a:moveTo>
                    <a:pt x="14052" y="28037"/>
                  </a:moveTo>
                  <a:cubicBezTo>
                    <a:pt x="14232" y="28037"/>
                    <a:pt x="14410" y="28076"/>
                    <a:pt x="14571" y="28156"/>
                  </a:cubicBezTo>
                  <a:cubicBezTo>
                    <a:pt x="15152" y="28464"/>
                    <a:pt x="15390" y="29180"/>
                    <a:pt x="15083" y="29760"/>
                  </a:cubicBezTo>
                  <a:cubicBezTo>
                    <a:pt x="14872" y="30159"/>
                    <a:pt x="14484" y="30380"/>
                    <a:pt x="14074" y="30380"/>
                  </a:cubicBezTo>
                  <a:cubicBezTo>
                    <a:pt x="13887" y="30380"/>
                    <a:pt x="13695" y="30334"/>
                    <a:pt x="13514" y="30238"/>
                  </a:cubicBezTo>
                  <a:cubicBezTo>
                    <a:pt x="12934" y="29965"/>
                    <a:pt x="12695" y="29248"/>
                    <a:pt x="13002" y="28668"/>
                  </a:cubicBezTo>
                  <a:cubicBezTo>
                    <a:pt x="13194" y="28259"/>
                    <a:pt x="13624" y="28037"/>
                    <a:pt x="14052" y="28037"/>
                  </a:cubicBezTo>
                  <a:close/>
                  <a:moveTo>
                    <a:pt x="36055" y="28765"/>
                  </a:moveTo>
                  <a:cubicBezTo>
                    <a:pt x="36242" y="28765"/>
                    <a:pt x="36433" y="28811"/>
                    <a:pt x="36615" y="28907"/>
                  </a:cubicBezTo>
                  <a:cubicBezTo>
                    <a:pt x="37229" y="29180"/>
                    <a:pt x="37434" y="29863"/>
                    <a:pt x="37127" y="30477"/>
                  </a:cubicBezTo>
                  <a:cubicBezTo>
                    <a:pt x="36910" y="30886"/>
                    <a:pt x="36507" y="31108"/>
                    <a:pt x="36085" y="31108"/>
                  </a:cubicBezTo>
                  <a:cubicBezTo>
                    <a:pt x="35908" y="31108"/>
                    <a:pt x="35728" y="31069"/>
                    <a:pt x="35557" y="30989"/>
                  </a:cubicBezTo>
                  <a:cubicBezTo>
                    <a:pt x="34943" y="30682"/>
                    <a:pt x="34738" y="29965"/>
                    <a:pt x="35045" y="29385"/>
                  </a:cubicBezTo>
                  <a:cubicBezTo>
                    <a:pt x="35256" y="28986"/>
                    <a:pt x="35644" y="28765"/>
                    <a:pt x="36055" y="28765"/>
                  </a:cubicBezTo>
                  <a:close/>
                  <a:moveTo>
                    <a:pt x="27310" y="29061"/>
                  </a:moveTo>
                  <a:cubicBezTo>
                    <a:pt x="27491" y="29061"/>
                    <a:pt x="27674" y="29100"/>
                    <a:pt x="27845" y="29180"/>
                  </a:cubicBezTo>
                  <a:cubicBezTo>
                    <a:pt x="28391" y="29487"/>
                    <a:pt x="28630" y="30204"/>
                    <a:pt x="28357" y="30784"/>
                  </a:cubicBezTo>
                  <a:cubicBezTo>
                    <a:pt x="28141" y="31193"/>
                    <a:pt x="27738" y="31415"/>
                    <a:pt x="27303" y="31415"/>
                  </a:cubicBezTo>
                  <a:cubicBezTo>
                    <a:pt x="27122" y="31415"/>
                    <a:pt x="26935" y="31376"/>
                    <a:pt x="26753" y="31296"/>
                  </a:cubicBezTo>
                  <a:cubicBezTo>
                    <a:pt x="26173" y="31023"/>
                    <a:pt x="25969" y="30306"/>
                    <a:pt x="26242" y="29692"/>
                  </a:cubicBezTo>
                  <a:cubicBezTo>
                    <a:pt x="26458" y="29283"/>
                    <a:pt x="26878" y="29061"/>
                    <a:pt x="27310" y="29061"/>
                  </a:cubicBezTo>
                  <a:close/>
                  <a:moveTo>
                    <a:pt x="49313" y="29790"/>
                  </a:moveTo>
                  <a:cubicBezTo>
                    <a:pt x="49502" y="29790"/>
                    <a:pt x="49699" y="29836"/>
                    <a:pt x="49889" y="29931"/>
                  </a:cubicBezTo>
                  <a:cubicBezTo>
                    <a:pt x="50435" y="30204"/>
                    <a:pt x="50674" y="30955"/>
                    <a:pt x="50401" y="31501"/>
                  </a:cubicBezTo>
                  <a:cubicBezTo>
                    <a:pt x="50185" y="31908"/>
                    <a:pt x="49784" y="32147"/>
                    <a:pt x="49364" y="32147"/>
                  </a:cubicBezTo>
                  <a:cubicBezTo>
                    <a:pt x="49186" y="32147"/>
                    <a:pt x="49004" y="32104"/>
                    <a:pt x="48831" y="32012"/>
                  </a:cubicBezTo>
                  <a:cubicBezTo>
                    <a:pt x="48217" y="31705"/>
                    <a:pt x="48012" y="31023"/>
                    <a:pt x="48319" y="30443"/>
                  </a:cubicBezTo>
                  <a:cubicBezTo>
                    <a:pt x="48508" y="30019"/>
                    <a:pt x="48891" y="29790"/>
                    <a:pt x="49313" y="29790"/>
                  </a:cubicBezTo>
                  <a:close/>
                  <a:moveTo>
                    <a:pt x="18529" y="30255"/>
                  </a:moveTo>
                  <a:cubicBezTo>
                    <a:pt x="18705" y="30255"/>
                    <a:pt x="18881" y="30294"/>
                    <a:pt x="19042" y="30374"/>
                  </a:cubicBezTo>
                  <a:cubicBezTo>
                    <a:pt x="19656" y="30682"/>
                    <a:pt x="19861" y="31398"/>
                    <a:pt x="19553" y="31944"/>
                  </a:cubicBezTo>
                  <a:cubicBezTo>
                    <a:pt x="19338" y="32351"/>
                    <a:pt x="18937" y="32591"/>
                    <a:pt x="18517" y="32591"/>
                  </a:cubicBezTo>
                  <a:cubicBezTo>
                    <a:pt x="18338" y="32591"/>
                    <a:pt x="18157" y="32547"/>
                    <a:pt x="17984" y="32456"/>
                  </a:cubicBezTo>
                  <a:cubicBezTo>
                    <a:pt x="17370" y="32217"/>
                    <a:pt x="17165" y="31501"/>
                    <a:pt x="17472" y="30886"/>
                  </a:cubicBezTo>
                  <a:cubicBezTo>
                    <a:pt x="17688" y="30477"/>
                    <a:pt x="18108" y="30255"/>
                    <a:pt x="18529" y="30255"/>
                  </a:cubicBezTo>
                  <a:close/>
                  <a:moveTo>
                    <a:pt x="9737" y="30596"/>
                  </a:moveTo>
                  <a:cubicBezTo>
                    <a:pt x="9918" y="30596"/>
                    <a:pt x="10101" y="30635"/>
                    <a:pt x="10272" y="30716"/>
                  </a:cubicBezTo>
                  <a:cubicBezTo>
                    <a:pt x="10852" y="31023"/>
                    <a:pt x="11057" y="31739"/>
                    <a:pt x="10784" y="32319"/>
                  </a:cubicBezTo>
                  <a:cubicBezTo>
                    <a:pt x="10573" y="32718"/>
                    <a:pt x="10185" y="32939"/>
                    <a:pt x="9763" y="32939"/>
                  </a:cubicBezTo>
                  <a:cubicBezTo>
                    <a:pt x="9571" y="32939"/>
                    <a:pt x="9372" y="32893"/>
                    <a:pt x="9180" y="32797"/>
                  </a:cubicBezTo>
                  <a:cubicBezTo>
                    <a:pt x="8600" y="32524"/>
                    <a:pt x="8395" y="31808"/>
                    <a:pt x="8668" y="31228"/>
                  </a:cubicBezTo>
                  <a:cubicBezTo>
                    <a:pt x="8885" y="30819"/>
                    <a:pt x="9305" y="30596"/>
                    <a:pt x="9737" y="30596"/>
                  </a:cubicBezTo>
                  <a:close/>
                  <a:moveTo>
                    <a:pt x="40497" y="30984"/>
                  </a:moveTo>
                  <a:cubicBezTo>
                    <a:pt x="40682" y="30984"/>
                    <a:pt x="40871" y="31030"/>
                    <a:pt x="41051" y="31125"/>
                  </a:cubicBezTo>
                  <a:cubicBezTo>
                    <a:pt x="41665" y="31398"/>
                    <a:pt x="41870" y="32149"/>
                    <a:pt x="41563" y="32695"/>
                  </a:cubicBezTo>
                  <a:cubicBezTo>
                    <a:pt x="41347" y="33102"/>
                    <a:pt x="40946" y="33341"/>
                    <a:pt x="40526" y="33341"/>
                  </a:cubicBezTo>
                  <a:cubicBezTo>
                    <a:pt x="40348" y="33341"/>
                    <a:pt x="40166" y="33298"/>
                    <a:pt x="39993" y="33207"/>
                  </a:cubicBezTo>
                  <a:cubicBezTo>
                    <a:pt x="39447" y="32934"/>
                    <a:pt x="39174" y="32217"/>
                    <a:pt x="39481" y="31637"/>
                  </a:cubicBezTo>
                  <a:cubicBezTo>
                    <a:pt x="39693" y="31213"/>
                    <a:pt x="40084" y="30984"/>
                    <a:pt x="40497" y="30984"/>
                  </a:cubicBezTo>
                  <a:close/>
                  <a:moveTo>
                    <a:pt x="31698" y="31324"/>
                  </a:moveTo>
                  <a:cubicBezTo>
                    <a:pt x="31890" y="31324"/>
                    <a:pt x="32089" y="31370"/>
                    <a:pt x="32281" y="31466"/>
                  </a:cubicBezTo>
                  <a:cubicBezTo>
                    <a:pt x="32861" y="31739"/>
                    <a:pt x="33066" y="32422"/>
                    <a:pt x="32793" y="33036"/>
                  </a:cubicBezTo>
                  <a:cubicBezTo>
                    <a:pt x="32577" y="33445"/>
                    <a:pt x="32174" y="33667"/>
                    <a:pt x="31739" y="33667"/>
                  </a:cubicBezTo>
                  <a:cubicBezTo>
                    <a:pt x="31558" y="33667"/>
                    <a:pt x="31371" y="33628"/>
                    <a:pt x="31189" y="33548"/>
                  </a:cubicBezTo>
                  <a:cubicBezTo>
                    <a:pt x="30643" y="33275"/>
                    <a:pt x="30405" y="32558"/>
                    <a:pt x="30678" y="31944"/>
                  </a:cubicBezTo>
                  <a:cubicBezTo>
                    <a:pt x="30888" y="31546"/>
                    <a:pt x="31277" y="31324"/>
                    <a:pt x="31698" y="31324"/>
                  </a:cubicBezTo>
                  <a:close/>
                  <a:moveTo>
                    <a:pt x="22924" y="32520"/>
                  </a:moveTo>
                  <a:cubicBezTo>
                    <a:pt x="23109" y="32520"/>
                    <a:pt x="23298" y="32566"/>
                    <a:pt x="23478" y="32661"/>
                  </a:cubicBezTo>
                  <a:cubicBezTo>
                    <a:pt x="24092" y="32934"/>
                    <a:pt x="24297" y="33650"/>
                    <a:pt x="23989" y="34230"/>
                  </a:cubicBezTo>
                  <a:cubicBezTo>
                    <a:pt x="23773" y="34639"/>
                    <a:pt x="23370" y="34862"/>
                    <a:pt x="22948" y="34862"/>
                  </a:cubicBezTo>
                  <a:cubicBezTo>
                    <a:pt x="22771" y="34862"/>
                    <a:pt x="22591" y="34823"/>
                    <a:pt x="22420" y="34742"/>
                  </a:cubicBezTo>
                  <a:cubicBezTo>
                    <a:pt x="21840" y="34469"/>
                    <a:pt x="21601" y="33753"/>
                    <a:pt x="21908" y="33173"/>
                  </a:cubicBezTo>
                  <a:cubicBezTo>
                    <a:pt x="22120" y="32749"/>
                    <a:pt x="22511" y="32520"/>
                    <a:pt x="22924" y="32520"/>
                  </a:cubicBezTo>
                  <a:close/>
                  <a:moveTo>
                    <a:pt x="14146" y="32861"/>
                  </a:moveTo>
                  <a:cubicBezTo>
                    <a:pt x="14336" y="32861"/>
                    <a:pt x="14528" y="32907"/>
                    <a:pt x="14708" y="33002"/>
                  </a:cubicBezTo>
                  <a:cubicBezTo>
                    <a:pt x="15288" y="33275"/>
                    <a:pt x="15493" y="34026"/>
                    <a:pt x="15220" y="34572"/>
                  </a:cubicBezTo>
                  <a:cubicBezTo>
                    <a:pt x="15003" y="34981"/>
                    <a:pt x="14600" y="35203"/>
                    <a:pt x="14166" y="35203"/>
                  </a:cubicBezTo>
                  <a:cubicBezTo>
                    <a:pt x="13984" y="35203"/>
                    <a:pt x="13797" y="35164"/>
                    <a:pt x="13616" y="35083"/>
                  </a:cubicBezTo>
                  <a:cubicBezTo>
                    <a:pt x="13070" y="34810"/>
                    <a:pt x="12831" y="34094"/>
                    <a:pt x="13104" y="33514"/>
                  </a:cubicBezTo>
                  <a:cubicBezTo>
                    <a:pt x="13316" y="33090"/>
                    <a:pt x="13723" y="32861"/>
                    <a:pt x="14146" y="32861"/>
                  </a:cubicBezTo>
                  <a:close/>
                  <a:moveTo>
                    <a:pt x="44967" y="33236"/>
                  </a:moveTo>
                  <a:cubicBezTo>
                    <a:pt x="45152" y="33236"/>
                    <a:pt x="45341" y="33282"/>
                    <a:pt x="45521" y="33377"/>
                  </a:cubicBezTo>
                  <a:cubicBezTo>
                    <a:pt x="46101" y="33650"/>
                    <a:pt x="46340" y="34401"/>
                    <a:pt x="46033" y="34947"/>
                  </a:cubicBezTo>
                  <a:cubicBezTo>
                    <a:pt x="45841" y="35354"/>
                    <a:pt x="45414" y="35593"/>
                    <a:pt x="44988" y="35593"/>
                  </a:cubicBezTo>
                  <a:cubicBezTo>
                    <a:pt x="44807" y="35593"/>
                    <a:pt x="44626" y="35550"/>
                    <a:pt x="44463" y="35459"/>
                  </a:cubicBezTo>
                  <a:cubicBezTo>
                    <a:pt x="43883" y="35152"/>
                    <a:pt x="43644" y="34435"/>
                    <a:pt x="43951" y="33889"/>
                  </a:cubicBezTo>
                  <a:cubicBezTo>
                    <a:pt x="44163" y="33465"/>
                    <a:pt x="44554" y="33236"/>
                    <a:pt x="44967" y="33236"/>
                  </a:cubicBezTo>
                  <a:close/>
                  <a:moveTo>
                    <a:pt x="36176" y="33577"/>
                  </a:moveTo>
                  <a:cubicBezTo>
                    <a:pt x="36365" y="33577"/>
                    <a:pt x="36561" y="33623"/>
                    <a:pt x="36751" y="33719"/>
                  </a:cubicBezTo>
                  <a:cubicBezTo>
                    <a:pt x="37332" y="34026"/>
                    <a:pt x="37570" y="34742"/>
                    <a:pt x="37263" y="35288"/>
                  </a:cubicBezTo>
                  <a:cubicBezTo>
                    <a:pt x="37048" y="35695"/>
                    <a:pt x="36647" y="35935"/>
                    <a:pt x="36227" y="35935"/>
                  </a:cubicBezTo>
                  <a:cubicBezTo>
                    <a:pt x="36048" y="35935"/>
                    <a:pt x="35866" y="35892"/>
                    <a:pt x="35694" y="35800"/>
                  </a:cubicBezTo>
                  <a:cubicBezTo>
                    <a:pt x="35079" y="35493"/>
                    <a:pt x="34875" y="34776"/>
                    <a:pt x="35182" y="34230"/>
                  </a:cubicBezTo>
                  <a:cubicBezTo>
                    <a:pt x="35370" y="33806"/>
                    <a:pt x="35754" y="33577"/>
                    <a:pt x="36176" y="33577"/>
                  </a:cubicBezTo>
                  <a:close/>
                  <a:moveTo>
                    <a:pt x="27394" y="34772"/>
                  </a:moveTo>
                  <a:cubicBezTo>
                    <a:pt x="27579" y="34772"/>
                    <a:pt x="27768" y="34818"/>
                    <a:pt x="27948" y="34913"/>
                  </a:cubicBezTo>
                  <a:cubicBezTo>
                    <a:pt x="28562" y="35220"/>
                    <a:pt x="28767" y="35937"/>
                    <a:pt x="28460" y="36483"/>
                  </a:cubicBezTo>
                  <a:cubicBezTo>
                    <a:pt x="28268" y="36890"/>
                    <a:pt x="27874" y="37129"/>
                    <a:pt x="27444" y="37129"/>
                  </a:cubicBezTo>
                  <a:cubicBezTo>
                    <a:pt x="27262" y="37129"/>
                    <a:pt x="27073" y="37086"/>
                    <a:pt x="26890" y="36994"/>
                  </a:cubicBezTo>
                  <a:cubicBezTo>
                    <a:pt x="26310" y="36755"/>
                    <a:pt x="26071" y="36005"/>
                    <a:pt x="26378" y="35425"/>
                  </a:cubicBezTo>
                  <a:cubicBezTo>
                    <a:pt x="26590" y="35001"/>
                    <a:pt x="26981" y="34772"/>
                    <a:pt x="27394" y="34772"/>
                  </a:cubicBezTo>
                  <a:close/>
                  <a:moveTo>
                    <a:pt x="18631" y="35113"/>
                  </a:moveTo>
                  <a:cubicBezTo>
                    <a:pt x="18820" y="35113"/>
                    <a:pt x="19009" y="35159"/>
                    <a:pt x="19178" y="35254"/>
                  </a:cubicBezTo>
                  <a:cubicBezTo>
                    <a:pt x="19758" y="35561"/>
                    <a:pt x="19997" y="36278"/>
                    <a:pt x="19690" y="36824"/>
                  </a:cubicBezTo>
                  <a:cubicBezTo>
                    <a:pt x="19471" y="37213"/>
                    <a:pt x="19061" y="37464"/>
                    <a:pt x="18633" y="37464"/>
                  </a:cubicBezTo>
                  <a:cubicBezTo>
                    <a:pt x="18461" y="37464"/>
                    <a:pt x="18286" y="37424"/>
                    <a:pt x="18120" y="37336"/>
                  </a:cubicBezTo>
                  <a:cubicBezTo>
                    <a:pt x="17506" y="37028"/>
                    <a:pt x="17301" y="36346"/>
                    <a:pt x="17574" y="35766"/>
                  </a:cubicBezTo>
                  <a:cubicBezTo>
                    <a:pt x="17786" y="35342"/>
                    <a:pt x="18210" y="35113"/>
                    <a:pt x="18631" y="35113"/>
                  </a:cubicBezTo>
                  <a:close/>
                  <a:moveTo>
                    <a:pt x="40688" y="35836"/>
                  </a:moveTo>
                  <a:cubicBezTo>
                    <a:pt x="40867" y="35836"/>
                    <a:pt x="41049" y="35879"/>
                    <a:pt x="41222" y="35971"/>
                  </a:cubicBezTo>
                  <a:cubicBezTo>
                    <a:pt x="41767" y="36278"/>
                    <a:pt x="42040" y="36960"/>
                    <a:pt x="41733" y="37540"/>
                  </a:cubicBezTo>
                  <a:cubicBezTo>
                    <a:pt x="41521" y="37964"/>
                    <a:pt x="41114" y="38193"/>
                    <a:pt x="40703" y="38193"/>
                  </a:cubicBezTo>
                  <a:cubicBezTo>
                    <a:pt x="40518" y="38193"/>
                    <a:pt x="40333" y="38147"/>
                    <a:pt x="40164" y="38052"/>
                  </a:cubicBezTo>
                  <a:cubicBezTo>
                    <a:pt x="39549" y="37779"/>
                    <a:pt x="39345" y="37063"/>
                    <a:pt x="39652" y="36483"/>
                  </a:cubicBezTo>
                  <a:cubicBezTo>
                    <a:pt x="39867" y="36075"/>
                    <a:pt x="40268" y="35836"/>
                    <a:pt x="40688" y="35836"/>
                  </a:cubicBezTo>
                  <a:close/>
                  <a:moveTo>
                    <a:pt x="31851" y="37030"/>
                  </a:moveTo>
                  <a:cubicBezTo>
                    <a:pt x="32029" y="37030"/>
                    <a:pt x="32211" y="37073"/>
                    <a:pt x="32384" y="37165"/>
                  </a:cubicBezTo>
                  <a:cubicBezTo>
                    <a:pt x="32998" y="37472"/>
                    <a:pt x="33203" y="38189"/>
                    <a:pt x="32896" y="38735"/>
                  </a:cubicBezTo>
                  <a:cubicBezTo>
                    <a:pt x="32707" y="39159"/>
                    <a:pt x="32291" y="39388"/>
                    <a:pt x="31872" y="39388"/>
                  </a:cubicBezTo>
                  <a:cubicBezTo>
                    <a:pt x="31684" y="39388"/>
                    <a:pt x="31495" y="39342"/>
                    <a:pt x="31326" y="39246"/>
                  </a:cubicBezTo>
                  <a:cubicBezTo>
                    <a:pt x="30746" y="38974"/>
                    <a:pt x="30507" y="38223"/>
                    <a:pt x="30814" y="37677"/>
                  </a:cubicBezTo>
                  <a:cubicBezTo>
                    <a:pt x="31030" y="37270"/>
                    <a:pt x="31430" y="37030"/>
                    <a:pt x="31851" y="37030"/>
                  </a:cubicBezTo>
                  <a:close/>
                  <a:moveTo>
                    <a:pt x="23100" y="37372"/>
                  </a:moveTo>
                  <a:cubicBezTo>
                    <a:pt x="23279" y="37372"/>
                    <a:pt x="23465" y="37415"/>
                    <a:pt x="23648" y="37506"/>
                  </a:cubicBezTo>
                  <a:cubicBezTo>
                    <a:pt x="24194" y="37813"/>
                    <a:pt x="24467" y="38496"/>
                    <a:pt x="24160" y="39076"/>
                  </a:cubicBezTo>
                  <a:cubicBezTo>
                    <a:pt x="23948" y="39500"/>
                    <a:pt x="23557" y="39729"/>
                    <a:pt x="23144" y="39729"/>
                  </a:cubicBezTo>
                  <a:cubicBezTo>
                    <a:pt x="22959" y="39729"/>
                    <a:pt x="22770" y="39683"/>
                    <a:pt x="22590" y="39588"/>
                  </a:cubicBezTo>
                  <a:cubicBezTo>
                    <a:pt x="21976" y="39315"/>
                    <a:pt x="21771" y="38564"/>
                    <a:pt x="22079" y="38018"/>
                  </a:cubicBezTo>
                  <a:cubicBezTo>
                    <a:pt x="22294" y="37611"/>
                    <a:pt x="22678" y="37372"/>
                    <a:pt x="23100" y="37372"/>
                  </a:cubicBezTo>
                  <a:close/>
                  <a:moveTo>
                    <a:pt x="14277" y="38566"/>
                  </a:moveTo>
                  <a:cubicBezTo>
                    <a:pt x="14456" y="38566"/>
                    <a:pt x="14638" y="38609"/>
                    <a:pt x="14810" y="38701"/>
                  </a:cubicBezTo>
                  <a:cubicBezTo>
                    <a:pt x="15425" y="39008"/>
                    <a:pt x="15629" y="39724"/>
                    <a:pt x="15322" y="40270"/>
                  </a:cubicBezTo>
                  <a:cubicBezTo>
                    <a:pt x="15110" y="40694"/>
                    <a:pt x="14735" y="40923"/>
                    <a:pt x="14322" y="40923"/>
                  </a:cubicBezTo>
                  <a:cubicBezTo>
                    <a:pt x="14136" y="40923"/>
                    <a:pt x="13943" y="40877"/>
                    <a:pt x="13753" y="40782"/>
                  </a:cubicBezTo>
                  <a:cubicBezTo>
                    <a:pt x="13172" y="40509"/>
                    <a:pt x="12934" y="39758"/>
                    <a:pt x="13241" y="39212"/>
                  </a:cubicBezTo>
                  <a:cubicBezTo>
                    <a:pt x="13456" y="38805"/>
                    <a:pt x="13857" y="38566"/>
                    <a:pt x="14277" y="38566"/>
                  </a:cubicBezTo>
                  <a:close/>
                  <a:moveTo>
                    <a:pt x="27556" y="39639"/>
                  </a:moveTo>
                  <a:cubicBezTo>
                    <a:pt x="27733" y="39639"/>
                    <a:pt x="27913" y="39678"/>
                    <a:pt x="28084" y="39758"/>
                  </a:cubicBezTo>
                  <a:cubicBezTo>
                    <a:pt x="28698" y="40065"/>
                    <a:pt x="28903" y="40748"/>
                    <a:pt x="28596" y="41362"/>
                  </a:cubicBezTo>
                  <a:cubicBezTo>
                    <a:pt x="28380" y="41771"/>
                    <a:pt x="27976" y="41993"/>
                    <a:pt x="27554" y="41993"/>
                  </a:cubicBezTo>
                  <a:cubicBezTo>
                    <a:pt x="27378" y="41993"/>
                    <a:pt x="27198" y="41955"/>
                    <a:pt x="27026" y="41874"/>
                  </a:cubicBezTo>
                  <a:cubicBezTo>
                    <a:pt x="26412" y="41567"/>
                    <a:pt x="26207" y="40884"/>
                    <a:pt x="26515" y="40270"/>
                  </a:cubicBezTo>
                  <a:cubicBezTo>
                    <a:pt x="26731" y="39861"/>
                    <a:pt x="27134" y="39639"/>
                    <a:pt x="27556" y="39639"/>
                  </a:cubicBezTo>
                  <a:close/>
                  <a:moveTo>
                    <a:pt x="18753" y="40833"/>
                  </a:moveTo>
                  <a:cubicBezTo>
                    <a:pt x="18929" y="40833"/>
                    <a:pt x="19109" y="40872"/>
                    <a:pt x="19280" y="40953"/>
                  </a:cubicBezTo>
                  <a:cubicBezTo>
                    <a:pt x="19861" y="41260"/>
                    <a:pt x="20099" y="41942"/>
                    <a:pt x="19826" y="42556"/>
                  </a:cubicBezTo>
                  <a:cubicBezTo>
                    <a:pt x="19610" y="42965"/>
                    <a:pt x="19173" y="43188"/>
                    <a:pt x="18743" y="43188"/>
                  </a:cubicBezTo>
                  <a:cubicBezTo>
                    <a:pt x="18563" y="43188"/>
                    <a:pt x="18384" y="43149"/>
                    <a:pt x="18223" y="43068"/>
                  </a:cubicBezTo>
                  <a:cubicBezTo>
                    <a:pt x="17643" y="42761"/>
                    <a:pt x="17404" y="42079"/>
                    <a:pt x="17711" y="41464"/>
                  </a:cubicBezTo>
                  <a:cubicBezTo>
                    <a:pt x="17927" y="41056"/>
                    <a:pt x="18330" y="40833"/>
                    <a:pt x="18753" y="40833"/>
                  </a:cubicBezTo>
                  <a:close/>
                  <a:moveTo>
                    <a:pt x="13317" y="0"/>
                  </a:moveTo>
                  <a:cubicBezTo>
                    <a:pt x="12224" y="0"/>
                    <a:pt x="11132" y="131"/>
                    <a:pt x="10067" y="380"/>
                  </a:cubicBezTo>
                  <a:cubicBezTo>
                    <a:pt x="10067" y="483"/>
                    <a:pt x="10033" y="517"/>
                    <a:pt x="9999" y="619"/>
                  </a:cubicBezTo>
                  <a:cubicBezTo>
                    <a:pt x="9783" y="1028"/>
                    <a:pt x="9363" y="1250"/>
                    <a:pt x="8942" y="1250"/>
                  </a:cubicBezTo>
                  <a:cubicBezTo>
                    <a:pt x="8766" y="1250"/>
                    <a:pt x="8590" y="1212"/>
                    <a:pt x="8429" y="1131"/>
                  </a:cubicBezTo>
                  <a:cubicBezTo>
                    <a:pt x="8327" y="1063"/>
                    <a:pt x="8293" y="1029"/>
                    <a:pt x="8259" y="994"/>
                  </a:cubicBezTo>
                  <a:cubicBezTo>
                    <a:pt x="7235" y="1404"/>
                    <a:pt x="6280" y="1916"/>
                    <a:pt x="5392" y="2598"/>
                  </a:cubicBezTo>
                  <a:cubicBezTo>
                    <a:pt x="5802" y="2939"/>
                    <a:pt x="5938" y="3554"/>
                    <a:pt x="5700" y="4066"/>
                  </a:cubicBezTo>
                  <a:cubicBezTo>
                    <a:pt x="5484" y="4473"/>
                    <a:pt x="5083" y="4712"/>
                    <a:pt x="4651" y="4712"/>
                  </a:cubicBezTo>
                  <a:cubicBezTo>
                    <a:pt x="4468" y="4712"/>
                    <a:pt x="4279" y="4669"/>
                    <a:pt x="4096" y="4577"/>
                  </a:cubicBezTo>
                  <a:cubicBezTo>
                    <a:pt x="3891" y="4475"/>
                    <a:pt x="3755" y="4304"/>
                    <a:pt x="3652" y="4134"/>
                  </a:cubicBezTo>
                  <a:cubicBezTo>
                    <a:pt x="1809" y="6079"/>
                    <a:pt x="786" y="8229"/>
                    <a:pt x="308" y="10617"/>
                  </a:cubicBezTo>
                  <a:cubicBezTo>
                    <a:pt x="513" y="10617"/>
                    <a:pt x="752" y="10617"/>
                    <a:pt x="956" y="10754"/>
                  </a:cubicBezTo>
                  <a:cubicBezTo>
                    <a:pt x="1537" y="11061"/>
                    <a:pt x="1775" y="11743"/>
                    <a:pt x="1468" y="12323"/>
                  </a:cubicBezTo>
                  <a:cubicBezTo>
                    <a:pt x="1250" y="12732"/>
                    <a:pt x="837" y="12988"/>
                    <a:pt x="401" y="12988"/>
                  </a:cubicBezTo>
                  <a:cubicBezTo>
                    <a:pt x="291" y="12988"/>
                    <a:pt x="179" y="12972"/>
                    <a:pt x="69" y="12938"/>
                  </a:cubicBezTo>
                  <a:lnTo>
                    <a:pt x="69" y="12938"/>
                  </a:lnTo>
                  <a:cubicBezTo>
                    <a:pt x="1" y="13791"/>
                    <a:pt x="69" y="14678"/>
                    <a:pt x="137" y="15565"/>
                  </a:cubicBezTo>
                  <a:cubicBezTo>
                    <a:pt x="272" y="15520"/>
                    <a:pt x="412" y="15495"/>
                    <a:pt x="556" y="15495"/>
                  </a:cubicBezTo>
                  <a:cubicBezTo>
                    <a:pt x="742" y="15495"/>
                    <a:pt x="935" y="15537"/>
                    <a:pt x="1127" y="15633"/>
                  </a:cubicBezTo>
                  <a:cubicBezTo>
                    <a:pt x="1707" y="15906"/>
                    <a:pt x="1946" y="16657"/>
                    <a:pt x="1639" y="17203"/>
                  </a:cubicBezTo>
                  <a:cubicBezTo>
                    <a:pt x="1446" y="17589"/>
                    <a:pt x="1009" y="17854"/>
                    <a:pt x="560" y="17854"/>
                  </a:cubicBezTo>
                  <a:cubicBezTo>
                    <a:pt x="533" y="17854"/>
                    <a:pt x="506" y="17853"/>
                    <a:pt x="479" y="17851"/>
                  </a:cubicBezTo>
                  <a:lnTo>
                    <a:pt x="479" y="17851"/>
                  </a:lnTo>
                  <a:cubicBezTo>
                    <a:pt x="683" y="19046"/>
                    <a:pt x="991" y="20240"/>
                    <a:pt x="1366" y="21434"/>
                  </a:cubicBezTo>
                  <a:cubicBezTo>
                    <a:pt x="1809" y="21707"/>
                    <a:pt x="1980" y="22287"/>
                    <a:pt x="1809" y="22731"/>
                  </a:cubicBezTo>
                  <a:cubicBezTo>
                    <a:pt x="2526" y="24778"/>
                    <a:pt x="3413" y="26792"/>
                    <a:pt x="4403" y="28702"/>
                  </a:cubicBezTo>
                  <a:cubicBezTo>
                    <a:pt x="4629" y="28454"/>
                    <a:pt x="4974" y="28295"/>
                    <a:pt x="5310" y="28295"/>
                  </a:cubicBezTo>
                  <a:cubicBezTo>
                    <a:pt x="5482" y="28295"/>
                    <a:pt x="5652" y="28337"/>
                    <a:pt x="5802" y="28429"/>
                  </a:cubicBezTo>
                  <a:cubicBezTo>
                    <a:pt x="6416" y="28702"/>
                    <a:pt x="6621" y="29453"/>
                    <a:pt x="6314" y="29999"/>
                  </a:cubicBezTo>
                  <a:cubicBezTo>
                    <a:pt x="6143" y="30374"/>
                    <a:pt x="5768" y="30579"/>
                    <a:pt x="5392" y="30647"/>
                  </a:cubicBezTo>
                  <a:cubicBezTo>
                    <a:pt x="6587" y="32797"/>
                    <a:pt x="7815" y="34810"/>
                    <a:pt x="9009" y="36619"/>
                  </a:cubicBezTo>
                  <a:cubicBezTo>
                    <a:pt x="9232" y="36396"/>
                    <a:pt x="9543" y="36275"/>
                    <a:pt x="9864" y="36275"/>
                  </a:cubicBezTo>
                  <a:cubicBezTo>
                    <a:pt x="10035" y="36275"/>
                    <a:pt x="10209" y="36309"/>
                    <a:pt x="10374" y="36380"/>
                  </a:cubicBezTo>
                  <a:cubicBezTo>
                    <a:pt x="10989" y="36687"/>
                    <a:pt x="11193" y="37404"/>
                    <a:pt x="10886" y="37984"/>
                  </a:cubicBezTo>
                  <a:cubicBezTo>
                    <a:pt x="10750" y="38223"/>
                    <a:pt x="10545" y="38393"/>
                    <a:pt x="10340" y="38530"/>
                  </a:cubicBezTo>
                  <a:cubicBezTo>
                    <a:pt x="12388" y="41396"/>
                    <a:pt x="13889" y="43171"/>
                    <a:pt x="13889" y="43171"/>
                  </a:cubicBezTo>
                  <a:cubicBezTo>
                    <a:pt x="13889" y="43171"/>
                    <a:pt x="15527" y="43292"/>
                    <a:pt x="18125" y="43292"/>
                  </a:cubicBezTo>
                  <a:cubicBezTo>
                    <a:pt x="19425" y="43292"/>
                    <a:pt x="20964" y="43262"/>
                    <a:pt x="22659" y="43171"/>
                  </a:cubicBezTo>
                  <a:cubicBezTo>
                    <a:pt x="22821" y="43081"/>
                    <a:pt x="22992" y="43038"/>
                    <a:pt x="23168" y="43038"/>
                  </a:cubicBezTo>
                  <a:cubicBezTo>
                    <a:pt x="23326" y="43038"/>
                    <a:pt x="23487" y="43072"/>
                    <a:pt x="23648" y="43137"/>
                  </a:cubicBezTo>
                  <a:cubicBezTo>
                    <a:pt x="25934" y="43000"/>
                    <a:pt x="28494" y="42761"/>
                    <a:pt x="31053" y="42318"/>
                  </a:cubicBezTo>
                  <a:cubicBezTo>
                    <a:pt x="31288" y="42036"/>
                    <a:pt x="31652" y="41867"/>
                    <a:pt x="32023" y="41867"/>
                  </a:cubicBezTo>
                  <a:cubicBezTo>
                    <a:pt x="32191" y="41867"/>
                    <a:pt x="32360" y="41902"/>
                    <a:pt x="32520" y="41976"/>
                  </a:cubicBezTo>
                  <a:cubicBezTo>
                    <a:pt x="32554" y="41976"/>
                    <a:pt x="32554" y="42010"/>
                    <a:pt x="32588" y="42010"/>
                  </a:cubicBezTo>
                  <a:cubicBezTo>
                    <a:pt x="33578" y="41840"/>
                    <a:pt x="34602" y="41601"/>
                    <a:pt x="35591" y="41328"/>
                  </a:cubicBezTo>
                  <a:cubicBezTo>
                    <a:pt x="35148" y="40987"/>
                    <a:pt x="34977" y="40407"/>
                    <a:pt x="35250" y="39895"/>
                  </a:cubicBezTo>
                  <a:cubicBezTo>
                    <a:pt x="35462" y="39471"/>
                    <a:pt x="35853" y="39242"/>
                    <a:pt x="36266" y="39242"/>
                  </a:cubicBezTo>
                  <a:cubicBezTo>
                    <a:pt x="36451" y="39242"/>
                    <a:pt x="36640" y="39288"/>
                    <a:pt x="36820" y="39383"/>
                  </a:cubicBezTo>
                  <a:cubicBezTo>
                    <a:pt x="37366" y="39690"/>
                    <a:pt x="37604" y="40304"/>
                    <a:pt x="37366" y="40884"/>
                  </a:cubicBezTo>
                  <a:cubicBezTo>
                    <a:pt x="44804" y="38666"/>
                    <a:pt x="51254" y="34435"/>
                    <a:pt x="51595" y="26553"/>
                  </a:cubicBezTo>
                  <a:cubicBezTo>
                    <a:pt x="51834" y="21912"/>
                    <a:pt x="49513" y="17305"/>
                    <a:pt x="45521" y="14814"/>
                  </a:cubicBezTo>
                  <a:cubicBezTo>
                    <a:pt x="43440" y="13499"/>
                    <a:pt x="41343" y="12988"/>
                    <a:pt x="39335" y="12988"/>
                  </a:cubicBezTo>
                  <a:cubicBezTo>
                    <a:pt x="38478" y="12988"/>
                    <a:pt x="37636" y="13081"/>
                    <a:pt x="36820" y="13245"/>
                  </a:cubicBezTo>
                  <a:cubicBezTo>
                    <a:pt x="36956" y="13552"/>
                    <a:pt x="36956" y="13893"/>
                    <a:pt x="36786" y="14234"/>
                  </a:cubicBezTo>
                  <a:cubicBezTo>
                    <a:pt x="36569" y="14643"/>
                    <a:pt x="36149" y="14866"/>
                    <a:pt x="35729" y="14866"/>
                  </a:cubicBezTo>
                  <a:cubicBezTo>
                    <a:pt x="35553" y="14866"/>
                    <a:pt x="35377" y="14827"/>
                    <a:pt x="35216" y="14746"/>
                  </a:cubicBezTo>
                  <a:cubicBezTo>
                    <a:pt x="34875" y="14575"/>
                    <a:pt x="34670" y="14268"/>
                    <a:pt x="34568" y="13893"/>
                  </a:cubicBezTo>
                  <a:cubicBezTo>
                    <a:pt x="31496" y="15019"/>
                    <a:pt x="28903" y="17066"/>
                    <a:pt x="27265" y="18568"/>
                  </a:cubicBezTo>
                  <a:cubicBezTo>
                    <a:pt x="27368" y="18568"/>
                    <a:pt x="27470" y="18602"/>
                    <a:pt x="27572" y="18670"/>
                  </a:cubicBezTo>
                  <a:cubicBezTo>
                    <a:pt x="28187" y="18943"/>
                    <a:pt x="28391" y="19660"/>
                    <a:pt x="28084" y="20240"/>
                  </a:cubicBezTo>
                  <a:cubicBezTo>
                    <a:pt x="27864" y="20632"/>
                    <a:pt x="27433" y="20865"/>
                    <a:pt x="27005" y="20865"/>
                  </a:cubicBezTo>
                  <a:cubicBezTo>
                    <a:pt x="26837" y="20865"/>
                    <a:pt x="26669" y="20829"/>
                    <a:pt x="26515" y="20752"/>
                  </a:cubicBezTo>
                  <a:cubicBezTo>
                    <a:pt x="26173" y="20581"/>
                    <a:pt x="25934" y="20274"/>
                    <a:pt x="25866" y="19899"/>
                  </a:cubicBezTo>
                  <a:cubicBezTo>
                    <a:pt x="25559" y="20172"/>
                    <a:pt x="25388" y="20411"/>
                    <a:pt x="25388" y="20411"/>
                  </a:cubicBezTo>
                  <a:cubicBezTo>
                    <a:pt x="25388" y="20411"/>
                    <a:pt x="25900" y="18397"/>
                    <a:pt x="26003" y="15633"/>
                  </a:cubicBezTo>
                  <a:cubicBezTo>
                    <a:pt x="25696" y="15292"/>
                    <a:pt x="25627" y="14780"/>
                    <a:pt x="25832" y="14302"/>
                  </a:cubicBezTo>
                  <a:cubicBezTo>
                    <a:pt x="25866" y="14200"/>
                    <a:pt x="25934" y="14132"/>
                    <a:pt x="26003" y="14030"/>
                  </a:cubicBezTo>
                  <a:cubicBezTo>
                    <a:pt x="25866" y="9389"/>
                    <a:pt x="24331" y="3417"/>
                    <a:pt x="18052" y="892"/>
                  </a:cubicBezTo>
                  <a:cubicBezTo>
                    <a:pt x="16530" y="283"/>
                    <a:pt x="14923" y="0"/>
                    <a:pt x="13317" y="0"/>
                  </a:cubicBezTo>
                  <a:close/>
                </a:path>
              </a:pathLst>
            </a:custGeom>
            <a:solidFill>
              <a:srgbClr val="EE5E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6" name="Google Shape;1316;p33"/>
          <p:cNvGrpSpPr/>
          <p:nvPr/>
        </p:nvGrpSpPr>
        <p:grpSpPr>
          <a:xfrm rot="-2888655">
            <a:off x="7973112" y="4034117"/>
            <a:ext cx="1187038" cy="847235"/>
            <a:chOff x="3505425" y="4142475"/>
            <a:chExt cx="1167025" cy="812525"/>
          </a:xfrm>
        </p:grpSpPr>
        <p:sp>
          <p:nvSpPr>
            <p:cNvPr id="1317" name="Google Shape;1317;p33"/>
            <p:cNvSpPr/>
            <p:nvPr/>
          </p:nvSpPr>
          <p:spPr>
            <a:xfrm>
              <a:off x="3595000" y="4153750"/>
              <a:ext cx="33300" cy="26650"/>
            </a:xfrm>
            <a:custGeom>
              <a:avLst/>
              <a:gdLst/>
              <a:ahLst/>
              <a:cxnLst/>
              <a:rect l="l" t="t" r="r" b="b"/>
              <a:pathLst>
                <a:path w="1332" h="1066" extrusionOk="0">
                  <a:moveTo>
                    <a:pt x="1331" y="0"/>
                  </a:moveTo>
                  <a:cubicBezTo>
                    <a:pt x="854" y="307"/>
                    <a:pt x="410" y="648"/>
                    <a:pt x="1" y="1024"/>
                  </a:cubicBezTo>
                  <a:cubicBezTo>
                    <a:pt x="35" y="1024"/>
                    <a:pt x="137" y="1058"/>
                    <a:pt x="171" y="1058"/>
                  </a:cubicBezTo>
                  <a:cubicBezTo>
                    <a:pt x="214" y="1063"/>
                    <a:pt x="256" y="1065"/>
                    <a:pt x="298" y="1065"/>
                  </a:cubicBezTo>
                  <a:cubicBezTo>
                    <a:pt x="824" y="1065"/>
                    <a:pt x="1268" y="677"/>
                    <a:pt x="1331" y="171"/>
                  </a:cubicBezTo>
                  <a:lnTo>
                    <a:pt x="1331" y="0"/>
                  </a:ln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3"/>
            <p:cNvSpPr/>
            <p:nvPr/>
          </p:nvSpPr>
          <p:spPr>
            <a:xfrm>
              <a:off x="3683725" y="4142475"/>
              <a:ext cx="52900" cy="50900"/>
            </a:xfrm>
            <a:custGeom>
              <a:avLst/>
              <a:gdLst/>
              <a:ahLst/>
              <a:cxnLst/>
              <a:rect l="l" t="t" r="r" b="b"/>
              <a:pathLst>
                <a:path w="2116" h="2036" extrusionOk="0">
                  <a:moveTo>
                    <a:pt x="1007" y="0"/>
                  </a:moveTo>
                  <a:cubicBezTo>
                    <a:pt x="508" y="0"/>
                    <a:pt x="66" y="391"/>
                    <a:pt x="34" y="929"/>
                  </a:cubicBezTo>
                  <a:cubicBezTo>
                    <a:pt x="0" y="1475"/>
                    <a:pt x="376" y="1952"/>
                    <a:pt x="922" y="2021"/>
                  </a:cubicBezTo>
                  <a:cubicBezTo>
                    <a:pt x="975" y="2031"/>
                    <a:pt x="1028" y="2036"/>
                    <a:pt x="1080" y="2036"/>
                  </a:cubicBezTo>
                  <a:cubicBezTo>
                    <a:pt x="1563" y="2036"/>
                    <a:pt x="1986" y="1626"/>
                    <a:pt x="2048" y="1134"/>
                  </a:cubicBezTo>
                  <a:cubicBezTo>
                    <a:pt x="2116" y="588"/>
                    <a:pt x="1706" y="76"/>
                    <a:pt x="1126" y="7"/>
                  </a:cubicBezTo>
                  <a:cubicBezTo>
                    <a:pt x="1086" y="2"/>
                    <a:pt x="1047" y="0"/>
                    <a:pt x="1007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3"/>
            <p:cNvSpPr/>
            <p:nvPr/>
          </p:nvSpPr>
          <p:spPr>
            <a:xfrm>
              <a:off x="3790350" y="4155925"/>
              <a:ext cx="52075" cy="50250"/>
            </a:xfrm>
            <a:custGeom>
              <a:avLst/>
              <a:gdLst/>
              <a:ahLst/>
              <a:cxnLst/>
              <a:rect l="l" t="t" r="r" b="b"/>
              <a:pathLst>
                <a:path w="2083" h="2010" extrusionOk="0">
                  <a:moveTo>
                    <a:pt x="968" y="1"/>
                  </a:moveTo>
                  <a:cubicBezTo>
                    <a:pt x="485" y="1"/>
                    <a:pt x="66" y="410"/>
                    <a:pt x="35" y="903"/>
                  </a:cubicBezTo>
                  <a:cubicBezTo>
                    <a:pt x="1" y="1414"/>
                    <a:pt x="376" y="1926"/>
                    <a:pt x="922" y="1995"/>
                  </a:cubicBezTo>
                  <a:cubicBezTo>
                    <a:pt x="975" y="2005"/>
                    <a:pt x="1028" y="2009"/>
                    <a:pt x="1081" y="2009"/>
                  </a:cubicBezTo>
                  <a:cubicBezTo>
                    <a:pt x="1564" y="2009"/>
                    <a:pt x="1986" y="1600"/>
                    <a:pt x="2048" y="1107"/>
                  </a:cubicBezTo>
                  <a:cubicBezTo>
                    <a:pt x="2082" y="561"/>
                    <a:pt x="1707" y="50"/>
                    <a:pt x="1127" y="15"/>
                  </a:cubicBezTo>
                  <a:cubicBezTo>
                    <a:pt x="1073" y="5"/>
                    <a:pt x="1020" y="1"/>
                    <a:pt x="96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3"/>
            <p:cNvSpPr/>
            <p:nvPr/>
          </p:nvSpPr>
          <p:spPr>
            <a:xfrm>
              <a:off x="3897000" y="4168900"/>
              <a:ext cx="52050" cy="50075"/>
            </a:xfrm>
            <a:custGeom>
              <a:avLst/>
              <a:gdLst/>
              <a:ahLst/>
              <a:cxnLst/>
              <a:rect l="l" t="t" r="r" b="b"/>
              <a:pathLst>
                <a:path w="2082" h="2003" extrusionOk="0">
                  <a:moveTo>
                    <a:pt x="1007" y="1"/>
                  </a:moveTo>
                  <a:cubicBezTo>
                    <a:pt x="508" y="1"/>
                    <a:pt x="66" y="390"/>
                    <a:pt x="34" y="895"/>
                  </a:cubicBezTo>
                  <a:cubicBezTo>
                    <a:pt x="0" y="1407"/>
                    <a:pt x="375" y="1919"/>
                    <a:pt x="921" y="1987"/>
                  </a:cubicBezTo>
                  <a:cubicBezTo>
                    <a:pt x="975" y="1997"/>
                    <a:pt x="1028" y="2002"/>
                    <a:pt x="1080" y="2002"/>
                  </a:cubicBezTo>
                  <a:cubicBezTo>
                    <a:pt x="1563" y="2002"/>
                    <a:pt x="1986" y="1593"/>
                    <a:pt x="2047" y="1100"/>
                  </a:cubicBezTo>
                  <a:cubicBezTo>
                    <a:pt x="2082" y="554"/>
                    <a:pt x="1706" y="42"/>
                    <a:pt x="1126" y="8"/>
                  </a:cubicBezTo>
                  <a:cubicBezTo>
                    <a:pt x="1086" y="3"/>
                    <a:pt x="1046" y="1"/>
                    <a:pt x="1007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3"/>
            <p:cNvSpPr/>
            <p:nvPr/>
          </p:nvSpPr>
          <p:spPr>
            <a:xfrm>
              <a:off x="4220300" y="4215150"/>
              <a:ext cx="48650" cy="42200"/>
            </a:xfrm>
            <a:custGeom>
              <a:avLst/>
              <a:gdLst/>
              <a:ahLst/>
              <a:cxnLst/>
              <a:rect l="l" t="t" r="r" b="b"/>
              <a:pathLst>
                <a:path w="1946" h="1688" extrusionOk="0">
                  <a:moveTo>
                    <a:pt x="1639" y="1"/>
                  </a:moveTo>
                  <a:cubicBezTo>
                    <a:pt x="1058" y="342"/>
                    <a:pt x="547" y="752"/>
                    <a:pt x="1" y="1161"/>
                  </a:cubicBezTo>
                  <a:cubicBezTo>
                    <a:pt x="205" y="1434"/>
                    <a:pt x="444" y="1639"/>
                    <a:pt x="785" y="1673"/>
                  </a:cubicBezTo>
                  <a:cubicBezTo>
                    <a:pt x="839" y="1683"/>
                    <a:pt x="892" y="1688"/>
                    <a:pt x="944" y="1688"/>
                  </a:cubicBezTo>
                  <a:cubicBezTo>
                    <a:pt x="1427" y="1688"/>
                    <a:pt x="1850" y="1278"/>
                    <a:pt x="1912" y="786"/>
                  </a:cubicBezTo>
                  <a:cubicBezTo>
                    <a:pt x="1946" y="479"/>
                    <a:pt x="1843" y="240"/>
                    <a:pt x="1639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3"/>
            <p:cNvSpPr/>
            <p:nvPr/>
          </p:nvSpPr>
          <p:spPr>
            <a:xfrm>
              <a:off x="4321825" y="4219900"/>
              <a:ext cx="54625" cy="50250"/>
            </a:xfrm>
            <a:custGeom>
              <a:avLst/>
              <a:gdLst/>
              <a:ahLst/>
              <a:cxnLst/>
              <a:rect l="l" t="t" r="r" b="b"/>
              <a:pathLst>
                <a:path w="2185" h="2010" extrusionOk="0">
                  <a:moveTo>
                    <a:pt x="1036" y="1"/>
                  </a:moveTo>
                  <a:cubicBezTo>
                    <a:pt x="553" y="1"/>
                    <a:pt x="133" y="410"/>
                    <a:pt x="103" y="903"/>
                  </a:cubicBezTo>
                  <a:cubicBezTo>
                    <a:pt x="0" y="1415"/>
                    <a:pt x="444" y="1927"/>
                    <a:pt x="990" y="1995"/>
                  </a:cubicBezTo>
                  <a:cubicBezTo>
                    <a:pt x="1043" y="2005"/>
                    <a:pt x="1096" y="2010"/>
                    <a:pt x="1148" y="2010"/>
                  </a:cubicBezTo>
                  <a:cubicBezTo>
                    <a:pt x="1632" y="2010"/>
                    <a:pt x="2054" y="1600"/>
                    <a:pt x="2116" y="1108"/>
                  </a:cubicBezTo>
                  <a:cubicBezTo>
                    <a:pt x="2184" y="562"/>
                    <a:pt x="1741" y="50"/>
                    <a:pt x="1195" y="16"/>
                  </a:cubicBezTo>
                  <a:cubicBezTo>
                    <a:pt x="1141" y="6"/>
                    <a:pt x="1088" y="1"/>
                    <a:pt x="103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3"/>
            <p:cNvSpPr/>
            <p:nvPr/>
          </p:nvSpPr>
          <p:spPr>
            <a:xfrm>
              <a:off x="4428450" y="4232700"/>
              <a:ext cx="54625" cy="50250"/>
            </a:xfrm>
            <a:custGeom>
              <a:avLst/>
              <a:gdLst/>
              <a:ahLst/>
              <a:cxnLst/>
              <a:rect l="l" t="t" r="r" b="b"/>
              <a:pathLst>
                <a:path w="2185" h="2010" extrusionOk="0">
                  <a:moveTo>
                    <a:pt x="1036" y="1"/>
                  </a:moveTo>
                  <a:cubicBezTo>
                    <a:pt x="554" y="1"/>
                    <a:pt x="134" y="410"/>
                    <a:pt x="103" y="903"/>
                  </a:cubicBezTo>
                  <a:cubicBezTo>
                    <a:pt x="1" y="1415"/>
                    <a:pt x="444" y="1926"/>
                    <a:pt x="990" y="1995"/>
                  </a:cubicBezTo>
                  <a:cubicBezTo>
                    <a:pt x="1044" y="2005"/>
                    <a:pt x="1096" y="2009"/>
                    <a:pt x="1149" y="2009"/>
                  </a:cubicBezTo>
                  <a:cubicBezTo>
                    <a:pt x="1632" y="2009"/>
                    <a:pt x="2055" y="1600"/>
                    <a:pt x="2116" y="1107"/>
                  </a:cubicBezTo>
                  <a:cubicBezTo>
                    <a:pt x="2185" y="561"/>
                    <a:pt x="1775" y="50"/>
                    <a:pt x="1195" y="16"/>
                  </a:cubicBezTo>
                  <a:cubicBezTo>
                    <a:pt x="1142" y="6"/>
                    <a:pt x="1089" y="1"/>
                    <a:pt x="103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3"/>
            <p:cNvSpPr/>
            <p:nvPr/>
          </p:nvSpPr>
          <p:spPr>
            <a:xfrm>
              <a:off x="4535100" y="4244100"/>
              <a:ext cx="53750" cy="50800"/>
            </a:xfrm>
            <a:custGeom>
              <a:avLst/>
              <a:gdLst/>
              <a:ahLst/>
              <a:cxnLst/>
              <a:rect l="l" t="t" r="r" b="b"/>
              <a:pathLst>
                <a:path w="2150" h="2032" extrusionOk="0">
                  <a:moveTo>
                    <a:pt x="1186" y="1"/>
                  </a:moveTo>
                  <a:cubicBezTo>
                    <a:pt x="609" y="1"/>
                    <a:pt x="168" y="369"/>
                    <a:pt x="102" y="924"/>
                  </a:cubicBezTo>
                  <a:cubicBezTo>
                    <a:pt x="0" y="1470"/>
                    <a:pt x="444" y="1982"/>
                    <a:pt x="990" y="2016"/>
                  </a:cubicBezTo>
                  <a:cubicBezTo>
                    <a:pt x="1043" y="2026"/>
                    <a:pt x="1096" y="2031"/>
                    <a:pt x="1148" y="2031"/>
                  </a:cubicBezTo>
                  <a:cubicBezTo>
                    <a:pt x="1631" y="2031"/>
                    <a:pt x="2054" y="1622"/>
                    <a:pt x="2116" y="1129"/>
                  </a:cubicBezTo>
                  <a:cubicBezTo>
                    <a:pt x="2150" y="924"/>
                    <a:pt x="2116" y="754"/>
                    <a:pt x="2013" y="583"/>
                  </a:cubicBezTo>
                  <a:cubicBezTo>
                    <a:pt x="1843" y="413"/>
                    <a:pt x="1638" y="242"/>
                    <a:pt x="1467" y="71"/>
                  </a:cubicBezTo>
                  <a:cubicBezTo>
                    <a:pt x="1365" y="3"/>
                    <a:pt x="1297" y="3"/>
                    <a:pt x="1263" y="3"/>
                  </a:cubicBezTo>
                  <a:cubicBezTo>
                    <a:pt x="1237" y="2"/>
                    <a:pt x="1211" y="1"/>
                    <a:pt x="118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3"/>
            <p:cNvSpPr/>
            <p:nvPr/>
          </p:nvSpPr>
          <p:spPr>
            <a:xfrm>
              <a:off x="3524200" y="4233075"/>
              <a:ext cx="42675" cy="49025"/>
            </a:xfrm>
            <a:custGeom>
              <a:avLst/>
              <a:gdLst/>
              <a:ahLst/>
              <a:cxnLst/>
              <a:rect l="l" t="t" r="r" b="b"/>
              <a:pathLst>
                <a:path w="1707" h="1961" extrusionOk="0">
                  <a:moveTo>
                    <a:pt x="990" y="1"/>
                  </a:moveTo>
                  <a:cubicBezTo>
                    <a:pt x="922" y="103"/>
                    <a:pt x="785" y="274"/>
                    <a:pt x="683" y="410"/>
                  </a:cubicBezTo>
                  <a:cubicBezTo>
                    <a:pt x="444" y="854"/>
                    <a:pt x="239" y="1263"/>
                    <a:pt x="0" y="1741"/>
                  </a:cubicBezTo>
                  <a:cubicBezTo>
                    <a:pt x="137" y="1877"/>
                    <a:pt x="342" y="1946"/>
                    <a:pt x="512" y="1946"/>
                  </a:cubicBezTo>
                  <a:cubicBezTo>
                    <a:pt x="572" y="1956"/>
                    <a:pt x="631" y="1960"/>
                    <a:pt x="688" y="1960"/>
                  </a:cubicBezTo>
                  <a:cubicBezTo>
                    <a:pt x="1216" y="1960"/>
                    <a:pt x="1611" y="1551"/>
                    <a:pt x="1672" y="1058"/>
                  </a:cubicBezTo>
                  <a:cubicBezTo>
                    <a:pt x="1706" y="581"/>
                    <a:pt x="1433" y="103"/>
                    <a:pt x="990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3"/>
            <p:cNvSpPr/>
            <p:nvPr/>
          </p:nvSpPr>
          <p:spPr>
            <a:xfrm>
              <a:off x="3620600" y="4243975"/>
              <a:ext cx="54625" cy="50925"/>
            </a:xfrm>
            <a:custGeom>
              <a:avLst/>
              <a:gdLst/>
              <a:ahLst/>
              <a:cxnLst/>
              <a:rect l="l" t="t" r="r" b="b"/>
              <a:pathLst>
                <a:path w="2185" h="2037" extrusionOk="0">
                  <a:moveTo>
                    <a:pt x="1075" y="1"/>
                  </a:moveTo>
                  <a:cubicBezTo>
                    <a:pt x="576" y="1"/>
                    <a:pt x="132" y="389"/>
                    <a:pt x="68" y="895"/>
                  </a:cubicBezTo>
                  <a:cubicBezTo>
                    <a:pt x="0" y="1475"/>
                    <a:pt x="410" y="1987"/>
                    <a:pt x="990" y="2021"/>
                  </a:cubicBezTo>
                  <a:cubicBezTo>
                    <a:pt x="1043" y="2031"/>
                    <a:pt x="1096" y="2036"/>
                    <a:pt x="1148" y="2036"/>
                  </a:cubicBezTo>
                  <a:cubicBezTo>
                    <a:pt x="1631" y="2036"/>
                    <a:pt x="2051" y="1627"/>
                    <a:pt x="2082" y="1134"/>
                  </a:cubicBezTo>
                  <a:cubicBezTo>
                    <a:pt x="2184" y="554"/>
                    <a:pt x="1740" y="42"/>
                    <a:pt x="1195" y="8"/>
                  </a:cubicBezTo>
                  <a:cubicBezTo>
                    <a:pt x="1154" y="3"/>
                    <a:pt x="1115" y="1"/>
                    <a:pt x="107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3"/>
            <p:cNvSpPr/>
            <p:nvPr/>
          </p:nvSpPr>
          <p:spPr>
            <a:xfrm>
              <a:off x="3727225" y="4256900"/>
              <a:ext cx="53775" cy="50775"/>
            </a:xfrm>
            <a:custGeom>
              <a:avLst/>
              <a:gdLst/>
              <a:ahLst/>
              <a:cxnLst/>
              <a:rect l="l" t="t" r="r" b="b"/>
              <a:pathLst>
                <a:path w="2151" h="2031" extrusionOk="0">
                  <a:moveTo>
                    <a:pt x="1126" y="1"/>
                  </a:moveTo>
                  <a:cubicBezTo>
                    <a:pt x="607" y="1"/>
                    <a:pt x="134" y="369"/>
                    <a:pt x="69" y="924"/>
                  </a:cubicBezTo>
                  <a:cubicBezTo>
                    <a:pt x="1" y="1470"/>
                    <a:pt x="410" y="1982"/>
                    <a:pt x="956" y="2016"/>
                  </a:cubicBezTo>
                  <a:cubicBezTo>
                    <a:pt x="1013" y="2026"/>
                    <a:pt x="1069" y="2031"/>
                    <a:pt x="1124" y="2031"/>
                  </a:cubicBezTo>
                  <a:cubicBezTo>
                    <a:pt x="1631" y="2031"/>
                    <a:pt x="2051" y="1622"/>
                    <a:pt x="2082" y="1129"/>
                  </a:cubicBezTo>
                  <a:cubicBezTo>
                    <a:pt x="2150" y="583"/>
                    <a:pt x="1741" y="71"/>
                    <a:pt x="1195" y="3"/>
                  </a:cubicBezTo>
                  <a:cubicBezTo>
                    <a:pt x="1172" y="2"/>
                    <a:pt x="1149" y="1"/>
                    <a:pt x="112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3"/>
            <p:cNvSpPr/>
            <p:nvPr/>
          </p:nvSpPr>
          <p:spPr>
            <a:xfrm>
              <a:off x="3833850" y="4269700"/>
              <a:ext cx="53775" cy="50775"/>
            </a:xfrm>
            <a:custGeom>
              <a:avLst/>
              <a:gdLst/>
              <a:ahLst/>
              <a:cxnLst/>
              <a:rect l="l" t="t" r="r" b="b"/>
              <a:pathLst>
                <a:path w="2151" h="2031" extrusionOk="0">
                  <a:moveTo>
                    <a:pt x="1126" y="1"/>
                  </a:moveTo>
                  <a:cubicBezTo>
                    <a:pt x="607" y="1"/>
                    <a:pt x="135" y="368"/>
                    <a:pt x="69" y="924"/>
                  </a:cubicBezTo>
                  <a:cubicBezTo>
                    <a:pt x="1" y="1470"/>
                    <a:pt x="410" y="1982"/>
                    <a:pt x="956" y="2016"/>
                  </a:cubicBezTo>
                  <a:cubicBezTo>
                    <a:pt x="1013" y="2026"/>
                    <a:pt x="1069" y="2031"/>
                    <a:pt x="1124" y="2031"/>
                  </a:cubicBezTo>
                  <a:cubicBezTo>
                    <a:pt x="1632" y="2031"/>
                    <a:pt x="2052" y="1622"/>
                    <a:pt x="2082" y="1129"/>
                  </a:cubicBezTo>
                  <a:cubicBezTo>
                    <a:pt x="2151" y="583"/>
                    <a:pt x="1741" y="71"/>
                    <a:pt x="1195" y="3"/>
                  </a:cubicBezTo>
                  <a:cubicBezTo>
                    <a:pt x="1172" y="1"/>
                    <a:pt x="1149" y="1"/>
                    <a:pt x="112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3"/>
            <p:cNvSpPr/>
            <p:nvPr/>
          </p:nvSpPr>
          <p:spPr>
            <a:xfrm>
              <a:off x="3940500" y="4282500"/>
              <a:ext cx="53775" cy="50775"/>
            </a:xfrm>
            <a:custGeom>
              <a:avLst/>
              <a:gdLst/>
              <a:ahLst/>
              <a:cxnLst/>
              <a:rect l="l" t="t" r="r" b="b"/>
              <a:pathLst>
                <a:path w="2151" h="2031" extrusionOk="0">
                  <a:moveTo>
                    <a:pt x="1126" y="1"/>
                  </a:moveTo>
                  <a:cubicBezTo>
                    <a:pt x="606" y="1"/>
                    <a:pt x="134" y="368"/>
                    <a:pt x="69" y="924"/>
                  </a:cubicBezTo>
                  <a:cubicBezTo>
                    <a:pt x="0" y="1470"/>
                    <a:pt x="410" y="1982"/>
                    <a:pt x="956" y="2016"/>
                  </a:cubicBezTo>
                  <a:cubicBezTo>
                    <a:pt x="1012" y="2026"/>
                    <a:pt x="1068" y="2031"/>
                    <a:pt x="1123" y="2031"/>
                  </a:cubicBezTo>
                  <a:cubicBezTo>
                    <a:pt x="1631" y="2031"/>
                    <a:pt x="2051" y="1621"/>
                    <a:pt x="2082" y="1129"/>
                  </a:cubicBezTo>
                  <a:cubicBezTo>
                    <a:pt x="2150" y="583"/>
                    <a:pt x="1741" y="71"/>
                    <a:pt x="1195" y="3"/>
                  </a:cubicBezTo>
                  <a:cubicBezTo>
                    <a:pt x="1172" y="1"/>
                    <a:pt x="1149" y="1"/>
                    <a:pt x="112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3"/>
            <p:cNvSpPr/>
            <p:nvPr/>
          </p:nvSpPr>
          <p:spPr>
            <a:xfrm>
              <a:off x="4047975" y="4314125"/>
              <a:ext cx="11975" cy="27325"/>
            </a:xfrm>
            <a:custGeom>
              <a:avLst/>
              <a:gdLst/>
              <a:ahLst/>
              <a:cxnLst/>
              <a:rect l="l" t="t" r="r" b="b"/>
              <a:pathLst>
                <a:path w="479" h="1093" extrusionOk="0">
                  <a:moveTo>
                    <a:pt x="69" y="0"/>
                  </a:moveTo>
                  <a:cubicBezTo>
                    <a:pt x="69" y="34"/>
                    <a:pt x="35" y="68"/>
                    <a:pt x="35" y="171"/>
                  </a:cubicBezTo>
                  <a:cubicBezTo>
                    <a:pt x="1" y="546"/>
                    <a:pt x="171" y="887"/>
                    <a:pt x="479" y="1092"/>
                  </a:cubicBezTo>
                  <a:cubicBezTo>
                    <a:pt x="342" y="751"/>
                    <a:pt x="206" y="376"/>
                    <a:pt x="69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3"/>
            <p:cNvSpPr/>
            <p:nvPr/>
          </p:nvSpPr>
          <p:spPr>
            <a:xfrm>
              <a:off x="4260400" y="4320750"/>
              <a:ext cx="52925" cy="50925"/>
            </a:xfrm>
            <a:custGeom>
              <a:avLst/>
              <a:gdLst/>
              <a:ahLst/>
              <a:cxnLst/>
              <a:rect l="l" t="t" r="r" b="b"/>
              <a:pathLst>
                <a:path w="2117" h="2037" extrusionOk="0">
                  <a:moveTo>
                    <a:pt x="1035" y="1"/>
                  </a:moveTo>
                  <a:cubicBezTo>
                    <a:pt x="508" y="1"/>
                    <a:pt x="66" y="392"/>
                    <a:pt x="35" y="930"/>
                  </a:cubicBezTo>
                  <a:cubicBezTo>
                    <a:pt x="0" y="1475"/>
                    <a:pt x="376" y="1987"/>
                    <a:pt x="922" y="2021"/>
                  </a:cubicBezTo>
                  <a:cubicBezTo>
                    <a:pt x="978" y="2031"/>
                    <a:pt x="1034" y="2036"/>
                    <a:pt x="1089" y="2036"/>
                  </a:cubicBezTo>
                  <a:cubicBezTo>
                    <a:pt x="1597" y="2036"/>
                    <a:pt x="2017" y="1627"/>
                    <a:pt x="2048" y="1134"/>
                  </a:cubicBezTo>
                  <a:cubicBezTo>
                    <a:pt x="2116" y="588"/>
                    <a:pt x="1707" y="76"/>
                    <a:pt x="1161" y="8"/>
                  </a:cubicBezTo>
                  <a:cubicBezTo>
                    <a:pt x="1118" y="3"/>
                    <a:pt x="1076" y="1"/>
                    <a:pt x="103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3"/>
            <p:cNvSpPr/>
            <p:nvPr/>
          </p:nvSpPr>
          <p:spPr>
            <a:xfrm>
              <a:off x="4367025" y="4333550"/>
              <a:ext cx="53775" cy="50925"/>
            </a:xfrm>
            <a:custGeom>
              <a:avLst/>
              <a:gdLst/>
              <a:ahLst/>
              <a:cxnLst/>
              <a:rect l="l" t="t" r="r" b="b"/>
              <a:pathLst>
                <a:path w="2151" h="2037" extrusionOk="0">
                  <a:moveTo>
                    <a:pt x="1075" y="1"/>
                  </a:moveTo>
                  <a:cubicBezTo>
                    <a:pt x="572" y="1"/>
                    <a:pt x="101" y="392"/>
                    <a:pt x="69" y="929"/>
                  </a:cubicBezTo>
                  <a:cubicBezTo>
                    <a:pt x="1" y="1475"/>
                    <a:pt x="410" y="1987"/>
                    <a:pt x="956" y="2021"/>
                  </a:cubicBezTo>
                  <a:cubicBezTo>
                    <a:pt x="1013" y="2031"/>
                    <a:pt x="1069" y="2036"/>
                    <a:pt x="1124" y="2036"/>
                  </a:cubicBezTo>
                  <a:cubicBezTo>
                    <a:pt x="1632" y="2036"/>
                    <a:pt x="2052" y="1627"/>
                    <a:pt x="2082" y="1134"/>
                  </a:cubicBezTo>
                  <a:cubicBezTo>
                    <a:pt x="2151" y="588"/>
                    <a:pt x="1741" y="76"/>
                    <a:pt x="1195" y="8"/>
                  </a:cubicBezTo>
                  <a:cubicBezTo>
                    <a:pt x="1155" y="3"/>
                    <a:pt x="1115" y="1"/>
                    <a:pt x="107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3"/>
            <p:cNvSpPr/>
            <p:nvPr/>
          </p:nvSpPr>
          <p:spPr>
            <a:xfrm>
              <a:off x="4473675" y="4346350"/>
              <a:ext cx="53750" cy="50900"/>
            </a:xfrm>
            <a:custGeom>
              <a:avLst/>
              <a:gdLst/>
              <a:ahLst/>
              <a:cxnLst/>
              <a:rect l="l" t="t" r="r" b="b"/>
              <a:pathLst>
                <a:path w="2150" h="2036" extrusionOk="0">
                  <a:moveTo>
                    <a:pt x="1075" y="0"/>
                  </a:moveTo>
                  <a:cubicBezTo>
                    <a:pt x="576" y="0"/>
                    <a:pt x="132" y="392"/>
                    <a:pt x="68" y="929"/>
                  </a:cubicBezTo>
                  <a:cubicBezTo>
                    <a:pt x="0" y="1475"/>
                    <a:pt x="410" y="1987"/>
                    <a:pt x="990" y="2021"/>
                  </a:cubicBezTo>
                  <a:cubicBezTo>
                    <a:pt x="1043" y="2031"/>
                    <a:pt x="1096" y="2036"/>
                    <a:pt x="1148" y="2036"/>
                  </a:cubicBezTo>
                  <a:cubicBezTo>
                    <a:pt x="1631" y="2036"/>
                    <a:pt x="2051" y="1627"/>
                    <a:pt x="2082" y="1134"/>
                  </a:cubicBezTo>
                  <a:cubicBezTo>
                    <a:pt x="2150" y="588"/>
                    <a:pt x="1740" y="76"/>
                    <a:pt x="1194" y="8"/>
                  </a:cubicBezTo>
                  <a:cubicBezTo>
                    <a:pt x="1155" y="3"/>
                    <a:pt x="1115" y="0"/>
                    <a:pt x="107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3"/>
            <p:cNvSpPr/>
            <p:nvPr/>
          </p:nvSpPr>
          <p:spPr>
            <a:xfrm>
              <a:off x="4580300" y="4359150"/>
              <a:ext cx="52925" cy="50900"/>
            </a:xfrm>
            <a:custGeom>
              <a:avLst/>
              <a:gdLst/>
              <a:ahLst/>
              <a:cxnLst/>
              <a:rect l="l" t="t" r="r" b="b"/>
              <a:pathLst>
                <a:path w="2117" h="2036" extrusionOk="0">
                  <a:moveTo>
                    <a:pt x="1035" y="0"/>
                  </a:moveTo>
                  <a:cubicBezTo>
                    <a:pt x="508" y="0"/>
                    <a:pt x="66" y="391"/>
                    <a:pt x="35" y="929"/>
                  </a:cubicBezTo>
                  <a:cubicBezTo>
                    <a:pt x="1" y="1475"/>
                    <a:pt x="376" y="1953"/>
                    <a:pt x="922" y="2021"/>
                  </a:cubicBezTo>
                  <a:cubicBezTo>
                    <a:pt x="978" y="2031"/>
                    <a:pt x="1034" y="2036"/>
                    <a:pt x="1089" y="2036"/>
                  </a:cubicBezTo>
                  <a:cubicBezTo>
                    <a:pt x="1597" y="2036"/>
                    <a:pt x="2017" y="1626"/>
                    <a:pt x="2048" y="1134"/>
                  </a:cubicBezTo>
                  <a:cubicBezTo>
                    <a:pt x="2116" y="554"/>
                    <a:pt x="1707" y="76"/>
                    <a:pt x="1161" y="8"/>
                  </a:cubicBezTo>
                  <a:cubicBezTo>
                    <a:pt x="1118" y="3"/>
                    <a:pt x="1076" y="0"/>
                    <a:pt x="103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3"/>
            <p:cNvSpPr/>
            <p:nvPr/>
          </p:nvSpPr>
          <p:spPr>
            <a:xfrm>
              <a:off x="3552350" y="4328425"/>
              <a:ext cx="54625" cy="50725"/>
            </a:xfrm>
            <a:custGeom>
              <a:avLst/>
              <a:gdLst/>
              <a:ahLst/>
              <a:cxnLst/>
              <a:rect l="l" t="t" r="r" b="b"/>
              <a:pathLst>
                <a:path w="2185" h="2029" extrusionOk="0">
                  <a:moveTo>
                    <a:pt x="1075" y="1"/>
                  </a:moveTo>
                  <a:cubicBezTo>
                    <a:pt x="576" y="1"/>
                    <a:pt x="132" y="390"/>
                    <a:pt x="69" y="896"/>
                  </a:cubicBezTo>
                  <a:cubicBezTo>
                    <a:pt x="0" y="1476"/>
                    <a:pt x="410" y="1987"/>
                    <a:pt x="990" y="2022"/>
                  </a:cubicBezTo>
                  <a:cubicBezTo>
                    <a:pt x="1030" y="2027"/>
                    <a:pt x="1070" y="2029"/>
                    <a:pt x="1109" y="2029"/>
                  </a:cubicBezTo>
                  <a:cubicBezTo>
                    <a:pt x="1604" y="2029"/>
                    <a:pt x="2019" y="1640"/>
                    <a:pt x="2082" y="1134"/>
                  </a:cubicBezTo>
                  <a:cubicBezTo>
                    <a:pt x="2184" y="554"/>
                    <a:pt x="1741" y="42"/>
                    <a:pt x="1195" y="8"/>
                  </a:cubicBezTo>
                  <a:cubicBezTo>
                    <a:pt x="1155" y="3"/>
                    <a:pt x="1115" y="1"/>
                    <a:pt x="107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3"/>
            <p:cNvSpPr/>
            <p:nvPr/>
          </p:nvSpPr>
          <p:spPr>
            <a:xfrm>
              <a:off x="3658975" y="4341375"/>
              <a:ext cx="52925" cy="50575"/>
            </a:xfrm>
            <a:custGeom>
              <a:avLst/>
              <a:gdLst/>
              <a:ahLst/>
              <a:cxnLst/>
              <a:rect l="l" t="t" r="r" b="b"/>
              <a:pathLst>
                <a:path w="2117" h="2023" extrusionOk="0">
                  <a:moveTo>
                    <a:pt x="1126" y="0"/>
                  </a:moveTo>
                  <a:cubicBezTo>
                    <a:pt x="607" y="0"/>
                    <a:pt x="134" y="366"/>
                    <a:pt x="69" y="889"/>
                  </a:cubicBezTo>
                  <a:cubicBezTo>
                    <a:pt x="1" y="1469"/>
                    <a:pt x="410" y="1981"/>
                    <a:pt x="990" y="2015"/>
                  </a:cubicBezTo>
                  <a:cubicBezTo>
                    <a:pt x="1030" y="2020"/>
                    <a:pt x="1070" y="2023"/>
                    <a:pt x="1110" y="2023"/>
                  </a:cubicBezTo>
                  <a:cubicBezTo>
                    <a:pt x="1609" y="2023"/>
                    <a:pt x="2051" y="1634"/>
                    <a:pt x="2082" y="1128"/>
                  </a:cubicBezTo>
                  <a:cubicBezTo>
                    <a:pt x="2116" y="548"/>
                    <a:pt x="1741" y="36"/>
                    <a:pt x="1195" y="2"/>
                  </a:cubicBezTo>
                  <a:cubicBezTo>
                    <a:pt x="1172" y="1"/>
                    <a:pt x="1149" y="0"/>
                    <a:pt x="112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3"/>
            <p:cNvSpPr/>
            <p:nvPr/>
          </p:nvSpPr>
          <p:spPr>
            <a:xfrm>
              <a:off x="3765625" y="4354025"/>
              <a:ext cx="52900" cy="50725"/>
            </a:xfrm>
            <a:custGeom>
              <a:avLst/>
              <a:gdLst/>
              <a:ahLst/>
              <a:cxnLst/>
              <a:rect l="l" t="t" r="r" b="b"/>
              <a:pathLst>
                <a:path w="2116" h="2029" extrusionOk="0">
                  <a:moveTo>
                    <a:pt x="1075" y="1"/>
                  </a:moveTo>
                  <a:cubicBezTo>
                    <a:pt x="576" y="1"/>
                    <a:pt x="132" y="389"/>
                    <a:pt x="68" y="895"/>
                  </a:cubicBezTo>
                  <a:cubicBezTo>
                    <a:pt x="0" y="1475"/>
                    <a:pt x="410" y="1987"/>
                    <a:pt x="990" y="2021"/>
                  </a:cubicBezTo>
                  <a:cubicBezTo>
                    <a:pt x="1030" y="2026"/>
                    <a:pt x="1070" y="2029"/>
                    <a:pt x="1109" y="2029"/>
                  </a:cubicBezTo>
                  <a:cubicBezTo>
                    <a:pt x="1608" y="2029"/>
                    <a:pt x="2050" y="1640"/>
                    <a:pt x="2082" y="1134"/>
                  </a:cubicBezTo>
                  <a:cubicBezTo>
                    <a:pt x="2116" y="554"/>
                    <a:pt x="1740" y="42"/>
                    <a:pt x="1194" y="8"/>
                  </a:cubicBezTo>
                  <a:cubicBezTo>
                    <a:pt x="1154" y="3"/>
                    <a:pt x="1115" y="1"/>
                    <a:pt x="107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3"/>
            <p:cNvSpPr/>
            <p:nvPr/>
          </p:nvSpPr>
          <p:spPr>
            <a:xfrm>
              <a:off x="3873100" y="4366825"/>
              <a:ext cx="53775" cy="50725"/>
            </a:xfrm>
            <a:custGeom>
              <a:avLst/>
              <a:gdLst/>
              <a:ahLst/>
              <a:cxnLst/>
              <a:rect l="l" t="t" r="r" b="b"/>
              <a:pathLst>
                <a:path w="2151" h="2029" extrusionOk="0">
                  <a:moveTo>
                    <a:pt x="1041" y="0"/>
                  </a:moveTo>
                  <a:cubicBezTo>
                    <a:pt x="542" y="0"/>
                    <a:pt x="98" y="389"/>
                    <a:pt x="35" y="895"/>
                  </a:cubicBezTo>
                  <a:cubicBezTo>
                    <a:pt x="1" y="1475"/>
                    <a:pt x="376" y="1987"/>
                    <a:pt x="956" y="2021"/>
                  </a:cubicBezTo>
                  <a:cubicBezTo>
                    <a:pt x="996" y="2026"/>
                    <a:pt x="1036" y="2029"/>
                    <a:pt x="1075" y="2029"/>
                  </a:cubicBezTo>
                  <a:cubicBezTo>
                    <a:pt x="1575" y="2029"/>
                    <a:pt x="2016" y="1640"/>
                    <a:pt x="2048" y="1134"/>
                  </a:cubicBezTo>
                  <a:cubicBezTo>
                    <a:pt x="2150" y="554"/>
                    <a:pt x="1707" y="42"/>
                    <a:pt x="1161" y="8"/>
                  </a:cubicBezTo>
                  <a:cubicBezTo>
                    <a:pt x="1121" y="3"/>
                    <a:pt x="1081" y="0"/>
                    <a:pt x="1041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3"/>
            <p:cNvSpPr/>
            <p:nvPr/>
          </p:nvSpPr>
          <p:spPr>
            <a:xfrm>
              <a:off x="3979725" y="4379625"/>
              <a:ext cx="53775" cy="50725"/>
            </a:xfrm>
            <a:custGeom>
              <a:avLst/>
              <a:gdLst/>
              <a:ahLst/>
              <a:cxnLst/>
              <a:rect l="l" t="t" r="r" b="b"/>
              <a:pathLst>
                <a:path w="2151" h="2029" extrusionOk="0">
                  <a:moveTo>
                    <a:pt x="1042" y="0"/>
                  </a:moveTo>
                  <a:cubicBezTo>
                    <a:pt x="542" y="0"/>
                    <a:pt x="98" y="389"/>
                    <a:pt x="35" y="895"/>
                  </a:cubicBezTo>
                  <a:cubicBezTo>
                    <a:pt x="1" y="1475"/>
                    <a:pt x="376" y="1987"/>
                    <a:pt x="956" y="2021"/>
                  </a:cubicBezTo>
                  <a:cubicBezTo>
                    <a:pt x="996" y="2026"/>
                    <a:pt x="1036" y="2028"/>
                    <a:pt x="1076" y="2028"/>
                  </a:cubicBezTo>
                  <a:cubicBezTo>
                    <a:pt x="1575" y="2028"/>
                    <a:pt x="2017" y="1640"/>
                    <a:pt x="2048" y="1134"/>
                  </a:cubicBezTo>
                  <a:cubicBezTo>
                    <a:pt x="2151" y="554"/>
                    <a:pt x="1707" y="42"/>
                    <a:pt x="1161" y="8"/>
                  </a:cubicBezTo>
                  <a:cubicBezTo>
                    <a:pt x="1121" y="3"/>
                    <a:pt x="1081" y="0"/>
                    <a:pt x="1042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3"/>
            <p:cNvSpPr/>
            <p:nvPr/>
          </p:nvSpPr>
          <p:spPr>
            <a:xfrm>
              <a:off x="4090625" y="4392600"/>
              <a:ext cx="47800" cy="50550"/>
            </a:xfrm>
            <a:custGeom>
              <a:avLst/>
              <a:gdLst/>
              <a:ahLst/>
              <a:cxnLst/>
              <a:rect l="l" t="t" r="r" b="b"/>
              <a:pathLst>
                <a:path w="1912" h="2022" extrusionOk="0">
                  <a:moveTo>
                    <a:pt x="683" y="1"/>
                  </a:moveTo>
                  <a:cubicBezTo>
                    <a:pt x="376" y="581"/>
                    <a:pt x="137" y="1127"/>
                    <a:pt x="1" y="1502"/>
                  </a:cubicBezTo>
                  <a:cubicBezTo>
                    <a:pt x="137" y="1741"/>
                    <a:pt x="445" y="1980"/>
                    <a:pt x="786" y="2014"/>
                  </a:cubicBezTo>
                  <a:cubicBezTo>
                    <a:pt x="826" y="2019"/>
                    <a:pt x="866" y="2021"/>
                    <a:pt x="905" y="2021"/>
                  </a:cubicBezTo>
                  <a:cubicBezTo>
                    <a:pt x="1404" y="2021"/>
                    <a:pt x="1846" y="1633"/>
                    <a:pt x="1878" y="1127"/>
                  </a:cubicBezTo>
                  <a:cubicBezTo>
                    <a:pt x="1912" y="547"/>
                    <a:pt x="1536" y="35"/>
                    <a:pt x="99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3"/>
            <p:cNvSpPr/>
            <p:nvPr/>
          </p:nvSpPr>
          <p:spPr>
            <a:xfrm>
              <a:off x="4193000" y="4405200"/>
              <a:ext cx="52925" cy="50600"/>
            </a:xfrm>
            <a:custGeom>
              <a:avLst/>
              <a:gdLst/>
              <a:ahLst/>
              <a:cxnLst/>
              <a:rect l="l" t="t" r="r" b="b"/>
              <a:pathLst>
                <a:path w="2117" h="2024" extrusionOk="0">
                  <a:moveTo>
                    <a:pt x="1041" y="1"/>
                  </a:moveTo>
                  <a:cubicBezTo>
                    <a:pt x="542" y="1"/>
                    <a:pt x="98" y="390"/>
                    <a:pt x="35" y="896"/>
                  </a:cubicBezTo>
                  <a:cubicBezTo>
                    <a:pt x="1" y="1476"/>
                    <a:pt x="376" y="1988"/>
                    <a:pt x="922" y="2022"/>
                  </a:cubicBezTo>
                  <a:cubicBezTo>
                    <a:pt x="947" y="2023"/>
                    <a:pt x="971" y="2024"/>
                    <a:pt x="995" y="2024"/>
                  </a:cubicBezTo>
                  <a:cubicBezTo>
                    <a:pt x="1544" y="2024"/>
                    <a:pt x="2015" y="1657"/>
                    <a:pt x="2048" y="1134"/>
                  </a:cubicBezTo>
                  <a:cubicBezTo>
                    <a:pt x="2116" y="554"/>
                    <a:pt x="1707" y="43"/>
                    <a:pt x="1161" y="8"/>
                  </a:cubicBezTo>
                  <a:cubicBezTo>
                    <a:pt x="1121" y="3"/>
                    <a:pt x="1081" y="1"/>
                    <a:pt x="104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3"/>
            <p:cNvSpPr/>
            <p:nvPr/>
          </p:nvSpPr>
          <p:spPr>
            <a:xfrm>
              <a:off x="4299650" y="4418000"/>
              <a:ext cx="52900" cy="50600"/>
            </a:xfrm>
            <a:custGeom>
              <a:avLst/>
              <a:gdLst/>
              <a:ahLst/>
              <a:cxnLst/>
              <a:rect l="l" t="t" r="r" b="b"/>
              <a:pathLst>
                <a:path w="2116" h="2024" extrusionOk="0">
                  <a:moveTo>
                    <a:pt x="1041" y="1"/>
                  </a:moveTo>
                  <a:cubicBezTo>
                    <a:pt x="542" y="1"/>
                    <a:pt x="97" y="390"/>
                    <a:pt x="34" y="895"/>
                  </a:cubicBezTo>
                  <a:cubicBezTo>
                    <a:pt x="0" y="1476"/>
                    <a:pt x="375" y="1987"/>
                    <a:pt x="921" y="2021"/>
                  </a:cubicBezTo>
                  <a:cubicBezTo>
                    <a:pt x="946" y="2023"/>
                    <a:pt x="970" y="2024"/>
                    <a:pt x="994" y="2024"/>
                  </a:cubicBezTo>
                  <a:cubicBezTo>
                    <a:pt x="1544" y="2024"/>
                    <a:pt x="2015" y="1657"/>
                    <a:pt x="2047" y="1134"/>
                  </a:cubicBezTo>
                  <a:cubicBezTo>
                    <a:pt x="2116" y="554"/>
                    <a:pt x="1706" y="42"/>
                    <a:pt x="1160" y="8"/>
                  </a:cubicBezTo>
                  <a:cubicBezTo>
                    <a:pt x="1120" y="3"/>
                    <a:pt x="1080" y="1"/>
                    <a:pt x="104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3"/>
            <p:cNvSpPr/>
            <p:nvPr/>
          </p:nvSpPr>
          <p:spPr>
            <a:xfrm>
              <a:off x="4406275" y="4430800"/>
              <a:ext cx="52050" cy="50725"/>
            </a:xfrm>
            <a:custGeom>
              <a:avLst/>
              <a:gdLst/>
              <a:ahLst/>
              <a:cxnLst/>
              <a:rect l="l" t="t" r="r" b="b"/>
              <a:pathLst>
                <a:path w="2082" h="2029" extrusionOk="0">
                  <a:moveTo>
                    <a:pt x="1041" y="1"/>
                  </a:moveTo>
                  <a:cubicBezTo>
                    <a:pt x="542" y="1"/>
                    <a:pt x="98" y="389"/>
                    <a:pt x="35" y="895"/>
                  </a:cubicBezTo>
                  <a:cubicBezTo>
                    <a:pt x="0" y="1475"/>
                    <a:pt x="376" y="1987"/>
                    <a:pt x="956" y="2021"/>
                  </a:cubicBezTo>
                  <a:cubicBezTo>
                    <a:pt x="996" y="2026"/>
                    <a:pt x="1036" y="2029"/>
                    <a:pt x="1075" y="2029"/>
                  </a:cubicBezTo>
                  <a:cubicBezTo>
                    <a:pt x="1574" y="2029"/>
                    <a:pt x="2016" y="1640"/>
                    <a:pt x="2048" y="1134"/>
                  </a:cubicBezTo>
                  <a:cubicBezTo>
                    <a:pt x="2082" y="554"/>
                    <a:pt x="1707" y="42"/>
                    <a:pt x="1161" y="8"/>
                  </a:cubicBezTo>
                  <a:cubicBezTo>
                    <a:pt x="1121" y="3"/>
                    <a:pt x="1081" y="1"/>
                    <a:pt x="104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3"/>
            <p:cNvSpPr/>
            <p:nvPr/>
          </p:nvSpPr>
          <p:spPr>
            <a:xfrm>
              <a:off x="4512900" y="4443725"/>
              <a:ext cx="52075" cy="50600"/>
            </a:xfrm>
            <a:custGeom>
              <a:avLst/>
              <a:gdLst/>
              <a:ahLst/>
              <a:cxnLst/>
              <a:rect l="l" t="t" r="r" b="b"/>
              <a:pathLst>
                <a:path w="2083" h="2024" extrusionOk="0">
                  <a:moveTo>
                    <a:pt x="1092" y="1"/>
                  </a:moveTo>
                  <a:cubicBezTo>
                    <a:pt x="573" y="1"/>
                    <a:pt x="100" y="367"/>
                    <a:pt x="35" y="890"/>
                  </a:cubicBezTo>
                  <a:cubicBezTo>
                    <a:pt x="1" y="1470"/>
                    <a:pt x="376" y="1982"/>
                    <a:pt x="956" y="2016"/>
                  </a:cubicBezTo>
                  <a:cubicBezTo>
                    <a:pt x="996" y="2021"/>
                    <a:pt x="1036" y="2024"/>
                    <a:pt x="1076" y="2024"/>
                  </a:cubicBezTo>
                  <a:cubicBezTo>
                    <a:pt x="1575" y="2024"/>
                    <a:pt x="2017" y="1635"/>
                    <a:pt x="2048" y="1129"/>
                  </a:cubicBezTo>
                  <a:cubicBezTo>
                    <a:pt x="2082" y="549"/>
                    <a:pt x="1707" y="37"/>
                    <a:pt x="1161" y="3"/>
                  </a:cubicBezTo>
                  <a:cubicBezTo>
                    <a:pt x="1138" y="1"/>
                    <a:pt x="1115" y="1"/>
                    <a:pt x="1092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3"/>
            <p:cNvSpPr/>
            <p:nvPr/>
          </p:nvSpPr>
          <p:spPr>
            <a:xfrm>
              <a:off x="4619550" y="4456400"/>
              <a:ext cx="52900" cy="50725"/>
            </a:xfrm>
            <a:custGeom>
              <a:avLst/>
              <a:gdLst/>
              <a:ahLst/>
              <a:cxnLst/>
              <a:rect l="l" t="t" r="r" b="b"/>
              <a:pathLst>
                <a:path w="2116" h="2029" extrusionOk="0">
                  <a:moveTo>
                    <a:pt x="1041" y="0"/>
                  </a:moveTo>
                  <a:cubicBezTo>
                    <a:pt x="542" y="0"/>
                    <a:pt x="98" y="389"/>
                    <a:pt x="34" y="895"/>
                  </a:cubicBezTo>
                  <a:cubicBezTo>
                    <a:pt x="0" y="1475"/>
                    <a:pt x="376" y="1987"/>
                    <a:pt x="956" y="2021"/>
                  </a:cubicBezTo>
                  <a:cubicBezTo>
                    <a:pt x="996" y="2026"/>
                    <a:pt x="1036" y="2028"/>
                    <a:pt x="1075" y="2028"/>
                  </a:cubicBezTo>
                  <a:cubicBezTo>
                    <a:pt x="1574" y="2028"/>
                    <a:pt x="2016" y="1640"/>
                    <a:pt x="2048" y="1134"/>
                  </a:cubicBezTo>
                  <a:cubicBezTo>
                    <a:pt x="2116" y="554"/>
                    <a:pt x="1706" y="42"/>
                    <a:pt x="1160" y="8"/>
                  </a:cubicBezTo>
                  <a:cubicBezTo>
                    <a:pt x="1120" y="3"/>
                    <a:pt x="1080" y="0"/>
                    <a:pt x="1041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3"/>
            <p:cNvSpPr/>
            <p:nvPr/>
          </p:nvSpPr>
          <p:spPr>
            <a:xfrm>
              <a:off x="3505425" y="4430775"/>
              <a:ext cx="39275" cy="50575"/>
            </a:xfrm>
            <a:custGeom>
              <a:avLst/>
              <a:gdLst/>
              <a:ahLst/>
              <a:cxnLst/>
              <a:rect l="l" t="t" r="r" b="b"/>
              <a:pathLst>
                <a:path w="1571" h="2023" extrusionOk="0">
                  <a:moveTo>
                    <a:pt x="472" y="0"/>
                  </a:moveTo>
                  <a:cubicBezTo>
                    <a:pt x="305" y="0"/>
                    <a:pt x="141" y="61"/>
                    <a:pt x="1" y="146"/>
                  </a:cubicBezTo>
                  <a:cubicBezTo>
                    <a:pt x="69" y="794"/>
                    <a:pt x="239" y="1408"/>
                    <a:pt x="444" y="2022"/>
                  </a:cubicBezTo>
                  <a:cubicBezTo>
                    <a:pt x="922" y="2022"/>
                    <a:pt x="1400" y="1647"/>
                    <a:pt x="1502" y="1135"/>
                  </a:cubicBezTo>
                  <a:cubicBezTo>
                    <a:pt x="1570" y="555"/>
                    <a:pt x="1161" y="43"/>
                    <a:pt x="581" y="9"/>
                  </a:cubicBezTo>
                  <a:cubicBezTo>
                    <a:pt x="544" y="3"/>
                    <a:pt x="508" y="0"/>
                    <a:pt x="472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3"/>
            <p:cNvSpPr/>
            <p:nvPr/>
          </p:nvSpPr>
          <p:spPr>
            <a:xfrm>
              <a:off x="3598425" y="4443600"/>
              <a:ext cx="52900" cy="50600"/>
            </a:xfrm>
            <a:custGeom>
              <a:avLst/>
              <a:gdLst/>
              <a:ahLst/>
              <a:cxnLst/>
              <a:rect l="l" t="t" r="r" b="b"/>
              <a:pathLst>
                <a:path w="2116" h="2024" extrusionOk="0">
                  <a:moveTo>
                    <a:pt x="1007" y="0"/>
                  </a:moveTo>
                  <a:cubicBezTo>
                    <a:pt x="508" y="0"/>
                    <a:pt x="66" y="389"/>
                    <a:pt x="34" y="895"/>
                  </a:cubicBezTo>
                  <a:cubicBezTo>
                    <a:pt x="0" y="1475"/>
                    <a:pt x="375" y="1987"/>
                    <a:pt x="921" y="2021"/>
                  </a:cubicBezTo>
                  <a:cubicBezTo>
                    <a:pt x="943" y="2023"/>
                    <a:pt x="965" y="2023"/>
                    <a:pt x="986" y="2023"/>
                  </a:cubicBezTo>
                  <a:cubicBezTo>
                    <a:pt x="1476" y="2023"/>
                    <a:pt x="1949" y="1657"/>
                    <a:pt x="2047" y="1134"/>
                  </a:cubicBezTo>
                  <a:cubicBezTo>
                    <a:pt x="2116" y="554"/>
                    <a:pt x="1706" y="42"/>
                    <a:pt x="1126" y="8"/>
                  </a:cubicBezTo>
                  <a:cubicBezTo>
                    <a:pt x="1086" y="3"/>
                    <a:pt x="1046" y="0"/>
                    <a:pt x="1007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3"/>
            <p:cNvSpPr/>
            <p:nvPr/>
          </p:nvSpPr>
          <p:spPr>
            <a:xfrm>
              <a:off x="3705050" y="4456525"/>
              <a:ext cx="52900" cy="50475"/>
            </a:xfrm>
            <a:custGeom>
              <a:avLst/>
              <a:gdLst/>
              <a:ahLst/>
              <a:cxnLst/>
              <a:rect l="l" t="t" r="r" b="b"/>
              <a:pathLst>
                <a:path w="2116" h="2019" extrusionOk="0">
                  <a:moveTo>
                    <a:pt x="1058" y="1"/>
                  </a:moveTo>
                  <a:cubicBezTo>
                    <a:pt x="538" y="1"/>
                    <a:pt x="67" y="367"/>
                    <a:pt x="35" y="890"/>
                  </a:cubicBezTo>
                  <a:cubicBezTo>
                    <a:pt x="0" y="1470"/>
                    <a:pt x="376" y="1982"/>
                    <a:pt x="922" y="2016"/>
                  </a:cubicBezTo>
                  <a:cubicBezTo>
                    <a:pt x="943" y="2017"/>
                    <a:pt x="965" y="2018"/>
                    <a:pt x="986" y="2018"/>
                  </a:cubicBezTo>
                  <a:cubicBezTo>
                    <a:pt x="1476" y="2018"/>
                    <a:pt x="1950" y="1652"/>
                    <a:pt x="2048" y="1129"/>
                  </a:cubicBezTo>
                  <a:cubicBezTo>
                    <a:pt x="2116" y="549"/>
                    <a:pt x="1707" y="37"/>
                    <a:pt x="1126" y="3"/>
                  </a:cubicBezTo>
                  <a:cubicBezTo>
                    <a:pt x="1103" y="1"/>
                    <a:pt x="1080" y="1"/>
                    <a:pt x="105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3"/>
            <p:cNvSpPr/>
            <p:nvPr/>
          </p:nvSpPr>
          <p:spPr>
            <a:xfrm>
              <a:off x="3811675" y="4468150"/>
              <a:ext cx="52075" cy="50925"/>
            </a:xfrm>
            <a:custGeom>
              <a:avLst/>
              <a:gdLst/>
              <a:ahLst/>
              <a:cxnLst/>
              <a:rect l="l" t="t" r="r" b="b"/>
              <a:pathLst>
                <a:path w="2083" h="2037" extrusionOk="0">
                  <a:moveTo>
                    <a:pt x="968" y="1"/>
                  </a:moveTo>
                  <a:cubicBezTo>
                    <a:pt x="485" y="1"/>
                    <a:pt x="66" y="410"/>
                    <a:pt x="35" y="903"/>
                  </a:cubicBezTo>
                  <a:cubicBezTo>
                    <a:pt x="1" y="1449"/>
                    <a:pt x="376" y="1961"/>
                    <a:pt x="922" y="2029"/>
                  </a:cubicBezTo>
                  <a:cubicBezTo>
                    <a:pt x="962" y="2034"/>
                    <a:pt x="1002" y="2036"/>
                    <a:pt x="1041" y="2036"/>
                  </a:cubicBezTo>
                  <a:cubicBezTo>
                    <a:pt x="1541" y="2036"/>
                    <a:pt x="1985" y="1645"/>
                    <a:pt x="2048" y="1107"/>
                  </a:cubicBezTo>
                  <a:cubicBezTo>
                    <a:pt x="2082" y="596"/>
                    <a:pt x="1707" y="84"/>
                    <a:pt x="1127" y="15"/>
                  </a:cubicBezTo>
                  <a:cubicBezTo>
                    <a:pt x="1074" y="6"/>
                    <a:pt x="1021" y="1"/>
                    <a:pt x="96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3"/>
            <p:cNvSpPr/>
            <p:nvPr/>
          </p:nvSpPr>
          <p:spPr>
            <a:xfrm>
              <a:off x="3916600" y="4482000"/>
              <a:ext cx="54625" cy="50575"/>
            </a:xfrm>
            <a:custGeom>
              <a:avLst/>
              <a:gdLst/>
              <a:ahLst/>
              <a:cxnLst/>
              <a:rect l="l" t="t" r="r" b="b"/>
              <a:pathLst>
                <a:path w="2185" h="2023" extrusionOk="0">
                  <a:moveTo>
                    <a:pt x="1076" y="0"/>
                  </a:moveTo>
                  <a:cubicBezTo>
                    <a:pt x="577" y="0"/>
                    <a:pt x="135" y="389"/>
                    <a:pt x="103" y="895"/>
                  </a:cubicBezTo>
                  <a:cubicBezTo>
                    <a:pt x="1" y="1475"/>
                    <a:pt x="444" y="1987"/>
                    <a:pt x="990" y="2021"/>
                  </a:cubicBezTo>
                  <a:cubicBezTo>
                    <a:pt x="1012" y="2022"/>
                    <a:pt x="1034" y="2023"/>
                    <a:pt x="1055" y="2023"/>
                  </a:cubicBezTo>
                  <a:cubicBezTo>
                    <a:pt x="1545" y="2023"/>
                    <a:pt x="2018" y="1656"/>
                    <a:pt x="2117" y="1134"/>
                  </a:cubicBezTo>
                  <a:cubicBezTo>
                    <a:pt x="2185" y="553"/>
                    <a:pt x="1775" y="42"/>
                    <a:pt x="1195" y="7"/>
                  </a:cubicBezTo>
                  <a:cubicBezTo>
                    <a:pt x="1155" y="2"/>
                    <a:pt x="1115" y="0"/>
                    <a:pt x="107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3"/>
            <p:cNvSpPr/>
            <p:nvPr/>
          </p:nvSpPr>
          <p:spPr>
            <a:xfrm>
              <a:off x="4022400" y="4494075"/>
              <a:ext cx="54600" cy="50575"/>
            </a:xfrm>
            <a:custGeom>
              <a:avLst/>
              <a:gdLst/>
              <a:ahLst/>
              <a:cxnLst/>
              <a:rect l="l" t="t" r="r" b="b"/>
              <a:pathLst>
                <a:path w="2184" h="2023" extrusionOk="0">
                  <a:moveTo>
                    <a:pt x="1130" y="0"/>
                  </a:moveTo>
                  <a:cubicBezTo>
                    <a:pt x="640" y="0"/>
                    <a:pt x="168" y="366"/>
                    <a:pt x="102" y="889"/>
                  </a:cubicBezTo>
                  <a:cubicBezTo>
                    <a:pt x="0" y="1435"/>
                    <a:pt x="444" y="1947"/>
                    <a:pt x="990" y="2015"/>
                  </a:cubicBezTo>
                  <a:cubicBezTo>
                    <a:pt x="1030" y="2020"/>
                    <a:pt x="1069" y="2023"/>
                    <a:pt x="1109" y="2023"/>
                  </a:cubicBezTo>
                  <a:cubicBezTo>
                    <a:pt x="1608" y="2023"/>
                    <a:pt x="2050" y="1632"/>
                    <a:pt x="2082" y="1094"/>
                  </a:cubicBezTo>
                  <a:cubicBezTo>
                    <a:pt x="2184" y="548"/>
                    <a:pt x="1740" y="36"/>
                    <a:pt x="1194" y="2"/>
                  </a:cubicBezTo>
                  <a:cubicBezTo>
                    <a:pt x="1173" y="1"/>
                    <a:pt x="1151" y="0"/>
                    <a:pt x="1130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3"/>
            <p:cNvSpPr/>
            <p:nvPr/>
          </p:nvSpPr>
          <p:spPr>
            <a:xfrm>
              <a:off x="4129875" y="4506550"/>
              <a:ext cx="53775" cy="50900"/>
            </a:xfrm>
            <a:custGeom>
              <a:avLst/>
              <a:gdLst/>
              <a:ahLst/>
              <a:cxnLst/>
              <a:rect l="l" t="t" r="r" b="b"/>
              <a:pathLst>
                <a:path w="2151" h="2036" extrusionOk="0">
                  <a:moveTo>
                    <a:pt x="1002" y="0"/>
                  </a:moveTo>
                  <a:cubicBezTo>
                    <a:pt x="519" y="0"/>
                    <a:pt x="100" y="410"/>
                    <a:pt x="69" y="902"/>
                  </a:cubicBezTo>
                  <a:cubicBezTo>
                    <a:pt x="1" y="1448"/>
                    <a:pt x="410" y="1960"/>
                    <a:pt x="956" y="2028"/>
                  </a:cubicBezTo>
                  <a:cubicBezTo>
                    <a:pt x="996" y="2033"/>
                    <a:pt x="1036" y="2036"/>
                    <a:pt x="1075" y="2036"/>
                  </a:cubicBezTo>
                  <a:cubicBezTo>
                    <a:pt x="1574" y="2036"/>
                    <a:pt x="2016" y="1645"/>
                    <a:pt x="2048" y="1107"/>
                  </a:cubicBezTo>
                  <a:cubicBezTo>
                    <a:pt x="2150" y="561"/>
                    <a:pt x="1707" y="49"/>
                    <a:pt x="1161" y="15"/>
                  </a:cubicBezTo>
                  <a:cubicBezTo>
                    <a:pt x="1107" y="5"/>
                    <a:pt x="1055" y="0"/>
                    <a:pt x="1002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3"/>
            <p:cNvSpPr/>
            <p:nvPr/>
          </p:nvSpPr>
          <p:spPr>
            <a:xfrm>
              <a:off x="4236500" y="4519350"/>
              <a:ext cx="53775" cy="50900"/>
            </a:xfrm>
            <a:custGeom>
              <a:avLst/>
              <a:gdLst/>
              <a:ahLst/>
              <a:cxnLst/>
              <a:rect l="l" t="t" r="r" b="b"/>
              <a:pathLst>
                <a:path w="2151" h="2036" extrusionOk="0">
                  <a:moveTo>
                    <a:pt x="1003" y="0"/>
                  </a:moveTo>
                  <a:cubicBezTo>
                    <a:pt x="520" y="0"/>
                    <a:pt x="100" y="409"/>
                    <a:pt x="69" y="902"/>
                  </a:cubicBezTo>
                  <a:cubicBezTo>
                    <a:pt x="1" y="1448"/>
                    <a:pt x="410" y="1960"/>
                    <a:pt x="956" y="2028"/>
                  </a:cubicBezTo>
                  <a:cubicBezTo>
                    <a:pt x="996" y="2033"/>
                    <a:pt x="1036" y="2036"/>
                    <a:pt x="1076" y="2036"/>
                  </a:cubicBezTo>
                  <a:cubicBezTo>
                    <a:pt x="1575" y="2036"/>
                    <a:pt x="2017" y="1644"/>
                    <a:pt x="2048" y="1107"/>
                  </a:cubicBezTo>
                  <a:cubicBezTo>
                    <a:pt x="2151" y="561"/>
                    <a:pt x="1707" y="49"/>
                    <a:pt x="1161" y="15"/>
                  </a:cubicBezTo>
                  <a:cubicBezTo>
                    <a:pt x="1108" y="5"/>
                    <a:pt x="1055" y="0"/>
                    <a:pt x="1003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3"/>
            <p:cNvSpPr/>
            <p:nvPr/>
          </p:nvSpPr>
          <p:spPr>
            <a:xfrm>
              <a:off x="4342300" y="4533175"/>
              <a:ext cx="54625" cy="50600"/>
            </a:xfrm>
            <a:custGeom>
              <a:avLst/>
              <a:gdLst/>
              <a:ahLst/>
              <a:cxnLst/>
              <a:rect l="l" t="t" r="r" b="b"/>
              <a:pathLst>
                <a:path w="2185" h="2024" extrusionOk="0">
                  <a:moveTo>
                    <a:pt x="1075" y="0"/>
                  </a:moveTo>
                  <a:cubicBezTo>
                    <a:pt x="576" y="0"/>
                    <a:pt x="134" y="389"/>
                    <a:pt x="103" y="895"/>
                  </a:cubicBezTo>
                  <a:cubicBezTo>
                    <a:pt x="0" y="1475"/>
                    <a:pt x="444" y="1987"/>
                    <a:pt x="990" y="2021"/>
                  </a:cubicBezTo>
                  <a:cubicBezTo>
                    <a:pt x="1013" y="2023"/>
                    <a:pt x="1036" y="2023"/>
                    <a:pt x="1059" y="2023"/>
                  </a:cubicBezTo>
                  <a:cubicBezTo>
                    <a:pt x="1578" y="2023"/>
                    <a:pt x="2049" y="1657"/>
                    <a:pt x="2082" y="1134"/>
                  </a:cubicBezTo>
                  <a:cubicBezTo>
                    <a:pt x="2184" y="554"/>
                    <a:pt x="1741" y="42"/>
                    <a:pt x="1195" y="8"/>
                  </a:cubicBezTo>
                  <a:cubicBezTo>
                    <a:pt x="1154" y="3"/>
                    <a:pt x="1115" y="0"/>
                    <a:pt x="107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33"/>
            <p:cNvSpPr/>
            <p:nvPr/>
          </p:nvSpPr>
          <p:spPr>
            <a:xfrm>
              <a:off x="4448925" y="4545975"/>
              <a:ext cx="54625" cy="50600"/>
            </a:xfrm>
            <a:custGeom>
              <a:avLst/>
              <a:gdLst/>
              <a:ahLst/>
              <a:cxnLst/>
              <a:rect l="l" t="t" r="r" b="b"/>
              <a:pathLst>
                <a:path w="2185" h="2024" extrusionOk="0">
                  <a:moveTo>
                    <a:pt x="1075" y="0"/>
                  </a:moveTo>
                  <a:cubicBezTo>
                    <a:pt x="576" y="0"/>
                    <a:pt x="135" y="389"/>
                    <a:pt x="103" y="895"/>
                  </a:cubicBezTo>
                  <a:cubicBezTo>
                    <a:pt x="1" y="1475"/>
                    <a:pt x="444" y="1987"/>
                    <a:pt x="990" y="2021"/>
                  </a:cubicBezTo>
                  <a:cubicBezTo>
                    <a:pt x="1013" y="2022"/>
                    <a:pt x="1036" y="2023"/>
                    <a:pt x="1059" y="2023"/>
                  </a:cubicBezTo>
                  <a:cubicBezTo>
                    <a:pt x="1578" y="2023"/>
                    <a:pt x="2049" y="1657"/>
                    <a:pt x="2082" y="1134"/>
                  </a:cubicBezTo>
                  <a:cubicBezTo>
                    <a:pt x="2184" y="554"/>
                    <a:pt x="1741" y="42"/>
                    <a:pt x="1195" y="8"/>
                  </a:cubicBezTo>
                  <a:cubicBezTo>
                    <a:pt x="1155" y="3"/>
                    <a:pt x="1115" y="0"/>
                    <a:pt x="107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33"/>
            <p:cNvSpPr/>
            <p:nvPr/>
          </p:nvSpPr>
          <p:spPr>
            <a:xfrm>
              <a:off x="4555550" y="4558050"/>
              <a:ext cx="54625" cy="50600"/>
            </a:xfrm>
            <a:custGeom>
              <a:avLst/>
              <a:gdLst/>
              <a:ahLst/>
              <a:cxnLst/>
              <a:rect l="l" t="t" r="r" b="b"/>
              <a:pathLst>
                <a:path w="2185" h="2024" extrusionOk="0">
                  <a:moveTo>
                    <a:pt x="1131" y="0"/>
                  </a:moveTo>
                  <a:cubicBezTo>
                    <a:pt x="641" y="0"/>
                    <a:pt x="169" y="367"/>
                    <a:pt x="103" y="890"/>
                  </a:cubicBezTo>
                  <a:cubicBezTo>
                    <a:pt x="1" y="1436"/>
                    <a:pt x="445" y="1947"/>
                    <a:pt x="991" y="2016"/>
                  </a:cubicBezTo>
                  <a:cubicBezTo>
                    <a:pt x="1030" y="2021"/>
                    <a:pt x="1070" y="2023"/>
                    <a:pt x="1110" y="2023"/>
                  </a:cubicBezTo>
                  <a:cubicBezTo>
                    <a:pt x="1609" y="2023"/>
                    <a:pt x="2051" y="1632"/>
                    <a:pt x="2082" y="1094"/>
                  </a:cubicBezTo>
                  <a:cubicBezTo>
                    <a:pt x="2185" y="548"/>
                    <a:pt x="1741" y="37"/>
                    <a:pt x="1195" y="2"/>
                  </a:cubicBezTo>
                  <a:cubicBezTo>
                    <a:pt x="1174" y="1"/>
                    <a:pt x="1152" y="0"/>
                    <a:pt x="1131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33"/>
            <p:cNvSpPr/>
            <p:nvPr/>
          </p:nvSpPr>
          <p:spPr>
            <a:xfrm>
              <a:off x="3537000" y="4527800"/>
              <a:ext cx="46075" cy="49950"/>
            </a:xfrm>
            <a:custGeom>
              <a:avLst/>
              <a:gdLst/>
              <a:ahLst/>
              <a:cxnLst/>
              <a:rect l="l" t="t" r="r" b="b"/>
              <a:pathLst>
                <a:path w="1843" h="1998" extrusionOk="0">
                  <a:moveTo>
                    <a:pt x="678" y="0"/>
                  </a:moveTo>
                  <a:cubicBezTo>
                    <a:pt x="416" y="0"/>
                    <a:pt x="197" y="123"/>
                    <a:pt x="0" y="291"/>
                  </a:cubicBezTo>
                  <a:cubicBezTo>
                    <a:pt x="273" y="871"/>
                    <a:pt x="580" y="1451"/>
                    <a:pt x="921" y="1997"/>
                  </a:cubicBezTo>
                  <a:cubicBezTo>
                    <a:pt x="1331" y="1895"/>
                    <a:pt x="1672" y="1554"/>
                    <a:pt x="1775" y="1110"/>
                  </a:cubicBezTo>
                  <a:cubicBezTo>
                    <a:pt x="1843" y="564"/>
                    <a:pt x="1433" y="52"/>
                    <a:pt x="853" y="18"/>
                  </a:cubicBezTo>
                  <a:cubicBezTo>
                    <a:pt x="793" y="6"/>
                    <a:pt x="734" y="0"/>
                    <a:pt x="678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33"/>
            <p:cNvSpPr/>
            <p:nvPr/>
          </p:nvSpPr>
          <p:spPr>
            <a:xfrm>
              <a:off x="3635100" y="4540675"/>
              <a:ext cx="54625" cy="50775"/>
            </a:xfrm>
            <a:custGeom>
              <a:avLst/>
              <a:gdLst/>
              <a:ahLst/>
              <a:cxnLst/>
              <a:rect l="l" t="t" r="r" b="b"/>
              <a:pathLst>
                <a:path w="2185" h="2031" extrusionOk="0">
                  <a:moveTo>
                    <a:pt x="1036" y="0"/>
                  </a:moveTo>
                  <a:cubicBezTo>
                    <a:pt x="553" y="0"/>
                    <a:pt x="133" y="409"/>
                    <a:pt x="103" y="902"/>
                  </a:cubicBezTo>
                  <a:cubicBezTo>
                    <a:pt x="0" y="1448"/>
                    <a:pt x="444" y="1960"/>
                    <a:pt x="990" y="2028"/>
                  </a:cubicBezTo>
                  <a:cubicBezTo>
                    <a:pt x="1011" y="2030"/>
                    <a:pt x="1033" y="2030"/>
                    <a:pt x="1054" y="2030"/>
                  </a:cubicBezTo>
                  <a:cubicBezTo>
                    <a:pt x="1544" y="2030"/>
                    <a:pt x="2018" y="1663"/>
                    <a:pt x="2116" y="1107"/>
                  </a:cubicBezTo>
                  <a:cubicBezTo>
                    <a:pt x="2184" y="561"/>
                    <a:pt x="1775" y="49"/>
                    <a:pt x="1195" y="15"/>
                  </a:cubicBezTo>
                  <a:cubicBezTo>
                    <a:pt x="1141" y="5"/>
                    <a:pt x="1088" y="0"/>
                    <a:pt x="103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33"/>
            <p:cNvSpPr/>
            <p:nvPr/>
          </p:nvSpPr>
          <p:spPr>
            <a:xfrm>
              <a:off x="3741725" y="4553475"/>
              <a:ext cx="54625" cy="50775"/>
            </a:xfrm>
            <a:custGeom>
              <a:avLst/>
              <a:gdLst/>
              <a:ahLst/>
              <a:cxnLst/>
              <a:rect l="l" t="t" r="r" b="b"/>
              <a:pathLst>
                <a:path w="2185" h="2031" extrusionOk="0">
                  <a:moveTo>
                    <a:pt x="1036" y="0"/>
                  </a:moveTo>
                  <a:cubicBezTo>
                    <a:pt x="554" y="0"/>
                    <a:pt x="134" y="409"/>
                    <a:pt x="103" y="902"/>
                  </a:cubicBezTo>
                  <a:cubicBezTo>
                    <a:pt x="1" y="1448"/>
                    <a:pt x="444" y="1960"/>
                    <a:pt x="990" y="2028"/>
                  </a:cubicBezTo>
                  <a:cubicBezTo>
                    <a:pt x="1012" y="2030"/>
                    <a:pt x="1033" y="2030"/>
                    <a:pt x="1055" y="2030"/>
                  </a:cubicBezTo>
                  <a:cubicBezTo>
                    <a:pt x="1544" y="2030"/>
                    <a:pt x="2018" y="1662"/>
                    <a:pt x="2116" y="1107"/>
                  </a:cubicBezTo>
                  <a:cubicBezTo>
                    <a:pt x="2185" y="561"/>
                    <a:pt x="1775" y="49"/>
                    <a:pt x="1195" y="15"/>
                  </a:cubicBezTo>
                  <a:cubicBezTo>
                    <a:pt x="1142" y="5"/>
                    <a:pt x="1089" y="0"/>
                    <a:pt x="103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33"/>
            <p:cNvSpPr/>
            <p:nvPr/>
          </p:nvSpPr>
          <p:spPr>
            <a:xfrm>
              <a:off x="3848375" y="4566250"/>
              <a:ext cx="54600" cy="50800"/>
            </a:xfrm>
            <a:custGeom>
              <a:avLst/>
              <a:gdLst/>
              <a:ahLst/>
              <a:cxnLst/>
              <a:rect l="l" t="t" r="r" b="b"/>
              <a:pathLst>
                <a:path w="2184" h="2032" extrusionOk="0">
                  <a:moveTo>
                    <a:pt x="1036" y="1"/>
                  </a:moveTo>
                  <a:cubicBezTo>
                    <a:pt x="553" y="1"/>
                    <a:pt x="133" y="410"/>
                    <a:pt x="102" y="903"/>
                  </a:cubicBezTo>
                  <a:cubicBezTo>
                    <a:pt x="0" y="1449"/>
                    <a:pt x="444" y="1961"/>
                    <a:pt x="990" y="2029"/>
                  </a:cubicBezTo>
                  <a:cubicBezTo>
                    <a:pt x="1011" y="2030"/>
                    <a:pt x="1033" y="2031"/>
                    <a:pt x="1054" y="2031"/>
                  </a:cubicBezTo>
                  <a:cubicBezTo>
                    <a:pt x="1544" y="2031"/>
                    <a:pt x="2018" y="1663"/>
                    <a:pt x="2116" y="1108"/>
                  </a:cubicBezTo>
                  <a:cubicBezTo>
                    <a:pt x="2184" y="562"/>
                    <a:pt x="1774" y="50"/>
                    <a:pt x="1194" y="16"/>
                  </a:cubicBezTo>
                  <a:cubicBezTo>
                    <a:pt x="1141" y="6"/>
                    <a:pt x="1088" y="1"/>
                    <a:pt x="103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33"/>
            <p:cNvSpPr/>
            <p:nvPr/>
          </p:nvSpPr>
          <p:spPr>
            <a:xfrm>
              <a:off x="3955000" y="4577525"/>
              <a:ext cx="53775" cy="50925"/>
            </a:xfrm>
            <a:custGeom>
              <a:avLst/>
              <a:gdLst/>
              <a:ahLst/>
              <a:cxnLst/>
              <a:rect l="l" t="t" r="r" b="b"/>
              <a:pathLst>
                <a:path w="2151" h="2037" extrusionOk="0">
                  <a:moveTo>
                    <a:pt x="1042" y="1"/>
                  </a:moveTo>
                  <a:cubicBezTo>
                    <a:pt x="542" y="1"/>
                    <a:pt x="100" y="392"/>
                    <a:pt x="69" y="930"/>
                  </a:cubicBezTo>
                  <a:cubicBezTo>
                    <a:pt x="0" y="1476"/>
                    <a:pt x="410" y="1987"/>
                    <a:pt x="956" y="2022"/>
                  </a:cubicBezTo>
                  <a:cubicBezTo>
                    <a:pt x="1009" y="2032"/>
                    <a:pt x="1062" y="2036"/>
                    <a:pt x="1114" y="2036"/>
                  </a:cubicBezTo>
                  <a:cubicBezTo>
                    <a:pt x="1597" y="2036"/>
                    <a:pt x="2017" y="1627"/>
                    <a:pt x="2048" y="1134"/>
                  </a:cubicBezTo>
                  <a:cubicBezTo>
                    <a:pt x="2150" y="588"/>
                    <a:pt x="1707" y="76"/>
                    <a:pt x="1161" y="8"/>
                  </a:cubicBezTo>
                  <a:cubicBezTo>
                    <a:pt x="1121" y="3"/>
                    <a:pt x="1081" y="1"/>
                    <a:pt x="1042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33"/>
            <p:cNvSpPr/>
            <p:nvPr/>
          </p:nvSpPr>
          <p:spPr>
            <a:xfrm>
              <a:off x="4060775" y="4591175"/>
              <a:ext cx="54625" cy="50075"/>
            </a:xfrm>
            <a:custGeom>
              <a:avLst/>
              <a:gdLst/>
              <a:ahLst/>
              <a:cxnLst/>
              <a:rect l="l" t="t" r="r" b="b"/>
              <a:pathLst>
                <a:path w="2185" h="2003" extrusionOk="0">
                  <a:moveTo>
                    <a:pt x="1083" y="1"/>
                  </a:moveTo>
                  <a:cubicBezTo>
                    <a:pt x="610" y="1"/>
                    <a:pt x="166" y="390"/>
                    <a:pt x="103" y="895"/>
                  </a:cubicBezTo>
                  <a:cubicBezTo>
                    <a:pt x="1" y="1441"/>
                    <a:pt x="444" y="1953"/>
                    <a:pt x="990" y="1987"/>
                  </a:cubicBezTo>
                  <a:cubicBezTo>
                    <a:pt x="1044" y="1997"/>
                    <a:pt x="1096" y="2002"/>
                    <a:pt x="1149" y="2002"/>
                  </a:cubicBezTo>
                  <a:cubicBezTo>
                    <a:pt x="1632" y="2002"/>
                    <a:pt x="2051" y="1593"/>
                    <a:pt x="2082" y="1100"/>
                  </a:cubicBezTo>
                  <a:cubicBezTo>
                    <a:pt x="2185" y="554"/>
                    <a:pt x="1741" y="42"/>
                    <a:pt x="1195" y="8"/>
                  </a:cubicBezTo>
                  <a:cubicBezTo>
                    <a:pt x="1157" y="3"/>
                    <a:pt x="1120" y="1"/>
                    <a:pt x="108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33"/>
            <p:cNvSpPr/>
            <p:nvPr/>
          </p:nvSpPr>
          <p:spPr>
            <a:xfrm>
              <a:off x="4168275" y="4604650"/>
              <a:ext cx="54625" cy="50775"/>
            </a:xfrm>
            <a:custGeom>
              <a:avLst/>
              <a:gdLst/>
              <a:ahLst/>
              <a:cxnLst/>
              <a:rect l="l" t="t" r="r" b="b"/>
              <a:pathLst>
                <a:path w="2185" h="2031" extrusionOk="0">
                  <a:moveTo>
                    <a:pt x="1036" y="0"/>
                  </a:moveTo>
                  <a:cubicBezTo>
                    <a:pt x="553" y="0"/>
                    <a:pt x="133" y="410"/>
                    <a:pt x="103" y="902"/>
                  </a:cubicBezTo>
                  <a:cubicBezTo>
                    <a:pt x="0" y="1448"/>
                    <a:pt x="444" y="1960"/>
                    <a:pt x="990" y="2028"/>
                  </a:cubicBezTo>
                  <a:cubicBezTo>
                    <a:pt x="1011" y="2030"/>
                    <a:pt x="1033" y="2031"/>
                    <a:pt x="1054" y="2031"/>
                  </a:cubicBezTo>
                  <a:cubicBezTo>
                    <a:pt x="1544" y="2031"/>
                    <a:pt x="2016" y="1663"/>
                    <a:pt x="2082" y="1107"/>
                  </a:cubicBezTo>
                  <a:cubicBezTo>
                    <a:pt x="2184" y="561"/>
                    <a:pt x="1740" y="49"/>
                    <a:pt x="1194" y="15"/>
                  </a:cubicBezTo>
                  <a:cubicBezTo>
                    <a:pt x="1141" y="5"/>
                    <a:pt x="1088" y="0"/>
                    <a:pt x="103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33"/>
            <p:cNvSpPr/>
            <p:nvPr/>
          </p:nvSpPr>
          <p:spPr>
            <a:xfrm>
              <a:off x="4274900" y="4617450"/>
              <a:ext cx="54625" cy="50775"/>
            </a:xfrm>
            <a:custGeom>
              <a:avLst/>
              <a:gdLst/>
              <a:ahLst/>
              <a:cxnLst/>
              <a:rect l="l" t="t" r="r" b="b"/>
              <a:pathLst>
                <a:path w="2185" h="2031" extrusionOk="0">
                  <a:moveTo>
                    <a:pt x="1036" y="0"/>
                  </a:moveTo>
                  <a:cubicBezTo>
                    <a:pt x="553" y="0"/>
                    <a:pt x="134" y="410"/>
                    <a:pt x="103" y="902"/>
                  </a:cubicBezTo>
                  <a:cubicBezTo>
                    <a:pt x="1" y="1448"/>
                    <a:pt x="444" y="1960"/>
                    <a:pt x="990" y="2028"/>
                  </a:cubicBezTo>
                  <a:cubicBezTo>
                    <a:pt x="1012" y="2030"/>
                    <a:pt x="1033" y="2030"/>
                    <a:pt x="1055" y="2030"/>
                  </a:cubicBezTo>
                  <a:cubicBezTo>
                    <a:pt x="1544" y="2030"/>
                    <a:pt x="2017" y="1663"/>
                    <a:pt x="2082" y="1107"/>
                  </a:cubicBezTo>
                  <a:cubicBezTo>
                    <a:pt x="2184" y="561"/>
                    <a:pt x="1741" y="49"/>
                    <a:pt x="1195" y="15"/>
                  </a:cubicBezTo>
                  <a:cubicBezTo>
                    <a:pt x="1142" y="5"/>
                    <a:pt x="1089" y="0"/>
                    <a:pt x="103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33"/>
            <p:cNvSpPr/>
            <p:nvPr/>
          </p:nvSpPr>
          <p:spPr>
            <a:xfrm>
              <a:off x="4381525" y="4630425"/>
              <a:ext cx="53775" cy="50600"/>
            </a:xfrm>
            <a:custGeom>
              <a:avLst/>
              <a:gdLst/>
              <a:ahLst/>
              <a:cxnLst/>
              <a:rect l="l" t="t" r="r" b="b"/>
              <a:pathLst>
                <a:path w="2151" h="2024" extrusionOk="0">
                  <a:moveTo>
                    <a:pt x="1076" y="0"/>
                  </a:moveTo>
                  <a:cubicBezTo>
                    <a:pt x="577" y="0"/>
                    <a:pt x="135" y="389"/>
                    <a:pt x="103" y="895"/>
                  </a:cubicBezTo>
                  <a:cubicBezTo>
                    <a:pt x="1" y="1441"/>
                    <a:pt x="444" y="1953"/>
                    <a:pt x="990" y="2021"/>
                  </a:cubicBezTo>
                  <a:cubicBezTo>
                    <a:pt x="1012" y="2023"/>
                    <a:pt x="1034" y="2023"/>
                    <a:pt x="1055" y="2023"/>
                  </a:cubicBezTo>
                  <a:cubicBezTo>
                    <a:pt x="1545" y="2023"/>
                    <a:pt x="2018" y="1655"/>
                    <a:pt x="2117" y="1100"/>
                  </a:cubicBezTo>
                  <a:cubicBezTo>
                    <a:pt x="2151" y="554"/>
                    <a:pt x="1741" y="42"/>
                    <a:pt x="1195" y="8"/>
                  </a:cubicBezTo>
                  <a:cubicBezTo>
                    <a:pt x="1155" y="3"/>
                    <a:pt x="1115" y="0"/>
                    <a:pt x="107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33"/>
            <p:cNvSpPr/>
            <p:nvPr/>
          </p:nvSpPr>
          <p:spPr>
            <a:xfrm>
              <a:off x="4489875" y="4642175"/>
              <a:ext cx="52050" cy="50250"/>
            </a:xfrm>
            <a:custGeom>
              <a:avLst/>
              <a:gdLst/>
              <a:ahLst/>
              <a:cxnLst/>
              <a:rect l="l" t="t" r="r" b="b"/>
              <a:pathLst>
                <a:path w="2082" h="2010" extrusionOk="0">
                  <a:moveTo>
                    <a:pt x="968" y="1"/>
                  </a:moveTo>
                  <a:cubicBezTo>
                    <a:pt x="485" y="1"/>
                    <a:pt x="65" y="410"/>
                    <a:pt x="35" y="903"/>
                  </a:cubicBezTo>
                  <a:cubicBezTo>
                    <a:pt x="1" y="1449"/>
                    <a:pt x="376" y="1961"/>
                    <a:pt x="922" y="1995"/>
                  </a:cubicBezTo>
                  <a:cubicBezTo>
                    <a:pt x="975" y="2005"/>
                    <a:pt x="1028" y="2010"/>
                    <a:pt x="1080" y="2010"/>
                  </a:cubicBezTo>
                  <a:cubicBezTo>
                    <a:pt x="1563" y="2010"/>
                    <a:pt x="1986" y="1600"/>
                    <a:pt x="2048" y="1108"/>
                  </a:cubicBezTo>
                  <a:cubicBezTo>
                    <a:pt x="2082" y="596"/>
                    <a:pt x="1707" y="84"/>
                    <a:pt x="1127" y="16"/>
                  </a:cubicBezTo>
                  <a:cubicBezTo>
                    <a:pt x="1073" y="6"/>
                    <a:pt x="1020" y="1"/>
                    <a:pt x="96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33"/>
            <p:cNvSpPr/>
            <p:nvPr/>
          </p:nvSpPr>
          <p:spPr>
            <a:xfrm>
              <a:off x="3603525" y="4642550"/>
              <a:ext cx="22200" cy="26475"/>
            </a:xfrm>
            <a:custGeom>
              <a:avLst/>
              <a:gdLst/>
              <a:ahLst/>
              <a:cxnLst/>
              <a:rect l="l" t="t" r="r" b="b"/>
              <a:pathLst>
                <a:path w="888" h="1059" extrusionOk="0">
                  <a:moveTo>
                    <a:pt x="1" y="1"/>
                  </a:moveTo>
                  <a:lnTo>
                    <a:pt x="1" y="1"/>
                  </a:lnTo>
                  <a:cubicBezTo>
                    <a:pt x="240" y="376"/>
                    <a:pt x="547" y="717"/>
                    <a:pt x="854" y="1058"/>
                  </a:cubicBezTo>
                  <a:cubicBezTo>
                    <a:pt x="888" y="547"/>
                    <a:pt x="547" y="69"/>
                    <a:pt x="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33"/>
            <p:cNvSpPr/>
            <p:nvPr/>
          </p:nvSpPr>
          <p:spPr>
            <a:xfrm>
              <a:off x="3681150" y="4654975"/>
              <a:ext cx="52075" cy="50250"/>
            </a:xfrm>
            <a:custGeom>
              <a:avLst/>
              <a:gdLst/>
              <a:ahLst/>
              <a:cxnLst/>
              <a:rect l="l" t="t" r="r" b="b"/>
              <a:pathLst>
                <a:path w="2083" h="2010" extrusionOk="0">
                  <a:moveTo>
                    <a:pt x="1003" y="1"/>
                  </a:moveTo>
                  <a:cubicBezTo>
                    <a:pt x="519" y="1"/>
                    <a:pt x="97" y="410"/>
                    <a:pt x="35" y="903"/>
                  </a:cubicBezTo>
                  <a:cubicBezTo>
                    <a:pt x="1" y="1449"/>
                    <a:pt x="376" y="1960"/>
                    <a:pt x="956" y="1995"/>
                  </a:cubicBezTo>
                  <a:cubicBezTo>
                    <a:pt x="1010" y="2005"/>
                    <a:pt x="1063" y="2009"/>
                    <a:pt x="1115" y="2009"/>
                  </a:cubicBezTo>
                  <a:cubicBezTo>
                    <a:pt x="1598" y="2009"/>
                    <a:pt x="2018" y="1600"/>
                    <a:pt x="2048" y="1107"/>
                  </a:cubicBezTo>
                  <a:cubicBezTo>
                    <a:pt x="2082" y="561"/>
                    <a:pt x="1707" y="50"/>
                    <a:pt x="1161" y="15"/>
                  </a:cubicBezTo>
                  <a:cubicBezTo>
                    <a:pt x="1108" y="5"/>
                    <a:pt x="1055" y="1"/>
                    <a:pt x="100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33"/>
            <p:cNvSpPr/>
            <p:nvPr/>
          </p:nvSpPr>
          <p:spPr>
            <a:xfrm>
              <a:off x="3786950" y="4667775"/>
              <a:ext cx="52900" cy="50050"/>
            </a:xfrm>
            <a:custGeom>
              <a:avLst/>
              <a:gdLst/>
              <a:ahLst/>
              <a:cxnLst/>
              <a:rect l="l" t="t" r="r" b="b"/>
              <a:pathLst>
                <a:path w="2116" h="2002" extrusionOk="0">
                  <a:moveTo>
                    <a:pt x="993" y="1"/>
                  </a:moveTo>
                  <a:cubicBezTo>
                    <a:pt x="485" y="1"/>
                    <a:pt x="65" y="410"/>
                    <a:pt x="34" y="903"/>
                  </a:cubicBezTo>
                  <a:cubicBezTo>
                    <a:pt x="0" y="1448"/>
                    <a:pt x="376" y="1960"/>
                    <a:pt x="922" y="1994"/>
                  </a:cubicBezTo>
                  <a:cubicBezTo>
                    <a:pt x="964" y="1999"/>
                    <a:pt x="1006" y="2002"/>
                    <a:pt x="1048" y="2002"/>
                  </a:cubicBezTo>
                  <a:cubicBezTo>
                    <a:pt x="1574" y="2002"/>
                    <a:pt x="2016" y="1613"/>
                    <a:pt x="2048" y="1107"/>
                  </a:cubicBezTo>
                  <a:cubicBezTo>
                    <a:pt x="2116" y="561"/>
                    <a:pt x="1706" y="49"/>
                    <a:pt x="1160" y="15"/>
                  </a:cubicBezTo>
                  <a:cubicBezTo>
                    <a:pt x="1104" y="5"/>
                    <a:pt x="1048" y="1"/>
                    <a:pt x="99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33"/>
            <p:cNvSpPr/>
            <p:nvPr/>
          </p:nvSpPr>
          <p:spPr>
            <a:xfrm>
              <a:off x="3893575" y="4680575"/>
              <a:ext cx="52925" cy="50050"/>
            </a:xfrm>
            <a:custGeom>
              <a:avLst/>
              <a:gdLst/>
              <a:ahLst/>
              <a:cxnLst/>
              <a:rect l="l" t="t" r="r" b="b"/>
              <a:pathLst>
                <a:path w="2117" h="2002" extrusionOk="0">
                  <a:moveTo>
                    <a:pt x="993" y="0"/>
                  </a:moveTo>
                  <a:cubicBezTo>
                    <a:pt x="485" y="0"/>
                    <a:pt x="65" y="410"/>
                    <a:pt x="35" y="902"/>
                  </a:cubicBezTo>
                  <a:cubicBezTo>
                    <a:pt x="1" y="1448"/>
                    <a:pt x="376" y="1960"/>
                    <a:pt x="922" y="1994"/>
                  </a:cubicBezTo>
                  <a:cubicBezTo>
                    <a:pt x="964" y="1999"/>
                    <a:pt x="1007" y="2002"/>
                    <a:pt x="1048" y="2002"/>
                  </a:cubicBezTo>
                  <a:cubicBezTo>
                    <a:pt x="1574" y="2002"/>
                    <a:pt x="2016" y="1613"/>
                    <a:pt x="2048" y="1107"/>
                  </a:cubicBezTo>
                  <a:cubicBezTo>
                    <a:pt x="2116" y="561"/>
                    <a:pt x="1707" y="49"/>
                    <a:pt x="1161" y="15"/>
                  </a:cubicBezTo>
                  <a:cubicBezTo>
                    <a:pt x="1104" y="5"/>
                    <a:pt x="1048" y="0"/>
                    <a:pt x="993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33"/>
            <p:cNvSpPr/>
            <p:nvPr/>
          </p:nvSpPr>
          <p:spPr>
            <a:xfrm>
              <a:off x="4000200" y="4692700"/>
              <a:ext cx="52075" cy="50725"/>
            </a:xfrm>
            <a:custGeom>
              <a:avLst/>
              <a:gdLst/>
              <a:ahLst/>
              <a:cxnLst/>
              <a:rect l="l" t="t" r="r" b="b"/>
              <a:pathLst>
                <a:path w="2083" h="2029" extrusionOk="0">
                  <a:moveTo>
                    <a:pt x="1043" y="1"/>
                  </a:moveTo>
                  <a:cubicBezTo>
                    <a:pt x="513" y="1"/>
                    <a:pt x="67" y="421"/>
                    <a:pt x="35" y="929"/>
                  </a:cubicBezTo>
                  <a:cubicBezTo>
                    <a:pt x="1" y="1475"/>
                    <a:pt x="376" y="1987"/>
                    <a:pt x="922" y="2021"/>
                  </a:cubicBezTo>
                  <a:cubicBezTo>
                    <a:pt x="965" y="2026"/>
                    <a:pt x="1007" y="2029"/>
                    <a:pt x="1048" y="2029"/>
                  </a:cubicBezTo>
                  <a:cubicBezTo>
                    <a:pt x="1570" y="2029"/>
                    <a:pt x="1985" y="1640"/>
                    <a:pt x="2048" y="1134"/>
                  </a:cubicBezTo>
                  <a:cubicBezTo>
                    <a:pt x="2082" y="588"/>
                    <a:pt x="1707" y="76"/>
                    <a:pt x="1161" y="8"/>
                  </a:cubicBezTo>
                  <a:cubicBezTo>
                    <a:pt x="1121" y="3"/>
                    <a:pt x="1082" y="1"/>
                    <a:pt x="104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33"/>
            <p:cNvSpPr/>
            <p:nvPr/>
          </p:nvSpPr>
          <p:spPr>
            <a:xfrm>
              <a:off x="4106850" y="4706175"/>
              <a:ext cx="52050" cy="50050"/>
            </a:xfrm>
            <a:custGeom>
              <a:avLst/>
              <a:gdLst/>
              <a:ahLst/>
              <a:cxnLst/>
              <a:rect l="l" t="t" r="r" b="b"/>
              <a:pathLst>
                <a:path w="2082" h="2002" extrusionOk="0">
                  <a:moveTo>
                    <a:pt x="993" y="0"/>
                  </a:moveTo>
                  <a:cubicBezTo>
                    <a:pt x="485" y="0"/>
                    <a:pt x="65" y="409"/>
                    <a:pt x="34" y="902"/>
                  </a:cubicBezTo>
                  <a:cubicBezTo>
                    <a:pt x="0" y="1448"/>
                    <a:pt x="376" y="1960"/>
                    <a:pt x="922" y="1994"/>
                  </a:cubicBezTo>
                  <a:cubicBezTo>
                    <a:pt x="964" y="1999"/>
                    <a:pt x="1006" y="2001"/>
                    <a:pt x="1047" y="2001"/>
                  </a:cubicBezTo>
                  <a:cubicBezTo>
                    <a:pt x="1570" y="2001"/>
                    <a:pt x="1984" y="1613"/>
                    <a:pt x="2048" y="1107"/>
                  </a:cubicBezTo>
                  <a:cubicBezTo>
                    <a:pt x="2082" y="561"/>
                    <a:pt x="1706" y="49"/>
                    <a:pt x="1160" y="15"/>
                  </a:cubicBezTo>
                  <a:cubicBezTo>
                    <a:pt x="1104" y="5"/>
                    <a:pt x="1048" y="0"/>
                    <a:pt x="993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33"/>
            <p:cNvSpPr/>
            <p:nvPr/>
          </p:nvSpPr>
          <p:spPr>
            <a:xfrm>
              <a:off x="4213475" y="4718950"/>
              <a:ext cx="52925" cy="50075"/>
            </a:xfrm>
            <a:custGeom>
              <a:avLst/>
              <a:gdLst/>
              <a:ahLst/>
              <a:cxnLst/>
              <a:rect l="l" t="t" r="r" b="b"/>
              <a:pathLst>
                <a:path w="2117" h="2003" extrusionOk="0">
                  <a:moveTo>
                    <a:pt x="993" y="1"/>
                  </a:moveTo>
                  <a:cubicBezTo>
                    <a:pt x="485" y="1"/>
                    <a:pt x="66" y="410"/>
                    <a:pt x="35" y="903"/>
                  </a:cubicBezTo>
                  <a:cubicBezTo>
                    <a:pt x="1" y="1449"/>
                    <a:pt x="376" y="1961"/>
                    <a:pt x="922" y="1995"/>
                  </a:cubicBezTo>
                  <a:cubicBezTo>
                    <a:pt x="965" y="2000"/>
                    <a:pt x="1007" y="2002"/>
                    <a:pt x="1048" y="2002"/>
                  </a:cubicBezTo>
                  <a:cubicBezTo>
                    <a:pt x="1570" y="2002"/>
                    <a:pt x="1985" y="1614"/>
                    <a:pt x="2048" y="1108"/>
                  </a:cubicBezTo>
                  <a:cubicBezTo>
                    <a:pt x="2116" y="562"/>
                    <a:pt x="1707" y="50"/>
                    <a:pt x="1161" y="16"/>
                  </a:cubicBezTo>
                  <a:cubicBezTo>
                    <a:pt x="1104" y="6"/>
                    <a:pt x="1048" y="1"/>
                    <a:pt x="99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33"/>
            <p:cNvSpPr/>
            <p:nvPr/>
          </p:nvSpPr>
          <p:spPr>
            <a:xfrm>
              <a:off x="4320125" y="4731750"/>
              <a:ext cx="52900" cy="50250"/>
            </a:xfrm>
            <a:custGeom>
              <a:avLst/>
              <a:gdLst/>
              <a:ahLst/>
              <a:cxnLst/>
              <a:rect l="l" t="t" r="r" b="b"/>
              <a:pathLst>
                <a:path w="2116" h="2010" extrusionOk="0">
                  <a:moveTo>
                    <a:pt x="968" y="1"/>
                  </a:moveTo>
                  <a:cubicBezTo>
                    <a:pt x="485" y="1"/>
                    <a:pt x="65" y="410"/>
                    <a:pt x="34" y="903"/>
                  </a:cubicBezTo>
                  <a:cubicBezTo>
                    <a:pt x="0" y="1449"/>
                    <a:pt x="375" y="1961"/>
                    <a:pt x="921" y="1995"/>
                  </a:cubicBezTo>
                  <a:cubicBezTo>
                    <a:pt x="978" y="2005"/>
                    <a:pt x="1034" y="2009"/>
                    <a:pt x="1088" y="2009"/>
                  </a:cubicBezTo>
                  <a:cubicBezTo>
                    <a:pt x="1591" y="2009"/>
                    <a:pt x="1986" y="1600"/>
                    <a:pt x="2047" y="1107"/>
                  </a:cubicBezTo>
                  <a:cubicBezTo>
                    <a:pt x="2116" y="562"/>
                    <a:pt x="1706" y="50"/>
                    <a:pt x="1126" y="16"/>
                  </a:cubicBezTo>
                  <a:cubicBezTo>
                    <a:pt x="1073" y="6"/>
                    <a:pt x="1020" y="1"/>
                    <a:pt x="96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33"/>
            <p:cNvSpPr/>
            <p:nvPr/>
          </p:nvSpPr>
          <p:spPr>
            <a:xfrm>
              <a:off x="4426750" y="4744550"/>
              <a:ext cx="52050" cy="49875"/>
            </a:xfrm>
            <a:custGeom>
              <a:avLst/>
              <a:gdLst/>
              <a:ahLst/>
              <a:cxnLst/>
              <a:rect l="l" t="t" r="r" b="b"/>
              <a:pathLst>
                <a:path w="2082" h="1995" extrusionOk="0">
                  <a:moveTo>
                    <a:pt x="993" y="1"/>
                  </a:moveTo>
                  <a:cubicBezTo>
                    <a:pt x="485" y="1"/>
                    <a:pt x="65" y="410"/>
                    <a:pt x="35" y="903"/>
                  </a:cubicBezTo>
                  <a:cubicBezTo>
                    <a:pt x="0" y="1414"/>
                    <a:pt x="308" y="1824"/>
                    <a:pt x="751" y="1995"/>
                  </a:cubicBezTo>
                  <a:cubicBezTo>
                    <a:pt x="1195" y="1722"/>
                    <a:pt x="1604" y="1414"/>
                    <a:pt x="2048" y="1073"/>
                  </a:cubicBezTo>
                  <a:cubicBezTo>
                    <a:pt x="2082" y="527"/>
                    <a:pt x="1707" y="50"/>
                    <a:pt x="1161" y="15"/>
                  </a:cubicBezTo>
                  <a:cubicBezTo>
                    <a:pt x="1104" y="5"/>
                    <a:pt x="1048" y="1"/>
                    <a:pt x="99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33"/>
            <p:cNvSpPr/>
            <p:nvPr/>
          </p:nvSpPr>
          <p:spPr>
            <a:xfrm>
              <a:off x="3719550" y="4751675"/>
              <a:ext cx="52050" cy="49575"/>
            </a:xfrm>
            <a:custGeom>
              <a:avLst/>
              <a:gdLst/>
              <a:ahLst/>
              <a:cxnLst/>
              <a:rect l="l" t="t" r="r" b="b"/>
              <a:pathLst>
                <a:path w="2082" h="1983" extrusionOk="0">
                  <a:moveTo>
                    <a:pt x="1049" y="1"/>
                  </a:moveTo>
                  <a:cubicBezTo>
                    <a:pt x="570" y="1"/>
                    <a:pt x="162" y="299"/>
                    <a:pt x="0" y="720"/>
                  </a:cubicBezTo>
                  <a:cubicBezTo>
                    <a:pt x="444" y="1164"/>
                    <a:pt x="888" y="1539"/>
                    <a:pt x="1331" y="1983"/>
                  </a:cubicBezTo>
                  <a:cubicBezTo>
                    <a:pt x="1707" y="1812"/>
                    <a:pt x="1980" y="1505"/>
                    <a:pt x="2014" y="1129"/>
                  </a:cubicBezTo>
                  <a:cubicBezTo>
                    <a:pt x="2082" y="583"/>
                    <a:pt x="1672" y="72"/>
                    <a:pt x="1127" y="3"/>
                  </a:cubicBezTo>
                  <a:cubicBezTo>
                    <a:pt x="1101" y="2"/>
                    <a:pt x="1075" y="1"/>
                    <a:pt x="1049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33"/>
            <p:cNvSpPr/>
            <p:nvPr/>
          </p:nvSpPr>
          <p:spPr>
            <a:xfrm>
              <a:off x="3825325" y="4764350"/>
              <a:ext cx="52925" cy="50925"/>
            </a:xfrm>
            <a:custGeom>
              <a:avLst/>
              <a:gdLst/>
              <a:ahLst/>
              <a:cxnLst/>
              <a:rect l="l" t="t" r="r" b="b"/>
              <a:pathLst>
                <a:path w="2117" h="2037" extrusionOk="0">
                  <a:moveTo>
                    <a:pt x="1076" y="1"/>
                  </a:moveTo>
                  <a:cubicBezTo>
                    <a:pt x="577" y="1"/>
                    <a:pt x="132" y="392"/>
                    <a:pt x="69" y="930"/>
                  </a:cubicBezTo>
                  <a:cubicBezTo>
                    <a:pt x="1" y="1476"/>
                    <a:pt x="410" y="1987"/>
                    <a:pt x="990" y="2021"/>
                  </a:cubicBezTo>
                  <a:cubicBezTo>
                    <a:pt x="1044" y="2031"/>
                    <a:pt x="1097" y="2036"/>
                    <a:pt x="1149" y="2036"/>
                  </a:cubicBezTo>
                  <a:cubicBezTo>
                    <a:pt x="1632" y="2036"/>
                    <a:pt x="2051" y="1627"/>
                    <a:pt x="2082" y="1134"/>
                  </a:cubicBezTo>
                  <a:cubicBezTo>
                    <a:pt x="2116" y="588"/>
                    <a:pt x="1741" y="76"/>
                    <a:pt x="1195" y="8"/>
                  </a:cubicBezTo>
                  <a:cubicBezTo>
                    <a:pt x="1155" y="3"/>
                    <a:pt x="1115" y="1"/>
                    <a:pt x="107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33"/>
            <p:cNvSpPr/>
            <p:nvPr/>
          </p:nvSpPr>
          <p:spPr>
            <a:xfrm>
              <a:off x="3931100" y="4777150"/>
              <a:ext cx="53775" cy="50925"/>
            </a:xfrm>
            <a:custGeom>
              <a:avLst/>
              <a:gdLst/>
              <a:ahLst/>
              <a:cxnLst/>
              <a:rect l="l" t="t" r="r" b="b"/>
              <a:pathLst>
                <a:path w="2151" h="2037" extrusionOk="0">
                  <a:moveTo>
                    <a:pt x="1069" y="1"/>
                  </a:moveTo>
                  <a:cubicBezTo>
                    <a:pt x="543" y="1"/>
                    <a:pt x="101" y="392"/>
                    <a:pt x="69" y="929"/>
                  </a:cubicBezTo>
                  <a:cubicBezTo>
                    <a:pt x="1" y="1475"/>
                    <a:pt x="410" y="1987"/>
                    <a:pt x="956" y="2021"/>
                  </a:cubicBezTo>
                  <a:cubicBezTo>
                    <a:pt x="1013" y="2031"/>
                    <a:pt x="1069" y="2036"/>
                    <a:pt x="1124" y="2036"/>
                  </a:cubicBezTo>
                  <a:cubicBezTo>
                    <a:pt x="1632" y="2036"/>
                    <a:pt x="2052" y="1627"/>
                    <a:pt x="2082" y="1134"/>
                  </a:cubicBezTo>
                  <a:cubicBezTo>
                    <a:pt x="2151" y="588"/>
                    <a:pt x="1775" y="76"/>
                    <a:pt x="1195" y="8"/>
                  </a:cubicBezTo>
                  <a:cubicBezTo>
                    <a:pt x="1153" y="3"/>
                    <a:pt x="1111" y="1"/>
                    <a:pt x="1069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33"/>
            <p:cNvSpPr/>
            <p:nvPr/>
          </p:nvSpPr>
          <p:spPr>
            <a:xfrm>
              <a:off x="4037750" y="4789950"/>
              <a:ext cx="53775" cy="50600"/>
            </a:xfrm>
            <a:custGeom>
              <a:avLst/>
              <a:gdLst/>
              <a:ahLst/>
              <a:cxnLst/>
              <a:rect l="l" t="t" r="r" b="b"/>
              <a:pathLst>
                <a:path w="2151" h="2024" extrusionOk="0">
                  <a:moveTo>
                    <a:pt x="1069" y="0"/>
                  </a:moveTo>
                  <a:cubicBezTo>
                    <a:pt x="542" y="0"/>
                    <a:pt x="100" y="392"/>
                    <a:pt x="69" y="929"/>
                  </a:cubicBezTo>
                  <a:cubicBezTo>
                    <a:pt x="0" y="1475"/>
                    <a:pt x="410" y="1987"/>
                    <a:pt x="956" y="2021"/>
                  </a:cubicBezTo>
                  <a:cubicBezTo>
                    <a:pt x="980" y="2023"/>
                    <a:pt x="1005" y="2023"/>
                    <a:pt x="1029" y="2023"/>
                  </a:cubicBezTo>
                  <a:cubicBezTo>
                    <a:pt x="1578" y="2023"/>
                    <a:pt x="2049" y="1657"/>
                    <a:pt x="2082" y="1134"/>
                  </a:cubicBezTo>
                  <a:cubicBezTo>
                    <a:pt x="2150" y="588"/>
                    <a:pt x="1741" y="76"/>
                    <a:pt x="1195" y="8"/>
                  </a:cubicBezTo>
                  <a:cubicBezTo>
                    <a:pt x="1152" y="3"/>
                    <a:pt x="1110" y="0"/>
                    <a:pt x="1069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33"/>
            <p:cNvSpPr/>
            <p:nvPr/>
          </p:nvSpPr>
          <p:spPr>
            <a:xfrm>
              <a:off x="4144375" y="4802750"/>
              <a:ext cx="53775" cy="50900"/>
            </a:xfrm>
            <a:custGeom>
              <a:avLst/>
              <a:gdLst/>
              <a:ahLst/>
              <a:cxnLst/>
              <a:rect l="l" t="t" r="r" b="b"/>
              <a:pathLst>
                <a:path w="2151" h="2036" extrusionOk="0">
                  <a:moveTo>
                    <a:pt x="1069" y="0"/>
                  </a:moveTo>
                  <a:cubicBezTo>
                    <a:pt x="543" y="0"/>
                    <a:pt x="101" y="391"/>
                    <a:pt x="69" y="929"/>
                  </a:cubicBezTo>
                  <a:cubicBezTo>
                    <a:pt x="1" y="1475"/>
                    <a:pt x="410" y="1987"/>
                    <a:pt x="956" y="2021"/>
                  </a:cubicBezTo>
                  <a:cubicBezTo>
                    <a:pt x="1013" y="2031"/>
                    <a:pt x="1069" y="2036"/>
                    <a:pt x="1124" y="2036"/>
                  </a:cubicBezTo>
                  <a:cubicBezTo>
                    <a:pt x="1632" y="2036"/>
                    <a:pt x="2051" y="1626"/>
                    <a:pt x="2082" y="1134"/>
                  </a:cubicBezTo>
                  <a:cubicBezTo>
                    <a:pt x="2150" y="588"/>
                    <a:pt x="1775" y="76"/>
                    <a:pt x="1195" y="8"/>
                  </a:cubicBezTo>
                  <a:cubicBezTo>
                    <a:pt x="1153" y="3"/>
                    <a:pt x="1111" y="0"/>
                    <a:pt x="1069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33"/>
            <p:cNvSpPr/>
            <p:nvPr/>
          </p:nvSpPr>
          <p:spPr>
            <a:xfrm>
              <a:off x="4251025" y="4815550"/>
              <a:ext cx="53750" cy="50900"/>
            </a:xfrm>
            <a:custGeom>
              <a:avLst/>
              <a:gdLst/>
              <a:ahLst/>
              <a:cxnLst/>
              <a:rect l="l" t="t" r="r" b="b"/>
              <a:pathLst>
                <a:path w="2150" h="2036" extrusionOk="0">
                  <a:moveTo>
                    <a:pt x="1068" y="0"/>
                  </a:moveTo>
                  <a:cubicBezTo>
                    <a:pt x="542" y="0"/>
                    <a:pt x="100" y="391"/>
                    <a:pt x="68" y="929"/>
                  </a:cubicBezTo>
                  <a:cubicBezTo>
                    <a:pt x="0" y="1475"/>
                    <a:pt x="410" y="1987"/>
                    <a:pt x="956" y="2021"/>
                  </a:cubicBezTo>
                  <a:cubicBezTo>
                    <a:pt x="1012" y="2031"/>
                    <a:pt x="1068" y="2036"/>
                    <a:pt x="1123" y="2036"/>
                  </a:cubicBezTo>
                  <a:cubicBezTo>
                    <a:pt x="1631" y="2036"/>
                    <a:pt x="2051" y="1626"/>
                    <a:pt x="2082" y="1134"/>
                  </a:cubicBezTo>
                  <a:cubicBezTo>
                    <a:pt x="2150" y="588"/>
                    <a:pt x="1740" y="76"/>
                    <a:pt x="1194" y="8"/>
                  </a:cubicBezTo>
                  <a:cubicBezTo>
                    <a:pt x="1152" y="3"/>
                    <a:pt x="1110" y="0"/>
                    <a:pt x="1068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33"/>
            <p:cNvSpPr/>
            <p:nvPr/>
          </p:nvSpPr>
          <p:spPr>
            <a:xfrm>
              <a:off x="4360200" y="4827600"/>
              <a:ext cx="29900" cy="19725"/>
            </a:xfrm>
            <a:custGeom>
              <a:avLst/>
              <a:gdLst/>
              <a:ahLst/>
              <a:cxnLst/>
              <a:rect l="l" t="t" r="r" b="b"/>
              <a:pathLst>
                <a:path w="1196" h="789" extrusionOk="0">
                  <a:moveTo>
                    <a:pt x="1027" y="1"/>
                  </a:moveTo>
                  <a:cubicBezTo>
                    <a:pt x="572" y="1"/>
                    <a:pt x="131" y="332"/>
                    <a:pt x="1" y="788"/>
                  </a:cubicBezTo>
                  <a:cubicBezTo>
                    <a:pt x="410" y="549"/>
                    <a:pt x="820" y="310"/>
                    <a:pt x="1195" y="37"/>
                  </a:cubicBezTo>
                  <a:cubicBezTo>
                    <a:pt x="1161" y="37"/>
                    <a:pt x="1127" y="3"/>
                    <a:pt x="1093" y="3"/>
                  </a:cubicBezTo>
                  <a:cubicBezTo>
                    <a:pt x="1071" y="2"/>
                    <a:pt x="1049" y="1"/>
                    <a:pt x="1027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33"/>
            <p:cNvSpPr/>
            <p:nvPr/>
          </p:nvSpPr>
          <p:spPr>
            <a:xfrm>
              <a:off x="3872250" y="4878775"/>
              <a:ext cx="51200" cy="45325"/>
            </a:xfrm>
            <a:custGeom>
              <a:avLst/>
              <a:gdLst/>
              <a:ahLst/>
              <a:cxnLst/>
              <a:rect l="l" t="t" r="r" b="b"/>
              <a:pathLst>
                <a:path w="2048" h="1813" extrusionOk="0">
                  <a:moveTo>
                    <a:pt x="969" y="0"/>
                  </a:moveTo>
                  <a:cubicBezTo>
                    <a:pt x="530" y="0"/>
                    <a:pt x="160" y="236"/>
                    <a:pt x="0" y="652"/>
                  </a:cubicBezTo>
                  <a:cubicBezTo>
                    <a:pt x="546" y="1062"/>
                    <a:pt x="1092" y="1403"/>
                    <a:pt x="1570" y="1812"/>
                  </a:cubicBezTo>
                  <a:cubicBezTo>
                    <a:pt x="1775" y="1642"/>
                    <a:pt x="1911" y="1403"/>
                    <a:pt x="1945" y="1130"/>
                  </a:cubicBezTo>
                  <a:cubicBezTo>
                    <a:pt x="2048" y="550"/>
                    <a:pt x="1604" y="38"/>
                    <a:pt x="1058" y="4"/>
                  </a:cubicBezTo>
                  <a:cubicBezTo>
                    <a:pt x="1028" y="2"/>
                    <a:pt x="998" y="0"/>
                    <a:pt x="969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33"/>
            <p:cNvSpPr/>
            <p:nvPr/>
          </p:nvSpPr>
          <p:spPr>
            <a:xfrm>
              <a:off x="3975475" y="4891475"/>
              <a:ext cx="52900" cy="50725"/>
            </a:xfrm>
            <a:custGeom>
              <a:avLst/>
              <a:gdLst/>
              <a:ahLst/>
              <a:cxnLst/>
              <a:rect l="l" t="t" r="r" b="b"/>
              <a:pathLst>
                <a:path w="2116" h="2029" extrusionOk="0">
                  <a:moveTo>
                    <a:pt x="1075" y="0"/>
                  </a:moveTo>
                  <a:cubicBezTo>
                    <a:pt x="576" y="0"/>
                    <a:pt x="134" y="389"/>
                    <a:pt x="103" y="895"/>
                  </a:cubicBezTo>
                  <a:cubicBezTo>
                    <a:pt x="0" y="1475"/>
                    <a:pt x="444" y="1987"/>
                    <a:pt x="990" y="2021"/>
                  </a:cubicBezTo>
                  <a:cubicBezTo>
                    <a:pt x="1030" y="2026"/>
                    <a:pt x="1070" y="2028"/>
                    <a:pt x="1109" y="2028"/>
                  </a:cubicBezTo>
                  <a:cubicBezTo>
                    <a:pt x="1608" y="2028"/>
                    <a:pt x="2050" y="1640"/>
                    <a:pt x="2082" y="1134"/>
                  </a:cubicBezTo>
                  <a:cubicBezTo>
                    <a:pt x="2116" y="554"/>
                    <a:pt x="1741" y="42"/>
                    <a:pt x="1195" y="8"/>
                  </a:cubicBezTo>
                  <a:cubicBezTo>
                    <a:pt x="1155" y="3"/>
                    <a:pt x="1115" y="0"/>
                    <a:pt x="107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33"/>
            <p:cNvSpPr/>
            <p:nvPr/>
          </p:nvSpPr>
          <p:spPr>
            <a:xfrm>
              <a:off x="4082950" y="4904250"/>
              <a:ext cx="52075" cy="50750"/>
            </a:xfrm>
            <a:custGeom>
              <a:avLst/>
              <a:gdLst/>
              <a:ahLst/>
              <a:cxnLst/>
              <a:rect l="l" t="t" r="r" b="b"/>
              <a:pathLst>
                <a:path w="2083" h="2030" extrusionOk="0">
                  <a:moveTo>
                    <a:pt x="1042" y="1"/>
                  </a:moveTo>
                  <a:cubicBezTo>
                    <a:pt x="543" y="1"/>
                    <a:pt x="101" y="390"/>
                    <a:pt x="69" y="896"/>
                  </a:cubicBezTo>
                  <a:cubicBezTo>
                    <a:pt x="1" y="1476"/>
                    <a:pt x="410" y="1988"/>
                    <a:pt x="956" y="2022"/>
                  </a:cubicBezTo>
                  <a:cubicBezTo>
                    <a:pt x="996" y="2027"/>
                    <a:pt x="1036" y="2029"/>
                    <a:pt x="1076" y="2029"/>
                  </a:cubicBezTo>
                  <a:cubicBezTo>
                    <a:pt x="1575" y="2029"/>
                    <a:pt x="2017" y="1640"/>
                    <a:pt x="2048" y="1134"/>
                  </a:cubicBezTo>
                  <a:cubicBezTo>
                    <a:pt x="2082" y="554"/>
                    <a:pt x="1707" y="43"/>
                    <a:pt x="1161" y="8"/>
                  </a:cubicBezTo>
                  <a:cubicBezTo>
                    <a:pt x="1121" y="3"/>
                    <a:pt x="1081" y="1"/>
                    <a:pt x="1042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33"/>
            <p:cNvSpPr/>
            <p:nvPr/>
          </p:nvSpPr>
          <p:spPr>
            <a:xfrm>
              <a:off x="4196425" y="4917125"/>
              <a:ext cx="22200" cy="9525"/>
            </a:xfrm>
            <a:custGeom>
              <a:avLst/>
              <a:gdLst/>
              <a:ahLst/>
              <a:cxnLst/>
              <a:rect l="l" t="t" r="r" b="b"/>
              <a:pathLst>
                <a:path w="888" h="381" extrusionOk="0">
                  <a:moveTo>
                    <a:pt x="792" y="1"/>
                  </a:moveTo>
                  <a:cubicBezTo>
                    <a:pt x="460" y="1"/>
                    <a:pt x="187" y="162"/>
                    <a:pt x="0" y="381"/>
                  </a:cubicBezTo>
                  <a:lnTo>
                    <a:pt x="887" y="5"/>
                  </a:lnTo>
                  <a:cubicBezTo>
                    <a:pt x="855" y="2"/>
                    <a:pt x="824" y="1"/>
                    <a:pt x="792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33"/>
            <p:cNvSpPr/>
            <p:nvPr/>
          </p:nvSpPr>
          <p:spPr>
            <a:xfrm>
              <a:off x="4154188" y="4307225"/>
              <a:ext cx="52925" cy="50600"/>
            </a:xfrm>
            <a:custGeom>
              <a:avLst/>
              <a:gdLst/>
              <a:ahLst/>
              <a:cxnLst/>
              <a:rect l="l" t="t" r="r" b="b"/>
              <a:pathLst>
                <a:path w="2117" h="2024" extrusionOk="0">
                  <a:moveTo>
                    <a:pt x="1041" y="1"/>
                  </a:moveTo>
                  <a:cubicBezTo>
                    <a:pt x="542" y="1"/>
                    <a:pt x="98" y="390"/>
                    <a:pt x="35" y="896"/>
                  </a:cubicBezTo>
                  <a:cubicBezTo>
                    <a:pt x="1" y="1476"/>
                    <a:pt x="376" y="1988"/>
                    <a:pt x="922" y="2022"/>
                  </a:cubicBezTo>
                  <a:cubicBezTo>
                    <a:pt x="947" y="2023"/>
                    <a:pt x="971" y="2024"/>
                    <a:pt x="995" y="2024"/>
                  </a:cubicBezTo>
                  <a:cubicBezTo>
                    <a:pt x="1544" y="2024"/>
                    <a:pt x="2015" y="1657"/>
                    <a:pt x="2048" y="1134"/>
                  </a:cubicBezTo>
                  <a:cubicBezTo>
                    <a:pt x="2116" y="554"/>
                    <a:pt x="1707" y="43"/>
                    <a:pt x="1161" y="8"/>
                  </a:cubicBezTo>
                  <a:cubicBezTo>
                    <a:pt x="1121" y="3"/>
                    <a:pt x="1081" y="1"/>
                    <a:pt x="104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267494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8" name="Freeform 5"/>
          <p:cNvSpPr>
            <a:spLocks/>
          </p:cNvSpPr>
          <p:nvPr userDrawn="1"/>
        </p:nvSpPr>
        <p:spPr bwMode="auto">
          <a:xfrm>
            <a:off x="6619879" y="3936381"/>
            <a:ext cx="2524121" cy="1035670"/>
          </a:xfrm>
          <a:custGeom>
            <a:avLst/>
            <a:gdLst>
              <a:gd name="T0" fmla="*/ 536 w 613"/>
              <a:gd name="T1" fmla="*/ 120 h 250"/>
              <a:gd name="T2" fmla="*/ 531 w 613"/>
              <a:gd name="T3" fmla="*/ 249 h 250"/>
              <a:gd name="T4" fmla="*/ 510 w 613"/>
              <a:gd name="T5" fmla="*/ 242 h 250"/>
              <a:gd name="T6" fmla="*/ 506 w 613"/>
              <a:gd name="T7" fmla="*/ 79 h 250"/>
              <a:gd name="T8" fmla="*/ 468 w 613"/>
              <a:gd name="T9" fmla="*/ 245 h 250"/>
              <a:gd name="T10" fmla="*/ 447 w 613"/>
              <a:gd name="T11" fmla="*/ 62 h 250"/>
              <a:gd name="T12" fmla="*/ 416 w 613"/>
              <a:gd name="T13" fmla="*/ 65 h 250"/>
              <a:gd name="T14" fmla="*/ 393 w 613"/>
              <a:gd name="T15" fmla="*/ 249 h 250"/>
              <a:gd name="T16" fmla="*/ 359 w 613"/>
              <a:gd name="T17" fmla="*/ 109 h 250"/>
              <a:gd name="T18" fmla="*/ 341 w 613"/>
              <a:gd name="T19" fmla="*/ 95 h 250"/>
              <a:gd name="T20" fmla="*/ 332 w 613"/>
              <a:gd name="T21" fmla="*/ 9 h 250"/>
              <a:gd name="T22" fmla="*/ 311 w 613"/>
              <a:gd name="T23" fmla="*/ 64 h 250"/>
              <a:gd name="T24" fmla="*/ 283 w 613"/>
              <a:gd name="T25" fmla="*/ 85 h 250"/>
              <a:gd name="T26" fmla="*/ 279 w 613"/>
              <a:gd name="T27" fmla="*/ 250 h 250"/>
              <a:gd name="T28" fmla="*/ 267 w 613"/>
              <a:gd name="T29" fmla="*/ 192 h 250"/>
              <a:gd name="T30" fmla="*/ 255 w 613"/>
              <a:gd name="T31" fmla="*/ 82 h 250"/>
              <a:gd name="T32" fmla="*/ 245 w 613"/>
              <a:gd name="T33" fmla="*/ 51 h 250"/>
              <a:gd name="T34" fmla="*/ 233 w 613"/>
              <a:gd name="T35" fmla="*/ 69 h 250"/>
              <a:gd name="T36" fmla="*/ 222 w 613"/>
              <a:gd name="T37" fmla="*/ 82 h 250"/>
              <a:gd name="T38" fmla="*/ 219 w 613"/>
              <a:gd name="T39" fmla="*/ 246 h 250"/>
              <a:gd name="T40" fmla="*/ 205 w 613"/>
              <a:gd name="T41" fmla="*/ 175 h 250"/>
              <a:gd name="T42" fmla="*/ 173 w 613"/>
              <a:gd name="T43" fmla="*/ 105 h 250"/>
              <a:gd name="T44" fmla="*/ 137 w 613"/>
              <a:gd name="T45" fmla="*/ 249 h 250"/>
              <a:gd name="T46" fmla="*/ 116 w 613"/>
              <a:gd name="T47" fmla="*/ 245 h 250"/>
              <a:gd name="T48" fmla="*/ 82 w 613"/>
              <a:gd name="T49" fmla="*/ 110 h 250"/>
              <a:gd name="T50" fmla="*/ 58 w 613"/>
              <a:gd name="T51" fmla="*/ 167 h 250"/>
              <a:gd name="T52" fmla="*/ 3 w 613"/>
              <a:gd name="T53" fmla="*/ 250 h 250"/>
              <a:gd name="T54" fmla="*/ 4 w 613"/>
              <a:gd name="T55" fmla="*/ 248 h 250"/>
              <a:gd name="T56" fmla="*/ 56 w 613"/>
              <a:gd name="T57" fmla="*/ 244 h 250"/>
              <a:gd name="T58" fmla="*/ 80 w 613"/>
              <a:gd name="T59" fmla="*/ 161 h 250"/>
              <a:gd name="T60" fmla="*/ 83 w 613"/>
              <a:gd name="T61" fmla="*/ 107 h 250"/>
              <a:gd name="T62" fmla="*/ 135 w 613"/>
              <a:gd name="T63" fmla="*/ 247 h 250"/>
              <a:gd name="T64" fmla="*/ 175 w 613"/>
              <a:gd name="T65" fmla="*/ 103 h 250"/>
              <a:gd name="T66" fmla="*/ 207 w 613"/>
              <a:gd name="T67" fmla="*/ 173 h 250"/>
              <a:gd name="T68" fmla="*/ 211 w 613"/>
              <a:gd name="T69" fmla="*/ 248 h 250"/>
              <a:gd name="T70" fmla="*/ 228 w 613"/>
              <a:gd name="T71" fmla="*/ 79 h 250"/>
              <a:gd name="T72" fmla="*/ 238 w 613"/>
              <a:gd name="T73" fmla="*/ 48 h 250"/>
              <a:gd name="T74" fmla="*/ 258 w 613"/>
              <a:gd name="T75" fmla="*/ 65 h 250"/>
              <a:gd name="T76" fmla="*/ 269 w 613"/>
              <a:gd name="T77" fmla="*/ 84 h 250"/>
              <a:gd name="T78" fmla="*/ 272 w 613"/>
              <a:gd name="T79" fmla="*/ 248 h 250"/>
              <a:gd name="T80" fmla="*/ 281 w 613"/>
              <a:gd name="T81" fmla="*/ 83 h 250"/>
              <a:gd name="T82" fmla="*/ 308 w 613"/>
              <a:gd name="T83" fmla="*/ 63 h 250"/>
              <a:gd name="T84" fmla="*/ 341 w 613"/>
              <a:gd name="T85" fmla="*/ 1 h 250"/>
              <a:gd name="T86" fmla="*/ 343 w 613"/>
              <a:gd name="T87" fmla="*/ 93 h 250"/>
              <a:gd name="T88" fmla="*/ 361 w 613"/>
              <a:gd name="T89" fmla="*/ 107 h 250"/>
              <a:gd name="T90" fmla="*/ 361 w 613"/>
              <a:gd name="T91" fmla="*/ 247 h 250"/>
              <a:gd name="T92" fmla="*/ 414 w 613"/>
              <a:gd name="T93" fmla="*/ 81 h 250"/>
              <a:gd name="T94" fmla="*/ 446 w 613"/>
              <a:gd name="T95" fmla="*/ 60 h 250"/>
              <a:gd name="T96" fmla="*/ 449 w 613"/>
              <a:gd name="T97" fmla="*/ 244 h 250"/>
              <a:gd name="T98" fmla="*/ 466 w 613"/>
              <a:gd name="T99" fmla="*/ 246 h 250"/>
              <a:gd name="T100" fmla="*/ 466 w 613"/>
              <a:gd name="T101" fmla="*/ 111 h 250"/>
              <a:gd name="T102" fmla="*/ 512 w 613"/>
              <a:gd name="T103" fmla="*/ 72 h 250"/>
              <a:gd name="T104" fmla="*/ 519 w 613"/>
              <a:gd name="T105" fmla="*/ 248 h 250"/>
              <a:gd name="T106" fmla="*/ 534 w 613"/>
              <a:gd name="T107" fmla="*/ 203 h 250"/>
              <a:gd name="T108" fmla="*/ 577 w 613"/>
              <a:gd name="T109" fmla="*/ 117 h 250"/>
              <a:gd name="T110" fmla="*/ 613 w 613"/>
              <a:gd name="T111" fmla="*/ 249 h 250"/>
              <a:gd name="T112" fmla="*/ 574 w 613"/>
              <a:gd name="T113" fmla="*/ 250 h 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613" h="250">
                <a:moveTo>
                  <a:pt x="574" y="250"/>
                </a:moveTo>
                <a:cubicBezTo>
                  <a:pt x="574" y="206"/>
                  <a:pt x="574" y="163"/>
                  <a:pt x="574" y="120"/>
                </a:cubicBezTo>
                <a:cubicBezTo>
                  <a:pt x="561" y="120"/>
                  <a:pt x="549" y="120"/>
                  <a:pt x="536" y="120"/>
                </a:cubicBezTo>
                <a:cubicBezTo>
                  <a:pt x="536" y="121"/>
                  <a:pt x="536" y="122"/>
                  <a:pt x="536" y="124"/>
                </a:cubicBezTo>
                <a:cubicBezTo>
                  <a:pt x="536" y="164"/>
                  <a:pt x="536" y="204"/>
                  <a:pt x="536" y="245"/>
                </a:cubicBezTo>
                <a:cubicBezTo>
                  <a:pt x="536" y="249"/>
                  <a:pt x="536" y="249"/>
                  <a:pt x="531" y="249"/>
                </a:cubicBezTo>
                <a:cubicBezTo>
                  <a:pt x="525" y="250"/>
                  <a:pt x="519" y="249"/>
                  <a:pt x="512" y="249"/>
                </a:cubicBezTo>
                <a:cubicBezTo>
                  <a:pt x="510" y="249"/>
                  <a:pt x="510" y="249"/>
                  <a:pt x="510" y="247"/>
                </a:cubicBezTo>
                <a:cubicBezTo>
                  <a:pt x="510" y="245"/>
                  <a:pt x="510" y="244"/>
                  <a:pt x="510" y="242"/>
                </a:cubicBezTo>
                <a:cubicBezTo>
                  <a:pt x="510" y="188"/>
                  <a:pt x="510" y="134"/>
                  <a:pt x="510" y="81"/>
                </a:cubicBezTo>
                <a:cubicBezTo>
                  <a:pt x="510" y="80"/>
                  <a:pt x="510" y="78"/>
                  <a:pt x="510" y="77"/>
                </a:cubicBezTo>
                <a:cubicBezTo>
                  <a:pt x="508" y="78"/>
                  <a:pt x="507" y="78"/>
                  <a:pt x="506" y="79"/>
                </a:cubicBezTo>
                <a:cubicBezTo>
                  <a:pt x="494" y="88"/>
                  <a:pt x="482" y="98"/>
                  <a:pt x="470" y="107"/>
                </a:cubicBezTo>
                <a:cubicBezTo>
                  <a:pt x="468" y="108"/>
                  <a:pt x="468" y="110"/>
                  <a:pt x="468" y="112"/>
                </a:cubicBezTo>
                <a:cubicBezTo>
                  <a:pt x="468" y="156"/>
                  <a:pt x="468" y="201"/>
                  <a:pt x="468" y="245"/>
                </a:cubicBezTo>
                <a:cubicBezTo>
                  <a:pt x="468" y="246"/>
                  <a:pt x="468" y="248"/>
                  <a:pt x="468" y="249"/>
                </a:cubicBezTo>
                <a:cubicBezTo>
                  <a:pt x="461" y="249"/>
                  <a:pt x="454" y="249"/>
                  <a:pt x="447" y="249"/>
                </a:cubicBezTo>
                <a:cubicBezTo>
                  <a:pt x="447" y="187"/>
                  <a:pt x="447" y="125"/>
                  <a:pt x="447" y="62"/>
                </a:cubicBezTo>
                <a:cubicBezTo>
                  <a:pt x="442" y="62"/>
                  <a:pt x="438" y="62"/>
                  <a:pt x="434" y="62"/>
                </a:cubicBezTo>
                <a:cubicBezTo>
                  <a:pt x="429" y="62"/>
                  <a:pt x="424" y="62"/>
                  <a:pt x="419" y="62"/>
                </a:cubicBezTo>
                <a:cubicBezTo>
                  <a:pt x="417" y="62"/>
                  <a:pt x="416" y="63"/>
                  <a:pt x="416" y="65"/>
                </a:cubicBezTo>
                <a:cubicBezTo>
                  <a:pt x="416" y="71"/>
                  <a:pt x="416" y="76"/>
                  <a:pt x="416" y="82"/>
                </a:cubicBezTo>
                <a:cubicBezTo>
                  <a:pt x="408" y="82"/>
                  <a:pt x="401" y="82"/>
                  <a:pt x="393" y="82"/>
                </a:cubicBezTo>
                <a:cubicBezTo>
                  <a:pt x="393" y="138"/>
                  <a:pt x="393" y="194"/>
                  <a:pt x="393" y="249"/>
                </a:cubicBezTo>
                <a:cubicBezTo>
                  <a:pt x="381" y="249"/>
                  <a:pt x="370" y="249"/>
                  <a:pt x="359" y="249"/>
                </a:cubicBezTo>
                <a:cubicBezTo>
                  <a:pt x="359" y="248"/>
                  <a:pt x="359" y="247"/>
                  <a:pt x="359" y="246"/>
                </a:cubicBezTo>
                <a:cubicBezTo>
                  <a:pt x="359" y="200"/>
                  <a:pt x="359" y="155"/>
                  <a:pt x="359" y="109"/>
                </a:cubicBezTo>
                <a:cubicBezTo>
                  <a:pt x="359" y="106"/>
                  <a:pt x="358" y="104"/>
                  <a:pt x="355" y="103"/>
                </a:cubicBezTo>
                <a:cubicBezTo>
                  <a:pt x="351" y="102"/>
                  <a:pt x="347" y="101"/>
                  <a:pt x="343" y="100"/>
                </a:cubicBezTo>
                <a:cubicBezTo>
                  <a:pt x="341" y="99"/>
                  <a:pt x="341" y="98"/>
                  <a:pt x="341" y="95"/>
                </a:cubicBezTo>
                <a:cubicBezTo>
                  <a:pt x="341" y="66"/>
                  <a:pt x="341" y="37"/>
                  <a:pt x="341" y="8"/>
                </a:cubicBezTo>
                <a:cubicBezTo>
                  <a:pt x="341" y="7"/>
                  <a:pt x="341" y="6"/>
                  <a:pt x="341" y="4"/>
                </a:cubicBezTo>
                <a:cubicBezTo>
                  <a:pt x="337" y="6"/>
                  <a:pt x="335" y="7"/>
                  <a:pt x="332" y="9"/>
                </a:cubicBezTo>
                <a:cubicBezTo>
                  <a:pt x="326" y="12"/>
                  <a:pt x="320" y="16"/>
                  <a:pt x="313" y="19"/>
                </a:cubicBezTo>
                <a:cubicBezTo>
                  <a:pt x="311" y="20"/>
                  <a:pt x="310" y="22"/>
                  <a:pt x="310" y="24"/>
                </a:cubicBezTo>
                <a:cubicBezTo>
                  <a:pt x="311" y="37"/>
                  <a:pt x="310" y="51"/>
                  <a:pt x="311" y="64"/>
                </a:cubicBezTo>
                <a:cubicBezTo>
                  <a:pt x="311" y="66"/>
                  <a:pt x="310" y="68"/>
                  <a:pt x="308" y="69"/>
                </a:cubicBezTo>
                <a:cubicBezTo>
                  <a:pt x="301" y="72"/>
                  <a:pt x="294" y="76"/>
                  <a:pt x="287" y="79"/>
                </a:cubicBezTo>
                <a:cubicBezTo>
                  <a:pt x="284" y="81"/>
                  <a:pt x="283" y="82"/>
                  <a:pt x="283" y="85"/>
                </a:cubicBezTo>
                <a:cubicBezTo>
                  <a:pt x="284" y="121"/>
                  <a:pt x="283" y="157"/>
                  <a:pt x="283" y="192"/>
                </a:cubicBezTo>
                <a:cubicBezTo>
                  <a:pt x="283" y="210"/>
                  <a:pt x="283" y="228"/>
                  <a:pt x="284" y="245"/>
                </a:cubicBezTo>
                <a:cubicBezTo>
                  <a:pt x="284" y="249"/>
                  <a:pt x="282" y="250"/>
                  <a:pt x="279" y="250"/>
                </a:cubicBezTo>
                <a:cubicBezTo>
                  <a:pt x="277" y="250"/>
                  <a:pt x="274" y="250"/>
                  <a:pt x="271" y="250"/>
                </a:cubicBezTo>
                <a:cubicBezTo>
                  <a:pt x="268" y="250"/>
                  <a:pt x="268" y="249"/>
                  <a:pt x="268" y="246"/>
                </a:cubicBezTo>
                <a:cubicBezTo>
                  <a:pt x="268" y="228"/>
                  <a:pt x="267" y="210"/>
                  <a:pt x="267" y="192"/>
                </a:cubicBezTo>
                <a:cubicBezTo>
                  <a:pt x="267" y="157"/>
                  <a:pt x="267" y="122"/>
                  <a:pt x="267" y="86"/>
                </a:cubicBezTo>
                <a:cubicBezTo>
                  <a:pt x="267" y="85"/>
                  <a:pt x="267" y="84"/>
                  <a:pt x="267" y="82"/>
                </a:cubicBezTo>
                <a:cubicBezTo>
                  <a:pt x="263" y="82"/>
                  <a:pt x="260" y="82"/>
                  <a:pt x="255" y="82"/>
                </a:cubicBezTo>
                <a:cubicBezTo>
                  <a:pt x="255" y="77"/>
                  <a:pt x="255" y="73"/>
                  <a:pt x="255" y="68"/>
                </a:cubicBezTo>
                <a:cubicBezTo>
                  <a:pt x="252" y="68"/>
                  <a:pt x="249" y="68"/>
                  <a:pt x="245" y="69"/>
                </a:cubicBezTo>
                <a:cubicBezTo>
                  <a:pt x="245" y="63"/>
                  <a:pt x="245" y="57"/>
                  <a:pt x="245" y="51"/>
                </a:cubicBezTo>
                <a:cubicBezTo>
                  <a:pt x="243" y="51"/>
                  <a:pt x="242" y="50"/>
                  <a:pt x="241" y="50"/>
                </a:cubicBezTo>
                <a:cubicBezTo>
                  <a:pt x="241" y="56"/>
                  <a:pt x="241" y="62"/>
                  <a:pt x="241" y="69"/>
                </a:cubicBezTo>
                <a:cubicBezTo>
                  <a:pt x="238" y="69"/>
                  <a:pt x="236" y="69"/>
                  <a:pt x="233" y="69"/>
                </a:cubicBezTo>
                <a:cubicBezTo>
                  <a:pt x="231" y="68"/>
                  <a:pt x="231" y="69"/>
                  <a:pt x="231" y="71"/>
                </a:cubicBezTo>
                <a:cubicBezTo>
                  <a:pt x="231" y="75"/>
                  <a:pt x="231" y="78"/>
                  <a:pt x="231" y="82"/>
                </a:cubicBezTo>
                <a:cubicBezTo>
                  <a:pt x="228" y="82"/>
                  <a:pt x="225" y="82"/>
                  <a:pt x="222" y="82"/>
                </a:cubicBezTo>
                <a:cubicBezTo>
                  <a:pt x="220" y="81"/>
                  <a:pt x="219" y="82"/>
                  <a:pt x="219" y="85"/>
                </a:cubicBezTo>
                <a:cubicBezTo>
                  <a:pt x="219" y="98"/>
                  <a:pt x="219" y="112"/>
                  <a:pt x="219" y="125"/>
                </a:cubicBezTo>
                <a:cubicBezTo>
                  <a:pt x="219" y="165"/>
                  <a:pt x="219" y="206"/>
                  <a:pt x="219" y="246"/>
                </a:cubicBezTo>
                <a:cubicBezTo>
                  <a:pt x="219" y="247"/>
                  <a:pt x="219" y="248"/>
                  <a:pt x="219" y="249"/>
                </a:cubicBezTo>
                <a:cubicBezTo>
                  <a:pt x="214" y="249"/>
                  <a:pt x="210" y="249"/>
                  <a:pt x="205" y="249"/>
                </a:cubicBezTo>
                <a:cubicBezTo>
                  <a:pt x="205" y="225"/>
                  <a:pt x="205" y="200"/>
                  <a:pt x="205" y="175"/>
                </a:cubicBezTo>
                <a:cubicBezTo>
                  <a:pt x="199" y="175"/>
                  <a:pt x="194" y="175"/>
                  <a:pt x="189" y="175"/>
                </a:cubicBezTo>
                <a:cubicBezTo>
                  <a:pt x="189" y="152"/>
                  <a:pt x="189" y="129"/>
                  <a:pt x="189" y="105"/>
                </a:cubicBezTo>
                <a:cubicBezTo>
                  <a:pt x="183" y="105"/>
                  <a:pt x="178" y="105"/>
                  <a:pt x="173" y="105"/>
                </a:cubicBezTo>
                <a:cubicBezTo>
                  <a:pt x="173" y="100"/>
                  <a:pt x="173" y="94"/>
                  <a:pt x="173" y="88"/>
                </a:cubicBezTo>
                <a:cubicBezTo>
                  <a:pt x="161" y="88"/>
                  <a:pt x="149" y="88"/>
                  <a:pt x="137" y="88"/>
                </a:cubicBezTo>
                <a:cubicBezTo>
                  <a:pt x="137" y="142"/>
                  <a:pt x="137" y="195"/>
                  <a:pt x="137" y="249"/>
                </a:cubicBezTo>
                <a:cubicBezTo>
                  <a:pt x="136" y="249"/>
                  <a:pt x="135" y="250"/>
                  <a:pt x="135" y="250"/>
                </a:cubicBezTo>
                <a:cubicBezTo>
                  <a:pt x="130" y="250"/>
                  <a:pt x="125" y="250"/>
                  <a:pt x="120" y="250"/>
                </a:cubicBezTo>
                <a:cubicBezTo>
                  <a:pt x="117" y="250"/>
                  <a:pt x="116" y="249"/>
                  <a:pt x="116" y="245"/>
                </a:cubicBezTo>
                <a:cubicBezTo>
                  <a:pt x="116" y="202"/>
                  <a:pt x="116" y="158"/>
                  <a:pt x="115" y="114"/>
                </a:cubicBezTo>
                <a:cubicBezTo>
                  <a:pt x="115" y="113"/>
                  <a:pt x="115" y="111"/>
                  <a:pt x="115" y="110"/>
                </a:cubicBezTo>
                <a:cubicBezTo>
                  <a:pt x="104" y="110"/>
                  <a:pt x="93" y="110"/>
                  <a:pt x="82" y="110"/>
                </a:cubicBezTo>
                <a:cubicBezTo>
                  <a:pt x="82" y="128"/>
                  <a:pt x="82" y="145"/>
                  <a:pt x="82" y="163"/>
                </a:cubicBezTo>
                <a:cubicBezTo>
                  <a:pt x="74" y="163"/>
                  <a:pt x="66" y="163"/>
                  <a:pt x="58" y="163"/>
                </a:cubicBezTo>
                <a:cubicBezTo>
                  <a:pt x="58" y="165"/>
                  <a:pt x="58" y="166"/>
                  <a:pt x="58" y="167"/>
                </a:cubicBezTo>
                <a:cubicBezTo>
                  <a:pt x="58" y="193"/>
                  <a:pt x="58" y="219"/>
                  <a:pt x="58" y="246"/>
                </a:cubicBezTo>
                <a:cubicBezTo>
                  <a:pt x="58" y="249"/>
                  <a:pt x="58" y="250"/>
                  <a:pt x="54" y="250"/>
                </a:cubicBezTo>
                <a:cubicBezTo>
                  <a:pt x="37" y="249"/>
                  <a:pt x="20" y="250"/>
                  <a:pt x="3" y="250"/>
                </a:cubicBezTo>
                <a:cubicBezTo>
                  <a:pt x="2" y="250"/>
                  <a:pt x="1" y="249"/>
                  <a:pt x="0" y="249"/>
                </a:cubicBezTo>
                <a:cubicBezTo>
                  <a:pt x="0" y="249"/>
                  <a:pt x="0" y="248"/>
                  <a:pt x="0" y="248"/>
                </a:cubicBezTo>
                <a:cubicBezTo>
                  <a:pt x="1" y="248"/>
                  <a:pt x="2" y="248"/>
                  <a:pt x="4" y="248"/>
                </a:cubicBezTo>
                <a:cubicBezTo>
                  <a:pt x="15" y="248"/>
                  <a:pt x="26" y="248"/>
                  <a:pt x="38" y="248"/>
                </a:cubicBezTo>
                <a:cubicBezTo>
                  <a:pt x="43" y="248"/>
                  <a:pt x="48" y="247"/>
                  <a:pt x="53" y="248"/>
                </a:cubicBezTo>
                <a:cubicBezTo>
                  <a:pt x="56" y="248"/>
                  <a:pt x="56" y="247"/>
                  <a:pt x="56" y="244"/>
                </a:cubicBezTo>
                <a:cubicBezTo>
                  <a:pt x="56" y="218"/>
                  <a:pt x="56" y="193"/>
                  <a:pt x="56" y="167"/>
                </a:cubicBezTo>
                <a:cubicBezTo>
                  <a:pt x="56" y="165"/>
                  <a:pt x="56" y="163"/>
                  <a:pt x="56" y="161"/>
                </a:cubicBezTo>
                <a:cubicBezTo>
                  <a:pt x="64" y="161"/>
                  <a:pt x="72" y="161"/>
                  <a:pt x="80" y="161"/>
                </a:cubicBezTo>
                <a:cubicBezTo>
                  <a:pt x="80" y="160"/>
                  <a:pt x="80" y="158"/>
                  <a:pt x="80" y="157"/>
                </a:cubicBezTo>
                <a:cubicBezTo>
                  <a:pt x="80" y="142"/>
                  <a:pt x="80" y="126"/>
                  <a:pt x="80" y="111"/>
                </a:cubicBezTo>
                <a:cubicBezTo>
                  <a:pt x="80" y="108"/>
                  <a:pt x="80" y="107"/>
                  <a:pt x="83" y="107"/>
                </a:cubicBezTo>
                <a:cubicBezTo>
                  <a:pt x="94" y="107"/>
                  <a:pt x="106" y="107"/>
                  <a:pt x="117" y="107"/>
                </a:cubicBezTo>
                <a:cubicBezTo>
                  <a:pt x="117" y="154"/>
                  <a:pt x="117" y="201"/>
                  <a:pt x="117" y="247"/>
                </a:cubicBezTo>
                <a:cubicBezTo>
                  <a:pt x="123" y="247"/>
                  <a:pt x="129" y="247"/>
                  <a:pt x="135" y="247"/>
                </a:cubicBezTo>
                <a:cubicBezTo>
                  <a:pt x="135" y="194"/>
                  <a:pt x="135" y="140"/>
                  <a:pt x="135" y="86"/>
                </a:cubicBezTo>
                <a:cubicBezTo>
                  <a:pt x="148" y="86"/>
                  <a:pt x="161" y="86"/>
                  <a:pt x="175" y="86"/>
                </a:cubicBezTo>
                <a:cubicBezTo>
                  <a:pt x="175" y="92"/>
                  <a:pt x="175" y="97"/>
                  <a:pt x="175" y="103"/>
                </a:cubicBezTo>
                <a:cubicBezTo>
                  <a:pt x="180" y="103"/>
                  <a:pt x="185" y="103"/>
                  <a:pt x="191" y="103"/>
                </a:cubicBezTo>
                <a:cubicBezTo>
                  <a:pt x="191" y="126"/>
                  <a:pt x="191" y="150"/>
                  <a:pt x="191" y="173"/>
                </a:cubicBezTo>
                <a:cubicBezTo>
                  <a:pt x="196" y="173"/>
                  <a:pt x="201" y="173"/>
                  <a:pt x="207" y="173"/>
                </a:cubicBezTo>
                <a:cubicBezTo>
                  <a:pt x="207" y="175"/>
                  <a:pt x="207" y="176"/>
                  <a:pt x="207" y="177"/>
                </a:cubicBezTo>
                <a:cubicBezTo>
                  <a:pt x="207" y="199"/>
                  <a:pt x="207" y="221"/>
                  <a:pt x="207" y="244"/>
                </a:cubicBezTo>
                <a:cubicBezTo>
                  <a:pt x="207" y="247"/>
                  <a:pt x="208" y="248"/>
                  <a:pt x="211" y="248"/>
                </a:cubicBezTo>
                <a:cubicBezTo>
                  <a:pt x="213" y="247"/>
                  <a:pt x="214" y="248"/>
                  <a:pt x="217" y="248"/>
                </a:cubicBezTo>
                <a:cubicBezTo>
                  <a:pt x="217" y="191"/>
                  <a:pt x="217" y="136"/>
                  <a:pt x="217" y="79"/>
                </a:cubicBezTo>
                <a:cubicBezTo>
                  <a:pt x="221" y="79"/>
                  <a:pt x="224" y="79"/>
                  <a:pt x="228" y="79"/>
                </a:cubicBezTo>
                <a:cubicBezTo>
                  <a:pt x="228" y="75"/>
                  <a:pt x="228" y="71"/>
                  <a:pt x="228" y="67"/>
                </a:cubicBezTo>
                <a:cubicBezTo>
                  <a:pt x="232" y="67"/>
                  <a:pt x="235" y="67"/>
                  <a:pt x="238" y="67"/>
                </a:cubicBezTo>
                <a:cubicBezTo>
                  <a:pt x="238" y="60"/>
                  <a:pt x="238" y="54"/>
                  <a:pt x="238" y="48"/>
                </a:cubicBezTo>
                <a:cubicBezTo>
                  <a:pt x="241" y="48"/>
                  <a:pt x="244" y="48"/>
                  <a:pt x="247" y="48"/>
                </a:cubicBezTo>
                <a:cubicBezTo>
                  <a:pt x="247" y="54"/>
                  <a:pt x="247" y="60"/>
                  <a:pt x="247" y="66"/>
                </a:cubicBezTo>
                <a:cubicBezTo>
                  <a:pt x="250" y="66"/>
                  <a:pt x="254" y="66"/>
                  <a:pt x="258" y="65"/>
                </a:cubicBezTo>
                <a:cubicBezTo>
                  <a:pt x="258" y="70"/>
                  <a:pt x="258" y="74"/>
                  <a:pt x="258" y="79"/>
                </a:cubicBezTo>
                <a:cubicBezTo>
                  <a:pt x="262" y="79"/>
                  <a:pt x="265" y="79"/>
                  <a:pt x="269" y="79"/>
                </a:cubicBezTo>
                <a:cubicBezTo>
                  <a:pt x="269" y="81"/>
                  <a:pt x="269" y="82"/>
                  <a:pt x="269" y="84"/>
                </a:cubicBezTo>
                <a:cubicBezTo>
                  <a:pt x="269" y="135"/>
                  <a:pt x="269" y="186"/>
                  <a:pt x="269" y="237"/>
                </a:cubicBezTo>
                <a:cubicBezTo>
                  <a:pt x="269" y="240"/>
                  <a:pt x="269" y="242"/>
                  <a:pt x="269" y="245"/>
                </a:cubicBezTo>
                <a:cubicBezTo>
                  <a:pt x="269" y="247"/>
                  <a:pt x="270" y="248"/>
                  <a:pt x="272" y="248"/>
                </a:cubicBezTo>
                <a:cubicBezTo>
                  <a:pt x="275" y="247"/>
                  <a:pt x="278" y="248"/>
                  <a:pt x="281" y="248"/>
                </a:cubicBezTo>
                <a:cubicBezTo>
                  <a:pt x="281" y="246"/>
                  <a:pt x="281" y="245"/>
                  <a:pt x="281" y="243"/>
                </a:cubicBezTo>
                <a:cubicBezTo>
                  <a:pt x="281" y="190"/>
                  <a:pt x="281" y="137"/>
                  <a:pt x="281" y="83"/>
                </a:cubicBezTo>
                <a:cubicBezTo>
                  <a:pt x="281" y="81"/>
                  <a:pt x="282" y="79"/>
                  <a:pt x="284" y="78"/>
                </a:cubicBezTo>
                <a:cubicBezTo>
                  <a:pt x="292" y="75"/>
                  <a:pt x="299" y="71"/>
                  <a:pt x="306" y="67"/>
                </a:cubicBezTo>
                <a:cubicBezTo>
                  <a:pt x="308" y="66"/>
                  <a:pt x="308" y="65"/>
                  <a:pt x="308" y="63"/>
                </a:cubicBezTo>
                <a:cubicBezTo>
                  <a:pt x="308" y="49"/>
                  <a:pt x="308" y="36"/>
                  <a:pt x="308" y="23"/>
                </a:cubicBezTo>
                <a:cubicBezTo>
                  <a:pt x="308" y="21"/>
                  <a:pt x="309" y="19"/>
                  <a:pt x="310" y="19"/>
                </a:cubicBezTo>
                <a:cubicBezTo>
                  <a:pt x="320" y="12"/>
                  <a:pt x="331" y="7"/>
                  <a:pt x="341" y="1"/>
                </a:cubicBezTo>
                <a:cubicBezTo>
                  <a:pt x="342" y="1"/>
                  <a:pt x="342" y="1"/>
                  <a:pt x="343" y="0"/>
                </a:cubicBezTo>
                <a:cubicBezTo>
                  <a:pt x="343" y="4"/>
                  <a:pt x="343" y="8"/>
                  <a:pt x="343" y="11"/>
                </a:cubicBezTo>
                <a:cubicBezTo>
                  <a:pt x="343" y="39"/>
                  <a:pt x="343" y="66"/>
                  <a:pt x="343" y="93"/>
                </a:cubicBezTo>
                <a:cubicBezTo>
                  <a:pt x="343" y="96"/>
                  <a:pt x="343" y="97"/>
                  <a:pt x="346" y="98"/>
                </a:cubicBezTo>
                <a:cubicBezTo>
                  <a:pt x="350" y="99"/>
                  <a:pt x="354" y="101"/>
                  <a:pt x="358" y="102"/>
                </a:cubicBezTo>
                <a:cubicBezTo>
                  <a:pt x="360" y="103"/>
                  <a:pt x="361" y="104"/>
                  <a:pt x="361" y="107"/>
                </a:cubicBezTo>
                <a:cubicBezTo>
                  <a:pt x="361" y="137"/>
                  <a:pt x="361" y="167"/>
                  <a:pt x="361" y="197"/>
                </a:cubicBezTo>
                <a:cubicBezTo>
                  <a:pt x="361" y="213"/>
                  <a:pt x="361" y="228"/>
                  <a:pt x="361" y="243"/>
                </a:cubicBezTo>
                <a:cubicBezTo>
                  <a:pt x="361" y="245"/>
                  <a:pt x="361" y="246"/>
                  <a:pt x="361" y="247"/>
                </a:cubicBezTo>
                <a:cubicBezTo>
                  <a:pt x="371" y="247"/>
                  <a:pt x="380" y="247"/>
                  <a:pt x="390" y="247"/>
                </a:cubicBezTo>
                <a:cubicBezTo>
                  <a:pt x="390" y="192"/>
                  <a:pt x="390" y="136"/>
                  <a:pt x="390" y="81"/>
                </a:cubicBezTo>
                <a:cubicBezTo>
                  <a:pt x="398" y="81"/>
                  <a:pt x="406" y="81"/>
                  <a:pt x="414" y="81"/>
                </a:cubicBezTo>
                <a:cubicBezTo>
                  <a:pt x="414" y="74"/>
                  <a:pt x="414" y="67"/>
                  <a:pt x="414" y="60"/>
                </a:cubicBezTo>
                <a:cubicBezTo>
                  <a:pt x="415" y="60"/>
                  <a:pt x="416" y="60"/>
                  <a:pt x="417" y="60"/>
                </a:cubicBezTo>
                <a:cubicBezTo>
                  <a:pt x="427" y="60"/>
                  <a:pt x="437" y="60"/>
                  <a:pt x="446" y="60"/>
                </a:cubicBezTo>
                <a:cubicBezTo>
                  <a:pt x="449" y="60"/>
                  <a:pt x="450" y="61"/>
                  <a:pt x="450" y="63"/>
                </a:cubicBezTo>
                <a:cubicBezTo>
                  <a:pt x="449" y="80"/>
                  <a:pt x="450" y="97"/>
                  <a:pt x="450" y="114"/>
                </a:cubicBezTo>
                <a:cubicBezTo>
                  <a:pt x="450" y="157"/>
                  <a:pt x="449" y="201"/>
                  <a:pt x="449" y="244"/>
                </a:cubicBezTo>
                <a:cubicBezTo>
                  <a:pt x="449" y="245"/>
                  <a:pt x="450" y="246"/>
                  <a:pt x="450" y="247"/>
                </a:cubicBezTo>
                <a:cubicBezTo>
                  <a:pt x="455" y="247"/>
                  <a:pt x="459" y="248"/>
                  <a:pt x="464" y="247"/>
                </a:cubicBezTo>
                <a:cubicBezTo>
                  <a:pt x="464" y="247"/>
                  <a:pt x="465" y="246"/>
                  <a:pt x="466" y="246"/>
                </a:cubicBezTo>
                <a:cubicBezTo>
                  <a:pt x="466" y="245"/>
                  <a:pt x="466" y="244"/>
                  <a:pt x="466" y="243"/>
                </a:cubicBezTo>
                <a:cubicBezTo>
                  <a:pt x="466" y="208"/>
                  <a:pt x="466" y="172"/>
                  <a:pt x="466" y="136"/>
                </a:cubicBezTo>
                <a:cubicBezTo>
                  <a:pt x="466" y="128"/>
                  <a:pt x="466" y="119"/>
                  <a:pt x="466" y="111"/>
                </a:cubicBezTo>
                <a:cubicBezTo>
                  <a:pt x="466" y="109"/>
                  <a:pt x="466" y="107"/>
                  <a:pt x="467" y="107"/>
                </a:cubicBezTo>
                <a:cubicBezTo>
                  <a:pt x="482" y="95"/>
                  <a:pt x="496" y="84"/>
                  <a:pt x="510" y="73"/>
                </a:cubicBezTo>
                <a:cubicBezTo>
                  <a:pt x="511" y="73"/>
                  <a:pt x="511" y="73"/>
                  <a:pt x="512" y="72"/>
                </a:cubicBezTo>
                <a:cubicBezTo>
                  <a:pt x="512" y="74"/>
                  <a:pt x="512" y="75"/>
                  <a:pt x="512" y="76"/>
                </a:cubicBezTo>
                <a:cubicBezTo>
                  <a:pt x="512" y="131"/>
                  <a:pt x="512" y="186"/>
                  <a:pt x="512" y="241"/>
                </a:cubicBezTo>
                <a:cubicBezTo>
                  <a:pt x="512" y="248"/>
                  <a:pt x="512" y="248"/>
                  <a:pt x="519" y="248"/>
                </a:cubicBezTo>
                <a:cubicBezTo>
                  <a:pt x="522" y="247"/>
                  <a:pt x="526" y="247"/>
                  <a:pt x="530" y="248"/>
                </a:cubicBezTo>
                <a:cubicBezTo>
                  <a:pt x="533" y="248"/>
                  <a:pt x="534" y="247"/>
                  <a:pt x="534" y="244"/>
                </a:cubicBezTo>
                <a:cubicBezTo>
                  <a:pt x="533" y="230"/>
                  <a:pt x="534" y="217"/>
                  <a:pt x="534" y="203"/>
                </a:cubicBezTo>
                <a:cubicBezTo>
                  <a:pt x="534" y="176"/>
                  <a:pt x="534" y="149"/>
                  <a:pt x="534" y="121"/>
                </a:cubicBezTo>
                <a:cubicBezTo>
                  <a:pt x="534" y="120"/>
                  <a:pt x="534" y="119"/>
                  <a:pt x="534" y="117"/>
                </a:cubicBezTo>
                <a:cubicBezTo>
                  <a:pt x="548" y="117"/>
                  <a:pt x="562" y="117"/>
                  <a:pt x="577" y="117"/>
                </a:cubicBezTo>
                <a:cubicBezTo>
                  <a:pt x="577" y="161"/>
                  <a:pt x="577" y="204"/>
                  <a:pt x="577" y="248"/>
                </a:cubicBezTo>
                <a:cubicBezTo>
                  <a:pt x="589" y="248"/>
                  <a:pt x="601" y="248"/>
                  <a:pt x="613" y="248"/>
                </a:cubicBezTo>
                <a:cubicBezTo>
                  <a:pt x="613" y="248"/>
                  <a:pt x="613" y="248"/>
                  <a:pt x="613" y="249"/>
                </a:cubicBezTo>
                <a:cubicBezTo>
                  <a:pt x="613" y="249"/>
                  <a:pt x="612" y="250"/>
                  <a:pt x="611" y="250"/>
                </a:cubicBezTo>
                <a:cubicBezTo>
                  <a:pt x="603" y="250"/>
                  <a:pt x="594" y="250"/>
                  <a:pt x="586" y="250"/>
                </a:cubicBezTo>
                <a:cubicBezTo>
                  <a:pt x="582" y="250"/>
                  <a:pt x="578" y="250"/>
                  <a:pt x="574" y="250"/>
                </a:cubicBezTo>
                <a:close/>
              </a:path>
            </a:pathLst>
          </a:custGeom>
          <a:solidFill>
            <a:srgbClr val="EEB24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cxnSp>
        <p:nvCxnSpPr>
          <p:cNvPr id="9" name="Conector recto 8"/>
          <p:cNvCxnSpPr/>
          <p:nvPr userDrawn="1"/>
        </p:nvCxnSpPr>
        <p:spPr>
          <a:xfrm flipH="1">
            <a:off x="0" y="4963410"/>
            <a:ext cx="6845492" cy="0"/>
          </a:xfrm>
          <a:prstGeom prst="line">
            <a:avLst/>
          </a:prstGeom>
          <a:ln>
            <a:solidFill>
              <a:srgbClr val="EEB2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27314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99000">
                <a:srgbClr val="FCE8EC"/>
              </a:gs>
              <a:gs pos="10000">
                <a:schemeClr val="accent1">
                  <a:lumMod val="5000"/>
                  <a:lumOff val="95000"/>
                </a:schemeClr>
              </a:gs>
              <a:gs pos="4000">
                <a:srgbClr val="FBE5EA"/>
              </a:gs>
              <a:gs pos="91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accent3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99000">
                <a:srgbClr val="FCE8EC"/>
              </a:gs>
              <a:gs pos="10000">
                <a:schemeClr val="accent1">
                  <a:lumMod val="5000"/>
                  <a:lumOff val="95000"/>
                </a:schemeClr>
              </a:gs>
              <a:gs pos="4000">
                <a:srgbClr val="FBE5EA"/>
              </a:gs>
              <a:gs pos="91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607" y="70861"/>
            <a:ext cx="9028735" cy="791582"/>
          </a:xfrm>
          <a:prstGeom prst="rect">
            <a:avLst/>
          </a:prstGeom>
        </p:spPr>
      </p:pic>
      <p:sp>
        <p:nvSpPr>
          <p:cNvPr id="113" name="Google Shape;113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4"/>
          <p:cNvSpPr txBox="1">
            <a:spLocks noGrp="1"/>
          </p:cNvSpPr>
          <p:nvPr>
            <p:ph type="body" idx="1"/>
          </p:nvPr>
        </p:nvSpPr>
        <p:spPr>
          <a:xfrm>
            <a:off x="713225" y="1404430"/>
            <a:ext cx="7717500" cy="33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ivvic"/>
              <a:buAutoNum type="arabicPeriod"/>
              <a:defRPr sz="11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Font typeface="Roboto Condensed Light"/>
              <a:buAutoNum type="alphaLcPeriod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Font typeface="Roboto Condensed Light"/>
              <a:buAutoNum type="romanLcPeriod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Font typeface="Roboto Condensed Light"/>
              <a:buAutoNum type="arabicPeriod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Font typeface="Roboto Condensed Light"/>
              <a:buAutoNum type="alphaLcPeriod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Font typeface="Roboto Condensed Light"/>
              <a:buAutoNum type="romanLcPeriod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Font typeface="Roboto Condensed Light"/>
              <a:buAutoNum type="arabicPeriod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Font typeface="Roboto Condensed Light"/>
              <a:buAutoNum type="alphaLcPeriod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99000">
                <a:srgbClr val="FCE8EC"/>
              </a:gs>
              <a:gs pos="10000">
                <a:schemeClr val="accent1">
                  <a:lumMod val="5000"/>
                  <a:lumOff val="95000"/>
                </a:schemeClr>
              </a:gs>
              <a:gs pos="4000">
                <a:srgbClr val="FBE5EA"/>
              </a:gs>
              <a:gs pos="91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pSp>
        <p:nvGrpSpPr>
          <p:cNvPr id="116" name="Google Shape;116;p5"/>
          <p:cNvGrpSpPr/>
          <p:nvPr/>
        </p:nvGrpSpPr>
        <p:grpSpPr>
          <a:xfrm rot="10800000">
            <a:off x="0" y="2727825"/>
            <a:ext cx="2415025" cy="2415675"/>
            <a:chOff x="6728975" y="0"/>
            <a:chExt cx="2415025" cy="2415675"/>
          </a:xfrm>
        </p:grpSpPr>
        <p:sp>
          <p:nvSpPr>
            <p:cNvPr id="117" name="Google Shape;117;p5"/>
            <p:cNvSpPr/>
            <p:nvPr/>
          </p:nvSpPr>
          <p:spPr>
            <a:xfrm>
              <a:off x="6728975" y="0"/>
              <a:ext cx="2415025" cy="2415675"/>
            </a:xfrm>
            <a:custGeom>
              <a:avLst/>
              <a:gdLst/>
              <a:ahLst/>
              <a:cxnLst/>
              <a:rect l="l" t="t" r="r" b="b"/>
              <a:pathLst>
                <a:path w="96601" h="96627" extrusionOk="0">
                  <a:moveTo>
                    <a:pt x="1" y="1"/>
                  </a:moveTo>
                  <a:lnTo>
                    <a:pt x="12651" y="12677"/>
                  </a:lnTo>
                  <a:lnTo>
                    <a:pt x="96601" y="96627"/>
                  </a:lnTo>
                  <a:lnTo>
                    <a:pt x="96601" y="90867"/>
                  </a:lnTo>
                  <a:lnTo>
                    <a:pt x="57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5"/>
            <p:cNvSpPr/>
            <p:nvPr/>
          </p:nvSpPr>
          <p:spPr>
            <a:xfrm>
              <a:off x="7082725" y="0"/>
              <a:ext cx="2061275" cy="2061950"/>
            </a:xfrm>
            <a:custGeom>
              <a:avLst/>
              <a:gdLst/>
              <a:ahLst/>
              <a:cxnLst/>
              <a:rect l="l" t="t" r="r" b="b"/>
              <a:pathLst>
                <a:path w="82451" h="82478" extrusionOk="0">
                  <a:moveTo>
                    <a:pt x="0" y="1"/>
                  </a:moveTo>
                  <a:lnTo>
                    <a:pt x="5576" y="5603"/>
                  </a:lnTo>
                  <a:lnTo>
                    <a:pt x="82451" y="82477"/>
                  </a:lnTo>
                  <a:lnTo>
                    <a:pt x="82451" y="76744"/>
                  </a:lnTo>
                  <a:lnTo>
                    <a:pt x="8442" y="2736"/>
                  </a:lnTo>
                  <a:lnTo>
                    <a:pt x="57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7435800" y="0"/>
              <a:ext cx="1708200" cy="1708875"/>
            </a:xfrm>
            <a:custGeom>
              <a:avLst/>
              <a:gdLst/>
              <a:ahLst/>
              <a:cxnLst/>
              <a:rect l="l" t="t" r="r" b="b"/>
              <a:pathLst>
                <a:path w="68328" h="68355" extrusionOk="0">
                  <a:moveTo>
                    <a:pt x="0" y="1"/>
                  </a:moveTo>
                  <a:lnTo>
                    <a:pt x="68328" y="68354"/>
                  </a:lnTo>
                  <a:lnTo>
                    <a:pt x="68328" y="62595"/>
                  </a:lnTo>
                  <a:lnTo>
                    <a:pt x="576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5"/>
            <p:cNvSpPr/>
            <p:nvPr/>
          </p:nvSpPr>
          <p:spPr>
            <a:xfrm>
              <a:off x="7788875" y="0"/>
              <a:ext cx="1355125" cy="1355150"/>
            </a:xfrm>
            <a:custGeom>
              <a:avLst/>
              <a:gdLst/>
              <a:ahLst/>
              <a:cxnLst/>
              <a:rect l="l" t="t" r="r" b="b"/>
              <a:pathLst>
                <a:path w="54205" h="54206" extrusionOk="0">
                  <a:moveTo>
                    <a:pt x="0" y="1"/>
                  </a:moveTo>
                  <a:lnTo>
                    <a:pt x="54205" y="54205"/>
                  </a:lnTo>
                  <a:lnTo>
                    <a:pt x="54205" y="48472"/>
                  </a:lnTo>
                  <a:lnTo>
                    <a:pt x="576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5"/>
            <p:cNvSpPr/>
            <p:nvPr/>
          </p:nvSpPr>
          <p:spPr>
            <a:xfrm>
              <a:off x="8142600" y="0"/>
              <a:ext cx="1001400" cy="1002050"/>
            </a:xfrm>
            <a:custGeom>
              <a:avLst/>
              <a:gdLst/>
              <a:ahLst/>
              <a:cxnLst/>
              <a:rect l="l" t="t" r="r" b="b"/>
              <a:pathLst>
                <a:path w="40056" h="40082" extrusionOk="0">
                  <a:moveTo>
                    <a:pt x="1" y="1"/>
                  </a:moveTo>
                  <a:lnTo>
                    <a:pt x="40056" y="40082"/>
                  </a:lnTo>
                  <a:lnTo>
                    <a:pt x="40056" y="34322"/>
                  </a:lnTo>
                  <a:lnTo>
                    <a:pt x="57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8496350" y="0"/>
              <a:ext cx="647650" cy="648325"/>
            </a:xfrm>
            <a:custGeom>
              <a:avLst/>
              <a:gdLst/>
              <a:ahLst/>
              <a:cxnLst/>
              <a:rect l="l" t="t" r="r" b="b"/>
              <a:pathLst>
                <a:path w="25906" h="25933" extrusionOk="0">
                  <a:moveTo>
                    <a:pt x="0" y="1"/>
                  </a:moveTo>
                  <a:lnTo>
                    <a:pt x="25906" y="25933"/>
                  </a:lnTo>
                  <a:lnTo>
                    <a:pt x="25906" y="20199"/>
                  </a:lnTo>
                  <a:lnTo>
                    <a:pt x="57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3" name="Google Shape;123;p5"/>
          <p:cNvSpPr txBox="1">
            <a:spLocks noGrp="1"/>
          </p:cNvSpPr>
          <p:nvPr>
            <p:ph type="title"/>
          </p:nvPr>
        </p:nvSpPr>
        <p:spPr>
          <a:xfrm>
            <a:off x="4247225" y="539500"/>
            <a:ext cx="33639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4" name="Google Shape;124;p5"/>
          <p:cNvSpPr txBox="1">
            <a:spLocks noGrp="1"/>
          </p:cNvSpPr>
          <p:nvPr>
            <p:ph type="body" idx="1"/>
          </p:nvPr>
        </p:nvSpPr>
        <p:spPr>
          <a:xfrm>
            <a:off x="4981625" y="1503325"/>
            <a:ext cx="2733600" cy="94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5" name="Google Shape;125;p5"/>
          <p:cNvSpPr txBox="1">
            <a:spLocks noGrp="1"/>
          </p:cNvSpPr>
          <p:nvPr>
            <p:ph type="body" idx="2"/>
          </p:nvPr>
        </p:nvSpPr>
        <p:spPr>
          <a:xfrm>
            <a:off x="4981625" y="2856200"/>
            <a:ext cx="2733600" cy="94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title" idx="3" hasCustomPrompt="1"/>
          </p:nvPr>
        </p:nvSpPr>
        <p:spPr>
          <a:xfrm>
            <a:off x="4083300" y="1697413"/>
            <a:ext cx="977400" cy="56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27" name="Google Shape;127;p5"/>
          <p:cNvSpPr txBox="1">
            <a:spLocks noGrp="1"/>
          </p:cNvSpPr>
          <p:nvPr>
            <p:ph type="title" idx="4" hasCustomPrompt="1"/>
          </p:nvPr>
        </p:nvSpPr>
        <p:spPr>
          <a:xfrm>
            <a:off x="4083300" y="3057375"/>
            <a:ext cx="977400" cy="56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607" y="70861"/>
            <a:ext cx="9028735" cy="791582"/>
          </a:xfrm>
          <a:prstGeom prst="rect">
            <a:avLst/>
          </a:prstGeom>
        </p:spPr>
      </p:pic>
      <p:sp>
        <p:nvSpPr>
          <p:cNvPr id="129" name="Google Shape;129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Rectángulo 10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99000">
                <a:srgbClr val="FCE8EC"/>
              </a:gs>
              <a:gs pos="10000">
                <a:schemeClr val="accent1">
                  <a:lumMod val="5000"/>
                  <a:lumOff val="95000"/>
                </a:schemeClr>
              </a:gs>
              <a:gs pos="4000">
                <a:srgbClr val="FBE5EA"/>
              </a:gs>
              <a:gs pos="91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9" name="Google Shape;139;p8"/>
          <p:cNvSpPr/>
          <p:nvPr/>
        </p:nvSpPr>
        <p:spPr>
          <a:xfrm>
            <a:off x="2179638" y="179400"/>
            <a:ext cx="4784700" cy="47847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6" name="Imagen 105"/>
          <p:cNvPicPr>
            <a:picLocks noChangeAspect="1"/>
          </p:cNvPicPr>
          <p:nvPr userDrawn="1"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149646">
            <a:off x="2207192" y="46209"/>
            <a:ext cx="4729616" cy="4828151"/>
          </a:xfrm>
          <a:prstGeom prst="rect">
            <a:avLst/>
          </a:prstGeom>
        </p:spPr>
      </p:pic>
      <p:sp>
        <p:nvSpPr>
          <p:cNvPr id="140" name="Google Shape;140;p8"/>
          <p:cNvSpPr txBox="1">
            <a:spLocks noGrp="1"/>
          </p:cNvSpPr>
          <p:nvPr>
            <p:ph type="title"/>
          </p:nvPr>
        </p:nvSpPr>
        <p:spPr>
          <a:xfrm>
            <a:off x="1388100" y="1884425"/>
            <a:ext cx="63678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41" name="Google Shape;141;p8"/>
          <p:cNvSpPr txBox="1">
            <a:spLocks noGrp="1"/>
          </p:cNvSpPr>
          <p:nvPr>
            <p:ph type="body" idx="1"/>
          </p:nvPr>
        </p:nvSpPr>
        <p:spPr>
          <a:xfrm>
            <a:off x="2309850" y="2755147"/>
            <a:ext cx="45243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42" name="Google Shape;142;p8"/>
          <p:cNvGrpSpPr/>
          <p:nvPr/>
        </p:nvGrpSpPr>
        <p:grpSpPr>
          <a:xfrm rot="-3128111">
            <a:off x="649279" y="17177"/>
            <a:ext cx="1299014" cy="911309"/>
            <a:chOff x="2683075" y="2759700"/>
            <a:chExt cx="1544925" cy="1083825"/>
          </a:xfrm>
        </p:grpSpPr>
        <p:sp>
          <p:nvSpPr>
            <p:cNvPr id="143" name="Google Shape;143;p8"/>
            <p:cNvSpPr/>
            <p:nvPr/>
          </p:nvSpPr>
          <p:spPr>
            <a:xfrm>
              <a:off x="2683075" y="2759850"/>
              <a:ext cx="1544925" cy="1083675"/>
            </a:xfrm>
            <a:custGeom>
              <a:avLst/>
              <a:gdLst/>
              <a:ahLst/>
              <a:cxnLst/>
              <a:rect l="l" t="t" r="r" b="b"/>
              <a:pathLst>
                <a:path w="61797" h="43347" extrusionOk="0">
                  <a:moveTo>
                    <a:pt x="23324" y="1"/>
                  </a:moveTo>
                  <a:cubicBezTo>
                    <a:pt x="20321" y="1"/>
                    <a:pt x="17333" y="1037"/>
                    <a:pt x="14980" y="2968"/>
                  </a:cubicBezTo>
                  <a:cubicBezTo>
                    <a:pt x="0" y="14979"/>
                    <a:pt x="23886" y="43233"/>
                    <a:pt x="23886" y="43233"/>
                  </a:cubicBezTo>
                  <a:cubicBezTo>
                    <a:pt x="23886" y="43233"/>
                    <a:pt x="25517" y="43346"/>
                    <a:pt x="28101" y="43346"/>
                  </a:cubicBezTo>
                  <a:cubicBezTo>
                    <a:pt x="37799" y="43346"/>
                    <a:pt x="60918" y="41750"/>
                    <a:pt x="61592" y="26581"/>
                  </a:cubicBezTo>
                  <a:cubicBezTo>
                    <a:pt x="61797" y="21906"/>
                    <a:pt x="59476" y="17299"/>
                    <a:pt x="55484" y="14808"/>
                  </a:cubicBezTo>
                  <a:cubicBezTo>
                    <a:pt x="53361" y="13486"/>
                    <a:pt x="51246" y="12963"/>
                    <a:pt x="49230" y="12963"/>
                  </a:cubicBezTo>
                  <a:cubicBezTo>
                    <a:pt x="41625" y="12963"/>
                    <a:pt x="35420" y="20405"/>
                    <a:pt x="35420" y="20405"/>
                  </a:cubicBezTo>
                  <a:cubicBezTo>
                    <a:pt x="35420" y="20405"/>
                    <a:pt x="39173" y="5356"/>
                    <a:pt x="28083" y="920"/>
                  </a:cubicBezTo>
                  <a:cubicBezTo>
                    <a:pt x="26556" y="300"/>
                    <a:pt x="24938" y="1"/>
                    <a:pt x="23324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2932150" y="2759700"/>
              <a:ext cx="1295850" cy="1082300"/>
            </a:xfrm>
            <a:custGeom>
              <a:avLst/>
              <a:gdLst/>
              <a:ahLst/>
              <a:cxnLst/>
              <a:rect l="l" t="t" r="r" b="b"/>
              <a:pathLst>
                <a:path w="51834" h="43292" extrusionOk="0">
                  <a:moveTo>
                    <a:pt x="13424" y="1201"/>
                  </a:moveTo>
                  <a:cubicBezTo>
                    <a:pt x="13603" y="1201"/>
                    <a:pt x="13784" y="1244"/>
                    <a:pt x="13957" y="1336"/>
                  </a:cubicBezTo>
                  <a:cubicBezTo>
                    <a:pt x="14571" y="1643"/>
                    <a:pt x="14776" y="2359"/>
                    <a:pt x="14469" y="2905"/>
                  </a:cubicBezTo>
                  <a:cubicBezTo>
                    <a:pt x="14281" y="3329"/>
                    <a:pt x="13897" y="3558"/>
                    <a:pt x="13475" y="3558"/>
                  </a:cubicBezTo>
                  <a:cubicBezTo>
                    <a:pt x="13286" y="3558"/>
                    <a:pt x="13090" y="3512"/>
                    <a:pt x="12899" y="3417"/>
                  </a:cubicBezTo>
                  <a:cubicBezTo>
                    <a:pt x="12319" y="3144"/>
                    <a:pt x="12081" y="2394"/>
                    <a:pt x="12388" y="1848"/>
                  </a:cubicBezTo>
                  <a:cubicBezTo>
                    <a:pt x="12603" y="1440"/>
                    <a:pt x="13004" y="1201"/>
                    <a:pt x="13424" y="1201"/>
                  </a:cubicBezTo>
                  <a:close/>
                  <a:moveTo>
                    <a:pt x="17875" y="3419"/>
                  </a:moveTo>
                  <a:cubicBezTo>
                    <a:pt x="18053" y="3419"/>
                    <a:pt x="18231" y="3462"/>
                    <a:pt x="18393" y="3554"/>
                  </a:cubicBezTo>
                  <a:cubicBezTo>
                    <a:pt x="19007" y="3861"/>
                    <a:pt x="19212" y="4577"/>
                    <a:pt x="18905" y="5123"/>
                  </a:cubicBezTo>
                  <a:cubicBezTo>
                    <a:pt x="18717" y="5547"/>
                    <a:pt x="18333" y="5776"/>
                    <a:pt x="17911" y="5776"/>
                  </a:cubicBezTo>
                  <a:cubicBezTo>
                    <a:pt x="17722" y="5776"/>
                    <a:pt x="17526" y="5730"/>
                    <a:pt x="17335" y="5635"/>
                  </a:cubicBezTo>
                  <a:cubicBezTo>
                    <a:pt x="16789" y="5396"/>
                    <a:pt x="16516" y="4680"/>
                    <a:pt x="16824" y="4066"/>
                  </a:cubicBezTo>
                  <a:cubicBezTo>
                    <a:pt x="17039" y="3658"/>
                    <a:pt x="17457" y="3419"/>
                    <a:pt x="17875" y="3419"/>
                  </a:cubicBezTo>
                  <a:close/>
                  <a:moveTo>
                    <a:pt x="9104" y="4663"/>
                  </a:moveTo>
                  <a:cubicBezTo>
                    <a:pt x="9284" y="4663"/>
                    <a:pt x="9463" y="4702"/>
                    <a:pt x="9624" y="4782"/>
                  </a:cubicBezTo>
                  <a:cubicBezTo>
                    <a:pt x="10170" y="5089"/>
                    <a:pt x="10443" y="5806"/>
                    <a:pt x="10135" y="6386"/>
                  </a:cubicBezTo>
                  <a:cubicBezTo>
                    <a:pt x="9919" y="6795"/>
                    <a:pt x="9516" y="7017"/>
                    <a:pt x="9094" y="7017"/>
                  </a:cubicBezTo>
                  <a:cubicBezTo>
                    <a:pt x="8917" y="7017"/>
                    <a:pt x="8737" y="6978"/>
                    <a:pt x="8566" y="6898"/>
                  </a:cubicBezTo>
                  <a:cubicBezTo>
                    <a:pt x="7986" y="6591"/>
                    <a:pt x="7747" y="5874"/>
                    <a:pt x="8054" y="5294"/>
                  </a:cubicBezTo>
                  <a:cubicBezTo>
                    <a:pt x="8246" y="4885"/>
                    <a:pt x="8676" y="4663"/>
                    <a:pt x="9104" y="4663"/>
                  </a:cubicBezTo>
                  <a:close/>
                  <a:moveTo>
                    <a:pt x="22362" y="5686"/>
                  </a:moveTo>
                  <a:cubicBezTo>
                    <a:pt x="22543" y="5686"/>
                    <a:pt x="22726" y="5725"/>
                    <a:pt x="22897" y="5806"/>
                  </a:cubicBezTo>
                  <a:cubicBezTo>
                    <a:pt x="23478" y="6113"/>
                    <a:pt x="23682" y="6830"/>
                    <a:pt x="23409" y="7410"/>
                  </a:cubicBezTo>
                  <a:cubicBezTo>
                    <a:pt x="23193" y="7819"/>
                    <a:pt x="22790" y="8041"/>
                    <a:pt x="22356" y="8041"/>
                  </a:cubicBezTo>
                  <a:cubicBezTo>
                    <a:pt x="22174" y="8041"/>
                    <a:pt x="21987" y="8002"/>
                    <a:pt x="21806" y="7921"/>
                  </a:cubicBezTo>
                  <a:cubicBezTo>
                    <a:pt x="21225" y="7648"/>
                    <a:pt x="20987" y="6932"/>
                    <a:pt x="21294" y="6318"/>
                  </a:cubicBezTo>
                  <a:cubicBezTo>
                    <a:pt x="21510" y="5909"/>
                    <a:pt x="21930" y="5686"/>
                    <a:pt x="22362" y="5686"/>
                  </a:cubicBezTo>
                  <a:close/>
                  <a:moveTo>
                    <a:pt x="13540" y="6881"/>
                  </a:moveTo>
                  <a:cubicBezTo>
                    <a:pt x="13720" y="6881"/>
                    <a:pt x="13899" y="6920"/>
                    <a:pt x="14060" y="7000"/>
                  </a:cubicBezTo>
                  <a:cubicBezTo>
                    <a:pt x="14606" y="7307"/>
                    <a:pt x="14879" y="8024"/>
                    <a:pt x="14571" y="8604"/>
                  </a:cubicBezTo>
                  <a:cubicBezTo>
                    <a:pt x="14355" y="9013"/>
                    <a:pt x="13952" y="9235"/>
                    <a:pt x="13530" y="9235"/>
                  </a:cubicBezTo>
                  <a:cubicBezTo>
                    <a:pt x="13353" y="9235"/>
                    <a:pt x="13173" y="9196"/>
                    <a:pt x="13002" y="9116"/>
                  </a:cubicBezTo>
                  <a:cubicBezTo>
                    <a:pt x="12422" y="8843"/>
                    <a:pt x="12217" y="8126"/>
                    <a:pt x="12490" y="7512"/>
                  </a:cubicBezTo>
                  <a:cubicBezTo>
                    <a:pt x="12682" y="7103"/>
                    <a:pt x="13112" y="6881"/>
                    <a:pt x="13540" y="6881"/>
                  </a:cubicBezTo>
                  <a:close/>
                  <a:moveTo>
                    <a:pt x="4789" y="7222"/>
                  </a:moveTo>
                  <a:cubicBezTo>
                    <a:pt x="4970" y="7222"/>
                    <a:pt x="5153" y="7261"/>
                    <a:pt x="5324" y="7341"/>
                  </a:cubicBezTo>
                  <a:cubicBezTo>
                    <a:pt x="5904" y="7648"/>
                    <a:pt x="6109" y="8365"/>
                    <a:pt x="5836" y="8945"/>
                  </a:cubicBezTo>
                  <a:cubicBezTo>
                    <a:pt x="5616" y="9337"/>
                    <a:pt x="5202" y="9570"/>
                    <a:pt x="4759" y="9570"/>
                  </a:cubicBezTo>
                  <a:cubicBezTo>
                    <a:pt x="4585" y="9570"/>
                    <a:pt x="4406" y="9534"/>
                    <a:pt x="4232" y="9457"/>
                  </a:cubicBezTo>
                  <a:cubicBezTo>
                    <a:pt x="3652" y="9184"/>
                    <a:pt x="3447" y="8467"/>
                    <a:pt x="3720" y="7853"/>
                  </a:cubicBezTo>
                  <a:cubicBezTo>
                    <a:pt x="3937" y="7444"/>
                    <a:pt x="4357" y="7222"/>
                    <a:pt x="4789" y="7222"/>
                  </a:cubicBezTo>
                  <a:close/>
                  <a:moveTo>
                    <a:pt x="17954" y="9144"/>
                  </a:moveTo>
                  <a:cubicBezTo>
                    <a:pt x="18142" y="9144"/>
                    <a:pt x="18337" y="9190"/>
                    <a:pt x="18530" y="9286"/>
                  </a:cubicBezTo>
                  <a:cubicBezTo>
                    <a:pt x="19144" y="9559"/>
                    <a:pt x="19349" y="10276"/>
                    <a:pt x="19042" y="10856"/>
                  </a:cubicBezTo>
                  <a:cubicBezTo>
                    <a:pt x="18821" y="11248"/>
                    <a:pt x="18408" y="11481"/>
                    <a:pt x="17978" y="11481"/>
                  </a:cubicBezTo>
                  <a:cubicBezTo>
                    <a:pt x="17808" y="11481"/>
                    <a:pt x="17636" y="11445"/>
                    <a:pt x="17472" y="11368"/>
                  </a:cubicBezTo>
                  <a:cubicBezTo>
                    <a:pt x="16926" y="11095"/>
                    <a:pt x="16653" y="10378"/>
                    <a:pt x="16960" y="9764"/>
                  </a:cubicBezTo>
                  <a:cubicBezTo>
                    <a:pt x="17171" y="9366"/>
                    <a:pt x="17543" y="9144"/>
                    <a:pt x="17954" y="9144"/>
                  </a:cubicBezTo>
                  <a:close/>
                  <a:moveTo>
                    <a:pt x="9198" y="9487"/>
                  </a:moveTo>
                  <a:cubicBezTo>
                    <a:pt x="9388" y="9487"/>
                    <a:pt x="9581" y="9533"/>
                    <a:pt x="9760" y="9628"/>
                  </a:cubicBezTo>
                  <a:cubicBezTo>
                    <a:pt x="10306" y="9901"/>
                    <a:pt x="10545" y="10617"/>
                    <a:pt x="10272" y="11197"/>
                  </a:cubicBezTo>
                  <a:cubicBezTo>
                    <a:pt x="10055" y="11606"/>
                    <a:pt x="9652" y="11829"/>
                    <a:pt x="9218" y="11829"/>
                  </a:cubicBezTo>
                  <a:cubicBezTo>
                    <a:pt x="9037" y="11829"/>
                    <a:pt x="8849" y="11790"/>
                    <a:pt x="8668" y="11709"/>
                  </a:cubicBezTo>
                  <a:cubicBezTo>
                    <a:pt x="8122" y="11436"/>
                    <a:pt x="7883" y="10720"/>
                    <a:pt x="8156" y="10139"/>
                  </a:cubicBezTo>
                  <a:cubicBezTo>
                    <a:pt x="8368" y="9715"/>
                    <a:pt x="8776" y="9487"/>
                    <a:pt x="9198" y="9487"/>
                  </a:cubicBezTo>
                  <a:close/>
                  <a:moveTo>
                    <a:pt x="22412" y="11397"/>
                  </a:moveTo>
                  <a:cubicBezTo>
                    <a:pt x="22597" y="11397"/>
                    <a:pt x="22786" y="11443"/>
                    <a:pt x="22966" y="11539"/>
                  </a:cubicBezTo>
                  <a:cubicBezTo>
                    <a:pt x="23580" y="11846"/>
                    <a:pt x="23785" y="12562"/>
                    <a:pt x="23478" y="13108"/>
                  </a:cubicBezTo>
                  <a:cubicBezTo>
                    <a:pt x="23262" y="13515"/>
                    <a:pt x="22861" y="13755"/>
                    <a:pt x="22441" y="13755"/>
                  </a:cubicBezTo>
                  <a:cubicBezTo>
                    <a:pt x="22263" y="13755"/>
                    <a:pt x="22081" y="13712"/>
                    <a:pt x="21908" y="13620"/>
                  </a:cubicBezTo>
                  <a:cubicBezTo>
                    <a:pt x="21362" y="13381"/>
                    <a:pt x="21089" y="12630"/>
                    <a:pt x="21396" y="12050"/>
                  </a:cubicBezTo>
                  <a:cubicBezTo>
                    <a:pt x="21608" y="11626"/>
                    <a:pt x="21999" y="11397"/>
                    <a:pt x="22412" y="11397"/>
                  </a:cubicBezTo>
                  <a:close/>
                  <a:moveTo>
                    <a:pt x="13685" y="11739"/>
                  </a:moveTo>
                  <a:cubicBezTo>
                    <a:pt x="13873" y="11739"/>
                    <a:pt x="14061" y="11785"/>
                    <a:pt x="14230" y="11880"/>
                  </a:cubicBezTo>
                  <a:cubicBezTo>
                    <a:pt x="14810" y="12187"/>
                    <a:pt x="15049" y="12903"/>
                    <a:pt x="14742" y="13449"/>
                  </a:cubicBezTo>
                  <a:cubicBezTo>
                    <a:pt x="14523" y="13839"/>
                    <a:pt x="14113" y="14090"/>
                    <a:pt x="13685" y="14090"/>
                  </a:cubicBezTo>
                  <a:cubicBezTo>
                    <a:pt x="13513" y="14090"/>
                    <a:pt x="13339" y="14049"/>
                    <a:pt x="13172" y="13961"/>
                  </a:cubicBezTo>
                  <a:cubicBezTo>
                    <a:pt x="12558" y="13654"/>
                    <a:pt x="12353" y="12972"/>
                    <a:pt x="12661" y="12392"/>
                  </a:cubicBezTo>
                  <a:cubicBezTo>
                    <a:pt x="12849" y="11968"/>
                    <a:pt x="13265" y="11739"/>
                    <a:pt x="13685" y="11739"/>
                  </a:cubicBezTo>
                  <a:close/>
                  <a:moveTo>
                    <a:pt x="4823" y="12933"/>
                  </a:moveTo>
                  <a:cubicBezTo>
                    <a:pt x="5009" y="12933"/>
                    <a:pt x="5202" y="12979"/>
                    <a:pt x="5392" y="13074"/>
                  </a:cubicBezTo>
                  <a:cubicBezTo>
                    <a:pt x="6007" y="13381"/>
                    <a:pt x="6211" y="14098"/>
                    <a:pt x="5904" y="14644"/>
                  </a:cubicBezTo>
                  <a:cubicBezTo>
                    <a:pt x="5692" y="15068"/>
                    <a:pt x="5301" y="15297"/>
                    <a:pt x="4889" y="15297"/>
                  </a:cubicBezTo>
                  <a:cubicBezTo>
                    <a:pt x="4704" y="15297"/>
                    <a:pt x="4514" y="15251"/>
                    <a:pt x="4335" y="15156"/>
                  </a:cubicBezTo>
                  <a:cubicBezTo>
                    <a:pt x="3789" y="14883"/>
                    <a:pt x="3550" y="14166"/>
                    <a:pt x="3823" y="13586"/>
                  </a:cubicBezTo>
                  <a:cubicBezTo>
                    <a:pt x="4035" y="13162"/>
                    <a:pt x="4409" y="12933"/>
                    <a:pt x="4823" y="12933"/>
                  </a:cubicBezTo>
                  <a:close/>
                  <a:moveTo>
                    <a:pt x="18112" y="13997"/>
                  </a:moveTo>
                  <a:cubicBezTo>
                    <a:pt x="18294" y="13997"/>
                    <a:pt x="18483" y="14040"/>
                    <a:pt x="18666" y="14132"/>
                  </a:cubicBezTo>
                  <a:cubicBezTo>
                    <a:pt x="19246" y="14439"/>
                    <a:pt x="19485" y="15156"/>
                    <a:pt x="19178" y="15702"/>
                  </a:cubicBezTo>
                  <a:cubicBezTo>
                    <a:pt x="18962" y="16109"/>
                    <a:pt x="18562" y="16348"/>
                    <a:pt x="18141" y="16348"/>
                  </a:cubicBezTo>
                  <a:cubicBezTo>
                    <a:pt x="17963" y="16348"/>
                    <a:pt x="17781" y="16305"/>
                    <a:pt x="17608" y="16213"/>
                  </a:cubicBezTo>
                  <a:cubicBezTo>
                    <a:pt x="17028" y="15940"/>
                    <a:pt x="16789" y="15258"/>
                    <a:pt x="17097" y="14644"/>
                  </a:cubicBezTo>
                  <a:cubicBezTo>
                    <a:pt x="17288" y="14236"/>
                    <a:pt x="17682" y="13997"/>
                    <a:pt x="18112" y="13997"/>
                  </a:cubicBezTo>
                  <a:close/>
                  <a:moveTo>
                    <a:pt x="40126" y="14729"/>
                  </a:moveTo>
                  <a:cubicBezTo>
                    <a:pt x="40307" y="14729"/>
                    <a:pt x="40494" y="14768"/>
                    <a:pt x="40676" y="14848"/>
                  </a:cubicBezTo>
                  <a:cubicBezTo>
                    <a:pt x="41256" y="15156"/>
                    <a:pt x="41495" y="15872"/>
                    <a:pt x="41187" y="16452"/>
                  </a:cubicBezTo>
                  <a:cubicBezTo>
                    <a:pt x="40967" y="16844"/>
                    <a:pt x="40536" y="17078"/>
                    <a:pt x="40108" y="17078"/>
                  </a:cubicBezTo>
                  <a:cubicBezTo>
                    <a:pt x="39940" y="17078"/>
                    <a:pt x="39772" y="17041"/>
                    <a:pt x="39618" y="16964"/>
                  </a:cubicBezTo>
                  <a:cubicBezTo>
                    <a:pt x="39038" y="16657"/>
                    <a:pt x="38833" y="15975"/>
                    <a:pt x="39106" y="15360"/>
                  </a:cubicBezTo>
                  <a:cubicBezTo>
                    <a:pt x="39298" y="14951"/>
                    <a:pt x="39694" y="14729"/>
                    <a:pt x="40126" y="14729"/>
                  </a:cubicBezTo>
                  <a:close/>
                  <a:moveTo>
                    <a:pt x="9329" y="15192"/>
                  </a:moveTo>
                  <a:cubicBezTo>
                    <a:pt x="9508" y="15192"/>
                    <a:pt x="9690" y="15235"/>
                    <a:pt x="9863" y="15326"/>
                  </a:cubicBezTo>
                  <a:cubicBezTo>
                    <a:pt x="10477" y="15633"/>
                    <a:pt x="10681" y="16316"/>
                    <a:pt x="10374" y="16896"/>
                  </a:cubicBezTo>
                  <a:cubicBezTo>
                    <a:pt x="10186" y="17320"/>
                    <a:pt x="9802" y="17549"/>
                    <a:pt x="9381" y="17549"/>
                  </a:cubicBezTo>
                  <a:cubicBezTo>
                    <a:pt x="9192" y="17549"/>
                    <a:pt x="8995" y="17503"/>
                    <a:pt x="8805" y="17408"/>
                  </a:cubicBezTo>
                  <a:cubicBezTo>
                    <a:pt x="8225" y="17135"/>
                    <a:pt x="7986" y="16452"/>
                    <a:pt x="8293" y="15838"/>
                  </a:cubicBezTo>
                  <a:cubicBezTo>
                    <a:pt x="8508" y="15431"/>
                    <a:pt x="8909" y="15192"/>
                    <a:pt x="9329" y="15192"/>
                  </a:cubicBezTo>
                  <a:close/>
                  <a:moveTo>
                    <a:pt x="31344" y="15923"/>
                  </a:moveTo>
                  <a:cubicBezTo>
                    <a:pt x="31521" y="15923"/>
                    <a:pt x="31701" y="15962"/>
                    <a:pt x="31872" y="16043"/>
                  </a:cubicBezTo>
                  <a:cubicBezTo>
                    <a:pt x="32486" y="16350"/>
                    <a:pt x="32691" y="17066"/>
                    <a:pt x="32384" y="17647"/>
                  </a:cubicBezTo>
                  <a:cubicBezTo>
                    <a:pt x="32188" y="18038"/>
                    <a:pt x="31746" y="18272"/>
                    <a:pt x="31311" y="18272"/>
                  </a:cubicBezTo>
                  <a:cubicBezTo>
                    <a:pt x="31139" y="18272"/>
                    <a:pt x="30968" y="18236"/>
                    <a:pt x="30814" y="18158"/>
                  </a:cubicBezTo>
                  <a:cubicBezTo>
                    <a:pt x="30268" y="17851"/>
                    <a:pt x="29995" y="17169"/>
                    <a:pt x="30302" y="16555"/>
                  </a:cubicBezTo>
                  <a:cubicBezTo>
                    <a:pt x="30519" y="16146"/>
                    <a:pt x="30922" y="15923"/>
                    <a:pt x="31344" y="15923"/>
                  </a:cubicBezTo>
                  <a:close/>
                  <a:moveTo>
                    <a:pt x="22608" y="16265"/>
                  </a:moveTo>
                  <a:cubicBezTo>
                    <a:pt x="22785" y="16265"/>
                    <a:pt x="22965" y="16303"/>
                    <a:pt x="23136" y="16384"/>
                  </a:cubicBezTo>
                  <a:cubicBezTo>
                    <a:pt x="23751" y="16691"/>
                    <a:pt x="23955" y="17408"/>
                    <a:pt x="23648" y="17988"/>
                  </a:cubicBezTo>
                  <a:cubicBezTo>
                    <a:pt x="23432" y="18397"/>
                    <a:pt x="23012" y="18619"/>
                    <a:pt x="22591" y="18619"/>
                  </a:cubicBezTo>
                  <a:cubicBezTo>
                    <a:pt x="22416" y="18619"/>
                    <a:pt x="22240" y="18580"/>
                    <a:pt x="22079" y="18500"/>
                  </a:cubicBezTo>
                  <a:cubicBezTo>
                    <a:pt x="21464" y="18193"/>
                    <a:pt x="21260" y="17510"/>
                    <a:pt x="21567" y="16896"/>
                  </a:cubicBezTo>
                  <a:cubicBezTo>
                    <a:pt x="21783" y="16487"/>
                    <a:pt x="22186" y="16265"/>
                    <a:pt x="22608" y="16265"/>
                  </a:cubicBezTo>
                  <a:close/>
                  <a:moveTo>
                    <a:pt x="44585" y="16994"/>
                  </a:moveTo>
                  <a:cubicBezTo>
                    <a:pt x="44773" y="16994"/>
                    <a:pt x="44966" y="17040"/>
                    <a:pt x="45146" y="17135"/>
                  </a:cubicBezTo>
                  <a:cubicBezTo>
                    <a:pt x="45760" y="17408"/>
                    <a:pt x="45965" y="18158"/>
                    <a:pt x="45658" y="18704"/>
                  </a:cubicBezTo>
                  <a:cubicBezTo>
                    <a:pt x="45442" y="19112"/>
                    <a:pt x="45024" y="19351"/>
                    <a:pt x="44606" y="19351"/>
                  </a:cubicBezTo>
                  <a:cubicBezTo>
                    <a:pt x="44428" y="19351"/>
                    <a:pt x="44250" y="19308"/>
                    <a:pt x="44088" y="19216"/>
                  </a:cubicBezTo>
                  <a:cubicBezTo>
                    <a:pt x="43542" y="18909"/>
                    <a:pt x="43269" y="18227"/>
                    <a:pt x="43576" y="17647"/>
                  </a:cubicBezTo>
                  <a:cubicBezTo>
                    <a:pt x="43764" y="17222"/>
                    <a:pt x="44164" y="16994"/>
                    <a:pt x="44585" y="16994"/>
                  </a:cubicBezTo>
                  <a:close/>
                  <a:moveTo>
                    <a:pt x="13771" y="17459"/>
                  </a:moveTo>
                  <a:cubicBezTo>
                    <a:pt x="13947" y="17459"/>
                    <a:pt x="14127" y="17498"/>
                    <a:pt x="14299" y="17578"/>
                  </a:cubicBezTo>
                  <a:cubicBezTo>
                    <a:pt x="14913" y="17885"/>
                    <a:pt x="15117" y="18602"/>
                    <a:pt x="14810" y="19148"/>
                  </a:cubicBezTo>
                  <a:cubicBezTo>
                    <a:pt x="14622" y="19572"/>
                    <a:pt x="14206" y="19801"/>
                    <a:pt x="13786" y="19801"/>
                  </a:cubicBezTo>
                  <a:cubicBezTo>
                    <a:pt x="13598" y="19801"/>
                    <a:pt x="13410" y="19755"/>
                    <a:pt x="13241" y="19660"/>
                  </a:cubicBezTo>
                  <a:cubicBezTo>
                    <a:pt x="12695" y="19387"/>
                    <a:pt x="12422" y="18704"/>
                    <a:pt x="12729" y="18090"/>
                  </a:cubicBezTo>
                  <a:cubicBezTo>
                    <a:pt x="12945" y="17681"/>
                    <a:pt x="13348" y="17459"/>
                    <a:pt x="13771" y="17459"/>
                  </a:cubicBezTo>
                  <a:close/>
                  <a:moveTo>
                    <a:pt x="5035" y="17800"/>
                  </a:moveTo>
                  <a:cubicBezTo>
                    <a:pt x="5212" y="17800"/>
                    <a:pt x="5392" y="17839"/>
                    <a:pt x="5563" y="17920"/>
                  </a:cubicBezTo>
                  <a:cubicBezTo>
                    <a:pt x="6177" y="18227"/>
                    <a:pt x="6382" y="18943"/>
                    <a:pt x="6075" y="19523"/>
                  </a:cubicBezTo>
                  <a:cubicBezTo>
                    <a:pt x="5864" y="19922"/>
                    <a:pt x="5476" y="20143"/>
                    <a:pt x="5065" y="20143"/>
                  </a:cubicBezTo>
                  <a:cubicBezTo>
                    <a:pt x="4878" y="20143"/>
                    <a:pt x="4687" y="20097"/>
                    <a:pt x="4505" y="20001"/>
                  </a:cubicBezTo>
                  <a:cubicBezTo>
                    <a:pt x="3891" y="19728"/>
                    <a:pt x="3686" y="19046"/>
                    <a:pt x="3993" y="18431"/>
                  </a:cubicBezTo>
                  <a:cubicBezTo>
                    <a:pt x="4210" y="18022"/>
                    <a:pt x="4613" y="17800"/>
                    <a:pt x="5035" y="17800"/>
                  </a:cubicBezTo>
                  <a:close/>
                  <a:moveTo>
                    <a:pt x="35814" y="18188"/>
                  </a:moveTo>
                  <a:cubicBezTo>
                    <a:pt x="36004" y="18188"/>
                    <a:pt x="36196" y="18234"/>
                    <a:pt x="36376" y="18329"/>
                  </a:cubicBezTo>
                  <a:cubicBezTo>
                    <a:pt x="36922" y="18602"/>
                    <a:pt x="37161" y="19353"/>
                    <a:pt x="36888" y="19899"/>
                  </a:cubicBezTo>
                  <a:cubicBezTo>
                    <a:pt x="36672" y="20306"/>
                    <a:pt x="36272" y="20545"/>
                    <a:pt x="35839" y="20545"/>
                  </a:cubicBezTo>
                  <a:cubicBezTo>
                    <a:pt x="35656" y="20545"/>
                    <a:pt x="35467" y="20502"/>
                    <a:pt x="35284" y="20411"/>
                  </a:cubicBezTo>
                  <a:cubicBezTo>
                    <a:pt x="34704" y="20103"/>
                    <a:pt x="34499" y="19421"/>
                    <a:pt x="34772" y="18841"/>
                  </a:cubicBezTo>
                  <a:cubicBezTo>
                    <a:pt x="34984" y="18417"/>
                    <a:pt x="35392" y="18188"/>
                    <a:pt x="35814" y="18188"/>
                  </a:cubicBezTo>
                  <a:close/>
                  <a:moveTo>
                    <a:pt x="49043" y="19246"/>
                  </a:moveTo>
                  <a:cubicBezTo>
                    <a:pt x="49227" y="19246"/>
                    <a:pt x="49413" y="19292"/>
                    <a:pt x="49582" y="19387"/>
                  </a:cubicBezTo>
                  <a:cubicBezTo>
                    <a:pt x="50196" y="19694"/>
                    <a:pt x="50401" y="20411"/>
                    <a:pt x="50093" y="20956"/>
                  </a:cubicBezTo>
                  <a:cubicBezTo>
                    <a:pt x="49874" y="21346"/>
                    <a:pt x="49464" y="21597"/>
                    <a:pt x="49036" y="21597"/>
                  </a:cubicBezTo>
                  <a:cubicBezTo>
                    <a:pt x="48865" y="21597"/>
                    <a:pt x="48690" y="21556"/>
                    <a:pt x="48524" y="21468"/>
                  </a:cubicBezTo>
                  <a:cubicBezTo>
                    <a:pt x="47978" y="21161"/>
                    <a:pt x="47739" y="20445"/>
                    <a:pt x="48012" y="19899"/>
                  </a:cubicBezTo>
                  <a:cubicBezTo>
                    <a:pt x="48224" y="19475"/>
                    <a:pt x="48631" y="19246"/>
                    <a:pt x="49043" y="19246"/>
                  </a:cubicBezTo>
                  <a:close/>
                  <a:moveTo>
                    <a:pt x="18226" y="19723"/>
                  </a:moveTo>
                  <a:cubicBezTo>
                    <a:pt x="18416" y="19723"/>
                    <a:pt x="18613" y="19769"/>
                    <a:pt x="18803" y="19865"/>
                  </a:cubicBezTo>
                  <a:cubicBezTo>
                    <a:pt x="19383" y="20138"/>
                    <a:pt x="19588" y="20854"/>
                    <a:pt x="19315" y="21434"/>
                  </a:cubicBezTo>
                  <a:cubicBezTo>
                    <a:pt x="19098" y="21843"/>
                    <a:pt x="18678" y="22066"/>
                    <a:pt x="18246" y="22066"/>
                  </a:cubicBezTo>
                  <a:cubicBezTo>
                    <a:pt x="18065" y="22066"/>
                    <a:pt x="17882" y="22027"/>
                    <a:pt x="17711" y="21946"/>
                  </a:cubicBezTo>
                  <a:cubicBezTo>
                    <a:pt x="17131" y="21639"/>
                    <a:pt x="16926" y="20956"/>
                    <a:pt x="17199" y="20376"/>
                  </a:cubicBezTo>
                  <a:cubicBezTo>
                    <a:pt x="17411" y="19952"/>
                    <a:pt x="17802" y="19723"/>
                    <a:pt x="18226" y="19723"/>
                  </a:cubicBezTo>
                  <a:close/>
                  <a:moveTo>
                    <a:pt x="9445" y="20065"/>
                  </a:moveTo>
                  <a:cubicBezTo>
                    <a:pt x="9630" y="20065"/>
                    <a:pt x="9819" y="20111"/>
                    <a:pt x="9999" y="20206"/>
                  </a:cubicBezTo>
                  <a:cubicBezTo>
                    <a:pt x="10613" y="20479"/>
                    <a:pt x="10818" y="21161"/>
                    <a:pt x="10511" y="21775"/>
                  </a:cubicBezTo>
                  <a:cubicBezTo>
                    <a:pt x="10294" y="22184"/>
                    <a:pt x="9874" y="22407"/>
                    <a:pt x="9454" y="22407"/>
                  </a:cubicBezTo>
                  <a:cubicBezTo>
                    <a:pt x="9278" y="22407"/>
                    <a:pt x="9102" y="22368"/>
                    <a:pt x="8941" y="22287"/>
                  </a:cubicBezTo>
                  <a:cubicBezTo>
                    <a:pt x="8395" y="21980"/>
                    <a:pt x="8122" y="21298"/>
                    <a:pt x="8429" y="20718"/>
                  </a:cubicBezTo>
                  <a:cubicBezTo>
                    <a:pt x="8641" y="20294"/>
                    <a:pt x="9032" y="20065"/>
                    <a:pt x="9445" y="20065"/>
                  </a:cubicBezTo>
                  <a:close/>
                  <a:moveTo>
                    <a:pt x="40250" y="20440"/>
                  </a:moveTo>
                  <a:cubicBezTo>
                    <a:pt x="40440" y="20440"/>
                    <a:pt x="40632" y="20486"/>
                    <a:pt x="40812" y="20581"/>
                  </a:cubicBezTo>
                  <a:cubicBezTo>
                    <a:pt x="41392" y="20854"/>
                    <a:pt x="41597" y="21605"/>
                    <a:pt x="41324" y="22151"/>
                  </a:cubicBezTo>
                  <a:cubicBezTo>
                    <a:pt x="41105" y="22540"/>
                    <a:pt x="40694" y="22791"/>
                    <a:pt x="40254" y="22791"/>
                  </a:cubicBezTo>
                  <a:cubicBezTo>
                    <a:pt x="40078" y="22791"/>
                    <a:pt x="39896" y="22751"/>
                    <a:pt x="39720" y="22663"/>
                  </a:cubicBezTo>
                  <a:cubicBezTo>
                    <a:pt x="39174" y="22356"/>
                    <a:pt x="38935" y="21673"/>
                    <a:pt x="39208" y="21093"/>
                  </a:cubicBezTo>
                  <a:cubicBezTo>
                    <a:pt x="39420" y="20669"/>
                    <a:pt x="39828" y="20440"/>
                    <a:pt x="40250" y="20440"/>
                  </a:cubicBezTo>
                  <a:close/>
                  <a:moveTo>
                    <a:pt x="31454" y="20781"/>
                  </a:moveTo>
                  <a:cubicBezTo>
                    <a:pt x="31639" y="20781"/>
                    <a:pt x="31829" y="20827"/>
                    <a:pt x="32008" y="20922"/>
                  </a:cubicBezTo>
                  <a:cubicBezTo>
                    <a:pt x="32623" y="21229"/>
                    <a:pt x="32827" y="21946"/>
                    <a:pt x="32520" y="22492"/>
                  </a:cubicBezTo>
                  <a:cubicBezTo>
                    <a:pt x="32305" y="22899"/>
                    <a:pt x="31887" y="23138"/>
                    <a:pt x="31469" y="23138"/>
                  </a:cubicBezTo>
                  <a:cubicBezTo>
                    <a:pt x="31291" y="23138"/>
                    <a:pt x="31113" y="23095"/>
                    <a:pt x="30951" y="23004"/>
                  </a:cubicBezTo>
                  <a:cubicBezTo>
                    <a:pt x="30405" y="22697"/>
                    <a:pt x="30166" y="21980"/>
                    <a:pt x="30439" y="21434"/>
                  </a:cubicBezTo>
                  <a:cubicBezTo>
                    <a:pt x="30651" y="21010"/>
                    <a:pt x="31042" y="20781"/>
                    <a:pt x="31454" y="20781"/>
                  </a:cubicBezTo>
                  <a:close/>
                  <a:moveTo>
                    <a:pt x="22677" y="21976"/>
                  </a:moveTo>
                  <a:cubicBezTo>
                    <a:pt x="22866" y="21976"/>
                    <a:pt x="23059" y="22022"/>
                    <a:pt x="23239" y="22117"/>
                  </a:cubicBezTo>
                  <a:cubicBezTo>
                    <a:pt x="23785" y="22424"/>
                    <a:pt x="24024" y="23106"/>
                    <a:pt x="23751" y="23686"/>
                  </a:cubicBezTo>
                  <a:cubicBezTo>
                    <a:pt x="23535" y="24094"/>
                    <a:pt x="23134" y="24333"/>
                    <a:pt x="22702" y="24333"/>
                  </a:cubicBezTo>
                  <a:cubicBezTo>
                    <a:pt x="22519" y="24333"/>
                    <a:pt x="22330" y="24290"/>
                    <a:pt x="22147" y="24198"/>
                  </a:cubicBezTo>
                  <a:cubicBezTo>
                    <a:pt x="21601" y="23891"/>
                    <a:pt x="21362" y="23209"/>
                    <a:pt x="21635" y="22629"/>
                  </a:cubicBezTo>
                  <a:cubicBezTo>
                    <a:pt x="21847" y="22204"/>
                    <a:pt x="22254" y="21976"/>
                    <a:pt x="22677" y="21976"/>
                  </a:cubicBezTo>
                  <a:close/>
                  <a:moveTo>
                    <a:pt x="13881" y="22317"/>
                  </a:moveTo>
                  <a:cubicBezTo>
                    <a:pt x="14066" y="22317"/>
                    <a:pt x="14255" y="22363"/>
                    <a:pt x="14435" y="22458"/>
                  </a:cubicBezTo>
                  <a:cubicBezTo>
                    <a:pt x="15049" y="22765"/>
                    <a:pt x="15254" y="23482"/>
                    <a:pt x="14947" y="24028"/>
                  </a:cubicBezTo>
                  <a:cubicBezTo>
                    <a:pt x="14735" y="24452"/>
                    <a:pt x="14328" y="24681"/>
                    <a:pt x="13916" y="24681"/>
                  </a:cubicBezTo>
                  <a:cubicBezTo>
                    <a:pt x="13732" y="24681"/>
                    <a:pt x="13546" y="24635"/>
                    <a:pt x="13377" y="24539"/>
                  </a:cubicBezTo>
                  <a:cubicBezTo>
                    <a:pt x="12831" y="24232"/>
                    <a:pt x="12592" y="23516"/>
                    <a:pt x="12865" y="22970"/>
                  </a:cubicBezTo>
                  <a:cubicBezTo>
                    <a:pt x="13077" y="22546"/>
                    <a:pt x="13468" y="22317"/>
                    <a:pt x="13881" y="22317"/>
                  </a:cubicBezTo>
                  <a:close/>
                  <a:moveTo>
                    <a:pt x="44743" y="22699"/>
                  </a:moveTo>
                  <a:cubicBezTo>
                    <a:pt x="44924" y="22699"/>
                    <a:pt x="45109" y="22742"/>
                    <a:pt x="45282" y="22833"/>
                  </a:cubicBezTo>
                  <a:cubicBezTo>
                    <a:pt x="45828" y="23140"/>
                    <a:pt x="46101" y="23857"/>
                    <a:pt x="45794" y="24403"/>
                  </a:cubicBezTo>
                  <a:cubicBezTo>
                    <a:pt x="45582" y="24827"/>
                    <a:pt x="45191" y="25056"/>
                    <a:pt x="44778" y="25056"/>
                  </a:cubicBezTo>
                  <a:cubicBezTo>
                    <a:pt x="44593" y="25056"/>
                    <a:pt x="44404" y="25010"/>
                    <a:pt x="44224" y="24915"/>
                  </a:cubicBezTo>
                  <a:cubicBezTo>
                    <a:pt x="43610" y="24642"/>
                    <a:pt x="43405" y="23891"/>
                    <a:pt x="43712" y="23345"/>
                  </a:cubicBezTo>
                  <a:cubicBezTo>
                    <a:pt x="43904" y="22938"/>
                    <a:pt x="44314" y="22699"/>
                    <a:pt x="44743" y="22699"/>
                  </a:cubicBezTo>
                  <a:close/>
                  <a:moveTo>
                    <a:pt x="35960" y="23040"/>
                  </a:moveTo>
                  <a:cubicBezTo>
                    <a:pt x="36138" y="23040"/>
                    <a:pt x="36316" y="23083"/>
                    <a:pt x="36478" y="23175"/>
                  </a:cubicBezTo>
                  <a:cubicBezTo>
                    <a:pt x="37093" y="23482"/>
                    <a:pt x="37297" y="24198"/>
                    <a:pt x="36990" y="24744"/>
                  </a:cubicBezTo>
                  <a:cubicBezTo>
                    <a:pt x="36802" y="25168"/>
                    <a:pt x="36418" y="25397"/>
                    <a:pt x="35997" y="25397"/>
                  </a:cubicBezTo>
                  <a:cubicBezTo>
                    <a:pt x="35807" y="25397"/>
                    <a:pt x="35611" y="25351"/>
                    <a:pt x="35421" y="25256"/>
                  </a:cubicBezTo>
                  <a:cubicBezTo>
                    <a:pt x="34875" y="24983"/>
                    <a:pt x="34602" y="24232"/>
                    <a:pt x="34909" y="23686"/>
                  </a:cubicBezTo>
                  <a:cubicBezTo>
                    <a:pt x="35124" y="23279"/>
                    <a:pt x="35542" y="23040"/>
                    <a:pt x="35960" y="23040"/>
                  </a:cubicBezTo>
                  <a:close/>
                  <a:moveTo>
                    <a:pt x="5123" y="23511"/>
                  </a:moveTo>
                  <a:cubicBezTo>
                    <a:pt x="5313" y="23511"/>
                    <a:pt x="5509" y="23557"/>
                    <a:pt x="5700" y="23652"/>
                  </a:cubicBezTo>
                  <a:cubicBezTo>
                    <a:pt x="6245" y="23959"/>
                    <a:pt x="6518" y="24642"/>
                    <a:pt x="6211" y="25222"/>
                  </a:cubicBezTo>
                  <a:cubicBezTo>
                    <a:pt x="5999" y="25646"/>
                    <a:pt x="5592" y="25875"/>
                    <a:pt x="5169" y="25875"/>
                  </a:cubicBezTo>
                  <a:cubicBezTo>
                    <a:pt x="4980" y="25875"/>
                    <a:pt x="4787" y="25829"/>
                    <a:pt x="4608" y="25734"/>
                  </a:cubicBezTo>
                  <a:cubicBezTo>
                    <a:pt x="4027" y="25427"/>
                    <a:pt x="3823" y="24744"/>
                    <a:pt x="4096" y="24164"/>
                  </a:cubicBezTo>
                  <a:cubicBezTo>
                    <a:pt x="4308" y="23740"/>
                    <a:pt x="4699" y="23511"/>
                    <a:pt x="5123" y="23511"/>
                  </a:cubicBezTo>
                  <a:close/>
                  <a:moveTo>
                    <a:pt x="27184" y="24234"/>
                  </a:moveTo>
                  <a:cubicBezTo>
                    <a:pt x="27365" y="24234"/>
                    <a:pt x="27546" y="24277"/>
                    <a:pt x="27709" y="24369"/>
                  </a:cubicBezTo>
                  <a:cubicBezTo>
                    <a:pt x="28289" y="24676"/>
                    <a:pt x="28528" y="25393"/>
                    <a:pt x="28221" y="25938"/>
                  </a:cubicBezTo>
                  <a:cubicBezTo>
                    <a:pt x="28009" y="26363"/>
                    <a:pt x="27618" y="26591"/>
                    <a:pt x="27205" y="26591"/>
                  </a:cubicBezTo>
                  <a:cubicBezTo>
                    <a:pt x="27020" y="26591"/>
                    <a:pt x="26831" y="26545"/>
                    <a:pt x="26651" y="26450"/>
                  </a:cubicBezTo>
                  <a:cubicBezTo>
                    <a:pt x="26037" y="26177"/>
                    <a:pt x="25832" y="25427"/>
                    <a:pt x="26139" y="24881"/>
                  </a:cubicBezTo>
                  <a:cubicBezTo>
                    <a:pt x="26331" y="24473"/>
                    <a:pt x="26758" y="24234"/>
                    <a:pt x="27184" y="24234"/>
                  </a:cubicBezTo>
                  <a:close/>
                  <a:moveTo>
                    <a:pt x="18372" y="24576"/>
                  </a:moveTo>
                  <a:cubicBezTo>
                    <a:pt x="18550" y="24576"/>
                    <a:pt x="18732" y="24619"/>
                    <a:pt x="18905" y="24710"/>
                  </a:cubicBezTo>
                  <a:cubicBezTo>
                    <a:pt x="19519" y="25017"/>
                    <a:pt x="19724" y="25700"/>
                    <a:pt x="19417" y="26280"/>
                  </a:cubicBezTo>
                  <a:cubicBezTo>
                    <a:pt x="19228" y="26704"/>
                    <a:pt x="18812" y="26933"/>
                    <a:pt x="18393" y="26933"/>
                  </a:cubicBezTo>
                  <a:cubicBezTo>
                    <a:pt x="18205" y="26933"/>
                    <a:pt x="18016" y="26887"/>
                    <a:pt x="17847" y="26792"/>
                  </a:cubicBezTo>
                  <a:cubicBezTo>
                    <a:pt x="17301" y="26519"/>
                    <a:pt x="17028" y="25768"/>
                    <a:pt x="17335" y="25222"/>
                  </a:cubicBezTo>
                  <a:cubicBezTo>
                    <a:pt x="17551" y="24815"/>
                    <a:pt x="17952" y="24576"/>
                    <a:pt x="18372" y="24576"/>
                  </a:cubicBezTo>
                  <a:close/>
                  <a:moveTo>
                    <a:pt x="49168" y="24966"/>
                  </a:moveTo>
                  <a:cubicBezTo>
                    <a:pt x="49350" y="24966"/>
                    <a:pt x="49537" y="25005"/>
                    <a:pt x="49718" y="25085"/>
                  </a:cubicBezTo>
                  <a:cubicBezTo>
                    <a:pt x="50298" y="25393"/>
                    <a:pt x="50503" y="26109"/>
                    <a:pt x="50230" y="26689"/>
                  </a:cubicBezTo>
                  <a:cubicBezTo>
                    <a:pt x="50013" y="27098"/>
                    <a:pt x="49610" y="27321"/>
                    <a:pt x="49176" y="27321"/>
                  </a:cubicBezTo>
                  <a:cubicBezTo>
                    <a:pt x="48995" y="27321"/>
                    <a:pt x="48807" y="27282"/>
                    <a:pt x="48626" y="27201"/>
                  </a:cubicBezTo>
                  <a:cubicBezTo>
                    <a:pt x="48080" y="26894"/>
                    <a:pt x="47841" y="26177"/>
                    <a:pt x="48114" y="25597"/>
                  </a:cubicBezTo>
                  <a:cubicBezTo>
                    <a:pt x="48331" y="25188"/>
                    <a:pt x="48734" y="24966"/>
                    <a:pt x="49168" y="24966"/>
                  </a:cubicBezTo>
                  <a:close/>
                  <a:moveTo>
                    <a:pt x="40402" y="25307"/>
                  </a:moveTo>
                  <a:cubicBezTo>
                    <a:pt x="40577" y="25307"/>
                    <a:pt x="40753" y="25346"/>
                    <a:pt x="40914" y="25427"/>
                  </a:cubicBezTo>
                  <a:cubicBezTo>
                    <a:pt x="41529" y="25734"/>
                    <a:pt x="41733" y="26450"/>
                    <a:pt x="41426" y="27030"/>
                  </a:cubicBezTo>
                  <a:cubicBezTo>
                    <a:pt x="41230" y="27422"/>
                    <a:pt x="40824" y="27656"/>
                    <a:pt x="40383" y="27656"/>
                  </a:cubicBezTo>
                  <a:cubicBezTo>
                    <a:pt x="40209" y="27656"/>
                    <a:pt x="40030" y="27619"/>
                    <a:pt x="39857" y="27542"/>
                  </a:cubicBezTo>
                  <a:cubicBezTo>
                    <a:pt x="39311" y="27235"/>
                    <a:pt x="39038" y="26519"/>
                    <a:pt x="39345" y="25938"/>
                  </a:cubicBezTo>
                  <a:cubicBezTo>
                    <a:pt x="39561" y="25530"/>
                    <a:pt x="39981" y="25307"/>
                    <a:pt x="40402" y="25307"/>
                  </a:cubicBezTo>
                  <a:close/>
                  <a:moveTo>
                    <a:pt x="9581" y="25770"/>
                  </a:moveTo>
                  <a:cubicBezTo>
                    <a:pt x="9764" y="25770"/>
                    <a:pt x="9953" y="25813"/>
                    <a:pt x="10135" y="25904"/>
                  </a:cubicBezTo>
                  <a:cubicBezTo>
                    <a:pt x="10716" y="26211"/>
                    <a:pt x="10954" y="26928"/>
                    <a:pt x="10647" y="27474"/>
                  </a:cubicBezTo>
                  <a:cubicBezTo>
                    <a:pt x="10435" y="27898"/>
                    <a:pt x="10044" y="28127"/>
                    <a:pt x="9632" y="28127"/>
                  </a:cubicBezTo>
                  <a:cubicBezTo>
                    <a:pt x="9447" y="28127"/>
                    <a:pt x="9257" y="28081"/>
                    <a:pt x="9078" y="27986"/>
                  </a:cubicBezTo>
                  <a:cubicBezTo>
                    <a:pt x="8463" y="27679"/>
                    <a:pt x="8259" y="26962"/>
                    <a:pt x="8566" y="26416"/>
                  </a:cubicBezTo>
                  <a:cubicBezTo>
                    <a:pt x="8758" y="26009"/>
                    <a:pt x="9151" y="25770"/>
                    <a:pt x="9581" y="25770"/>
                  </a:cubicBezTo>
                  <a:close/>
                  <a:moveTo>
                    <a:pt x="31626" y="26501"/>
                  </a:moveTo>
                  <a:cubicBezTo>
                    <a:pt x="31805" y="26501"/>
                    <a:pt x="31984" y="26540"/>
                    <a:pt x="32145" y="26621"/>
                  </a:cubicBezTo>
                  <a:cubicBezTo>
                    <a:pt x="32691" y="26928"/>
                    <a:pt x="32964" y="27611"/>
                    <a:pt x="32657" y="28225"/>
                  </a:cubicBezTo>
                  <a:cubicBezTo>
                    <a:pt x="32440" y="28634"/>
                    <a:pt x="32037" y="28856"/>
                    <a:pt x="31615" y="28856"/>
                  </a:cubicBezTo>
                  <a:cubicBezTo>
                    <a:pt x="31438" y="28856"/>
                    <a:pt x="31258" y="28817"/>
                    <a:pt x="31087" y="28737"/>
                  </a:cubicBezTo>
                  <a:cubicBezTo>
                    <a:pt x="30507" y="28429"/>
                    <a:pt x="30268" y="27679"/>
                    <a:pt x="30575" y="27133"/>
                  </a:cubicBezTo>
                  <a:cubicBezTo>
                    <a:pt x="30768" y="26724"/>
                    <a:pt x="31197" y="26501"/>
                    <a:pt x="31626" y="26501"/>
                  </a:cubicBezTo>
                  <a:close/>
                  <a:moveTo>
                    <a:pt x="22828" y="26843"/>
                  </a:moveTo>
                  <a:cubicBezTo>
                    <a:pt x="23004" y="26843"/>
                    <a:pt x="23180" y="26882"/>
                    <a:pt x="23341" y="26962"/>
                  </a:cubicBezTo>
                  <a:cubicBezTo>
                    <a:pt x="23955" y="27269"/>
                    <a:pt x="24160" y="27952"/>
                    <a:pt x="23853" y="28532"/>
                  </a:cubicBezTo>
                  <a:cubicBezTo>
                    <a:pt x="23664" y="28956"/>
                    <a:pt x="23281" y="29185"/>
                    <a:pt x="22859" y="29185"/>
                  </a:cubicBezTo>
                  <a:cubicBezTo>
                    <a:pt x="22670" y="29185"/>
                    <a:pt x="22473" y="29139"/>
                    <a:pt x="22283" y="29044"/>
                  </a:cubicBezTo>
                  <a:cubicBezTo>
                    <a:pt x="21737" y="28771"/>
                    <a:pt x="21533" y="28054"/>
                    <a:pt x="21771" y="27474"/>
                  </a:cubicBezTo>
                  <a:cubicBezTo>
                    <a:pt x="21988" y="27065"/>
                    <a:pt x="22408" y="26843"/>
                    <a:pt x="22828" y="26843"/>
                  </a:cubicBezTo>
                  <a:close/>
                  <a:moveTo>
                    <a:pt x="44857" y="27525"/>
                  </a:moveTo>
                  <a:cubicBezTo>
                    <a:pt x="45033" y="27525"/>
                    <a:pt x="45213" y="27564"/>
                    <a:pt x="45385" y="27645"/>
                  </a:cubicBezTo>
                  <a:cubicBezTo>
                    <a:pt x="45999" y="27952"/>
                    <a:pt x="46203" y="28668"/>
                    <a:pt x="45896" y="29248"/>
                  </a:cubicBezTo>
                  <a:cubicBezTo>
                    <a:pt x="45704" y="29657"/>
                    <a:pt x="45308" y="29880"/>
                    <a:pt x="44876" y="29880"/>
                  </a:cubicBezTo>
                  <a:cubicBezTo>
                    <a:pt x="44695" y="29880"/>
                    <a:pt x="44508" y="29841"/>
                    <a:pt x="44327" y="29760"/>
                  </a:cubicBezTo>
                  <a:cubicBezTo>
                    <a:pt x="43747" y="29487"/>
                    <a:pt x="43542" y="28771"/>
                    <a:pt x="43815" y="28156"/>
                  </a:cubicBezTo>
                  <a:cubicBezTo>
                    <a:pt x="44031" y="27748"/>
                    <a:pt x="44434" y="27525"/>
                    <a:pt x="44857" y="27525"/>
                  </a:cubicBezTo>
                  <a:close/>
                  <a:moveTo>
                    <a:pt x="14052" y="28037"/>
                  </a:moveTo>
                  <a:cubicBezTo>
                    <a:pt x="14232" y="28037"/>
                    <a:pt x="14410" y="28076"/>
                    <a:pt x="14571" y="28156"/>
                  </a:cubicBezTo>
                  <a:cubicBezTo>
                    <a:pt x="15152" y="28464"/>
                    <a:pt x="15390" y="29180"/>
                    <a:pt x="15083" y="29760"/>
                  </a:cubicBezTo>
                  <a:cubicBezTo>
                    <a:pt x="14872" y="30159"/>
                    <a:pt x="14484" y="30380"/>
                    <a:pt x="14074" y="30380"/>
                  </a:cubicBezTo>
                  <a:cubicBezTo>
                    <a:pt x="13887" y="30380"/>
                    <a:pt x="13695" y="30334"/>
                    <a:pt x="13514" y="30238"/>
                  </a:cubicBezTo>
                  <a:cubicBezTo>
                    <a:pt x="12934" y="29965"/>
                    <a:pt x="12695" y="29248"/>
                    <a:pt x="13002" y="28668"/>
                  </a:cubicBezTo>
                  <a:cubicBezTo>
                    <a:pt x="13194" y="28259"/>
                    <a:pt x="13624" y="28037"/>
                    <a:pt x="14052" y="28037"/>
                  </a:cubicBezTo>
                  <a:close/>
                  <a:moveTo>
                    <a:pt x="36055" y="28765"/>
                  </a:moveTo>
                  <a:cubicBezTo>
                    <a:pt x="36242" y="28765"/>
                    <a:pt x="36433" y="28811"/>
                    <a:pt x="36615" y="28907"/>
                  </a:cubicBezTo>
                  <a:cubicBezTo>
                    <a:pt x="37229" y="29180"/>
                    <a:pt x="37434" y="29863"/>
                    <a:pt x="37127" y="30477"/>
                  </a:cubicBezTo>
                  <a:cubicBezTo>
                    <a:pt x="36910" y="30886"/>
                    <a:pt x="36507" y="31108"/>
                    <a:pt x="36085" y="31108"/>
                  </a:cubicBezTo>
                  <a:cubicBezTo>
                    <a:pt x="35908" y="31108"/>
                    <a:pt x="35728" y="31069"/>
                    <a:pt x="35557" y="30989"/>
                  </a:cubicBezTo>
                  <a:cubicBezTo>
                    <a:pt x="34943" y="30682"/>
                    <a:pt x="34738" y="29965"/>
                    <a:pt x="35045" y="29385"/>
                  </a:cubicBezTo>
                  <a:cubicBezTo>
                    <a:pt x="35256" y="28986"/>
                    <a:pt x="35644" y="28765"/>
                    <a:pt x="36055" y="28765"/>
                  </a:cubicBezTo>
                  <a:close/>
                  <a:moveTo>
                    <a:pt x="27310" y="29061"/>
                  </a:moveTo>
                  <a:cubicBezTo>
                    <a:pt x="27491" y="29061"/>
                    <a:pt x="27674" y="29100"/>
                    <a:pt x="27845" y="29180"/>
                  </a:cubicBezTo>
                  <a:cubicBezTo>
                    <a:pt x="28391" y="29487"/>
                    <a:pt x="28630" y="30204"/>
                    <a:pt x="28357" y="30784"/>
                  </a:cubicBezTo>
                  <a:cubicBezTo>
                    <a:pt x="28141" y="31193"/>
                    <a:pt x="27738" y="31415"/>
                    <a:pt x="27303" y="31415"/>
                  </a:cubicBezTo>
                  <a:cubicBezTo>
                    <a:pt x="27122" y="31415"/>
                    <a:pt x="26935" y="31376"/>
                    <a:pt x="26753" y="31296"/>
                  </a:cubicBezTo>
                  <a:cubicBezTo>
                    <a:pt x="26173" y="31023"/>
                    <a:pt x="25969" y="30306"/>
                    <a:pt x="26242" y="29692"/>
                  </a:cubicBezTo>
                  <a:cubicBezTo>
                    <a:pt x="26458" y="29283"/>
                    <a:pt x="26878" y="29061"/>
                    <a:pt x="27310" y="29061"/>
                  </a:cubicBezTo>
                  <a:close/>
                  <a:moveTo>
                    <a:pt x="49313" y="29790"/>
                  </a:moveTo>
                  <a:cubicBezTo>
                    <a:pt x="49502" y="29790"/>
                    <a:pt x="49699" y="29836"/>
                    <a:pt x="49889" y="29931"/>
                  </a:cubicBezTo>
                  <a:cubicBezTo>
                    <a:pt x="50435" y="30204"/>
                    <a:pt x="50674" y="30955"/>
                    <a:pt x="50401" y="31501"/>
                  </a:cubicBezTo>
                  <a:cubicBezTo>
                    <a:pt x="50185" y="31908"/>
                    <a:pt x="49784" y="32147"/>
                    <a:pt x="49364" y="32147"/>
                  </a:cubicBezTo>
                  <a:cubicBezTo>
                    <a:pt x="49186" y="32147"/>
                    <a:pt x="49004" y="32104"/>
                    <a:pt x="48831" y="32012"/>
                  </a:cubicBezTo>
                  <a:cubicBezTo>
                    <a:pt x="48217" y="31705"/>
                    <a:pt x="48012" y="31023"/>
                    <a:pt x="48319" y="30443"/>
                  </a:cubicBezTo>
                  <a:cubicBezTo>
                    <a:pt x="48508" y="30019"/>
                    <a:pt x="48891" y="29790"/>
                    <a:pt x="49313" y="29790"/>
                  </a:cubicBezTo>
                  <a:close/>
                  <a:moveTo>
                    <a:pt x="18529" y="30255"/>
                  </a:moveTo>
                  <a:cubicBezTo>
                    <a:pt x="18705" y="30255"/>
                    <a:pt x="18881" y="30294"/>
                    <a:pt x="19042" y="30374"/>
                  </a:cubicBezTo>
                  <a:cubicBezTo>
                    <a:pt x="19656" y="30682"/>
                    <a:pt x="19861" y="31398"/>
                    <a:pt x="19553" y="31944"/>
                  </a:cubicBezTo>
                  <a:cubicBezTo>
                    <a:pt x="19338" y="32351"/>
                    <a:pt x="18937" y="32591"/>
                    <a:pt x="18517" y="32591"/>
                  </a:cubicBezTo>
                  <a:cubicBezTo>
                    <a:pt x="18338" y="32591"/>
                    <a:pt x="18157" y="32547"/>
                    <a:pt x="17984" y="32456"/>
                  </a:cubicBezTo>
                  <a:cubicBezTo>
                    <a:pt x="17370" y="32217"/>
                    <a:pt x="17165" y="31501"/>
                    <a:pt x="17472" y="30886"/>
                  </a:cubicBezTo>
                  <a:cubicBezTo>
                    <a:pt x="17688" y="30477"/>
                    <a:pt x="18108" y="30255"/>
                    <a:pt x="18529" y="30255"/>
                  </a:cubicBezTo>
                  <a:close/>
                  <a:moveTo>
                    <a:pt x="9737" y="30596"/>
                  </a:moveTo>
                  <a:cubicBezTo>
                    <a:pt x="9918" y="30596"/>
                    <a:pt x="10101" y="30635"/>
                    <a:pt x="10272" y="30716"/>
                  </a:cubicBezTo>
                  <a:cubicBezTo>
                    <a:pt x="10852" y="31023"/>
                    <a:pt x="11057" y="31739"/>
                    <a:pt x="10784" y="32319"/>
                  </a:cubicBezTo>
                  <a:cubicBezTo>
                    <a:pt x="10573" y="32718"/>
                    <a:pt x="10185" y="32939"/>
                    <a:pt x="9763" y="32939"/>
                  </a:cubicBezTo>
                  <a:cubicBezTo>
                    <a:pt x="9571" y="32939"/>
                    <a:pt x="9372" y="32893"/>
                    <a:pt x="9180" y="32797"/>
                  </a:cubicBezTo>
                  <a:cubicBezTo>
                    <a:pt x="8600" y="32524"/>
                    <a:pt x="8395" y="31808"/>
                    <a:pt x="8668" y="31228"/>
                  </a:cubicBezTo>
                  <a:cubicBezTo>
                    <a:pt x="8885" y="30819"/>
                    <a:pt x="9305" y="30596"/>
                    <a:pt x="9737" y="30596"/>
                  </a:cubicBezTo>
                  <a:close/>
                  <a:moveTo>
                    <a:pt x="40497" y="30984"/>
                  </a:moveTo>
                  <a:cubicBezTo>
                    <a:pt x="40682" y="30984"/>
                    <a:pt x="40871" y="31030"/>
                    <a:pt x="41051" y="31125"/>
                  </a:cubicBezTo>
                  <a:cubicBezTo>
                    <a:pt x="41665" y="31398"/>
                    <a:pt x="41870" y="32149"/>
                    <a:pt x="41563" y="32695"/>
                  </a:cubicBezTo>
                  <a:cubicBezTo>
                    <a:pt x="41347" y="33102"/>
                    <a:pt x="40946" y="33341"/>
                    <a:pt x="40526" y="33341"/>
                  </a:cubicBezTo>
                  <a:cubicBezTo>
                    <a:pt x="40348" y="33341"/>
                    <a:pt x="40166" y="33298"/>
                    <a:pt x="39993" y="33207"/>
                  </a:cubicBezTo>
                  <a:cubicBezTo>
                    <a:pt x="39447" y="32934"/>
                    <a:pt x="39174" y="32217"/>
                    <a:pt x="39481" y="31637"/>
                  </a:cubicBezTo>
                  <a:cubicBezTo>
                    <a:pt x="39693" y="31213"/>
                    <a:pt x="40084" y="30984"/>
                    <a:pt x="40497" y="30984"/>
                  </a:cubicBezTo>
                  <a:close/>
                  <a:moveTo>
                    <a:pt x="31698" y="31324"/>
                  </a:moveTo>
                  <a:cubicBezTo>
                    <a:pt x="31890" y="31324"/>
                    <a:pt x="32089" y="31370"/>
                    <a:pt x="32281" y="31466"/>
                  </a:cubicBezTo>
                  <a:cubicBezTo>
                    <a:pt x="32861" y="31739"/>
                    <a:pt x="33066" y="32422"/>
                    <a:pt x="32793" y="33036"/>
                  </a:cubicBezTo>
                  <a:cubicBezTo>
                    <a:pt x="32577" y="33445"/>
                    <a:pt x="32174" y="33667"/>
                    <a:pt x="31739" y="33667"/>
                  </a:cubicBezTo>
                  <a:cubicBezTo>
                    <a:pt x="31558" y="33667"/>
                    <a:pt x="31371" y="33628"/>
                    <a:pt x="31189" y="33548"/>
                  </a:cubicBezTo>
                  <a:cubicBezTo>
                    <a:pt x="30643" y="33275"/>
                    <a:pt x="30405" y="32558"/>
                    <a:pt x="30678" y="31944"/>
                  </a:cubicBezTo>
                  <a:cubicBezTo>
                    <a:pt x="30888" y="31546"/>
                    <a:pt x="31277" y="31324"/>
                    <a:pt x="31698" y="31324"/>
                  </a:cubicBezTo>
                  <a:close/>
                  <a:moveTo>
                    <a:pt x="22924" y="32520"/>
                  </a:moveTo>
                  <a:cubicBezTo>
                    <a:pt x="23109" y="32520"/>
                    <a:pt x="23298" y="32566"/>
                    <a:pt x="23478" y="32661"/>
                  </a:cubicBezTo>
                  <a:cubicBezTo>
                    <a:pt x="24092" y="32934"/>
                    <a:pt x="24297" y="33650"/>
                    <a:pt x="23989" y="34230"/>
                  </a:cubicBezTo>
                  <a:cubicBezTo>
                    <a:pt x="23773" y="34639"/>
                    <a:pt x="23370" y="34862"/>
                    <a:pt x="22948" y="34862"/>
                  </a:cubicBezTo>
                  <a:cubicBezTo>
                    <a:pt x="22771" y="34862"/>
                    <a:pt x="22591" y="34823"/>
                    <a:pt x="22420" y="34742"/>
                  </a:cubicBezTo>
                  <a:cubicBezTo>
                    <a:pt x="21840" y="34469"/>
                    <a:pt x="21601" y="33753"/>
                    <a:pt x="21908" y="33173"/>
                  </a:cubicBezTo>
                  <a:cubicBezTo>
                    <a:pt x="22120" y="32749"/>
                    <a:pt x="22511" y="32520"/>
                    <a:pt x="22924" y="32520"/>
                  </a:cubicBezTo>
                  <a:close/>
                  <a:moveTo>
                    <a:pt x="14146" y="32861"/>
                  </a:moveTo>
                  <a:cubicBezTo>
                    <a:pt x="14336" y="32861"/>
                    <a:pt x="14528" y="32907"/>
                    <a:pt x="14708" y="33002"/>
                  </a:cubicBezTo>
                  <a:cubicBezTo>
                    <a:pt x="15288" y="33275"/>
                    <a:pt x="15493" y="34026"/>
                    <a:pt x="15220" y="34572"/>
                  </a:cubicBezTo>
                  <a:cubicBezTo>
                    <a:pt x="15003" y="34981"/>
                    <a:pt x="14600" y="35203"/>
                    <a:pt x="14166" y="35203"/>
                  </a:cubicBezTo>
                  <a:cubicBezTo>
                    <a:pt x="13984" y="35203"/>
                    <a:pt x="13797" y="35164"/>
                    <a:pt x="13616" y="35083"/>
                  </a:cubicBezTo>
                  <a:cubicBezTo>
                    <a:pt x="13070" y="34810"/>
                    <a:pt x="12831" y="34094"/>
                    <a:pt x="13104" y="33514"/>
                  </a:cubicBezTo>
                  <a:cubicBezTo>
                    <a:pt x="13316" y="33090"/>
                    <a:pt x="13723" y="32861"/>
                    <a:pt x="14146" y="32861"/>
                  </a:cubicBezTo>
                  <a:close/>
                  <a:moveTo>
                    <a:pt x="44967" y="33236"/>
                  </a:moveTo>
                  <a:cubicBezTo>
                    <a:pt x="45152" y="33236"/>
                    <a:pt x="45341" y="33282"/>
                    <a:pt x="45521" y="33377"/>
                  </a:cubicBezTo>
                  <a:cubicBezTo>
                    <a:pt x="46101" y="33650"/>
                    <a:pt x="46340" y="34401"/>
                    <a:pt x="46033" y="34947"/>
                  </a:cubicBezTo>
                  <a:cubicBezTo>
                    <a:pt x="45841" y="35354"/>
                    <a:pt x="45414" y="35593"/>
                    <a:pt x="44988" y="35593"/>
                  </a:cubicBezTo>
                  <a:cubicBezTo>
                    <a:pt x="44807" y="35593"/>
                    <a:pt x="44626" y="35550"/>
                    <a:pt x="44463" y="35459"/>
                  </a:cubicBezTo>
                  <a:cubicBezTo>
                    <a:pt x="43883" y="35152"/>
                    <a:pt x="43644" y="34435"/>
                    <a:pt x="43951" y="33889"/>
                  </a:cubicBezTo>
                  <a:cubicBezTo>
                    <a:pt x="44163" y="33465"/>
                    <a:pt x="44554" y="33236"/>
                    <a:pt x="44967" y="33236"/>
                  </a:cubicBezTo>
                  <a:close/>
                  <a:moveTo>
                    <a:pt x="36176" y="33577"/>
                  </a:moveTo>
                  <a:cubicBezTo>
                    <a:pt x="36365" y="33577"/>
                    <a:pt x="36561" y="33623"/>
                    <a:pt x="36751" y="33719"/>
                  </a:cubicBezTo>
                  <a:cubicBezTo>
                    <a:pt x="37332" y="34026"/>
                    <a:pt x="37570" y="34742"/>
                    <a:pt x="37263" y="35288"/>
                  </a:cubicBezTo>
                  <a:cubicBezTo>
                    <a:pt x="37048" y="35695"/>
                    <a:pt x="36647" y="35935"/>
                    <a:pt x="36227" y="35935"/>
                  </a:cubicBezTo>
                  <a:cubicBezTo>
                    <a:pt x="36048" y="35935"/>
                    <a:pt x="35866" y="35892"/>
                    <a:pt x="35694" y="35800"/>
                  </a:cubicBezTo>
                  <a:cubicBezTo>
                    <a:pt x="35079" y="35493"/>
                    <a:pt x="34875" y="34776"/>
                    <a:pt x="35182" y="34230"/>
                  </a:cubicBezTo>
                  <a:cubicBezTo>
                    <a:pt x="35370" y="33806"/>
                    <a:pt x="35754" y="33577"/>
                    <a:pt x="36176" y="33577"/>
                  </a:cubicBezTo>
                  <a:close/>
                  <a:moveTo>
                    <a:pt x="27394" y="34772"/>
                  </a:moveTo>
                  <a:cubicBezTo>
                    <a:pt x="27579" y="34772"/>
                    <a:pt x="27768" y="34818"/>
                    <a:pt x="27948" y="34913"/>
                  </a:cubicBezTo>
                  <a:cubicBezTo>
                    <a:pt x="28562" y="35220"/>
                    <a:pt x="28767" y="35937"/>
                    <a:pt x="28460" y="36483"/>
                  </a:cubicBezTo>
                  <a:cubicBezTo>
                    <a:pt x="28268" y="36890"/>
                    <a:pt x="27874" y="37129"/>
                    <a:pt x="27444" y="37129"/>
                  </a:cubicBezTo>
                  <a:cubicBezTo>
                    <a:pt x="27262" y="37129"/>
                    <a:pt x="27073" y="37086"/>
                    <a:pt x="26890" y="36994"/>
                  </a:cubicBezTo>
                  <a:cubicBezTo>
                    <a:pt x="26310" y="36755"/>
                    <a:pt x="26071" y="36005"/>
                    <a:pt x="26378" y="35425"/>
                  </a:cubicBezTo>
                  <a:cubicBezTo>
                    <a:pt x="26590" y="35001"/>
                    <a:pt x="26981" y="34772"/>
                    <a:pt x="27394" y="34772"/>
                  </a:cubicBezTo>
                  <a:close/>
                  <a:moveTo>
                    <a:pt x="18631" y="35113"/>
                  </a:moveTo>
                  <a:cubicBezTo>
                    <a:pt x="18820" y="35113"/>
                    <a:pt x="19009" y="35159"/>
                    <a:pt x="19178" y="35254"/>
                  </a:cubicBezTo>
                  <a:cubicBezTo>
                    <a:pt x="19758" y="35561"/>
                    <a:pt x="19997" y="36278"/>
                    <a:pt x="19690" y="36824"/>
                  </a:cubicBezTo>
                  <a:cubicBezTo>
                    <a:pt x="19471" y="37213"/>
                    <a:pt x="19061" y="37464"/>
                    <a:pt x="18633" y="37464"/>
                  </a:cubicBezTo>
                  <a:cubicBezTo>
                    <a:pt x="18461" y="37464"/>
                    <a:pt x="18286" y="37424"/>
                    <a:pt x="18120" y="37336"/>
                  </a:cubicBezTo>
                  <a:cubicBezTo>
                    <a:pt x="17506" y="37028"/>
                    <a:pt x="17301" y="36346"/>
                    <a:pt x="17574" y="35766"/>
                  </a:cubicBezTo>
                  <a:cubicBezTo>
                    <a:pt x="17786" y="35342"/>
                    <a:pt x="18210" y="35113"/>
                    <a:pt x="18631" y="35113"/>
                  </a:cubicBezTo>
                  <a:close/>
                  <a:moveTo>
                    <a:pt x="40688" y="35836"/>
                  </a:moveTo>
                  <a:cubicBezTo>
                    <a:pt x="40867" y="35836"/>
                    <a:pt x="41049" y="35879"/>
                    <a:pt x="41222" y="35971"/>
                  </a:cubicBezTo>
                  <a:cubicBezTo>
                    <a:pt x="41767" y="36278"/>
                    <a:pt x="42040" y="36960"/>
                    <a:pt x="41733" y="37540"/>
                  </a:cubicBezTo>
                  <a:cubicBezTo>
                    <a:pt x="41521" y="37964"/>
                    <a:pt x="41114" y="38193"/>
                    <a:pt x="40703" y="38193"/>
                  </a:cubicBezTo>
                  <a:cubicBezTo>
                    <a:pt x="40518" y="38193"/>
                    <a:pt x="40333" y="38147"/>
                    <a:pt x="40164" y="38052"/>
                  </a:cubicBezTo>
                  <a:cubicBezTo>
                    <a:pt x="39549" y="37779"/>
                    <a:pt x="39345" y="37063"/>
                    <a:pt x="39652" y="36483"/>
                  </a:cubicBezTo>
                  <a:cubicBezTo>
                    <a:pt x="39867" y="36075"/>
                    <a:pt x="40268" y="35836"/>
                    <a:pt x="40688" y="35836"/>
                  </a:cubicBezTo>
                  <a:close/>
                  <a:moveTo>
                    <a:pt x="31851" y="37030"/>
                  </a:moveTo>
                  <a:cubicBezTo>
                    <a:pt x="32029" y="37030"/>
                    <a:pt x="32211" y="37073"/>
                    <a:pt x="32384" y="37165"/>
                  </a:cubicBezTo>
                  <a:cubicBezTo>
                    <a:pt x="32998" y="37472"/>
                    <a:pt x="33203" y="38189"/>
                    <a:pt x="32896" y="38735"/>
                  </a:cubicBezTo>
                  <a:cubicBezTo>
                    <a:pt x="32707" y="39159"/>
                    <a:pt x="32291" y="39388"/>
                    <a:pt x="31872" y="39388"/>
                  </a:cubicBezTo>
                  <a:cubicBezTo>
                    <a:pt x="31684" y="39388"/>
                    <a:pt x="31495" y="39342"/>
                    <a:pt x="31326" y="39246"/>
                  </a:cubicBezTo>
                  <a:cubicBezTo>
                    <a:pt x="30746" y="38974"/>
                    <a:pt x="30507" y="38223"/>
                    <a:pt x="30814" y="37677"/>
                  </a:cubicBezTo>
                  <a:cubicBezTo>
                    <a:pt x="31030" y="37270"/>
                    <a:pt x="31430" y="37030"/>
                    <a:pt x="31851" y="37030"/>
                  </a:cubicBezTo>
                  <a:close/>
                  <a:moveTo>
                    <a:pt x="23100" y="37372"/>
                  </a:moveTo>
                  <a:cubicBezTo>
                    <a:pt x="23279" y="37372"/>
                    <a:pt x="23465" y="37415"/>
                    <a:pt x="23648" y="37506"/>
                  </a:cubicBezTo>
                  <a:cubicBezTo>
                    <a:pt x="24194" y="37813"/>
                    <a:pt x="24467" y="38496"/>
                    <a:pt x="24160" y="39076"/>
                  </a:cubicBezTo>
                  <a:cubicBezTo>
                    <a:pt x="23948" y="39500"/>
                    <a:pt x="23557" y="39729"/>
                    <a:pt x="23144" y="39729"/>
                  </a:cubicBezTo>
                  <a:cubicBezTo>
                    <a:pt x="22959" y="39729"/>
                    <a:pt x="22770" y="39683"/>
                    <a:pt x="22590" y="39588"/>
                  </a:cubicBezTo>
                  <a:cubicBezTo>
                    <a:pt x="21976" y="39315"/>
                    <a:pt x="21771" y="38564"/>
                    <a:pt x="22079" y="38018"/>
                  </a:cubicBezTo>
                  <a:cubicBezTo>
                    <a:pt x="22294" y="37611"/>
                    <a:pt x="22678" y="37372"/>
                    <a:pt x="23100" y="37372"/>
                  </a:cubicBezTo>
                  <a:close/>
                  <a:moveTo>
                    <a:pt x="14277" y="38566"/>
                  </a:moveTo>
                  <a:cubicBezTo>
                    <a:pt x="14456" y="38566"/>
                    <a:pt x="14638" y="38609"/>
                    <a:pt x="14810" y="38701"/>
                  </a:cubicBezTo>
                  <a:cubicBezTo>
                    <a:pt x="15425" y="39008"/>
                    <a:pt x="15629" y="39724"/>
                    <a:pt x="15322" y="40270"/>
                  </a:cubicBezTo>
                  <a:cubicBezTo>
                    <a:pt x="15110" y="40694"/>
                    <a:pt x="14735" y="40923"/>
                    <a:pt x="14322" y="40923"/>
                  </a:cubicBezTo>
                  <a:cubicBezTo>
                    <a:pt x="14136" y="40923"/>
                    <a:pt x="13943" y="40877"/>
                    <a:pt x="13753" y="40782"/>
                  </a:cubicBezTo>
                  <a:cubicBezTo>
                    <a:pt x="13172" y="40509"/>
                    <a:pt x="12934" y="39758"/>
                    <a:pt x="13241" y="39212"/>
                  </a:cubicBezTo>
                  <a:cubicBezTo>
                    <a:pt x="13456" y="38805"/>
                    <a:pt x="13857" y="38566"/>
                    <a:pt x="14277" y="38566"/>
                  </a:cubicBezTo>
                  <a:close/>
                  <a:moveTo>
                    <a:pt x="27556" y="39639"/>
                  </a:moveTo>
                  <a:cubicBezTo>
                    <a:pt x="27733" y="39639"/>
                    <a:pt x="27913" y="39678"/>
                    <a:pt x="28084" y="39758"/>
                  </a:cubicBezTo>
                  <a:cubicBezTo>
                    <a:pt x="28698" y="40065"/>
                    <a:pt x="28903" y="40748"/>
                    <a:pt x="28596" y="41362"/>
                  </a:cubicBezTo>
                  <a:cubicBezTo>
                    <a:pt x="28380" y="41771"/>
                    <a:pt x="27976" y="41993"/>
                    <a:pt x="27554" y="41993"/>
                  </a:cubicBezTo>
                  <a:cubicBezTo>
                    <a:pt x="27378" y="41993"/>
                    <a:pt x="27198" y="41955"/>
                    <a:pt x="27026" y="41874"/>
                  </a:cubicBezTo>
                  <a:cubicBezTo>
                    <a:pt x="26412" y="41567"/>
                    <a:pt x="26207" y="40884"/>
                    <a:pt x="26515" y="40270"/>
                  </a:cubicBezTo>
                  <a:cubicBezTo>
                    <a:pt x="26731" y="39861"/>
                    <a:pt x="27134" y="39639"/>
                    <a:pt x="27556" y="39639"/>
                  </a:cubicBezTo>
                  <a:close/>
                  <a:moveTo>
                    <a:pt x="18753" y="40833"/>
                  </a:moveTo>
                  <a:cubicBezTo>
                    <a:pt x="18929" y="40833"/>
                    <a:pt x="19109" y="40872"/>
                    <a:pt x="19280" y="40953"/>
                  </a:cubicBezTo>
                  <a:cubicBezTo>
                    <a:pt x="19861" y="41260"/>
                    <a:pt x="20099" y="41942"/>
                    <a:pt x="19826" y="42556"/>
                  </a:cubicBezTo>
                  <a:cubicBezTo>
                    <a:pt x="19610" y="42965"/>
                    <a:pt x="19173" y="43188"/>
                    <a:pt x="18743" y="43188"/>
                  </a:cubicBezTo>
                  <a:cubicBezTo>
                    <a:pt x="18563" y="43188"/>
                    <a:pt x="18384" y="43149"/>
                    <a:pt x="18223" y="43068"/>
                  </a:cubicBezTo>
                  <a:cubicBezTo>
                    <a:pt x="17643" y="42761"/>
                    <a:pt x="17404" y="42079"/>
                    <a:pt x="17711" y="41464"/>
                  </a:cubicBezTo>
                  <a:cubicBezTo>
                    <a:pt x="17927" y="41056"/>
                    <a:pt x="18330" y="40833"/>
                    <a:pt x="18753" y="40833"/>
                  </a:cubicBezTo>
                  <a:close/>
                  <a:moveTo>
                    <a:pt x="13317" y="0"/>
                  </a:moveTo>
                  <a:cubicBezTo>
                    <a:pt x="12224" y="0"/>
                    <a:pt x="11132" y="131"/>
                    <a:pt x="10067" y="380"/>
                  </a:cubicBezTo>
                  <a:cubicBezTo>
                    <a:pt x="10067" y="483"/>
                    <a:pt x="10033" y="517"/>
                    <a:pt x="9999" y="619"/>
                  </a:cubicBezTo>
                  <a:cubicBezTo>
                    <a:pt x="9783" y="1028"/>
                    <a:pt x="9363" y="1250"/>
                    <a:pt x="8942" y="1250"/>
                  </a:cubicBezTo>
                  <a:cubicBezTo>
                    <a:pt x="8766" y="1250"/>
                    <a:pt x="8590" y="1212"/>
                    <a:pt x="8429" y="1131"/>
                  </a:cubicBezTo>
                  <a:cubicBezTo>
                    <a:pt x="8327" y="1063"/>
                    <a:pt x="8293" y="1029"/>
                    <a:pt x="8259" y="994"/>
                  </a:cubicBezTo>
                  <a:cubicBezTo>
                    <a:pt x="7235" y="1404"/>
                    <a:pt x="6280" y="1916"/>
                    <a:pt x="5392" y="2598"/>
                  </a:cubicBezTo>
                  <a:cubicBezTo>
                    <a:pt x="5802" y="2939"/>
                    <a:pt x="5938" y="3554"/>
                    <a:pt x="5700" y="4066"/>
                  </a:cubicBezTo>
                  <a:cubicBezTo>
                    <a:pt x="5484" y="4473"/>
                    <a:pt x="5083" y="4712"/>
                    <a:pt x="4651" y="4712"/>
                  </a:cubicBezTo>
                  <a:cubicBezTo>
                    <a:pt x="4468" y="4712"/>
                    <a:pt x="4279" y="4669"/>
                    <a:pt x="4096" y="4577"/>
                  </a:cubicBezTo>
                  <a:cubicBezTo>
                    <a:pt x="3891" y="4475"/>
                    <a:pt x="3755" y="4304"/>
                    <a:pt x="3652" y="4134"/>
                  </a:cubicBezTo>
                  <a:cubicBezTo>
                    <a:pt x="1809" y="6079"/>
                    <a:pt x="786" y="8229"/>
                    <a:pt x="308" y="10617"/>
                  </a:cubicBezTo>
                  <a:cubicBezTo>
                    <a:pt x="513" y="10617"/>
                    <a:pt x="752" y="10617"/>
                    <a:pt x="956" y="10754"/>
                  </a:cubicBezTo>
                  <a:cubicBezTo>
                    <a:pt x="1537" y="11061"/>
                    <a:pt x="1775" y="11743"/>
                    <a:pt x="1468" y="12323"/>
                  </a:cubicBezTo>
                  <a:cubicBezTo>
                    <a:pt x="1250" y="12732"/>
                    <a:pt x="837" y="12988"/>
                    <a:pt x="401" y="12988"/>
                  </a:cubicBezTo>
                  <a:cubicBezTo>
                    <a:pt x="291" y="12988"/>
                    <a:pt x="179" y="12972"/>
                    <a:pt x="69" y="12938"/>
                  </a:cubicBezTo>
                  <a:lnTo>
                    <a:pt x="69" y="12938"/>
                  </a:lnTo>
                  <a:cubicBezTo>
                    <a:pt x="1" y="13791"/>
                    <a:pt x="69" y="14678"/>
                    <a:pt x="137" y="15565"/>
                  </a:cubicBezTo>
                  <a:cubicBezTo>
                    <a:pt x="272" y="15520"/>
                    <a:pt x="412" y="15495"/>
                    <a:pt x="556" y="15495"/>
                  </a:cubicBezTo>
                  <a:cubicBezTo>
                    <a:pt x="742" y="15495"/>
                    <a:pt x="935" y="15537"/>
                    <a:pt x="1127" y="15633"/>
                  </a:cubicBezTo>
                  <a:cubicBezTo>
                    <a:pt x="1707" y="15906"/>
                    <a:pt x="1946" y="16657"/>
                    <a:pt x="1639" y="17203"/>
                  </a:cubicBezTo>
                  <a:cubicBezTo>
                    <a:pt x="1446" y="17589"/>
                    <a:pt x="1009" y="17854"/>
                    <a:pt x="560" y="17854"/>
                  </a:cubicBezTo>
                  <a:cubicBezTo>
                    <a:pt x="533" y="17854"/>
                    <a:pt x="506" y="17853"/>
                    <a:pt x="479" y="17851"/>
                  </a:cubicBezTo>
                  <a:lnTo>
                    <a:pt x="479" y="17851"/>
                  </a:lnTo>
                  <a:cubicBezTo>
                    <a:pt x="683" y="19046"/>
                    <a:pt x="991" y="20240"/>
                    <a:pt x="1366" y="21434"/>
                  </a:cubicBezTo>
                  <a:cubicBezTo>
                    <a:pt x="1809" y="21707"/>
                    <a:pt x="1980" y="22287"/>
                    <a:pt x="1809" y="22731"/>
                  </a:cubicBezTo>
                  <a:cubicBezTo>
                    <a:pt x="2526" y="24778"/>
                    <a:pt x="3413" y="26792"/>
                    <a:pt x="4403" y="28702"/>
                  </a:cubicBezTo>
                  <a:cubicBezTo>
                    <a:pt x="4629" y="28454"/>
                    <a:pt x="4974" y="28295"/>
                    <a:pt x="5310" y="28295"/>
                  </a:cubicBezTo>
                  <a:cubicBezTo>
                    <a:pt x="5482" y="28295"/>
                    <a:pt x="5652" y="28337"/>
                    <a:pt x="5802" y="28429"/>
                  </a:cubicBezTo>
                  <a:cubicBezTo>
                    <a:pt x="6416" y="28702"/>
                    <a:pt x="6621" y="29453"/>
                    <a:pt x="6314" y="29999"/>
                  </a:cubicBezTo>
                  <a:cubicBezTo>
                    <a:pt x="6143" y="30374"/>
                    <a:pt x="5768" y="30579"/>
                    <a:pt x="5392" y="30647"/>
                  </a:cubicBezTo>
                  <a:cubicBezTo>
                    <a:pt x="6587" y="32797"/>
                    <a:pt x="7815" y="34810"/>
                    <a:pt x="9009" y="36619"/>
                  </a:cubicBezTo>
                  <a:cubicBezTo>
                    <a:pt x="9232" y="36396"/>
                    <a:pt x="9543" y="36275"/>
                    <a:pt x="9864" y="36275"/>
                  </a:cubicBezTo>
                  <a:cubicBezTo>
                    <a:pt x="10035" y="36275"/>
                    <a:pt x="10209" y="36309"/>
                    <a:pt x="10374" y="36380"/>
                  </a:cubicBezTo>
                  <a:cubicBezTo>
                    <a:pt x="10989" y="36687"/>
                    <a:pt x="11193" y="37404"/>
                    <a:pt x="10886" y="37984"/>
                  </a:cubicBezTo>
                  <a:cubicBezTo>
                    <a:pt x="10750" y="38223"/>
                    <a:pt x="10545" y="38393"/>
                    <a:pt x="10340" y="38530"/>
                  </a:cubicBezTo>
                  <a:cubicBezTo>
                    <a:pt x="12388" y="41396"/>
                    <a:pt x="13889" y="43171"/>
                    <a:pt x="13889" y="43171"/>
                  </a:cubicBezTo>
                  <a:cubicBezTo>
                    <a:pt x="13889" y="43171"/>
                    <a:pt x="15527" y="43292"/>
                    <a:pt x="18125" y="43292"/>
                  </a:cubicBezTo>
                  <a:cubicBezTo>
                    <a:pt x="19425" y="43292"/>
                    <a:pt x="20964" y="43262"/>
                    <a:pt x="22659" y="43171"/>
                  </a:cubicBezTo>
                  <a:cubicBezTo>
                    <a:pt x="22821" y="43081"/>
                    <a:pt x="22992" y="43038"/>
                    <a:pt x="23168" y="43038"/>
                  </a:cubicBezTo>
                  <a:cubicBezTo>
                    <a:pt x="23326" y="43038"/>
                    <a:pt x="23487" y="43072"/>
                    <a:pt x="23648" y="43137"/>
                  </a:cubicBezTo>
                  <a:cubicBezTo>
                    <a:pt x="25934" y="43000"/>
                    <a:pt x="28494" y="42761"/>
                    <a:pt x="31053" y="42318"/>
                  </a:cubicBezTo>
                  <a:cubicBezTo>
                    <a:pt x="31288" y="42036"/>
                    <a:pt x="31652" y="41867"/>
                    <a:pt x="32023" y="41867"/>
                  </a:cubicBezTo>
                  <a:cubicBezTo>
                    <a:pt x="32191" y="41867"/>
                    <a:pt x="32360" y="41902"/>
                    <a:pt x="32520" y="41976"/>
                  </a:cubicBezTo>
                  <a:cubicBezTo>
                    <a:pt x="32554" y="41976"/>
                    <a:pt x="32554" y="42010"/>
                    <a:pt x="32588" y="42010"/>
                  </a:cubicBezTo>
                  <a:cubicBezTo>
                    <a:pt x="33578" y="41840"/>
                    <a:pt x="34602" y="41601"/>
                    <a:pt x="35591" y="41328"/>
                  </a:cubicBezTo>
                  <a:cubicBezTo>
                    <a:pt x="35148" y="40987"/>
                    <a:pt x="34977" y="40407"/>
                    <a:pt x="35250" y="39895"/>
                  </a:cubicBezTo>
                  <a:cubicBezTo>
                    <a:pt x="35462" y="39471"/>
                    <a:pt x="35853" y="39242"/>
                    <a:pt x="36266" y="39242"/>
                  </a:cubicBezTo>
                  <a:cubicBezTo>
                    <a:pt x="36451" y="39242"/>
                    <a:pt x="36640" y="39288"/>
                    <a:pt x="36820" y="39383"/>
                  </a:cubicBezTo>
                  <a:cubicBezTo>
                    <a:pt x="37366" y="39690"/>
                    <a:pt x="37604" y="40304"/>
                    <a:pt x="37366" y="40884"/>
                  </a:cubicBezTo>
                  <a:cubicBezTo>
                    <a:pt x="44804" y="38666"/>
                    <a:pt x="51254" y="34435"/>
                    <a:pt x="51595" y="26553"/>
                  </a:cubicBezTo>
                  <a:cubicBezTo>
                    <a:pt x="51834" y="21912"/>
                    <a:pt x="49513" y="17305"/>
                    <a:pt x="45521" y="14814"/>
                  </a:cubicBezTo>
                  <a:cubicBezTo>
                    <a:pt x="43440" y="13499"/>
                    <a:pt x="41343" y="12988"/>
                    <a:pt x="39335" y="12988"/>
                  </a:cubicBezTo>
                  <a:cubicBezTo>
                    <a:pt x="38478" y="12988"/>
                    <a:pt x="37636" y="13081"/>
                    <a:pt x="36820" y="13245"/>
                  </a:cubicBezTo>
                  <a:cubicBezTo>
                    <a:pt x="36956" y="13552"/>
                    <a:pt x="36956" y="13893"/>
                    <a:pt x="36786" y="14234"/>
                  </a:cubicBezTo>
                  <a:cubicBezTo>
                    <a:pt x="36569" y="14643"/>
                    <a:pt x="36149" y="14866"/>
                    <a:pt x="35729" y="14866"/>
                  </a:cubicBezTo>
                  <a:cubicBezTo>
                    <a:pt x="35553" y="14866"/>
                    <a:pt x="35377" y="14827"/>
                    <a:pt x="35216" y="14746"/>
                  </a:cubicBezTo>
                  <a:cubicBezTo>
                    <a:pt x="34875" y="14575"/>
                    <a:pt x="34670" y="14268"/>
                    <a:pt x="34568" y="13893"/>
                  </a:cubicBezTo>
                  <a:cubicBezTo>
                    <a:pt x="31496" y="15019"/>
                    <a:pt x="28903" y="17066"/>
                    <a:pt x="27265" y="18568"/>
                  </a:cubicBezTo>
                  <a:cubicBezTo>
                    <a:pt x="27368" y="18568"/>
                    <a:pt x="27470" y="18602"/>
                    <a:pt x="27572" y="18670"/>
                  </a:cubicBezTo>
                  <a:cubicBezTo>
                    <a:pt x="28187" y="18943"/>
                    <a:pt x="28391" y="19660"/>
                    <a:pt x="28084" y="20240"/>
                  </a:cubicBezTo>
                  <a:cubicBezTo>
                    <a:pt x="27864" y="20632"/>
                    <a:pt x="27433" y="20865"/>
                    <a:pt x="27005" y="20865"/>
                  </a:cubicBezTo>
                  <a:cubicBezTo>
                    <a:pt x="26837" y="20865"/>
                    <a:pt x="26669" y="20829"/>
                    <a:pt x="26515" y="20752"/>
                  </a:cubicBezTo>
                  <a:cubicBezTo>
                    <a:pt x="26173" y="20581"/>
                    <a:pt x="25934" y="20274"/>
                    <a:pt x="25866" y="19899"/>
                  </a:cubicBezTo>
                  <a:cubicBezTo>
                    <a:pt x="25559" y="20172"/>
                    <a:pt x="25388" y="20411"/>
                    <a:pt x="25388" y="20411"/>
                  </a:cubicBezTo>
                  <a:cubicBezTo>
                    <a:pt x="25388" y="20411"/>
                    <a:pt x="25900" y="18397"/>
                    <a:pt x="26003" y="15633"/>
                  </a:cubicBezTo>
                  <a:cubicBezTo>
                    <a:pt x="25696" y="15292"/>
                    <a:pt x="25627" y="14780"/>
                    <a:pt x="25832" y="14302"/>
                  </a:cubicBezTo>
                  <a:cubicBezTo>
                    <a:pt x="25866" y="14200"/>
                    <a:pt x="25934" y="14132"/>
                    <a:pt x="26003" y="14030"/>
                  </a:cubicBezTo>
                  <a:cubicBezTo>
                    <a:pt x="25866" y="9389"/>
                    <a:pt x="24331" y="3417"/>
                    <a:pt x="18052" y="892"/>
                  </a:cubicBezTo>
                  <a:cubicBezTo>
                    <a:pt x="16530" y="283"/>
                    <a:pt x="14923" y="0"/>
                    <a:pt x="13317" y="0"/>
                  </a:cubicBezTo>
                  <a:close/>
                </a:path>
              </a:pathLst>
            </a:custGeom>
            <a:solidFill>
              <a:srgbClr val="EE5E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" name="Google Shape;145;p8"/>
          <p:cNvGrpSpPr/>
          <p:nvPr/>
        </p:nvGrpSpPr>
        <p:grpSpPr>
          <a:xfrm rot="-2936254">
            <a:off x="8031294" y="4606476"/>
            <a:ext cx="876049" cy="609937"/>
            <a:chOff x="3505425" y="4142475"/>
            <a:chExt cx="1167025" cy="812525"/>
          </a:xfrm>
        </p:grpSpPr>
        <p:sp>
          <p:nvSpPr>
            <p:cNvPr id="146" name="Google Shape;146;p8"/>
            <p:cNvSpPr/>
            <p:nvPr/>
          </p:nvSpPr>
          <p:spPr>
            <a:xfrm>
              <a:off x="3595000" y="4153750"/>
              <a:ext cx="33300" cy="26650"/>
            </a:xfrm>
            <a:custGeom>
              <a:avLst/>
              <a:gdLst/>
              <a:ahLst/>
              <a:cxnLst/>
              <a:rect l="l" t="t" r="r" b="b"/>
              <a:pathLst>
                <a:path w="1332" h="1066" extrusionOk="0">
                  <a:moveTo>
                    <a:pt x="1331" y="0"/>
                  </a:moveTo>
                  <a:cubicBezTo>
                    <a:pt x="854" y="307"/>
                    <a:pt x="410" y="648"/>
                    <a:pt x="1" y="1024"/>
                  </a:cubicBezTo>
                  <a:cubicBezTo>
                    <a:pt x="35" y="1024"/>
                    <a:pt x="137" y="1058"/>
                    <a:pt x="171" y="1058"/>
                  </a:cubicBezTo>
                  <a:cubicBezTo>
                    <a:pt x="214" y="1063"/>
                    <a:pt x="256" y="1065"/>
                    <a:pt x="298" y="1065"/>
                  </a:cubicBezTo>
                  <a:cubicBezTo>
                    <a:pt x="824" y="1065"/>
                    <a:pt x="1268" y="677"/>
                    <a:pt x="1331" y="171"/>
                  </a:cubicBezTo>
                  <a:lnTo>
                    <a:pt x="1331" y="0"/>
                  </a:ln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3683725" y="4142475"/>
              <a:ext cx="52900" cy="50900"/>
            </a:xfrm>
            <a:custGeom>
              <a:avLst/>
              <a:gdLst/>
              <a:ahLst/>
              <a:cxnLst/>
              <a:rect l="l" t="t" r="r" b="b"/>
              <a:pathLst>
                <a:path w="2116" h="2036" extrusionOk="0">
                  <a:moveTo>
                    <a:pt x="1007" y="0"/>
                  </a:moveTo>
                  <a:cubicBezTo>
                    <a:pt x="508" y="0"/>
                    <a:pt x="66" y="391"/>
                    <a:pt x="34" y="929"/>
                  </a:cubicBezTo>
                  <a:cubicBezTo>
                    <a:pt x="0" y="1475"/>
                    <a:pt x="376" y="1952"/>
                    <a:pt x="922" y="2021"/>
                  </a:cubicBezTo>
                  <a:cubicBezTo>
                    <a:pt x="975" y="2031"/>
                    <a:pt x="1028" y="2036"/>
                    <a:pt x="1080" y="2036"/>
                  </a:cubicBezTo>
                  <a:cubicBezTo>
                    <a:pt x="1563" y="2036"/>
                    <a:pt x="1986" y="1626"/>
                    <a:pt x="2048" y="1134"/>
                  </a:cubicBezTo>
                  <a:cubicBezTo>
                    <a:pt x="2116" y="588"/>
                    <a:pt x="1706" y="76"/>
                    <a:pt x="1126" y="7"/>
                  </a:cubicBezTo>
                  <a:cubicBezTo>
                    <a:pt x="1086" y="2"/>
                    <a:pt x="1047" y="0"/>
                    <a:pt x="1007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3790350" y="4155925"/>
              <a:ext cx="52075" cy="50250"/>
            </a:xfrm>
            <a:custGeom>
              <a:avLst/>
              <a:gdLst/>
              <a:ahLst/>
              <a:cxnLst/>
              <a:rect l="l" t="t" r="r" b="b"/>
              <a:pathLst>
                <a:path w="2083" h="2010" extrusionOk="0">
                  <a:moveTo>
                    <a:pt x="968" y="1"/>
                  </a:moveTo>
                  <a:cubicBezTo>
                    <a:pt x="485" y="1"/>
                    <a:pt x="66" y="410"/>
                    <a:pt x="35" y="903"/>
                  </a:cubicBezTo>
                  <a:cubicBezTo>
                    <a:pt x="1" y="1414"/>
                    <a:pt x="376" y="1926"/>
                    <a:pt x="922" y="1995"/>
                  </a:cubicBezTo>
                  <a:cubicBezTo>
                    <a:pt x="975" y="2005"/>
                    <a:pt x="1028" y="2009"/>
                    <a:pt x="1081" y="2009"/>
                  </a:cubicBezTo>
                  <a:cubicBezTo>
                    <a:pt x="1564" y="2009"/>
                    <a:pt x="1986" y="1600"/>
                    <a:pt x="2048" y="1107"/>
                  </a:cubicBezTo>
                  <a:cubicBezTo>
                    <a:pt x="2082" y="561"/>
                    <a:pt x="1707" y="50"/>
                    <a:pt x="1127" y="15"/>
                  </a:cubicBezTo>
                  <a:cubicBezTo>
                    <a:pt x="1073" y="5"/>
                    <a:pt x="1020" y="1"/>
                    <a:pt x="96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3897000" y="4168900"/>
              <a:ext cx="52050" cy="50075"/>
            </a:xfrm>
            <a:custGeom>
              <a:avLst/>
              <a:gdLst/>
              <a:ahLst/>
              <a:cxnLst/>
              <a:rect l="l" t="t" r="r" b="b"/>
              <a:pathLst>
                <a:path w="2082" h="2003" extrusionOk="0">
                  <a:moveTo>
                    <a:pt x="1007" y="1"/>
                  </a:moveTo>
                  <a:cubicBezTo>
                    <a:pt x="508" y="1"/>
                    <a:pt x="66" y="390"/>
                    <a:pt x="34" y="895"/>
                  </a:cubicBezTo>
                  <a:cubicBezTo>
                    <a:pt x="0" y="1407"/>
                    <a:pt x="375" y="1919"/>
                    <a:pt x="921" y="1987"/>
                  </a:cubicBezTo>
                  <a:cubicBezTo>
                    <a:pt x="975" y="1997"/>
                    <a:pt x="1028" y="2002"/>
                    <a:pt x="1080" y="2002"/>
                  </a:cubicBezTo>
                  <a:cubicBezTo>
                    <a:pt x="1563" y="2002"/>
                    <a:pt x="1986" y="1593"/>
                    <a:pt x="2047" y="1100"/>
                  </a:cubicBezTo>
                  <a:cubicBezTo>
                    <a:pt x="2082" y="554"/>
                    <a:pt x="1706" y="42"/>
                    <a:pt x="1126" y="8"/>
                  </a:cubicBezTo>
                  <a:cubicBezTo>
                    <a:pt x="1086" y="3"/>
                    <a:pt x="1046" y="1"/>
                    <a:pt x="1007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4220300" y="4215150"/>
              <a:ext cx="48650" cy="42200"/>
            </a:xfrm>
            <a:custGeom>
              <a:avLst/>
              <a:gdLst/>
              <a:ahLst/>
              <a:cxnLst/>
              <a:rect l="l" t="t" r="r" b="b"/>
              <a:pathLst>
                <a:path w="1946" h="1688" extrusionOk="0">
                  <a:moveTo>
                    <a:pt x="1639" y="1"/>
                  </a:moveTo>
                  <a:cubicBezTo>
                    <a:pt x="1058" y="342"/>
                    <a:pt x="547" y="752"/>
                    <a:pt x="1" y="1161"/>
                  </a:cubicBezTo>
                  <a:cubicBezTo>
                    <a:pt x="205" y="1434"/>
                    <a:pt x="444" y="1639"/>
                    <a:pt x="785" y="1673"/>
                  </a:cubicBezTo>
                  <a:cubicBezTo>
                    <a:pt x="839" y="1683"/>
                    <a:pt x="892" y="1688"/>
                    <a:pt x="944" y="1688"/>
                  </a:cubicBezTo>
                  <a:cubicBezTo>
                    <a:pt x="1427" y="1688"/>
                    <a:pt x="1850" y="1278"/>
                    <a:pt x="1912" y="786"/>
                  </a:cubicBezTo>
                  <a:cubicBezTo>
                    <a:pt x="1946" y="479"/>
                    <a:pt x="1843" y="240"/>
                    <a:pt x="1639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4321825" y="4219900"/>
              <a:ext cx="54625" cy="50250"/>
            </a:xfrm>
            <a:custGeom>
              <a:avLst/>
              <a:gdLst/>
              <a:ahLst/>
              <a:cxnLst/>
              <a:rect l="l" t="t" r="r" b="b"/>
              <a:pathLst>
                <a:path w="2185" h="2010" extrusionOk="0">
                  <a:moveTo>
                    <a:pt x="1036" y="1"/>
                  </a:moveTo>
                  <a:cubicBezTo>
                    <a:pt x="553" y="1"/>
                    <a:pt x="133" y="410"/>
                    <a:pt x="103" y="903"/>
                  </a:cubicBezTo>
                  <a:cubicBezTo>
                    <a:pt x="0" y="1415"/>
                    <a:pt x="444" y="1927"/>
                    <a:pt x="990" y="1995"/>
                  </a:cubicBezTo>
                  <a:cubicBezTo>
                    <a:pt x="1043" y="2005"/>
                    <a:pt x="1096" y="2010"/>
                    <a:pt x="1148" y="2010"/>
                  </a:cubicBezTo>
                  <a:cubicBezTo>
                    <a:pt x="1632" y="2010"/>
                    <a:pt x="2054" y="1600"/>
                    <a:pt x="2116" y="1108"/>
                  </a:cubicBezTo>
                  <a:cubicBezTo>
                    <a:pt x="2184" y="562"/>
                    <a:pt x="1741" y="50"/>
                    <a:pt x="1195" y="16"/>
                  </a:cubicBezTo>
                  <a:cubicBezTo>
                    <a:pt x="1141" y="6"/>
                    <a:pt x="1088" y="1"/>
                    <a:pt x="103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4428450" y="4232700"/>
              <a:ext cx="54625" cy="50250"/>
            </a:xfrm>
            <a:custGeom>
              <a:avLst/>
              <a:gdLst/>
              <a:ahLst/>
              <a:cxnLst/>
              <a:rect l="l" t="t" r="r" b="b"/>
              <a:pathLst>
                <a:path w="2185" h="2010" extrusionOk="0">
                  <a:moveTo>
                    <a:pt x="1036" y="1"/>
                  </a:moveTo>
                  <a:cubicBezTo>
                    <a:pt x="554" y="1"/>
                    <a:pt x="134" y="410"/>
                    <a:pt x="103" y="903"/>
                  </a:cubicBezTo>
                  <a:cubicBezTo>
                    <a:pt x="1" y="1415"/>
                    <a:pt x="444" y="1926"/>
                    <a:pt x="990" y="1995"/>
                  </a:cubicBezTo>
                  <a:cubicBezTo>
                    <a:pt x="1044" y="2005"/>
                    <a:pt x="1096" y="2009"/>
                    <a:pt x="1149" y="2009"/>
                  </a:cubicBezTo>
                  <a:cubicBezTo>
                    <a:pt x="1632" y="2009"/>
                    <a:pt x="2055" y="1600"/>
                    <a:pt x="2116" y="1107"/>
                  </a:cubicBezTo>
                  <a:cubicBezTo>
                    <a:pt x="2185" y="561"/>
                    <a:pt x="1775" y="50"/>
                    <a:pt x="1195" y="16"/>
                  </a:cubicBezTo>
                  <a:cubicBezTo>
                    <a:pt x="1142" y="6"/>
                    <a:pt x="1089" y="1"/>
                    <a:pt x="103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4535100" y="4244100"/>
              <a:ext cx="53750" cy="50800"/>
            </a:xfrm>
            <a:custGeom>
              <a:avLst/>
              <a:gdLst/>
              <a:ahLst/>
              <a:cxnLst/>
              <a:rect l="l" t="t" r="r" b="b"/>
              <a:pathLst>
                <a:path w="2150" h="2032" extrusionOk="0">
                  <a:moveTo>
                    <a:pt x="1186" y="1"/>
                  </a:moveTo>
                  <a:cubicBezTo>
                    <a:pt x="609" y="1"/>
                    <a:pt x="168" y="369"/>
                    <a:pt x="102" y="924"/>
                  </a:cubicBezTo>
                  <a:cubicBezTo>
                    <a:pt x="0" y="1470"/>
                    <a:pt x="444" y="1982"/>
                    <a:pt x="990" y="2016"/>
                  </a:cubicBezTo>
                  <a:cubicBezTo>
                    <a:pt x="1043" y="2026"/>
                    <a:pt x="1096" y="2031"/>
                    <a:pt x="1148" y="2031"/>
                  </a:cubicBezTo>
                  <a:cubicBezTo>
                    <a:pt x="1631" y="2031"/>
                    <a:pt x="2054" y="1622"/>
                    <a:pt x="2116" y="1129"/>
                  </a:cubicBezTo>
                  <a:cubicBezTo>
                    <a:pt x="2150" y="924"/>
                    <a:pt x="2116" y="754"/>
                    <a:pt x="2013" y="583"/>
                  </a:cubicBezTo>
                  <a:cubicBezTo>
                    <a:pt x="1843" y="413"/>
                    <a:pt x="1638" y="242"/>
                    <a:pt x="1467" y="71"/>
                  </a:cubicBezTo>
                  <a:cubicBezTo>
                    <a:pt x="1365" y="3"/>
                    <a:pt x="1297" y="3"/>
                    <a:pt x="1263" y="3"/>
                  </a:cubicBezTo>
                  <a:cubicBezTo>
                    <a:pt x="1237" y="2"/>
                    <a:pt x="1211" y="1"/>
                    <a:pt x="118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3524200" y="4233075"/>
              <a:ext cx="42675" cy="49025"/>
            </a:xfrm>
            <a:custGeom>
              <a:avLst/>
              <a:gdLst/>
              <a:ahLst/>
              <a:cxnLst/>
              <a:rect l="l" t="t" r="r" b="b"/>
              <a:pathLst>
                <a:path w="1707" h="1961" extrusionOk="0">
                  <a:moveTo>
                    <a:pt x="990" y="1"/>
                  </a:moveTo>
                  <a:cubicBezTo>
                    <a:pt x="922" y="103"/>
                    <a:pt x="785" y="274"/>
                    <a:pt x="683" y="410"/>
                  </a:cubicBezTo>
                  <a:cubicBezTo>
                    <a:pt x="444" y="854"/>
                    <a:pt x="239" y="1263"/>
                    <a:pt x="0" y="1741"/>
                  </a:cubicBezTo>
                  <a:cubicBezTo>
                    <a:pt x="137" y="1877"/>
                    <a:pt x="342" y="1946"/>
                    <a:pt x="512" y="1946"/>
                  </a:cubicBezTo>
                  <a:cubicBezTo>
                    <a:pt x="572" y="1956"/>
                    <a:pt x="631" y="1960"/>
                    <a:pt x="688" y="1960"/>
                  </a:cubicBezTo>
                  <a:cubicBezTo>
                    <a:pt x="1216" y="1960"/>
                    <a:pt x="1611" y="1551"/>
                    <a:pt x="1672" y="1058"/>
                  </a:cubicBezTo>
                  <a:cubicBezTo>
                    <a:pt x="1706" y="581"/>
                    <a:pt x="1433" y="103"/>
                    <a:pt x="990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3620600" y="4243975"/>
              <a:ext cx="54625" cy="50925"/>
            </a:xfrm>
            <a:custGeom>
              <a:avLst/>
              <a:gdLst/>
              <a:ahLst/>
              <a:cxnLst/>
              <a:rect l="l" t="t" r="r" b="b"/>
              <a:pathLst>
                <a:path w="2185" h="2037" extrusionOk="0">
                  <a:moveTo>
                    <a:pt x="1075" y="1"/>
                  </a:moveTo>
                  <a:cubicBezTo>
                    <a:pt x="576" y="1"/>
                    <a:pt x="132" y="389"/>
                    <a:pt x="68" y="895"/>
                  </a:cubicBezTo>
                  <a:cubicBezTo>
                    <a:pt x="0" y="1475"/>
                    <a:pt x="410" y="1987"/>
                    <a:pt x="990" y="2021"/>
                  </a:cubicBezTo>
                  <a:cubicBezTo>
                    <a:pt x="1043" y="2031"/>
                    <a:pt x="1096" y="2036"/>
                    <a:pt x="1148" y="2036"/>
                  </a:cubicBezTo>
                  <a:cubicBezTo>
                    <a:pt x="1631" y="2036"/>
                    <a:pt x="2051" y="1627"/>
                    <a:pt x="2082" y="1134"/>
                  </a:cubicBezTo>
                  <a:cubicBezTo>
                    <a:pt x="2184" y="554"/>
                    <a:pt x="1740" y="42"/>
                    <a:pt x="1195" y="8"/>
                  </a:cubicBezTo>
                  <a:cubicBezTo>
                    <a:pt x="1154" y="3"/>
                    <a:pt x="1115" y="1"/>
                    <a:pt x="107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3727225" y="4256900"/>
              <a:ext cx="53775" cy="50775"/>
            </a:xfrm>
            <a:custGeom>
              <a:avLst/>
              <a:gdLst/>
              <a:ahLst/>
              <a:cxnLst/>
              <a:rect l="l" t="t" r="r" b="b"/>
              <a:pathLst>
                <a:path w="2151" h="2031" extrusionOk="0">
                  <a:moveTo>
                    <a:pt x="1126" y="1"/>
                  </a:moveTo>
                  <a:cubicBezTo>
                    <a:pt x="607" y="1"/>
                    <a:pt x="134" y="369"/>
                    <a:pt x="69" y="924"/>
                  </a:cubicBezTo>
                  <a:cubicBezTo>
                    <a:pt x="1" y="1470"/>
                    <a:pt x="410" y="1982"/>
                    <a:pt x="956" y="2016"/>
                  </a:cubicBezTo>
                  <a:cubicBezTo>
                    <a:pt x="1013" y="2026"/>
                    <a:pt x="1069" y="2031"/>
                    <a:pt x="1124" y="2031"/>
                  </a:cubicBezTo>
                  <a:cubicBezTo>
                    <a:pt x="1631" y="2031"/>
                    <a:pt x="2051" y="1622"/>
                    <a:pt x="2082" y="1129"/>
                  </a:cubicBezTo>
                  <a:cubicBezTo>
                    <a:pt x="2150" y="583"/>
                    <a:pt x="1741" y="71"/>
                    <a:pt x="1195" y="3"/>
                  </a:cubicBezTo>
                  <a:cubicBezTo>
                    <a:pt x="1172" y="2"/>
                    <a:pt x="1149" y="1"/>
                    <a:pt x="112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3833850" y="4269700"/>
              <a:ext cx="53775" cy="50775"/>
            </a:xfrm>
            <a:custGeom>
              <a:avLst/>
              <a:gdLst/>
              <a:ahLst/>
              <a:cxnLst/>
              <a:rect l="l" t="t" r="r" b="b"/>
              <a:pathLst>
                <a:path w="2151" h="2031" extrusionOk="0">
                  <a:moveTo>
                    <a:pt x="1126" y="1"/>
                  </a:moveTo>
                  <a:cubicBezTo>
                    <a:pt x="607" y="1"/>
                    <a:pt x="135" y="368"/>
                    <a:pt x="69" y="924"/>
                  </a:cubicBezTo>
                  <a:cubicBezTo>
                    <a:pt x="1" y="1470"/>
                    <a:pt x="410" y="1982"/>
                    <a:pt x="956" y="2016"/>
                  </a:cubicBezTo>
                  <a:cubicBezTo>
                    <a:pt x="1013" y="2026"/>
                    <a:pt x="1069" y="2031"/>
                    <a:pt x="1124" y="2031"/>
                  </a:cubicBezTo>
                  <a:cubicBezTo>
                    <a:pt x="1632" y="2031"/>
                    <a:pt x="2052" y="1622"/>
                    <a:pt x="2082" y="1129"/>
                  </a:cubicBezTo>
                  <a:cubicBezTo>
                    <a:pt x="2151" y="583"/>
                    <a:pt x="1741" y="71"/>
                    <a:pt x="1195" y="3"/>
                  </a:cubicBezTo>
                  <a:cubicBezTo>
                    <a:pt x="1172" y="1"/>
                    <a:pt x="1149" y="1"/>
                    <a:pt x="112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3940500" y="4282500"/>
              <a:ext cx="53775" cy="50775"/>
            </a:xfrm>
            <a:custGeom>
              <a:avLst/>
              <a:gdLst/>
              <a:ahLst/>
              <a:cxnLst/>
              <a:rect l="l" t="t" r="r" b="b"/>
              <a:pathLst>
                <a:path w="2151" h="2031" extrusionOk="0">
                  <a:moveTo>
                    <a:pt x="1126" y="1"/>
                  </a:moveTo>
                  <a:cubicBezTo>
                    <a:pt x="606" y="1"/>
                    <a:pt x="134" y="368"/>
                    <a:pt x="69" y="924"/>
                  </a:cubicBezTo>
                  <a:cubicBezTo>
                    <a:pt x="0" y="1470"/>
                    <a:pt x="410" y="1982"/>
                    <a:pt x="956" y="2016"/>
                  </a:cubicBezTo>
                  <a:cubicBezTo>
                    <a:pt x="1012" y="2026"/>
                    <a:pt x="1068" y="2031"/>
                    <a:pt x="1123" y="2031"/>
                  </a:cubicBezTo>
                  <a:cubicBezTo>
                    <a:pt x="1631" y="2031"/>
                    <a:pt x="2051" y="1621"/>
                    <a:pt x="2082" y="1129"/>
                  </a:cubicBezTo>
                  <a:cubicBezTo>
                    <a:pt x="2150" y="583"/>
                    <a:pt x="1741" y="71"/>
                    <a:pt x="1195" y="3"/>
                  </a:cubicBezTo>
                  <a:cubicBezTo>
                    <a:pt x="1172" y="1"/>
                    <a:pt x="1149" y="1"/>
                    <a:pt x="112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4047975" y="4314125"/>
              <a:ext cx="11975" cy="27325"/>
            </a:xfrm>
            <a:custGeom>
              <a:avLst/>
              <a:gdLst/>
              <a:ahLst/>
              <a:cxnLst/>
              <a:rect l="l" t="t" r="r" b="b"/>
              <a:pathLst>
                <a:path w="479" h="1093" extrusionOk="0">
                  <a:moveTo>
                    <a:pt x="69" y="0"/>
                  </a:moveTo>
                  <a:cubicBezTo>
                    <a:pt x="69" y="34"/>
                    <a:pt x="35" y="68"/>
                    <a:pt x="35" y="171"/>
                  </a:cubicBezTo>
                  <a:cubicBezTo>
                    <a:pt x="1" y="546"/>
                    <a:pt x="171" y="887"/>
                    <a:pt x="479" y="1092"/>
                  </a:cubicBezTo>
                  <a:cubicBezTo>
                    <a:pt x="342" y="751"/>
                    <a:pt x="206" y="376"/>
                    <a:pt x="69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4260400" y="4320750"/>
              <a:ext cx="52925" cy="50925"/>
            </a:xfrm>
            <a:custGeom>
              <a:avLst/>
              <a:gdLst/>
              <a:ahLst/>
              <a:cxnLst/>
              <a:rect l="l" t="t" r="r" b="b"/>
              <a:pathLst>
                <a:path w="2117" h="2037" extrusionOk="0">
                  <a:moveTo>
                    <a:pt x="1035" y="1"/>
                  </a:moveTo>
                  <a:cubicBezTo>
                    <a:pt x="508" y="1"/>
                    <a:pt x="66" y="392"/>
                    <a:pt x="35" y="930"/>
                  </a:cubicBezTo>
                  <a:cubicBezTo>
                    <a:pt x="0" y="1475"/>
                    <a:pt x="376" y="1987"/>
                    <a:pt x="922" y="2021"/>
                  </a:cubicBezTo>
                  <a:cubicBezTo>
                    <a:pt x="978" y="2031"/>
                    <a:pt x="1034" y="2036"/>
                    <a:pt x="1089" y="2036"/>
                  </a:cubicBezTo>
                  <a:cubicBezTo>
                    <a:pt x="1597" y="2036"/>
                    <a:pt x="2017" y="1627"/>
                    <a:pt x="2048" y="1134"/>
                  </a:cubicBezTo>
                  <a:cubicBezTo>
                    <a:pt x="2116" y="588"/>
                    <a:pt x="1707" y="76"/>
                    <a:pt x="1161" y="8"/>
                  </a:cubicBezTo>
                  <a:cubicBezTo>
                    <a:pt x="1118" y="3"/>
                    <a:pt x="1076" y="1"/>
                    <a:pt x="103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4367025" y="4333550"/>
              <a:ext cx="53775" cy="50925"/>
            </a:xfrm>
            <a:custGeom>
              <a:avLst/>
              <a:gdLst/>
              <a:ahLst/>
              <a:cxnLst/>
              <a:rect l="l" t="t" r="r" b="b"/>
              <a:pathLst>
                <a:path w="2151" h="2037" extrusionOk="0">
                  <a:moveTo>
                    <a:pt x="1075" y="1"/>
                  </a:moveTo>
                  <a:cubicBezTo>
                    <a:pt x="572" y="1"/>
                    <a:pt x="101" y="392"/>
                    <a:pt x="69" y="929"/>
                  </a:cubicBezTo>
                  <a:cubicBezTo>
                    <a:pt x="1" y="1475"/>
                    <a:pt x="410" y="1987"/>
                    <a:pt x="956" y="2021"/>
                  </a:cubicBezTo>
                  <a:cubicBezTo>
                    <a:pt x="1013" y="2031"/>
                    <a:pt x="1069" y="2036"/>
                    <a:pt x="1124" y="2036"/>
                  </a:cubicBezTo>
                  <a:cubicBezTo>
                    <a:pt x="1632" y="2036"/>
                    <a:pt x="2052" y="1627"/>
                    <a:pt x="2082" y="1134"/>
                  </a:cubicBezTo>
                  <a:cubicBezTo>
                    <a:pt x="2151" y="588"/>
                    <a:pt x="1741" y="76"/>
                    <a:pt x="1195" y="8"/>
                  </a:cubicBezTo>
                  <a:cubicBezTo>
                    <a:pt x="1155" y="3"/>
                    <a:pt x="1115" y="1"/>
                    <a:pt x="107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4473675" y="4346350"/>
              <a:ext cx="53750" cy="50900"/>
            </a:xfrm>
            <a:custGeom>
              <a:avLst/>
              <a:gdLst/>
              <a:ahLst/>
              <a:cxnLst/>
              <a:rect l="l" t="t" r="r" b="b"/>
              <a:pathLst>
                <a:path w="2150" h="2036" extrusionOk="0">
                  <a:moveTo>
                    <a:pt x="1075" y="0"/>
                  </a:moveTo>
                  <a:cubicBezTo>
                    <a:pt x="576" y="0"/>
                    <a:pt x="132" y="392"/>
                    <a:pt x="68" y="929"/>
                  </a:cubicBezTo>
                  <a:cubicBezTo>
                    <a:pt x="0" y="1475"/>
                    <a:pt x="410" y="1987"/>
                    <a:pt x="990" y="2021"/>
                  </a:cubicBezTo>
                  <a:cubicBezTo>
                    <a:pt x="1043" y="2031"/>
                    <a:pt x="1096" y="2036"/>
                    <a:pt x="1148" y="2036"/>
                  </a:cubicBezTo>
                  <a:cubicBezTo>
                    <a:pt x="1631" y="2036"/>
                    <a:pt x="2051" y="1627"/>
                    <a:pt x="2082" y="1134"/>
                  </a:cubicBezTo>
                  <a:cubicBezTo>
                    <a:pt x="2150" y="588"/>
                    <a:pt x="1740" y="76"/>
                    <a:pt x="1194" y="8"/>
                  </a:cubicBezTo>
                  <a:cubicBezTo>
                    <a:pt x="1155" y="3"/>
                    <a:pt x="1115" y="0"/>
                    <a:pt x="107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4580300" y="4359150"/>
              <a:ext cx="52925" cy="50900"/>
            </a:xfrm>
            <a:custGeom>
              <a:avLst/>
              <a:gdLst/>
              <a:ahLst/>
              <a:cxnLst/>
              <a:rect l="l" t="t" r="r" b="b"/>
              <a:pathLst>
                <a:path w="2117" h="2036" extrusionOk="0">
                  <a:moveTo>
                    <a:pt x="1035" y="0"/>
                  </a:moveTo>
                  <a:cubicBezTo>
                    <a:pt x="508" y="0"/>
                    <a:pt x="66" y="391"/>
                    <a:pt x="35" y="929"/>
                  </a:cubicBezTo>
                  <a:cubicBezTo>
                    <a:pt x="1" y="1475"/>
                    <a:pt x="376" y="1953"/>
                    <a:pt x="922" y="2021"/>
                  </a:cubicBezTo>
                  <a:cubicBezTo>
                    <a:pt x="978" y="2031"/>
                    <a:pt x="1034" y="2036"/>
                    <a:pt x="1089" y="2036"/>
                  </a:cubicBezTo>
                  <a:cubicBezTo>
                    <a:pt x="1597" y="2036"/>
                    <a:pt x="2017" y="1626"/>
                    <a:pt x="2048" y="1134"/>
                  </a:cubicBezTo>
                  <a:cubicBezTo>
                    <a:pt x="2116" y="554"/>
                    <a:pt x="1707" y="76"/>
                    <a:pt x="1161" y="8"/>
                  </a:cubicBezTo>
                  <a:cubicBezTo>
                    <a:pt x="1118" y="3"/>
                    <a:pt x="1076" y="0"/>
                    <a:pt x="103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3552350" y="4328425"/>
              <a:ext cx="54625" cy="50725"/>
            </a:xfrm>
            <a:custGeom>
              <a:avLst/>
              <a:gdLst/>
              <a:ahLst/>
              <a:cxnLst/>
              <a:rect l="l" t="t" r="r" b="b"/>
              <a:pathLst>
                <a:path w="2185" h="2029" extrusionOk="0">
                  <a:moveTo>
                    <a:pt x="1075" y="1"/>
                  </a:moveTo>
                  <a:cubicBezTo>
                    <a:pt x="576" y="1"/>
                    <a:pt x="132" y="390"/>
                    <a:pt x="69" y="896"/>
                  </a:cubicBezTo>
                  <a:cubicBezTo>
                    <a:pt x="0" y="1476"/>
                    <a:pt x="410" y="1987"/>
                    <a:pt x="990" y="2022"/>
                  </a:cubicBezTo>
                  <a:cubicBezTo>
                    <a:pt x="1030" y="2027"/>
                    <a:pt x="1070" y="2029"/>
                    <a:pt x="1109" y="2029"/>
                  </a:cubicBezTo>
                  <a:cubicBezTo>
                    <a:pt x="1604" y="2029"/>
                    <a:pt x="2019" y="1640"/>
                    <a:pt x="2082" y="1134"/>
                  </a:cubicBezTo>
                  <a:cubicBezTo>
                    <a:pt x="2184" y="554"/>
                    <a:pt x="1741" y="42"/>
                    <a:pt x="1195" y="8"/>
                  </a:cubicBezTo>
                  <a:cubicBezTo>
                    <a:pt x="1155" y="3"/>
                    <a:pt x="1115" y="1"/>
                    <a:pt x="107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3658975" y="4341375"/>
              <a:ext cx="52925" cy="50575"/>
            </a:xfrm>
            <a:custGeom>
              <a:avLst/>
              <a:gdLst/>
              <a:ahLst/>
              <a:cxnLst/>
              <a:rect l="l" t="t" r="r" b="b"/>
              <a:pathLst>
                <a:path w="2117" h="2023" extrusionOk="0">
                  <a:moveTo>
                    <a:pt x="1126" y="0"/>
                  </a:moveTo>
                  <a:cubicBezTo>
                    <a:pt x="607" y="0"/>
                    <a:pt x="134" y="366"/>
                    <a:pt x="69" y="889"/>
                  </a:cubicBezTo>
                  <a:cubicBezTo>
                    <a:pt x="1" y="1469"/>
                    <a:pt x="410" y="1981"/>
                    <a:pt x="990" y="2015"/>
                  </a:cubicBezTo>
                  <a:cubicBezTo>
                    <a:pt x="1030" y="2020"/>
                    <a:pt x="1070" y="2023"/>
                    <a:pt x="1110" y="2023"/>
                  </a:cubicBezTo>
                  <a:cubicBezTo>
                    <a:pt x="1609" y="2023"/>
                    <a:pt x="2051" y="1634"/>
                    <a:pt x="2082" y="1128"/>
                  </a:cubicBezTo>
                  <a:cubicBezTo>
                    <a:pt x="2116" y="548"/>
                    <a:pt x="1741" y="36"/>
                    <a:pt x="1195" y="2"/>
                  </a:cubicBezTo>
                  <a:cubicBezTo>
                    <a:pt x="1172" y="1"/>
                    <a:pt x="1149" y="0"/>
                    <a:pt x="112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3765625" y="4354025"/>
              <a:ext cx="52900" cy="50725"/>
            </a:xfrm>
            <a:custGeom>
              <a:avLst/>
              <a:gdLst/>
              <a:ahLst/>
              <a:cxnLst/>
              <a:rect l="l" t="t" r="r" b="b"/>
              <a:pathLst>
                <a:path w="2116" h="2029" extrusionOk="0">
                  <a:moveTo>
                    <a:pt x="1075" y="1"/>
                  </a:moveTo>
                  <a:cubicBezTo>
                    <a:pt x="576" y="1"/>
                    <a:pt x="132" y="389"/>
                    <a:pt x="68" y="895"/>
                  </a:cubicBezTo>
                  <a:cubicBezTo>
                    <a:pt x="0" y="1475"/>
                    <a:pt x="410" y="1987"/>
                    <a:pt x="990" y="2021"/>
                  </a:cubicBezTo>
                  <a:cubicBezTo>
                    <a:pt x="1030" y="2026"/>
                    <a:pt x="1070" y="2029"/>
                    <a:pt x="1109" y="2029"/>
                  </a:cubicBezTo>
                  <a:cubicBezTo>
                    <a:pt x="1608" y="2029"/>
                    <a:pt x="2050" y="1640"/>
                    <a:pt x="2082" y="1134"/>
                  </a:cubicBezTo>
                  <a:cubicBezTo>
                    <a:pt x="2116" y="554"/>
                    <a:pt x="1740" y="42"/>
                    <a:pt x="1194" y="8"/>
                  </a:cubicBezTo>
                  <a:cubicBezTo>
                    <a:pt x="1154" y="3"/>
                    <a:pt x="1115" y="1"/>
                    <a:pt x="107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3873100" y="4366825"/>
              <a:ext cx="53775" cy="50725"/>
            </a:xfrm>
            <a:custGeom>
              <a:avLst/>
              <a:gdLst/>
              <a:ahLst/>
              <a:cxnLst/>
              <a:rect l="l" t="t" r="r" b="b"/>
              <a:pathLst>
                <a:path w="2151" h="2029" extrusionOk="0">
                  <a:moveTo>
                    <a:pt x="1041" y="0"/>
                  </a:moveTo>
                  <a:cubicBezTo>
                    <a:pt x="542" y="0"/>
                    <a:pt x="98" y="389"/>
                    <a:pt x="35" y="895"/>
                  </a:cubicBezTo>
                  <a:cubicBezTo>
                    <a:pt x="1" y="1475"/>
                    <a:pt x="376" y="1987"/>
                    <a:pt x="956" y="2021"/>
                  </a:cubicBezTo>
                  <a:cubicBezTo>
                    <a:pt x="996" y="2026"/>
                    <a:pt x="1036" y="2029"/>
                    <a:pt x="1075" y="2029"/>
                  </a:cubicBezTo>
                  <a:cubicBezTo>
                    <a:pt x="1575" y="2029"/>
                    <a:pt x="2016" y="1640"/>
                    <a:pt x="2048" y="1134"/>
                  </a:cubicBezTo>
                  <a:cubicBezTo>
                    <a:pt x="2150" y="554"/>
                    <a:pt x="1707" y="42"/>
                    <a:pt x="1161" y="8"/>
                  </a:cubicBezTo>
                  <a:cubicBezTo>
                    <a:pt x="1121" y="3"/>
                    <a:pt x="1081" y="0"/>
                    <a:pt x="1041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3979725" y="4379625"/>
              <a:ext cx="53775" cy="50725"/>
            </a:xfrm>
            <a:custGeom>
              <a:avLst/>
              <a:gdLst/>
              <a:ahLst/>
              <a:cxnLst/>
              <a:rect l="l" t="t" r="r" b="b"/>
              <a:pathLst>
                <a:path w="2151" h="2029" extrusionOk="0">
                  <a:moveTo>
                    <a:pt x="1042" y="0"/>
                  </a:moveTo>
                  <a:cubicBezTo>
                    <a:pt x="542" y="0"/>
                    <a:pt x="98" y="389"/>
                    <a:pt x="35" y="895"/>
                  </a:cubicBezTo>
                  <a:cubicBezTo>
                    <a:pt x="1" y="1475"/>
                    <a:pt x="376" y="1987"/>
                    <a:pt x="956" y="2021"/>
                  </a:cubicBezTo>
                  <a:cubicBezTo>
                    <a:pt x="996" y="2026"/>
                    <a:pt x="1036" y="2028"/>
                    <a:pt x="1076" y="2028"/>
                  </a:cubicBezTo>
                  <a:cubicBezTo>
                    <a:pt x="1575" y="2028"/>
                    <a:pt x="2017" y="1640"/>
                    <a:pt x="2048" y="1134"/>
                  </a:cubicBezTo>
                  <a:cubicBezTo>
                    <a:pt x="2151" y="554"/>
                    <a:pt x="1707" y="42"/>
                    <a:pt x="1161" y="8"/>
                  </a:cubicBezTo>
                  <a:cubicBezTo>
                    <a:pt x="1121" y="3"/>
                    <a:pt x="1081" y="0"/>
                    <a:pt x="1042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4090625" y="4392600"/>
              <a:ext cx="47800" cy="50550"/>
            </a:xfrm>
            <a:custGeom>
              <a:avLst/>
              <a:gdLst/>
              <a:ahLst/>
              <a:cxnLst/>
              <a:rect l="l" t="t" r="r" b="b"/>
              <a:pathLst>
                <a:path w="1912" h="2022" extrusionOk="0">
                  <a:moveTo>
                    <a:pt x="683" y="1"/>
                  </a:moveTo>
                  <a:cubicBezTo>
                    <a:pt x="376" y="581"/>
                    <a:pt x="137" y="1127"/>
                    <a:pt x="1" y="1502"/>
                  </a:cubicBezTo>
                  <a:cubicBezTo>
                    <a:pt x="137" y="1741"/>
                    <a:pt x="445" y="1980"/>
                    <a:pt x="786" y="2014"/>
                  </a:cubicBezTo>
                  <a:cubicBezTo>
                    <a:pt x="826" y="2019"/>
                    <a:pt x="866" y="2021"/>
                    <a:pt x="905" y="2021"/>
                  </a:cubicBezTo>
                  <a:cubicBezTo>
                    <a:pt x="1404" y="2021"/>
                    <a:pt x="1846" y="1633"/>
                    <a:pt x="1878" y="1127"/>
                  </a:cubicBezTo>
                  <a:cubicBezTo>
                    <a:pt x="1912" y="547"/>
                    <a:pt x="1536" y="35"/>
                    <a:pt x="99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4193000" y="4405200"/>
              <a:ext cx="52925" cy="50600"/>
            </a:xfrm>
            <a:custGeom>
              <a:avLst/>
              <a:gdLst/>
              <a:ahLst/>
              <a:cxnLst/>
              <a:rect l="l" t="t" r="r" b="b"/>
              <a:pathLst>
                <a:path w="2117" h="2024" extrusionOk="0">
                  <a:moveTo>
                    <a:pt x="1041" y="1"/>
                  </a:moveTo>
                  <a:cubicBezTo>
                    <a:pt x="542" y="1"/>
                    <a:pt x="98" y="390"/>
                    <a:pt x="35" y="896"/>
                  </a:cubicBezTo>
                  <a:cubicBezTo>
                    <a:pt x="1" y="1476"/>
                    <a:pt x="376" y="1988"/>
                    <a:pt x="922" y="2022"/>
                  </a:cubicBezTo>
                  <a:cubicBezTo>
                    <a:pt x="947" y="2023"/>
                    <a:pt x="971" y="2024"/>
                    <a:pt x="995" y="2024"/>
                  </a:cubicBezTo>
                  <a:cubicBezTo>
                    <a:pt x="1544" y="2024"/>
                    <a:pt x="2015" y="1657"/>
                    <a:pt x="2048" y="1134"/>
                  </a:cubicBezTo>
                  <a:cubicBezTo>
                    <a:pt x="2116" y="554"/>
                    <a:pt x="1707" y="43"/>
                    <a:pt x="1161" y="8"/>
                  </a:cubicBezTo>
                  <a:cubicBezTo>
                    <a:pt x="1121" y="3"/>
                    <a:pt x="1081" y="1"/>
                    <a:pt x="104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4299650" y="4418000"/>
              <a:ext cx="52900" cy="50600"/>
            </a:xfrm>
            <a:custGeom>
              <a:avLst/>
              <a:gdLst/>
              <a:ahLst/>
              <a:cxnLst/>
              <a:rect l="l" t="t" r="r" b="b"/>
              <a:pathLst>
                <a:path w="2116" h="2024" extrusionOk="0">
                  <a:moveTo>
                    <a:pt x="1041" y="1"/>
                  </a:moveTo>
                  <a:cubicBezTo>
                    <a:pt x="542" y="1"/>
                    <a:pt x="97" y="390"/>
                    <a:pt x="34" y="895"/>
                  </a:cubicBezTo>
                  <a:cubicBezTo>
                    <a:pt x="0" y="1476"/>
                    <a:pt x="375" y="1987"/>
                    <a:pt x="921" y="2021"/>
                  </a:cubicBezTo>
                  <a:cubicBezTo>
                    <a:pt x="946" y="2023"/>
                    <a:pt x="970" y="2024"/>
                    <a:pt x="994" y="2024"/>
                  </a:cubicBezTo>
                  <a:cubicBezTo>
                    <a:pt x="1544" y="2024"/>
                    <a:pt x="2015" y="1657"/>
                    <a:pt x="2047" y="1134"/>
                  </a:cubicBezTo>
                  <a:cubicBezTo>
                    <a:pt x="2116" y="554"/>
                    <a:pt x="1706" y="42"/>
                    <a:pt x="1160" y="8"/>
                  </a:cubicBezTo>
                  <a:cubicBezTo>
                    <a:pt x="1120" y="3"/>
                    <a:pt x="1080" y="1"/>
                    <a:pt x="104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4406275" y="4430800"/>
              <a:ext cx="52050" cy="50725"/>
            </a:xfrm>
            <a:custGeom>
              <a:avLst/>
              <a:gdLst/>
              <a:ahLst/>
              <a:cxnLst/>
              <a:rect l="l" t="t" r="r" b="b"/>
              <a:pathLst>
                <a:path w="2082" h="2029" extrusionOk="0">
                  <a:moveTo>
                    <a:pt x="1041" y="1"/>
                  </a:moveTo>
                  <a:cubicBezTo>
                    <a:pt x="542" y="1"/>
                    <a:pt x="98" y="389"/>
                    <a:pt x="35" y="895"/>
                  </a:cubicBezTo>
                  <a:cubicBezTo>
                    <a:pt x="0" y="1475"/>
                    <a:pt x="376" y="1987"/>
                    <a:pt x="956" y="2021"/>
                  </a:cubicBezTo>
                  <a:cubicBezTo>
                    <a:pt x="996" y="2026"/>
                    <a:pt x="1036" y="2029"/>
                    <a:pt x="1075" y="2029"/>
                  </a:cubicBezTo>
                  <a:cubicBezTo>
                    <a:pt x="1574" y="2029"/>
                    <a:pt x="2016" y="1640"/>
                    <a:pt x="2048" y="1134"/>
                  </a:cubicBezTo>
                  <a:cubicBezTo>
                    <a:pt x="2082" y="554"/>
                    <a:pt x="1707" y="42"/>
                    <a:pt x="1161" y="8"/>
                  </a:cubicBezTo>
                  <a:cubicBezTo>
                    <a:pt x="1121" y="3"/>
                    <a:pt x="1081" y="1"/>
                    <a:pt x="104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4512900" y="4443725"/>
              <a:ext cx="52075" cy="50600"/>
            </a:xfrm>
            <a:custGeom>
              <a:avLst/>
              <a:gdLst/>
              <a:ahLst/>
              <a:cxnLst/>
              <a:rect l="l" t="t" r="r" b="b"/>
              <a:pathLst>
                <a:path w="2083" h="2024" extrusionOk="0">
                  <a:moveTo>
                    <a:pt x="1092" y="1"/>
                  </a:moveTo>
                  <a:cubicBezTo>
                    <a:pt x="573" y="1"/>
                    <a:pt x="100" y="367"/>
                    <a:pt x="35" y="890"/>
                  </a:cubicBezTo>
                  <a:cubicBezTo>
                    <a:pt x="1" y="1470"/>
                    <a:pt x="376" y="1982"/>
                    <a:pt x="956" y="2016"/>
                  </a:cubicBezTo>
                  <a:cubicBezTo>
                    <a:pt x="996" y="2021"/>
                    <a:pt x="1036" y="2024"/>
                    <a:pt x="1076" y="2024"/>
                  </a:cubicBezTo>
                  <a:cubicBezTo>
                    <a:pt x="1575" y="2024"/>
                    <a:pt x="2017" y="1635"/>
                    <a:pt x="2048" y="1129"/>
                  </a:cubicBezTo>
                  <a:cubicBezTo>
                    <a:pt x="2082" y="549"/>
                    <a:pt x="1707" y="37"/>
                    <a:pt x="1161" y="3"/>
                  </a:cubicBezTo>
                  <a:cubicBezTo>
                    <a:pt x="1138" y="1"/>
                    <a:pt x="1115" y="1"/>
                    <a:pt x="1092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4619550" y="4456400"/>
              <a:ext cx="52900" cy="50725"/>
            </a:xfrm>
            <a:custGeom>
              <a:avLst/>
              <a:gdLst/>
              <a:ahLst/>
              <a:cxnLst/>
              <a:rect l="l" t="t" r="r" b="b"/>
              <a:pathLst>
                <a:path w="2116" h="2029" extrusionOk="0">
                  <a:moveTo>
                    <a:pt x="1041" y="0"/>
                  </a:moveTo>
                  <a:cubicBezTo>
                    <a:pt x="542" y="0"/>
                    <a:pt x="98" y="389"/>
                    <a:pt x="34" y="895"/>
                  </a:cubicBezTo>
                  <a:cubicBezTo>
                    <a:pt x="0" y="1475"/>
                    <a:pt x="376" y="1987"/>
                    <a:pt x="956" y="2021"/>
                  </a:cubicBezTo>
                  <a:cubicBezTo>
                    <a:pt x="996" y="2026"/>
                    <a:pt x="1036" y="2028"/>
                    <a:pt x="1075" y="2028"/>
                  </a:cubicBezTo>
                  <a:cubicBezTo>
                    <a:pt x="1574" y="2028"/>
                    <a:pt x="2016" y="1640"/>
                    <a:pt x="2048" y="1134"/>
                  </a:cubicBezTo>
                  <a:cubicBezTo>
                    <a:pt x="2116" y="554"/>
                    <a:pt x="1706" y="42"/>
                    <a:pt x="1160" y="8"/>
                  </a:cubicBezTo>
                  <a:cubicBezTo>
                    <a:pt x="1120" y="3"/>
                    <a:pt x="1080" y="0"/>
                    <a:pt x="1041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3505425" y="4430775"/>
              <a:ext cx="39275" cy="50575"/>
            </a:xfrm>
            <a:custGeom>
              <a:avLst/>
              <a:gdLst/>
              <a:ahLst/>
              <a:cxnLst/>
              <a:rect l="l" t="t" r="r" b="b"/>
              <a:pathLst>
                <a:path w="1571" h="2023" extrusionOk="0">
                  <a:moveTo>
                    <a:pt x="472" y="0"/>
                  </a:moveTo>
                  <a:cubicBezTo>
                    <a:pt x="305" y="0"/>
                    <a:pt x="141" y="61"/>
                    <a:pt x="1" y="146"/>
                  </a:cubicBezTo>
                  <a:cubicBezTo>
                    <a:pt x="69" y="794"/>
                    <a:pt x="239" y="1408"/>
                    <a:pt x="444" y="2022"/>
                  </a:cubicBezTo>
                  <a:cubicBezTo>
                    <a:pt x="922" y="2022"/>
                    <a:pt x="1400" y="1647"/>
                    <a:pt x="1502" y="1135"/>
                  </a:cubicBezTo>
                  <a:cubicBezTo>
                    <a:pt x="1570" y="555"/>
                    <a:pt x="1161" y="43"/>
                    <a:pt x="581" y="9"/>
                  </a:cubicBezTo>
                  <a:cubicBezTo>
                    <a:pt x="544" y="3"/>
                    <a:pt x="508" y="0"/>
                    <a:pt x="472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3598425" y="4443600"/>
              <a:ext cx="52900" cy="50600"/>
            </a:xfrm>
            <a:custGeom>
              <a:avLst/>
              <a:gdLst/>
              <a:ahLst/>
              <a:cxnLst/>
              <a:rect l="l" t="t" r="r" b="b"/>
              <a:pathLst>
                <a:path w="2116" h="2024" extrusionOk="0">
                  <a:moveTo>
                    <a:pt x="1007" y="0"/>
                  </a:moveTo>
                  <a:cubicBezTo>
                    <a:pt x="508" y="0"/>
                    <a:pt x="66" y="389"/>
                    <a:pt x="34" y="895"/>
                  </a:cubicBezTo>
                  <a:cubicBezTo>
                    <a:pt x="0" y="1475"/>
                    <a:pt x="375" y="1987"/>
                    <a:pt x="921" y="2021"/>
                  </a:cubicBezTo>
                  <a:cubicBezTo>
                    <a:pt x="943" y="2023"/>
                    <a:pt x="965" y="2023"/>
                    <a:pt x="986" y="2023"/>
                  </a:cubicBezTo>
                  <a:cubicBezTo>
                    <a:pt x="1476" y="2023"/>
                    <a:pt x="1949" y="1657"/>
                    <a:pt x="2047" y="1134"/>
                  </a:cubicBezTo>
                  <a:cubicBezTo>
                    <a:pt x="2116" y="554"/>
                    <a:pt x="1706" y="42"/>
                    <a:pt x="1126" y="8"/>
                  </a:cubicBezTo>
                  <a:cubicBezTo>
                    <a:pt x="1086" y="3"/>
                    <a:pt x="1046" y="0"/>
                    <a:pt x="1007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3705050" y="4456525"/>
              <a:ext cx="52900" cy="50475"/>
            </a:xfrm>
            <a:custGeom>
              <a:avLst/>
              <a:gdLst/>
              <a:ahLst/>
              <a:cxnLst/>
              <a:rect l="l" t="t" r="r" b="b"/>
              <a:pathLst>
                <a:path w="2116" h="2019" extrusionOk="0">
                  <a:moveTo>
                    <a:pt x="1058" y="1"/>
                  </a:moveTo>
                  <a:cubicBezTo>
                    <a:pt x="538" y="1"/>
                    <a:pt x="67" y="367"/>
                    <a:pt x="35" y="890"/>
                  </a:cubicBezTo>
                  <a:cubicBezTo>
                    <a:pt x="0" y="1470"/>
                    <a:pt x="376" y="1982"/>
                    <a:pt x="922" y="2016"/>
                  </a:cubicBezTo>
                  <a:cubicBezTo>
                    <a:pt x="943" y="2017"/>
                    <a:pt x="965" y="2018"/>
                    <a:pt x="986" y="2018"/>
                  </a:cubicBezTo>
                  <a:cubicBezTo>
                    <a:pt x="1476" y="2018"/>
                    <a:pt x="1950" y="1652"/>
                    <a:pt x="2048" y="1129"/>
                  </a:cubicBezTo>
                  <a:cubicBezTo>
                    <a:pt x="2116" y="549"/>
                    <a:pt x="1707" y="37"/>
                    <a:pt x="1126" y="3"/>
                  </a:cubicBezTo>
                  <a:cubicBezTo>
                    <a:pt x="1103" y="1"/>
                    <a:pt x="1080" y="1"/>
                    <a:pt x="105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3811675" y="4468150"/>
              <a:ext cx="52075" cy="50925"/>
            </a:xfrm>
            <a:custGeom>
              <a:avLst/>
              <a:gdLst/>
              <a:ahLst/>
              <a:cxnLst/>
              <a:rect l="l" t="t" r="r" b="b"/>
              <a:pathLst>
                <a:path w="2083" h="2037" extrusionOk="0">
                  <a:moveTo>
                    <a:pt x="968" y="1"/>
                  </a:moveTo>
                  <a:cubicBezTo>
                    <a:pt x="485" y="1"/>
                    <a:pt x="66" y="410"/>
                    <a:pt x="35" y="903"/>
                  </a:cubicBezTo>
                  <a:cubicBezTo>
                    <a:pt x="1" y="1449"/>
                    <a:pt x="376" y="1961"/>
                    <a:pt x="922" y="2029"/>
                  </a:cubicBezTo>
                  <a:cubicBezTo>
                    <a:pt x="962" y="2034"/>
                    <a:pt x="1002" y="2036"/>
                    <a:pt x="1041" y="2036"/>
                  </a:cubicBezTo>
                  <a:cubicBezTo>
                    <a:pt x="1541" y="2036"/>
                    <a:pt x="1985" y="1645"/>
                    <a:pt x="2048" y="1107"/>
                  </a:cubicBezTo>
                  <a:cubicBezTo>
                    <a:pt x="2082" y="596"/>
                    <a:pt x="1707" y="84"/>
                    <a:pt x="1127" y="15"/>
                  </a:cubicBezTo>
                  <a:cubicBezTo>
                    <a:pt x="1074" y="6"/>
                    <a:pt x="1021" y="1"/>
                    <a:pt x="96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3916600" y="4482000"/>
              <a:ext cx="54625" cy="50575"/>
            </a:xfrm>
            <a:custGeom>
              <a:avLst/>
              <a:gdLst/>
              <a:ahLst/>
              <a:cxnLst/>
              <a:rect l="l" t="t" r="r" b="b"/>
              <a:pathLst>
                <a:path w="2185" h="2023" extrusionOk="0">
                  <a:moveTo>
                    <a:pt x="1076" y="0"/>
                  </a:moveTo>
                  <a:cubicBezTo>
                    <a:pt x="577" y="0"/>
                    <a:pt x="135" y="389"/>
                    <a:pt x="103" y="895"/>
                  </a:cubicBezTo>
                  <a:cubicBezTo>
                    <a:pt x="1" y="1475"/>
                    <a:pt x="444" y="1987"/>
                    <a:pt x="990" y="2021"/>
                  </a:cubicBezTo>
                  <a:cubicBezTo>
                    <a:pt x="1012" y="2022"/>
                    <a:pt x="1034" y="2023"/>
                    <a:pt x="1055" y="2023"/>
                  </a:cubicBezTo>
                  <a:cubicBezTo>
                    <a:pt x="1545" y="2023"/>
                    <a:pt x="2018" y="1656"/>
                    <a:pt x="2117" y="1134"/>
                  </a:cubicBezTo>
                  <a:cubicBezTo>
                    <a:pt x="2185" y="553"/>
                    <a:pt x="1775" y="42"/>
                    <a:pt x="1195" y="7"/>
                  </a:cubicBezTo>
                  <a:cubicBezTo>
                    <a:pt x="1155" y="2"/>
                    <a:pt x="1115" y="0"/>
                    <a:pt x="107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4022400" y="4494075"/>
              <a:ext cx="54600" cy="50575"/>
            </a:xfrm>
            <a:custGeom>
              <a:avLst/>
              <a:gdLst/>
              <a:ahLst/>
              <a:cxnLst/>
              <a:rect l="l" t="t" r="r" b="b"/>
              <a:pathLst>
                <a:path w="2184" h="2023" extrusionOk="0">
                  <a:moveTo>
                    <a:pt x="1130" y="0"/>
                  </a:moveTo>
                  <a:cubicBezTo>
                    <a:pt x="640" y="0"/>
                    <a:pt x="168" y="366"/>
                    <a:pt x="102" y="889"/>
                  </a:cubicBezTo>
                  <a:cubicBezTo>
                    <a:pt x="0" y="1435"/>
                    <a:pt x="444" y="1947"/>
                    <a:pt x="990" y="2015"/>
                  </a:cubicBezTo>
                  <a:cubicBezTo>
                    <a:pt x="1030" y="2020"/>
                    <a:pt x="1069" y="2023"/>
                    <a:pt x="1109" y="2023"/>
                  </a:cubicBezTo>
                  <a:cubicBezTo>
                    <a:pt x="1608" y="2023"/>
                    <a:pt x="2050" y="1632"/>
                    <a:pt x="2082" y="1094"/>
                  </a:cubicBezTo>
                  <a:cubicBezTo>
                    <a:pt x="2184" y="548"/>
                    <a:pt x="1740" y="36"/>
                    <a:pt x="1194" y="2"/>
                  </a:cubicBezTo>
                  <a:cubicBezTo>
                    <a:pt x="1173" y="1"/>
                    <a:pt x="1151" y="0"/>
                    <a:pt x="1130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4129875" y="4506550"/>
              <a:ext cx="53775" cy="50900"/>
            </a:xfrm>
            <a:custGeom>
              <a:avLst/>
              <a:gdLst/>
              <a:ahLst/>
              <a:cxnLst/>
              <a:rect l="l" t="t" r="r" b="b"/>
              <a:pathLst>
                <a:path w="2151" h="2036" extrusionOk="0">
                  <a:moveTo>
                    <a:pt x="1002" y="0"/>
                  </a:moveTo>
                  <a:cubicBezTo>
                    <a:pt x="519" y="0"/>
                    <a:pt x="100" y="410"/>
                    <a:pt x="69" y="902"/>
                  </a:cubicBezTo>
                  <a:cubicBezTo>
                    <a:pt x="1" y="1448"/>
                    <a:pt x="410" y="1960"/>
                    <a:pt x="956" y="2028"/>
                  </a:cubicBezTo>
                  <a:cubicBezTo>
                    <a:pt x="996" y="2033"/>
                    <a:pt x="1036" y="2036"/>
                    <a:pt x="1075" y="2036"/>
                  </a:cubicBezTo>
                  <a:cubicBezTo>
                    <a:pt x="1574" y="2036"/>
                    <a:pt x="2016" y="1645"/>
                    <a:pt x="2048" y="1107"/>
                  </a:cubicBezTo>
                  <a:cubicBezTo>
                    <a:pt x="2150" y="561"/>
                    <a:pt x="1707" y="49"/>
                    <a:pt x="1161" y="15"/>
                  </a:cubicBezTo>
                  <a:cubicBezTo>
                    <a:pt x="1107" y="5"/>
                    <a:pt x="1055" y="0"/>
                    <a:pt x="1002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4236500" y="4519350"/>
              <a:ext cx="53775" cy="50900"/>
            </a:xfrm>
            <a:custGeom>
              <a:avLst/>
              <a:gdLst/>
              <a:ahLst/>
              <a:cxnLst/>
              <a:rect l="l" t="t" r="r" b="b"/>
              <a:pathLst>
                <a:path w="2151" h="2036" extrusionOk="0">
                  <a:moveTo>
                    <a:pt x="1003" y="0"/>
                  </a:moveTo>
                  <a:cubicBezTo>
                    <a:pt x="520" y="0"/>
                    <a:pt x="100" y="409"/>
                    <a:pt x="69" y="902"/>
                  </a:cubicBezTo>
                  <a:cubicBezTo>
                    <a:pt x="1" y="1448"/>
                    <a:pt x="410" y="1960"/>
                    <a:pt x="956" y="2028"/>
                  </a:cubicBezTo>
                  <a:cubicBezTo>
                    <a:pt x="996" y="2033"/>
                    <a:pt x="1036" y="2036"/>
                    <a:pt x="1076" y="2036"/>
                  </a:cubicBezTo>
                  <a:cubicBezTo>
                    <a:pt x="1575" y="2036"/>
                    <a:pt x="2017" y="1644"/>
                    <a:pt x="2048" y="1107"/>
                  </a:cubicBezTo>
                  <a:cubicBezTo>
                    <a:pt x="2151" y="561"/>
                    <a:pt x="1707" y="49"/>
                    <a:pt x="1161" y="15"/>
                  </a:cubicBezTo>
                  <a:cubicBezTo>
                    <a:pt x="1108" y="5"/>
                    <a:pt x="1055" y="0"/>
                    <a:pt x="1003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4342300" y="4533175"/>
              <a:ext cx="54625" cy="50600"/>
            </a:xfrm>
            <a:custGeom>
              <a:avLst/>
              <a:gdLst/>
              <a:ahLst/>
              <a:cxnLst/>
              <a:rect l="l" t="t" r="r" b="b"/>
              <a:pathLst>
                <a:path w="2185" h="2024" extrusionOk="0">
                  <a:moveTo>
                    <a:pt x="1075" y="0"/>
                  </a:moveTo>
                  <a:cubicBezTo>
                    <a:pt x="576" y="0"/>
                    <a:pt x="134" y="389"/>
                    <a:pt x="103" y="895"/>
                  </a:cubicBezTo>
                  <a:cubicBezTo>
                    <a:pt x="0" y="1475"/>
                    <a:pt x="444" y="1987"/>
                    <a:pt x="990" y="2021"/>
                  </a:cubicBezTo>
                  <a:cubicBezTo>
                    <a:pt x="1013" y="2023"/>
                    <a:pt x="1036" y="2023"/>
                    <a:pt x="1059" y="2023"/>
                  </a:cubicBezTo>
                  <a:cubicBezTo>
                    <a:pt x="1578" y="2023"/>
                    <a:pt x="2049" y="1657"/>
                    <a:pt x="2082" y="1134"/>
                  </a:cubicBezTo>
                  <a:cubicBezTo>
                    <a:pt x="2184" y="554"/>
                    <a:pt x="1741" y="42"/>
                    <a:pt x="1195" y="8"/>
                  </a:cubicBezTo>
                  <a:cubicBezTo>
                    <a:pt x="1154" y="3"/>
                    <a:pt x="1115" y="0"/>
                    <a:pt x="107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4448925" y="4545975"/>
              <a:ext cx="54625" cy="50600"/>
            </a:xfrm>
            <a:custGeom>
              <a:avLst/>
              <a:gdLst/>
              <a:ahLst/>
              <a:cxnLst/>
              <a:rect l="l" t="t" r="r" b="b"/>
              <a:pathLst>
                <a:path w="2185" h="2024" extrusionOk="0">
                  <a:moveTo>
                    <a:pt x="1075" y="0"/>
                  </a:moveTo>
                  <a:cubicBezTo>
                    <a:pt x="576" y="0"/>
                    <a:pt x="135" y="389"/>
                    <a:pt x="103" y="895"/>
                  </a:cubicBezTo>
                  <a:cubicBezTo>
                    <a:pt x="1" y="1475"/>
                    <a:pt x="444" y="1987"/>
                    <a:pt x="990" y="2021"/>
                  </a:cubicBezTo>
                  <a:cubicBezTo>
                    <a:pt x="1013" y="2022"/>
                    <a:pt x="1036" y="2023"/>
                    <a:pt x="1059" y="2023"/>
                  </a:cubicBezTo>
                  <a:cubicBezTo>
                    <a:pt x="1578" y="2023"/>
                    <a:pt x="2049" y="1657"/>
                    <a:pt x="2082" y="1134"/>
                  </a:cubicBezTo>
                  <a:cubicBezTo>
                    <a:pt x="2184" y="554"/>
                    <a:pt x="1741" y="42"/>
                    <a:pt x="1195" y="8"/>
                  </a:cubicBezTo>
                  <a:cubicBezTo>
                    <a:pt x="1155" y="3"/>
                    <a:pt x="1115" y="0"/>
                    <a:pt x="107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4555550" y="4558050"/>
              <a:ext cx="54625" cy="50600"/>
            </a:xfrm>
            <a:custGeom>
              <a:avLst/>
              <a:gdLst/>
              <a:ahLst/>
              <a:cxnLst/>
              <a:rect l="l" t="t" r="r" b="b"/>
              <a:pathLst>
                <a:path w="2185" h="2024" extrusionOk="0">
                  <a:moveTo>
                    <a:pt x="1131" y="0"/>
                  </a:moveTo>
                  <a:cubicBezTo>
                    <a:pt x="641" y="0"/>
                    <a:pt x="169" y="367"/>
                    <a:pt x="103" y="890"/>
                  </a:cubicBezTo>
                  <a:cubicBezTo>
                    <a:pt x="1" y="1436"/>
                    <a:pt x="445" y="1947"/>
                    <a:pt x="991" y="2016"/>
                  </a:cubicBezTo>
                  <a:cubicBezTo>
                    <a:pt x="1030" y="2021"/>
                    <a:pt x="1070" y="2023"/>
                    <a:pt x="1110" y="2023"/>
                  </a:cubicBezTo>
                  <a:cubicBezTo>
                    <a:pt x="1609" y="2023"/>
                    <a:pt x="2051" y="1632"/>
                    <a:pt x="2082" y="1094"/>
                  </a:cubicBezTo>
                  <a:cubicBezTo>
                    <a:pt x="2185" y="548"/>
                    <a:pt x="1741" y="37"/>
                    <a:pt x="1195" y="2"/>
                  </a:cubicBezTo>
                  <a:cubicBezTo>
                    <a:pt x="1174" y="1"/>
                    <a:pt x="1152" y="0"/>
                    <a:pt x="1131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3537000" y="4527800"/>
              <a:ext cx="46075" cy="49950"/>
            </a:xfrm>
            <a:custGeom>
              <a:avLst/>
              <a:gdLst/>
              <a:ahLst/>
              <a:cxnLst/>
              <a:rect l="l" t="t" r="r" b="b"/>
              <a:pathLst>
                <a:path w="1843" h="1998" extrusionOk="0">
                  <a:moveTo>
                    <a:pt x="678" y="0"/>
                  </a:moveTo>
                  <a:cubicBezTo>
                    <a:pt x="416" y="0"/>
                    <a:pt x="197" y="123"/>
                    <a:pt x="0" y="291"/>
                  </a:cubicBezTo>
                  <a:cubicBezTo>
                    <a:pt x="273" y="871"/>
                    <a:pt x="580" y="1451"/>
                    <a:pt x="921" y="1997"/>
                  </a:cubicBezTo>
                  <a:cubicBezTo>
                    <a:pt x="1331" y="1895"/>
                    <a:pt x="1672" y="1554"/>
                    <a:pt x="1775" y="1110"/>
                  </a:cubicBezTo>
                  <a:cubicBezTo>
                    <a:pt x="1843" y="564"/>
                    <a:pt x="1433" y="52"/>
                    <a:pt x="853" y="18"/>
                  </a:cubicBezTo>
                  <a:cubicBezTo>
                    <a:pt x="793" y="6"/>
                    <a:pt x="734" y="0"/>
                    <a:pt x="678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3635100" y="4540675"/>
              <a:ext cx="54625" cy="50775"/>
            </a:xfrm>
            <a:custGeom>
              <a:avLst/>
              <a:gdLst/>
              <a:ahLst/>
              <a:cxnLst/>
              <a:rect l="l" t="t" r="r" b="b"/>
              <a:pathLst>
                <a:path w="2185" h="2031" extrusionOk="0">
                  <a:moveTo>
                    <a:pt x="1036" y="0"/>
                  </a:moveTo>
                  <a:cubicBezTo>
                    <a:pt x="553" y="0"/>
                    <a:pt x="133" y="409"/>
                    <a:pt x="103" y="902"/>
                  </a:cubicBezTo>
                  <a:cubicBezTo>
                    <a:pt x="0" y="1448"/>
                    <a:pt x="444" y="1960"/>
                    <a:pt x="990" y="2028"/>
                  </a:cubicBezTo>
                  <a:cubicBezTo>
                    <a:pt x="1011" y="2030"/>
                    <a:pt x="1033" y="2030"/>
                    <a:pt x="1054" y="2030"/>
                  </a:cubicBezTo>
                  <a:cubicBezTo>
                    <a:pt x="1544" y="2030"/>
                    <a:pt x="2018" y="1663"/>
                    <a:pt x="2116" y="1107"/>
                  </a:cubicBezTo>
                  <a:cubicBezTo>
                    <a:pt x="2184" y="561"/>
                    <a:pt x="1775" y="49"/>
                    <a:pt x="1195" y="15"/>
                  </a:cubicBezTo>
                  <a:cubicBezTo>
                    <a:pt x="1141" y="5"/>
                    <a:pt x="1088" y="0"/>
                    <a:pt x="103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3741725" y="4553475"/>
              <a:ext cx="54625" cy="50775"/>
            </a:xfrm>
            <a:custGeom>
              <a:avLst/>
              <a:gdLst/>
              <a:ahLst/>
              <a:cxnLst/>
              <a:rect l="l" t="t" r="r" b="b"/>
              <a:pathLst>
                <a:path w="2185" h="2031" extrusionOk="0">
                  <a:moveTo>
                    <a:pt x="1036" y="0"/>
                  </a:moveTo>
                  <a:cubicBezTo>
                    <a:pt x="554" y="0"/>
                    <a:pt x="134" y="409"/>
                    <a:pt x="103" y="902"/>
                  </a:cubicBezTo>
                  <a:cubicBezTo>
                    <a:pt x="1" y="1448"/>
                    <a:pt x="444" y="1960"/>
                    <a:pt x="990" y="2028"/>
                  </a:cubicBezTo>
                  <a:cubicBezTo>
                    <a:pt x="1012" y="2030"/>
                    <a:pt x="1033" y="2030"/>
                    <a:pt x="1055" y="2030"/>
                  </a:cubicBezTo>
                  <a:cubicBezTo>
                    <a:pt x="1544" y="2030"/>
                    <a:pt x="2018" y="1662"/>
                    <a:pt x="2116" y="1107"/>
                  </a:cubicBezTo>
                  <a:cubicBezTo>
                    <a:pt x="2185" y="561"/>
                    <a:pt x="1775" y="49"/>
                    <a:pt x="1195" y="15"/>
                  </a:cubicBezTo>
                  <a:cubicBezTo>
                    <a:pt x="1142" y="5"/>
                    <a:pt x="1089" y="0"/>
                    <a:pt x="103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3848375" y="4566250"/>
              <a:ext cx="54600" cy="50800"/>
            </a:xfrm>
            <a:custGeom>
              <a:avLst/>
              <a:gdLst/>
              <a:ahLst/>
              <a:cxnLst/>
              <a:rect l="l" t="t" r="r" b="b"/>
              <a:pathLst>
                <a:path w="2184" h="2032" extrusionOk="0">
                  <a:moveTo>
                    <a:pt x="1036" y="1"/>
                  </a:moveTo>
                  <a:cubicBezTo>
                    <a:pt x="553" y="1"/>
                    <a:pt x="133" y="410"/>
                    <a:pt x="102" y="903"/>
                  </a:cubicBezTo>
                  <a:cubicBezTo>
                    <a:pt x="0" y="1449"/>
                    <a:pt x="444" y="1961"/>
                    <a:pt x="990" y="2029"/>
                  </a:cubicBezTo>
                  <a:cubicBezTo>
                    <a:pt x="1011" y="2030"/>
                    <a:pt x="1033" y="2031"/>
                    <a:pt x="1054" y="2031"/>
                  </a:cubicBezTo>
                  <a:cubicBezTo>
                    <a:pt x="1544" y="2031"/>
                    <a:pt x="2018" y="1663"/>
                    <a:pt x="2116" y="1108"/>
                  </a:cubicBezTo>
                  <a:cubicBezTo>
                    <a:pt x="2184" y="562"/>
                    <a:pt x="1774" y="50"/>
                    <a:pt x="1194" y="16"/>
                  </a:cubicBezTo>
                  <a:cubicBezTo>
                    <a:pt x="1141" y="6"/>
                    <a:pt x="1088" y="1"/>
                    <a:pt x="103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3955000" y="4577525"/>
              <a:ext cx="53775" cy="50925"/>
            </a:xfrm>
            <a:custGeom>
              <a:avLst/>
              <a:gdLst/>
              <a:ahLst/>
              <a:cxnLst/>
              <a:rect l="l" t="t" r="r" b="b"/>
              <a:pathLst>
                <a:path w="2151" h="2037" extrusionOk="0">
                  <a:moveTo>
                    <a:pt x="1042" y="1"/>
                  </a:moveTo>
                  <a:cubicBezTo>
                    <a:pt x="542" y="1"/>
                    <a:pt x="100" y="392"/>
                    <a:pt x="69" y="930"/>
                  </a:cubicBezTo>
                  <a:cubicBezTo>
                    <a:pt x="0" y="1476"/>
                    <a:pt x="410" y="1987"/>
                    <a:pt x="956" y="2022"/>
                  </a:cubicBezTo>
                  <a:cubicBezTo>
                    <a:pt x="1009" y="2032"/>
                    <a:pt x="1062" y="2036"/>
                    <a:pt x="1114" y="2036"/>
                  </a:cubicBezTo>
                  <a:cubicBezTo>
                    <a:pt x="1597" y="2036"/>
                    <a:pt x="2017" y="1627"/>
                    <a:pt x="2048" y="1134"/>
                  </a:cubicBezTo>
                  <a:cubicBezTo>
                    <a:pt x="2150" y="588"/>
                    <a:pt x="1707" y="76"/>
                    <a:pt x="1161" y="8"/>
                  </a:cubicBezTo>
                  <a:cubicBezTo>
                    <a:pt x="1121" y="3"/>
                    <a:pt x="1081" y="1"/>
                    <a:pt x="1042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4060775" y="4591175"/>
              <a:ext cx="54625" cy="50075"/>
            </a:xfrm>
            <a:custGeom>
              <a:avLst/>
              <a:gdLst/>
              <a:ahLst/>
              <a:cxnLst/>
              <a:rect l="l" t="t" r="r" b="b"/>
              <a:pathLst>
                <a:path w="2185" h="2003" extrusionOk="0">
                  <a:moveTo>
                    <a:pt x="1083" y="1"/>
                  </a:moveTo>
                  <a:cubicBezTo>
                    <a:pt x="610" y="1"/>
                    <a:pt x="166" y="390"/>
                    <a:pt x="103" y="895"/>
                  </a:cubicBezTo>
                  <a:cubicBezTo>
                    <a:pt x="1" y="1441"/>
                    <a:pt x="444" y="1953"/>
                    <a:pt x="990" y="1987"/>
                  </a:cubicBezTo>
                  <a:cubicBezTo>
                    <a:pt x="1044" y="1997"/>
                    <a:pt x="1096" y="2002"/>
                    <a:pt x="1149" y="2002"/>
                  </a:cubicBezTo>
                  <a:cubicBezTo>
                    <a:pt x="1632" y="2002"/>
                    <a:pt x="2051" y="1593"/>
                    <a:pt x="2082" y="1100"/>
                  </a:cubicBezTo>
                  <a:cubicBezTo>
                    <a:pt x="2185" y="554"/>
                    <a:pt x="1741" y="42"/>
                    <a:pt x="1195" y="8"/>
                  </a:cubicBezTo>
                  <a:cubicBezTo>
                    <a:pt x="1157" y="3"/>
                    <a:pt x="1120" y="1"/>
                    <a:pt x="108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4168275" y="4604650"/>
              <a:ext cx="54625" cy="50775"/>
            </a:xfrm>
            <a:custGeom>
              <a:avLst/>
              <a:gdLst/>
              <a:ahLst/>
              <a:cxnLst/>
              <a:rect l="l" t="t" r="r" b="b"/>
              <a:pathLst>
                <a:path w="2185" h="2031" extrusionOk="0">
                  <a:moveTo>
                    <a:pt x="1036" y="0"/>
                  </a:moveTo>
                  <a:cubicBezTo>
                    <a:pt x="553" y="0"/>
                    <a:pt x="133" y="410"/>
                    <a:pt x="103" y="902"/>
                  </a:cubicBezTo>
                  <a:cubicBezTo>
                    <a:pt x="0" y="1448"/>
                    <a:pt x="444" y="1960"/>
                    <a:pt x="990" y="2028"/>
                  </a:cubicBezTo>
                  <a:cubicBezTo>
                    <a:pt x="1011" y="2030"/>
                    <a:pt x="1033" y="2031"/>
                    <a:pt x="1054" y="2031"/>
                  </a:cubicBezTo>
                  <a:cubicBezTo>
                    <a:pt x="1544" y="2031"/>
                    <a:pt x="2016" y="1663"/>
                    <a:pt x="2082" y="1107"/>
                  </a:cubicBezTo>
                  <a:cubicBezTo>
                    <a:pt x="2184" y="561"/>
                    <a:pt x="1740" y="49"/>
                    <a:pt x="1194" y="15"/>
                  </a:cubicBezTo>
                  <a:cubicBezTo>
                    <a:pt x="1141" y="5"/>
                    <a:pt x="1088" y="0"/>
                    <a:pt x="103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4274900" y="4617450"/>
              <a:ext cx="54625" cy="50775"/>
            </a:xfrm>
            <a:custGeom>
              <a:avLst/>
              <a:gdLst/>
              <a:ahLst/>
              <a:cxnLst/>
              <a:rect l="l" t="t" r="r" b="b"/>
              <a:pathLst>
                <a:path w="2185" h="2031" extrusionOk="0">
                  <a:moveTo>
                    <a:pt x="1036" y="0"/>
                  </a:moveTo>
                  <a:cubicBezTo>
                    <a:pt x="553" y="0"/>
                    <a:pt x="134" y="410"/>
                    <a:pt x="103" y="902"/>
                  </a:cubicBezTo>
                  <a:cubicBezTo>
                    <a:pt x="1" y="1448"/>
                    <a:pt x="444" y="1960"/>
                    <a:pt x="990" y="2028"/>
                  </a:cubicBezTo>
                  <a:cubicBezTo>
                    <a:pt x="1012" y="2030"/>
                    <a:pt x="1033" y="2030"/>
                    <a:pt x="1055" y="2030"/>
                  </a:cubicBezTo>
                  <a:cubicBezTo>
                    <a:pt x="1544" y="2030"/>
                    <a:pt x="2017" y="1663"/>
                    <a:pt x="2082" y="1107"/>
                  </a:cubicBezTo>
                  <a:cubicBezTo>
                    <a:pt x="2184" y="561"/>
                    <a:pt x="1741" y="49"/>
                    <a:pt x="1195" y="15"/>
                  </a:cubicBezTo>
                  <a:cubicBezTo>
                    <a:pt x="1142" y="5"/>
                    <a:pt x="1089" y="0"/>
                    <a:pt x="103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4381525" y="4630425"/>
              <a:ext cx="53775" cy="50600"/>
            </a:xfrm>
            <a:custGeom>
              <a:avLst/>
              <a:gdLst/>
              <a:ahLst/>
              <a:cxnLst/>
              <a:rect l="l" t="t" r="r" b="b"/>
              <a:pathLst>
                <a:path w="2151" h="2024" extrusionOk="0">
                  <a:moveTo>
                    <a:pt x="1076" y="0"/>
                  </a:moveTo>
                  <a:cubicBezTo>
                    <a:pt x="577" y="0"/>
                    <a:pt x="135" y="389"/>
                    <a:pt x="103" y="895"/>
                  </a:cubicBezTo>
                  <a:cubicBezTo>
                    <a:pt x="1" y="1441"/>
                    <a:pt x="444" y="1953"/>
                    <a:pt x="990" y="2021"/>
                  </a:cubicBezTo>
                  <a:cubicBezTo>
                    <a:pt x="1012" y="2023"/>
                    <a:pt x="1034" y="2023"/>
                    <a:pt x="1055" y="2023"/>
                  </a:cubicBezTo>
                  <a:cubicBezTo>
                    <a:pt x="1545" y="2023"/>
                    <a:pt x="2018" y="1655"/>
                    <a:pt x="2117" y="1100"/>
                  </a:cubicBezTo>
                  <a:cubicBezTo>
                    <a:pt x="2151" y="554"/>
                    <a:pt x="1741" y="42"/>
                    <a:pt x="1195" y="8"/>
                  </a:cubicBezTo>
                  <a:cubicBezTo>
                    <a:pt x="1155" y="3"/>
                    <a:pt x="1115" y="0"/>
                    <a:pt x="107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4489875" y="4642175"/>
              <a:ext cx="52050" cy="50250"/>
            </a:xfrm>
            <a:custGeom>
              <a:avLst/>
              <a:gdLst/>
              <a:ahLst/>
              <a:cxnLst/>
              <a:rect l="l" t="t" r="r" b="b"/>
              <a:pathLst>
                <a:path w="2082" h="2010" extrusionOk="0">
                  <a:moveTo>
                    <a:pt x="968" y="1"/>
                  </a:moveTo>
                  <a:cubicBezTo>
                    <a:pt x="485" y="1"/>
                    <a:pt x="65" y="410"/>
                    <a:pt x="35" y="903"/>
                  </a:cubicBezTo>
                  <a:cubicBezTo>
                    <a:pt x="1" y="1449"/>
                    <a:pt x="376" y="1961"/>
                    <a:pt x="922" y="1995"/>
                  </a:cubicBezTo>
                  <a:cubicBezTo>
                    <a:pt x="975" y="2005"/>
                    <a:pt x="1028" y="2010"/>
                    <a:pt x="1080" y="2010"/>
                  </a:cubicBezTo>
                  <a:cubicBezTo>
                    <a:pt x="1563" y="2010"/>
                    <a:pt x="1986" y="1600"/>
                    <a:pt x="2048" y="1108"/>
                  </a:cubicBezTo>
                  <a:cubicBezTo>
                    <a:pt x="2082" y="596"/>
                    <a:pt x="1707" y="84"/>
                    <a:pt x="1127" y="16"/>
                  </a:cubicBezTo>
                  <a:cubicBezTo>
                    <a:pt x="1073" y="6"/>
                    <a:pt x="1020" y="1"/>
                    <a:pt x="96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3603525" y="4642550"/>
              <a:ext cx="22200" cy="26475"/>
            </a:xfrm>
            <a:custGeom>
              <a:avLst/>
              <a:gdLst/>
              <a:ahLst/>
              <a:cxnLst/>
              <a:rect l="l" t="t" r="r" b="b"/>
              <a:pathLst>
                <a:path w="888" h="1059" extrusionOk="0">
                  <a:moveTo>
                    <a:pt x="1" y="1"/>
                  </a:moveTo>
                  <a:lnTo>
                    <a:pt x="1" y="1"/>
                  </a:lnTo>
                  <a:cubicBezTo>
                    <a:pt x="240" y="376"/>
                    <a:pt x="547" y="717"/>
                    <a:pt x="854" y="1058"/>
                  </a:cubicBezTo>
                  <a:cubicBezTo>
                    <a:pt x="888" y="547"/>
                    <a:pt x="547" y="69"/>
                    <a:pt x="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3681150" y="4654975"/>
              <a:ext cx="52075" cy="50250"/>
            </a:xfrm>
            <a:custGeom>
              <a:avLst/>
              <a:gdLst/>
              <a:ahLst/>
              <a:cxnLst/>
              <a:rect l="l" t="t" r="r" b="b"/>
              <a:pathLst>
                <a:path w="2083" h="2010" extrusionOk="0">
                  <a:moveTo>
                    <a:pt x="1003" y="1"/>
                  </a:moveTo>
                  <a:cubicBezTo>
                    <a:pt x="519" y="1"/>
                    <a:pt x="97" y="410"/>
                    <a:pt x="35" y="903"/>
                  </a:cubicBezTo>
                  <a:cubicBezTo>
                    <a:pt x="1" y="1449"/>
                    <a:pt x="376" y="1960"/>
                    <a:pt x="956" y="1995"/>
                  </a:cubicBezTo>
                  <a:cubicBezTo>
                    <a:pt x="1010" y="2005"/>
                    <a:pt x="1063" y="2009"/>
                    <a:pt x="1115" y="2009"/>
                  </a:cubicBezTo>
                  <a:cubicBezTo>
                    <a:pt x="1598" y="2009"/>
                    <a:pt x="2018" y="1600"/>
                    <a:pt x="2048" y="1107"/>
                  </a:cubicBezTo>
                  <a:cubicBezTo>
                    <a:pt x="2082" y="561"/>
                    <a:pt x="1707" y="50"/>
                    <a:pt x="1161" y="15"/>
                  </a:cubicBezTo>
                  <a:cubicBezTo>
                    <a:pt x="1108" y="5"/>
                    <a:pt x="1055" y="1"/>
                    <a:pt x="100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3786950" y="4667775"/>
              <a:ext cx="52900" cy="50050"/>
            </a:xfrm>
            <a:custGeom>
              <a:avLst/>
              <a:gdLst/>
              <a:ahLst/>
              <a:cxnLst/>
              <a:rect l="l" t="t" r="r" b="b"/>
              <a:pathLst>
                <a:path w="2116" h="2002" extrusionOk="0">
                  <a:moveTo>
                    <a:pt x="993" y="1"/>
                  </a:moveTo>
                  <a:cubicBezTo>
                    <a:pt x="485" y="1"/>
                    <a:pt x="65" y="410"/>
                    <a:pt x="34" y="903"/>
                  </a:cubicBezTo>
                  <a:cubicBezTo>
                    <a:pt x="0" y="1448"/>
                    <a:pt x="376" y="1960"/>
                    <a:pt x="922" y="1994"/>
                  </a:cubicBezTo>
                  <a:cubicBezTo>
                    <a:pt x="964" y="1999"/>
                    <a:pt x="1006" y="2002"/>
                    <a:pt x="1048" y="2002"/>
                  </a:cubicBezTo>
                  <a:cubicBezTo>
                    <a:pt x="1574" y="2002"/>
                    <a:pt x="2016" y="1613"/>
                    <a:pt x="2048" y="1107"/>
                  </a:cubicBezTo>
                  <a:cubicBezTo>
                    <a:pt x="2116" y="561"/>
                    <a:pt x="1706" y="49"/>
                    <a:pt x="1160" y="15"/>
                  </a:cubicBezTo>
                  <a:cubicBezTo>
                    <a:pt x="1104" y="5"/>
                    <a:pt x="1048" y="1"/>
                    <a:pt x="99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3893575" y="4680575"/>
              <a:ext cx="52925" cy="50050"/>
            </a:xfrm>
            <a:custGeom>
              <a:avLst/>
              <a:gdLst/>
              <a:ahLst/>
              <a:cxnLst/>
              <a:rect l="l" t="t" r="r" b="b"/>
              <a:pathLst>
                <a:path w="2117" h="2002" extrusionOk="0">
                  <a:moveTo>
                    <a:pt x="993" y="0"/>
                  </a:moveTo>
                  <a:cubicBezTo>
                    <a:pt x="485" y="0"/>
                    <a:pt x="65" y="410"/>
                    <a:pt x="35" y="902"/>
                  </a:cubicBezTo>
                  <a:cubicBezTo>
                    <a:pt x="1" y="1448"/>
                    <a:pt x="376" y="1960"/>
                    <a:pt x="922" y="1994"/>
                  </a:cubicBezTo>
                  <a:cubicBezTo>
                    <a:pt x="964" y="1999"/>
                    <a:pt x="1007" y="2002"/>
                    <a:pt x="1048" y="2002"/>
                  </a:cubicBezTo>
                  <a:cubicBezTo>
                    <a:pt x="1574" y="2002"/>
                    <a:pt x="2016" y="1613"/>
                    <a:pt x="2048" y="1107"/>
                  </a:cubicBezTo>
                  <a:cubicBezTo>
                    <a:pt x="2116" y="561"/>
                    <a:pt x="1707" y="49"/>
                    <a:pt x="1161" y="15"/>
                  </a:cubicBezTo>
                  <a:cubicBezTo>
                    <a:pt x="1104" y="5"/>
                    <a:pt x="1048" y="0"/>
                    <a:pt x="993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4000200" y="4692700"/>
              <a:ext cx="52075" cy="50725"/>
            </a:xfrm>
            <a:custGeom>
              <a:avLst/>
              <a:gdLst/>
              <a:ahLst/>
              <a:cxnLst/>
              <a:rect l="l" t="t" r="r" b="b"/>
              <a:pathLst>
                <a:path w="2083" h="2029" extrusionOk="0">
                  <a:moveTo>
                    <a:pt x="1043" y="1"/>
                  </a:moveTo>
                  <a:cubicBezTo>
                    <a:pt x="513" y="1"/>
                    <a:pt x="67" y="421"/>
                    <a:pt x="35" y="929"/>
                  </a:cubicBezTo>
                  <a:cubicBezTo>
                    <a:pt x="1" y="1475"/>
                    <a:pt x="376" y="1987"/>
                    <a:pt x="922" y="2021"/>
                  </a:cubicBezTo>
                  <a:cubicBezTo>
                    <a:pt x="965" y="2026"/>
                    <a:pt x="1007" y="2029"/>
                    <a:pt x="1048" y="2029"/>
                  </a:cubicBezTo>
                  <a:cubicBezTo>
                    <a:pt x="1570" y="2029"/>
                    <a:pt x="1985" y="1640"/>
                    <a:pt x="2048" y="1134"/>
                  </a:cubicBezTo>
                  <a:cubicBezTo>
                    <a:pt x="2082" y="588"/>
                    <a:pt x="1707" y="76"/>
                    <a:pt x="1161" y="8"/>
                  </a:cubicBezTo>
                  <a:cubicBezTo>
                    <a:pt x="1121" y="3"/>
                    <a:pt x="1082" y="1"/>
                    <a:pt x="104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4106850" y="4706175"/>
              <a:ext cx="52050" cy="50050"/>
            </a:xfrm>
            <a:custGeom>
              <a:avLst/>
              <a:gdLst/>
              <a:ahLst/>
              <a:cxnLst/>
              <a:rect l="l" t="t" r="r" b="b"/>
              <a:pathLst>
                <a:path w="2082" h="2002" extrusionOk="0">
                  <a:moveTo>
                    <a:pt x="993" y="0"/>
                  </a:moveTo>
                  <a:cubicBezTo>
                    <a:pt x="485" y="0"/>
                    <a:pt x="65" y="409"/>
                    <a:pt x="34" y="902"/>
                  </a:cubicBezTo>
                  <a:cubicBezTo>
                    <a:pt x="0" y="1448"/>
                    <a:pt x="376" y="1960"/>
                    <a:pt x="922" y="1994"/>
                  </a:cubicBezTo>
                  <a:cubicBezTo>
                    <a:pt x="964" y="1999"/>
                    <a:pt x="1006" y="2001"/>
                    <a:pt x="1047" y="2001"/>
                  </a:cubicBezTo>
                  <a:cubicBezTo>
                    <a:pt x="1570" y="2001"/>
                    <a:pt x="1984" y="1613"/>
                    <a:pt x="2048" y="1107"/>
                  </a:cubicBezTo>
                  <a:cubicBezTo>
                    <a:pt x="2082" y="561"/>
                    <a:pt x="1706" y="49"/>
                    <a:pt x="1160" y="15"/>
                  </a:cubicBezTo>
                  <a:cubicBezTo>
                    <a:pt x="1104" y="5"/>
                    <a:pt x="1048" y="0"/>
                    <a:pt x="993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4213475" y="4718950"/>
              <a:ext cx="52925" cy="50075"/>
            </a:xfrm>
            <a:custGeom>
              <a:avLst/>
              <a:gdLst/>
              <a:ahLst/>
              <a:cxnLst/>
              <a:rect l="l" t="t" r="r" b="b"/>
              <a:pathLst>
                <a:path w="2117" h="2003" extrusionOk="0">
                  <a:moveTo>
                    <a:pt x="993" y="1"/>
                  </a:moveTo>
                  <a:cubicBezTo>
                    <a:pt x="485" y="1"/>
                    <a:pt x="66" y="410"/>
                    <a:pt x="35" y="903"/>
                  </a:cubicBezTo>
                  <a:cubicBezTo>
                    <a:pt x="1" y="1449"/>
                    <a:pt x="376" y="1961"/>
                    <a:pt x="922" y="1995"/>
                  </a:cubicBezTo>
                  <a:cubicBezTo>
                    <a:pt x="965" y="2000"/>
                    <a:pt x="1007" y="2002"/>
                    <a:pt x="1048" y="2002"/>
                  </a:cubicBezTo>
                  <a:cubicBezTo>
                    <a:pt x="1570" y="2002"/>
                    <a:pt x="1985" y="1614"/>
                    <a:pt x="2048" y="1108"/>
                  </a:cubicBezTo>
                  <a:cubicBezTo>
                    <a:pt x="2116" y="562"/>
                    <a:pt x="1707" y="50"/>
                    <a:pt x="1161" y="16"/>
                  </a:cubicBezTo>
                  <a:cubicBezTo>
                    <a:pt x="1104" y="6"/>
                    <a:pt x="1048" y="1"/>
                    <a:pt x="99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4320125" y="4731750"/>
              <a:ext cx="52900" cy="50250"/>
            </a:xfrm>
            <a:custGeom>
              <a:avLst/>
              <a:gdLst/>
              <a:ahLst/>
              <a:cxnLst/>
              <a:rect l="l" t="t" r="r" b="b"/>
              <a:pathLst>
                <a:path w="2116" h="2010" extrusionOk="0">
                  <a:moveTo>
                    <a:pt x="968" y="1"/>
                  </a:moveTo>
                  <a:cubicBezTo>
                    <a:pt x="485" y="1"/>
                    <a:pt x="65" y="410"/>
                    <a:pt x="34" y="903"/>
                  </a:cubicBezTo>
                  <a:cubicBezTo>
                    <a:pt x="0" y="1449"/>
                    <a:pt x="375" y="1961"/>
                    <a:pt x="921" y="1995"/>
                  </a:cubicBezTo>
                  <a:cubicBezTo>
                    <a:pt x="978" y="2005"/>
                    <a:pt x="1034" y="2009"/>
                    <a:pt x="1088" y="2009"/>
                  </a:cubicBezTo>
                  <a:cubicBezTo>
                    <a:pt x="1591" y="2009"/>
                    <a:pt x="1986" y="1600"/>
                    <a:pt x="2047" y="1107"/>
                  </a:cubicBezTo>
                  <a:cubicBezTo>
                    <a:pt x="2116" y="562"/>
                    <a:pt x="1706" y="50"/>
                    <a:pt x="1126" y="16"/>
                  </a:cubicBezTo>
                  <a:cubicBezTo>
                    <a:pt x="1073" y="6"/>
                    <a:pt x="1020" y="1"/>
                    <a:pt x="96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4426750" y="4744550"/>
              <a:ext cx="52050" cy="49875"/>
            </a:xfrm>
            <a:custGeom>
              <a:avLst/>
              <a:gdLst/>
              <a:ahLst/>
              <a:cxnLst/>
              <a:rect l="l" t="t" r="r" b="b"/>
              <a:pathLst>
                <a:path w="2082" h="1995" extrusionOk="0">
                  <a:moveTo>
                    <a:pt x="993" y="1"/>
                  </a:moveTo>
                  <a:cubicBezTo>
                    <a:pt x="485" y="1"/>
                    <a:pt x="65" y="410"/>
                    <a:pt x="35" y="903"/>
                  </a:cubicBezTo>
                  <a:cubicBezTo>
                    <a:pt x="0" y="1414"/>
                    <a:pt x="308" y="1824"/>
                    <a:pt x="751" y="1995"/>
                  </a:cubicBezTo>
                  <a:cubicBezTo>
                    <a:pt x="1195" y="1722"/>
                    <a:pt x="1604" y="1414"/>
                    <a:pt x="2048" y="1073"/>
                  </a:cubicBezTo>
                  <a:cubicBezTo>
                    <a:pt x="2082" y="527"/>
                    <a:pt x="1707" y="50"/>
                    <a:pt x="1161" y="15"/>
                  </a:cubicBezTo>
                  <a:cubicBezTo>
                    <a:pt x="1104" y="5"/>
                    <a:pt x="1048" y="1"/>
                    <a:pt x="99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3719550" y="4751675"/>
              <a:ext cx="52050" cy="49575"/>
            </a:xfrm>
            <a:custGeom>
              <a:avLst/>
              <a:gdLst/>
              <a:ahLst/>
              <a:cxnLst/>
              <a:rect l="l" t="t" r="r" b="b"/>
              <a:pathLst>
                <a:path w="2082" h="1983" extrusionOk="0">
                  <a:moveTo>
                    <a:pt x="1049" y="1"/>
                  </a:moveTo>
                  <a:cubicBezTo>
                    <a:pt x="570" y="1"/>
                    <a:pt x="162" y="299"/>
                    <a:pt x="0" y="720"/>
                  </a:cubicBezTo>
                  <a:cubicBezTo>
                    <a:pt x="444" y="1164"/>
                    <a:pt x="888" y="1539"/>
                    <a:pt x="1331" y="1983"/>
                  </a:cubicBezTo>
                  <a:cubicBezTo>
                    <a:pt x="1707" y="1812"/>
                    <a:pt x="1980" y="1505"/>
                    <a:pt x="2014" y="1129"/>
                  </a:cubicBezTo>
                  <a:cubicBezTo>
                    <a:pt x="2082" y="583"/>
                    <a:pt x="1672" y="72"/>
                    <a:pt x="1127" y="3"/>
                  </a:cubicBezTo>
                  <a:cubicBezTo>
                    <a:pt x="1101" y="2"/>
                    <a:pt x="1075" y="1"/>
                    <a:pt x="1049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3825325" y="4764350"/>
              <a:ext cx="52925" cy="50925"/>
            </a:xfrm>
            <a:custGeom>
              <a:avLst/>
              <a:gdLst/>
              <a:ahLst/>
              <a:cxnLst/>
              <a:rect l="l" t="t" r="r" b="b"/>
              <a:pathLst>
                <a:path w="2117" h="2037" extrusionOk="0">
                  <a:moveTo>
                    <a:pt x="1076" y="1"/>
                  </a:moveTo>
                  <a:cubicBezTo>
                    <a:pt x="577" y="1"/>
                    <a:pt x="132" y="392"/>
                    <a:pt x="69" y="930"/>
                  </a:cubicBezTo>
                  <a:cubicBezTo>
                    <a:pt x="1" y="1476"/>
                    <a:pt x="410" y="1987"/>
                    <a:pt x="990" y="2021"/>
                  </a:cubicBezTo>
                  <a:cubicBezTo>
                    <a:pt x="1044" y="2031"/>
                    <a:pt x="1097" y="2036"/>
                    <a:pt x="1149" y="2036"/>
                  </a:cubicBezTo>
                  <a:cubicBezTo>
                    <a:pt x="1632" y="2036"/>
                    <a:pt x="2051" y="1627"/>
                    <a:pt x="2082" y="1134"/>
                  </a:cubicBezTo>
                  <a:cubicBezTo>
                    <a:pt x="2116" y="588"/>
                    <a:pt x="1741" y="76"/>
                    <a:pt x="1195" y="8"/>
                  </a:cubicBezTo>
                  <a:cubicBezTo>
                    <a:pt x="1155" y="3"/>
                    <a:pt x="1115" y="1"/>
                    <a:pt x="107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3931100" y="4777150"/>
              <a:ext cx="53775" cy="50925"/>
            </a:xfrm>
            <a:custGeom>
              <a:avLst/>
              <a:gdLst/>
              <a:ahLst/>
              <a:cxnLst/>
              <a:rect l="l" t="t" r="r" b="b"/>
              <a:pathLst>
                <a:path w="2151" h="2037" extrusionOk="0">
                  <a:moveTo>
                    <a:pt x="1069" y="1"/>
                  </a:moveTo>
                  <a:cubicBezTo>
                    <a:pt x="543" y="1"/>
                    <a:pt x="101" y="392"/>
                    <a:pt x="69" y="929"/>
                  </a:cubicBezTo>
                  <a:cubicBezTo>
                    <a:pt x="1" y="1475"/>
                    <a:pt x="410" y="1987"/>
                    <a:pt x="956" y="2021"/>
                  </a:cubicBezTo>
                  <a:cubicBezTo>
                    <a:pt x="1013" y="2031"/>
                    <a:pt x="1069" y="2036"/>
                    <a:pt x="1124" y="2036"/>
                  </a:cubicBezTo>
                  <a:cubicBezTo>
                    <a:pt x="1632" y="2036"/>
                    <a:pt x="2052" y="1627"/>
                    <a:pt x="2082" y="1134"/>
                  </a:cubicBezTo>
                  <a:cubicBezTo>
                    <a:pt x="2151" y="588"/>
                    <a:pt x="1775" y="76"/>
                    <a:pt x="1195" y="8"/>
                  </a:cubicBezTo>
                  <a:cubicBezTo>
                    <a:pt x="1153" y="3"/>
                    <a:pt x="1111" y="1"/>
                    <a:pt x="1069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4037750" y="4789950"/>
              <a:ext cx="53775" cy="50600"/>
            </a:xfrm>
            <a:custGeom>
              <a:avLst/>
              <a:gdLst/>
              <a:ahLst/>
              <a:cxnLst/>
              <a:rect l="l" t="t" r="r" b="b"/>
              <a:pathLst>
                <a:path w="2151" h="2024" extrusionOk="0">
                  <a:moveTo>
                    <a:pt x="1069" y="0"/>
                  </a:moveTo>
                  <a:cubicBezTo>
                    <a:pt x="542" y="0"/>
                    <a:pt x="100" y="392"/>
                    <a:pt x="69" y="929"/>
                  </a:cubicBezTo>
                  <a:cubicBezTo>
                    <a:pt x="0" y="1475"/>
                    <a:pt x="410" y="1987"/>
                    <a:pt x="956" y="2021"/>
                  </a:cubicBezTo>
                  <a:cubicBezTo>
                    <a:pt x="980" y="2023"/>
                    <a:pt x="1005" y="2023"/>
                    <a:pt x="1029" y="2023"/>
                  </a:cubicBezTo>
                  <a:cubicBezTo>
                    <a:pt x="1578" y="2023"/>
                    <a:pt x="2049" y="1657"/>
                    <a:pt x="2082" y="1134"/>
                  </a:cubicBezTo>
                  <a:cubicBezTo>
                    <a:pt x="2150" y="588"/>
                    <a:pt x="1741" y="76"/>
                    <a:pt x="1195" y="8"/>
                  </a:cubicBezTo>
                  <a:cubicBezTo>
                    <a:pt x="1152" y="3"/>
                    <a:pt x="1110" y="0"/>
                    <a:pt x="1069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4144375" y="4802750"/>
              <a:ext cx="53775" cy="50900"/>
            </a:xfrm>
            <a:custGeom>
              <a:avLst/>
              <a:gdLst/>
              <a:ahLst/>
              <a:cxnLst/>
              <a:rect l="l" t="t" r="r" b="b"/>
              <a:pathLst>
                <a:path w="2151" h="2036" extrusionOk="0">
                  <a:moveTo>
                    <a:pt x="1069" y="0"/>
                  </a:moveTo>
                  <a:cubicBezTo>
                    <a:pt x="543" y="0"/>
                    <a:pt x="101" y="391"/>
                    <a:pt x="69" y="929"/>
                  </a:cubicBezTo>
                  <a:cubicBezTo>
                    <a:pt x="1" y="1475"/>
                    <a:pt x="410" y="1987"/>
                    <a:pt x="956" y="2021"/>
                  </a:cubicBezTo>
                  <a:cubicBezTo>
                    <a:pt x="1013" y="2031"/>
                    <a:pt x="1069" y="2036"/>
                    <a:pt x="1124" y="2036"/>
                  </a:cubicBezTo>
                  <a:cubicBezTo>
                    <a:pt x="1632" y="2036"/>
                    <a:pt x="2051" y="1626"/>
                    <a:pt x="2082" y="1134"/>
                  </a:cubicBezTo>
                  <a:cubicBezTo>
                    <a:pt x="2150" y="588"/>
                    <a:pt x="1775" y="76"/>
                    <a:pt x="1195" y="8"/>
                  </a:cubicBezTo>
                  <a:cubicBezTo>
                    <a:pt x="1153" y="3"/>
                    <a:pt x="1111" y="0"/>
                    <a:pt x="1069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4251025" y="4815550"/>
              <a:ext cx="53750" cy="50900"/>
            </a:xfrm>
            <a:custGeom>
              <a:avLst/>
              <a:gdLst/>
              <a:ahLst/>
              <a:cxnLst/>
              <a:rect l="l" t="t" r="r" b="b"/>
              <a:pathLst>
                <a:path w="2150" h="2036" extrusionOk="0">
                  <a:moveTo>
                    <a:pt x="1068" y="0"/>
                  </a:moveTo>
                  <a:cubicBezTo>
                    <a:pt x="542" y="0"/>
                    <a:pt x="100" y="391"/>
                    <a:pt x="68" y="929"/>
                  </a:cubicBezTo>
                  <a:cubicBezTo>
                    <a:pt x="0" y="1475"/>
                    <a:pt x="410" y="1987"/>
                    <a:pt x="956" y="2021"/>
                  </a:cubicBezTo>
                  <a:cubicBezTo>
                    <a:pt x="1012" y="2031"/>
                    <a:pt x="1068" y="2036"/>
                    <a:pt x="1123" y="2036"/>
                  </a:cubicBezTo>
                  <a:cubicBezTo>
                    <a:pt x="1631" y="2036"/>
                    <a:pt x="2051" y="1626"/>
                    <a:pt x="2082" y="1134"/>
                  </a:cubicBezTo>
                  <a:cubicBezTo>
                    <a:pt x="2150" y="588"/>
                    <a:pt x="1740" y="76"/>
                    <a:pt x="1194" y="8"/>
                  </a:cubicBezTo>
                  <a:cubicBezTo>
                    <a:pt x="1152" y="3"/>
                    <a:pt x="1110" y="0"/>
                    <a:pt x="1068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4360200" y="4827600"/>
              <a:ext cx="29900" cy="19725"/>
            </a:xfrm>
            <a:custGeom>
              <a:avLst/>
              <a:gdLst/>
              <a:ahLst/>
              <a:cxnLst/>
              <a:rect l="l" t="t" r="r" b="b"/>
              <a:pathLst>
                <a:path w="1196" h="789" extrusionOk="0">
                  <a:moveTo>
                    <a:pt x="1027" y="1"/>
                  </a:moveTo>
                  <a:cubicBezTo>
                    <a:pt x="572" y="1"/>
                    <a:pt x="131" y="332"/>
                    <a:pt x="1" y="788"/>
                  </a:cubicBezTo>
                  <a:cubicBezTo>
                    <a:pt x="410" y="549"/>
                    <a:pt x="820" y="310"/>
                    <a:pt x="1195" y="37"/>
                  </a:cubicBezTo>
                  <a:cubicBezTo>
                    <a:pt x="1161" y="37"/>
                    <a:pt x="1127" y="3"/>
                    <a:pt x="1093" y="3"/>
                  </a:cubicBezTo>
                  <a:cubicBezTo>
                    <a:pt x="1071" y="2"/>
                    <a:pt x="1049" y="1"/>
                    <a:pt x="1027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3872250" y="4878775"/>
              <a:ext cx="51200" cy="45325"/>
            </a:xfrm>
            <a:custGeom>
              <a:avLst/>
              <a:gdLst/>
              <a:ahLst/>
              <a:cxnLst/>
              <a:rect l="l" t="t" r="r" b="b"/>
              <a:pathLst>
                <a:path w="2048" h="1813" extrusionOk="0">
                  <a:moveTo>
                    <a:pt x="969" y="0"/>
                  </a:moveTo>
                  <a:cubicBezTo>
                    <a:pt x="530" y="0"/>
                    <a:pt x="160" y="236"/>
                    <a:pt x="0" y="652"/>
                  </a:cubicBezTo>
                  <a:cubicBezTo>
                    <a:pt x="546" y="1062"/>
                    <a:pt x="1092" y="1403"/>
                    <a:pt x="1570" y="1812"/>
                  </a:cubicBezTo>
                  <a:cubicBezTo>
                    <a:pt x="1775" y="1642"/>
                    <a:pt x="1911" y="1403"/>
                    <a:pt x="1945" y="1130"/>
                  </a:cubicBezTo>
                  <a:cubicBezTo>
                    <a:pt x="2048" y="550"/>
                    <a:pt x="1604" y="38"/>
                    <a:pt x="1058" y="4"/>
                  </a:cubicBezTo>
                  <a:cubicBezTo>
                    <a:pt x="1028" y="2"/>
                    <a:pt x="998" y="0"/>
                    <a:pt x="969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3975475" y="4891475"/>
              <a:ext cx="52900" cy="50725"/>
            </a:xfrm>
            <a:custGeom>
              <a:avLst/>
              <a:gdLst/>
              <a:ahLst/>
              <a:cxnLst/>
              <a:rect l="l" t="t" r="r" b="b"/>
              <a:pathLst>
                <a:path w="2116" h="2029" extrusionOk="0">
                  <a:moveTo>
                    <a:pt x="1075" y="0"/>
                  </a:moveTo>
                  <a:cubicBezTo>
                    <a:pt x="576" y="0"/>
                    <a:pt x="134" y="389"/>
                    <a:pt x="103" y="895"/>
                  </a:cubicBezTo>
                  <a:cubicBezTo>
                    <a:pt x="0" y="1475"/>
                    <a:pt x="444" y="1987"/>
                    <a:pt x="990" y="2021"/>
                  </a:cubicBezTo>
                  <a:cubicBezTo>
                    <a:pt x="1030" y="2026"/>
                    <a:pt x="1070" y="2028"/>
                    <a:pt x="1109" y="2028"/>
                  </a:cubicBezTo>
                  <a:cubicBezTo>
                    <a:pt x="1608" y="2028"/>
                    <a:pt x="2050" y="1640"/>
                    <a:pt x="2082" y="1134"/>
                  </a:cubicBezTo>
                  <a:cubicBezTo>
                    <a:pt x="2116" y="554"/>
                    <a:pt x="1741" y="42"/>
                    <a:pt x="1195" y="8"/>
                  </a:cubicBezTo>
                  <a:cubicBezTo>
                    <a:pt x="1155" y="3"/>
                    <a:pt x="1115" y="0"/>
                    <a:pt x="107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4082950" y="4904250"/>
              <a:ext cx="52075" cy="50750"/>
            </a:xfrm>
            <a:custGeom>
              <a:avLst/>
              <a:gdLst/>
              <a:ahLst/>
              <a:cxnLst/>
              <a:rect l="l" t="t" r="r" b="b"/>
              <a:pathLst>
                <a:path w="2083" h="2030" extrusionOk="0">
                  <a:moveTo>
                    <a:pt x="1042" y="1"/>
                  </a:moveTo>
                  <a:cubicBezTo>
                    <a:pt x="543" y="1"/>
                    <a:pt x="101" y="390"/>
                    <a:pt x="69" y="896"/>
                  </a:cubicBezTo>
                  <a:cubicBezTo>
                    <a:pt x="1" y="1476"/>
                    <a:pt x="410" y="1988"/>
                    <a:pt x="956" y="2022"/>
                  </a:cubicBezTo>
                  <a:cubicBezTo>
                    <a:pt x="996" y="2027"/>
                    <a:pt x="1036" y="2029"/>
                    <a:pt x="1076" y="2029"/>
                  </a:cubicBezTo>
                  <a:cubicBezTo>
                    <a:pt x="1575" y="2029"/>
                    <a:pt x="2017" y="1640"/>
                    <a:pt x="2048" y="1134"/>
                  </a:cubicBezTo>
                  <a:cubicBezTo>
                    <a:pt x="2082" y="554"/>
                    <a:pt x="1707" y="43"/>
                    <a:pt x="1161" y="8"/>
                  </a:cubicBezTo>
                  <a:cubicBezTo>
                    <a:pt x="1121" y="3"/>
                    <a:pt x="1081" y="1"/>
                    <a:pt x="1042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4196425" y="4917125"/>
              <a:ext cx="22200" cy="9525"/>
            </a:xfrm>
            <a:custGeom>
              <a:avLst/>
              <a:gdLst/>
              <a:ahLst/>
              <a:cxnLst/>
              <a:rect l="l" t="t" r="r" b="b"/>
              <a:pathLst>
                <a:path w="888" h="381" extrusionOk="0">
                  <a:moveTo>
                    <a:pt x="792" y="1"/>
                  </a:moveTo>
                  <a:cubicBezTo>
                    <a:pt x="460" y="1"/>
                    <a:pt x="187" y="162"/>
                    <a:pt x="0" y="381"/>
                  </a:cubicBezTo>
                  <a:lnTo>
                    <a:pt x="887" y="5"/>
                  </a:lnTo>
                  <a:cubicBezTo>
                    <a:pt x="855" y="2"/>
                    <a:pt x="824" y="1"/>
                    <a:pt x="792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4154188" y="4307225"/>
              <a:ext cx="52925" cy="50600"/>
            </a:xfrm>
            <a:custGeom>
              <a:avLst/>
              <a:gdLst/>
              <a:ahLst/>
              <a:cxnLst/>
              <a:rect l="l" t="t" r="r" b="b"/>
              <a:pathLst>
                <a:path w="2117" h="2024" extrusionOk="0">
                  <a:moveTo>
                    <a:pt x="1041" y="1"/>
                  </a:moveTo>
                  <a:cubicBezTo>
                    <a:pt x="542" y="1"/>
                    <a:pt x="98" y="390"/>
                    <a:pt x="35" y="896"/>
                  </a:cubicBezTo>
                  <a:cubicBezTo>
                    <a:pt x="1" y="1476"/>
                    <a:pt x="376" y="1988"/>
                    <a:pt x="922" y="2022"/>
                  </a:cubicBezTo>
                  <a:cubicBezTo>
                    <a:pt x="947" y="2023"/>
                    <a:pt x="971" y="2024"/>
                    <a:pt x="995" y="2024"/>
                  </a:cubicBezTo>
                  <a:cubicBezTo>
                    <a:pt x="1544" y="2024"/>
                    <a:pt x="2015" y="1657"/>
                    <a:pt x="2048" y="1134"/>
                  </a:cubicBezTo>
                  <a:cubicBezTo>
                    <a:pt x="2116" y="554"/>
                    <a:pt x="1707" y="43"/>
                    <a:pt x="1161" y="8"/>
                  </a:cubicBezTo>
                  <a:cubicBezTo>
                    <a:pt x="1121" y="3"/>
                    <a:pt x="1081" y="1"/>
                    <a:pt x="104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7" name="Google Shape;217;p8"/>
          <p:cNvGrpSpPr/>
          <p:nvPr/>
        </p:nvGrpSpPr>
        <p:grpSpPr>
          <a:xfrm rot="519359">
            <a:off x="8089636" y="470436"/>
            <a:ext cx="1546635" cy="1083339"/>
            <a:chOff x="3059275" y="821125"/>
            <a:chExt cx="1546650" cy="1083350"/>
          </a:xfrm>
        </p:grpSpPr>
        <p:sp>
          <p:nvSpPr>
            <p:cNvPr id="218" name="Google Shape;218;p8"/>
            <p:cNvSpPr/>
            <p:nvPr/>
          </p:nvSpPr>
          <p:spPr>
            <a:xfrm>
              <a:off x="3059275" y="821400"/>
              <a:ext cx="1546650" cy="1083075"/>
            </a:xfrm>
            <a:custGeom>
              <a:avLst/>
              <a:gdLst/>
              <a:ahLst/>
              <a:cxnLst/>
              <a:rect l="l" t="t" r="r" b="b"/>
              <a:pathLst>
                <a:path w="61866" h="43323" extrusionOk="0">
                  <a:moveTo>
                    <a:pt x="23445" y="0"/>
                  </a:moveTo>
                  <a:cubicBezTo>
                    <a:pt x="20439" y="0"/>
                    <a:pt x="17431" y="1029"/>
                    <a:pt x="15049" y="2944"/>
                  </a:cubicBezTo>
                  <a:cubicBezTo>
                    <a:pt x="0" y="15023"/>
                    <a:pt x="23886" y="43209"/>
                    <a:pt x="23886" y="43209"/>
                  </a:cubicBezTo>
                  <a:cubicBezTo>
                    <a:pt x="23886" y="43209"/>
                    <a:pt x="25525" y="43323"/>
                    <a:pt x="28120" y="43323"/>
                  </a:cubicBezTo>
                  <a:cubicBezTo>
                    <a:pt x="37842" y="43323"/>
                    <a:pt x="60987" y="41728"/>
                    <a:pt x="61660" y="26591"/>
                  </a:cubicBezTo>
                  <a:cubicBezTo>
                    <a:pt x="61865" y="21882"/>
                    <a:pt x="59511" y="17275"/>
                    <a:pt x="55552" y="14819"/>
                  </a:cubicBezTo>
                  <a:cubicBezTo>
                    <a:pt x="53417" y="13493"/>
                    <a:pt x="51294" y="12969"/>
                    <a:pt x="49272" y="12969"/>
                  </a:cubicBezTo>
                  <a:cubicBezTo>
                    <a:pt x="41664" y="12969"/>
                    <a:pt x="35488" y="20381"/>
                    <a:pt x="35488" y="20381"/>
                  </a:cubicBezTo>
                  <a:cubicBezTo>
                    <a:pt x="35488" y="20381"/>
                    <a:pt x="39242" y="5332"/>
                    <a:pt x="28152" y="896"/>
                  </a:cubicBezTo>
                  <a:cubicBezTo>
                    <a:pt x="26646" y="292"/>
                    <a:pt x="25046" y="0"/>
                    <a:pt x="234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3309225" y="821125"/>
              <a:ext cx="1295850" cy="1082325"/>
            </a:xfrm>
            <a:custGeom>
              <a:avLst/>
              <a:gdLst/>
              <a:ahLst/>
              <a:cxnLst/>
              <a:rect l="l" t="t" r="r" b="b"/>
              <a:pathLst>
                <a:path w="51834" h="43293" extrusionOk="0">
                  <a:moveTo>
                    <a:pt x="13415" y="1210"/>
                  </a:moveTo>
                  <a:cubicBezTo>
                    <a:pt x="13604" y="1210"/>
                    <a:pt x="13801" y="1256"/>
                    <a:pt x="13991" y="1351"/>
                  </a:cubicBezTo>
                  <a:cubicBezTo>
                    <a:pt x="14571" y="1624"/>
                    <a:pt x="14810" y="2375"/>
                    <a:pt x="14503" y="2921"/>
                  </a:cubicBezTo>
                  <a:cubicBezTo>
                    <a:pt x="14287" y="3328"/>
                    <a:pt x="13886" y="3567"/>
                    <a:pt x="13466" y="3567"/>
                  </a:cubicBezTo>
                  <a:cubicBezTo>
                    <a:pt x="13288" y="3567"/>
                    <a:pt x="13106" y="3524"/>
                    <a:pt x="12933" y="3433"/>
                  </a:cubicBezTo>
                  <a:cubicBezTo>
                    <a:pt x="12319" y="3125"/>
                    <a:pt x="12114" y="2409"/>
                    <a:pt x="12421" y="1863"/>
                  </a:cubicBezTo>
                  <a:cubicBezTo>
                    <a:pt x="12610" y="1439"/>
                    <a:pt x="12993" y="1210"/>
                    <a:pt x="13415" y="1210"/>
                  </a:cubicBezTo>
                  <a:close/>
                  <a:moveTo>
                    <a:pt x="17881" y="3462"/>
                  </a:moveTo>
                  <a:cubicBezTo>
                    <a:pt x="18069" y="3462"/>
                    <a:pt x="18258" y="3508"/>
                    <a:pt x="18427" y="3603"/>
                  </a:cubicBezTo>
                  <a:cubicBezTo>
                    <a:pt x="19007" y="3910"/>
                    <a:pt x="19246" y="4627"/>
                    <a:pt x="18939" y="5173"/>
                  </a:cubicBezTo>
                  <a:cubicBezTo>
                    <a:pt x="18727" y="5597"/>
                    <a:pt x="18336" y="5826"/>
                    <a:pt x="17923" y="5826"/>
                  </a:cubicBezTo>
                  <a:cubicBezTo>
                    <a:pt x="17738" y="5826"/>
                    <a:pt x="17549" y="5780"/>
                    <a:pt x="17369" y="5685"/>
                  </a:cubicBezTo>
                  <a:cubicBezTo>
                    <a:pt x="16789" y="5378"/>
                    <a:pt x="16550" y="4661"/>
                    <a:pt x="16857" y="4115"/>
                  </a:cubicBezTo>
                  <a:cubicBezTo>
                    <a:pt x="17046" y="3691"/>
                    <a:pt x="17462" y="3462"/>
                    <a:pt x="17881" y="3462"/>
                  </a:cubicBezTo>
                  <a:close/>
                  <a:moveTo>
                    <a:pt x="9084" y="4656"/>
                  </a:moveTo>
                  <a:cubicBezTo>
                    <a:pt x="9269" y="4656"/>
                    <a:pt x="9454" y="4702"/>
                    <a:pt x="9623" y="4797"/>
                  </a:cubicBezTo>
                  <a:cubicBezTo>
                    <a:pt x="10203" y="5070"/>
                    <a:pt x="10442" y="5821"/>
                    <a:pt x="10135" y="6367"/>
                  </a:cubicBezTo>
                  <a:cubicBezTo>
                    <a:pt x="9946" y="6791"/>
                    <a:pt x="9563" y="7020"/>
                    <a:pt x="9141" y="7020"/>
                  </a:cubicBezTo>
                  <a:cubicBezTo>
                    <a:pt x="8952" y="7020"/>
                    <a:pt x="8755" y="6974"/>
                    <a:pt x="8565" y="6879"/>
                  </a:cubicBezTo>
                  <a:cubicBezTo>
                    <a:pt x="7985" y="6572"/>
                    <a:pt x="7746" y="5855"/>
                    <a:pt x="8053" y="5309"/>
                  </a:cubicBezTo>
                  <a:cubicBezTo>
                    <a:pt x="8265" y="4885"/>
                    <a:pt x="8673" y="4656"/>
                    <a:pt x="9084" y="4656"/>
                  </a:cubicBezTo>
                  <a:close/>
                  <a:moveTo>
                    <a:pt x="22358" y="5714"/>
                  </a:moveTo>
                  <a:cubicBezTo>
                    <a:pt x="22542" y="5714"/>
                    <a:pt x="22728" y="5760"/>
                    <a:pt x="22897" y="5855"/>
                  </a:cubicBezTo>
                  <a:cubicBezTo>
                    <a:pt x="23511" y="6162"/>
                    <a:pt x="23716" y="6879"/>
                    <a:pt x="23409" y="7425"/>
                  </a:cubicBezTo>
                  <a:cubicBezTo>
                    <a:pt x="23197" y="7849"/>
                    <a:pt x="22806" y="8078"/>
                    <a:pt x="22393" y="8078"/>
                  </a:cubicBezTo>
                  <a:cubicBezTo>
                    <a:pt x="22208" y="8078"/>
                    <a:pt x="22019" y="8032"/>
                    <a:pt x="21839" y="7937"/>
                  </a:cubicBezTo>
                  <a:cubicBezTo>
                    <a:pt x="21225" y="7630"/>
                    <a:pt x="21020" y="6913"/>
                    <a:pt x="21327" y="6367"/>
                  </a:cubicBezTo>
                  <a:cubicBezTo>
                    <a:pt x="21539" y="5943"/>
                    <a:pt x="21946" y="5714"/>
                    <a:pt x="22358" y="5714"/>
                  </a:cubicBezTo>
                  <a:close/>
                  <a:moveTo>
                    <a:pt x="13541" y="6915"/>
                  </a:moveTo>
                  <a:cubicBezTo>
                    <a:pt x="13719" y="6915"/>
                    <a:pt x="13896" y="6958"/>
                    <a:pt x="14059" y="7050"/>
                  </a:cubicBezTo>
                  <a:cubicBezTo>
                    <a:pt x="14639" y="7357"/>
                    <a:pt x="14878" y="8073"/>
                    <a:pt x="14571" y="8619"/>
                  </a:cubicBezTo>
                  <a:cubicBezTo>
                    <a:pt x="14382" y="9043"/>
                    <a:pt x="13999" y="9272"/>
                    <a:pt x="13577" y="9272"/>
                  </a:cubicBezTo>
                  <a:cubicBezTo>
                    <a:pt x="13388" y="9272"/>
                    <a:pt x="13191" y="9226"/>
                    <a:pt x="13001" y="9131"/>
                  </a:cubicBezTo>
                  <a:cubicBezTo>
                    <a:pt x="12455" y="8858"/>
                    <a:pt x="12182" y="8107"/>
                    <a:pt x="12489" y="7561"/>
                  </a:cubicBezTo>
                  <a:cubicBezTo>
                    <a:pt x="12705" y="7154"/>
                    <a:pt x="13122" y="6915"/>
                    <a:pt x="13541" y="6915"/>
                  </a:cubicBezTo>
                  <a:close/>
                  <a:moveTo>
                    <a:pt x="4806" y="7256"/>
                  </a:moveTo>
                  <a:cubicBezTo>
                    <a:pt x="4983" y="7256"/>
                    <a:pt x="5161" y="7299"/>
                    <a:pt x="5324" y="7391"/>
                  </a:cubicBezTo>
                  <a:cubicBezTo>
                    <a:pt x="5938" y="7698"/>
                    <a:pt x="6142" y="8414"/>
                    <a:pt x="5835" y="8960"/>
                  </a:cubicBezTo>
                  <a:cubicBezTo>
                    <a:pt x="5620" y="9368"/>
                    <a:pt x="5219" y="9607"/>
                    <a:pt x="4799" y="9607"/>
                  </a:cubicBezTo>
                  <a:cubicBezTo>
                    <a:pt x="4620" y="9607"/>
                    <a:pt x="4439" y="9564"/>
                    <a:pt x="4266" y="9472"/>
                  </a:cubicBezTo>
                  <a:cubicBezTo>
                    <a:pt x="3651" y="9199"/>
                    <a:pt x="3447" y="8449"/>
                    <a:pt x="3754" y="7903"/>
                  </a:cubicBezTo>
                  <a:cubicBezTo>
                    <a:pt x="3969" y="7495"/>
                    <a:pt x="4387" y="7256"/>
                    <a:pt x="4806" y="7256"/>
                  </a:cubicBezTo>
                  <a:close/>
                  <a:moveTo>
                    <a:pt x="18013" y="9182"/>
                  </a:moveTo>
                  <a:cubicBezTo>
                    <a:pt x="18195" y="9182"/>
                    <a:pt x="18382" y="9221"/>
                    <a:pt x="18563" y="9302"/>
                  </a:cubicBezTo>
                  <a:cubicBezTo>
                    <a:pt x="19143" y="9609"/>
                    <a:pt x="19348" y="10325"/>
                    <a:pt x="19075" y="10905"/>
                  </a:cubicBezTo>
                  <a:cubicBezTo>
                    <a:pt x="18855" y="11297"/>
                    <a:pt x="18441" y="11531"/>
                    <a:pt x="17998" y="11531"/>
                  </a:cubicBezTo>
                  <a:cubicBezTo>
                    <a:pt x="17824" y="11531"/>
                    <a:pt x="17645" y="11494"/>
                    <a:pt x="17471" y="11417"/>
                  </a:cubicBezTo>
                  <a:cubicBezTo>
                    <a:pt x="16891" y="11110"/>
                    <a:pt x="16686" y="10394"/>
                    <a:pt x="16959" y="9814"/>
                  </a:cubicBezTo>
                  <a:cubicBezTo>
                    <a:pt x="17176" y="9405"/>
                    <a:pt x="17579" y="9182"/>
                    <a:pt x="18013" y="9182"/>
                  </a:cubicBezTo>
                  <a:close/>
                  <a:moveTo>
                    <a:pt x="9242" y="9474"/>
                  </a:moveTo>
                  <a:cubicBezTo>
                    <a:pt x="9419" y="9474"/>
                    <a:pt x="9597" y="9517"/>
                    <a:pt x="9759" y="9609"/>
                  </a:cubicBezTo>
                  <a:cubicBezTo>
                    <a:pt x="10305" y="9916"/>
                    <a:pt x="10578" y="10632"/>
                    <a:pt x="10271" y="11178"/>
                  </a:cubicBezTo>
                  <a:cubicBezTo>
                    <a:pt x="10059" y="11603"/>
                    <a:pt x="9668" y="11831"/>
                    <a:pt x="9256" y="11831"/>
                  </a:cubicBezTo>
                  <a:cubicBezTo>
                    <a:pt x="9071" y="11831"/>
                    <a:pt x="8881" y="11785"/>
                    <a:pt x="8702" y="11690"/>
                  </a:cubicBezTo>
                  <a:cubicBezTo>
                    <a:pt x="8156" y="11451"/>
                    <a:pt x="7883" y="10735"/>
                    <a:pt x="8190" y="10121"/>
                  </a:cubicBezTo>
                  <a:cubicBezTo>
                    <a:pt x="8405" y="9713"/>
                    <a:pt x="8823" y="9474"/>
                    <a:pt x="9242" y="9474"/>
                  </a:cubicBezTo>
                  <a:close/>
                  <a:moveTo>
                    <a:pt x="22449" y="11400"/>
                  </a:moveTo>
                  <a:cubicBezTo>
                    <a:pt x="22631" y="11400"/>
                    <a:pt x="22818" y="11439"/>
                    <a:pt x="22999" y="11520"/>
                  </a:cubicBezTo>
                  <a:cubicBezTo>
                    <a:pt x="23579" y="11827"/>
                    <a:pt x="23784" y="12543"/>
                    <a:pt x="23511" y="13123"/>
                  </a:cubicBezTo>
                  <a:cubicBezTo>
                    <a:pt x="23295" y="13532"/>
                    <a:pt x="22892" y="13755"/>
                    <a:pt x="22457" y="13755"/>
                  </a:cubicBezTo>
                  <a:cubicBezTo>
                    <a:pt x="22276" y="13755"/>
                    <a:pt x="22088" y="13716"/>
                    <a:pt x="21907" y="13635"/>
                  </a:cubicBezTo>
                  <a:cubicBezTo>
                    <a:pt x="21361" y="13362"/>
                    <a:pt x="21122" y="12646"/>
                    <a:pt x="21395" y="12032"/>
                  </a:cubicBezTo>
                  <a:cubicBezTo>
                    <a:pt x="21612" y="11623"/>
                    <a:pt x="22015" y="11400"/>
                    <a:pt x="22449" y="11400"/>
                  </a:cubicBezTo>
                  <a:close/>
                  <a:moveTo>
                    <a:pt x="13717" y="11741"/>
                  </a:moveTo>
                  <a:cubicBezTo>
                    <a:pt x="13893" y="11741"/>
                    <a:pt x="14069" y="11780"/>
                    <a:pt x="14230" y="11861"/>
                  </a:cubicBezTo>
                  <a:cubicBezTo>
                    <a:pt x="14844" y="12168"/>
                    <a:pt x="15049" y="12885"/>
                    <a:pt x="14741" y="13465"/>
                  </a:cubicBezTo>
                  <a:cubicBezTo>
                    <a:pt x="14546" y="13856"/>
                    <a:pt x="14139" y="14090"/>
                    <a:pt x="13698" y="14090"/>
                  </a:cubicBezTo>
                  <a:cubicBezTo>
                    <a:pt x="13524" y="14090"/>
                    <a:pt x="13345" y="14054"/>
                    <a:pt x="13172" y="13977"/>
                  </a:cubicBezTo>
                  <a:cubicBezTo>
                    <a:pt x="12592" y="13704"/>
                    <a:pt x="12353" y="12987"/>
                    <a:pt x="12660" y="12373"/>
                  </a:cubicBezTo>
                  <a:cubicBezTo>
                    <a:pt x="12876" y="11964"/>
                    <a:pt x="13296" y="11741"/>
                    <a:pt x="13717" y="11741"/>
                  </a:cubicBezTo>
                  <a:close/>
                  <a:moveTo>
                    <a:pt x="4876" y="12936"/>
                  </a:moveTo>
                  <a:cubicBezTo>
                    <a:pt x="5058" y="12936"/>
                    <a:pt x="5245" y="12975"/>
                    <a:pt x="5426" y="13055"/>
                  </a:cubicBezTo>
                  <a:cubicBezTo>
                    <a:pt x="6006" y="13362"/>
                    <a:pt x="6211" y="14079"/>
                    <a:pt x="5938" y="14659"/>
                  </a:cubicBezTo>
                  <a:cubicBezTo>
                    <a:pt x="5742" y="15075"/>
                    <a:pt x="5319" y="15333"/>
                    <a:pt x="4894" y="15333"/>
                  </a:cubicBezTo>
                  <a:cubicBezTo>
                    <a:pt x="4726" y="15333"/>
                    <a:pt x="4557" y="15292"/>
                    <a:pt x="4402" y="15205"/>
                  </a:cubicBezTo>
                  <a:cubicBezTo>
                    <a:pt x="3788" y="14898"/>
                    <a:pt x="3549" y="14181"/>
                    <a:pt x="3822" y="13567"/>
                  </a:cubicBezTo>
                  <a:cubicBezTo>
                    <a:pt x="4039" y="13158"/>
                    <a:pt x="4442" y="12936"/>
                    <a:pt x="4876" y="12936"/>
                  </a:cubicBezTo>
                  <a:close/>
                  <a:moveTo>
                    <a:pt x="18112" y="14006"/>
                  </a:moveTo>
                  <a:cubicBezTo>
                    <a:pt x="18297" y="14006"/>
                    <a:pt x="18486" y="14052"/>
                    <a:pt x="18666" y="14147"/>
                  </a:cubicBezTo>
                  <a:cubicBezTo>
                    <a:pt x="19280" y="14420"/>
                    <a:pt x="19485" y="15171"/>
                    <a:pt x="19177" y="15717"/>
                  </a:cubicBezTo>
                  <a:cubicBezTo>
                    <a:pt x="18983" y="16106"/>
                    <a:pt x="18579" y="16357"/>
                    <a:pt x="18141" y="16357"/>
                  </a:cubicBezTo>
                  <a:cubicBezTo>
                    <a:pt x="17965" y="16357"/>
                    <a:pt x="17784" y="16317"/>
                    <a:pt x="17608" y="16229"/>
                  </a:cubicBezTo>
                  <a:cubicBezTo>
                    <a:pt x="17062" y="15956"/>
                    <a:pt x="16789" y="15239"/>
                    <a:pt x="17096" y="14659"/>
                  </a:cubicBezTo>
                  <a:cubicBezTo>
                    <a:pt x="17308" y="14235"/>
                    <a:pt x="17699" y="14006"/>
                    <a:pt x="18112" y="14006"/>
                  </a:cubicBezTo>
                  <a:close/>
                  <a:moveTo>
                    <a:pt x="40121" y="14723"/>
                  </a:moveTo>
                  <a:cubicBezTo>
                    <a:pt x="40306" y="14723"/>
                    <a:pt x="40495" y="14769"/>
                    <a:pt x="40675" y="14864"/>
                  </a:cubicBezTo>
                  <a:cubicBezTo>
                    <a:pt x="41289" y="15171"/>
                    <a:pt x="41494" y="15887"/>
                    <a:pt x="41187" y="16433"/>
                  </a:cubicBezTo>
                  <a:cubicBezTo>
                    <a:pt x="40968" y="16823"/>
                    <a:pt x="40540" y="17074"/>
                    <a:pt x="40115" y="17074"/>
                  </a:cubicBezTo>
                  <a:cubicBezTo>
                    <a:pt x="39944" y="17074"/>
                    <a:pt x="39773" y="17033"/>
                    <a:pt x="39617" y="16945"/>
                  </a:cubicBezTo>
                  <a:cubicBezTo>
                    <a:pt x="39071" y="16638"/>
                    <a:pt x="38798" y="15956"/>
                    <a:pt x="39105" y="15376"/>
                  </a:cubicBezTo>
                  <a:cubicBezTo>
                    <a:pt x="39317" y="14952"/>
                    <a:pt x="39708" y="14723"/>
                    <a:pt x="40121" y="14723"/>
                  </a:cubicBezTo>
                  <a:close/>
                  <a:moveTo>
                    <a:pt x="9320" y="15200"/>
                  </a:moveTo>
                  <a:cubicBezTo>
                    <a:pt x="9509" y="15200"/>
                    <a:pt x="9706" y="15246"/>
                    <a:pt x="9896" y="15341"/>
                  </a:cubicBezTo>
                  <a:cubicBezTo>
                    <a:pt x="10476" y="15614"/>
                    <a:pt x="10715" y="16297"/>
                    <a:pt x="10408" y="16911"/>
                  </a:cubicBezTo>
                  <a:cubicBezTo>
                    <a:pt x="10192" y="17318"/>
                    <a:pt x="9792" y="17558"/>
                    <a:pt x="9371" y="17558"/>
                  </a:cubicBezTo>
                  <a:cubicBezTo>
                    <a:pt x="9193" y="17558"/>
                    <a:pt x="9011" y="17514"/>
                    <a:pt x="8838" y="17423"/>
                  </a:cubicBezTo>
                  <a:cubicBezTo>
                    <a:pt x="8224" y="17150"/>
                    <a:pt x="8019" y="16433"/>
                    <a:pt x="8326" y="15853"/>
                  </a:cubicBezTo>
                  <a:cubicBezTo>
                    <a:pt x="8515" y="15429"/>
                    <a:pt x="8898" y="15200"/>
                    <a:pt x="9320" y="15200"/>
                  </a:cubicBezTo>
                  <a:close/>
                  <a:moveTo>
                    <a:pt x="31329" y="15917"/>
                  </a:moveTo>
                  <a:cubicBezTo>
                    <a:pt x="31518" y="15917"/>
                    <a:pt x="31715" y="15963"/>
                    <a:pt x="31905" y="16058"/>
                  </a:cubicBezTo>
                  <a:cubicBezTo>
                    <a:pt x="32485" y="16365"/>
                    <a:pt x="32724" y="17082"/>
                    <a:pt x="32417" y="17628"/>
                  </a:cubicBezTo>
                  <a:cubicBezTo>
                    <a:pt x="32198" y="18017"/>
                    <a:pt x="31770" y="18268"/>
                    <a:pt x="31345" y="18268"/>
                  </a:cubicBezTo>
                  <a:cubicBezTo>
                    <a:pt x="31174" y="18268"/>
                    <a:pt x="31004" y="18228"/>
                    <a:pt x="30847" y="18140"/>
                  </a:cubicBezTo>
                  <a:cubicBezTo>
                    <a:pt x="30267" y="17901"/>
                    <a:pt x="30029" y="17150"/>
                    <a:pt x="30336" y="16570"/>
                  </a:cubicBezTo>
                  <a:cubicBezTo>
                    <a:pt x="30524" y="16146"/>
                    <a:pt x="30908" y="15917"/>
                    <a:pt x="31329" y="15917"/>
                  </a:cubicBezTo>
                  <a:close/>
                  <a:moveTo>
                    <a:pt x="22548" y="16258"/>
                  </a:moveTo>
                  <a:cubicBezTo>
                    <a:pt x="22733" y="16258"/>
                    <a:pt x="22922" y="16304"/>
                    <a:pt x="23102" y="16399"/>
                  </a:cubicBezTo>
                  <a:cubicBezTo>
                    <a:pt x="23716" y="16706"/>
                    <a:pt x="23921" y="17423"/>
                    <a:pt x="23613" y="17969"/>
                  </a:cubicBezTo>
                  <a:cubicBezTo>
                    <a:pt x="23425" y="18393"/>
                    <a:pt x="23009" y="18622"/>
                    <a:pt x="22589" y="18622"/>
                  </a:cubicBezTo>
                  <a:cubicBezTo>
                    <a:pt x="22401" y="18622"/>
                    <a:pt x="22213" y="18576"/>
                    <a:pt x="22044" y="18481"/>
                  </a:cubicBezTo>
                  <a:cubicBezTo>
                    <a:pt x="21498" y="18174"/>
                    <a:pt x="21293" y="17491"/>
                    <a:pt x="21532" y="16911"/>
                  </a:cubicBezTo>
                  <a:cubicBezTo>
                    <a:pt x="21744" y="16487"/>
                    <a:pt x="22135" y="16258"/>
                    <a:pt x="22548" y="16258"/>
                  </a:cubicBezTo>
                  <a:close/>
                  <a:moveTo>
                    <a:pt x="44624" y="16981"/>
                  </a:moveTo>
                  <a:cubicBezTo>
                    <a:pt x="44807" y="16981"/>
                    <a:pt x="44996" y="17024"/>
                    <a:pt x="45179" y="17116"/>
                  </a:cubicBezTo>
                  <a:cubicBezTo>
                    <a:pt x="45759" y="17423"/>
                    <a:pt x="45964" y="18140"/>
                    <a:pt x="45691" y="18686"/>
                  </a:cubicBezTo>
                  <a:cubicBezTo>
                    <a:pt x="45479" y="19110"/>
                    <a:pt x="45055" y="19338"/>
                    <a:pt x="44634" y="19338"/>
                  </a:cubicBezTo>
                  <a:cubicBezTo>
                    <a:pt x="44445" y="19338"/>
                    <a:pt x="44256" y="19292"/>
                    <a:pt x="44087" y="19197"/>
                  </a:cubicBezTo>
                  <a:cubicBezTo>
                    <a:pt x="43507" y="18924"/>
                    <a:pt x="43268" y="18242"/>
                    <a:pt x="43575" y="17628"/>
                  </a:cubicBezTo>
                  <a:cubicBezTo>
                    <a:pt x="43791" y="17220"/>
                    <a:pt x="44192" y="16981"/>
                    <a:pt x="44624" y="16981"/>
                  </a:cubicBezTo>
                  <a:close/>
                  <a:moveTo>
                    <a:pt x="13756" y="17453"/>
                  </a:moveTo>
                  <a:cubicBezTo>
                    <a:pt x="13945" y="17453"/>
                    <a:pt x="14142" y="17499"/>
                    <a:pt x="14332" y="17594"/>
                  </a:cubicBezTo>
                  <a:cubicBezTo>
                    <a:pt x="14912" y="17901"/>
                    <a:pt x="15151" y="18617"/>
                    <a:pt x="14844" y="19163"/>
                  </a:cubicBezTo>
                  <a:cubicBezTo>
                    <a:pt x="14632" y="19587"/>
                    <a:pt x="14225" y="19816"/>
                    <a:pt x="13813" y="19816"/>
                  </a:cubicBezTo>
                  <a:cubicBezTo>
                    <a:pt x="13629" y="19816"/>
                    <a:pt x="13443" y="19770"/>
                    <a:pt x="13274" y="19675"/>
                  </a:cubicBezTo>
                  <a:cubicBezTo>
                    <a:pt x="12694" y="19436"/>
                    <a:pt x="12455" y="18686"/>
                    <a:pt x="12762" y="18105"/>
                  </a:cubicBezTo>
                  <a:cubicBezTo>
                    <a:pt x="12951" y="17681"/>
                    <a:pt x="13334" y="17453"/>
                    <a:pt x="13756" y="17453"/>
                  </a:cubicBezTo>
                  <a:close/>
                  <a:moveTo>
                    <a:pt x="4974" y="17794"/>
                  </a:moveTo>
                  <a:cubicBezTo>
                    <a:pt x="5159" y="17794"/>
                    <a:pt x="5349" y="17840"/>
                    <a:pt x="5528" y="17935"/>
                  </a:cubicBezTo>
                  <a:cubicBezTo>
                    <a:pt x="6142" y="18242"/>
                    <a:pt x="6347" y="18959"/>
                    <a:pt x="6040" y="19505"/>
                  </a:cubicBezTo>
                  <a:cubicBezTo>
                    <a:pt x="5852" y="19929"/>
                    <a:pt x="5468" y="20157"/>
                    <a:pt x="5046" y="20157"/>
                  </a:cubicBezTo>
                  <a:cubicBezTo>
                    <a:pt x="4857" y="20157"/>
                    <a:pt x="4661" y="20111"/>
                    <a:pt x="4470" y="20016"/>
                  </a:cubicBezTo>
                  <a:cubicBezTo>
                    <a:pt x="3924" y="19709"/>
                    <a:pt x="3720" y="19027"/>
                    <a:pt x="3959" y="18447"/>
                  </a:cubicBezTo>
                  <a:cubicBezTo>
                    <a:pt x="4171" y="18023"/>
                    <a:pt x="4562" y="17794"/>
                    <a:pt x="4974" y="17794"/>
                  </a:cubicBezTo>
                  <a:close/>
                  <a:moveTo>
                    <a:pt x="35857" y="18176"/>
                  </a:moveTo>
                  <a:cubicBezTo>
                    <a:pt x="36035" y="18176"/>
                    <a:pt x="36213" y="18219"/>
                    <a:pt x="36375" y="18310"/>
                  </a:cubicBezTo>
                  <a:cubicBezTo>
                    <a:pt x="36921" y="18617"/>
                    <a:pt x="37194" y="19334"/>
                    <a:pt x="36887" y="19880"/>
                  </a:cubicBezTo>
                  <a:cubicBezTo>
                    <a:pt x="36675" y="20304"/>
                    <a:pt x="36284" y="20533"/>
                    <a:pt x="35872" y="20533"/>
                  </a:cubicBezTo>
                  <a:cubicBezTo>
                    <a:pt x="35687" y="20533"/>
                    <a:pt x="35497" y="20487"/>
                    <a:pt x="35318" y="20392"/>
                  </a:cubicBezTo>
                  <a:cubicBezTo>
                    <a:pt x="34703" y="20119"/>
                    <a:pt x="34499" y="19436"/>
                    <a:pt x="34806" y="18822"/>
                  </a:cubicBezTo>
                  <a:cubicBezTo>
                    <a:pt x="35021" y="18415"/>
                    <a:pt x="35439" y="18176"/>
                    <a:pt x="35857" y="18176"/>
                  </a:cubicBezTo>
                  <a:close/>
                  <a:moveTo>
                    <a:pt x="49080" y="19249"/>
                  </a:moveTo>
                  <a:cubicBezTo>
                    <a:pt x="49261" y="19249"/>
                    <a:pt x="49444" y="19287"/>
                    <a:pt x="49615" y="19368"/>
                  </a:cubicBezTo>
                  <a:cubicBezTo>
                    <a:pt x="50195" y="19675"/>
                    <a:pt x="50400" y="20392"/>
                    <a:pt x="50127" y="20972"/>
                  </a:cubicBezTo>
                  <a:cubicBezTo>
                    <a:pt x="49907" y="21363"/>
                    <a:pt x="49493" y="21597"/>
                    <a:pt x="49050" y="21597"/>
                  </a:cubicBezTo>
                  <a:cubicBezTo>
                    <a:pt x="48876" y="21597"/>
                    <a:pt x="48697" y="21561"/>
                    <a:pt x="48523" y="21484"/>
                  </a:cubicBezTo>
                  <a:cubicBezTo>
                    <a:pt x="47977" y="21177"/>
                    <a:pt x="47738" y="20494"/>
                    <a:pt x="48011" y="19880"/>
                  </a:cubicBezTo>
                  <a:cubicBezTo>
                    <a:pt x="48228" y="19471"/>
                    <a:pt x="48648" y="19249"/>
                    <a:pt x="49080" y="19249"/>
                  </a:cubicBezTo>
                  <a:close/>
                  <a:moveTo>
                    <a:pt x="18269" y="19711"/>
                  </a:moveTo>
                  <a:cubicBezTo>
                    <a:pt x="18447" y="19711"/>
                    <a:pt x="18629" y="19754"/>
                    <a:pt x="18802" y="19846"/>
                  </a:cubicBezTo>
                  <a:cubicBezTo>
                    <a:pt x="19416" y="20153"/>
                    <a:pt x="19621" y="20869"/>
                    <a:pt x="19314" y="21415"/>
                  </a:cubicBezTo>
                  <a:cubicBezTo>
                    <a:pt x="19102" y="21839"/>
                    <a:pt x="18695" y="22068"/>
                    <a:pt x="18283" y="22068"/>
                  </a:cubicBezTo>
                  <a:cubicBezTo>
                    <a:pt x="18099" y="22068"/>
                    <a:pt x="17913" y="22022"/>
                    <a:pt x="17744" y="21927"/>
                  </a:cubicBezTo>
                  <a:cubicBezTo>
                    <a:pt x="17130" y="21654"/>
                    <a:pt x="16925" y="20972"/>
                    <a:pt x="17232" y="20358"/>
                  </a:cubicBezTo>
                  <a:cubicBezTo>
                    <a:pt x="17448" y="19950"/>
                    <a:pt x="17849" y="19711"/>
                    <a:pt x="18269" y="19711"/>
                  </a:cubicBezTo>
                  <a:close/>
                  <a:moveTo>
                    <a:pt x="9477" y="20052"/>
                  </a:moveTo>
                  <a:cubicBezTo>
                    <a:pt x="9660" y="20052"/>
                    <a:pt x="9850" y="20095"/>
                    <a:pt x="10032" y="20187"/>
                  </a:cubicBezTo>
                  <a:cubicBezTo>
                    <a:pt x="10613" y="20494"/>
                    <a:pt x="10817" y="21177"/>
                    <a:pt x="10544" y="21757"/>
                  </a:cubicBezTo>
                  <a:cubicBezTo>
                    <a:pt x="10332" y="22181"/>
                    <a:pt x="9925" y="22410"/>
                    <a:pt x="9502" y="22410"/>
                  </a:cubicBezTo>
                  <a:cubicBezTo>
                    <a:pt x="9313" y="22410"/>
                    <a:pt x="9120" y="22364"/>
                    <a:pt x="8941" y="22268"/>
                  </a:cubicBezTo>
                  <a:cubicBezTo>
                    <a:pt x="8395" y="21995"/>
                    <a:pt x="8156" y="21313"/>
                    <a:pt x="8429" y="20699"/>
                  </a:cubicBezTo>
                  <a:cubicBezTo>
                    <a:pt x="8644" y="20292"/>
                    <a:pt x="9045" y="20052"/>
                    <a:pt x="9477" y="20052"/>
                  </a:cubicBezTo>
                  <a:close/>
                  <a:moveTo>
                    <a:pt x="40287" y="20428"/>
                  </a:moveTo>
                  <a:cubicBezTo>
                    <a:pt x="40468" y="20428"/>
                    <a:pt x="40649" y="20471"/>
                    <a:pt x="40811" y="20562"/>
                  </a:cubicBezTo>
                  <a:cubicBezTo>
                    <a:pt x="41391" y="20869"/>
                    <a:pt x="41630" y="21586"/>
                    <a:pt x="41323" y="22166"/>
                  </a:cubicBezTo>
                  <a:cubicBezTo>
                    <a:pt x="41103" y="22558"/>
                    <a:pt x="40689" y="22791"/>
                    <a:pt x="40259" y="22791"/>
                  </a:cubicBezTo>
                  <a:cubicBezTo>
                    <a:pt x="40090" y="22791"/>
                    <a:pt x="39918" y="22755"/>
                    <a:pt x="39754" y="22678"/>
                  </a:cubicBezTo>
                  <a:cubicBezTo>
                    <a:pt x="39208" y="22371"/>
                    <a:pt x="38935" y="21688"/>
                    <a:pt x="39242" y="21074"/>
                  </a:cubicBezTo>
                  <a:cubicBezTo>
                    <a:pt x="39433" y="20667"/>
                    <a:pt x="39861" y="20428"/>
                    <a:pt x="40287" y="20428"/>
                  </a:cubicBezTo>
                  <a:close/>
                  <a:moveTo>
                    <a:pt x="31480" y="20784"/>
                  </a:moveTo>
                  <a:cubicBezTo>
                    <a:pt x="31656" y="20784"/>
                    <a:pt x="31837" y="20823"/>
                    <a:pt x="32008" y="20904"/>
                  </a:cubicBezTo>
                  <a:cubicBezTo>
                    <a:pt x="32622" y="21211"/>
                    <a:pt x="32827" y="21927"/>
                    <a:pt x="32520" y="22507"/>
                  </a:cubicBezTo>
                  <a:cubicBezTo>
                    <a:pt x="32327" y="22916"/>
                    <a:pt x="31897" y="23139"/>
                    <a:pt x="31469" y="23139"/>
                  </a:cubicBezTo>
                  <a:cubicBezTo>
                    <a:pt x="31290" y="23139"/>
                    <a:pt x="31111" y="23100"/>
                    <a:pt x="30950" y="23019"/>
                  </a:cubicBezTo>
                  <a:cubicBezTo>
                    <a:pt x="30404" y="22712"/>
                    <a:pt x="30165" y="22030"/>
                    <a:pt x="30438" y="21415"/>
                  </a:cubicBezTo>
                  <a:cubicBezTo>
                    <a:pt x="30655" y="21006"/>
                    <a:pt x="31058" y="20784"/>
                    <a:pt x="31480" y="20784"/>
                  </a:cubicBezTo>
                  <a:close/>
                  <a:moveTo>
                    <a:pt x="22725" y="21978"/>
                  </a:moveTo>
                  <a:cubicBezTo>
                    <a:pt x="22901" y="21978"/>
                    <a:pt x="23077" y="22017"/>
                    <a:pt x="23238" y="22098"/>
                  </a:cubicBezTo>
                  <a:cubicBezTo>
                    <a:pt x="23784" y="22405"/>
                    <a:pt x="24057" y="23087"/>
                    <a:pt x="23750" y="23702"/>
                  </a:cubicBezTo>
                  <a:cubicBezTo>
                    <a:pt x="23533" y="24111"/>
                    <a:pt x="23130" y="24333"/>
                    <a:pt x="22708" y="24333"/>
                  </a:cubicBezTo>
                  <a:cubicBezTo>
                    <a:pt x="22531" y="24333"/>
                    <a:pt x="22351" y="24294"/>
                    <a:pt x="22180" y="24213"/>
                  </a:cubicBezTo>
                  <a:cubicBezTo>
                    <a:pt x="21634" y="23906"/>
                    <a:pt x="21361" y="23224"/>
                    <a:pt x="21668" y="22610"/>
                  </a:cubicBezTo>
                  <a:cubicBezTo>
                    <a:pt x="21885" y="22201"/>
                    <a:pt x="22305" y="21978"/>
                    <a:pt x="22725" y="21978"/>
                  </a:cubicBezTo>
                  <a:close/>
                  <a:moveTo>
                    <a:pt x="13918" y="22320"/>
                  </a:moveTo>
                  <a:cubicBezTo>
                    <a:pt x="14100" y="22320"/>
                    <a:pt x="14287" y="22359"/>
                    <a:pt x="14468" y="22439"/>
                  </a:cubicBezTo>
                  <a:cubicBezTo>
                    <a:pt x="15049" y="22746"/>
                    <a:pt x="15253" y="23463"/>
                    <a:pt x="14980" y="24043"/>
                  </a:cubicBezTo>
                  <a:cubicBezTo>
                    <a:pt x="14764" y="24452"/>
                    <a:pt x="14344" y="24674"/>
                    <a:pt x="13912" y="24674"/>
                  </a:cubicBezTo>
                  <a:cubicBezTo>
                    <a:pt x="13731" y="24674"/>
                    <a:pt x="13548" y="24635"/>
                    <a:pt x="13377" y="24555"/>
                  </a:cubicBezTo>
                  <a:cubicBezTo>
                    <a:pt x="12831" y="24248"/>
                    <a:pt x="12592" y="23565"/>
                    <a:pt x="12865" y="22951"/>
                  </a:cubicBezTo>
                  <a:cubicBezTo>
                    <a:pt x="13081" y="22542"/>
                    <a:pt x="13484" y="22320"/>
                    <a:pt x="13918" y="22320"/>
                  </a:cubicBezTo>
                  <a:close/>
                  <a:moveTo>
                    <a:pt x="44743" y="22707"/>
                  </a:moveTo>
                  <a:cubicBezTo>
                    <a:pt x="44927" y="22707"/>
                    <a:pt x="45112" y="22753"/>
                    <a:pt x="45281" y="22849"/>
                  </a:cubicBezTo>
                  <a:cubicBezTo>
                    <a:pt x="45827" y="23122"/>
                    <a:pt x="46100" y="23872"/>
                    <a:pt x="45793" y="24418"/>
                  </a:cubicBezTo>
                  <a:cubicBezTo>
                    <a:pt x="45578" y="24826"/>
                    <a:pt x="45177" y="25065"/>
                    <a:pt x="44757" y="25065"/>
                  </a:cubicBezTo>
                  <a:cubicBezTo>
                    <a:pt x="44578" y="25065"/>
                    <a:pt x="44396" y="25022"/>
                    <a:pt x="44224" y="24930"/>
                  </a:cubicBezTo>
                  <a:cubicBezTo>
                    <a:pt x="43644" y="24623"/>
                    <a:pt x="43405" y="23941"/>
                    <a:pt x="43712" y="23360"/>
                  </a:cubicBezTo>
                  <a:cubicBezTo>
                    <a:pt x="43924" y="22936"/>
                    <a:pt x="44331" y="22707"/>
                    <a:pt x="44743" y="22707"/>
                  </a:cubicBezTo>
                  <a:close/>
                  <a:moveTo>
                    <a:pt x="35966" y="23049"/>
                  </a:moveTo>
                  <a:cubicBezTo>
                    <a:pt x="36154" y="23049"/>
                    <a:pt x="36343" y="23095"/>
                    <a:pt x="36512" y="23190"/>
                  </a:cubicBezTo>
                  <a:cubicBezTo>
                    <a:pt x="37092" y="23463"/>
                    <a:pt x="37297" y="24213"/>
                    <a:pt x="37024" y="24759"/>
                  </a:cubicBezTo>
                  <a:cubicBezTo>
                    <a:pt x="36808" y="25167"/>
                    <a:pt x="36407" y="25406"/>
                    <a:pt x="35975" y="25406"/>
                  </a:cubicBezTo>
                  <a:cubicBezTo>
                    <a:pt x="35792" y="25406"/>
                    <a:pt x="35603" y="25363"/>
                    <a:pt x="35420" y="25271"/>
                  </a:cubicBezTo>
                  <a:cubicBezTo>
                    <a:pt x="34840" y="24964"/>
                    <a:pt x="34635" y="24282"/>
                    <a:pt x="34942" y="23702"/>
                  </a:cubicBezTo>
                  <a:cubicBezTo>
                    <a:pt x="35131" y="23278"/>
                    <a:pt x="35547" y="23049"/>
                    <a:pt x="35966" y="23049"/>
                  </a:cubicBezTo>
                  <a:close/>
                  <a:moveTo>
                    <a:pt x="5171" y="23514"/>
                  </a:moveTo>
                  <a:cubicBezTo>
                    <a:pt x="5348" y="23514"/>
                    <a:pt x="5528" y="23553"/>
                    <a:pt x="5699" y="23633"/>
                  </a:cubicBezTo>
                  <a:cubicBezTo>
                    <a:pt x="6279" y="23941"/>
                    <a:pt x="6484" y="24623"/>
                    <a:pt x="6211" y="25237"/>
                  </a:cubicBezTo>
                  <a:cubicBezTo>
                    <a:pt x="5994" y="25646"/>
                    <a:pt x="5574" y="25869"/>
                    <a:pt x="5154" y="25869"/>
                  </a:cubicBezTo>
                  <a:cubicBezTo>
                    <a:pt x="4978" y="25869"/>
                    <a:pt x="4802" y="25830"/>
                    <a:pt x="4641" y="25749"/>
                  </a:cubicBezTo>
                  <a:cubicBezTo>
                    <a:pt x="4027" y="25442"/>
                    <a:pt x="3822" y="24759"/>
                    <a:pt x="4129" y="24145"/>
                  </a:cubicBezTo>
                  <a:cubicBezTo>
                    <a:pt x="4346" y="23736"/>
                    <a:pt x="4749" y="23514"/>
                    <a:pt x="5171" y="23514"/>
                  </a:cubicBezTo>
                  <a:close/>
                  <a:moveTo>
                    <a:pt x="27169" y="24243"/>
                  </a:moveTo>
                  <a:cubicBezTo>
                    <a:pt x="27354" y="24243"/>
                    <a:pt x="27539" y="24289"/>
                    <a:pt x="27708" y="24384"/>
                  </a:cubicBezTo>
                  <a:cubicBezTo>
                    <a:pt x="28322" y="24657"/>
                    <a:pt x="28527" y="25408"/>
                    <a:pt x="28220" y="25954"/>
                  </a:cubicBezTo>
                  <a:cubicBezTo>
                    <a:pt x="28028" y="26361"/>
                    <a:pt x="27635" y="26600"/>
                    <a:pt x="27205" y="26600"/>
                  </a:cubicBezTo>
                  <a:cubicBezTo>
                    <a:pt x="27022" y="26600"/>
                    <a:pt x="26833" y="26557"/>
                    <a:pt x="26650" y="26466"/>
                  </a:cubicBezTo>
                  <a:cubicBezTo>
                    <a:pt x="26070" y="26159"/>
                    <a:pt x="25831" y="25476"/>
                    <a:pt x="26139" y="24896"/>
                  </a:cubicBezTo>
                  <a:cubicBezTo>
                    <a:pt x="26351" y="24472"/>
                    <a:pt x="26758" y="24243"/>
                    <a:pt x="27169" y="24243"/>
                  </a:cubicBezTo>
                  <a:close/>
                  <a:moveTo>
                    <a:pt x="18363" y="24584"/>
                  </a:moveTo>
                  <a:cubicBezTo>
                    <a:pt x="18552" y="24584"/>
                    <a:pt x="18748" y="24630"/>
                    <a:pt x="18939" y="24725"/>
                  </a:cubicBezTo>
                  <a:cubicBezTo>
                    <a:pt x="19519" y="24998"/>
                    <a:pt x="19758" y="25681"/>
                    <a:pt x="19450" y="26295"/>
                  </a:cubicBezTo>
                  <a:cubicBezTo>
                    <a:pt x="19235" y="26702"/>
                    <a:pt x="18817" y="26941"/>
                    <a:pt x="18399" y="26941"/>
                  </a:cubicBezTo>
                  <a:cubicBezTo>
                    <a:pt x="18221" y="26941"/>
                    <a:pt x="18043" y="26898"/>
                    <a:pt x="17881" y="26807"/>
                  </a:cubicBezTo>
                  <a:cubicBezTo>
                    <a:pt x="17267" y="26500"/>
                    <a:pt x="17062" y="25817"/>
                    <a:pt x="17369" y="25237"/>
                  </a:cubicBezTo>
                  <a:cubicBezTo>
                    <a:pt x="17557" y="24813"/>
                    <a:pt x="17941" y="24584"/>
                    <a:pt x="18363" y="24584"/>
                  </a:cubicBezTo>
                  <a:close/>
                  <a:moveTo>
                    <a:pt x="49163" y="24960"/>
                  </a:moveTo>
                  <a:cubicBezTo>
                    <a:pt x="49348" y="24960"/>
                    <a:pt x="49538" y="25006"/>
                    <a:pt x="49717" y="25101"/>
                  </a:cubicBezTo>
                  <a:cubicBezTo>
                    <a:pt x="50332" y="25408"/>
                    <a:pt x="50536" y="26124"/>
                    <a:pt x="50229" y="26670"/>
                  </a:cubicBezTo>
                  <a:cubicBezTo>
                    <a:pt x="50041" y="27094"/>
                    <a:pt x="49641" y="27323"/>
                    <a:pt x="49220" y="27323"/>
                  </a:cubicBezTo>
                  <a:cubicBezTo>
                    <a:pt x="49032" y="27323"/>
                    <a:pt x="48839" y="27277"/>
                    <a:pt x="48660" y="27182"/>
                  </a:cubicBezTo>
                  <a:cubicBezTo>
                    <a:pt x="48114" y="26875"/>
                    <a:pt x="47841" y="26193"/>
                    <a:pt x="48148" y="25613"/>
                  </a:cubicBezTo>
                  <a:cubicBezTo>
                    <a:pt x="48360" y="25188"/>
                    <a:pt x="48751" y="24960"/>
                    <a:pt x="49163" y="24960"/>
                  </a:cubicBezTo>
                  <a:close/>
                  <a:moveTo>
                    <a:pt x="40402" y="25301"/>
                  </a:moveTo>
                  <a:cubicBezTo>
                    <a:pt x="40590" y="25301"/>
                    <a:pt x="40779" y="25347"/>
                    <a:pt x="40948" y="25442"/>
                  </a:cubicBezTo>
                  <a:cubicBezTo>
                    <a:pt x="41528" y="25749"/>
                    <a:pt x="41767" y="26466"/>
                    <a:pt x="41460" y="27012"/>
                  </a:cubicBezTo>
                  <a:cubicBezTo>
                    <a:pt x="41241" y="27401"/>
                    <a:pt x="40830" y="27652"/>
                    <a:pt x="40390" y="27652"/>
                  </a:cubicBezTo>
                  <a:cubicBezTo>
                    <a:pt x="40213" y="27652"/>
                    <a:pt x="40032" y="27611"/>
                    <a:pt x="39856" y="27523"/>
                  </a:cubicBezTo>
                  <a:cubicBezTo>
                    <a:pt x="39310" y="27216"/>
                    <a:pt x="39071" y="26500"/>
                    <a:pt x="39378" y="25954"/>
                  </a:cubicBezTo>
                  <a:cubicBezTo>
                    <a:pt x="39567" y="25530"/>
                    <a:pt x="39983" y="25301"/>
                    <a:pt x="40402" y="25301"/>
                  </a:cubicBezTo>
                  <a:close/>
                  <a:moveTo>
                    <a:pt x="9581" y="25779"/>
                  </a:moveTo>
                  <a:cubicBezTo>
                    <a:pt x="9766" y="25779"/>
                    <a:pt x="9955" y="25825"/>
                    <a:pt x="10135" y="25920"/>
                  </a:cubicBezTo>
                  <a:cubicBezTo>
                    <a:pt x="10749" y="26193"/>
                    <a:pt x="10954" y="26943"/>
                    <a:pt x="10647" y="27489"/>
                  </a:cubicBezTo>
                  <a:cubicBezTo>
                    <a:pt x="10455" y="27897"/>
                    <a:pt x="10062" y="28136"/>
                    <a:pt x="9631" y="28136"/>
                  </a:cubicBezTo>
                  <a:cubicBezTo>
                    <a:pt x="9449" y="28136"/>
                    <a:pt x="9260" y="28093"/>
                    <a:pt x="9077" y="28001"/>
                  </a:cubicBezTo>
                  <a:cubicBezTo>
                    <a:pt x="8463" y="27694"/>
                    <a:pt x="8258" y="27012"/>
                    <a:pt x="8565" y="26431"/>
                  </a:cubicBezTo>
                  <a:cubicBezTo>
                    <a:pt x="8777" y="26007"/>
                    <a:pt x="9168" y="25779"/>
                    <a:pt x="9581" y="25779"/>
                  </a:cubicBezTo>
                  <a:close/>
                  <a:moveTo>
                    <a:pt x="31605" y="26495"/>
                  </a:moveTo>
                  <a:cubicBezTo>
                    <a:pt x="31790" y="26495"/>
                    <a:pt x="31975" y="26541"/>
                    <a:pt x="32144" y="26636"/>
                  </a:cubicBezTo>
                  <a:cubicBezTo>
                    <a:pt x="32690" y="26943"/>
                    <a:pt x="32963" y="27626"/>
                    <a:pt x="32656" y="28206"/>
                  </a:cubicBezTo>
                  <a:cubicBezTo>
                    <a:pt x="32468" y="28630"/>
                    <a:pt x="32068" y="28859"/>
                    <a:pt x="31647" y="28859"/>
                  </a:cubicBezTo>
                  <a:cubicBezTo>
                    <a:pt x="31459" y="28859"/>
                    <a:pt x="31266" y="28813"/>
                    <a:pt x="31086" y="28718"/>
                  </a:cubicBezTo>
                  <a:cubicBezTo>
                    <a:pt x="30540" y="28411"/>
                    <a:pt x="30267" y="27728"/>
                    <a:pt x="30575" y="27148"/>
                  </a:cubicBezTo>
                  <a:cubicBezTo>
                    <a:pt x="30787" y="26724"/>
                    <a:pt x="31194" y="26495"/>
                    <a:pt x="31605" y="26495"/>
                  </a:cubicBezTo>
                  <a:close/>
                  <a:moveTo>
                    <a:pt x="22829" y="26836"/>
                  </a:moveTo>
                  <a:cubicBezTo>
                    <a:pt x="23017" y="26836"/>
                    <a:pt x="23206" y="26882"/>
                    <a:pt x="23375" y="26977"/>
                  </a:cubicBezTo>
                  <a:cubicBezTo>
                    <a:pt x="23955" y="27285"/>
                    <a:pt x="24194" y="27933"/>
                    <a:pt x="23886" y="28547"/>
                  </a:cubicBezTo>
                  <a:cubicBezTo>
                    <a:pt x="23674" y="28971"/>
                    <a:pt x="23283" y="29200"/>
                    <a:pt x="22871" y="29200"/>
                  </a:cubicBezTo>
                  <a:cubicBezTo>
                    <a:pt x="22686" y="29200"/>
                    <a:pt x="22496" y="29154"/>
                    <a:pt x="22317" y="29059"/>
                  </a:cubicBezTo>
                  <a:cubicBezTo>
                    <a:pt x="21737" y="28752"/>
                    <a:pt x="21498" y="28035"/>
                    <a:pt x="21805" y="27489"/>
                  </a:cubicBezTo>
                  <a:cubicBezTo>
                    <a:pt x="21993" y="27065"/>
                    <a:pt x="22410" y="26836"/>
                    <a:pt x="22829" y="26836"/>
                  </a:cubicBezTo>
                  <a:close/>
                  <a:moveTo>
                    <a:pt x="44885" y="27560"/>
                  </a:moveTo>
                  <a:cubicBezTo>
                    <a:pt x="45063" y="27560"/>
                    <a:pt x="45245" y="27603"/>
                    <a:pt x="45418" y="27694"/>
                  </a:cubicBezTo>
                  <a:cubicBezTo>
                    <a:pt x="46032" y="28001"/>
                    <a:pt x="46237" y="28718"/>
                    <a:pt x="45930" y="29264"/>
                  </a:cubicBezTo>
                  <a:cubicBezTo>
                    <a:pt x="45718" y="29688"/>
                    <a:pt x="45327" y="29917"/>
                    <a:pt x="44914" y="29917"/>
                  </a:cubicBezTo>
                  <a:cubicBezTo>
                    <a:pt x="44729" y="29917"/>
                    <a:pt x="44540" y="29871"/>
                    <a:pt x="44360" y="29776"/>
                  </a:cubicBezTo>
                  <a:cubicBezTo>
                    <a:pt x="43746" y="29503"/>
                    <a:pt x="43541" y="28752"/>
                    <a:pt x="43848" y="28206"/>
                  </a:cubicBezTo>
                  <a:cubicBezTo>
                    <a:pt x="44064" y="27799"/>
                    <a:pt x="44465" y="27560"/>
                    <a:pt x="44885" y="27560"/>
                  </a:cubicBezTo>
                  <a:close/>
                  <a:moveTo>
                    <a:pt x="14032" y="28031"/>
                  </a:moveTo>
                  <a:cubicBezTo>
                    <a:pt x="14216" y="28031"/>
                    <a:pt x="14402" y="28077"/>
                    <a:pt x="14571" y="28172"/>
                  </a:cubicBezTo>
                  <a:cubicBezTo>
                    <a:pt x="15185" y="28479"/>
                    <a:pt x="15390" y="29195"/>
                    <a:pt x="15083" y="29741"/>
                  </a:cubicBezTo>
                  <a:cubicBezTo>
                    <a:pt x="14894" y="30165"/>
                    <a:pt x="14511" y="30394"/>
                    <a:pt x="14089" y="30394"/>
                  </a:cubicBezTo>
                  <a:cubicBezTo>
                    <a:pt x="13900" y="30394"/>
                    <a:pt x="13703" y="30348"/>
                    <a:pt x="13513" y="30253"/>
                  </a:cubicBezTo>
                  <a:cubicBezTo>
                    <a:pt x="12967" y="29946"/>
                    <a:pt x="12694" y="29230"/>
                    <a:pt x="13001" y="28684"/>
                  </a:cubicBezTo>
                  <a:cubicBezTo>
                    <a:pt x="13213" y="28260"/>
                    <a:pt x="13620" y="28031"/>
                    <a:pt x="14032" y="28031"/>
                  </a:cubicBezTo>
                  <a:close/>
                  <a:moveTo>
                    <a:pt x="36071" y="28747"/>
                  </a:moveTo>
                  <a:cubicBezTo>
                    <a:pt x="36262" y="28747"/>
                    <a:pt x="36458" y="28793"/>
                    <a:pt x="36648" y="28888"/>
                  </a:cubicBezTo>
                  <a:cubicBezTo>
                    <a:pt x="37228" y="29195"/>
                    <a:pt x="37433" y="29878"/>
                    <a:pt x="37126" y="30458"/>
                  </a:cubicBezTo>
                  <a:cubicBezTo>
                    <a:pt x="36938" y="30882"/>
                    <a:pt x="36554" y="31111"/>
                    <a:pt x="36132" y="31111"/>
                  </a:cubicBezTo>
                  <a:cubicBezTo>
                    <a:pt x="35943" y="31111"/>
                    <a:pt x="35747" y="31065"/>
                    <a:pt x="35556" y="30970"/>
                  </a:cubicBezTo>
                  <a:cubicBezTo>
                    <a:pt x="34976" y="30697"/>
                    <a:pt x="34738" y="29946"/>
                    <a:pt x="35045" y="29400"/>
                  </a:cubicBezTo>
                  <a:cubicBezTo>
                    <a:pt x="35257" y="28976"/>
                    <a:pt x="35648" y="28747"/>
                    <a:pt x="36071" y="28747"/>
                  </a:cubicBezTo>
                  <a:close/>
                  <a:moveTo>
                    <a:pt x="27327" y="29095"/>
                  </a:moveTo>
                  <a:cubicBezTo>
                    <a:pt x="27504" y="29095"/>
                    <a:pt x="27682" y="29138"/>
                    <a:pt x="27845" y="29230"/>
                  </a:cubicBezTo>
                  <a:cubicBezTo>
                    <a:pt x="28391" y="29537"/>
                    <a:pt x="28664" y="30253"/>
                    <a:pt x="28357" y="30799"/>
                  </a:cubicBezTo>
                  <a:cubicBezTo>
                    <a:pt x="28144" y="31223"/>
                    <a:pt x="27754" y="31452"/>
                    <a:pt x="27341" y="31452"/>
                  </a:cubicBezTo>
                  <a:cubicBezTo>
                    <a:pt x="27156" y="31452"/>
                    <a:pt x="26966" y="31406"/>
                    <a:pt x="26787" y="31311"/>
                  </a:cubicBezTo>
                  <a:cubicBezTo>
                    <a:pt x="26173" y="31038"/>
                    <a:pt x="25968" y="30287"/>
                    <a:pt x="26275" y="29741"/>
                  </a:cubicBezTo>
                  <a:cubicBezTo>
                    <a:pt x="26491" y="29334"/>
                    <a:pt x="26908" y="29095"/>
                    <a:pt x="27327" y="29095"/>
                  </a:cubicBezTo>
                  <a:close/>
                  <a:moveTo>
                    <a:pt x="50492" y="31261"/>
                  </a:moveTo>
                  <a:lnTo>
                    <a:pt x="50492" y="31261"/>
                  </a:lnTo>
                  <a:cubicBezTo>
                    <a:pt x="50413" y="31442"/>
                    <a:pt x="50329" y="31620"/>
                    <a:pt x="50242" y="31796"/>
                  </a:cubicBezTo>
                  <a:lnTo>
                    <a:pt x="50242" y="31796"/>
                  </a:lnTo>
                  <a:cubicBezTo>
                    <a:pt x="50304" y="31724"/>
                    <a:pt x="50357" y="31642"/>
                    <a:pt x="50400" y="31550"/>
                  </a:cubicBezTo>
                  <a:cubicBezTo>
                    <a:pt x="50442" y="31455"/>
                    <a:pt x="50473" y="31359"/>
                    <a:pt x="50492" y="31261"/>
                  </a:cubicBezTo>
                  <a:close/>
                  <a:moveTo>
                    <a:pt x="18535" y="30289"/>
                  </a:moveTo>
                  <a:cubicBezTo>
                    <a:pt x="18717" y="30289"/>
                    <a:pt x="18902" y="30332"/>
                    <a:pt x="19075" y="30424"/>
                  </a:cubicBezTo>
                  <a:cubicBezTo>
                    <a:pt x="19655" y="30731"/>
                    <a:pt x="19860" y="31448"/>
                    <a:pt x="19587" y="31994"/>
                  </a:cubicBezTo>
                  <a:cubicBezTo>
                    <a:pt x="19368" y="32383"/>
                    <a:pt x="18957" y="32634"/>
                    <a:pt x="18517" y="32634"/>
                  </a:cubicBezTo>
                  <a:cubicBezTo>
                    <a:pt x="18341" y="32634"/>
                    <a:pt x="18159" y="32593"/>
                    <a:pt x="17983" y="32505"/>
                  </a:cubicBezTo>
                  <a:cubicBezTo>
                    <a:pt x="17403" y="32198"/>
                    <a:pt x="17198" y="31482"/>
                    <a:pt x="17471" y="30936"/>
                  </a:cubicBezTo>
                  <a:cubicBezTo>
                    <a:pt x="17687" y="30528"/>
                    <a:pt x="18104" y="30289"/>
                    <a:pt x="18535" y="30289"/>
                  </a:cubicBezTo>
                  <a:close/>
                  <a:moveTo>
                    <a:pt x="9732" y="30624"/>
                  </a:moveTo>
                  <a:cubicBezTo>
                    <a:pt x="9917" y="30624"/>
                    <a:pt x="10102" y="30670"/>
                    <a:pt x="10271" y="30765"/>
                  </a:cubicBezTo>
                  <a:cubicBezTo>
                    <a:pt x="10886" y="31038"/>
                    <a:pt x="11090" y="31755"/>
                    <a:pt x="10783" y="32335"/>
                  </a:cubicBezTo>
                  <a:cubicBezTo>
                    <a:pt x="10571" y="32759"/>
                    <a:pt x="10180" y="32988"/>
                    <a:pt x="9768" y="32988"/>
                  </a:cubicBezTo>
                  <a:cubicBezTo>
                    <a:pt x="9583" y="32988"/>
                    <a:pt x="9393" y="32942"/>
                    <a:pt x="9214" y="32847"/>
                  </a:cubicBezTo>
                  <a:cubicBezTo>
                    <a:pt x="8599" y="32574"/>
                    <a:pt x="8395" y="31823"/>
                    <a:pt x="8702" y="31277"/>
                  </a:cubicBezTo>
                  <a:cubicBezTo>
                    <a:pt x="8914" y="30853"/>
                    <a:pt x="9321" y="30624"/>
                    <a:pt x="9732" y="30624"/>
                  </a:cubicBezTo>
                  <a:close/>
                  <a:moveTo>
                    <a:pt x="40534" y="31021"/>
                  </a:moveTo>
                  <a:cubicBezTo>
                    <a:pt x="40716" y="31021"/>
                    <a:pt x="40903" y="31060"/>
                    <a:pt x="41084" y="31140"/>
                  </a:cubicBezTo>
                  <a:cubicBezTo>
                    <a:pt x="41664" y="31448"/>
                    <a:pt x="41869" y="32164"/>
                    <a:pt x="41562" y="32744"/>
                  </a:cubicBezTo>
                  <a:cubicBezTo>
                    <a:pt x="41370" y="33153"/>
                    <a:pt x="40974" y="33376"/>
                    <a:pt x="40542" y="33376"/>
                  </a:cubicBezTo>
                  <a:cubicBezTo>
                    <a:pt x="40361" y="33376"/>
                    <a:pt x="40174" y="33337"/>
                    <a:pt x="39992" y="33256"/>
                  </a:cubicBezTo>
                  <a:cubicBezTo>
                    <a:pt x="39446" y="32949"/>
                    <a:pt x="39208" y="32198"/>
                    <a:pt x="39481" y="31652"/>
                  </a:cubicBezTo>
                  <a:cubicBezTo>
                    <a:pt x="39697" y="31243"/>
                    <a:pt x="40100" y="31021"/>
                    <a:pt x="40534" y="31021"/>
                  </a:cubicBezTo>
                  <a:close/>
                  <a:moveTo>
                    <a:pt x="31741" y="31347"/>
                  </a:moveTo>
                  <a:cubicBezTo>
                    <a:pt x="31923" y="31347"/>
                    <a:pt x="32108" y="31390"/>
                    <a:pt x="32281" y="31482"/>
                  </a:cubicBezTo>
                  <a:cubicBezTo>
                    <a:pt x="32861" y="31789"/>
                    <a:pt x="33100" y="32471"/>
                    <a:pt x="32792" y="33051"/>
                  </a:cubicBezTo>
                  <a:cubicBezTo>
                    <a:pt x="32580" y="33475"/>
                    <a:pt x="32190" y="33704"/>
                    <a:pt x="31777" y="33704"/>
                  </a:cubicBezTo>
                  <a:cubicBezTo>
                    <a:pt x="31592" y="33704"/>
                    <a:pt x="31402" y="33658"/>
                    <a:pt x="31223" y="33563"/>
                  </a:cubicBezTo>
                  <a:cubicBezTo>
                    <a:pt x="30677" y="33290"/>
                    <a:pt x="30404" y="32574"/>
                    <a:pt x="30711" y="31994"/>
                  </a:cubicBezTo>
                  <a:cubicBezTo>
                    <a:pt x="30903" y="31586"/>
                    <a:pt x="31313" y="31347"/>
                    <a:pt x="31741" y="31347"/>
                  </a:cubicBezTo>
                  <a:close/>
                  <a:moveTo>
                    <a:pt x="22961" y="32557"/>
                  </a:moveTo>
                  <a:cubicBezTo>
                    <a:pt x="23143" y="32557"/>
                    <a:pt x="23330" y="32595"/>
                    <a:pt x="23511" y="32676"/>
                  </a:cubicBezTo>
                  <a:cubicBezTo>
                    <a:pt x="24091" y="32983"/>
                    <a:pt x="24296" y="33700"/>
                    <a:pt x="24023" y="34280"/>
                  </a:cubicBezTo>
                  <a:cubicBezTo>
                    <a:pt x="23812" y="34678"/>
                    <a:pt x="23424" y="34900"/>
                    <a:pt x="23002" y="34900"/>
                  </a:cubicBezTo>
                  <a:cubicBezTo>
                    <a:pt x="22810" y="34900"/>
                    <a:pt x="22611" y="34854"/>
                    <a:pt x="22419" y="34758"/>
                  </a:cubicBezTo>
                  <a:cubicBezTo>
                    <a:pt x="21873" y="34485"/>
                    <a:pt x="21634" y="33768"/>
                    <a:pt x="21907" y="33188"/>
                  </a:cubicBezTo>
                  <a:cubicBezTo>
                    <a:pt x="22124" y="32779"/>
                    <a:pt x="22527" y="32557"/>
                    <a:pt x="22961" y="32557"/>
                  </a:cubicBezTo>
                  <a:close/>
                  <a:moveTo>
                    <a:pt x="14168" y="32842"/>
                  </a:moveTo>
                  <a:cubicBezTo>
                    <a:pt x="14353" y="32842"/>
                    <a:pt x="14538" y="32888"/>
                    <a:pt x="14707" y="32983"/>
                  </a:cubicBezTo>
                  <a:cubicBezTo>
                    <a:pt x="15322" y="33290"/>
                    <a:pt x="15526" y="34007"/>
                    <a:pt x="15219" y="34553"/>
                  </a:cubicBezTo>
                  <a:cubicBezTo>
                    <a:pt x="15007" y="34977"/>
                    <a:pt x="14616" y="35206"/>
                    <a:pt x="14204" y="35206"/>
                  </a:cubicBezTo>
                  <a:cubicBezTo>
                    <a:pt x="14018" y="35206"/>
                    <a:pt x="13829" y="35160"/>
                    <a:pt x="13650" y="35065"/>
                  </a:cubicBezTo>
                  <a:cubicBezTo>
                    <a:pt x="13104" y="34826"/>
                    <a:pt x="12831" y="34109"/>
                    <a:pt x="13138" y="33495"/>
                  </a:cubicBezTo>
                  <a:cubicBezTo>
                    <a:pt x="13350" y="33071"/>
                    <a:pt x="13757" y="32842"/>
                    <a:pt x="14168" y="32842"/>
                  </a:cubicBezTo>
                  <a:close/>
                  <a:moveTo>
                    <a:pt x="45000" y="33224"/>
                  </a:moveTo>
                  <a:cubicBezTo>
                    <a:pt x="45182" y="33224"/>
                    <a:pt x="45372" y="33267"/>
                    <a:pt x="45554" y="33358"/>
                  </a:cubicBezTo>
                  <a:cubicBezTo>
                    <a:pt x="46100" y="33666"/>
                    <a:pt x="46373" y="34382"/>
                    <a:pt x="46066" y="34962"/>
                  </a:cubicBezTo>
                  <a:cubicBezTo>
                    <a:pt x="45855" y="35361"/>
                    <a:pt x="45451" y="35582"/>
                    <a:pt x="45042" y="35582"/>
                  </a:cubicBezTo>
                  <a:cubicBezTo>
                    <a:pt x="44855" y="35582"/>
                    <a:pt x="44668" y="35536"/>
                    <a:pt x="44497" y="35440"/>
                  </a:cubicBezTo>
                  <a:cubicBezTo>
                    <a:pt x="43882" y="35167"/>
                    <a:pt x="43678" y="34416"/>
                    <a:pt x="43985" y="33870"/>
                  </a:cubicBezTo>
                  <a:cubicBezTo>
                    <a:pt x="44176" y="33463"/>
                    <a:pt x="44570" y="33224"/>
                    <a:pt x="45000" y="33224"/>
                  </a:cubicBezTo>
                  <a:close/>
                  <a:moveTo>
                    <a:pt x="36223" y="33580"/>
                  </a:moveTo>
                  <a:cubicBezTo>
                    <a:pt x="36400" y="33580"/>
                    <a:pt x="36580" y="33619"/>
                    <a:pt x="36751" y="33700"/>
                  </a:cubicBezTo>
                  <a:cubicBezTo>
                    <a:pt x="37365" y="34007"/>
                    <a:pt x="37570" y="34723"/>
                    <a:pt x="37263" y="35304"/>
                  </a:cubicBezTo>
                  <a:cubicBezTo>
                    <a:pt x="37070" y="35712"/>
                    <a:pt x="36657" y="35935"/>
                    <a:pt x="36227" y="35935"/>
                  </a:cubicBezTo>
                  <a:cubicBezTo>
                    <a:pt x="36047" y="35935"/>
                    <a:pt x="35864" y="35896"/>
                    <a:pt x="35693" y="35815"/>
                  </a:cubicBezTo>
                  <a:cubicBezTo>
                    <a:pt x="35113" y="35508"/>
                    <a:pt x="34874" y="34758"/>
                    <a:pt x="35181" y="34212"/>
                  </a:cubicBezTo>
                  <a:cubicBezTo>
                    <a:pt x="35398" y="33803"/>
                    <a:pt x="35801" y="33580"/>
                    <a:pt x="36223" y="33580"/>
                  </a:cubicBezTo>
                  <a:close/>
                  <a:moveTo>
                    <a:pt x="27392" y="34760"/>
                  </a:moveTo>
                  <a:cubicBezTo>
                    <a:pt x="27575" y="34760"/>
                    <a:pt x="27764" y="34803"/>
                    <a:pt x="27947" y="34894"/>
                  </a:cubicBezTo>
                  <a:cubicBezTo>
                    <a:pt x="28527" y="35201"/>
                    <a:pt x="28732" y="35918"/>
                    <a:pt x="28459" y="36464"/>
                  </a:cubicBezTo>
                  <a:cubicBezTo>
                    <a:pt x="28247" y="36888"/>
                    <a:pt x="27856" y="37117"/>
                    <a:pt x="27432" y="37117"/>
                  </a:cubicBezTo>
                  <a:cubicBezTo>
                    <a:pt x="27242" y="37117"/>
                    <a:pt x="27045" y="37071"/>
                    <a:pt x="26855" y="36976"/>
                  </a:cubicBezTo>
                  <a:cubicBezTo>
                    <a:pt x="26309" y="36737"/>
                    <a:pt x="26104" y="36020"/>
                    <a:pt x="26343" y="35406"/>
                  </a:cubicBezTo>
                  <a:cubicBezTo>
                    <a:pt x="26559" y="34999"/>
                    <a:pt x="26960" y="34760"/>
                    <a:pt x="27392" y="34760"/>
                  </a:cubicBezTo>
                  <a:close/>
                  <a:moveTo>
                    <a:pt x="18665" y="35116"/>
                  </a:moveTo>
                  <a:cubicBezTo>
                    <a:pt x="18840" y="35116"/>
                    <a:pt x="19016" y="35155"/>
                    <a:pt x="19177" y="35235"/>
                  </a:cubicBezTo>
                  <a:cubicBezTo>
                    <a:pt x="19792" y="35542"/>
                    <a:pt x="19996" y="36259"/>
                    <a:pt x="19689" y="36839"/>
                  </a:cubicBezTo>
                  <a:cubicBezTo>
                    <a:pt x="19498" y="37221"/>
                    <a:pt x="19108" y="37452"/>
                    <a:pt x="18680" y="37452"/>
                  </a:cubicBezTo>
                  <a:cubicBezTo>
                    <a:pt x="18496" y="37452"/>
                    <a:pt x="18305" y="37409"/>
                    <a:pt x="18120" y="37317"/>
                  </a:cubicBezTo>
                  <a:cubicBezTo>
                    <a:pt x="17540" y="37078"/>
                    <a:pt x="17301" y="36361"/>
                    <a:pt x="17608" y="35747"/>
                  </a:cubicBezTo>
                  <a:cubicBezTo>
                    <a:pt x="17824" y="35338"/>
                    <a:pt x="18244" y="35116"/>
                    <a:pt x="18665" y="35116"/>
                  </a:cubicBezTo>
                  <a:close/>
                  <a:moveTo>
                    <a:pt x="40672" y="35844"/>
                  </a:moveTo>
                  <a:cubicBezTo>
                    <a:pt x="40864" y="35844"/>
                    <a:pt x="41063" y="35890"/>
                    <a:pt x="41255" y="35986"/>
                  </a:cubicBezTo>
                  <a:cubicBezTo>
                    <a:pt x="41801" y="36259"/>
                    <a:pt x="42006" y="37010"/>
                    <a:pt x="41767" y="37556"/>
                  </a:cubicBezTo>
                  <a:cubicBezTo>
                    <a:pt x="41551" y="37963"/>
                    <a:pt x="41117" y="38202"/>
                    <a:pt x="40688" y="38202"/>
                  </a:cubicBezTo>
                  <a:cubicBezTo>
                    <a:pt x="40506" y="38202"/>
                    <a:pt x="40326" y="38159"/>
                    <a:pt x="40163" y="38067"/>
                  </a:cubicBezTo>
                  <a:cubicBezTo>
                    <a:pt x="39583" y="37760"/>
                    <a:pt x="39378" y="37078"/>
                    <a:pt x="39651" y="36464"/>
                  </a:cubicBezTo>
                  <a:cubicBezTo>
                    <a:pt x="39862" y="36065"/>
                    <a:pt x="40250" y="35844"/>
                    <a:pt x="40672" y="35844"/>
                  </a:cubicBezTo>
                  <a:close/>
                  <a:moveTo>
                    <a:pt x="31841" y="37039"/>
                  </a:moveTo>
                  <a:cubicBezTo>
                    <a:pt x="32030" y="37039"/>
                    <a:pt x="32227" y="37085"/>
                    <a:pt x="32417" y="37180"/>
                  </a:cubicBezTo>
                  <a:cubicBezTo>
                    <a:pt x="32997" y="37453"/>
                    <a:pt x="33236" y="38170"/>
                    <a:pt x="32929" y="38750"/>
                  </a:cubicBezTo>
                  <a:cubicBezTo>
                    <a:pt x="32713" y="39157"/>
                    <a:pt x="32296" y="39396"/>
                    <a:pt x="31877" y="39396"/>
                  </a:cubicBezTo>
                  <a:cubicBezTo>
                    <a:pt x="31700" y="39396"/>
                    <a:pt x="31522" y="39353"/>
                    <a:pt x="31359" y="39262"/>
                  </a:cubicBezTo>
                  <a:cubicBezTo>
                    <a:pt x="30745" y="38955"/>
                    <a:pt x="30540" y="38238"/>
                    <a:pt x="30847" y="37692"/>
                  </a:cubicBezTo>
                  <a:cubicBezTo>
                    <a:pt x="31036" y="37268"/>
                    <a:pt x="31420" y="37039"/>
                    <a:pt x="31841" y="37039"/>
                  </a:cubicBezTo>
                  <a:close/>
                  <a:moveTo>
                    <a:pt x="23105" y="37380"/>
                  </a:moveTo>
                  <a:cubicBezTo>
                    <a:pt x="23295" y="37380"/>
                    <a:pt x="23492" y="37426"/>
                    <a:pt x="23682" y="37522"/>
                  </a:cubicBezTo>
                  <a:cubicBezTo>
                    <a:pt x="24228" y="37794"/>
                    <a:pt x="24432" y="38545"/>
                    <a:pt x="24194" y="39091"/>
                  </a:cubicBezTo>
                  <a:cubicBezTo>
                    <a:pt x="23978" y="39498"/>
                    <a:pt x="23577" y="39738"/>
                    <a:pt x="23145" y="39738"/>
                  </a:cubicBezTo>
                  <a:cubicBezTo>
                    <a:pt x="22962" y="39738"/>
                    <a:pt x="22773" y="39694"/>
                    <a:pt x="22590" y="39603"/>
                  </a:cubicBezTo>
                  <a:cubicBezTo>
                    <a:pt x="22010" y="39296"/>
                    <a:pt x="21805" y="38579"/>
                    <a:pt x="22078" y="38033"/>
                  </a:cubicBezTo>
                  <a:cubicBezTo>
                    <a:pt x="22290" y="37609"/>
                    <a:pt x="22681" y="37380"/>
                    <a:pt x="23105" y="37380"/>
                  </a:cubicBezTo>
                  <a:close/>
                  <a:moveTo>
                    <a:pt x="14268" y="38575"/>
                  </a:moveTo>
                  <a:cubicBezTo>
                    <a:pt x="14457" y="38575"/>
                    <a:pt x="14654" y="38621"/>
                    <a:pt x="14844" y="38716"/>
                  </a:cubicBezTo>
                  <a:cubicBezTo>
                    <a:pt x="15424" y="38989"/>
                    <a:pt x="15663" y="39740"/>
                    <a:pt x="15356" y="40285"/>
                  </a:cubicBezTo>
                  <a:cubicBezTo>
                    <a:pt x="15140" y="40693"/>
                    <a:pt x="14739" y="40932"/>
                    <a:pt x="14319" y="40932"/>
                  </a:cubicBezTo>
                  <a:cubicBezTo>
                    <a:pt x="14141" y="40932"/>
                    <a:pt x="13959" y="40889"/>
                    <a:pt x="13786" y="40797"/>
                  </a:cubicBezTo>
                  <a:cubicBezTo>
                    <a:pt x="13172" y="40490"/>
                    <a:pt x="12967" y="39774"/>
                    <a:pt x="13274" y="39228"/>
                  </a:cubicBezTo>
                  <a:cubicBezTo>
                    <a:pt x="13463" y="38804"/>
                    <a:pt x="13846" y="38575"/>
                    <a:pt x="14268" y="38575"/>
                  </a:cubicBezTo>
                  <a:close/>
                  <a:moveTo>
                    <a:pt x="27541" y="39633"/>
                  </a:moveTo>
                  <a:cubicBezTo>
                    <a:pt x="27731" y="39633"/>
                    <a:pt x="27927" y="39679"/>
                    <a:pt x="28118" y="39774"/>
                  </a:cubicBezTo>
                  <a:cubicBezTo>
                    <a:pt x="28698" y="40081"/>
                    <a:pt x="28902" y="40797"/>
                    <a:pt x="28629" y="41343"/>
                  </a:cubicBezTo>
                  <a:cubicBezTo>
                    <a:pt x="28417" y="41767"/>
                    <a:pt x="28027" y="41996"/>
                    <a:pt x="27603" y="41996"/>
                  </a:cubicBezTo>
                  <a:cubicBezTo>
                    <a:pt x="27413" y="41996"/>
                    <a:pt x="27216" y="41950"/>
                    <a:pt x="27026" y="41855"/>
                  </a:cubicBezTo>
                  <a:cubicBezTo>
                    <a:pt x="26446" y="41548"/>
                    <a:pt x="26207" y="40866"/>
                    <a:pt x="26514" y="40285"/>
                  </a:cubicBezTo>
                  <a:cubicBezTo>
                    <a:pt x="26726" y="39861"/>
                    <a:pt x="27117" y="39633"/>
                    <a:pt x="27541" y="39633"/>
                  </a:cubicBezTo>
                  <a:close/>
                  <a:moveTo>
                    <a:pt x="18760" y="40827"/>
                  </a:moveTo>
                  <a:cubicBezTo>
                    <a:pt x="18945" y="40827"/>
                    <a:pt x="19134" y="40873"/>
                    <a:pt x="19314" y="40968"/>
                  </a:cubicBezTo>
                  <a:cubicBezTo>
                    <a:pt x="19860" y="41275"/>
                    <a:pt x="20133" y="41992"/>
                    <a:pt x="19826" y="42538"/>
                  </a:cubicBezTo>
                  <a:cubicBezTo>
                    <a:pt x="19614" y="42962"/>
                    <a:pt x="19207" y="43191"/>
                    <a:pt x="18795" y="43191"/>
                  </a:cubicBezTo>
                  <a:cubicBezTo>
                    <a:pt x="18611" y="43191"/>
                    <a:pt x="18425" y="43145"/>
                    <a:pt x="18256" y="43049"/>
                  </a:cubicBezTo>
                  <a:cubicBezTo>
                    <a:pt x="17642" y="42742"/>
                    <a:pt x="17437" y="42060"/>
                    <a:pt x="17744" y="41480"/>
                  </a:cubicBezTo>
                  <a:cubicBezTo>
                    <a:pt x="17956" y="41056"/>
                    <a:pt x="18347" y="40827"/>
                    <a:pt x="18760" y="40827"/>
                  </a:cubicBezTo>
                  <a:close/>
                  <a:moveTo>
                    <a:pt x="13281" y="1"/>
                  </a:moveTo>
                  <a:cubicBezTo>
                    <a:pt x="12193" y="1"/>
                    <a:pt x="11110" y="135"/>
                    <a:pt x="10067" y="396"/>
                  </a:cubicBezTo>
                  <a:cubicBezTo>
                    <a:pt x="10067" y="498"/>
                    <a:pt x="10032" y="532"/>
                    <a:pt x="9964" y="600"/>
                  </a:cubicBezTo>
                  <a:cubicBezTo>
                    <a:pt x="9776" y="1024"/>
                    <a:pt x="9360" y="1253"/>
                    <a:pt x="8940" y="1253"/>
                  </a:cubicBezTo>
                  <a:cubicBezTo>
                    <a:pt x="8752" y="1253"/>
                    <a:pt x="8564" y="1207"/>
                    <a:pt x="8395" y="1112"/>
                  </a:cubicBezTo>
                  <a:cubicBezTo>
                    <a:pt x="8326" y="1078"/>
                    <a:pt x="8258" y="1044"/>
                    <a:pt x="8224" y="1010"/>
                  </a:cubicBezTo>
                  <a:cubicBezTo>
                    <a:pt x="7200" y="1419"/>
                    <a:pt x="6279" y="1931"/>
                    <a:pt x="5358" y="2614"/>
                  </a:cubicBezTo>
                  <a:cubicBezTo>
                    <a:pt x="5801" y="2955"/>
                    <a:pt x="5938" y="3569"/>
                    <a:pt x="5665" y="4081"/>
                  </a:cubicBezTo>
                  <a:cubicBezTo>
                    <a:pt x="5448" y="4490"/>
                    <a:pt x="5045" y="4712"/>
                    <a:pt x="4623" y="4712"/>
                  </a:cubicBezTo>
                  <a:cubicBezTo>
                    <a:pt x="4446" y="4712"/>
                    <a:pt x="4266" y="4673"/>
                    <a:pt x="4095" y="4593"/>
                  </a:cubicBezTo>
                  <a:cubicBezTo>
                    <a:pt x="3890" y="4490"/>
                    <a:pt x="3754" y="4320"/>
                    <a:pt x="3617" y="4149"/>
                  </a:cubicBezTo>
                  <a:cubicBezTo>
                    <a:pt x="1775" y="6060"/>
                    <a:pt x="751" y="8244"/>
                    <a:pt x="307" y="10632"/>
                  </a:cubicBezTo>
                  <a:cubicBezTo>
                    <a:pt x="512" y="10632"/>
                    <a:pt x="717" y="10632"/>
                    <a:pt x="922" y="10769"/>
                  </a:cubicBezTo>
                  <a:cubicBezTo>
                    <a:pt x="1536" y="11076"/>
                    <a:pt x="1741" y="11759"/>
                    <a:pt x="1433" y="12339"/>
                  </a:cubicBezTo>
                  <a:cubicBezTo>
                    <a:pt x="1243" y="12747"/>
                    <a:pt x="813" y="13004"/>
                    <a:pt x="370" y="13004"/>
                  </a:cubicBezTo>
                  <a:cubicBezTo>
                    <a:pt x="257" y="13004"/>
                    <a:pt x="145" y="12987"/>
                    <a:pt x="34" y="12953"/>
                  </a:cubicBezTo>
                  <a:lnTo>
                    <a:pt x="34" y="12953"/>
                  </a:lnTo>
                  <a:cubicBezTo>
                    <a:pt x="0" y="13806"/>
                    <a:pt x="34" y="14693"/>
                    <a:pt x="137" y="15580"/>
                  </a:cubicBezTo>
                  <a:cubicBezTo>
                    <a:pt x="266" y="15516"/>
                    <a:pt x="410" y="15482"/>
                    <a:pt x="562" y="15482"/>
                  </a:cubicBezTo>
                  <a:cubicBezTo>
                    <a:pt x="732" y="15482"/>
                    <a:pt x="912" y="15524"/>
                    <a:pt x="1092" y="15614"/>
                  </a:cubicBezTo>
                  <a:cubicBezTo>
                    <a:pt x="1706" y="15922"/>
                    <a:pt x="1911" y="16638"/>
                    <a:pt x="1604" y="17218"/>
                  </a:cubicBezTo>
                  <a:cubicBezTo>
                    <a:pt x="1421" y="17585"/>
                    <a:pt x="1017" y="17843"/>
                    <a:pt x="616" y="17843"/>
                  </a:cubicBezTo>
                  <a:cubicBezTo>
                    <a:pt x="570" y="17843"/>
                    <a:pt x="524" y="17840"/>
                    <a:pt x="478" y="17832"/>
                  </a:cubicBezTo>
                  <a:lnTo>
                    <a:pt x="478" y="17832"/>
                  </a:lnTo>
                  <a:cubicBezTo>
                    <a:pt x="683" y="19027"/>
                    <a:pt x="990" y="20221"/>
                    <a:pt x="1365" y="21415"/>
                  </a:cubicBezTo>
                  <a:cubicBezTo>
                    <a:pt x="1775" y="21723"/>
                    <a:pt x="1945" y="22268"/>
                    <a:pt x="1775" y="22746"/>
                  </a:cubicBezTo>
                  <a:cubicBezTo>
                    <a:pt x="2525" y="24794"/>
                    <a:pt x="3413" y="26807"/>
                    <a:pt x="4402" y="28718"/>
                  </a:cubicBezTo>
                  <a:cubicBezTo>
                    <a:pt x="4635" y="28461"/>
                    <a:pt x="4980" y="28300"/>
                    <a:pt x="5327" y="28300"/>
                  </a:cubicBezTo>
                  <a:cubicBezTo>
                    <a:pt x="5488" y="28300"/>
                    <a:pt x="5650" y="28335"/>
                    <a:pt x="5801" y="28411"/>
                  </a:cubicBezTo>
                  <a:cubicBezTo>
                    <a:pt x="6381" y="28718"/>
                    <a:pt x="6620" y="29434"/>
                    <a:pt x="6313" y="30014"/>
                  </a:cubicBezTo>
                  <a:cubicBezTo>
                    <a:pt x="6142" y="30390"/>
                    <a:pt x="5767" y="30595"/>
                    <a:pt x="5358" y="30629"/>
                  </a:cubicBezTo>
                  <a:cubicBezTo>
                    <a:pt x="6552" y="32813"/>
                    <a:pt x="7814" y="34826"/>
                    <a:pt x="9009" y="36600"/>
                  </a:cubicBezTo>
                  <a:cubicBezTo>
                    <a:pt x="9222" y="36387"/>
                    <a:pt x="9515" y="36280"/>
                    <a:pt x="9822" y="36280"/>
                  </a:cubicBezTo>
                  <a:cubicBezTo>
                    <a:pt x="10006" y="36280"/>
                    <a:pt x="10195" y="36319"/>
                    <a:pt x="10374" y="36395"/>
                  </a:cubicBezTo>
                  <a:cubicBezTo>
                    <a:pt x="10954" y="36703"/>
                    <a:pt x="11159" y="37419"/>
                    <a:pt x="10886" y="37965"/>
                  </a:cubicBezTo>
                  <a:cubicBezTo>
                    <a:pt x="10749" y="38238"/>
                    <a:pt x="10544" y="38409"/>
                    <a:pt x="10305" y="38545"/>
                  </a:cubicBezTo>
                  <a:cubicBezTo>
                    <a:pt x="12353" y="41377"/>
                    <a:pt x="13854" y="43186"/>
                    <a:pt x="13854" y="43186"/>
                  </a:cubicBezTo>
                  <a:cubicBezTo>
                    <a:pt x="13854" y="43186"/>
                    <a:pt x="15507" y="43292"/>
                    <a:pt x="18116" y="43292"/>
                  </a:cubicBezTo>
                  <a:cubicBezTo>
                    <a:pt x="19420" y="43292"/>
                    <a:pt x="20963" y="43266"/>
                    <a:pt x="22658" y="43186"/>
                  </a:cubicBezTo>
                  <a:cubicBezTo>
                    <a:pt x="22802" y="43096"/>
                    <a:pt x="22965" y="43053"/>
                    <a:pt x="23137" y="43053"/>
                  </a:cubicBezTo>
                  <a:cubicBezTo>
                    <a:pt x="23291" y="43053"/>
                    <a:pt x="23452" y="43087"/>
                    <a:pt x="23613" y="43152"/>
                  </a:cubicBezTo>
                  <a:cubicBezTo>
                    <a:pt x="25934" y="43015"/>
                    <a:pt x="28493" y="42742"/>
                    <a:pt x="31052" y="42333"/>
                  </a:cubicBezTo>
                  <a:cubicBezTo>
                    <a:pt x="31281" y="42035"/>
                    <a:pt x="31618" y="41860"/>
                    <a:pt x="31970" y="41860"/>
                  </a:cubicBezTo>
                  <a:cubicBezTo>
                    <a:pt x="32142" y="41860"/>
                    <a:pt x="32317" y="41902"/>
                    <a:pt x="32485" y="41992"/>
                  </a:cubicBezTo>
                  <a:cubicBezTo>
                    <a:pt x="32554" y="41992"/>
                    <a:pt x="32554" y="42026"/>
                    <a:pt x="32588" y="42026"/>
                  </a:cubicBezTo>
                  <a:cubicBezTo>
                    <a:pt x="33577" y="41855"/>
                    <a:pt x="34601" y="41616"/>
                    <a:pt x="35556" y="41343"/>
                  </a:cubicBezTo>
                  <a:cubicBezTo>
                    <a:pt x="35147" y="41002"/>
                    <a:pt x="34976" y="40422"/>
                    <a:pt x="35215" y="39910"/>
                  </a:cubicBezTo>
                  <a:cubicBezTo>
                    <a:pt x="35427" y="39486"/>
                    <a:pt x="35818" y="39257"/>
                    <a:pt x="36242" y="39257"/>
                  </a:cubicBezTo>
                  <a:cubicBezTo>
                    <a:pt x="36432" y="39257"/>
                    <a:pt x="36629" y="39303"/>
                    <a:pt x="36819" y="39398"/>
                  </a:cubicBezTo>
                  <a:cubicBezTo>
                    <a:pt x="37365" y="39671"/>
                    <a:pt x="37570" y="40320"/>
                    <a:pt x="37365" y="40866"/>
                  </a:cubicBezTo>
                  <a:cubicBezTo>
                    <a:pt x="42921" y="39201"/>
                    <a:pt x="47938" y="36423"/>
                    <a:pt x="50242" y="31796"/>
                  </a:cubicBezTo>
                  <a:lnTo>
                    <a:pt x="50242" y="31796"/>
                  </a:lnTo>
                  <a:cubicBezTo>
                    <a:pt x="50035" y="32038"/>
                    <a:pt x="49735" y="32170"/>
                    <a:pt x="49413" y="32170"/>
                  </a:cubicBezTo>
                  <a:cubicBezTo>
                    <a:pt x="49222" y="32170"/>
                    <a:pt x="49023" y="32124"/>
                    <a:pt x="48830" y="32028"/>
                  </a:cubicBezTo>
                  <a:cubicBezTo>
                    <a:pt x="48250" y="31755"/>
                    <a:pt x="48011" y="31072"/>
                    <a:pt x="48318" y="30458"/>
                  </a:cubicBezTo>
                  <a:cubicBezTo>
                    <a:pt x="48534" y="30051"/>
                    <a:pt x="48935" y="29812"/>
                    <a:pt x="49355" y="29812"/>
                  </a:cubicBezTo>
                  <a:cubicBezTo>
                    <a:pt x="49533" y="29812"/>
                    <a:pt x="49715" y="29855"/>
                    <a:pt x="49888" y="29946"/>
                  </a:cubicBezTo>
                  <a:cubicBezTo>
                    <a:pt x="50379" y="30177"/>
                    <a:pt x="50601" y="30726"/>
                    <a:pt x="50492" y="31261"/>
                  </a:cubicBezTo>
                  <a:lnTo>
                    <a:pt x="50492" y="31261"/>
                  </a:lnTo>
                  <a:cubicBezTo>
                    <a:pt x="51110" y="29855"/>
                    <a:pt x="51485" y="28285"/>
                    <a:pt x="51560" y="26534"/>
                  </a:cubicBezTo>
                  <a:cubicBezTo>
                    <a:pt x="51833" y="21893"/>
                    <a:pt x="49513" y="17286"/>
                    <a:pt x="45520" y="14830"/>
                  </a:cubicBezTo>
                  <a:cubicBezTo>
                    <a:pt x="43395" y="13502"/>
                    <a:pt x="41288" y="12977"/>
                    <a:pt x="39270" y="12977"/>
                  </a:cubicBezTo>
                  <a:cubicBezTo>
                    <a:pt x="38436" y="12977"/>
                    <a:pt x="37617" y="13066"/>
                    <a:pt x="36819" y="13226"/>
                  </a:cubicBezTo>
                  <a:cubicBezTo>
                    <a:pt x="36921" y="13533"/>
                    <a:pt x="36921" y="13874"/>
                    <a:pt x="36751" y="14215"/>
                  </a:cubicBezTo>
                  <a:cubicBezTo>
                    <a:pt x="36562" y="14639"/>
                    <a:pt x="36146" y="14868"/>
                    <a:pt x="35727" y="14868"/>
                  </a:cubicBezTo>
                  <a:cubicBezTo>
                    <a:pt x="35539" y="14868"/>
                    <a:pt x="35350" y="14822"/>
                    <a:pt x="35181" y="14727"/>
                  </a:cubicBezTo>
                  <a:cubicBezTo>
                    <a:pt x="34840" y="14557"/>
                    <a:pt x="34635" y="14250"/>
                    <a:pt x="34533" y="13874"/>
                  </a:cubicBezTo>
                  <a:cubicBezTo>
                    <a:pt x="31462" y="15034"/>
                    <a:pt x="28868" y="17082"/>
                    <a:pt x="27265" y="18583"/>
                  </a:cubicBezTo>
                  <a:cubicBezTo>
                    <a:pt x="27333" y="18583"/>
                    <a:pt x="27469" y="18617"/>
                    <a:pt x="27538" y="18651"/>
                  </a:cubicBezTo>
                  <a:cubicBezTo>
                    <a:pt x="28152" y="18959"/>
                    <a:pt x="28357" y="19675"/>
                    <a:pt x="28049" y="20221"/>
                  </a:cubicBezTo>
                  <a:cubicBezTo>
                    <a:pt x="27858" y="20628"/>
                    <a:pt x="27431" y="20867"/>
                    <a:pt x="27004" y="20867"/>
                  </a:cubicBezTo>
                  <a:cubicBezTo>
                    <a:pt x="26823" y="20867"/>
                    <a:pt x="26642" y="20824"/>
                    <a:pt x="26480" y="20733"/>
                  </a:cubicBezTo>
                  <a:cubicBezTo>
                    <a:pt x="26139" y="20562"/>
                    <a:pt x="25934" y="20289"/>
                    <a:pt x="25831" y="19880"/>
                  </a:cubicBezTo>
                  <a:cubicBezTo>
                    <a:pt x="25558" y="20187"/>
                    <a:pt x="25388" y="20392"/>
                    <a:pt x="25388" y="20392"/>
                  </a:cubicBezTo>
                  <a:cubicBezTo>
                    <a:pt x="25388" y="20392"/>
                    <a:pt x="25900" y="18413"/>
                    <a:pt x="25968" y="15614"/>
                  </a:cubicBezTo>
                  <a:cubicBezTo>
                    <a:pt x="25661" y="15273"/>
                    <a:pt x="25593" y="14761"/>
                    <a:pt x="25797" y="14318"/>
                  </a:cubicBezTo>
                  <a:cubicBezTo>
                    <a:pt x="25831" y="14215"/>
                    <a:pt x="25934" y="14147"/>
                    <a:pt x="25968" y="14045"/>
                  </a:cubicBezTo>
                  <a:cubicBezTo>
                    <a:pt x="25831" y="9404"/>
                    <a:pt x="24296" y="3433"/>
                    <a:pt x="18051" y="907"/>
                  </a:cubicBezTo>
                  <a:cubicBezTo>
                    <a:pt x="16522" y="296"/>
                    <a:pt x="14896" y="1"/>
                    <a:pt x="1328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" name="Google Shape;220;p8"/>
          <p:cNvGrpSpPr/>
          <p:nvPr/>
        </p:nvGrpSpPr>
        <p:grpSpPr>
          <a:xfrm rot="-319478">
            <a:off x="-590741" y="861318"/>
            <a:ext cx="1546673" cy="1083366"/>
            <a:chOff x="3059275" y="821125"/>
            <a:chExt cx="1546650" cy="1083350"/>
          </a:xfrm>
        </p:grpSpPr>
        <p:sp>
          <p:nvSpPr>
            <p:cNvPr id="221" name="Google Shape;221;p8"/>
            <p:cNvSpPr/>
            <p:nvPr/>
          </p:nvSpPr>
          <p:spPr>
            <a:xfrm>
              <a:off x="3059275" y="821400"/>
              <a:ext cx="1546650" cy="1083075"/>
            </a:xfrm>
            <a:custGeom>
              <a:avLst/>
              <a:gdLst/>
              <a:ahLst/>
              <a:cxnLst/>
              <a:rect l="l" t="t" r="r" b="b"/>
              <a:pathLst>
                <a:path w="61866" h="43323" extrusionOk="0">
                  <a:moveTo>
                    <a:pt x="23445" y="0"/>
                  </a:moveTo>
                  <a:cubicBezTo>
                    <a:pt x="20439" y="0"/>
                    <a:pt x="17431" y="1029"/>
                    <a:pt x="15049" y="2944"/>
                  </a:cubicBezTo>
                  <a:cubicBezTo>
                    <a:pt x="0" y="15023"/>
                    <a:pt x="23886" y="43209"/>
                    <a:pt x="23886" y="43209"/>
                  </a:cubicBezTo>
                  <a:cubicBezTo>
                    <a:pt x="23886" y="43209"/>
                    <a:pt x="25525" y="43323"/>
                    <a:pt x="28120" y="43323"/>
                  </a:cubicBezTo>
                  <a:cubicBezTo>
                    <a:pt x="37842" y="43323"/>
                    <a:pt x="60987" y="41728"/>
                    <a:pt x="61660" y="26591"/>
                  </a:cubicBezTo>
                  <a:cubicBezTo>
                    <a:pt x="61865" y="21882"/>
                    <a:pt x="59511" y="17275"/>
                    <a:pt x="55552" y="14819"/>
                  </a:cubicBezTo>
                  <a:cubicBezTo>
                    <a:pt x="53417" y="13493"/>
                    <a:pt x="51294" y="12969"/>
                    <a:pt x="49272" y="12969"/>
                  </a:cubicBezTo>
                  <a:cubicBezTo>
                    <a:pt x="41664" y="12969"/>
                    <a:pt x="35488" y="20381"/>
                    <a:pt x="35488" y="20381"/>
                  </a:cubicBezTo>
                  <a:cubicBezTo>
                    <a:pt x="35488" y="20381"/>
                    <a:pt x="39242" y="5332"/>
                    <a:pt x="28152" y="896"/>
                  </a:cubicBezTo>
                  <a:cubicBezTo>
                    <a:pt x="26646" y="292"/>
                    <a:pt x="25046" y="0"/>
                    <a:pt x="234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3309225" y="821125"/>
              <a:ext cx="1295850" cy="1082325"/>
            </a:xfrm>
            <a:custGeom>
              <a:avLst/>
              <a:gdLst/>
              <a:ahLst/>
              <a:cxnLst/>
              <a:rect l="l" t="t" r="r" b="b"/>
              <a:pathLst>
                <a:path w="51834" h="43293" extrusionOk="0">
                  <a:moveTo>
                    <a:pt x="13415" y="1210"/>
                  </a:moveTo>
                  <a:cubicBezTo>
                    <a:pt x="13604" y="1210"/>
                    <a:pt x="13801" y="1256"/>
                    <a:pt x="13991" y="1351"/>
                  </a:cubicBezTo>
                  <a:cubicBezTo>
                    <a:pt x="14571" y="1624"/>
                    <a:pt x="14810" y="2375"/>
                    <a:pt x="14503" y="2921"/>
                  </a:cubicBezTo>
                  <a:cubicBezTo>
                    <a:pt x="14287" y="3328"/>
                    <a:pt x="13886" y="3567"/>
                    <a:pt x="13466" y="3567"/>
                  </a:cubicBezTo>
                  <a:cubicBezTo>
                    <a:pt x="13288" y="3567"/>
                    <a:pt x="13106" y="3524"/>
                    <a:pt x="12933" y="3433"/>
                  </a:cubicBezTo>
                  <a:cubicBezTo>
                    <a:pt x="12319" y="3125"/>
                    <a:pt x="12114" y="2409"/>
                    <a:pt x="12421" y="1863"/>
                  </a:cubicBezTo>
                  <a:cubicBezTo>
                    <a:pt x="12610" y="1439"/>
                    <a:pt x="12993" y="1210"/>
                    <a:pt x="13415" y="1210"/>
                  </a:cubicBezTo>
                  <a:close/>
                  <a:moveTo>
                    <a:pt x="17881" y="3462"/>
                  </a:moveTo>
                  <a:cubicBezTo>
                    <a:pt x="18069" y="3462"/>
                    <a:pt x="18258" y="3508"/>
                    <a:pt x="18427" y="3603"/>
                  </a:cubicBezTo>
                  <a:cubicBezTo>
                    <a:pt x="19007" y="3910"/>
                    <a:pt x="19246" y="4627"/>
                    <a:pt x="18939" y="5173"/>
                  </a:cubicBezTo>
                  <a:cubicBezTo>
                    <a:pt x="18727" y="5597"/>
                    <a:pt x="18336" y="5826"/>
                    <a:pt x="17923" y="5826"/>
                  </a:cubicBezTo>
                  <a:cubicBezTo>
                    <a:pt x="17738" y="5826"/>
                    <a:pt x="17549" y="5780"/>
                    <a:pt x="17369" y="5685"/>
                  </a:cubicBezTo>
                  <a:cubicBezTo>
                    <a:pt x="16789" y="5378"/>
                    <a:pt x="16550" y="4661"/>
                    <a:pt x="16857" y="4115"/>
                  </a:cubicBezTo>
                  <a:cubicBezTo>
                    <a:pt x="17046" y="3691"/>
                    <a:pt x="17462" y="3462"/>
                    <a:pt x="17881" y="3462"/>
                  </a:cubicBezTo>
                  <a:close/>
                  <a:moveTo>
                    <a:pt x="9084" y="4656"/>
                  </a:moveTo>
                  <a:cubicBezTo>
                    <a:pt x="9269" y="4656"/>
                    <a:pt x="9454" y="4702"/>
                    <a:pt x="9623" y="4797"/>
                  </a:cubicBezTo>
                  <a:cubicBezTo>
                    <a:pt x="10203" y="5070"/>
                    <a:pt x="10442" y="5821"/>
                    <a:pt x="10135" y="6367"/>
                  </a:cubicBezTo>
                  <a:cubicBezTo>
                    <a:pt x="9946" y="6791"/>
                    <a:pt x="9563" y="7020"/>
                    <a:pt x="9141" y="7020"/>
                  </a:cubicBezTo>
                  <a:cubicBezTo>
                    <a:pt x="8952" y="7020"/>
                    <a:pt x="8755" y="6974"/>
                    <a:pt x="8565" y="6879"/>
                  </a:cubicBezTo>
                  <a:cubicBezTo>
                    <a:pt x="7985" y="6572"/>
                    <a:pt x="7746" y="5855"/>
                    <a:pt x="8053" y="5309"/>
                  </a:cubicBezTo>
                  <a:cubicBezTo>
                    <a:pt x="8265" y="4885"/>
                    <a:pt x="8673" y="4656"/>
                    <a:pt x="9084" y="4656"/>
                  </a:cubicBezTo>
                  <a:close/>
                  <a:moveTo>
                    <a:pt x="22358" y="5714"/>
                  </a:moveTo>
                  <a:cubicBezTo>
                    <a:pt x="22542" y="5714"/>
                    <a:pt x="22728" y="5760"/>
                    <a:pt x="22897" y="5855"/>
                  </a:cubicBezTo>
                  <a:cubicBezTo>
                    <a:pt x="23511" y="6162"/>
                    <a:pt x="23716" y="6879"/>
                    <a:pt x="23409" y="7425"/>
                  </a:cubicBezTo>
                  <a:cubicBezTo>
                    <a:pt x="23197" y="7849"/>
                    <a:pt x="22806" y="8078"/>
                    <a:pt x="22393" y="8078"/>
                  </a:cubicBezTo>
                  <a:cubicBezTo>
                    <a:pt x="22208" y="8078"/>
                    <a:pt x="22019" y="8032"/>
                    <a:pt x="21839" y="7937"/>
                  </a:cubicBezTo>
                  <a:cubicBezTo>
                    <a:pt x="21225" y="7630"/>
                    <a:pt x="21020" y="6913"/>
                    <a:pt x="21327" y="6367"/>
                  </a:cubicBezTo>
                  <a:cubicBezTo>
                    <a:pt x="21539" y="5943"/>
                    <a:pt x="21946" y="5714"/>
                    <a:pt x="22358" y="5714"/>
                  </a:cubicBezTo>
                  <a:close/>
                  <a:moveTo>
                    <a:pt x="13541" y="6915"/>
                  </a:moveTo>
                  <a:cubicBezTo>
                    <a:pt x="13719" y="6915"/>
                    <a:pt x="13896" y="6958"/>
                    <a:pt x="14059" y="7050"/>
                  </a:cubicBezTo>
                  <a:cubicBezTo>
                    <a:pt x="14639" y="7357"/>
                    <a:pt x="14878" y="8073"/>
                    <a:pt x="14571" y="8619"/>
                  </a:cubicBezTo>
                  <a:cubicBezTo>
                    <a:pt x="14382" y="9043"/>
                    <a:pt x="13999" y="9272"/>
                    <a:pt x="13577" y="9272"/>
                  </a:cubicBezTo>
                  <a:cubicBezTo>
                    <a:pt x="13388" y="9272"/>
                    <a:pt x="13191" y="9226"/>
                    <a:pt x="13001" y="9131"/>
                  </a:cubicBezTo>
                  <a:cubicBezTo>
                    <a:pt x="12455" y="8858"/>
                    <a:pt x="12182" y="8107"/>
                    <a:pt x="12489" y="7561"/>
                  </a:cubicBezTo>
                  <a:cubicBezTo>
                    <a:pt x="12705" y="7154"/>
                    <a:pt x="13122" y="6915"/>
                    <a:pt x="13541" y="6915"/>
                  </a:cubicBezTo>
                  <a:close/>
                  <a:moveTo>
                    <a:pt x="4806" y="7256"/>
                  </a:moveTo>
                  <a:cubicBezTo>
                    <a:pt x="4983" y="7256"/>
                    <a:pt x="5161" y="7299"/>
                    <a:pt x="5324" y="7391"/>
                  </a:cubicBezTo>
                  <a:cubicBezTo>
                    <a:pt x="5938" y="7698"/>
                    <a:pt x="6142" y="8414"/>
                    <a:pt x="5835" y="8960"/>
                  </a:cubicBezTo>
                  <a:cubicBezTo>
                    <a:pt x="5620" y="9368"/>
                    <a:pt x="5219" y="9607"/>
                    <a:pt x="4799" y="9607"/>
                  </a:cubicBezTo>
                  <a:cubicBezTo>
                    <a:pt x="4620" y="9607"/>
                    <a:pt x="4439" y="9564"/>
                    <a:pt x="4266" y="9472"/>
                  </a:cubicBezTo>
                  <a:cubicBezTo>
                    <a:pt x="3651" y="9199"/>
                    <a:pt x="3447" y="8449"/>
                    <a:pt x="3754" y="7903"/>
                  </a:cubicBezTo>
                  <a:cubicBezTo>
                    <a:pt x="3969" y="7495"/>
                    <a:pt x="4387" y="7256"/>
                    <a:pt x="4806" y="7256"/>
                  </a:cubicBezTo>
                  <a:close/>
                  <a:moveTo>
                    <a:pt x="18013" y="9182"/>
                  </a:moveTo>
                  <a:cubicBezTo>
                    <a:pt x="18195" y="9182"/>
                    <a:pt x="18382" y="9221"/>
                    <a:pt x="18563" y="9302"/>
                  </a:cubicBezTo>
                  <a:cubicBezTo>
                    <a:pt x="19143" y="9609"/>
                    <a:pt x="19348" y="10325"/>
                    <a:pt x="19075" y="10905"/>
                  </a:cubicBezTo>
                  <a:cubicBezTo>
                    <a:pt x="18855" y="11297"/>
                    <a:pt x="18441" y="11531"/>
                    <a:pt x="17998" y="11531"/>
                  </a:cubicBezTo>
                  <a:cubicBezTo>
                    <a:pt x="17824" y="11531"/>
                    <a:pt x="17645" y="11494"/>
                    <a:pt x="17471" y="11417"/>
                  </a:cubicBezTo>
                  <a:cubicBezTo>
                    <a:pt x="16891" y="11110"/>
                    <a:pt x="16686" y="10394"/>
                    <a:pt x="16959" y="9814"/>
                  </a:cubicBezTo>
                  <a:cubicBezTo>
                    <a:pt x="17176" y="9405"/>
                    <a:pt x="17579" y="9182"/>
                    <a:pt x="18013" y="9182"/>
                  </a:cubicBezTo>
                  <a:close/>
                  <a:moveTo>
                    <a:pt x="9242" y="9474"/>
                  </a:moveTo>
                  <a:cubicBezTo>
                    <a:pt x="9419" y="9474"/>
                    <a:pt x="9597" y="9517"/>
                    <a:pt x="9759" y="9609"/>
                  </a:cubicBezTo>
                  <a:cubicBezTo>
                    <a:pt x="10305" y="9916"/>
                    <a:pt x="10578" y="10632"/>
                    <a:pt x="10271" y="11178"/>
                  </a:cubicBezTo>
                  <a:cubicBezTo>
                    <a:pt x="10059" y="11603"/>
                    <a:pt x="9668" y="11831"/>
                    <a:pt x="9256" y="11831"/>
                  </a:cubicBezTo>
                  <a:cubicBezTo>
                    <a:pt x="9071" y="11831"/>
                    <a:pt x="8881" y="11785"/>
                    <a:pt x="8702" y="11690"/>
                  </a:cubicBezTo>
                  <a:cubicBezTo>
                    <a:pt x="8156" y="11451"/>
                    <a:pt x="7883" y="10735"/>
                    <a:pt x="8190" y="10121"/>
                  </a:cubicBezTo>
                  <a:cubicBezTo>
                    <a:pt x="8405" y="9713"/>
                    <a:pt x="8823" y="9474"/>
                    <a:pt x="9242" y="9474"/>
                  </a:cubicBezTo>
                  <a:close/>
                  <a:moveTo>
                    <a:pt x="22449" y="11400"/>
                  </a:moveTo>
                  <a:cubicBezTo>
                    <a:pt x="22631" y="11400"/>
                    <a:pt x="22818" y="11439"/>
                    <a:pt x="22999" y="11520"/>
                  </a:cubicBezTo>
                  <a:cubicBezTo>
                    <a:pt x="23579" y="11827"/>
                    <a:pt x="23784" y="12543"/>
                    <a:pt x="23511" y="13123"/>
                  </a:cubicBezTo>
                  <a:cubicBezTo>
                    <a:pt x="23295" y="13532"/>
                    <a:pt x="22892" y="13755"/>
                    <a:pt x="22457" y="13755"/>
                  </a:cubicBezTo>
                  <a:cubicBezTo>
                    <a:pt x="22276" y="13755"/>
                    <a:pt x="22088" y="13716"/>
                    <a:pt x="21907" y="13635"/>
                  </a:cubicBezTo>
                  <a:cubicBezTo>
                    <a:pt x="21361" y="13362"/>
                    <a:pt x="21122" y="12646"/>
                    <a:pt x="21395" y="12032"/>
                  </a:cubicBezTo>
                  <a:cubicBezTo>
                    <a:pt x="21612" y="11623"/>
                    <a:pt x="22015" y="11400"/>
                    <a:pt x="22449" y="11400"/>
                  </a:cubicBezTo>
                  <a:close/>
                  <a:moveTo>
                    <a:pt x="13717" y="11741"/>
                  </a:moveTo>
                  <a:cubicBezTo>
                    <a:pt x="13893" y="11741"/>
                    <a:pt x="14069" y="11780"/>
                    <a:pt x="14230" y="11861"/>
                  </a:cubicBezTo>
                  <a:cubicBezTo>
                    <a:pt x="14844" y="12168"/>
                    <a:pt x="15049" y="12885"/>
                    <a:pt x="14741" y="13465"/>
                  </a:cubicBezTo>
                  <a:cubicBezTo>
                    <a:pt x="14546" y="13856"/>
                    <a:pt x="14139" y="14090"/>
                    <a:pt x="13698" y="14090"/>
                  </a:cubicBezTo>
                  <a:cubicBezTo>
                    <a:pt x="13524" y="14090"/>
                    <a:pt x="13345" y="14054"/>
                    <a:pt x="13172" y="13977"/>
                  </a:cubicBezTo>
                  <a:cubicBezTo>
                    <a:pt x="12592" y="13704"/>
                    <a:pt x="12353" y="12987"/>
                    <a:pt x="12660" y="12373"/>
                  </a:cubicBezTo>
                  <a:cubicBezTo>
                    <a:pt x="12876" y="11964"/>
                    <a:pt x="13296" y="11741"/>
                    <a:pt x="13717" y="11741"/>
                  </a:cubicBezTo>
                  <a:close/>
                  <a:moveTo>
                    <a:pt x="4876" y="12936"/>
                  </a:moveTo>
                  <a:cubicBezTo>
                    <a:pt x="5058" y="12936"/>
                    <a:pt x="5245" y="12975"/>
                    <a:pt x="5426" y="13055"/>
                  </a:cubicBezTo>
                  <a:cubicBezTo>
                    <a:pt x="6006" y="13362"/>
                    <a:pt x="6211" y="14079"/>
                    <a:pt x="5938" y="14659"/>
                  </a:cubicBezTo>
                  <a:cubicBezTo>
                    <a:pt x="5742" y="15075"/>
                    <a:pt x="5319" y="15333"/>
                    <a:pt x="4894" y="15333"/>
                  </a:cubicBezTo>
                  <a:cubicBezTo>
                    <a:pt x="4726" y="15333"/>
                    <a:pt x="4557" y="15292"/>
                    <a:pt x="4402" y="15205"/>
                  </a:cubicBezTo>
                  <a:cubicBezTo>
                    <a:pt x="3788" y="14898"/>
                    <a:pt x="3549" y="14181"/>
                    <a:pt x="3822" y="13567"/>
                  </a:cubicBezTo>
                  <a:cubicBezTo>
                    <a:pt x="4039" y="13158"/>
                    <a:pt x="4442" y="12936"/>
                    <a:pt x="4876" y="12936"/>
                  </a:cubicBezTo>
                  <a:close/>
                  <a:moveTo>
                    <a:pt x="18112" y="14006"/>
                  </a:moveTo>
                  <a:cubicBezTo>
                    <a:pt x="18297" y="14006"/>
                    <a:pt x="18486" y="14052"/>
                    <a:pt x="18666" y="14147"/>
                  </a:cubicBezTo>
                  <a:cubicBezTo>
                    <a:pt x="19280" y="14420"/>
                    <a:pt x="19485" y="15171"/>
                    <a:pt x="19177" y="15717"/>
                  </a:cubicBezTo>
                  <a:cubicBezTo>
                    <a:pt x="18983" y="16106"/>
                    <a:pt x="18579" y="16357"/>
                    <a:pt x="18141" y="16357"/>
                  </a:cubicBezTo>
                  <a:cubicBezTo>
                    <a:pt x="17965" y="16357"/>
                    <a:pt x="17784" y="16317"/>
                    <a:pt x="17608" y="16229"/>
                  </a:cubicBezTo>
                  <a:cubicBezTo>
                    <a:pt x="17062" y="15956"/>
                    <a:pt x="16789" y="15239"/>
                    <a:pt x="17096" y="14659"/>
                  </a:cubicBezTo>
                  <a:cubicBezTo>
                    <a:pt x="17308" y="14235"/>
                    <a:pt x="17699" y="14006"/>
                    <a:pt x="18112" y="14006"/>
                  </a:cubicBezTo>
                  <a:close/>
                  <a:moveTo>
                    <a:pt x="40121" y="14723"/>
                  </a:moveTo>
                  <a:cubicBezTo>
                    <a:pt x="40306" y="14723"/>
                    <a:pt x="40495" y="14769"/>
                    <a:pt x="40675" y="14864"/>
                  </a:cubicBezTo>
                  <a:cubicBezTo>
                    <a:pt x="41289" y="15171"/>
                    <a:pt x="41494" y="15887"/>
                    <a:pt x="41187" y="16433"/>
                  </a:cubicBezTo>
                  <a:cubicBezTo>
                    <a:pt x="40968" y="16823"/>
                    <a:pt x="40540" y="17074"/>
                    <a:pt x="40115" y="17074"/>
                  </a:cubicBezTo>
                  <a:cubicBezTo>
                    <a:pt x="39944" y="17074"/>
                    <a:pt x="39773" y="17033"/>
                    <a:pt x="39617" y="16945"/>
                  </a:cubicBezTo>
                  <a:cubicBezTo>
                    <a:pt x="39071" y="16638"/>
                    <a:pt x="38798" y="15956"/>
                    <a:pt x="39105" y="15376"/>
                  </a:cubicBezTo>
                  <a:cubicBezTo>
                    <a:pt x="39317" y="14952"/>
                    <a:pt x="39708" y="14723"/>
                    <a:pt x="40121" y="14723"/>
                  </a:cubicBezTo>
                  <a:close/>
                  <a:moveTo>
                    <a:pt x="9320" y="15200"/>
                  </a:moveTo>
                  <a:cubicBezTo>
                    <a:pt x="9509" y="15200"/>
                    <a:pt x="9706" y="15246"/>
                    <a:pt x="9896" y="15341"/>
                  </a:cubicBezTo>
                  <a:cubicBezTo>
                    <a:pt x="10476" y="15614"/>
                    <a:pt x="10715" y="16297"/>
                    <a:pt x="10408" y="16911"/>
                  </a:cubicBezTo>
                  <a:cubicBezTo>
                    <a:pt x="10192" y="17318"/>
                    <a:pt x="9792" y="17558"/>
                    <a:pt x="9371" y="17558"/>
                  </a:cubicBezTo>
                  <a:cubicBezTo>
                    <a:pt x="9193" y="17558"/>
                    <a:pt x="9011" y="17514"/>
                    <a:pt x="8838" y="17423"/>
                  </a:cubicBezTo>
                  <a:cubicBezTo>
                    <a:pt x="8224" y="17150"/>
                    <a:pt x="8019" y="16433"/>
                    <a:pt x="8326" y="15853"/>
                  </a:cubicBezTo>
                  <a:cubicBezTo>
                    <a:pt x="8515" y="15429"/>
                    <a:pt x="8898" y="15200"/>
                    <a:pt x="9320" y="15200"/>
                  </a:cubicBezTo>
                  <a:close/>
                  <a:moveTo>
                    <a:pt x="31329" y="15917"/>
                  </a:moveTo>
                  <a:cubicBezTo>
                    <a:pt x="31518" y="15917"/>
                    <a:pt x="31715" y="15963"/>
                    <a:pt x="31905" y="16058"/>
                  </a:cubicBezTo>
                  <a:cubicBezTo>
                    <a:pt x="32485" y="16365"/>
                    <a:pt x="32724" y="17082"/>
                    <a:pt x="32417" y="17628"/>
                  </a:cubicBezTo>
                  <a:cubicBezTo>
                    <a:pt x="32198" y="18017"/>
                    <a:pt x="31770" y="18268"/>
                    <a:pt x="31345" y="18268"/>
                  </a:cubicBezTo>
                  <a:cubicBezTo>
                    <a:pt x="31174" y="18268"/>
                    <a:pt x="31004" y="18228"/>
                    <a:pt x="30847" y="18140"/>
                  </a:cubicBezTo>
                  <a:cubicBezTo>
                    <a:pt x="30267" y="17901"/>
                    <a:pt x="30029" y="17150"/>
                    <a:pt x="30336" y="16570"/>
                  </a:cubicBezTo>
                  <a:cubicBezTo>
                    <a:pt x="30524" y="16146"/>
                    <a:pt x="30908" y="15917"/>
                    <a:pt x="31329" y="15917"/>
                  </a:cubicBezTo>
                  <a:close/>
                  <a:moveTo>
                    <a:pt x="22548" y="16258"/>
                  </a:moveTo>
                  <a:cubicBezTo>
                    <a:pt x="22733" y="16258"/>
                    <a:pt x="22922" y="16304"/>
                    <a:pt x="23102" y="16399"/>
                  </a:cubicBezTo>
                  <a:cubicBezTo>
                    <a:pt x="23716" y="16706"/>
                    <a:pt x="23921" y="17423"/>
                    <a:pt x="23613" y="17969"/>
                  </a:cubicBezTo>
                  <a:cubicBezTo>
                    <a:pt x="23425" y="18393"/>
                    <a:pt x="23009" y="18622"/>
                    <a:pt x="22589" y="18622"/>
                  </a:cubicBezTo>
                  <a:cubicBezTo>
                    <a:pt x="22401" y="18622"/>
                    <a:pt x="22213" y="18576"/>
                    <a:pt x="22044" y="18481"/>
                  </a:cubicBezTo>
                  <a:cubicBezTo>
                    <a:pt x="21498" y="18174"/>
                    <a:pt x="21293" y="17491"/>
                    <a:pt x="21532" y="16911"/>
                  </a:cubicBezTo>
                  <a:cubicBezTo>
                    <a:pt x="21744" y="16487"/>
                    <a:pt x="22135" y="16258"/>
                    <a:pt x="22548" y="16258"/>
                  </a:cubicBezTo>
                  <a:close/>
                  <a:moveTo>
                    <a:pt x="44624" y="16981"/>
                  </a:moveTo>
                  <a:cubicBezTo>
                    <a:pt x="44807" y="16981"/>
                    <a:pt x="44996" y="17024"/>
                    <a:pt x="45179" y="17116"/>
                  </a:cubicBezTo>
                  <a:cubicBezTo>
                    <a:pt x="45759" y="17423"/>
                    <a:pt x="45964" y="18140"/>
                    <a:pt x="45691" y="18686"/>
                  </a:cubicBezTo>
                  <a:cubicBezTo>
                    <a:pt x="45479" y="19110"/>
                    <a:pt x="45055" y="19338"/>
                    <a:pt x="44634" y="19338"/>
                  </a:cubicBezTo>
                  <a:cubicBezTo>
                    <a:pt x="44445" y="19338"/>
                    <a:pt x="44256" y="19292"/>
                    <a:pt x="44087" y="19197"/>
                  </a:cubicBezTo>
                  <a:cubicBezTo>
                    <a:pt x="43507" y="18924"/>
                    <a:pt x="43268" y="18242"/>
                    <a:pt x="43575" y="17628"/>
                  </a:cubicBezTo>
                  <a:cubicBezTo>
                    <a:pt x="43791" y="17220"/>
                    <a:pt x="44192" y="16981"/>
                    <a:pt x="44624" y="16981"/>
                  </a:cubicBezTo>
                  <a:close/>
                  <a:moveTo>
                    <a:pt x="13756" y="17453"/>
                  </a:moveTo>
                  <a:cubicBezTo>
                    <a:pt x="13945" y="17453"/>
                    <a:pt x="14142" y="17499"/>
                    <a:pt x="14332" y="17594"/>
                  </a:cubicBezTo>
                  <a:cubicBezTo>
                    <a:pt x="14912" y="17901"/>
                    <a:pt x="15151" y="18617"/>
                    <a:pt x="14844" y="19163"/>
                  </a:cubicBezTo>
                  <a:cubicBezTo>
                    <a:pt x="14632" y="19587"/>
                    <a:pt x="14225" y="19816"/>
                    <a:pt x="13813" y="19816"/>
                  </a:cubicBezTo>
                  <a:cubicBezTo>
                    <a:pt x="13629" y="19816"/>
                    <a:pt x="13443" y="19770"/>
                    <a:pt x="13274" y="19675"/>
                  </a:cubicBezTo>
                  <a:cubicBezTo>
                    <a:pt x="12694" y="19436"/>
                    <a:pt x="12455" y="18686"/>
                    <a:pt x="12762" y="18105"/>
                  </a:cubicBezTo>
                  <a:cubicBezTo>
                    <a:pt x="12951" y="17681"/>
                    <a:pt x="13334" y="17453"/>
                    <a:pt x="13756" y="17453"/>
                  </a:cubicBezTo>
                  <a:close/>
                  <a:moveTo>
                    <a:pt x="4974" y="17794"/>
                  </a:moveTo>
                  <a:cubicBezTo>
                    <a:pt x="5159" y="17794"/>
                    <a:pt x="5349" y="17840"/>
                    <a:pt x="5528" y="17935"/>
                  </a:cubicBezTo>
                  <a:cubicBezTo>
                    <a:pt x="6142" y="18242"/>
                    <a:pt x="6347" y="18959"/>
                    <a:pt x="6040" y="19505"/>
                  </a:cubicBezTo>
                  <a:cubicBezTo>
                    <a:pt x="5852" y="19929"/>
                    <a:pt x="5468" y="20157"/>
                    <a:pt x="5046" y="20157"/>
                  </a:cubicBezTo>
                  <a:cubicBezTo>
                    <a:pt x="4857" y="20157"/>
                    <a:pt x="4661" y="20111"/>
                    <a:pt x="4470" y="20016"/>
                  </a:cubicBezTo>
                  <a:cubicBezTo>
                    <a:pt x="3924" y="19709"/>
                    <a:pt x="3720" y="19027"/>
                    <a:pt x="3959" y="18447"/>
                  </a:cubicBezTo>
                  <a:cubicBezTo>
                    <a:pt x="4171" y="18023"/>
                    <a:pt x="4562" y="17794"/>
                    <a:pt x="4974" y="17794"/>
                  </a:cubicBezTo>
                  <a:close/>
                  <a:moveTo>
                    <a:pt x="35857" y="18176"/>
                  </a:moveTo>
                  <a:cubicBezTo>
                    <a:pt x="36035" y="18176"/>
                    <a:pt x="36213" y="18219"/>
                    <a:pt x="36375" y="18310"/>
                  </a:cubicBezTo>
                  <a:cubicBezTo>
                    <a:pt x="36921" y="18617"/>
                    <a:pt x="37194" y="19334"/>
                    <a:pt x="36887" y="19880"/>
                  </a:cubicBezTo>
                  <a:cubicBezTo>
                    <a:pt x="36675" y="20304"/>
                    <a:pt x="36284" y="20533"/>
                    <a:pt x="35872" y="20533"/>
                  </a:cubicBezTo>
                  <a:cubicBezTo>
                    <a:pt x="35687" y="20533"/>
                    <a:pt x="35497" y="20487"/>
                    <a:pt x="35318" y="20392"/>
                  </a:cubicBezTo>
                  <a:cubicBezTo>
                    <a:pt x="34703" y="20119"/>
                    <a:pt x="34499" y="19436"/>
                    <a:pt x="34806" y="18822"/>
                  </a:cubicBezTo>
                  <a:cubicBezTo>
                    <a:pt x="35021" y="18415"/>
                    <a:pt x="35439" y="18176"/>
                    <a:pt x="35857" y="18176"/>
                  </a:cubicBezTo>
                  <a:close/>
                  <a:moveTo>
                    <a:pt x="49080" y="19249"/>
                  </a:moveTo>
                  <a:cubicBezTo>
                    <a:pt x="49261" y="19249"/>
                    <a:pt x="49444" y="19287"/>
                    <a:pt x="49615" y="19368"/>
                  </a:cubicBezTo>
                  <a:cubicBezTo>
                    <a:pt x="50195" y="19675"/>
                    <a:pt x="50400" y="20392"/>
                    <a:pt x="50127" y="20972"/>
                  </a:cubicBezTo>
                  <a:cubicBezTo>
                    <a:pt x="49907" y="21363"/>
                    <a:pt x="49493" y="21597"/>
                    <a:pt x="49050" y="21597"/>
                  </a:cubicBezTo>
                  <a:cubicBezTo>
                    <a:pt x="48876" y="21597"/>
                    <a:pt x="48697" y="21561"/>
                    <a:pt x="48523" y="21484"/>
                  </a:cubicBezTo>
                  <a:cubicBezTo>
                    <a:pt x="47977" y="21177"/>
                    <a:pt x="47738" y="20494"/>
                    <a:pt x="48011" y="19880"/>
                  </a:cubicBezTo>
                  <a:cubicBezTo>
                    <a:pt x="48228" y="19471"/>
                    <a:pt x="48648" y="19249"/>
                    <a:pt x="49080" y="19249"/>
                  </a:cubicBezTo>
                  <a:close/>
                  <a:moveTo>
                    <a:pt x="18269" y="19711"/>
                  </a:moveTo>
                  <a:cubicBezTo>
                    <a:pt x="18447" y="19711"/>
                    <a:pt x="18629" y="19754"/>
                    <a:pt x="18802" y="19846"/>
                  </a:cubicBezTo>
                  <a:cubicBezTo>
                    <a:pt x="19416" y="20153"/>
                    <a:pt x="19621" y="20869"/>
                    <a:pt x="19314" y="21415"/>
                  </a:cubicBezTo>
                  <a:cubicBezTo>
                    <a:pt x="19102" y="21839"/>
                    <a:pt x="18695" y="22068"/>
                    <a:pt x="18283" y="22068"/>
                  </a:cubicBezTo>
                  <a:cubicBezTo>
                    <a:pt x="18099" y="22068"/>
                    <a:pt x="17913" y="22022"/>
                    <a:pt x="17744" y="21927"/>
                  </a:cubicBezTo>
                  <a:cubicBezTo>
                    <a:pt x="17130" y="21654"/>
                    <a:pt x="16925" y="20972"/>
                    <a:pt x="17232" y="20358"/>
                  </a:cubicBezTo>
                  <a:cubicBezTo>
                    <a:pt x="17448" y="19950"/>
                    <a:pt x="17849" y="19711"/>
                    <a:pt x="18269" y="19711"/>
                  </a:cubicBezTo>
                  <a:close/>
                  <a:moveTo>
                    <a:pt x="9477" y="20052"/>
                  </a:moveTo>
                  <a:cubicBezTo>
                    <a:pt x="9660" y="20052"/>
                    <a:pt x="9850" y="20095"/>
                    <a:pt x="10032" y="20187"/>
                  </a:cubicBezTo>
                  <a:cubicBezTo>
                    <a:pt x="10613" y="20494"/>
                    <a:pt x="10817" y="21177"/>
                    <a:pt x="10544" y="21757"/>
                  </a:cubicBezTo>
                  <a:cubicBezTo>
                    <a:pt x="10332" y="22181"/>
                    <a:pt x="9925" y="22410"/>
                    <a:pt x="9502" y="22410"/>
                  </a:cubicBezTo>
                  <a:cubicBezTo>
                    <a:pt x="9313" y="22410"/>
                    <a:pt x="9120" y="22364"/>
                    <a:pt x="8941" y="22268"/>
                  </a:cubicBezTo>
                  <a:cubicBezTo>
                    <a:pt x="8395" y="21995"/>
                    <a:pt x="8156" y="21313"/>
                    <a:pt x="8429" y="20699"/>
                  </a:cubicBezTo>
                  <a:cubicBezTo>
                    <a:pt x="8644" y="20292"/>
                    <a:pt x="9045" y="20052"/>
                    <a:pt x="9477" y="20052"/>
                  </a:cubicBezTo>
                  <a:close/>
                  <a:moveTo>
                    <a:pt x="40287" y="20428"/>
                  </a:moveTo>
                  <a:cubicBezTo>
                    <a:pt x="40468" y="20428"/>
                    <a:pt x="40649" y="20471"/>
                    <a:pt x="40811" y="20562"/>
                  </a:cubicBezTo>
                  <a:cubicBezTo>
                    <a:pt x="41391" y="20869"/>
                    <a:pt x="41630" y="21586"/>
                    <a:pt x="41323" y="22166"/>
                  </a:cubicBezTo>
                  <a:cubicBezTo>
                    <a:pt x="41103" y="22558"/>
                    <a:pt x="40689" y="22791"/>
                    <a:pt x="40259" y="22791"/>
                  </a:cubicBezTo>
                  <a:cubicBezTo>
                    <a:pt x="40090" y="22791"/>
                    <a:pt x="39918" y="22755"/>
                    <a:pt x="39754" y="22678"/>
                  </a:cubicBezTo>
                  <a:cubicBezTo>
                    <a:pt x="39208" y="22371"/>
                    <a:pt x="38935" y="21688"/>
                    <a:pt x="39242" y="21074"/>
                  </a:cubicBezTo>
                  <a:cubicBezTo>
                    <a:pt x="39433" y="20667"/>
                    <a:pt x="39861" y="20428"/>
                    <a:pt x="40287" y="20428"/>
                  </a:cubicBezTo>
                  <a:close/>
                  <a:moveTo>
                    <a:pt x="31480" y="20784"/>
                  </a:moveTo>
                  <a:cubicBezTo>
                    <a:pt x="31656" y="20784"/>
                    <a:pt x="31837" y="20823"/>
                    <a:pt x="32008" y="20904"/>
                  </a:cubicBezTo>
                  <a:cubicBezTo>
                    <a:pt x="32622" y="21211"/>
                    <a:pt x="32827" y="21927"/>
                    <a:pt x="32520" y="22507"/>
                  </a:cubicBezTo>
                  <a:cubicBezTo>
                    <a:pt x="32327" y="22916"/>
                    <a:pt x="31897" y="23139"/>
                    <a:pt x="31469" y="23139"/>
                  </a:cubicBezTo>
                  <a:cubicBezTo>
                    <a:pt x="31290" y="23139"/>
                    <a:pt x="31111" y="23100"/>
                    <a:pt x="30950" y="23019"/>
                  </a:cubicBezTo>
                  <a:cubicBezTo>
                    <a:pt x="30404" y="22712"/>
                    <a:pt x="30165" y="22030"/>
                    <a:pt x="30438" y="21415"/>
                  </a:cubicBezTo>
                  <a:cubicBezTo>
                    <a:pt x="30655" y="21006"/>
                    <a:pt x="31058" y="20784"/>
                    <a:pt x="31480" y="20784"/>
                  </a:cubicBezTo>
                  <a:close/>
                  <a:moveTo>
                    <a:pt x="22725" y="21978"/>
                  </a:moveTo>
                  <a:cubicBezTo>
                    <a:pt x="22901" y="21978"/>
                    <a:pt x="23077" y="22017"/>
                    <a:pt x="23238" y="22098"/>
                  </a:cubicBezTo>
                  <a:cubicBezTo>
                    <a:pt x="23784" y="22405"/>
                    <a:pt x="24057" y="23087"/>
                    <a:pt x="23750" y="23702"/>
                  </a:cubicBezTo>
                  <a:cubicBezTo>
                    <a:pt x="23533" y="24111"/>
                    <a:pt x="23130" y="24333"/>
                    <a:pt x="22708" y="24333"/>
                  </a:cubicBezTo>
                  <a:cubicBezTo>
                    <a:pt x="22531" y="24333"/>
                    <a:pt x="22351" y="24294"/>
                    <a:pt x="22180" y="24213"/>
                  </a:cubicBezTo>
                  <a:cubicBezTo>
                    <a:pt x="21634" y="23906"/>
                    <a:pt x="21361" y="23224"/>
                    <a:pt x="21668" y="22610"/>
                  </a:cubicBezTo>
                  <a:cubicBezTo>
                    <a:pt x="21885" y="22201"/>
                    <a:pt x="22305" y="21978"/>
                    <a:pt x="22725" y="21978"/>
                  </a:cubicBezTo>
                  <a:close/>
                  <a:moveTo>
                    <a:pt x="13918" y="22320"/>
                  </a:moveTo>
                  <a:cubicBezTo>
                    <a:pt x="14100" y="22320"/>
                    <a:pt x="14287" y="22359"/>
                    <a:pt x="14468" y="22439"/>
                  </a:cubicBezTo>
                  <a:cubicBezTo>
                    <a:pt x="15049" y="22746"/>
                    <a:pt x="15253" y="23463"/>
                    <a:pt x="14980" y="24043"/>
                  </a:cubicBezTo>
                  <a:cubicBezTo>
                    <a:pt x="14764" y="24452"/>
                    <a:pt x="14344" y="24674"/>
                    <a:pt x="13912" y="24674"/>
                  </a:cubicBezTo>
                  <a:cubicBezTo>
                    <a:pt x="13731" y="24674"/>
                    <a:pt x="13548" y="24635"/>
                    <a:pt x="13377" y="24555"/>
                  </a:cubicBezTo>
                  <a:cubicBezTo>
                    <a:pt x="12831" y="24248"/>
                    <a:pt x="12592" y="23565"/>
                    <a:pt x="12865" y="22951"/>
                  </a:cubicBezTo>
                  <a:cubicBezTo>
                    <a:pt x="13081" y="22542"/>
                    <a:pt x="13484" y="22320"/>
                    <a:pt x="13918" y="22320"/>
                  </a:cubicBezTo>
                  <a:close/>
                  <a:moveTo>
                    <a:pt x="44743" y="22707"/>
                  </a:moveTo>
                  <a:cubicBezTo>
                    <a:pt x="44927" y="22707"/>
                    <a:pt x="45112" y="22753"/>
                    <a:pt x="45281" y="22849"/>
                  </a:cubicBezTo>
                  <a:cubicBezTo>
                    <a:pt x="45827" y="23122"/>
                    <a:pt x="46100" y="23872"/>
                    <a:pt x="45793" y="24418"/>
                  </a:cubicBezTo>
                  <a:cubicBezTo>
                    <a:pt x="45578" y="24826"/>
                    <a:pt x="45177" y="25065"/>
                    <a:pt x="44757" y="25065"/>
                  </a:cubicBezTo>
                  <a:cubicBezTo>
                    <a:pt x="44578" y="25065"/>
                    <a:pt x="44396" y="25022"/>
                    <a:pt x="44224" y="24930"/>
                  </a:cubicBezTo>
                  <a:cubicBezTo>
                    <a:pt x="43644" y="24623"/>
                    <a:pt x="43405" y="23941"/>
                    <a:pt x="43712" y="23360"/>
                  </a:cubicBezTo>
                  <a:cubicBezTo>
                    <a:pt x="43924" y="22936"/>
                    <a:pt x="44331" y="22707"/>
                    <a:pt x="44743" y="22707"/>
                  </a:cubicBezTo>
                  <a:close/>
                  <a:moveTo>
                    <a:pt x="35966" y="23049"/>
                  </a:moveTo>
                  <a:cubicBezTo>
                    <a:pt x="36154" y="23049"/>
                    <a:pt x="36343" y="23095"/>
                    <a:pt x="36512" y="23190"/>
                  </a:cubicBezTo>
                  <a:cubicBezTo>
                    <a:pt x="37092" y="23463"/>
                    <a:pt x="37297" y="24213"/>
                    <a:pt x="37024" y="24759"/>
                  </a:cubicBezTo>
                  <a:cubicBezTo>
                    <a:pt x="36808" y="25167"/>
                    <a:pt x="36407" y="25406"/>
                    <a:pt x="35975" y="25406"/>
                  </a:cubicBezTo>
                  <a:cubicBezTo>
                    <a:pt x="35792" y="25406"/>
                    <a:pt x="35603" y="25363"/>
                    <a:pt x="35420" y="25271"/>
                  </a:cubicBezTo>
                  <a:cubicBezTo>
                    <a:pt x="34840" y="24964"/>
                    <a:pt x="34635" y="24282"/>
                    <a:pt x="34942" y="23702"/>
                  </a:cubicBezTo>
                  <a:cubicBezTo>
                    <a:pt x="35131" y="23278"/>
                    <a:pt x="35547" y="23049"/>
                    <a:pt x="35966" y="23049"/>
                  </a:cubicBezTo>
                  <a:close/>
                  <a:moveTo>
                    <a:pt x="5171" y="23514"/>
                  </a:moveTo>
                  <a:cubicBezTo>
                    <a:pt x="5348" y="23514"/>
                    <a:pt x="5528" y="23553"/>
                    <a:pt x="5699" y="23633"/>
                  </a:cubicBezTo>
                  <a:cubicBezTo>
                    <a:pt x="6279" y="23941"/>
                    <a:pt x="6484" y="24623"/>
                    <a:pt x="6211" y="25237"/>
                  </a:cubicBezTo>
                  <a:cubicBezTo>
                    <a:pt x="5994" y="25646"/>
                    <a:pt x="5574" y="25869"/>
                    <a:pt x="5154" y="25869"/>
                  </a:cubicBezTo>
                  <a:cubicBezTo>
                    <a:pt x="4978" y="25869"/>
                    <a:pt x="4802" y="25830"/>
                    <a:pt x="4641" y="25749"/>
                  </a:cubicBezTo>
                  <a:cubicBezTo>
                    <a:pt x="4027" y="25442"/>
                    <a:pt x="3822" y="24759"/>
                    <a:pt x="4129" y="24145"/>
                  </a:cubicBezTo>
                  <a:cubicBezTo>
                    <a:pt x="4346" y="23736"/>
                    <a:pt x="4749" y="23514"/>
                    <a:pt x="5171" y="23514"/>
                  </a:cubicBezTo>
                  <a:close/>
                  <a:moveTo>
                    <a:pt x="27169" y="24243"/>
                  </a:moveTo>
                  <a:cubicBezTo>
                    <a:pt x="27354" y="24243"/>
                    <a:pt x="27539" y="24289"/>
                    <a:pt x="27708" y="24384"/>
                  </a:cubicBezTo>
                  <a:cubicBezTo>
                    <a:pt x="28322" y="24657"/>
                    <a:pt x="28527" y="25408"/>
                    <a:pt x="28220" y="25954"/>
                  </a:cubicBezTo>
                  <a:cubicBezTo>
                    <a:pt x="28028" y="26361"/>
                    <a:pt x="27635" y="26600"/>
                    <a:pt x="27205" y="26600"/>
                  </a:cubicBezTo>
                  <a:cubicBezTo>
                    <a:pt x="27022" y="26600"/>
                    <a:pt x="26833" y="26557"/>
                    <a:pt x="26650" y="26466"/>
                  </a:cubicBezTo>
                  <a:cubicBezTo>
                    <a:pt x="26070" y="26159"/>
                    <a:pt x="25831" y="25476"/>
                    <a:pt x="26139" y="24896"/>
                  </a:cubicBezTo>
                  <a:cubicBezTo>
                    <a:pt x="26351" y="24472"/>
                    <a:pt x="26758" y="24243"/>
                    <a:pt x="27169" y="24243"/>
                  </a:cubicBezTo>
                  <a:close/>
                  <a:moveTo>
                    <a:pt x="18363" y="24584"/>
                  </a:moveTo>
                  <a:cubicBezTo>
                    <a:pt x="18552" y="24584"/>
                    <a:pt x="18748" y="24630"/>
                    <a:pt x="18939" y="24725"/>
                  </a:cubicBezTo>
                  <a:cubicBezTo>
                    <a:pt x="19519" y="24998"/>
                    <a:pt x="19758" y="25681"/>
                    <a:pt x="19450" y="26295"/>
                  </a:cubicBezTo>
                  <a:cubicBezTo>
                    <a:pt x="19235" y="26702"/>
                    <a:pt x="18817" y="26941"/>
                    <a:pt x="18399" y="26941"/>
                  </a:cubicBezTo>
                  <a:cubicBezTo>
                    <a:pt x="18221" y="26941"/>
                    <a:pt x="18043" y="26898"/>
                    <a:pt x="17881" y="26807"/>
                  </a:cubicBezTo>
                  <a:cubicBezTo>
                    <a:pt x="17267" y="26500"/>
                    <a:pt x="17062" y="25817"/>
                    <a:pt x="17369" y="25237"/>
                  </a:cubicBezTo>
                  <a:cubicBezTo>
                    <a:pt x="17557" y="24813"/>
                    <a:pt x="17941" y="24584"/>
                    <a:pt x="18363" y="24584"/>
                  </a:cubicBezTo>
                  <a:close/>
                  <a:moveTo>
                    <a:pt x="49163" y="24960"/>
                  </a:moveTo>
                  <a:cubicBezTo>
                    <a:pt x="49348" y="24960"/>
                    <a:pt x="49538" y="25006"/>
                    <a:pt x="49717" y="25101"/>
                  </a:cubicBezTo>
                  <a:cubicBezTo>
                    <a:pt x="50332" y="25408"/>
                    <a:pt x="50536" y="26124"/>
                    <a:pt x="50229" y="26670"/>
                  </a:cubicBezTo>
                  <a:cubicBezTo>
                    <a:pt x="50041" y="27094"/>
                    <a:pt x="49641" y="27323"/>
                    <a:pt x="49220" y="27323"/>
                  </a:cubicBezTo>
                  <a:cubicBezTo>
                    <a:pt x="49032" y="27323"/>
                    <a:pt x="48839" y="27277"/>
                    <a:pt x="48660" y="27182"/>
                  </a:cubicBezTo>
                  <a:cubicBezTo>
                    <a:pt x="48114" y="26875"/>
                    <a:pt x="47841" y="26193"/>
                    <a:pt x="48148" y="25613"/>
                  </a:cubicBezTo>
                  <a:cubicBezTo>
                    <a:pt x="48360" y="25188"/>
                    <a:pt x="48751" y="24960"/>
                    <a:pt x="49163" y="24960"/>
                  </a:cubicBezTo>
                  <a:close/>
                  <a:moveTo>
                    <a:pt x="40402" y="25301"/>
                  </a:moveTo>
                  <a:cubicBezTo>
                    <a:pt x="40590" y="25301"/>
                    <a:pt x="40779" y="25347"/>
                    <a:pt x="40948" y="25442"/>
                  </a:cubicBezTo>
                  <a:cubicBezTo>
                    <a:pt x="41528" y="25749"/>
                    <a:pt x="41767" y="26466"/>
                    <a:pt x="41460" y="27012"/>
                  </a:cubicBezTo>
                  <a:cubicBezTo>
                    <a:pt x="41241" y="27401"/>
                    <a:pt x="40830" y="27652"/>
                    <a:pt x="40390" y="27652"/>
                  </a:cubicBezTo>
                  <a:cubicBezTo>
                    <a:pt x="40213" y="27652"/>
                    <a:pt x="40032" y="27611"/>
                    <a:pt x="39856" y="27523"/>
                  </a:cubicBezTo>
                  <a:cubicBezTo>
                    <a:pt x="39310" y="27216"/>
                    <a:pt x="39071" y="26500"/>
                    <a:pt x="39378" y="25954"/>
                  </a:cubicBezTo>
                  <a:cubicBezTo>
                    <a:pt x="39567" y="25530"/>
                    <a:pt x="39983" y="25301"/>
                    <a:pt x="40402" y="25301"/>
                  </a:cubicBezTo>
                  <a:close/>
                  <a:moveTo>
                    <a:pt x="9581" y="25779"/>
                  </a:moveTo>
                  <a:cubicBezTo>
                    <a:pt x="9766" y="25779"/>
                    <a:pt x="9955" y="25825"/>
                    <a:pt x="10135" y="25920"/>
                  </a:cubicBezTo>
                  <a:cubicBezTo>
                    <a:pt x="10749" y="26193"/>
                    <a:pt x="10954" y="26943"/>
                    <a:pt x="10647" y="27489"/>
                  </a:cubicBezTo>
                  <a:cubicBezTo>
                    <a:pt x="10455" y="27897"/>
                    <a:pt x="10062" y="28136"/>
                    <a:pt x="9631" y="28136"/>
                  </a:cubicBezTo>
                  <a:cubicBezTo>
                    <a:pt x="9449" y="28136"/>
                    <a:pt x="9260" y="28093"/>
                    <a:pt x="9077" y="28001"/>
                  </a:cubicBezTo>
                  <a:cubicBezTo>
                    <a:pt x="8463" y="27694"/>
                    <a:pt x="8258" y="27012"/>
                    <a:pt x="8565" y="26431"/>
                  </a:cubicBezTo>
                  <a:cubicBezTo>
                    <a:pt x="8777" y="26007"/>
                    <a:pt x="9168" y="25779"/>
                    <a:pt x="9581" y="25779"/>
                  </a:cubicBezTo>
                  <a:close/>
                  <a:moveTo>
                    <a:pt x="31605" y="26495"/>
                  </a:moveTo>
                  <a:cubicBezTo>
                    <a:pt x="31790" y="26495"/>
                    <a:pt x="31975" y="26541"/>
                    <a:pt x="32144" y="26636"/>
                  </a:cubicBezTo>
                  <a:cubicBezTo>
                    <a:pt x="32690" y="26943"/>
                    <a:pt x="32963" y="27626"/>
                    <a:pt x="32656" y="28206"/>
                  </a:cubicBezTo>
                  <a:cubicBezTo>
                    <a:pt x="32468" y="28630"/>
                    <a:pt x="32068" y="28859"/>
                    <a:pt x="31647" y="28859"/>
                  </a:cubicBezTo>
                  <a:cubicBezTo>
                    <a:pt x="31459" y="28859"/>
                    <a:pt x="31266" y="28813"/>
                    <a:pt x="31086" y="28718"/>
                  </a:cubicBezTo>
                  <a:cubicBezTo>
                    <a:pt x="30540" y="28411"/>
                    <a:pt x="30267" y="27728"/>
                    <a:pt x="30575" y="27148"/>
                  </a:cubicBezTo>
                  <a:cubicBezTo>
                    <a:pt x="30787" y="26724"/>
                    <a:pt x="31194" y="26495"/>
                    <a:pt x="31605" y="26495"/>
                  </a:cubicBezTo>
                  <a:close/>
                  <a:moveTo>
                    <a:pt x="22829" y="26836"/>
                  </a:moveTo>
                  <a:cubicBezTo>
                    <a:pt x="23017" y="26836"/>
                    <a:pt x="23206" y="26882"/>
                    <a:pt x="23375" y="26977"/>
                  </a:cubicBezTo>
                  <a:cubicBezTo>
                    <a:pt x="23955" y="27285"/>
                    <a:pt x="24194" y="27933"/>
                    <a:pt x="23886" y="28547"/>
                  </a:cubicBezTo>
                  <a:cubicBezTo>
                    <a:pt x="23674" y="28971"/>
                    <a:pt x="23283" y="29200"/>
                    <a:pt x="22871" y="29200"/>
                  </a:cubicBezTo>
                  <a:cubicBezTo>
                    <a:pt x="22686" y="29200"/>
                    <a:pt x="22496" y="29154"/>
                    <a:pt x="22317" y="29059"/>
                  </a:cubicBezTo>
                  <a:cubicBezTo>
                    <a:pt x="21737" y="28752"/>
                    <a:pt x="21498" y="28035"/>
                    <a:pt x="21805" y="27489"/>
                  </a:cubicBezTo>
                  <a:cubicBezTo>
                    <a:pt x="21993" y="27065"/>
                    <a:pt x="22410" y="26836"/>
                    <a:pt x="22829" y="26836"/>
                  </a:cubicBezTo>
                  <a:close/>
                  <a:moveTo>
                    <a:pt x="44885" y="27560"/>
                  </a:moveTo>
                  <a:cubicBezTo>
                    <a:pt x="45063" y="27560"/>
                    <a:pt x="45245" y="27603"/>
                    <a:pt x="45418" y="27694"/>
                  </a:cubicBezTo>
                  <a:cubicBezTo>
                    <a:pt x="46032" y="28001"/>
                    <a:pt x="46237" y="28718"/>
                    <a:pt x="45930" y="29264"/>
                  </a:cubicBezTo>
                  <a:cubicBezTo>
                    <a:pt x="45718" y="29688"/>
                    <a:pt x="45327" y="29917"/>
                    <a:pt x="44914" y="29917"/>
                  </a:cubicBezTo>
                  <a:cubicBezTo>
                    <a:pt x="44729" y="29917"/>
                    <a:pt x="44540" y="29871"/>
                    <a:pt x="44360" y="29776"/>
                  </a:cubicBezTo>
                  <a:cubicBezTo>
                    <a:pt x="43746" y="29503"/>
                    <a:pt x="43541" y="28752"/>
                    <a:pt x="43848" y="28206"/>
                  </a:cubicBezTo>
                  <a:cubicBezTo>
                    <a:pt x="44064" y="27799"/>
                    <a:pt x="44465" y="27560"/>
                    <a:pt x="44885" y="27560"/>
                  </a:cubicBezTo>
                  <a:close/>
                  <a:moveTo>
                    <a:pt x="14032" y="28031"/>
                  </a:moveTo>
                  <a:cubicBezTo>
                    <a:pt x="14216" y="28031"/>
                    <a:pt x="14402" y="28077"/>
                    <a:pt x="14571" y="28172"/>
                  </a:cubicBezTo>
                  <a:cubicBezTo>
                    <a:pt x="15185" y="28479"/>
                    <a:pt x="15390" y="29195"/>
                    <a:pt x="15083" y="29741"/>
                  </a:cubicBezTo>
                  <a:cubicBezTo>
                    <a:pt x="14894" y="30165"/>
                    <a:pt x="14511" y="30394"/>
                    <a:pt x="14089" y="30394"/>
                  </a:cubicBezTo>
                  <a:cubicBezTo>
                    <a:pt x="13900" y="30394"/>
                    <a:pt x="13703" y="30348"/>
                    <a:pt x="13513" y="30253"/>
                  </a:cubicBezTo>
                  <a:cubicBezTo>
                    <a:pt x="12967" y="29946"/>
                    <a:pt x="12694" y="29230"/>
                    <a:pt x="13001" y="28684"/>
                  </a:cubicBezTo>
                  <a:cubicBezTo>
                    <a:pt x="13213" y="28260"/>
                    <a:pt x="13620" y="28031"/>
                    <a:pt x="14032" y="28031"/>
                  </a:cubicBezTo>
                  <a:close/>
                  <a:moveTo>
                    <a:pt x="36071" y="28747"/>
                  </a:moveTo>
                  <a:cubicBezTo>
                    <a:pt x="36262" y="28747"/>
                    <a:pt x="36458" y="28793"/>
                    <a:pt x="36648" y="28888"/>
                  </a:cubicBezTo>
                  <a:cubicBezTo>
                    <a:pt x="37228" y="29195"/>
                    <a:pt x="37433" y="29878"/>
                    <a:pt x="37126" y="30458"/>
                  </a:cubicBezTo>
                  <a:cubicBezTo>
                    <a:pt x="36938" y="30882"/>
                    <a:pt x="36554" y="31111"/>
                    <a:pt x="36132" y="31111"/>
                  </a:cubicBezTo>
                  <a:cubicBezTo>
                    <a:pt x="35943" y="31111"/>
                    <a:pt x="35747" y="31065"/>
                    <a:pt x="35556" y="30970"/>
                  </a:cubicBezTo>
                  <a:cubicBezTo>
                    <a:pt x="34976" y="30697"/>
                    <a:pt x="34738" y="29946"/>
                    <a:pt x="35045" y="29400"/>
                  </a:cubicBezTo>
                  <a:cubicBezTo>
                    <a:pt x="35257" y="28976"/>
                    <a:pt x="35648" y="28747"/>
                    <a:pt x="36071" y="28747"/>
                  </a:cubicBezTo>
                  <a:close/>
                  <a:moveTo>
                    <a:pt x="27327" y="29095"/>
                  </a:moveTo>
                  <a:cubicBezTo>
                    <a:pt x="27504" y="29095"/>
                    <a:pt x="27682" y="29138"/>
                    <a:pt x="27845" y="29230"/>
                  </a:cubicBezTo>
                  <a:cubicBezTo>
                    <a:pt x="28391" y="29537"/>
                    <a:pt x="28664" y="30253"/>
                    <a:pt x="28357" y="30799"/>
                  </a:cubicBezTo>
                  <a:cubicBezTo>
                    <a:pt x="28144" y="31223"/>
                    <a:pt x="27754" y="31452"/>
                    <a:pt x="27341" y="31452"/>
                  </a:cubicBezTo>
                  <a:cubicBezTo>
                    <a:pt x="27156" y="31452"/>
                    <a:pt x="26966" y="31406"/>
                    <a:pt x="26787" y="31311"/>
                  </a:cubicBezTo>
                  <a:cubicBezTo>
                    <a:pt x="26173" y="31038"/>
                    <a:pt x="25968" y="30287"/>
                    <a:pt x="26275" y="29741"/>
                  </a:cubicBezTo>
                  <a:cubicBezTo>
                    <a:pt x="26491" y="29334"/>
                    <a:pt x="26908" y="29095"/>
                    <a:pt x="27327" y="29095"/>
                  </a:cubicBezTo>
                  <a:close/>
                  <a:moveTo>
                    <a:pt x="50492" y="31261"/>
                  </a:moveTo>
                  <a:lnTo>
                    <a:pt x="50492" y="31261"/>
                  </a:lnTo>
                  <a:cubicBezTo>
                    <a:pt x="50413" y="31442"/>
                    <a:pt x="50329" y="31620"/>
                    <a:pt x="50242" y="31796"/>
                  </a:cubicBezTo>
                  <a:lnTo>
                    <a:pt x="50242" y="31796"/>
                  </a:lnTo>
                  <a:cubicBezTo>
                    <a:pt x="50304" y="31724"/>
                    <a:pt x="50357" y="31642"/>
                    <a:pt x="50400" y="31550"/>
                  </a:cubicBezTo>
                  <a:cubicBezTo>
                    <a:pt x="50442" y="31455"/>
                    <a:pt x="50473" y="31359"/>
                    <a:pt x="50492" y="31261"/>
                  </a:cubicBezTo>
                  <a:close/>
                  <a:moveTo>
                    <a:pt x="18535" y="30289"/>
                  </a:moveTo>
                  <a:cubicBezTo>
                    <a:pt x="18717" y="30289"/>
                    <a:pt x="18902" y="30332"/>
                    <a:pt x="19075" y="30424"/>
                  </a:cubicBezTo>
                  <a:cubicBezTo>
                    <a:pt x="19655" y="30731"/>
                    <a:pt x="19860" y="31448"/>
                    <a:pt x="19587" y="31994"/>
                  </a:cubicBezTo>
                  <a:cubicBezTo>
                    <a:pt x="19368" y="32383"/>
                    <a:pt x="18957" y="32634"/>
                    <a:pt x="18517" y="32634"/>
                  </a:cubicBezTo>
                  <a:cubicBezTo>
                    <a:pt x="18341" y="32634"/>
                    <a:pt x="18159" y="32593"/>
                    <a:pt x="17983" y="32505"/>
                  </a:cubicBezTo>
                  <a:cubicBezTo>
                    <a:pt x="17403" y="32198"/>
                    <a:pt x="17198" y="31482"/>
                    <a:pt x="17471" y="30936"/>
                  </a:cubicBezTo>
                  <a:cubicBezTo>
                    <a:pt x="17687" y="30528"/>
                    <a:pt x="18104" y="30289"/>
                    <a:pt x="18535" y="30289"/>
                  </a:cubicBezTo>
                  <a:close/>
                  <a:moveTo>
                    <a:pt x="9732" y="30624"/>
                  </a:moveTo>
                  <a:cubicBezTo>
                    <a:pt x="9917" y="30624"/>
                    <a:pt x="10102" y="30670"/>
                    <a:pt x="10271" y="30765"/>
                  </a:cubicBezTo>
                  <a:cubicBezTo>
                    <a:pt x="10886" y="31038"/>
                    <a:pt x="11090" y="31755"/>
                    <a:pt x="10783" y="32335"/>
                  </a:cubicBezTo>
                  <a:cubicBezTo>
                    <a:pt x="10571" y="32759"/>
                    <a:pt x="10180" y="32988"/>
                    <a:pt x="9768" y="32988"/>
                  </a:cubicBezTo>
                  <a:cubicBezTo>
                    <a:pt x="9583" y="32988"/>
                    <a:pt x="9393" y="32942"/>
                    <a:pt x="9214" y="32847"/>
                  </a:cubicBezTo>
                  <a:cubicBezTo>
                    <a:pt x="8599" y="32574"/>
                    <a:pt x="8395" y="31823"/>
                    <a:pt x="8702" y="31277"/>
                  </a:cubicBezTo>
                  <a:cubicBezTo>
                    <a:pt x="8914" y="30853"/>
                    <a:pt x="9321" y="30624"/>
                    <a:pt x="9732" y="30624"/>
                  </a:cubicBezTo>
                  <a:close/>
                  <a:moveTo>
                    <a:pt x="40534" y="31021"/>
                  </a:moveTo>
                  <a:cubicBezTo>
                    <a:pt x="40716" y="31021"/>
                    <a:pt x="40903" y="31060"/>
                    <a:pt x="41084" y="31140"/>
                  </a:cubicBezTo>
                  <a:cubicBezTo>
                    <a:pt x="41664" y="31448"/>
                    <a:pt x="41869" y="32164"/>
                    <a:pt x="41562" y="32744"/>
                  </a:cubicBezTo>
                  <a:cubicBezTo>
                    <a:pt x="41370" y="33153"/>
                    <a:pt x="40974" y="33376"/>
                    <a:pt x="40542" y="33376"/>
                  </a:cubicBezTo>
                  <a:cubicBezTo>
                    <a:pt x="40361" y="33376"/>
                    <a:pt x="40174" y="33337"/>
                    <a:pt x="39992" y="33256"/>
                  </a:cubicBezTo>
                  <a:cubicBezTo>
                    <a:pt x="39446" y="32949"/>
                    <a:pt x="39208" y="32198"/>
                    <a:pt x="39481" y="31652"/>
                  </a:cubicBezTo>
                  <a:cubicBezTo>
                    <a:pt x="39697" y="31243"/>
                    <a:pt x="40100" y="31021"/>
                    <a:pt x="40534" y="31021"/>
                  </a:cubicBezTo>
                  <a:close/>
                  <a:moveTo>
                    <a:pt x="31741" y="31347"/>
                  </a:moveTo>
                  <a:cubicBezTo>
                    <a:pt x="31923" y="31347"/>
                    <a:pt x="32108" y="31390"/>
                    <a:pt x="32281" y="31482"/>
                  </a:cubicBezTo>
                  <a:cubicBezTo>
                    <a:pt x="32861" y="31789"/>
                    <a:pt x="33100" y="32471"/>
                    <a:pt x="32792" y="33051"/>
                  </a:cubicBezTo>
                  <a:cubicBezTo>
                    <a:pt x="32580" y="33475"/>
                    <a:pt x="32190" y="33704"/>
                    <a:pt x="31777" y="33704"/>
                  </a:cubicBezTo>
                  <a:cubicBezTo>
                    <a:pt x="31592" y="33704"/>
                    <a:pt x="31402" y="33658"/>
                    <a:pt x="31223" y="33563"/>
                  </a:cubicBezTo>
                  <a:cubicBezTo>
                    <a:pt x="30677" y="33290"/>
                    <a:pt x="30404" y="32574"/>
                    <a:pt x="30711" y="31994"/>
                  </a:cubicBezTo>
                  <a:cubicBezTo>
                    <a:pt x="30903" y="31586"/>
                    <a:pt x="31313" y="31347"/>
                    <a:pt x="31741" y="31347"/>
                  </a:cubicBezTo>
                  <a:close/>
                  <a:moveTo>
                    <a:pt x="22961" y="32557"/>
                  </a:moveTo>
                  <a:cubicBezTo>
                    <a:pt x="23143" y="32557"/>
                    <a:pt x="23330" y="32595"/>
                    <a:pt x="23511" y="32676"/>
                  </a:cubicBezTo>
                  <a:cubicBezTo>
                    <a:pt x="24091" y="32983"/>
                    <a:pt x="24296" y="33700"/>
                    <a:pt x="24023" y="34280"/>
                  </a:cubicBezTo>
                  <a:cubicBezTo>
                    <a:pt x="23812" y="34678"/>
                    <a:pt x="23424" y="34900"/>
                    <a:pt x="23002" y="34900"/>
                  </a:cubicBezTo>
                  <a:cubicBezTo>
                    <a:pt x="22810" y="34900"/>
                    <a:pt x="22611" y="34854"/>
                    <a:pt x="22419" y="34758"/>
                  </a:cubicBezTo>
                  <a:cubicBezTo>
                    <a:pt x="21873" y="34485"/>
                    <a:pt x="21634" y="33768"/>
                    <a:pt x="21907" y="33188"/>
                  </a:cubicBezTo>
                  <a:cubicBezTo>
                    <a:pt x="22124" y="32779"/>
                    <a:pt x="22527" y="32557"/>
                    <a:pt x="22961" y="32557"/>
                  </a:cubicBezTo>
                  <a:close/>
                  <a:moveTo>
                    <a:pt x="14168" y="32842"/>
                  </a:moveTo>
                  <a:cubicBezTo>
                    <a:pt x="14353" y="32842"/>
                    <a:pt x="14538" y="32888"/>
                    <a:pt x="14707" y="32983"/>
                  </a:cubicBezTo>
                  <a:cubicBezTo>
                    <a:pt x="15322" y="33290"/>
                    <a:pt x="15526" y="34007"/>
                    <a:pt x="15219" y="34553"/>
                  </a:cubicBezTo>
                  <a:cubicBezTo>
                    <a:pt x="15007" y="34977"/>
                    <a:pt x="14616" y="35206"/>
                    <a:pt x="14204" y="35206"/>
                  </a:cubicBezTo>
                  <a:cubicBezTo>
                    <a:pt x="14018" y="35206"/>
                    <a:pt x="13829" y="35160"/>
                    <a:pt x="13650" y="35065"/>
                  </a:cubicBezTo>
                  <a:cubicBezTo>
                    <a:pt x="13104" y="34826"/>
                    <a:pt x="12831" y="34109"/>
                    <a:pt x="13138" y="33495"/>
                  </a:cubicBezTo>
                  <a:cubicBezTo>
                    <a:pt x="13350" y="33071"/>
                    <a:pt x="13757" y="32842"/>
                    <a:pt x="14168" y="32842"/>
                  </a:cubicBezTo>
                  <a:close/>
                  <a:moveTo>
                    <a:pt x="45000" y="33224"/>
                  </a:moveTo>
                  <a:cubicBezTo>
                    <a:pt x="45182" y="33224"/>
                    <a:pt x="45372" y="33267"/>
                    <a:pt x="45554" y="33358"/>
                  </a:cubicBezTo>
                  <a:cubicBezTo>
                    <a:pt x="46100" y="33666"/>
                    <a:pt x="46373" y="34382"/>
                    <a:pt x="46066" y="34962"/>
                  </a:cubicBezTo>
                  <a:cubicBezTo>
                    <a:pt x="45855" y="35361"/>
                    <a:pt x="45451" y="35582"/>
                    <a:pt x="45042" y="35582"/>
                  </a:cubicBezTo>
                  <a:cubicBezTo>
                    <a:pt x="44855" y="35582"/>
                    <a:pt x="44668" y="35536"/>
                    <a:pt x="44497" y="35440"/>
                  </a:cubicBezTo>
                  <a:cubicBezTo>
                    <a:pt x="43882" y="35167"/>
                    <a:pt x="43678" y="34416"/>
                    <a:pt x="43985" y="33870"/>
                  </a:cubicBezTo>
                  <a:cubicBezTo>
                    <a:pt x="44176" y="33463"/>
                    <a:pt x="44570" y="33224"/>
                    <a:pt x="45000" y="33224"/>
                  </a:cubicBezTo>
                  <a:close/>
                  <a:moveTo>
                    <a:pt x="36223" y="33580"/>
                  </a:moveTo>
                  <a:cubicBezTo>
                    <a:pt x="36400" y="33580"/>
                    <a:pt x="36580" y="33619"/>
                    <a:pt x="36751" y="33700"/>
                  </a:cubicBezTo>
                  <a:cubicBezTo>
                    <a:pt x="37365" y="34007"/>
                    <a:pt x="37570" y="34723"/>
                    <a:pt x="37263" y="35304"/>
                  </a:cubicBezTo>
                  <a:cubicBezTo>
                    <a:pt x="37070" y="35712"/>
                    <a:pt x="36657" y="35935"/>
                    <a:pt x="36227" y="35935"/>
                  </a:cubicBezTo>
                  <a:cubicBezTo>
                    <a:pt x="36047" y="35935"/>
                    <a:pt x="35864" y="35896"/>
                    <a:pt x="35693" y="35815"/>
                  </a:cubicBezTo>
                  <a:cubicBezTo>
                    <a:pt x="35113" y="35508"/>
                    <a:pt x="34874" y="34758"/>
                    <a:pt x="35181" y="34212"/>
                  </a:cubicBezTo>
                  <a:cubicBezTo>
                    <a:pt x="35398" y="33803"/>
                    <a:pt x="35801" y="33580"/>
                    <a:pt x="36223" y="33580"/>
                  </a:cubicBezTo>
                  <a:close/>
                  <a:moveTo>
                    <a:pt x="27392" y="34760"/>
                  </a:moveTo>
                  <a:cubicBezTo>
                    <a:pt x="27575" y="34760"/>
                    <a:pt x="27764" y="34803"/>
                    <a:pt x="27947" y="34894"/>
                  </a:cubicBezTo>
                  <a:cubicBezTo>
                    <a:pt x="28527" y="35201"/>
                    <a:pt x="28732" y="35918"/>
                    <a:pt x="28459" y="36464"/>
                  </a:cubicBezTo>
                  <a:cubicBezTo>
                    <a:pt x="28247" y="36888"/>
                    <a:pt x="27856" y="37117"/>
                    <a:pt x="27432" y="37117"/>
                  </a:cubicBezTo>
                  <a:cubicBezTo>
                    <a:pt x="27242" y="37117"/>
                    <a:pt x="27045" y="37071"/>
                    <a:pt x="26855" y="36976"/>
                  </a:cubicBezTo>
                  <a:cubicBezTo>
                    <a:pt x="26309" y="36737"/>
                    <a:pt x="26104" y="36020"/>
                    <a:pt x="26343" y="35406"/>
                  </a:cubicBezTo>
                  <a:cubicBezTo>
                    <a:pt x="26559" y="34999"/>
                    <a:pt x="26960" y="34760"/>
                    <a:pt x="27392" y="34760"/>
                  </a:cubicBezTo>
                  <a:close/>
                  <a:moveTo>
                    <a:pt x="18665" y="35116"/>
                  </a:moveTo>
                  <a:cubicBezTo>
                    <a:pt x="18840" y="35116"/>
                    <a:pt x="19016" y="35155"/>
                    <a:pt x="19177" y="35235"/>
                  </a:cubicBezTo>
                  <a:cubicBezTo>
                    <a:pt x="19792" y="35542"/>
                    <a:pt x="19996" y="36259"/>
                    <a:pt x="19689" y="36839"/>
                  </a:cubicBezTo>
                  <a:cubicBezTo>
                    <a:pt x="19498" y="37221"/>
                    <a:pt x="19108" y="37452"/>
                    <a:pt x="18680" y="37452"/>
                  </a:cubicBezTo>
                  <a:cubicBezTo>
                    <a:pt x="18496" y="37452"/>
                    <a:pt x="18305" y="37409"/>
                    <a:pt x="18120" y="37317"/>
                  </a:cubicBezTo>
                  <a:cubicBezTo>
                    <a:pt x="17540" y="37078"/>
                    <a:pt x="17301" y="36361"/>
                    <a:pt x="17608" y="35747"/>
                  </a:cubicBezTo>
                  <a:cubicBezTo>
                    <a:pt x="17824" y="35338"/>
                    <a:pt x="18244" y="35116"/>
                    <a:pt x="18665" y="35116"/>
                  </a:cubicBezTo>
                  <a:close/>
                  <a:moveTo>
                    <a:pt x="40672" y="35844"/>
                  </a:moveTo>
                  <a:cubicBezTo>
                    <a:pt x="40864" y="35844"/>
                    <a:pt x="41063" y="35890"/>
                    <a:pt x="41255" y="35986"/>
                  </a:cubicBezTo>
                  <a:cubicBezTo>
                    <a:pt x="41801" y="36259"/>
                    <a:pt x="42006" y="37010"/>
                    <a:pt x="41767" y="37556"/>
                  </a:cubicBezTo>
                  <a:cubicBezTo>
                    <a:pt x="41551" y="37963"/>
                    <a:pt x="41117" y="38202"/>
                    <a:pt x="40688" y="38202"/>
                  </a:cubicBezTo>
                  <a:cubicBezTo>
                    <a:pt x="40506" y="38202"/>
                    <a:pt x="40326" y="38159"/>
                    <a:pt x="40163" y="38067"/>
                  </a:cubicBezTo>
                  <a:cubicBezTo>
                    <a:pt x="39583" y="37760"/>
                    <a:pt x="39378" y="37078"/>
                    <a:pt x="39651" y="36464"/>
                  </a:cubicBezTo>
                  <a:cubicBezTo>
                    <a:pt x="39862" y="36065"/>
                    <a:pt x="40250" y="35844"/>
                    <a:pt x="40672" y="35844"/>
                  </a:cubicBezTo>
                  <a:close/>
                  <a:moveTo>
                    <a:pt x="31841" y="37039"/>
                  </a:moveTo>
                  <a:cubicBezTo>
                    <a:pt x="32030" y="37039"/>
                    <a:pt x="32227" y="37085"/>
                    <a:pt x="32417" y="37180"/>
                  </a:cubicBezTo>
                  <a:cubicBezTo>
                    <a:pt x="32997" y="37453"/>
                    <a:pt x="33236" y="38170"/>
                    <a:pt x="32929" y="38750"/>
                  </a:cubicBezTo>
                  <a:cubicBezTo>
                    <a:pt x="32713" y="39157"/>
                    <a:pt x="32296" y="39396"/>
                    <a:pt x="31877" y="39396"/>
                  </a:cubicBezTo>
                  <a:cubicBezTo>
                    <a:pt x="31700" y="39396"/>
                    <a:pt x="31522" y="39353"/>
                    <a:pt x="31359" y="39262"/>
                  </a:cubicBezTo>
                  <a:cubicBezTo>
                    <a:pt x="30745" y="38955"/>
                    <a:pt x="30540" y="38238"/>
                    <a:pt x="30847" y="37692"/>
                  </a:cubicBezTo>
                  <a:cubicBezTo>
                    <a:pt x="31036" y="37268"/>
                    <a:pt x="31420" y="37039"/>
                    <a:pt x="31841" y="37039"/>
                  </a:cubicBezTo>
                  <a:close/>
                  <a:moveTo>
                    <a:pt x="23105" y="37380"/>
                  </a:moveTo>
                  <a:cubicBezTo>
                    <a:pt x="23295" y="37380"/>
                    <a:pt x="23492" y="37426"/>
                    <a:pt x="23682" y="37522"/>
                  </a:cubicBezTo>
                  <a:cubicBezTo>
                    <a:pt x="24228" y="37794"/>
                    <a:pt x="24432" y="38545"/>
                    <a:pt x="24194" y="39091"/>
                  </a:cubicBezTo>
                  <a:cubicBezTo>
                    <a:pt x="23978" y="39498"/>
                    <a:pt x="23577" y="39738"/>
                    <a:pt x="23145" y="39738"/>
                  </a:cubicBezTo>
                  <a:cubicBezTo>
                    <a:pt x="22962" y="39738"/>
                    <a:pt x="22773" y="39694"/>
                    <a:pt x="22590" y="39603"/>
                  </a:cubicBezTo>
                  <a:cubicBezTo>
                    <a:pt x="22010" y="39296"/>
                    <a:pt x="21805" y="38579"/>
                    <a:pt x="22078" y="38033"/>
                  </a:cubicBezTo>
                  <a:cubicBezTo>
                    <a:pt x="22290" y="37609"/>
                    <a:pt x="22681" y="37380"/>
                    <a:pt x="23105" y="37380"/>
                  </a:cubicBezTo>
                  <a:close/>
                  <a:moveTo>
                    <a:pt x="14268" y="38575"/>
                  </a:moveTo>
                  <a:cubicBezTo>
                    <a:pt x="14457" y="38575"/>
                    <a:pt x="14654" y="38621"/>
                    <a:pt x="14844" y="38716"/>
                  </a:cubicBezTo>
                  <a:cubicBezTo>
                    <a:pt x="15424" y="38989"/>
                    <a:pt x="15663" y="39740"/>
                    <a:pt x="15356" y="40285"/>
                  </a:cubicBezTo>
                  <a:cubicBezTo>
                    <a:pt x="15140" y="40693"/>
                    <a:pt x="14739" y="40932"/>
                    <a:pt x="14319" y="40932"/>
                  </a:cubicBezTo>
                  <a:cubicBezTo>
                    <a:pt x="14141" y="40932"/>
                    <a:pt x="13959" y="40889"/>
                    <a:pt x="13786" y="40797"/>
                  </a:cubicBezTo>
                  <a:cubicBezTo>
                    <a:pt x="13172" y="40490"/>
                    <a:pt x="12967" y="39774"/>
                    <a:pt x="13274" y="39228"/>
                  </a:cubicBezTo>
                  <a:cubicBezTo>
                    <a:pt x="13463" y="38804"/>
                    <a:pt x="13846" y="38575"/>
                    <a:pt x="14268" y="38575"/>
                  </a:cubicBezTo>
                  <a:close/>
                  <a:moveTo>
                    <a:pt x="27541" y="39633"/>
                  </a:moveTo>
                  <a:cubicBezTo>
                    <a:pt x="27731" y="39633"/>
                    <a:pt x="27927" y="39679"/>
                    <a:pt x="28118" y="39774"/>
                  </a:cubicBezTo>
                  <a:cubicBezTo>
                    <a:pt x="28698" y="40081"/>
                    <a:pt x="28902" y="40797"/>
                    <a:pt x="28629" y="41343"/>
                  </a:cubicBezTo>
                  <a:cubicBezTo>
                    <a:pt x="28417" y="41767"/>
                    <a:pt x="28027" y="41996"/>
                    <a:pt x="27603" y="41996"/>
                  </a:cubicBezTo>
                  <a:cubicBezTo>
                    <a:pt x="27413" y="41996"/>
                    <a:pt x="27216" y="41950"/>
                    <a:pt x="27026" y="41855"/>
                  </a:cubicBezTo>
                  <a:cubicBezTo>
                    <a:pt x="26446" y="41548"/>
                    <a:pt x="26207" y="40866"/>
                    <a:pt x="26514" y="40285"/>
                  </a:cubicBezTo>
                  <a:cubicBezTo>
                    <a:pt x="26726" y="39861"/>
                    <a:pt x="27117" y="39633"/>
                    <a:pt x="27541" y="39633"/>
                  </a:cubicBezTo>
                  <a:close/>
                  <a:moveTo>
                    <a:pt x="18760" y="40827"/>
                  </a:moveTo>
                  <a:cubicBezTo>
                    <a:pt x="18945" y="40827"/>
                    <a:pt x="19134" y="40873"/>
                    <a:pt x="19314" y="40968"/>
                  </a:cubicBezTo>
                  <a:cubicBezTo>
                    <a:pt x="19860" y="41275"/>
                    <a:pt x="20133" y="41992"/>
                    <a:pt x="19826" y="42538"/>
                  </a:cubicBezTo>
                  <a:cubicBezTo>
                    <a:pt x="19614" y="42962"/>
                    <a:pt x="19207" y="43191"/>
                    <a:pt x="18795" y="43191"/>
                  </a:cubicBezTo>
                  <a:cubicBezTo>
                    <a:pt x="18611" y="43191"/>
                    <a:pt x="18425" y="43145"/>
                    <a:pt x="18256" y="43049"/>
                  </a:cubicBezTo>
                  <a:cubicBezTo>
                    <a:pt x="17642" y="42742"/>
                    <a:pt x="17437" y="42060"/>
                    <a:pt x="17744" y="41480"/>
                  </a:cubicBezTo>
                  <a:cubicBezTo>
                    <a:pt x="17956" y="41056"/>
                    <a:pt x="18347" y="40827"/>
                    <a:pt x="18760" y="40827"/>
                  </a:cubicBezTo>
                  <a:close/>
                  <a:moveTo>
                    <a:pt x="13281" y="1"/>
                  </a:moveTo>
                  <a:cubicBezTo>
                    <a:pt x="12193" y="1"/>
                    <a:pt x="11110" y="135"/>
                    <a:pt x="10067" y="396"/>
                  </a:cubicBezTo>
                  <a:cubicBezTo>
                    <a:pt x="10067" y="498"/>
                    <a:pt x="10032" y="532"/>
                    <a:pt x="9964" y="600"/>
                  </a:cubicBezTo>
                  <a:cubicBezTo>
                    <a:pt x="9776" y="1024"/>
                    <a:pt x="9360" y="1253"/>
                    <a:pt x="8940" y="1253"/>
                  </a:cubicBezTo>
                  <a:cubicBezTo>
                    <a:pt x="8752" y="1253"/>
                    <a:pt x="8564" y="1207"/>
                    <a:pt x="8395" y="1112"/>
                  </a:cubicBezTo>
                  <a:cubicBezTo>
                    <a:pt x="8326" y="1078"/>
                    <a:pt x="8258" y="1044"/>
                    <a:pt x="8224" y="1010"/>
                  </a:cubicBezTo>
                  <a:cubicBezTo>
                    <a:pt x="7200" y="1419"/>
                    <a:pt x="6279" y="1931"/>
                    <a:pt x="5358" y="2614"/>
                  </a:cubicBezTo>
                  <a:cubicBezTo>
                    <a:pt x="5801" y="2955"/>
                    <a:pt x="5938" y="3569"/>
                    <a:pt x="5665" y="4081"/>
                  </a:cubicBezTo>
                  <a:cubicBezTo>
                    <a:pt x="5448" y="4490"/>
                    <a:pt x="5045" y="4712"/>
                    <a:pt x="4623" y="4712"/>
                  </a:cubicBezTo>
                  <a:cubicBezTo>
                    <a:pt x="4446" y="4712"/>
                    <a:pt x="4266" y="4673"/>
                    <a:pt x="4095" y="4593"/>
                  </a:cubicBezTo>
                  <a:cubicBezTo>
                    <a:pt x="3890" y="4490"/>
                    <a:pt x="3754" y="4320"/>
                    <a:pt x="3617" y="4149"/>
                  </a:cubicBezTo>
                  <a:cubicBezTo>
                    <a:pt x="1775" y="6060"/>
                    <a:pt x="751" y="8244"/>
                    <a:pt x="307" y="10632"/>
                  </a:cubicBezTo>
                  <a:cubicBezTo>
                    <a:pt x="512" y="10632"/>
                    <a:pt x="717" y="10632"/>
                    <a:pt x="922" y="10769"/>
                  </a:cubicBezTo>
                  <a:cubicBezTo>
                    <a:pt x="1536" y="11076"/>
                    <a:pt x="1741" y="11759"/>
                    <a:pt x="1433" y="12339"/>
                  </a:cubicBezTo>
                  <a:cubicBezTo>
                    <a:pt x="1243" y="12747"/>
                    <a:pt x="813" y="13004"/>
                    <a:pt x="370" y="13004"/>
                  </a:cubicBezTo>
                  <a:cubicBezTo>
                    <a:pt x="257" y="13004"/>
                    <a:pt x="145" y="12987"/>
                    <a:pt x="34" y="12953"/>
                  </a:cubicBezTo>
                  <a:lnTo>
                    <a:pt x="34" y="12953"/>
                  </a:lnTo>
                  <a:cubicBezTo>
                    <a:pt x="0" y="13806"/>
                    <a:pt x="34" y="14693"/>
                    <a:pt x="137" y="15580"/>
                  </a:cubicBezTo>
                  <a:cubicBezTo>
                    <a:pt x="266" y="15516"/>
                    <a:pt x="410" y="15482"/>
                    <a:pt x="562" y="15482"/>
                  </a:cubicBezTo>
                  <a:cubicBezTo>
                    <a:pt x="732" y="15482"/>
                    <a:pt x="912" y="15524"/>
                    <a:pt x="1092" y="15614"/>
                  </a:cubicBezTo>
                  <a:cubicBezTo>
                    <a:pt x="1706" y="15922"/>
                    <a:pt x="1911" y="16638"/>
                    <a:pt x="1604" y="17218"/>
                  </a:cubicBezTo>
                  <a:cubicBezTo>
                    <a:pt x="1421" y="17585"/>
                    <a:pt x="1017" y="17843"/>
                    <a:pt x="616" y="17843"/>
                  </a:cubicBezTo>
                  <a:cubicBezTo>
                    <a:pt x="570" y="17843"/>
                    <a:pt x="524" y="17840"/>
                    <a:pt x="478" y="17832"/>
                  </a:cubicBezTo>
                  <a:lnTo>
                    <a:pt x="478" y="17832"/>
                  </a:lnTo>
                  <a:cubicBezTo>
                    <a:pt x="683" y="19027"/>
                    <a:pt x="990" y="20221"/>
                    <a:pt x="1365" y="21415"/>
                  </a:cubicBezTo>
                  <a:cubicBezTo>
                    <a:pt x="1775" y="21723"/>
                    <a:pt x="1945" y="22268"/>
                    <a:pt x="1775" y="22746"/>
                  </a:cubicBezTo>
                  <a:cubicBezTo>
                    <a:pt x="2525" y="24794"/>
                    <a:pt x="3413" y="26807"/>
                    <a:pt x="4402" y="28718"/>
                  </a:cubicBezTo>
                  <a:cubicBezTo>
                    <a:pt x="4635" y="28461"/>
                    <a:pt x="4980" y="28300"/>
                    <a:pt x="5327" y="28300"/>
                  </a:cubicBezTo>
                  <a:cubicBezTo>
                    <a:pt x="5488" y="28300"/>
                    <a:pt x="5650" y="28335"/>
                    <a:pt x="5801" y="28411"/>
                  </a:cubicBezTo>
                  <a:cubicBezTo>
                    <a:pt x="6381" y="28718"/>
                    <a:pt x="6620" y="29434"/>
                    <a:pt x="6313" y="30014"/>
                  </a:cubicBezTo>
                  <a:cubicBezTo>
                    <a:pt x="6142" y="30390"/>
                    <a:pt x="5767" y="30595"/>
                    <a:pt x="5358" y="30629"/>
                  </a:cubicBezTo>
                  <a:cubicBezTo>
                    <a:pt x="6552" y="32813"/>
                    <a:pt x="7814" y="34826"/>
                    <a:pt x="9009" y="36600"/>
                  </a:cubicBezTo>
                  <a:cubicBezTo>
                    <a:pt x="9222" y="36387"/>
                    <a:pt x="9515" y="36280"/>
                    <a:pt x="9822" y="36280"/>
                  </a:cubicBezTo>
                  <a:cubicBezTo>
                    <a:pt x="10006" y="36280"/>
                    <a:pt x="10195" y="36319"/>
                    <a:pt x="10374" y="36395"/>
                  </a:cubicBezTo>
                  <a:cubicBezTo>
                    <a:pt x="10954" y="36703"/>
                    <a:pt x="11159" y="37419"/>
                    <a:pt x="10886" y="37965"/>
                  </a:cubicBezTo>
                  <a:cubicBezTo>
                    <a:pt x="10749" y="38238"/>
                    <a:pt x="10544" y="38409"/>
                    <a:pt x="10305" y="38545"/>
                  </a:cubicBezTo>
                  <a:cubicBezTo>
                    <a:pt x="12353" y="41377"/>
                    <a:pt x="13854" y="43186"/>
                    <a:pt x="13854" y="43186"/>
                  </a:cubicBezTo>
                  <a:cubicBezTo>
                    <a:pt x="13854" y="43186"/>
                    <a:pt x="15507" y="43292"/>
                    <a:pt x="18116" y="43292"/>
                  </a:cubicBezTo>
                  <a:cubicBezTo>
                    <a:pt x="19420" y="43292"/>
                    <a:pt x="20963" y="43266"/>
                    <a:pt x="22658" y="43186"/>
                  </a:cubicBezTo>
                  <a:cubicBezTo>
                    <a:pt x="22802" y="43096"/>
                    <a:pt x="22965" y="43053"/>
                    <a:pt x="23137" y="43053"/>
                  </a:cubicBezTo>
                  <a:cubicBezTo>
                    <a:pt x="23291" y="43053"/>
                    <a:pt x="23452" y="43087"/>
                    <a:pt x="23613" y="43152"/>
                  </a:cubicBezTo>
                  <a:cubicBezTo>
                    <a:pt x="25934" y="43015"/>
                    <a:pt x="28493" y="42742"/>
                    <a:pt x="31052" y="42333"/>
                  </a:cubicBezTo>
                  <a:cubicBezTo>
                    <a:pt x="31281" y="42035"/>
                    <a:pt x="31618" y="41860"/>
                    <a:pt x="31970" y="41860"/>
                  </a:cubicBezTo>
                  <a:cubicBezTo>
                    <a:pt x="32142" y="41860"/>
                    <a:pt x="32317" y="41902"/>
                    <a:pt x="32485" y="41992"/>
                  </a:cubicBezTo>
                  <a:cubicBezTo>
                    <a:pt x="32554" y="41992"/>
                    <a:pt x="32554" y="42026"/>
                    <a:pt x="32588" y="42026"/>
                  </a:cubicBezTo>
                  <a:cubicBezTo>
                    <a:pt x="33577" y="41855"/>
                    <a:pt x="34601" y="41616"/>
                    <a:pt x="35556" y="41343"/>
                  </a:cubicBezTo>
                  <a:cubicBezTo>
                    <a:pt x="35147" y="41002"/>
                    <a:pt x="34976" y="40422"/>
                    <a:pt x="35215" y="39910"/>
                  </a:cubicBezTo>
                  <a:cubicBezTo>
                    <a:pt x="35427" y="39486"/>
                    <a:pt x="35818" y="39257"/>
                    <a:pt x="36242" y="39257"/>
                  </a:cubicBezTo>
                  <a:cubicBezTo>
                    <a:pt x="36432" y="39257"/>
                    <a:pt x="36629" y="39303"/>
                    <a:pt x="36819" y="39398"/>
                  </a:cubicBezTo>
                  <a:cubicBezTo>
                    <a:pt x="37365" y="39671"/>
                    <a:pt x="37570" y="40320"/>
                    <a:pt x="37365" y="40866"/>
                  </a:cubicBezTo>
                  <a:cubicBezTo>
                    <a:pt x="42921" y="39201"/>
                    <a:pt x="47938" y="36423"/>
                    <a:pt x="50242" y="31796"/>
                  </a:cubicBezTo>
                  <a:lnTo>
                    <a:pt x="50242" y="31796"/>
                  </a:lnTo>
                  <a:cubicBezTo>
                    <a:pt x="50035" y="32038"/>
                    <a:pt x="49735" y="32170"/>
                    <a:pt x="49413" y="32170"/>
                  </a:cubicBezTo>
                  <a:cubicBezTo>
                    <a:pt x="49222" y="32170"/>
                    <a:pt x="49023" y="32124"/>
                    <a:pt x="48830" y="32028"/>
                  </a:cubicBezTo>
                  <a:cubicBezTo>
                    <a:pt x="48250" y="31755"/>
                    <a:pt x="48011" y="31072"/>
                    <a:pt x="48318" y="30458"/>
                  </a:cubicBezTo>
                  <a:cubicBezTo>
                    <a:pt x="48534" y="30051"/>
                    <a:pt x="48935" y="29812"/>
                    <a:pt x="49355" y="29812"/>
                  </a:cubicBezTo>
                  <a:cubicBezTo>
                    <a:pt x="49533" y="29812"/>
                    <a:pt x="49715" y="29855"/>
                    <a:pt x="49888" y="29946"/>
                  </a:cubicBezTo>
                  <a:cubicBezTo>
                    <a:pt x="50379" y="30177"/>
                    <a:pt x="50601" y="30726"/>
                    <a:pt x="50492" y="31261"/>
                  </a:cubicBezTo>
                  <a:lnTo>
                    <a:pt x="50492" y="31261"/>
                  </a:lnTo>
                  <a:cubicBezTo>
                    <a:pt x="51110" y="29855"/>
                    <a:pt x="51485" y="28285"/>
                    <a:pt x="51560" y="26534"/>
                  </a:cubicBezTo>
                  <a:cubicBezTo>
                    <a:pt x="51833" y="21893"/>
                    <a:pt x="49513" y="17286"/>
                    <a:pt x="45520" y="14830"/>
                  </a:cubicBezTo>
                  <a:cubicBezTo>
                    <a:pt x="43395" y="13502"/>
                    <a:pt x="41288" y="12977"/>
                    <a:pt x="39270" y="12977"/>
                  </a:cubicBezTo>
                  <a:cubicBezTo>
                    <a:pt x="38436" y="12977"/>
                    <a:pt x="37617" y="13066"/>
                    <a:pt x="36819" y="13226"/>
                  </a:cubicBezTo>
                  <a:cubicBezTo>
                    <a:pt x="36921" y="13533"/>
                    <a:pt x="36921" y="13874"/>
                    <a:pt x="36751" y="14215"/>
                  </a:cubicBezTo>
                  <a:cubicBezTo>
                    <a:pt x="36562" y="14639"/>
                    <a:pt x="36146" y="14868"/>
                    <a:pt x="35727" y="14868"/>
                  </a:cubicBezTo>
                  <a:cubicBezTo>
                    <a:pt x="35539" y="14868"/>
                    <a:pt x="35350" y="14822"/>
                    <a:pt x="35181" y="14727"/>
                  </a:cubicBezTo>
                  <a:cubicBezTo>
                    <a:pt x="34840" y="14557"/>
                    <a:pt x="34635" y="14250"/>
                    <a:pt x="34533" y="13874"/>
                  </a:cubicBezTo>
                  <a:cubicBezTo>
                    <a:pt x="31462" y="15034"/>
                    <a:pt x="28868" y="17082"/>
                    <a:pt x="27265" y="18583"/>
                  </a:cubicBezTo>
                  <a:cubicBezTo>
                    <a:pt x="27333" y="18583"/>
                    <a:pt x="27469" y="18617"/>
                    <a:pt x="27538" y="18651"/>
                  </a:cubicBezTo>
                  <a:cubicBezTo>
                    <a:pt x="28152" y="18959"/>
                    <a:pt x="28357" y="19675"/>
                    <a:pt x="28049" y="20221"/>
                  </a:cubicBezTo>
                  <a:cubicBezTo>
                    <a:pt x="27858" y="20628"/>
                    <a:pt x="27431" y="20867"/>
                    <a:pt x="27004" y="20867"/>
                  </a:cubicBezTo>
                  <a:cubicBezTo>
                    <a:pt x="26823" y="20867"/>
                    <a:pt x="26642" y="20824"/>
                    <a:pt x="26480" y="20733"/>
                  </a:cubicBezTo>
                  <a:cubicBezTo>
                    <a:pt x="26139" y="20562"/>
                    <a:pt x="25934" y="20289"/>
                    <a:pt x="25831" y="19880"/>
                  </a:cubicBezTo>
                  <a:cubicBezTo>
                    <a:pt x="25558" y="20187"/>
                    <a:pt x="25388" y="20392"/>
                    <a:pt x="25388" y="20392"/>
                  </a:cubicBezTo>
                  <a:cubicBezTo>
                    <a:pt x="25388" y="20392"/>
                    <a:pt x="25900" y="18413"/>
                    <a:pt x="25968" y="15614"/>
                  </a:cubicBezTo>
                  <a:cubicBezTo>
                    <a:pt x="25661" y="15273"/>
                    <a:pt x="25593" y="14761"/>
                    <a:pt x="25797" y="14318"/>
                  </a:cubicBezTo>
                  <a:cubicBezTo>
                    <a:pt x="25831" y="14215"/>
                    <a:pt x="25934" y="14147"/>
                    <a:pt x="25968" y="14045"/>
                  </a:cubicBezTo>
                  <a:cubicBezTo>
                    <a:pt x="25831" y="9404"/>
                    <a:pt x="24296" y="3433"/>
                    <a:pt x="18051" y="907"/>
                  </a:cubicBezTo>
                  <a:cubicBezTo>
                    <a:pt x="16522" y="296"/>
                    <a:pt x="14896" y="1"/>
                    <a:pt x="1328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3" name="Google Shape;223;p8"/>
          <p:cNvGrpSpPr/>
          <p:nvPr/>
        </p:nvGrpSpPr>
        <p:grpSpPr>
          <a:xfrm rot="-3138210">
            <a:off x="-264003" y="3153395"/>
            <a:ext cx="988474" cy="692376"/>
            <a:chOff x="3059275" y="821125"/>
            <a:chExt cx="1546650" cy="1083350"/>
          </a:xfrm>
        </p:grpSpPr>
        <p:sp>
          <p:nvSpPr>
            <p:cNvPr id="224" name="Google Shape;224;p8"/>
            <p:cNvSpPr/>
            <p:nvPr/>
          </p:nvSpPr>
          <p:spPr>
            <a:xfrm>
              <a:off x="3059275" y="821400"/>
              <a:ext cx="1546650" cy="1083075"/>
            </a:xfrm>
            <a:custGeom>
              <a:avLst/>
              <a:gdLst/>
              <a:ahLst/>
              <a:cxnLst/>
              <a:rect l="l" t="t" r="r" b="b"/>
              <a:pathLst>
                <a:path w="61866" h="43323" extrusionOk="0">
                  <a:moveTo>
                    <a:pt x="23445" y="0"/>
                  </a:moveTo>
                  <a:cubicBezTo>
                    <a:pt x="20439" y="0"/>
                    <a:pt x="17431" y="1029"/>
                    <a:pt x="15049" y="2944"/>
                  </a:cubicBezTo>
                  <a:cubicBezTo>
                    <a:pt x="0" y="15023"/>
                    <a:pt x="23886" y="43209"/>
                    <a:pt x="23886" y="43209"/>
                  </a:cubicBezTo>
                  <a:cubicBezTo>
                    <a:pt x="23886" y="43209"/>
                    <a:pt x="25525" y="43323"/>
                    <a:pt x="28120" y="43323"/>
                  </a:cubicBezTo>
                  <a:cubicBezTo>
                    <a:pt x="37842" y="43323"/>
                    <a:pt x="60987" y="41728"/>
                    <a:pt x="61660" y="26591"/>
                  </a:cubicBezTo>
                  <a:cubicBezTo>
                    <a:pt x="61865" y="21882"/>
                    <a:pt x="59511" y="17275"/>
                    <a:pt x="55552" y="14819"/>
                  </a:cubicBezTo>
                  <a:cubicBezTo>
                    <a:pt x="53417" y="13493"/>
                    <a:pt x="51294" y="12969"/>
                    <a:pt x="49272" y="12969"/>
                  </a:cubicBezTo>
                  <a:cubicBezTo>
                    <a:pt x="41664" y="12969"/>
                    <a:pt x="35488" y="20381"/>
                    <a:pt x="35488" y="20381"/>
                  </a:cubicBezTo>
                  <a:cubicBezTo>
                    <a:pt x="35488" y="20381"/>
                    <a:pt x="39242" y="5332"/>
                    <a:pt x="28152" y="896"/>
                  </a:cubicBezTo>
                  <a:cubicBezTo>
                    <a:pt x="26646" y="292"/>
                    <a:pt x="25046" y="0"/>
                    <a:pt x="234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3309225" y="821125"/>
              <a:ext cx="1295850" cy="1082325"/>
            </a:xfrm>
            <a:custGeom>
              <a:avLst/>
              <a:gdLst/>
              <a:ahLst/>
              <a:cxnLst/>
              <a:rect l="l" t="t" r="r" b="b"/>
              <a:pathLst>
                <a:path w="51834" h="43293" extrusionOk="0">
                  <a:moveTo>
                    <a:pt x="13415" y="1210"/>
                  </a:moveTo>
                  <a:cubicBezTo>
                    <a:pt x="13604" y="1210"/>
                    <a:pt x="13801" y="1256"/>
                    <a:pt x="13991" y="1351"/>
                  </a:cubicBezTo>
                  <a:cubicBezTo>
                    <a:pt x="14571" y="1624"/>
                    <a:pt x="14810" y="2375"/>
                    <a:pt x="14503" y="2921"/>
                  </a:cubicBezTo>
                  <a:cubicBezTo>
                    <a:pt x="14287" y="3328"/>
                    <a:pt x="13886" y="3567"/>
                    <a:pt x="13466" y="3567"/>
                  </a:cubicBezTo>
                  <a:cubicBezTo>
                    <a:pt x="13288" y="3567"/>
                    <a:pt x="13106" y="3524"/>
                    <a:pt x="12933" y="3433"/>
                  </a:cubicBezTo>
                  <a:cubicBezTo>
                    <a:pt x="12319" y="3125"/>
                    <a:pt x="12114" y="2409"/>
                    <a:pt x="12421" y="1863"/>
                  </a:cubicBezTo>
                  <a:cubicBezTo>
                    <a:pt x="12610" y="1439"/>
                    <a:pt x="12993" y="1210"/>
                    <a:pt x="13415" y="1210"/>
                  </a:cubicBezTo>
                  <a:close/>
                  <a:moveTo>
                    <a:pt x="17881" y="3462"/>
                  </a:moveTo>
                  <a:cubicBezTo>
                    <a:pt x="18069" y="3462"/>
                    <a:pt x="18258" y="3508"/>
                    <a:pt x="18427" y="3603"/>
                  </a:cubicBezTo>
                  <a:cubicBezTo>
                    <a:pt x="19007" y="3910"/>
                    <a:pt x="19246" y="4627"/>
                    <a:pt x="18939" y="5173"/>
                  </a:cubicBezTo>
                  <a:cubicBezTo>
                    <a:pt x="18727" y="5597"/>
                    <a:pt x="18336" y="5826"/>
                    <a:pt x="17923" y="5826"/>
                  </a:cubicBezTo>
                  <a:cubicBezTo>
                    <a:pt x="17738" y="5826"/>
                    <a:pt x="17549" y="5780"/>
                    <a:pt x="17369" y="5685"/>
                  </a:cubicBezTo>
                  <a:cubicBezTo>
                    <a:pt x="16789" y="5378"/>
                    <a:pt x="16550" y="4661"/>
                    <a:pt x="16857" y="4115"/>
                  </a:cubicBezTo>
                  <a:cubicBezTo>
                    <a:pt x="17046" y="3691"/>
                    <a:pt x="17462" y="3462"/>
                    <a:pt x="17881" y="3462"/>
                  </a:cubicBezTo>
                  <a:close/>
                  <a:moveTo>
                    <a:pt x="9084" y="4656"/>
                  </a:moveTo>
                  <a:cubicBezTo>
                    <a:pt x="9269" y="4656"/>
                    <a:pt x="9454" y="4702"/>
                    <a:pt x="9623" y="4797"/>
                  </a:cubicBezTo>
                  <a:cubicBezTo>
                    <a:pt x="10203" y="5070"/>
                    <a:pt x="10442" y="5821"/>
                    <a:pt x="10135" y="6367"/>
                  </a:cubicBezTo>
                  <a:cubicBezTo>
                    <a:pt x="9946" y="6791"/>
                    <a:pt x="9563" y="7020"/>
                    <a:pt x="9141" y="7020"/>
                  </a:cubicBezTo>
                  <a:cubicBezTo>
                    <a:pt x="8952" y="7020"/>
                    <a:pt x="8755" y="6974"/>
                    <a:pt x="8565" y="6879"/>
                  </a:cubicBezTo>
                  <a:cubicBezTo>
                    <a:pt x="7985" y="6572"/>
                    <a:pt x="7746" y="5855"/>
                    <a:pt x="8053" y="5309"/>
                  </a:cubicBezTo>
                  <a:cubicBezTo>
                    <a:pt x="8265" y="4885"/>
                    <a:pt x="8673" y="4656"/>
                    <a:pt x="9084" y="4656"/>
                  </a:cubicBezTo>
                  <a:close/>
                  <a:moveTo>
                    <a:pt x="22358" y="5714"/>
                  </a:moveTo>
                  <a:cubicBezTo>
                    <a:pt x="22542" y="5714"/>
                    <a:pt x="22728" y="5760"/>
                    <a:pt x="22897" y="5855"/>
                  </a:cubicBezTo>
                  <a:cubicBezTo>
                    <a:pt x="23511" y="6162"/>
                    <a:pt x="23716" y="6879"/>
                    <a:pt x="23409" y="7425"/>
                  </a:cubicBezTo>
                  <a:cubicBezTo>
                    <a:pt x="23197" y="7849"/>
                    <a:pt x="22806" y="8078"/>
                    <a:pt x="22393" y="8078"/>
                  </a:cubicBezTo>
                  <a:cubicBezTo>
                    <a:pt x="22208" y="8078"/>
                    <a:pt x="22019" y="8032"/>
                    <a:pt x="21839" y="7937"/>
                  </a:cubicBezTo>
                  <a:cubicBezTo>
                    <a:pt x="21225" y="7630"/>
                    <a:pt x="21020" y="6913"/>
                    <a:pt x="21327" y="6367"/>
                  </a:cubicBezTo>
                  <a:cubicBezTo>
                    <a:pt x="21539" y="5943"/>
                    <a:pt x="21946" y="5714"/>
                    <a:pt x="22358" y="5714"/>
                  </a:cubicBezTo>
                  <a:close/>
                  <a:moveTo>
                    <a:pt x="13541" y="6915"/>
                  </a:moveTo>
                  <a:cubicBezTo>
                    <a:pt x="13719" y="6915"/>
                    <a:pt x="13896" y="6958"/>
                    <a:pt x="14059" y="7050"/>
                  </a:cubicBezTo>
                  <a:cubicBezTo>
                    <a:pt x="14639" y="7357"/>
                    <a:pt x="14878" y="8073"/>
                    <a:pt x="14571" y="8619"/>
                  </a:cubicBezTo>
                  <a:cubicBezTo>
                    <a:pt x="14382" y="9043"/>
                    <a:pt x="13999" y="9272"/>
                    <a:pt x="13577" y="9272"/>
                  </a:cubicBezTo>
                  <a:cubicBezTo>
                    <a:pt x="13388" y="9272"/>
                    <a:pt x="13191" y="9226"/>
                    <a:pt x="13001" y="9131"/>
                  </a:cubicBezTo>
                  <a:cubicBezTo>
                    <a:pt x="12455" y="8858"/>
                    <a:pt x="12182" y="8107"/>
                    <a:pt x="12489" y="7561"/>
                  </a:cubicBezTo>
                  <a:cubicBezTo>
                    <a:pt x="12705" y="7154"/>
                    <a:pt x="13122" y="6915"/>
                    <a:pt x="13541" y="6915"/>
                  </a:cubicBezTo>
                  <a:close/>
                  <a:moveTo>
                    <a:pt x="4806" y="7256"/>
                  </a:moveTo>
                  <a:cubicBezTo>
                    <a:pt x="4983" y="7256"/>
                    <a:pt x="5161" y="7299"/>
                    <a:pt x="5324" y="7391"/>
                  </a:cubicBezTo>
                  <a:cubicBezTo>
                    <a:pt x="5938" y="7698"/>
                    <a:pt x="6142" y="8414"/>
                    <a:pt x="5835" y="8960"/>
                  </a:cubicBezTo>
                  <a:cubicBezTo>
                    <a:pt x="5620" y="9368"/>
                    <a:pt x="5219" y="9607"/>
                    <a:pt x="4799" y="9607"/>
                  </a:cubicBezTo>
                  <a:cubicBezTo>
                    <a:pt x="4620" y="9607"/>
                    <a:pt x="4439" y="9564"/>
                    <a:pt x="4266" y="9472"/>
                  </a:cubicBezTo>
                  <a:cubicBezTo>
                    <a:pt x="3651" y="9199"/>
                    <a:pt x="3447" y="8449"/>
                    <a:pt x="3754" y="7903"/>
                  </a:cubicBezTo>
                  <a:cubicBezTo>
                    <a:pt x="3969" y="7495"/>
                    <a:pt x="4387" y="7256"/>
                    <a:pt x="4806" y="7256"/>
                  </a:cubicBezTo>
                  <a:close/>
                  <a:moveTo>
                    <a:pt x="18013" y="9182"/>
                  </a:moveTo>
                  <a:cubicBezTo>
                    <a:pt x="18195" y="9182"/>
                    <a:pt x="18382" y="9221"/>
                    <a:pt x="18563" y="9302"/>
                  </a:cubicBezTo>
                  <a:cubicBezTo>
                    <a:pt x="19143" y="9609"/>
                    <a:pt x="19348" y="10325"/>
                    <a:pt x="19075" y="10905"/>
                  </a:cubicBezTo>
                  <a:cubicBezTo>
                    <a:pt x="18855" y="11297"/>
                    <a:pt x="18441" y="11531"/>
                    <a:pt x="17998" y="11531"/>
                  </a:cubicBezTo>
                  <a:cubicBezTo>
                    <a:pt x="17824" y="11531"/>
                    <a:pt x="17645" y="11494"/>
                    <a:pt x="17471" y="11417"/>
                  </a:cubicBezTo>
                  <a:cubicBezTo>
                    <a:pt x="16891" y="11110"/>
                    <a:pt x="16686" y="10394"/>
                    <a:pt x="16959" y="9814"/>
                  </a:cubicBezTo>
                  <a:cubicBezTo>
                    <a:pt x="17176" y="9405"/>
                    <a:pt x="17579" y="9182"/>
                    <a:pt x="18013" y="9182"/>
                  </a:cubicBezTo>
                  <a:close/>
                  <a:moveTo>
                    <a:pt x="9242" y="9474"/>
                  </a:moveTo>
                  <a:cubicBezTo>
                    <a:pt x="9419" y="9474"/>
                    <a:pt x="9597" y="9517"/>
                    <a:pt x="9759" y="9609"/>
                  </a:cubicBezTo>
                  <a:cubicBezTo>
                    <a:pt x="10305" y="9916"/>
                    <a:pt x="10578" y="10632"/>
                    <a:pt x="10271" y="11178"/>
                  </a:cubicBezTo>
                  <a:cubicBezTo>
                    <a:pt x="10059" y="11603"/>
                    <a:pt x="9668" y="11831"/>
                    <a:pt x="9256" y="11831"/>
                  </a:cubicBezTo>
                  <a:cubicBezTo>
                    <a:pt x="9071" y="11831"/>
                    <a:pt x="8881" y="11785"/>
                    <a:pt x="8702" y="11690"/>
                  </a:cubicBezTo>
                  <a:cubicBezTo>
                    <a:pt x="8156" y="11451"/>
                    <a:pt x="7883" y="10735"/>
                    <a:pt x="8190" y="10121"/>
                  </a:cubicBezTo>
                  <a:cubicBezTo>
                    <a:pt x="8405" y="9713"/>
                    <a:pt x="8823" y="9474"/>
                    <a:pt x="9242" y="9474"/>
                  </a:cubicBezTo>
                  <a:close/>
                  <a:moveTo>
                    <a:pt x="22449" y="11400"/>
                  </a:moveTo>
                  <a:cubicBezTo>
                    <a:pt x="22631" y="11400"/>
                    <a:pt x="22818" y="11439"/>
                    <a:pt x="22999" y="11520"/>
                  </a:cubicBezTo>
                  <a:cubicBezTo>
                    <a:pt x="23579" y="11827"/>
                    <a:pt x="23784" y="12543"/>
                    <a:pt x="23511" y="13123"/>
                  </a:cubicBezTo>
                  <a:cubicBezTo>
                    <a:pt x="23295" y="13532"/>
                    <a:pt x="22892" y="13755"/>
                    <a:pt x="22457" y="13755"/>
                  </a:cubicBezTo>
                  <a:cubicBezTo>
                    <a:pt x="22276" y="13755"/>
                    <a:pt x="22088" y="13716"/>
                    <a:pt x="21907" y="13635"/>
                  </a:cubicBezTo>
                  <a:cubicBezTo>
                    <a:pt x="21361" y="13362"/>
                    <a:pt x="21122" y="12646"/>
                    <a:pt x="21395" y="12032"/>
                  </a:cubicBezTo>
                  <a:cubicBezTo>
                    <a:pt x="21612" y="11623"/>
                    <a:pt x="22015" y="11400"/>
                    <a:pt x="22449" y="11400"/>
                  </a:cubicBezTo>
                  <a:close/>
                  <a:moveTo>
                    <a:pt x="13717" y="11741"/>
                  </a:moveTo>
                  <a:cubicBezTo>
                    <a:pt x="13893" y="11741"/>
                    <a:pt x="14069" y="11780"/>
                    <a:pt x="14230" y="11861"/>
                  </a:cubicBezTo>
                  <a:cubicBezTo>
                    <a:pt x="14844" y="12168"/>
                    <a:pt x="15049" y="12885"/>
                    <a:pt x="14741" y="13465"/>
                  </a:cubicBezTo>
                  <a:cubicBezTo>
                    <a:pt x="14546" y="13856"/>
                    <a:pt x="14139" y="14090"/>
                    <a:pt x="13698" y="14090"/>
                  </a:cubicBezTo>
                  <a:cubicBezTo>
                    <a:pt x="13524" y="14090"/>
                    <a:pt x="13345" y="14054"/>
                    <a:pt x="13172" y="13977"/>
                  </a:cubicBezTo>
                  <a:cubicBezTo>
                    <a:pt x="12592" y="13704"/>
                    <a:pt x="12353" y="12987"/>
                    <a:pt x="12660" y="12373"/>
                  </a:cubicBezTo>
                  <a:cubicBezTo>
                    <a:pt x="12876" y="11964"/>
                    <a:pt x="13296" y="11741"/>
                    <a:pt x="13717" y="11741"/>
                  </a:cubicBezTo>
                  <a:close/>
                  <a:moveTo>
                    <a:pt x="4876" y="12936"/>
                  </a:moveTo>
                  <a:cubicBezTo>
                    <a:pt x="5058" y="12936"/>
                    <a:pt x="5245" y="12975"/>
                    <a:pt x="5426" y="13055"/>
                  </a:cubicBezTo>
                  <a:cubicBezTo>
                    <a:pt x="6006" y="13362"/>
                    <a:pt x="6211" y="14079"/>
                    <a:pt x="5938" y="14659"/>
                  </a:cubicBezTo>
                  <a:cubicBezTo>
                    <a:pt x="5742" y="15075"/>
                    <a:pt x="5319" y="15333"/>
                    <a:pt x="4894" y="15333"/>
                  </a:cubicBezTo>
                  <a:cubicBezTo>
                    <a:pt x="4726" y="15333"/>
                    <a:pt x="4557" y="15292"/>
                    <a:pt x="4402" y="15205"/>
                  </a:cubicBezTo>
                  <a:cubicBezTo>
                    <a:pt x="3788" y="14898"/>
                    <a:pt x="3549" y="14181"/>
                    <a:pt x="3822" y="13567"/>
                  </a:cubicBezTo>
                  <a:cubicBezTo>
                    <a:pt x="4039" y="13158"/>
                    <a:pt x="4442" y="12936"/>
                    <a:pt x="4876" y="12936"/>
                  </a:cubicBezTo>
                  <a:close/>
                  <a:moveTo>
                    <a:pt x="18112" y="14006"/>
                  </a:moveTo>
                  <a:cubicBezTo>
                    <a:pt x="18297" y="14006"/>
                    <a:pt x="18486" y="14052"/>
                    <a:pt x="18666" y="14147"/>
                  </a:cubicBezTo>
                  <a:cubicBezTo>
                    <a:pt x="19280" y="14420"/>
                    <a:pt x="19485" y="15171"/>
                    <a:pt x="19177" y="15717"/>
                  </a:cubicBezTo>
                  <a:cubicBezTo>
                    <a:pt x="18983" y="16106"/>
                    <a:pt x="18579" y="16357"/>
                    <a:pt x="18141" y="16357"/>
                  </a:cubicBezTo>
                  <a:cubicBezTo>
                    <a:pt x="17965" y="16357"/>
                    <a:pt x="17784" y="16317"/>
                    <a:pt x="17608" y="16229"/>
                  </a:cubicBezTo>
                  <a:cubicBezTo>
                    <a:pt x="17062" y="15956"/>
                    <a:pt x="16789" y="15239"/>
                    <a:pt x="17096" y="14659"/>
                  </a:cubicBezTo>
                  <a:cubicBezTo>
                    <a:pt x="17308" y="14235"/>
                    <a:pt x="17699" y="14006"/>
                    <a:pt x="18112" y="14006"/>
                  </a:cubicBezTo>
                  <a:close/>
                  <a:moveTo>
                    <a:pt x="40121" y="14723"/>
                  </a:moveTo>
                  <a:cubicBezTo>
                    <a:pt x="40306" y="14723"/>
                    <a:pt x="40495" y="14769"/>
                    <a:pt x="40675" y="14864"/>
                  </a:cubicBezTo>
                  <a:cubicBezTo>
                    <a:pt x="41289" y="15171"/>
                    <a:pt x="41494" y="15887"/>
                    <a:pt x="41187" y="16433"/>
                  </a:cubicBezTo>
                  <a:cubicBezTo>
                    <a:pt x="40968" y="16823"/>
                    <a:pt x="40540" y="17074"/>
                    <a:pt x="40115" y="17074"/>
                  </a:cubicBezTo>
                  <a:cubicBezTo>
                    <a:pt x="39944" y="17074"/>
                    <a:pt x="39773" y="17033"/>
                    <a:pt x="39617" y="16945"/>
                  </a:cubicBezTo>
                  <a:cubicBezTo>
                    <a:pt x="39071" y="16638"/>
                    <a:pt x="38798" y="15956"/>
                    <a:pt x="39105" y="15376"/>
                  </a:cubicBezTo>
                  <a:cubicBezTo>
                    <a:pt x="39317" y="14952"/>
                    <a:pt x="39708" y="14723"/>
                    <a:pt x="40121" y="14723"/>
                  </a:cubicBezTo>
                  <a:close/>
                  <a:moveTo>
                    <a:pt x="9320" y="15200"/>
                  </a:moveTo>
                  <a:cubicBezTo>
                    <a:pt x="9509" y="15200"/>
                    <a:pt x="9706" y="15246"/>
                    <a:pt x="9896" y="15341"/>
                  </a:cubicBezTo>
                  <a:cubicBezTo>
                    <a:pt x="10476" y="15614"/>
                    <a:pt x="10715" y="16297"/>
                    <a:pt x="10408" y="16911"/>
                  </a:cubicBezTo>
                  <a:cubicBezTo>
                    <a:pt x="10192" y="17318"/>
                    <a:pt x="9792" y="17558"/>
                    <a:pt x="9371" y="17558"/>
                  </a:cubicBezTo>
                  <a:cubicBezTo>
                    <a:pt x="9193" y="17558"/>
                    <a:pt x="9011" y="17514"/>
                    <a:pt x="8838" y="17423"/>
                  </a:cubicBezTo>
                  <a:cubicBezTo>
                    <a:pt x="8224" y="17150"/>
                    <a:pt x="8019" y="16433"/>
                    <a:pt x="8326" y="15853"/>
                  </a:cubicBezTo>
                  <a:cubicBezTo>
                    <a:pt x="8515" y="15429"/>
                    <a:pt x="8898" y="15200"/>
                    <a:pt x="9320" y="15200"/>
                  </a:cubicBezTo>
                  <a:close/>
                  <a:moveTo>
                    <a:pt x="31329" y="15917"/>
                  </a:moveTo>
                  <a:cubicBezTo>
                    <a:pt x="31518" y="15917"/>
                    <a:pt x="31715" y="15963"/>
                    <a:pt x="31905" y="16058"/>
                  </a:cubicBezTo>
                  <a:cubicBezTo>
                    <a:pt x="32485" y="16365"/>
                    <a:pt x="32724" y="17082"/>
                    <a:pt x="32417" y="17628"/>
                  </a:cubicBezTo>
                  <a:cubicBezTo>
                    <a:pt x="32198" y="18017"/>
                    <a:pt x="31770" y="18268"/>
                    <a:pt x="31345" y="18268"/>
                  </a:cubicBezTo>
                  <a:cubicBezTo>
                    <a:pt x="31174" y="18268"/>
                    <a:pt x="31004" y="18228"/>
                    <a:pt x="30847" y="18140"/>
                  </a:cubicBezTo>
                  <a:cubicBezTo>
                    <a:pt x="30267" y="17901"/>
                    <a:pt x="30029" y="17150"/>
                    <a:pt x="30336" y="16570"/>
                  </a:cubicBezTo>
                  <a:cubicBezTo>
                    <a:pt x="30524" y="16146"/>
                    <a:pt x="30908" y="15917"/>
                    <a:pt x="31329" y="15917"/>
                  </a:cubicBezTo>
                  <a:close/>
                  <a:moveTo>
                    <a:pt x="22548" y="16258"/>
                  </a:moveTo>
                  <a:cubicBezTo>
                    <a:pt x="22733" y="16258"/>
                    <a:pt x="22922" y="16304"/>
                    <a:pt x="23102" y="16399"/>
                  </a:cubicBezTo>
                  <a:cubicBezTo>
                    <a:pt x="23716" y="16706"/>
                    <a:pt x="23921" y="17423"/>
                    <a:pt x="23613" y="17969"/>
                  </a:cubicBezTo>
                  <a:cubicBezTo>
                    <a:pt x="23425" y="18393"/>
                    <a:pt x="23009" y="18622"/>
                    <a:pt x="22589" y="18622"/>
                  </a:cubicBezTo>
                  <a:cubicBezTo>
                    <a:pt x="22401" y="18622"/>
                    <a:pt x="22213" y="18576"/>
                    <a:pt x="22044" y="18481"/>
                  </a:cubicBezTo>
                  <a:cubicBezTo>
                    <a:pt x="21498" y="18174"/>
                    <a:pt x="21293" y="17491"/>
                    <a:pt x="21532" y="16911"/>
                  </a:cubicBezTo>
                  <a:cubicBezTo>
                    <a:pt x="21744" y="16487"/>
                    <a:pt x="22135" y="16258"/>
                    <a:pt x="22548" y="16258"/>
                  </a:cubicBezTo>
                  <a:close/>
                  <a:moveTo>
                    <a:pt x="44624" y="16981"/>
                  </a:moveTo>
                  <a:cubicBezTo>
                    <a:pt x="44807" y="16981"/>
                    <a:pt x="44996" y="17024"/>
                    <a:pt x="45179" y="17116"/>
                  </a:cubicBezTo>
                  <a:cubicBezTo>
                    <a:pt x="45759" y="17423"/>
                    <a:pt x="45964" y="18140"/>
                    <a:pt x="45691" y="18686"/>
                  </a:cubicBezTo>
                  <a:cubicBezTo>
                    <a:pt x="45479" y="19110"/>
                    <a:pt x="45055" y="19338"/>
                    <a:pt x="44634" y="19338"/>
                  </a:cubicBezTo>
                  <a:cubicBezTo>
                    <a:pt x="44445" y="19338"/>
                    <a:pt x="44256" y="19292"/>
                    <a:pt x="44087" y="19197"/>
                  </a:cubicBezTo>
                  <a:cubicBezTo>
                    <a:pt x="43507" y="18924"/>
                    <a:pt x="43268" y="18242"/>
                    <a:pt x="43575" y="17628"/>
                  </a:cubicBezTo>
                  <a:cubicBezTo>
                    <a:pt x="43791" y="17220"/>
                    <a:pt x="44192" y="16981"/>
                    <a:pt x="44624" y="16981"/>
                  </a:cubicBezTo>
                  <a:close/>
                  <a:moveTo>
                    <a:pt x="13756" y="17453"/>
                  </a:moveTo>
                  <a:cubicBezTo>
                    <a:pt x="13945" y="17453"/>
                    <a:pt x="14142" y="17499"/>
                    <a:pt x="14332" y="17594"/>
                  </a:cubicBezTo>
                  <a:cubicBezTo>
                    <a:pt x="14912" y="17901"/>
                    <a:pt x="15151" y="18617"/>
                    <a:pt x="14844" y="19163"/>
                  </a:cubicBezTo>
                  <a:cubicBezTo>
                    <a:pt x="14632" y="19587"/>
                    <a:pt x="14225" y="19816"/>
                    <a:pt x="13813" y="19816"/>
                  </a:cubicBezTo>
                  <a:cubicBezTo>
                    <a:pt x="13629" y="19816"/>
                    <a:pt x="13443" y="19770"/>
                    <a:pt x="13274" y="19675"/>
                  </a:cubicBezTo>
                  <a:cubicBezTo>
                    <a:pt x="12694" y="19436"/>
                    <a:pt x="12455" y="18686"/>
                    <a:pt x="12762" y="18105"/>
                  </a:cubicBezTo>
                  <a:cubicBezTo>
                    <a:pt x="12951" y="17681"/>
                    <a:pt x="13334" y="17453"/>
                    <a:pt x="13756" y="17453"/>
                  </a:cubicBezTo>
                  <a:close/>
                  <a:moveTo>
                    <a:pt x="4974" y="17794"/>
                  </a:moveTo>
                  <a:cubicBezTo>
                    <a:pt x="5159" y="17794"/>
                    <a:pt x="5349" y="17840"/>
                    <a:pt x="5528" y="17935"/>
                  </a:cubicBezTo>
                  <a:cubicBezTo>
                    <a:pt x="6142" y="18242"/>
                    <a:pt x="6347" y="18959"/>
                    <a:pt x="6040" y="19505"/>
                  </a:cubicBezTo>
                  <a:cubicBezTo>
                    <a:pt x="5852" y="19929"/>
                    <a:pt x="5468" y="20157"/>
                    <a:pt x="5046" y="20157"/>
                  </a:cubicBezTo>
                  <a:cubicBezTo>
                    <a:pt x="4857" y="20157"/>
                    <a:pt x="4661" y="20111"/>
                    <a:pt x="4470" y="20016"/>
                  </a:cubicBezTo>
                  <a:cubicBezTo>
                    <a:pt x="3924" y="19709"/>
                    <a:pt x="3720" y="19027"/>
                    <a:pt x="3959" y="18447"/>
                  </a:cubicBezTo>
                  <a:cubicBezTo>
                    <a:pt x="4171" y="18023"/>
                    <a:pt x="4562" y="17794"/>
                    <a:pt x="4974" y="17794"/>
                  </a:cubicBezTo>
                  <a:close/>
                  <a:moveTo>
                    <a:pt x="35857" y="18176"/>
                  </a:moveTo>
                  <a:cubicBezTo>
                    <a:pt x="36035" y="18176"/>
                    <a:pt x="36213" y="18219"/>
                    <a:pt x="36375" y="18310"/>
                  </a:cubicBezTo>
                  <a:cubicBezTo>
                    <a:pt x="36921" y="18617"/>
                    <a:pt x="37194" y="19334"/>
                    <a:pt x="36887" y="19880"/>
                  </a:cubicBezTo>
                  <a:cubicBezTo>
                    <a:pt x="36675" y="20304"/>
                    <a:pt x="36284" y="20533"/>
                    <a:pt x="35872" y="20533"/>
                  </a:cubicBezTo>
                  <a:cubicBezTo>
                    <a:pt x="35687" y="20533"/>
                    <a:pt x="35497" y="20487"/>
                    <a:pt x="35318" y="20392"/>
                  </a:cubicBezTo>
                  <a:cubicBezTo>
                    <a:pt x="34703" y="20119"/>
                    <a:pt x="34499" y="19436"/>
                    <a:pt x="34806" y="18822"/>
                  </a:cubicBezTo>
                  <a:cubicBezTo>
                    <a:pt x="35021" y="18415"/>
                    <a:pt x="35439" y="18176"/>
                    <a:pt x="35857" y="18176"/>
                  </a:cubicBezTo>
                  <a:close/>
                  <a:moveTo>
                    <a:pt x="49080" y="19249"/>
                  </a:moveTo>
                  <a:cubicBezTo>
                    <a:pt x="49261" y="19249"/>
                    <a:pt x="49444" y="19287"/>
                    <a:pt x="49615" y="19368"/>
                  </a:cubicBezTo>
                  <a:cubicBezTo>
                    <a:pt x="50195" y="19675"/>
                    <a:pt x="50400" y="20392"/>
                    <a:pt x="50127" y="20972"/>
                  </a:cubicBezTo>
                  <a:cubicBezTo>
                    <a:pt x="49907" y="21363"/>
                    <a:pt x="49493" y="21597"/>
                    <a:pt x="49050" y="21597"/>
                  </a:cubicBezTo>
                  <a:cubicBezTo>
                    <a:pt x="48876" y="21597"/>
                    <a:pt x="48697" y="21561"/>
                    <a:pt x="48523" y="21484"/>
                  </a:cubicBezTo>
                  <a:cubicBezTo>
                    <a:pt x="47977" y="21177"/>
                    <a:pt x="47738" y="20494"/>
                    <a:pt x="48011" y="19880"/>
                  </a:cubicBezTo>
                  <a:cubicBezTo>
                    <a:pt x="48228" y="19471"/>
                    <a:pt x="48648" y="19249"/>
                    <a:pt x="49080" y="19249"/>
                  </a:cubicBezTo>
                  <a:close/>
                  <a:moveTo>
                    <a:pt x="18269" y="19711"/>
                  </a:moveTo>
                  <a:cubicBezTo>
                    <a:pt x="18447" y="19711"/>
                    <a:pt x="18629" y="19754"/>
                    <a:pt x="18802" y="19846"/>
                  </a:cubicBezTo>
                  <a:cubicBezTo>
                    <a:pt x="19416" y="20153"/>
                    <a:pt x="19621" y="20869"/>
                    <a:pt x="19314" y="21415"/>
                  </a:cubicBezTo>
                  <a:cubicBezTo>
                    <a:pt x="19102" y="21839"/>
                    <a:pt x="18695" y="22068"/>
                    <a:pt x="18283" y="22068"/>
                  </a:cubicBezTo>
                  <a:cubicBezTo>
                    <a:pt x="18099" y="22068"/>
                    <a:pt x="17913" y="22022"/>
                    <a:pt x="17744" y="21927"/>
                  </a:cubicBezTo>
                  <a:cubicBezTo>
                    <a:pt x="17130" y="21654"/>
                    <a:pt x="16925" y="20972"/>
                    <a:pt x="17232" y="20358"/>
                  </a:cubicBezTo>
                  <a:cubicBezTo>
                    <a:pt x="17448" y="19950"/>
                    <a:pt x="17849" y="19711"/>
                    <a:pt x="18269" y="19711"/>
                  </a:cubicBezTo>
                  <a:close/>
                  <a:moveTo>
                    <a:pt x="9477" y="20052"/>
                  </a:moveTo>
                  <a:cubicBezTo>
                    <a:pt x="9660" y="20052"/>
                    <a:pt x="9850" y="20095"/>
                    <a:pt x="10032" y="20187"/>
                  </a:cubicBezTo>
                  <a:cubicBezTo>
                    <a:pt x="10613" y="20494"/>
                    <a:pt x="10817" y="21177"/>
                    <a:pt x="10544" y="21757"/>
                  </a:cubicBezTo>
                  <a:cubicBezTo>
                    <a:pt x="10332" y="22181"/>
                    <a:pt x="9925" y="22410"/>
                    <a:pt x="9502" y="22410"/>
                  </a:cubicBezTo>
                  <a:cubicBezTo>
                    <a:pt x="9313" y="22410"/>
                    <a:pt x="9120" y="22364"/>
                    <a:pt x="8941" y="22268"/>
                  </a:cubicBezTo>
                  <a:cubicBezTo>
                    <a:pt x="8395" y="21995"/>
                    <a:pt x="8156" y="21313"/>
                    <a:pt x="8429" y="20699"/>
                  </a:cubicBezTo>
                  <a:cubicBezTo>
                    <a:pt x="8644" y="20292"/>
                    <a:pt x="9045" y="20052"/>
                    <a:pt x="9477" y="20052"/>
                  </a:cubicBezTo>
                  <a:close/>
                  <a:moveTo>
                    <a:pt x="40287" y="20428"/>
                  </a:moveTo>
                  <a:cubicBezTo>
                    <a:pt x="40468" y="20428"/>
                    <a:pt x="40649" y="20471"/>
                    <a:pt x="40811" y="20562"/>
                  </a:cubicBezTo>
                  <a:cubicBezTo>
                    <a:pt x="41391" y="20869"/>
                    <a:pt x="41630" y="21586"/>
                    <a:pt x="41323" y="22166"/>
                  </a:cubicBezTo>
                  <a:cubicBezTo>
                    <a:pt x="41103" y="22558"/>
                    <a:pt x="40689" y="22791"/>
                    <a:pt x="40259" y="22791"/>
                  </a:cubicBezTo>
                  <a:cubicBezTo>
                    <a:pt x="40090" y="22791"/>
                    <a:pt x="39918" y="22755"/>
                    <a:pt x="39754" y="22678"/>
                  </a:cubicBezTo>
                  <a:cubicBezTo>
                    <a:pt x="39208" y="22371"/>
                    <a:pt x="38935" y="21688"/>
                    <a:pt x="39242" y="21074"/>
                  </a:cubicBezTo>
                  <a:cubicBezTo>
                    <a:pt x="39433" y="20667"/>
                    <a:pt x="39861" y="20428"/>
                    <a:pt x="40287" y="20428"/>
                  </a:cubicBezTo>
                  <a:close/>
                  <a:moveTo>
                    <a:pt x="31480" y="20784"/>
                  </a:moveTo>
                  <a:cubicBezTo>
                    <a:pt x="31656" y="20784"/>
                    <a:pt x="31837" y="20823"/>
                    <a:pt x="32008" y="20904"/>
                  </a:cubicBezTo>
                  <a:cubicBezTo>
                    <a:pt x="32622" y="21211"/>
                    <a:pt x="32827" y="21927"/>
                    <a:pt x="32520" y="22507"/>
                  </a:cubicBezTo>
                  <a:cubicBezTo>
                    <a:pt x="32327" y="22916"/>
                    <a:pt x="31897" y="23139"/>
                    <a:pt x="31469" y="23139"/>
                  </a:cubicBezTo>
                  <a:cubicBezTo>
                    <a:pt x="31290" y="23139"/>
                    <a:pt x="31111" y="23100"/>
                    <a:pt x="30950" y="23019"/>
                  </a:cubicBezTo>
                  <a:cubicBezTo>
                    <a:pt x="30404" y="22712"/>
                    <a:pt x="30165" y="22030"/>
                    <a:pt x="30438" y="21415"/>
                  </a:cubicBezTo>
                  <a:cubicBezTo>
                    <a:pt x="30655" y="21006"/>
                    <a:pt x="31058" y="20784"/>
                    <a:pt x="31480" y="20784"/>
                  </a:cubicBezTo>
                  <a:close/>
                  <a:moveTo>
                    <a:pt x="22725" y="21978"/>
                  </a:moveTo>
                  <a:cubicBezTo>
                    <a:pt x="22901" y="21978"/>
                    <a:pt x="23077" y="22017"/>
                    <a:pt x="23238" y="22098"/>
                  </a:cubicBezTo>
                  <a:cubicBezTo>
                    <a:pt x="23784" y="22405"/>
                    <a:pt x="24057" y="23087"/>
                    <a:pt x="23750" y="23702"/>
                  </a:cubicBezTo>
                  <a:cubicBezTo>
                    <a:pt x="23533" y="24111"/>
                    <a:pt x="23130" y="24333"/>
                    <a:pt x="22708" y="24333"/>
                  </a:cubicBezTo>
                  <a:cubicBezTo>
                    <a:pt x="22531" y="24333"/>
                    <a:pt x="22351" y="24294"/>
                    <a:pt x="22180" y="24213"/>
                  </a:cubicBezTo>
                  <a:cubicBezTo>
                    <a:pt x="21634" y="23906"/>
                    <a:pt x="21361" y="23224"/>
                    <a:pt x="21668" y="22610"/>
                  </a:cubicBezTo>
                  <a:cubicBezTo>
                    <a:pt x="21885" y="22201"/>
                    <a:pt x="22305" y="21978"/>
                    <a:pt x="22725" y="21978"/>
                  </a:cubicBezTo>
                  <a:close/>
                  <a:moveTo>
                    <a:pt x="13918" y="22320"/>
                  </a:moveTo>
                  <a:cubicBezTo>
                    <a:pt x="14100" y="22320"/>
                    <a:pt x="14287" y="22359"/>
                    <a:pt x="14468" y="22439"/>
                  </a:cubicBezTo>
                  <a:cubicBezTo>
                    <a:pt x="15049" y="22746"/>
                    <a:pt x="15253" y="23463"/>
                    <a:pt x="14980" y="24043"/>
                  </a:cubicBezTo>
                  <a:cubicBezTo>
                    <a:pt x="14764" y="24452"/>
                    <a:pt x="14344" y="24674"/>
                    <a:pt x="13912" y="24674"/>
                  </a:cubicBezTo>
                  <a:cubicBezTo>
                    <a:pt x="13731" y="24674"/>
                    <a:pt x="13548" y="24635"/>
                    <a:pt x="13377" y="24555"/>
                  </a:cubicBezTo>
                  <a:cubicBezTo>
                    <a:pt x="12831" y="24248"/>
                    <a:pt x="12592" y="23565"/>
                    <a:pt x="12865" y="22951"/>
                  </a:cubicBezTo>
                  <a:cubicBezTo>
                    <a:pt x="13081" y="22542"/>
                    <a:pt x="13484" y="22320"/>
                    <a:pt x="13918" y="22320"/>
                  </a:cubicBezTo>
                  <a:close/>
                  <a:moveTo>
                    <a:pt x="44743" y="22707"/>
                  </a:moveTo>
                  <a:cubicBezTo>
                    <a:pt x="44927" y="22707"/>
                    <a:pt x="45112" y="22753"/>
                    <a:pt x="45281" y="22849"/>
                  </a:cubicBezTo>
                  <a:cubicBezTo>
                    <a:pt x="45827" y="23122"/>
                    <a:pt x="46100" y="23872"/>
                    <a:pt x="45793" y="24418"/>
                  </a:cubicBezTo>
                  <a:cubicBezTo>
                    <a:pt x="45578" y="24826"/>
                    <a:pt x="45177" y="25065"/>
                    <a:pt x="44757" y="25065"/>
                  </a:cubicBezTo>
                  <a:cubicBezTo>
                    <a:pt x="44578" y="25065"/>
                    <a:pt x="44396" y="25022"/>
                    <a:pt x="44224" y="24930"/>
                  </a:cubicBezTo>
                  <a:cubicBezTo>
                    <a:pt x="43644" y="24623"/>
                    <a:pt x="43405" y="23941"/>
                    <a:pt x="43712" y="23360"/>
                  </a:cubicBezTo>
                  <a:cubicBezTo>
                    <a:pt x="43924" y="22936"/>
                    <a:pt x="44331" y="22707"/>
                    <a:pt x="44743" y="22707"/>
                  </a:cubicBezTo>
                  <a:close/>
                  <a:moveTo>
                    <a:pt x="35966" y="23049"/>
                  </a:moveTo>
                  <a:cubicBezTo>
                    <a:pt x="36154" y="23049"/>
                    <a:pt x="36343" y="23095"/>
                    <a:pt x="36512" y="23190"/>
                  </a:cubicBezTo>
                  <a:cubicBezTo>
                    <a:pt x="37092" y="23463"/>
                    <a:pt x="37297" y="24213"/>
                    <a:pt x="37024" y="24759"/>
                  </a:cubicBezTo>
                  <a:cubicBezTo>
                    <a:pt x="36808" y="25167"/>
                    <a:pt x="36407" y="25406"/>
                    <a:pt x="35975" y="25406"/>
                  </a:cubicBezTo>
                  <a:cubicBezTo>
                    <a:pt x="35792" y="25406"/>
                    <a:pt x="35603" y="25363"/>
                    <a:pt x="35420" y="25271"/>
                  </a:cubicBezTo>
                  <a:cubicBezTo>
                    <a:pt x="34840" y="24964"/>
                    <a:pt x="34635" y="24282"/>
                    <a:pt x="34942" y="23702"/>
                  </a:cubicBezTo>
                  <a:cubicBezTo>
                    <a:pt x="35131" y="23278"/>
                    <a:pt x="35547" y="23049"/>
                    <a:pt x="35966" y="23049"/>
                  </a:cubicBezTo>
                  <a:close/>
                  <a:moveTo>
                    <a:pt x="5171" y="23514"/>
                  </a:moveTo>
                  <a:cubicBezTo>
                    <a:pt x="5348" y="23514"/>
                    <a:pt x="5528" y="23553"/>
                    <a:pt x="5699" y="23633"/>
                  </a:cubicBezTo>
                  <a:cubicBezTo>
                    <a:pt x="6279" y="23941"/>
                    <a:pt x="6484" y="24623"/>
                    <a:pt x="6211" y="25237"/>
                  </a:cubicBezTo>
                  <a:cubicBezTo>
                    <a:pt x="5994" y="25646"/>
                    <a:pt x="5574" y="25869"/>
                    <a:pt x="5154" y="25869"/>
                  </a:cubicBezTo>
                  <a:cubicBezTo>
                    <a:pt x="4978" y="25869"/>
                    <a:pt x="4802" y="25830"/>
                    <a:pt x="4641" y="25749"/>
                  </a:cubicBezTo>
                  <a:cubicBezTo>
                    <a:pt x="4027" y="25442"/>
                    <a:pt x="3822" y="24759"/>
                    <a:pt x="4129" y="24145"/>
                  </a:cubicBezTo>
                  <a:cubicBezTo>
                    <a:pt x="4346" y="23736"/>
                    <a:pt x="4749" y="23514"/>
                    <a:pt x="5171" y="23514"/>
                  </a:cubicBezTo>
                  <a:close/>
                  <a:moveTo>
                    <a:pt x="27169" y="24243"/>
                  </a:moveTo>
                  <a:cubicBezTo>
                    <a:pt x="27354" y="24243"/>
                    <a:pt x="27539" y="24289"/>
                    <a:pt x="27708" y="24384"/>
                  </a:cubicBezTo>
                  <a:cubicBezTo>
                    <a:pt x="28322" y="24657"/>
                    <a:pt x="28527" y="25408"/>
                    <a:pt x="28220" y="25954"/>
                  </a:cubicBezTo>
                  <a:cubicBezTo>
                    <a:pt x="28028" y="26361"/>
                    <a:pt x="27635" y="26600"/>
                    <a:pt x="27205" y="26600"/>
                  </a:cubicBezTo>
                  <a:cubicBezTo>
                    <a:pt x="27022" y="26600"/>
                    <a:pt x="26833" y="26557"/>
                    <a:pt x="26650" y="26466"/>
                  </a:cubicBezTo>
                  <a:cubicBezTo>
                    <a:pt x="26070" y="26159"/>
                    <a:pt x="25831" y="25476"/>
                    <a:pt x="26139" y="24896"/>
                  </a:cubicBezTo>
                  <a:cubicBezTo>
                    <a:pt x="26351" y="24472"/>
                    <a:pt x="26758" y="24243"/>
                    <a:pt x="27169" y="24243"/>
                  </a:cubicBezTo>
                  <a:close/>
                  <a:moveTo>
                    <a:pt x="18363" y="24584"/>
                  </a:moveTo>
                  <a:cubicBezTo>
                    <a:pt x="18552" y="24584"/>
                    <a:pt x="18748" y="24630"/>
                    <a:pt x="18939" y="24725"/>
                  </a:cubicBezTo>
                  <a:cubicBezTo>
                    <a:pt x="19519" y="24998"/>
                    <a:pt x="19758" y="25681"/>
                    <a:pt x="19450" y="26295"/>
                  </a:cubicBezTo>
                  <a:cubicBezTo>
                    <a:pt x="19235" y="26702"/>
                    <a:pt x="18817" y="26941"/>
                    <a:pt x="18399" y="26941"/>
                  </a:cubicBezTo>
                  <a:cubicBezTo>
                    <a:pt x="18221" y="26941"/>
                    <a:pt x="18043" y="26898"/>
                    <a:pt x="17881" y="26807"/>
                  </a:cubicBezTo>
                  <a:cubicBezTo>
                    <a:pt x="17267" y="26500"/>
                    <a:pt x="17062" y="25817"/>
                    <a:pt x="17369" y="25237"/>
                  </a:cubicBezTo>
                  <a:cubicBezTo>
                    <a:pt x="17557" y="24813"/>
                    <a:pt x="17941" y="24584"/>
                    <a:pt x="18363" y="24584"/>
                  </a:cubicBezTo>
                  <a:close/>
                  <a:moveTo>
                    <a:pt x="49163" y="24960"/>
                  </a:moveTo>
                  <a:cubicBezTo>
                    <a:pt x="49348" y="24960"/>
                    <a:pt x="49538" y="25006"/>
                    <a:pt x="49717" y="25101"/>
                  </a:cubicBezTo>
                  <a:cubicBezTo>
                    <a:pt x="50332" y="25408"/>
                    <a:pt x="50536" y="26124"/>
                    <a:pt x="50229" y="26670"/>
                  </a:cubicBezTo>
                  <a:cubicBezTo>
                    <a:pt x="50041" y="27094"/>
                    <a:pt x="49641" y="27323"/>
                    <a:pt x="49220" y="27323"/>
                  </a:cubicBezTo>
                  <a:cubicBezTo>
                    <a:pt x="49032" y="27323"/>
                    <a:pt x="48839" y="27277"/>
                    <a:pt x="48660" y="27182"/>
                  </a:cubicBezTo>
                  <a:cubicBezTo>
                    <a:pt x="48114" y="26875"/>
                    <a:pt x="47841" y="26193"/>
                    <a:pt x="48148" y="25613"/>
                  </a:cubicBezTo>
                  <a:cubicBezTo>
                    <a:pt x="48360" y="25188"/>
                    <a:pt x="48751" y="24960"/>
                    <a:pt x="49163" y="24960"/>
                  </a:cubicBezTo>
                  <a:close/>
                  <a:moveTo>
                    <a:pt x="40402" y="25301"/>
                  </a:moveTo>
                  <a:cubicBezTo>
                    <a:pt x="40590" y="25301"/>
                    <a:pt x="40779" y="25347"/>
                    <a:pt x="40948" y="25442"/>
                  </a:cubicBezTo>
                  <a:cubicBezTo>
                    <a:pt x="41528" y="25749"/>
                    <a:pt x="41767" y="26466"/>
                    <a:pt x="41460" y="27012"/>
                  </a:cubicBezTo>
                  <a:cubicBezTo>
                    <a:pt x="41241" y="27401"/>
                    <a:pt x="40830" y="27652"/>
                    <a:pt x="40390" y="27652"/>
                  </a:cubicBezTo>
                  <a:cubicBezTo>
                    <a:pt x="40213" y="27652"/>
                    <a:pt x="40032" y="27611"/>
                    <a:pt x="39856" y="27523"/>
                  </a:cubicBezTo>
                  <a:cubicBezTo>
                    <a:pt x="39310" y="27216"/>
                    <a:pt x="39071" y="26500"/>
                    <a:pt x="39378" y="25954"/>
                  </a:cubicBezTo>
                  <a:cubicBezTo>
                    <a:pt x="39567" y="25530"/>
                    <a:pt x="39983" y="25301"/>
                    <a:pt x="40402" y="25301"/>
                  </a:cubicBezTo>
                  <a:close/>
                  <a:moveTo>
                    <a:pt x="9581" y="25779"/>
                  </a:moveTo>
                  <a:cubicBezTo>
                    <a:pt x="9766" y="25779"/>
                    <a:pt x="9955" y="25825"/>
                    <a:pt x="10135" y="25920"/>
                  </a:cubicBezTo>
                  <a:cubicBezTo>
                    <a:pt x="10749" y="26193"/>
                    <a:pt x="10954" y="26943"/>
                    <a:pt x="10647" y="27489"/>
                  </a:cubicBezTo>
                  <a:cubicBezTo>
                    <a:pt x="10455" y="27897"/>
                    <a:pt x="10062" y="28136"/>
                    <a:pt x="9631" y="28136"/>
                  </a:cubicBezTo>
                  <a:cubicBezTo>
                    <a:pt x="9449" y="28136"/>
                    <a:pt x="9260" y="28093"/>
                    <a:pt x="9077" y="28001"/>
                  </a:cubicBezTo>
                  <a:cubicBezTo>
                    <a:pt x="8463" y="27694"/>
                    <a:pt x="8258" y="27012"/>
                    <a:pt x="8565" y="26431"/>
                  </a:cubicBezTo>
                  <a:cubicBezTo>
                    <a:pt x="8777" y="26007"/>
                    <a:pt x="9168" y="25779"/>
                    <a:pt x="9581" y="25779"/>
                  </a:cubicBezTo>
                  <a:close/>
                  <a:moveTo>
                    <a:pt x="31605" y="26495"/>
                  </a:moveTo>
                  <a:cubicBezTo>
                    <a:pt x="31790" y="26495"/>
                    <a:pt x="31975" y="26541"/>
                    <a:pt x="32144" y="26636"/>
                  </a:cubicBezTo>
                  <a:cubicBezTo>
                    <a:pt x="32690" y="26943"/>
                    <a:pt x="32963" y="27626"/>
                    <a:pt x="32656" y="28206"/>
                  </a:cubicBezTo>
                  <a:cubicBezTo>
                    <a:pt x="32468" y="28630"/>
                    <a:pt x="32068" y="28859"/>
                    <a:pt x="31647" y="28859"/>
                  </a:cubicBezTo>
                  <a:cubicBezTo>
                    <a:pt x="31459" y="28859"/>
                    <a:pt x="31266" y="28813"/>
                    <a:pt x="31086" y="28718"/>
                  </a:cubicBezTo>
                  <a:cubicBezTo>
                    <a:pt x="30540" y="28411"/>
                    <a:pt x="30267" y="27728"/>
                    <a:pt x="30575" y="27148"/>
                  </a:cubicBezTo>
                  <a:cubicBezTo>
                    <a:pt x="30787" y="26724"/>
                    <a:pt x="31194" y="26495"/>
                    <a:pt x="31605" y="26495"/>
                  </a:cubicBezTo>
                  <a:close/>
                  <a:moveTo>
                    <a:pt x="22829" y="26836"/>
                  </a:moveTo>
                  <a:cubicBezTo>
                    <a:pt x="23017" y="26836"/>
                    <a:pt x="23206" y="26882"/>
                    <a:pt x="23375" y="26977"/>
                  </a:cubicBezTo>
                  <a:cubicBezTo>
                    <a:pt x="23955" y="27285"/>
                    <a:pt x="24194" y="27933"/>
                    <a:pt x="23886" y="28547"/>
                  </a:cubicBezTo>
                  <a:cubicBezTo>
                    <a:pt x="23674" y="28971"/>
                    <a:pt x="23283" y="29200"/>
                    <a:pt x="22871" y="29200"/>
                  </a:cubicBezTo>
                  <a:cubicBezTo>
                    <a:pt x="22686" y="29200"/>
                    <a:pt x="22496" y="29154"/>
                    <a:pt x="22317" y="29059"/>
                  </a:cubicBezTo>
                  <a:cubicBezTo>
                    <a:pt x="21737" y="28752"/>
                    <a:pt x="21498" y="28035"/>
                    <a:pt x="21805" y="27489"/>
                  </a:cubicBezTo>
                  <a:cubicBezTo>
                    <a:pt x="21993" y="27065"/>
                    <a:pt x="22410" y="26836"/>
                    <a:pt x="22829" y="26836"/>
                  </a:cubicBezTo>
                  <a:close/>
                  <a:moveTo>
                    <a:pt x="44885" y="27560"/>
                  </a:moveTo>
                  <a:cubicBezTo>
                    <a:pt x="45063" y="27560"/>
                    <a:pt x="45245" y="27603"/>
                    <a:pt x="45418" y="27694"/>
                  </a:cubicBezTo>
                  <a:cubicBezTo>
                    <a:pt x="46032" y="28001"/>
                    <a:pt x="46237" y="28718"/>
                    <a:pt x="45930" y="29264"/>
                  </a:cubicBezTo>
                  <a:cubicBezTo>
                    <a:pt x="45718" y="29688"/>
                    <a:pt x="45327" y="29917"/>
                    <a:pt x="44914" y="29917"/>
                  </a:cubicBezTo>
                  <a:cubicBezTo>
                    <a:pt x="44729" y="29917"/>
                    <a:pt x="44540" y="29871"/>
                    <a:pt x="44360" y="29776"/>
                  </a:cubicBezTo>
                  <a:cubicBezTo>
                    <a:pt x="43746" y="29503"/>
                    <a:pt x="43541" y="28752"/>
                    <a:pt x="43848" y="28206"/>
                  </a:cubicBezTo>
                  <a:cubicBezTo>
                    <a:pt x="44064" y="27799"/>
                    <a:pt x="44465" y="27560"/>
                    <a:pt x="44885" y="27560"/>
                  </a:cubicBezTo>
                  <a:close/>
                  <a:moveTo>
                    <a:pt x="14032" y="28031"/>
                  </a:moveTo>
                  <a:cubicBezTo>
                    <a:pt x="14216" y="28031"/>
                    <a:pt x="14402" y="28077"/>
                    <a:pt x="14571" y="28172"/>
                  </a:cubicBezTo>
                  <a:cubicBezTo>
                    <a:pt x="15185" y="28479"/>
                    <a:pt x="15390" y="29195"/>
                    <a:pt x="15083" y="29741"/>
                  </a:cubicBezTo>
                  <a:cubicBezTo>
                    <a:pt x="14894" y="30165"/>
                    <a:pt x="14511" y="30394"/>
                    <a:pt x="14089" y="30394"/>
                  </a:cubicBezTo>
                  <a:cubicBezTo>
                    <a:pt x="13900" y="30394"/>
                    <a:pt x="13703" y="30348"/>
                    <a:pt x="13513" y="30253"/>
                  </a:cubicBezTo>
                  <a:cubicBezTo>
                    <a:pt x="12967" y="29946"/>
                    <a:pt x="12694" y="29230"/>
                    <a:pt x="13001" y="28684"/>
                  </a:cubicBezTo>
                  <a:cubicBezTo>
                    <a:pt x="13213" y="28260"/>
                    <a:pt x="13620" y="28031"/>
                    <a:pt x="14032" y="28031"/>
                  </a:cubicBezTo>
                  <a:close/>
                  <a:moveTo>
                    <a:pt x="36071" y="28747"/>
                  </a:moveTo>
                  <a:cubicBezTo>
                    <a:pt x="36262" y="28747"/>
                    <a:pt x="36458" y="28793"/>
                    <a:pt x="36648" y="28888"/>
                  </a:cubicBezTo>
                  <a:cubicBezTo>
                    <a:pt x="37228" y="29195"/>
                    <a:pt x="37433" y="29878"/>
                    <a:pt x="37126" y="30458"/>
                  </a:cubicBezTo>
                  <a:cubicBezTo>
                    <a:pt x="36938" y="30882"/>
                    <a:pt x="36554" y="31111"/>
                    <a:pt x="36132" y="31111"/>
                  </a:cubicBezTo>
                  <a:cubicBezTo>
                    <a:pt x="35943" y="31111"/>
                    <a:pt x="35747" y="31065"/>
                    <a:pt x="35556" y="30970"/>
                  </a:cubicBezTo>
                  <a:cubicBezTo>
                    <a:pt x="34976" y="30697"/>
                    <a:pt x="34738" y="29946"/>
                    <a:pt x="35045" y="29400"/>
                  </a:cubicBezTo>
                  <a:cubicBezTo>
                    <a:pt x="35257" y="28976"/>
                    <a:pt x="35648" y="28747"/>
                    <a:pt x="36071" y="28747"/>
                  </a:cubicBezTo>
                  <a:close/>
                  <a:moveTo>
                    <a:pt x="27327" y="29095"/>
                  </a:moveTo>
                  <a:cubicBezTo>
                    <a:pt x="27504" y="29095"/>
                    <a:pt x="27682" y="29138"/>
                    <a:pt x="27845" y="29230"/>
                  </a:cubicBezTo>
                  <a:cubicBezTo>
                    <a:pt x="28391" y="29537"/>
                    <a:pt x="28664" y="30253"/>
                    <a:pt x="28357" y="30799"/>
                  </a:cubicBezTo>
                  <a:cubicBezTo>
                    <a:pt x="28144" y="31223"/>
                    <a:pt x="27754" y="31452"/>
                    <a:pt x="27341" y="31452"/>
                  </a:cubicBezTo>
                  <a:cubicBezTo>
                    <a:pt x="27156" y="31452"/>
                    <a:pt x="26966" y="31406"/>
                    <a:pt x="26787" y="31311"/>
                  </a:cubicBezTo>
                  <a:cubicBezTo>
                    <a:pt x="26173" y="31038"/>
                    <a:pt x="25968" y="30287"/>
                    <a:pt x="26275" y="29741"/>
                  </a:cubicBezTo>
                  <a:cubicBezTo>
                    <a:pt x="26491" y="29334"/>
                    <a:pt x="26908" y="29095"/>
                    <a:pt x="27327" y="29095"/>
                  </a:cubicBezTo>
                  <a:close/>
                  <a:moveTo>
                    <a:pt x="50492" y="31261"/>
                  </a:moveTo>
                  <a:lnTo>
                    <a:pt x="50492" y="31261"/>
                  </a:lnTo>
                  <a:cubicBezTo>
                    <a:pt x="50413" y="31442"/>
                    <a:pt x="50329" y="31620"/>
                    <a:pt x="50242" y="31796"/>
                  </a:cubicBezTo>
                  <a:lnTo>
                    <a:pt x="50242" y="31796"/>
                  </a:lnTo>
                  <a:cubicBezTo>
                    <a:pt x="50304" y="31724"/>
                    <a:pt x="50357" y="31642"/>
                    <a:pt x="50400" y="31550"/>
                  </a:cubicBezTo>
                  <a:cubicBezTo>
                    <a:pt x="50442" y="31455"/>
                    <a:pt x="50473" y="31359"/>
                    <a:pt x="50492" y="31261"/>
                  </a:cubicBezTo>
                  <a:close/>
                  <a:moveTo>
                    <a:pt x="18535" y="30289"/>
                  </a:moveTo>
                  <a:cubicBezTo>
                    <a:pt x="18717" y="30289"/>
                    <a:pt x="18902" y="30332"/>
                    <a:pt x="19075" y="30424"/>
                  </a:cubicBezTo>
                  <a:cubicBezTo>
                    <a:pt x="19655" y="30731"/>
                    <a:pt x="19860" y="31448"/>
                    <a:pt x="19587" y="31994"/>
                  </a:cubicBezTo>
                  <a:cubicBezTo>
                    <a:pt x="19368" y="32383"/>
                    <a:pt x="18957" y="32634"/>
                    <a:pt x="18517" y="32634"/>
                  </a:cubicBezTo>
                  <a:cubicBezTo>
                    <a:pt x="18341" y="32634"/>
                    <a:pt x="18159" y="32593"/>
                    <a:pt x="17983" y="32505"/>
                  </a:cubicBezTo>
                  <a:cubicBezTo>
                    <a:pt x="17403" y="32198"/>
                    <a:pt x="17198" y="31482"/>
                    <a:pt x="17471" y="30936"/>
                  </a:cubicBezTo>
                  <a:cubicBezTo>
                    <a:pt x="17687" y="30528"/>
                    <a:pt x="18104" y="30289"/>
                    <a:pt x="18535" y="30289"/>
                  </a:cubicBezTo>
                  <a:close/>
                  <a:moveTo>
                    <a:pt x="9732" y="30624"/>
                  </a:moveTo>
                  <a:cubicBezTo>
                    <a:pt x="9917" y="30624"/>
                    <a:pt x="10102" y="30670"/>
                    <a:pt x="10271" y="30765"/>
                  </a:cubicBezTo>
                  <a:cubicBezTo>
                    <a:pt x="10886" y="31038"/>
                    <a:pt x="11090" y="31755"/>
                    <a:pt x="10783" y="32335"/>
                  </a:cubicBezTo>
                  <a:cubicBezTo>
                    <a:pt x="10571" y="32759"/>
                    <a:pt x="10180" y="32988"/>
                    <a:pt x="9768" y="32988"/>
                  </a:cubicBezTo>
                  <a:cubicBezTo>
                    <a:pt x="9583" y="32988"/>
                    <a:pt x="9393" y="32942"/>
                    <a:pt x="9214" y="32847"/>
                  </a:cubicBezTo>
                  <a:cubicBezTo>
                    <a:pt x="8599" y="32574"/>
                    <a:pt x="8395" y="31823"/>
                    <a:pt x="8702" y="31277"/>
                  </a:cubicBezTo>
                  <a:cubicBezTo>
                    <a:pt x="8914" y="30853"/>
                    <a:pt x="9321" y="30624"/>
                    <a:pt x="9732" y="30624"/>
                  </a:cubicBezTo>
                  <a:close/>
                  <a:moveTo>
                    <a:pt x="40534" y="31021"/>
                  </a:moveTo>
                  <a:cubicBezTo>
                    <a:pt x="40716" y="31021"/>
                    <a:pt x="40903" y="31060"/>
                    <a:pt x="41084" y="31140"/>
                  </a:cubicBezTo>
                  <a:cubicBezTo>
                    <a:pt x="41664" y="31448"/>
                    <a:pt x="41869" y="32164"/>
                    <a:pt x="41562" y="32744"/>
                  </a:cubicBezTo>
                  <a:cubicBezTo>
                    <a:pt x="41370" y="33153"/>
                    <a:pt x="40974" y="33376"/>
                    <a:pt x="40542" y="33376"/>
                  </a:cubicBezTo>
                  <a:cubicBezTo>
                    <a:pt x="40361" y="33376"/>
                    <a:pt x="40174" y="33337"/>
                    <a:pt x="39992" y="33256"/>
                  </a:cubicBezTo>
                  <a:cubicBezTo>
                    <a:pt x="39446" y="32949"/>
                    <a:pt x="39208" y="32198"/>
                    <a:pt x="39481" y="31652"/>
                  </a:cubicBezTo>
                  <a:cubicBezTo>
                    <a:pt x="39697" y="31243"/>
                    <a:pt x="40100" y="31021"/>
                    <a:pt x="40534" y="31021"/>
                  </a:cubicBezTo>
                  <a:close/>
                  <a:moveTo>
                    <a:pt x="31741" y="31347"/>
                  </a:moveTo>
                  <a:cubicBezTo>
                    <a:pt x="31923" y="31347"/>
                    <a:pt x="32108" y="31390"/>
                    <a:pt x="32281" y="31482"/>
                  </a:cubicBezTo>
                  <a:cubicBezTo>
                    <a:pt x="32861" y="31789"/>
                    <a:pt x="33100" y="32471"/>
                    <a:pt x="32792" y="33051"/>
                  </a:cubicBezTo>
                  <a:cubicBezTo>
                    <a:pt x="32580" y="33475"/>
                    <a:pt x="32190" y="33704"/>
                    <a:pt x="31777" y="33704"/>
                  </a:cubicBezTo>
                  <a:cubicBezTo>
                    <a:pt x="31592" y="33704"/>
                    <a:pt x="31402" y="33658"/>
                    <a:pt x="31223" y="33563"/>
                  </a:cubicBezTo>
                  <a:cubicBezTo>
                    <a:pt x="30677" y="33290"/>
                    <a:pt x="30404" y="32574"/>
                    <a:pt x="30711" y="31994"/>
                  </a:cubicBezTo>
                  <a:cubicBezTo>
                    <a:pt x="30903" y="31586"/>
                    <a:pt x="31313" y="31347"/>
                    <a:pt x="31741" y="31347"/>
                  </a:cubicBezTo>
                  <a:close/>
                  <a:moveTo>
                    <a:pt x="22961" y="32557"/>
                  </a:moveTo>
                  <a:cubicBezTo>
                    <a:pt x="23143" y="32557"/>
                    <a:pt x="23330" y="32595"/>
                    <a:pt x="23511" y="32676"/>
                  </a:cubicBezTo>
                  <a:cubicBezTo>
                    <a:pt x="24091" y="32983"/>
                    <a:pt x="24296" y="33700"/>
                    <a:pt x="24023" y="34280"/>
                  </a:cubicBezTo>
                  <a:cubicBezTo>
                    <a:pt x="23812" y="34678"/>
                    <a:pt x="23424" y="34900"/>
                    <a:pt x="23002" y="34900"/>
                  </a:cubicBezTo>
                  <a:cubicBezTo>
                    <a:pt x="22810" y="34900"/>
                    <a:pt x="22611" y="34854"/>
                    <a:pt x="22419" y="34758"/>
                  </a:cubicBezTo>
                  <a:cubicBezTo>
                    <a:pt x="21873" y="34485"/>
                    <a:pt x="21634" y="33768"/>
                    <a:pt x="21907" y="33188"/>
                  </a:cubicBezTo>
                  <a:cubicBezTo>
                    <a:pt x="22124" y="32779"/>
                    <a:pt x="22527" y="32557"/>
                    <a:pt x="22961" y="32557"/>
                  </a:cubicBezTo>
                  <a:close/>
                  <a:moveTo>
                    <a:pt x="14168" y="32842"/>
                  </a:moveTo>
                  <a:cubicBezTo>
                    <a:pt x="14353" y="32842"/>
                    <a:pt x="14538" y="32888"/>
                    <a:pt x="14707" y="32983"/>
                  </a:cubicBezTo>
                  <a:cubicBezTo>
                    <a:pt x="15322" y="33290"/>
                    <a:pt x="15526" y="34007"/>
                    <a:pt x="15219" y="34553"/>
                  </a:cubicBezTo>
                  <a:cubicBezTo>
                    <a:pt x="15007" y="34977"/>
                    <a:pt x="14616" y="35206"/>
                    <a:pt x="14204" y="35206"/>
                  </a:cubicBezTo>
                  <a:cubicBezTo>
                    <a:pt x="14018" y="35206"/>
                    <a:pt x="13829" y="35160"/>
                    <a:pt x="13650" y="35065"/>
                  </a:cubicBezTo>
                  <a:cubicBezTo>
                    <a:pt x="13104" y="34826"/>
                    <a:pt x="12831" y="34109"/>
                    <a:pt x="13138" y="33495"/>
                  </a:cubicBezTo>
                  <a:cubicBezTo>
                    <a:pt x="13350" y="33071"/>
                    <a:pt x="13757" y="32842"/>
                    <a:pt x="14168" y="32842"/>
                  </a:cubicBezTo>
                  <a:close/>
                  <a:moveTo>
                    <a:pt x="45000" y="33224"/>
                  </a:moveTo>
                  <a:cubicBezTo>
                    <a:pt x="45182" y="33224"/>
                    <a:pt x="45372" y="33267"/>
                    <a:pt x="45554" y="33358"/>
                  </a:cubicBezTo>
                  <a:cubicBezTo>
                    <a:pt x="46100" y="33666"/>
                    <a:pt x="46373" y="34382"/>
                    <a:pt x="46066" y="34962"/>
                  </a:cubicBezTo>
                  <a:cubicBezTo>
                    <a:pt x="45855" y="35361"/>
                    <a:pt x="45451" y="35582"/>
                    <a:pt x="45042" y="35582"/>
                  </a:cubicBezTo>
                  <a:cubicBezTo>
                    <a:pt x="44855" y="35582"/>
                    <a:pt x="44668" y="35536"/>
                    <a:pt x="44497" y="35440"/>
                  </a:cubicBezTo>
                  <a:cubicBezTo>
                    <a:pt x="43882" y="35167"/>
                    <a:pt x="43678" y="34416"/>
                    <a:pt x="43985" y="33870"/>
                  </a:cubicBezTo>
                  <a:cubicBezTo>
                    <a:pt x="44176" y="33463"/>
                    <a:pt x="44570" y="33224"/>
                    <a:pt x="45000" y="33224"/>
                  </a:cubicBezTo>
                  <a:close/>
                  <a:moveTo>
                    <a:pt x="36223" y="33580"/>
                  </a:moveTo>
                  <a:cubicBezTo>
                    <a:pt x="36400" y="33580"/>
                    <a:pt x="36580" y="33619"/>
                    <a:pt x="36751" y="33700"/>
                  </a:cubicBezTo>
                  <a:cubicBezTo>
                    <a:pt x="37365" y="34007"/>
                    <a:pt x="37570" y="34723"/>
                    <a:pt x="37263" y="35304"/>
                  </a:cubicBezTo>
                  <a:cubicBezTo>
                    <a:pt x="37070" y="35712"/>
                    <a:pt x="36657" y="35935"/>
                    <a:pt x="36227" y="35935"/>
                  </a:cubicBezTo>
                  <a:cubicBezTo>
                    <a:pt x="36047" y="35935"/>
                    <a:pt x="35864" y="35896"/>
                    <a:pt x="35693" y="35815"/>
                  </a:cubicBezTo>
                  <a:cubicBezTo>
                    <a:pt x="35113" y="35508"/>
                    <a:pt x="34874" y="34758"/>
                    <a:pt x="35181" y="34212"/>
                  </a:cubicBezTo>
                  <a:cubicBezTo>
                    <a:pt x="35398" y="33803"/>
                    <a:pt x="35801" y="33580"/>
                    <a:pt x="36223" y="33580"/>
                  </a:cubicBezTo>
                  <a:close/>
                  <a:moveTo>
                    <a:pt x="27392" y="34760"/>
                  </a:moveTo>
                  <a:cubicBezTo>
                    <a:pt x="27575" y="34760"/>
                    <a:pt x="27764" y="34803"/>
                    <a:pt x="27947" y="34894"/>
                  </a:cubicBezTo>
                  <a:cubicBezTo>
                    <a:pt x="28527" y="35201"/>
                    <a:pt x="28732" y="35918"/>
                    <a:pt x="28459" y="36464"/>
                  </a:cubicBezTo>
                  <a:cubicBezTo>
                    <a:pt x="28247" y="36888"/>
                    <a:pt x="27856" y="37117"/>
                    <a:pt x="27432" y="37117"/>
                  </a:cubicBezTo>
                  <a:cubicBezTo>
                    <a:pt x="27242" y="37117"/>
                    <a:pt x="27045" y="37071"/>
                    <a:pt x="26855" y="36976"/>
                  </a:cubicBezTo>
                  <a:cubicBezTo>
                    <a:pt x="26309" y="36737"/>
                    <a:pt x="26104" y="36020"/>
                    <a:pt x="26343" y="35406"/>
                  </a:cubicBezTo>
                  <a:cubicBezTo>
                    <a:pt x="26559" y="34999"/>
                    <a:pt x="26960" y="34760"/>
                    <a:pt x="27392" y="34760"/>
                  </a:cubicBezTo>
                  <a:close/>
                  <a:moveTo>
                    <a:pt x="18665" y="35116"/>
                  </a:moveTo>
                  <a:cubicBezTo>
                    <a:pt x="18840" y="35116"/>
                    <a:pt x="19016" y="35155"/>
                    <a:pt x="19177" y="35235"/>
                  </a:cubicBezTo>
                  <a:cubicBezTo>
                    <a:pt x="19792" y="35542"/>
                    <a:pt x="19996" y="36259"/>
                    <a:pt x="19689" y="36839"/>
                  </a:cubicBezTo>
                  <a:cubicBezTo>
                    <a:pt x="19498" y="37221"/>
                    <a:pt x="19108" y="37452"/>
                    <a:pt x="18680" y="37452"/>
                  </a:cubicBezTo>
                  <a:cubicBezTo>
                    <a:pt x="18496" y="37452"/>
                    <a:pt x="18305" y="37409"/>
                    <a:pt x="18120" y="37317"/>
                  </a:cubicBezTo>
                  <a:cubicBezTo>
                    <a:pt x="17540" y="37078"/>
                    <a:pt x="17301" y="36361"/>
                    <a:pt x="17608" y="35747"/>
                  </a:cubicBezTo>
                  <a:cubicBezTo>
                    <a:pt x="17824" y="35338"/>
                    <a:pt x="18244" y="35116"/>
                    <a:pt x="18665" y="35116"/>
                  </a:cubicBezTo>
                  <a:close/>
                  <a:moveTo>
                    <a:pt x="40672" y="35844"/>
                  </a:moveTo>
                  <a:cubicBezTo>
                    <a:pt x="40864" y="35844"/>
                    <a:pt x="41063" y="35890"/>
                    <a:pt x="41255" y="35986"/>
                  </a:cubicBezTo>
                  <a:cubicBezTo>
                    <a:pt x="41801" y="36259"/>
                    <a:pt x="42006" y="37010"/>
                    <a:pt x="41767" y="37556"/>
                  </a:cubicBezTo>
                  <a:cubicBezTo>
                    <a:pt x="41551" y="37963"/>
                    <a:pt x="41117" y="38202"/>
                    <a:pt x="40688" y="38202"/>
                  </a:cubicBezTo>
                  <a:cubicBezTo>
                    <a:pt x="40506" y="38202"/>
                    <a:pt x="40326" y="38159"/>
                    <a:pt x="40163" y="38067"/>
                  </a:cubicBezTo>
                  <a:cubicBezTo>
                    <a:pt x="39583" y="37760"/>
                    <a:pt x="39378" y="37078"/>
                    <a:pt x="39651" y="36464"/>
                  </a:cubicBezTo>
                  <a:cubicBezTo>
                    <a:pt x="39862" y="36065"/>
                    <a:pt x="40250" y="35844"/>
                    <a:pt x="40672" y="35844"/>
                  </a:cubicBezTo>
                  <a:close/>
                  <a:moveTo>
                    <a:pt x="31841" y="37039"/>
                  </a:moveTo>
                  <a:cubicBezTo>
                    <a:pt x="32030" y="37039"/>
                    <a:pt x="32227" y="37085"/>
                    <a:pt x="32417" y="37180"/>
                  </a:cubicBezTo>
                  <a:cubicBezTo>
                    <a:pt x="32997" y="37453"/>
                    <a:pt x="33236" y="38170"/>
                    <a:pt x="32929" y="38750"/>
                  </a:cubicBezTo>
                  <a:cubicBezTo>
                    <a:pt x="32713" y="39157"/>
                    <a:pt x="32296" y="39396"/>
                    <a:pt x="31877" y="39396"/>
                  </a:cubicBezTo>
                  <a:cubicBezTo>
                    <a:pt x="31700" y="39396"/>
                    <a:pt x="31522" y="39353"/>
                    <a:pt x="31359" y="39262"/>
                  </a:cubicBezTo>
                  <a:cubicBezTo>
                    <a:pt x="30745" y="38955"/>
                    <a:pt x="30540" y="38238"/>
                    <a:pt x="30847" y="37692"/>
                  </a:cubicBezTo>
                  <a:cubicBezTo>
                    <a:pt x="31036" y="37268"/>
                    <a:pt x="31420" y="37039"/>
                    <a:pt x="31841" y="37039"/>
                  </a:cubicBezTo>
                  <a:close/>
                  <a:moveTo>
                    <a:pt x="23105" y="37380"/>
                  </a:moveTo>
                  <a:cubicBezTo>
                    <a:pt x="23295" y="37380"/>
                    <a:pt x="23492" y="37426"/>
                    <a:pt x="23682" y="37522"/>
                  </a:cubicBezTo>
                  <a:cubicBezTo>
                    <a:pt x="24228" y="37794"/>
                    <a:pt x="24432" y="38545"/>
                    <a:pt x="24194" y="39091"/>
                  </a:cubicBezTo>
                  <a:cubicBezTo>
                    <a:pt x="23978" y="39498"/>
                    <a:pt x="23577" y="39738"/>
                    <a:pt x="23145" y="39738"/>
                  </a:cubicBezTo>
                  <a:cubicBezTo>
                    <a:pt x="22962" y="39738"/>
                    <a:pt x="22773" y="39694"/>
                    <a:pt x="22590" y="39603"/>
                  </a:cubicBezTo>
                  <a:cubicBezTo>
                    <a:pt x="22010" y="39296"/>
                    <a:pt x="21805" y="38579"/>
                    <a:pt x="22078" y="38033"/>
                  </a:cubicBezTo>
                  <a:cubicBezTo>
                    <a:pt x="22290" y="37609"/>
                    <a:pt x="22681" y="37380"/>
                    <a:pt x="23105" y="37380"/>
                  </a:cubicBezTo>
                  <a:close/>
                  <a:moveTo>
                    <a:pt x="14268" y="38575"/>
                  </a:moveTo>
                  <a:cubicBezTo>
                    <a:pt x="14457" y="38575"/>
                    <a:pt x="14654" y="38621"/>
                    <a:pt x="14844" y="38716"/>
                  </a:cubicBezTo>
                  <a:cubicBezTo>
                    <a:pt x="15424" y="38989"/>
                    <a:pt x="15663" y="39740"/>
                    <a:pt x="15356" y="40285"/>
                  </a:cubicBezTo>
                  <a:cubicBezTo>
                    <a:pt x="15140" y="40693"/>
                    <a:pt x="14739" y="40932"/>
                    <a:pt x="14319" y="40932"/>
                  </a:cubicBezTo>
                  <a:cubicBezTo>
                    <a:pt x="14141" y="40932"/>
                    <a:pt x="13959" y="40889"/>
                    <a:pt x="13786" y="40797"/>
                  </a:cubicBezTo>
                  <a:cubicBezTo>
                    <a:pt x="13172" y="40490"/>
                    <a:pt x="12967" y="39774"/>
                    <a:pt x="13274" y="39228"/>
                  </a:cubicBezTo>
                  <a:cubicBezTo>
                    <a:pt x="13463" y="38804"/>
                    <a:pt x="13846" y="38575"/>
                    <a:pt x="14268" y="38575"/>
                  </a:cubicBezTo>
                  <a:close/>
                  <a:moveTo>
                    <a:pt x="27541" y="39633"/>
                  </a:moveTo>
                  <a:cubicBezTo>
                    <a:pt x="27731" y="39633"/>
                    <a:pt x="27927" y="39679"/>
                    <a:pt x="28118" y="39774"/>
                  </a:cubicBezTo>
                  <a:cubicBezTo>
                    <a:pt x="28698" y="40081"/>
                    <a:pt x="28902" y="40797"/>
                    <a:pt x="28629" y="41343"/>
                  </a:cubicBezTo>
                  <a:cubicBezTo>
                    <a:pt x="28417" y="41767"/>
                    <a:pt x="28027" y="41996"/>
                    <a:pt x="27603" y="41996"/>
                  </a:cubicBezTo>
                  <a:cubicBezTo>
                    <a:pt x="27413" y="41996"/>
                    <a:pt x="27216" y="41950"/>
                    <a:pt x="27026" y="41855"/>
                  </a:cubicBezTo>
                  <a:cubicBezTo>
                    <a:pt x="26446" y="41548"/>
                    <a:pt x="26207" y="40866"/>
                    <a:pt x="26514" y="40285"/>
                  </a:cubicBezTo>
                  <a:cubicBezTo>
                    <a:pt x="26726" y="39861"/>
                    <a:pt x="27117" y="39633"/>
                    <a:pt x="27541" y="39633"/>
                  </a:cubicBezTo>
                  <a:close/>
                  <a:moveTo>
                    <a:pt x="18760" y="40827"/>
                  </a:moveTo>
                  <a:cubicBezTo>
                    <a:pt x="18945" y="40827"/>
                    <a:pt x="19134" y="40873"/>
                    <a:pt x="19314" y="40968"/>
                  </a:cubicBezTo>
                  <a:cubicBezTo>
                    <a:pt x="19860" y="41275"/>
                    <a:pt x="20133" y="41992"/>
                    <a:pt x="19826" y="42538"/>
                  </a:cubicBezTo>
                  <a:cubicBezTo>
                    <a:pt x="19614" y="42962"/>
                    <a:pt x="19207" y="43191"/>
                    <a:pt x="18795" y="43191"/>
                  </a:cubicBezTo>
                  <a:cubicBezTo>
                    <a:pt x="18611" y="43191"/>
                    <a:pt x="18425" y="43145"/>
                    <a:pt x="18256" y="43049"/>
                  </a:cubicBezTo>
                  <a:cubicBezTo>
                    <a:pt x="17642" y="42742"/>
                    <a:pt x="17437" y="42060"/>
                    <a:pt x="17744" y="41480"/>
                  </a:cubicBezTo>
                  <a:cubicBezTo>
                    <a:pt x="17956" y="41056"/>
                    <a:pt x="18347" y="40827"/>
                    <a:pt x="18760" y="40827"/>
                  </a:cubicBezTo>
                  <a:close/>
                  <a:moveTo>
                    <a:pt x="13281" y="1"/>
                  </a:moveTo>
                  <a:cubicBezTo>
                    <a:pt x="12193" y="1"/>
                    <a:pt x="11110" y="135"/>
                    <a:pt x="10067" y="396"/>
                  </a:cubicBezTo>
                  <a:cubicBezTo>
                    <a:pt x="10067" y="498"/>
                    <a:pt x="10032" y="532"/>
                    <a:pt x="9964" y="600"/>
                  </a:cubicBezTo>
                  <a:cubicBezTo>
                    <a:pt x="9776" y="1024"/>
                    <a:pt x="9360" y="1253"/>
                    <a:pt x="8940" y="1253"/>
                  </a:cubicBezTo>
                  <a:cubicBezTo>
                    <a:pt x="8752" y="1253"/>
                    <a:pt x="8564" y="1207"/>
                    <a:pt x="8395" y="1112"/>
                  </a:cubicBezTo>
                  <a:cubicBezTo>
                    <a:pt x="8326" y="1078"/>
                    <a:pt x="8258" y="1044"/>
                    <a:pt x="8224" y="1010"/>
                  </a:cubicBezTo>
                  <a:cubicBezTo>
                    <a:pt x="7200" y="1419"/>
                    <a:pt x="6279" y="1931"/>
                    <a:pt x="5358" y="2614"/>
                  </a:cubicBezTo>
                  <a:cubicBezTo>
                    <a:pt x="5801" y="2955"/>
                    <a:pt x="5938" y="3569"/>
                    <a:pt x="5665" y="4081"/>
                  </a:cubicBezTo>
                  <a:cubicBezTo>
                    <a:pt x="5448" y="4490"/>
                    <a:pt x="5045" y="4712"/>
                    <a:pt x="4623" y="4712"/>
                  </a:cubicBezTo>
                  <a:cubicBezTo>
                    <a:pt x="4446" y="4712"/>
                    <a:pt x="4266" y="4673"/>
                    <a:pt x="4095" y="4593"/>
                  </a:cubicBezTo>
                  <a:cubicBezTo>
                    <a:pt x="3890" y="4490"/>
                    <a:pt x="3754" y="4320"/>
                    <a:pt x="3617" y="4149"/>
                  </a:cubicBezTo>
                  <a:cubicBezTo>
                    <a:pt x="1775" y="6060"/>
                    <a:pt x="751" y="8244"/>
                    <a:pt x="307" y="10632"/>
                  </a:cubicBezTo>
                  <a:cubicBezTo>
                    <a:pt x="512" y="10632"/>
                    <a:pt x="717" y="10632"/>
                    <a:pt x="922" y="10769"/>
                  </a:cubicBezTo>
                  <a:cubicBezTo>
                    <a:pt x="1536" y="11076"/>
                    <a:pt x="1741" y="11759"/>
                    <a:pt x="1433" y="12339"/>
                  </a:cubicBezTo>
                  <a:cubicBezTo>
                    <a:pt x="1243" y="12747"/>
                    <a:pt x="813" y="13004"/>
                    <a:pt x="370" y="13004"/>
                  </a:cubicBezTo>
                  <a:cubicBezTo>
                    <a:pt x="257" y="13004"/>
                    <a:pt x="145" y="12987"/>
                    <a:pt x="34" y="12953"/>
                  </a:cubicBezTo>
                  <a:lnTo>
                    <a:pt x="34" y="12953"/>
                  </a:lnTo>
                  <a:cubicBezTo>
                    <a:pt x="0" y="13806"/>
                    <a:pt x="34" y="14693"/>
                    <a:pt x="137" y="15580"/>
                  </a:cubicBezTo>
                  <a:cubicBezTo>
                    <a:pt x="266" y="15516"/>
                    <a:pt x="410" y="15482"/>
                    <a:pt x="562" y="15482"/>
                  </a:cubicBezTo>
                  <a:cubicBezTo>
                    <a:pt x="732" y="15482"/>
                    <a:pt x="912" y="15524"/>
                    <a:pt x="1092" y="15614"/>
                  </a:cubicBezTo>
                  <a:cubicBezTo>
                    <a:pt x="1706" y="15922"/>
                    <a:pt x="1911" y="16638"/>
                    <a:pt x="1604" y="17218"/>
                  </a:cubicBezTo>
                  <a:cubicBezTo>
                    <a:pt x="1421" y="17585"/>
                    <a:pt x="1017" y="17843"/>
                    <a:pt x="616" y="17843"/>
                  </a:cubicBezTo>
                  <a:cubicBezTo>
                    <a:pt x="570" y="17843"/>
                    <a:pt x="524" y="17840"/>
                    <a:pt x="478" y="17832"/>
                  </a:cubicBezTo>
                  <a:lnTo>
                    <a:pt x="478" y="17832"/>
                  </a:lnTo>
                  <a:cubicBezTo>
                    <a:pt x="683" y="19027"/>
                    <a:pt x="990" y="20221"/>
                    <a:pt x="1365" y="21415"/>
                  </a:cubicBezTo>
                  <a:cubicBezTo>
                    <a:pt x="1775" y="21723"/>
                    <a:pt x="1945" y="22268"/>
                    <a:pt x="1775" y="22746"/>
                  </a:cubicBezTo>
                  <a:cubicBezTo>
                    <a:pt x="2525" y="24794"/>
                    <a:pt x="3413" y="26807"/>
                    <a:pt x="4402" y="28718"/>
                  </a:cubicBezTo>
                  <a:cubicBezTo>
                    <a:pt x="4635" y="28461"/>
                    <a:pt x="4980" y="28300"/>
                    <a:pt x="5327" y="28300"/>
                  </a:cubicBezTo>
                  <a:cubicBezTo>
                    <a:pt x="5488" y="28300"/>
                    <a:pt x="5650" y="28335"/>
                    <a:pt x="5801" y="28411"/>
                  </a:cubicBezTo>
                  <a:cubicBezTo>
                    <a:pt x="6381" y="28718"/>
                    <a:pt x="6620" y="29434"/>
                    <a:pt x="6313" y="30014"/>
                  </a:cubicBezTo>
                  <a:cubicBezTo>
                    <a:pt x="6142" y="30390"/>
                    <a:pt x="5767" y="30595"/>
                    <a:pt x="5358" y="30629"/>
                  </a:cubicBezTo>
                  <a:cubicBezTo>
                    <a:pt x="6552" y="32813"/>
                    <a:pt x="7814" y="34826"/>
                    <a:pt x="9009" y="36600"/>
                  </a:cubicBezTo>
                  <a:cubicBezTo>
                    <a:pt x="9222" y="36387"/>
                    <a:pt x="9515" y="36280"/>
                    <a:pt x="9822" y="36280"/>
                  </a:cubicBezTo>
                  <a:cubicBezTo>
                    <a:pt x="10006" y="36280"/>
                    <a:pt x="10195" y="36319"/>
                    <a:pt x="10374" y="36395"/>
                  </a:cubicBezTo>
                  <a:cubicBezTo>
                    <a:pt x="10954" y="36703"/>
                    <a:pt x="11159" y="37419"/>
                    <a:pt x="10886" y="37965"/>
                  </a:cubicBezTo>
                  <a:cubicBezTo>
                    <a:pt x="10749" y="38238"/>
                    <a:pt x="10544" y="38409"/>
                    <a:pt x="10305" y="38545"/>
                  </a:cubicBezTo>
                  <a:cubicBezTo>
                    <a:pt x="12353" y="41377"/>
                    <a:pt x="13854" y="43186"/>
                    <a:pt x="13854" y="43186"/>
                  </a:cubicBezTo>
                  <a:cubicBezTo>
                    <a:pt x="13854" y="43186"/>
                    <a:pt x="15507" y="43292"/>
                    <a:pt x="18116" y="43292"/>
                  </a:cubicBezTo>
                  <a:cubicBezTo>
                    <a:pt x="19420" y="43292"/>
                    <a:pt x="20963" y="43266"/>
                    <a:pt x="22658" y="43186"/>
                  </a:cubicBezTo>
                  <a:cubicBezTo>
                    <a:pt x="22802" y="43096"/>
                    <a:pt x="22965" y="43053"/>
                    <a:pt x="23137" y="43053"/>
                  </a:cubicBezTo>
                  <a:cubicBezTo>
                    <a:pt x="23291" y="43053"/>
                    <a:pt x="23452" y="43087"/>
                    <a:pt x="23613" y="43152"/>
                  </a:cubicBezTo>
                  <a:cubicBezTo>
                    <a:pt x="25934" y="43015"/>
                    <a:pt x="28493" y="42742"/>
                    <a:pt x="31052" y="42333"/>
                  </a:cubicBezTo>
                  <a:cubicBezTo>
                    <a:pt x="31281" y="42035"/>
                    <a:pt x="31618" y="41860"/>
                    <a:pt x="31970" y="41860"/>
                  </a:cubicBezTo>
                  <a:cubicBezTo>
                    <a:pt x="32142" y="41860"/>
                    <a:pt x="32317" y="41902"/>
                    <a:pt x="32485" y="41992"/>
                  </a:cubicBezTo>
                  <a:cubicBezTo>
                    <a:pt x="32554" y="41992"/>
                    <a:pt x="32554" y="42026"/>
                    <a:pt x="32588" y="42026"/>
                  </a:cubicBezTo>
                  <a:cubicBezTo>
                    <a:pt x="33577" y="41855"/>
                    <a:pt x="34601" y="41616"/>
                    <a:pt x="35556" y="41343"/>
                  </a:cubicBezTo>
                  <a:cubicBezTo>
                    <a:pt x="35147" y="41002"/>
                    <a:pt x="34976" y="40422"/>
                    <a:pt x="35215" y="39910"/>
                  </a:cubicBezTo>
                  <a:cubicBezTo>
                    <a:pt x="35427" y="39486"/>
                    <a:pt x="35818" y="39257"/>
                    <a:pt x="36242" y="39257"/>
                  </a:cubicBezTo>
                  <a:cubicBezTo>
                    <a:pt x="36432" y="39257"/>
                    <a:pt x="36629" y="39303"/>
                    <a:pt x="36819" y="39398"/>
                  </a:cubicBezTo>
                  <a:cubicBezTo>
                    <a:pt x="37365" y="39671"/>
                    <a:pt x="37570" y="40320"/>
                    <a:pt x="37365" y="40866"/>
                  </a:cubicBezTo>
                  <a:cubicBezTo>
                    <a:pt x="42921" y="39201"/>
                    <a:pt x="47938" y="36423"/>
                    <a:pt x="50242" y="31796"/>
                  </a:cubicBezTo>
                  <a:lnTo>
                    <a:pt x="50242" y="31796"/>
                  </a:lnTo>
                  <a:cubicBezTo>
                    <a:pt x="50035" y="32038"/>
                    <a:pt x="49735" y="32170"/>
                    <a:pt x="49413" y="32170"/>
                  </a:cubicBezTo>
                  <a:cubicBezTo>
                    <a:pt x="49222" y="32170"/>
                    <a:pt x="49023" y="32124"/>
                    <a:pt x="48830" y="32028"/>
                  </a:cubicBezTo>
                  <a:cubicBezTo>
                    <a:pt x="48250" y="31755"/>
                    <a:pt x="48011" y="31072"/>
                    <a:pt x="48318" y="30458"/>
                  </a:cubicBezTo>
                  <a:cubicBezTo>
                    <a:pt x="48534" y="30051"/>
                    <a:pt x="48935" y="29812"/>
                    <a:pt x="49355" y="29812"/>
                  </a:cubicBezTo>
                  <a:cubicBezTo>
                    <a:pt x="49533" y="29812"/>
                    <a:pt x="49715" y="29855"/>
                    <a:pt x="49888" y="29946"/>
                  </a:cubicBezTo>
                  <a:cubicBezTo>
                    <a:pt x="50379" y="30177"/>
                    <a:pt x="50601" y="30726"/>
                    <a:pt x="50492" y="31261"/>
                  </a:cubicBezTo>
                  <a:lnTo>
                    <a:pt x="50492" y="31261"/>
                  </a:lnTo>
                  <a:cubicBezTo>
                    <a:pt x="51110" y="29855"/>
                    <a:pt x="51485" y="28285"/>
                    <a:pt x="51560" y="26534"/>
                  </a:cubicBezTo>
                  <a:cubicBezTo>
                    <a:pt x="51833" y="21893"/>
                    <a:pt x="49513" y="17286"/>
                    <a:pt x="45520" y="14830"/>
                  </a:cubicBezTo>
                  <a:cubicBezTo>
                    <a:pt x="43395" y="13502"/>
                    <a:pt x="41288" y="12977"/>
                    <a:pt x="39270" y="12977"/>
                  </a:cubicBezTo>
                  <a:cubicBezTo>
                    <a:pt x="38436" y="12977"/>
                    <a:pt x="37617" y="13066"/>
                    <a:pt x="36819" y="13226"/>
                  </a:cubicBezTo>
                  <a:cubicBezTo>
                    <a:pt x="36921" y="13533"/>
                    <a:pt x="36921" y="13874"/>
                    <a:pt x="36751" y="14215"/>
                  </a:cubicBezTo>
                  <a:cubicBezTo>
                    <a:pt x="36562" y="14639"/>
                    <a:pt x="36146" y="14868"/>
                    <a:pt x="35727" y="14868"/>
                  </a:cubicBezTo>
                  <a:cubicBezTo>
                    <a:pt x="35539" y="14868"/>
                    <a:pt x="35350" y="14822"/>
                    <a:pt x="35181" y="14727"/>
                  </a:cubicBezTo>
                  <a:cubicBezTo>
                    <a:pt x="34840" y="14557"/>
                    <a:pt x="34635" y="14250"/>
                    <a:pt x="34533" y="13874"/>
                  </a:cubicBezTo>
                  <a:cubicBezTo>
                    <a:pt x="31462" y="15034"/>
                    <a:pt x="28868" y="17082"/>
                    <a:pt x="27265" y="18583"/>
                  </a:cubicBezTo>
                  <a:cubicBezTo>
                    <a:pt x="27333" y="18583"/>
                    <a:pt x="27469" y="18617"/>
                    <a:pt x="27538" y="18651"/>
                  </a:cubicBezTo>
                  <a:cubicBezTo>
                    <a:pt x="28152" y="18959"/>
                    <a:pt x="28357" y="19675"/>
                    <a:pt x="28049" y="20221"/>
                  </a:cubicBezTo>
                  <a:cubicBezTo>
                    <a:pt x="27858" y="20628"/>
                    <a:pt x="27431" y="20867"/>
                    <a:pt x="27004" y="20867"/>
                  </a:cubicBezTo>
                  <a:cubicBezTo>
                    <a:pt x="26823" y="20867"/>
                    <a:pt x="26642" y="20824"/>
                    <a:pt x="26480" y="20733"/>
                  </a:cubicBezTo>
                  <a:cubicBezTo>
                    <a:pt x="26139" y="20562"/>
                    <a:pt x="25934" y="20289"/>
                    <a:pt x="25831" y="19880"/>
                  </a:cubicBezTo>
                  <a:cubicBezTo>
                    <a:pt x="25558" y="20187"/>
                    <a:pt x="25388" y="20392"/>
                    <a:pt x="25388" y="20392"/>
                  </a:cubicBezTo>
                  <a:cubicBezTo>
                    <a:pt x="25388" y="20392"/>
                    <a:pt x="25900" y="18413"/>
                    <a:pt x="25968" y="15614"/>
                  </a:cubicBezTo>
                  <a:cubicBezTo>
                    <a:pt x="25661" y="15273"/>
                    <a:pt x="25593" y="14761"/>
                    <a:pt x="25797" y="14318"/>
                  </a:cubicBezTo>
                  <a:cubicBezTo>
                    <a:pt x="25831" y="14215"/>
                    <a:pt x="25934" y="14147"/>
                    <a:pt x="25968" y="14045"/>
                  </a:cubicBezTo>
                  <a:cubicBezTo>
                    <a:pt x="25831" y="9404"/>
                    <a:pt x="24296" y="3433"/>
                    <a:pt x="18051" y="907"/>
                  </a:cubicBezTo>
                  <a:cubicBezTo>
                    <a:pt x="16522" y="296"/>
                    <a:pt x="14896" y="1"/>
                    <a:pt x="1328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" name="Google Shape;226;p8"/>
          <p:cNvGrpSpPr/>
          <p:nvPr/>
        </p:nvGrpSpPr>
        <p:grpSpPr>
          <a:xfrm rot="-1395405">
            <a:off x="63722" y="4534984"/>
            <a:ext cx="1299006" cy="911303"/>
            <a:chOff x="2683075" y="2759700"/>
            <a:chExt cx="1544925" cy="1083825"/>
          </a:xfrm>
        </p:grpSpPr>
        <p:sp>
          <p:nvSpPr>
            <p:cNvPr id="227" name="Google Shape;227;p8"/>
            <p:cNvSpPr/>
            <p:nvPr/>
          </p:nvSpPr>
          <p:spPr>
            <a:xfrm>
              <a:off x="2683075" y="2759850"/>
              <a:ext cx="1544925" cy="1083675"/>
            </a:xfrm>
            <a:custGeom>
              <a:avLst/>
              <a:gdLst/>
              <a:ahLst/>
              <a:cxnLst/>
              <a:rect l="l" t="t" r="r" b="b"/>
              <a:pathLst>
                <a:path w="61797" h="43347" extrusionOk="0">
                  <a:moveTo>
                    <a:pt x="23324" y="1"/>
                  </a:moveTo>
                  <a:cubicBezTo>
                    <a:pt x="20321" y="1"/>
                    <a:pt x="17333" y="1037"/>
                    <a:pt x="14980" y="2968"/>
                  </a:cubicBezTo>
                  <a:cubicBezTo>
                    <a:pt x="0" y="14979"/>
                    <a:pt x="23886" y="43233"/>
                    <a:pt x="23886" y="43233"/>
                  </a:cubicBezTo>
                  <a:cubicBezTo>
                    <a:pt x="23886" y="43233"/>
                    <a:pt x="25517" y="43346"/>
                    <a:pt x="28101" y="43346"/>
                  </a:cubicBezTo>
                  <a:cubicBezTo>
                    <a:pt x="37799" y="43346"/>
                    <a:pt x="60918" y="41750"/>
                    <a:pt x="61592" y="26581"/>
                  </a:cubicBezTo>
                  <a:cubicBezTo>
                    <a:pt x="61797" y="21906"/>
                    <a:pt x="59476" y="17299"/>
                    <a:pt x="55484" y="14808"/>
                  </a:cubicBezTo>
                  <a:cubicBezTo>
                    <a:pt x="53361" y="13486"/>
                    <a:pt x="51246" y="12963"/>
                    <a:pt x="49230" y="12963"/>
                  </a:cubicBezTo>
                  <a:cubicBezTo>
                    <a:pt x="41625" y="12963"/>
                    <a:pt x="35420" y="20405"/>
                    <a:pt x="35420" y="20405"/>
                  </a:cubicBezTo>
                  <a:cubicBezTo>
                    <a:pt x="35420" y="20405"/>
                    <a:pt x="39173" y="5356"/>
                    <a:pt x="28083" y="920"/>
                  </a:cubicBezTo>
                  <a:cubicBezTo>
                    <a:pt x="26556" y="300"/>
                    <a:pt x="24938" y="1"/>
                    <a:pt x="23324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2932150" y="2759700"/>
              <a:ext cx="1295850" cy="1082300"/>
            </a:xfrm>
            <a:custGeom>
              <a:avLst/>
              <a:gdLst/>
              <a:ahLst/>
              <a:cxnLst/>
              <a:rect l="l" t="t" r="r" b="b"/>
              <a:pathLst>
                <a:path w="51834" h="43292" extrusionOk="0">
                  <a:moveTo>
                    <a:pt x="13424" y="1201"/>
                  </a:moveTo>
                  <a:cubicBezTo>
                    <a:pt x="13603" y="1201"/>
                    <a:pt x="13784" y="1244"/>
                    <a:pt x="13957" y="1336"/>
                  </a:cubicBezTo>
                  <a:cubicBezTo>
                    <a:pt x="14571" y="1643"/>
                    <a:pt x="14776" y="2359"/>
                    <a:pt x="14469" y="2905"/>
                  </a:cubicBezTo>
                  <a:cubicBezTo>
                    <a:pt x="14281" y="3329"/>
                    <a:pt x="13897" y="3558"/>
                    <a:pt x="13475" y="3558"/>
                  </a:cubicBezTo>
                  <a:cubicBezTo>
                    <a:pt x="13286" y="3558"/>
                    <a:pt x="13090" y="3512"/>
                    <a:pt x="12899" y="3417"/>
                  </a:cubicBezTo>
                  <a:cubicBezTo>
                    <a:pt x="12319" y="3144"/>
                    <a:pt x="12081" y="2394"/>
                    <a:pt x="12388" y="1848"/>
                  </a:cubicBezTo>
                  <a:cubicBezTo>
                    <a:pt x="12603" y="1440"/>
                    <a:pt x="13004" y="1201"/>
                    <a:pt x="13424" y="1201"/>
                  </a:cubicBezTo>
                  <a:close/>
                  <a:moveTo>
                    <a:pt x="17875" y="3419"/>
                  </a:moveTo>
                  <a:cubicBezTo>
                    <a:pt x="18053" y="3419"/>
                    <a:pt x="18231" y="3462"/>
                    <a:pt x="18393" y="3554"/>
                  </a:cubicBezTo>
                  <a:cubicBezTo>
                    <a:pt x="19007" y="3861"/>
                    <a:pt x="19212" y="4577"/>
                    <a:pt x="18905" y="5123"/>
                  </a:cubicBezTo>
                  <a:cubicBezTo>
                    <a:pt x="18717" y="5547"/>
                    <a:pt x="18333" y="5776"/>
                    <a:pt x="17911" y="5776"/>
                  </a:cubicBezTo>
                  <a:cubicBezTo>
                    <a:pt x="17722" y="5776"/>
                    <a:pt x="17526" y="5730"/>
                    <a:pt x="17335" y="5635"/>
                  </a:cubicBezTo>
                  <a:cubicBezTo>
                    <a:pt x="16789" y="5396"/>
                    <a:pt x="16516" y="4680"/>
                    <a:pt x="16824" y="4066"/>
                  </a:cubicBezTo>
                  <a:cubicBezTo>
                    <a:pt x="17039" y="3658"/>
                    <a:pt x="17457" y="3419"/>
                    <a:pt x="17875" y="3419"/>
                  </a:cubicBezTo>
                  <a:close/>
                  <a:moveTo>
                    <a:pt x="9104" y="4663"/>
                  </a:moveTo>
                  <a:cubicBezTo>
                    <a:pt x="9284" y="4663"/>
                    <a:pt x="9463" y="4702"/>
                    <a:pt x="9624" y="4782"/>
                  </a:cubicBezTo>
                  <a:cubicBezTo>
                    <a:pt x="10170" y="5089"/>
                    <a:pt x="10443" y="5806"/>
                    <a:pt x="10135" y="6386"/>
                  </a:cubicBezTo>
                  <a:cubicBezTo>
                    <a:pt x="9919" y="6795"/>
                    <a:pt x="9516" y="7017"/>
                    <a:pt x="9094" y="7017"/>
                  </a:cubicBezTo>
                  <a:cubicBezTo>
                    <a:pt x="8917" y="7017"/>
                    <a:pt x="8737" y="6978"/>
                    <a:pt x="8566" y="6898"/>
                  </a:cubicBezTo>
                  <a:cubicBezTo>
                    <a:pt x="7986" y="6591"/>
                    <a:pt x="7747" y="5874"/>
                    <a:pt x="8054" y="5294"/>
                  </a:cubicBezTo>
                  <a:cubicBezTo>
                    <a:pt x="8246" y="4885"/>
                    <a:pt x="8676" y="4663"/>
                    <a:pt x="9104" y="4663"/>
                  </a:cubicBezTo>
                  <a:close/>
                  <a:moveTo>
                    <a:pt x="22362" y="5686"/>
                  </a:moveTo>
                  <a:cubicBezTo>
                    <a:pt x="22543" y="5686"/>
                    <a:pt x="22726" y="5725"/>
                    <a:pt x="22897" y="5806"/>
                  </a:cubicBezTo>
                  <a:cubicBezTo>
                    <a:pt x="23478" y="6113"/>
                    <a:pt x="23682" y="6830"/>
                    <a:pt x="23409" y="7410"/>
                  </a:cubicBezTo>
                  <a:cubicBezTo>
                    <a:pt x="23193" y="7819"/>
                    <a:pt x="22790" y="8041"/>
                    <a:pt x="22356" y="8041"/>
                  </a:cubicBezTo>
                  <a:cubicBezTo>
                    <a:pt x="22174" y="8041"/>
                    <a:pt x="21987" y="8002"/>
                    <a:pt x="21806" y="7921"/>
                  </a:cubicBezTo>
                  <a:cubicBezTo>
                    <a:pt x="21225" y="7648"/>
                    <a:pt x="20987" y="6932"/>
                    <a:pt x="21294" y="6318"/>
                  </a:cubicBezTo>
                  <a:cubicBezTo>
                    <a:pt x="21510" y="5909"/>
                    <a:pt x="21930" y="5686"/>
                    <a:pt x="22362" y="5686"/>
                  </a:cubicBezTo>
                  <a:close/>
                  <a:moveTo>
                    <a:pt x="13540" y="6881"/>
                  </a:moveTo>
                  <a:cubicBezTo>
                    <a:pt x="13720" y="6881"/>
                    <a:pt x="13899" y="6920"/>
                    <a:pt x="14060" y="7000"/>
                  </a:cubicBezTo>
                  <a:cubicBezTo>
                    <a:pt x="14606" y="7307"/>
                    <a:pt x="14879" y="8024"/>
                    <a:pt x="14571" y="8604"/>
                  </a:cubicBezTo>
                  <a:cubicBezTo>
                    <a:pt x="14355" y="9013"/>
                    <a:pt x="13952" y="9235"/>
                    <a:pt x="13530" y="9235"/>
                  </a:cubicBezTo>
                  <a:cubicBezTo>
                    <a:pt x="13353" y="9235"/>
                    <a:pt x="13173" y="9196"/>
                    <a:pt x="13002" y="9116"/>
                  </a:cubicBezTo>
                  <a:cubicBezTo>
                    <a:pt x="12422" y="8843"/>
                    <a:pt x="12217" y="8126"/>
                    <a:pt x="12490" y="7512"/>
                  </a:cubicBezTo>
                  <a:cubicBezTo>
                    <a:pt x="12682" y="7103"/>
                    <a:pt x="13112" y="6881"/>
                    <a:pt x="13540" y="6881"/>
                  </a:cubicBezTo>
                  <a:close/>
                  <a:moveTo>
                    <a:pt x="4789" y="7222"/>
                  </a:moveTo>
                  <a:cubicBezTo>
                    <a:pt x="4970" y="7222"/>
                    <a:pt x="5153" y="7261"/>
                    <a:pt x="5324" y="7341"/>
                  </a:cubicBezTo>
                  <a:cubicBezTo>
                    <a:pt x="5904" y="7648"/>
                    <a:pt x="6109" y="8365"/>
                    <a:pt x="5836" y="8945"/>
                  </a:cubicBezTo>
                  <a:cubicBezTo>
                    <a:pt x="5616" y="9337"/>
                    <a:pt x="5202" y="9570"/>
                    <a:pt x="4759" y="9570"/>
                  </a:cubicBezTo>
                  <a:cubicBezTo>
                    <a:pt x="4585" y="9570"/>
                    <a:pt x="4406" y="9534"/>
                    <a:pt x="4232" y="9457"/>
                  </a:cubicBezTo>
                  <a:cubicBezTo>
                    <a:pt x="3652" y="9184"/>
                    <a:pt x="3447" y="8467"/>
                    <a:pt x="3720" y="7853"/>
                  </a:cubicBezTo>
                  <a:cubicBezTo>
                    <a:pt x="3937" y="7444"/>
                    <a:pt x="4357" y="7222"/>
                    <a:pt x="4789" y="7222"/>
                  </a:cubicBezTo>
                  <a:close/>
                  <a:moveTo>
                    <a:pt x="17954" y="9144"/>
                  </a:moveTo>
                  <a:cubicBezTo>
                    <a:pt x="18142" y="9144"/>
                    <a:pt x="18337" y="9190"/>
                    <a:pt x="18530" y="9286"/>
                  </a:cubicBezTo>
                  <a:cubicBezTo>
                    <a:pt x="19144" y="9559"/>
                    <a:pt x="19349" y="10276"/>
                    <a:pt x="19042" y="10856"/>
                  </a:cubicBezTo>
                  <a:cubicBezTo>
                    <a:pt x="18821" y="11248"/>
                    <a:pt x="18408" y="11481"/>
                    <a:pt x="17978" y="11481"/>
                  </a:cubicBezTo>
                  <a:cubicBezTo>
                    <a:pt x="17808" y="11481"/>
                    <a:pt x="17636" y="11445"/>
                    <a:pt x="17472" y="11368"/>
                  </a:cubicBezTo>
                  <a:cubicBezTo>
                    <a:pt x="16926" y="11095"/>
                    <a:pt x="16653" y="10378"/>
                    <a:pt x="16960" y="9764"/>
                  </a:cubicBezTo>
                  <a:cubicBezTo>
                    <a:pt x="17171" y="9366"/>
                    <a:pt x="17543" y="9144"/>
                    <a:pt x="17954" y="9144"/>
                  </a:cubicBezTo>
                  <a:close/>
                  <a:moveTo>
                    <a:pt x="9198" y="9487"/>
                  </a:moveTo>
                  <a:cubicBezTo>
                    <a:pt x="9388" y="9487"/>
                    <a:pt x="9581" y="9533"/>
                    <a:pt x="9760" y="9628"/>
                  </a:cubicBezTo>
                  <a:cubicBezTo>
                    <a:pt x="10306" y="9901"/>
                    <a:pt x="10545" y="10617"/>
                    <a:pt x="10272" y="11197"/>
                  </a:cubicBezTo>
                  <a:cubicBezTo>
                    <a:pt x="10055" y="11606"/>
                    <a:pt x="9652" y="11829"/>
                    <a:pt x="9218" y="11829"/>
                  </a:cubicBezTo>
                  <a:cubicBezTo>
                    <a:pt x="9037" y="11829"/>
                    <a:pt x="8849" y="11790"/>
                    <a:pt x="8668" y="11709"/>
                  </a:cubicBezTo>
                  <a:cubicBezTo>
                    <a:pt x="8122" y="11436"/>
                    <a:pt x="7883" y="10720"/>
                    <a:pt x="8156" y="10139"/>
                  </a:cubicBezTo>
                  <a:cubicBezTo>
                    <a:pt x="8368" y="9715"/>
                    <a:pt x="8776" y="9487"/>
                    <a:pt x="9198" y="9487"/>
                  </a:cubicBezTo>
                  <a:close/>
                  <a:moveTo>
                    <a:pt x="22412" y="11397"/>
                  </a:moveTo>
                  <a:cubicBezTo>
                    <a:pt x="22597" y="11397"/>
                    <a:pt x="22786" y="11443"/>
                    <a:pt x="22966" y="11539"/>
                  </a:cubicBezTo>
                  <a:cubicBezTo>
                    <a:pt x="23580" y="11846"/>
                    <a:pt x="23785" y="12562"/>
                    <a:pt x="23478" y="13108"/>
                  </a:cubicBezTo>
                  <a:cubicBezTo>
                    <a:pt x="23262" y="13515"/>
                    <a:pt x="22861" y="13755"/>
                    <a:pt x="22441" y="13755"/>
                  </a:cubicBezTo>
                  <a:cubicBezTo>
                    <a:pt x="22263" y="13755"/>
                    <a:pt x="22081" y="13712"/>
                    <a:pt x="21908" y="13620"/>
                  </a:cubicBezTo>
                  <a:cubicBezTo>
                    <a:pt x="21362" y="13381"/>
                    <a:pt x="21089" y="12630"/>
                    <a:pt x="21396" y="12050"/>
                  </a:cubicBezTo>
                  <a:cubicBezTo>
                    <a:pt x="21608" y="11626"/>
                    <a:pt x="21999" y="11397"/>
                    <a:pt x="22412" y="11397"/>
                  </a:cubicBezTo>
                  <a:close/>
                  <a:moveTo>
                    <a:pt x="13685" y="11739"/>
                  </a:moveTo>
                  <a:cubicBezTo>
                    <a:pt x="13873" y="11739"/>
                    <a:pt x="14061" y="11785"/>
                    <a:pt x="14230" y="11880"/>
                  </a:cubicBezTo>
                  <a:cubicBezTo>
                    <a:pt x="14810" y="12187"/>
                    <a:pt x="15049" y="12903"/>
                    <a:pt x="14742" y="13449"/>
                  </a:cubicBezTo>
                  <a:cubicBezTo>
                    <a:pt x="14523" y="13839"/>
                    <a:pt x="14113" y="14090"/>
                    <a:pt x="13685" y="14090"/>
                  </a:cubicBezTo>
                  <a:cubicBezTo>
                    <a:pt x="13513" y="14090"/>
                    <a:pt x="13339" y="14049"/>
                    <a:pt x="13172" y="13961"/>
                  </a:cubicBezTo>
                  <a:cubicBezTo>
                    <a:pt x="12558" y="13654"/>
                    <a:pt x="12353" y="12972"/>
                    <a:pt x="12661" y="12392"/>
                  </a:cubicBezTo>
                  <a:cubicBezTo>
                    <a:pt x="12849" y="11968"/>
                    <a:pt x="13265" y="11739"/>
                    <a:pt x="13685" y="11739"/>
                  </a:cubicBezTo>
                  <a:close/>
                  <a:moveTo>
                    <a:pt x="4823" y="12933"/>
                  </a:moveTo>
                  <a:cubicBezTo>
                    <a:pt x="5009" y="12933"/>
                    <a:pt x="5202" y="12979"/>
                    <a:pt x="5392" y="13074"/>
                  </a:cubicBezTo>
                  <a:cubicBezTo>
                    <a:pt x="6007" y="13381"/>
                    <a:pt x="6211" y="14098"/>
                    <a:pt x="5904" y="14644"/>
                  </a:cubicBezTo>
                  <a:cubicBezTo>
                    <a:pt x="5692" y="15068"/>
                    <a:pt x="5301" y="15297"/>
                    <a:pt x="4889" y="15297"/>
                  </a:cubicBezTo>
                  <a:cubicBezTo>
                    <a:pt x="4704" y="15297"/>
                    <a:pt x="4514" y="15251"/>
                    <a:pt x="4335" y="15156"/>
                  </a:cubicBezTo>
                  <a:cubicBezTo>
                    <a:pt x="3789" y="14883"/>
                    <a:pt x="3550" y="14166"/>
                    <a:pt x="3823" y="13586"/>
                  </a:cubicBezTo>
                  <a:cubicBezTo>
                    <a:pt x="4035" y="13162"/>
                    <a:pt x="4409" y="12933"/>
                    <a:pt x="4823" y="12933"/>
                  </a:cubicBezTo>
                  <a:close/>
                  <a:moveTo>
                    <a:pt x="18112" y="13997"/>
                  </a:moveTo>
                  <a:cubicBezTo>
                    <a:pt x="18294" y="13997"/>
                    <a:pt x="18483" y="14040"/>
                    <a:pt x="18666" y="14132"/>
                  </a:cubicBezTo>
                  <a:cubicBezTo>
                    <a:pt x="19246" y="14439"/>
                    <a:pt x="19485" y="15156"/>
                    <a:pt x="19178" y="15702"/>
                  </a:cubicBezTo>
                  <a:cubicBezTo>
                    <a:pt x="18962" y="16109"/>
                    <a:pt x="18562" y="16348"/>
                    <a:pt x="18141" y="16348"/>
                  </a:cubicBezTo>
                  <a:cubicBezTo>
                    <a:pt x="17963" y="16348"/>
                    <a:pt x="17781" y="16305"/>
                    <a:pt x="17608" y="16213"/>
                  </a:cubicBezTo>
                  <a:cubicBezTo>
                    <a:pt x="17028" y="15940"/>
                    <a:pt x="16789" y="15258"/>
                    <a:pt x="17097" y="14644"/>
                  </a:cubicBezTo>
                  <a:cubicBezTo>
                    <a:pt x="17288" y="14236"/>
                    <a:pt x="17682" y="13997"/>
                    <a:pt x="18112" y="13997"/>
                  </a:cubicBezTo>
                  <a:close/>
                  <a:moveTo>
                    <a:pt x="40126" y="14729"/>
                  </a:moveTo>
                  <a:cubicBezTo>
                    <a:pt x="40307" y="14729"/>
                    <a:pt x="40494" y="14768"/>
                    <a:pt x="40676" y="14848"/>
                  </a:cubicBezTo>
                  <a:cubicBezTo>
                    <a:pt x="41256" y="15156"/>
                    <a:pt x="41495" y="15872"/>
                    <a:pt x="41187" y="16452"/>
                  </a:cubicBezTo>
                  <a:cubicBezTo>
                    <a:pt x="40967" y="16844"/>
                    <a:pt x="40536" y="17078"/>
                    <a:pt x="40108" y="17078"/>
                  </a:cubicBezTo>
                  <a:cubicBezTo>
                    <a:pt x="39940" y="17078"/>
                    <a:pt x="39772" y="17041"/>
                    <a:pt x="39618" y="16964"/>
                  </a:cubicBezTo>
                  <a:cubicBezTo>
                    <a:pt x="39038" y="16657"/>
                    <a:pt x="38833" y="15975"/>
                    <a:pt x="39106" y="15360"/>
                  </a:cubicBezTo>
                  <a:cubicBezTo>
                    <a:pt x="39298" y="14951"/>
                    <a:pt x="39694" y="14729"/>
                    <a:pt x="40126" y="14729"/>
                  </a:cubicBezTo>
                  <a:close/>
                  <a:moveTo>
                    <a:pt x="9329" y="15192"/>
                  </a:moveTo>
                  <a:cubicBezTo>
                    <a:pt x="9508" y="15192"/>
                    <a:pt x="9690" y="15235"/>
                    <a:pt x="9863" y="15326"/>
                  </a:cubicBezTo>
                  <a:cubicBezTo>
                    <a:pt x="10477" y="15633"/>
                    <a:pt x="10681" y="16316"/>
                    <a:pt x="10374" y="16896"/>
                  </a:cubicBezTo>
                  <a:cubicBezTo>
                    <a:pt x="10186" y="17320"/>
                    <a:pt x="9802" y="17549"/>
                    <a:pt x="9381" y="17549"/>
                  </a:cubicBezTo>
                  <a:cubicBezTo>
                    <a:pt x="9192" y="17549"/>
                    <a:pt x="8995" y="17503"/>
                    <a:pt x="8805" y="17408"/>
                  </a:cubicBezTo>
                  <a:cubicBezTo>
                    <a:pt x="8225" y="17135"/>
                    <a:pt x="7986" y="16452"/>
                    <a:pt x="8293" y="15838"/>
                  </a:cubicBezTo>
                  <a:cubicBezTo>
                    <a:pt x="8508" y="15431"/>
                    <a:pt x="8909" y="15192"/>
                    <a:pt x="9329" y="15192"/>
                  </a:cubicBezTo>
                  <a:close/>
                  <a:moveTo>
                    <a:pt x="31344" y="15923"/>
                  </a:moveTo>
                  <a:cubicBezTo>
                    <a:pt x="31521" y="15923"/>
                    <a:pt x="31701" y="15962"/>
                    <a:pt x="31872" y="16043"/>
                  </a:cubicBezTo>
                  <a:cubicBezTo>
                    <a:pt x="32486" y="16350"/>
                    <a:pt x="32691" y="17066"/>
                    <a:pt x="32384" y="17647"/>
                  </a:cubicBezTo>
                  <a:cubicBezTo>
                    <a:pt x="32188" y="18038"/>
                    <a:pt x="31746" y="18272"/>
                    <a:pt x="31311" y="18272"/>
                  </a:cubicBezTo>
                  <a:cubicBezTo>
                    <a:pt x="31139" y="18272"/>
                    <a:pt x="30968" y="18236"/>
                    <a:pt x="30814" y="18158"/>
                  </a:cubicBezTo>
                  <a:cubicBezTo>
                    <a:pt x="30268" y="17851"/>
                    <a:pt x="29995" y="17169"/>
                    <a:pt x="30302" y="16555"/>
                  </a:cubicBezTo>
                  <a:cubicBezTo>
                    <a:pt x="30519" y="16146"/>
                    <a:pt x="30922" y="15923"/>
                    <a:pt x="31344" y="15923"/>
                  </a:cubicBezTo>
                  <a:close/>
                  <a:moveTo>
                    <a:pt x="22608" y="16265"/>
                  </a:moveTo>
                  <a:cubicBezTo>
                    <a:pt x="22785" y="16265"/>
                    <a:pt x="22965" y="16303"/>
                    <a:pt x="23136" y="16384"/>
                  </a:cubicBezTo>
                  <a:cubicBezTo>
                    <a:pt x="23751" y="16691"/>
                    <a:pt x="23955" y="17408"/>
                    <a:pt x="23648" y="17988"/>
                  </a:cubicBezTo>
                  <a:cubicBezTo>
                    <a:pt x="23432" y="18397"/>
                    <a:pt x="23012" y="18619"/>
                    <a:pt x="22591" y="18619"/>
                  </a:cubicBezTo>
                  <a:cubicBezTo>
                    <a:pt x="22416" y="18619"/>
                    <a:pt x="22240" y="18580"/>
                    <a:pt x="22079" y="18500"/>
                  </a:cubicBezTo>
                  <a:cubicBezTo>
                    <a:pt x="21464" y="18193"/>
                    <a:pt x="21260" y="17510"/>
                    <a:pt x="21567" y="16896"/>
                  </a:cubicBezTo>
                  <a:cubicBezTo>
                    <a:pt x="21783" y="16487"/>
                    <a:pt x="22186" y="16265"/>
                    <a:pt x="22608" y="16265"/>
                  </a:cubicBezTo>
                  <a:close/>
                  <a:moveTo>
                    <a:pt x="44585" y="16994"/>
                  </a:moveTo>
                  <a:cubicBezTo>
                    <a:pt x="44773" y="16994"/>
                    <a:pt x="44966" y="17040"/>
                    <a:pt x="45146" y="17135"/>
                  </a:cubicBezTo>
                  <a:cubicBezTo>
                    <a:pt x="45760" y="17408"/>
                    <a:pt x="45965" y="18158"/>
                    <a:pt x="45658" y="18704"/>
                  </a:cubicBezTo>
                  <a:cubicBezTo>
                    <a:pt x="45442" y="19112"/>
                    <a:pt x="45024" y="19351"/>
                    <a:pt x="44606" y="19351"/>
                  </a:cubicBezTo>
                  <a:cubicBezTo>
                    <a:pt x="44428" y="19351"/>
                    <a:pt x="44250" y="19308"/>
                    <a:pt x="44088" y="19216"/>
                  </a:cubicBezTo>
                  <a:cubicBezTo>
                    <a:pt x="43542" y="18909"/>
                    <a:pt x="43269" y="18227"/>
                    <a:pt x="43576" y="17647"/>
                  </a:cubicBezTo>
                  <a:cubicBezTo>
                    <a:pt x="43764" y="17222"/>
                    <a:pt x="44164" y="16994"/>
                    <a:pt x="44585" y="16994"/>
                  </a:cubicBezTo>
                  <a:close/>
                  <a:moveTo>
                    <a:pt x="13771" y="17459"/>
                  </a:moveTo>
                  <a:cubicBezTo>
                    <a:pt x="13947" y="17459"/>
                    <a:pt x="14127" y="17498"/>
                    <a:pt x="14299" y="17578"/>
                  </a:cubicBezTo>
                  <a:cubicBezTo>
                    <a:pt x="14913" y="17885"/>
                    <a:pt x="15117" y="18602"/>
                    <a:pt x="14810" y="19148"/>
                  </a:cubicBezTo>
                  <a:cubicBezTo>
                    <a:pt x="14622" y="19572"/>
                    <a:pt x="14206" y="19801"/>
                    <a:pt x="13786" y="19801"/>
                  </a:cubicBezTo>
                  <a:cubicBezTo>
                    <a:pt x="13598" y="19801"/>
                    <a:pt x="13410" y="19755"/>
                    <a:pt x="13241" y="19660"/>
                  </a:cubicBezTo>
                  <a:cubicBezTo>
                    <a:pt x="12695" y="19387"/>
                    <a:pt x="12422" y="18704"/>
                    <a:pt x="12729" y="18090"/>
                  </a:cubicBezTo>
                  <a:cubicBezTo>
                    <a:pt x="12945" y="17681"/>
                    <a:pt x="13348" y="17459"/>
                    <a:pt x="13771" y="17459"/>
                  </a:cubicBezTo>
                  <a:close/>
                  <a:moveTo>
                    <a:pt x="5035" y="17800"/>
                  </a:moveTo>
                  <a:cubicBezTo>
                    <a:pt x="5212" y="17800"/>
                    <a:pt x="5392" y="17839"/>
                    <a:pt x="5563" y="17920"/>
                  </a:cubicBezTo>
                  <a:cubicBezTo>
                    <a:pt x="6177" y="18227"/>
                    <a:pt x="6382" y="18943"/>
                    <a:pt x="6075" y="19523"/>
                  </a:cubicBezTo>
                  <a:cubicBezTo>
                    <a:pt x="5864" y="19922"/>
                    <a:pt x="5476" y="20143"/>
                    <a:pt x="5065" y="20143"/>
                  </a:cubicBezTo>
                  <a:cubicBezTo>
                    <a:pt x="4878" y="20143"/>
                    <a:pt x="4687" y="20097"/>
                    <a:pt x="4505" y="20001"/>
                  </a:cubicBezTo>
                  <a:cubicBezTo>
                    <a:pt x="3891" y="19728"/>
                    <a:pt x="3686" y="19046"/>
                    <a:pt x="3993" y="18431"/>
                  </a:cubicBezTo>
                  <a:cubicBezTo>
                    <a:pt x="4210" y="18022"/>
                    <a:pt x="4613" y="17800"/>
                    <a:pt x="5035" y="17800"/>
                  </a:cubicBezTo>
                  <a:close/>
                  <a:moveTo>
                    <a:pt x="35814" y="18188"/>
                  </a:moveTo>
                  <a:cubicBezTo>
                    <a:pt x="36004" y="18188"/>
                    <a:pt x="36196" y="18234"/>
                    <a:pt x="36376" y="18329"/>
                  </a:cubicBezTo>
                  <a:cubicBezTo>
                    <a:pt x="36922" y="18602"/>
                    <a:pt x="37161" y="19353"/>
                    <a:pt x="36888" y="19899"/>
                  </a:cubicBezTo>
                  <a:cubicBezTo>
                    <a:pt x="36672" y="20306"/>
                    <a:pt x="36272" y="20545"/>
                    <a:pt x="35839" y="20545"/>
                  </a:cubicBezTo>
                  <a:cubicBezTo>
                    <a:pt x="35656" y="20545"/>
                    <a:pt x="35467" y="20502"/>
                    <a:pt x="35284" y="20411"/>
                  </a:cubicBezTo>
                  <a:cubicBezTo>
                    <a:pt x="34704" y="20103"/>
                    <a:pt x="34499" y="19421"/>
                    <a:pt x="34772" y="18841"/>
                  </a:cubicBezTo>
                  <a:cubicBezTo>
                    <a:pt x="34984" y="18417"/>
                    <a:pt x="35392" y="18188"/>
                    <a:pt x="35814" y="18188"/>
                  </a:cubicBezTo>
                  <a:close/>
                  <a:moveTo>
                    <a:pt x="49043" y="19246"/>
                  </a:moveTo>
                  <a:cubicBezTo>
                    <a:pt x="49227" y="19246"/>
                    <a:pt x="49413" y="19292"/>
                    <a:pt x="49582" y="19387"/>
                  </a:cubicBezTo>
                  <a:cubicBezTo>
                    <a:pt x="50196" y="19694"/>
                    <a:pt x="50401" y="20411"/>
                    <a:pt x="50093" y="20956"/>
                  </a:cubicBezTo>
                  <a:cubicBezTo>
                    <a:pt x="49874" y="21346"/>
                    <a:pt x="49464" y="21597"/>
                    <a:pt x="49036" y="21597"/>
                  </a:cubicBezTo>
                  <a:cubicBezTo>
                    <a:pt x="48865" y="21597"/>
                    <a:pt x="48690" y="21556"/>
                    <a:pt x="48524" y="21468"/>
                  </a:cubicBezTo>
                  <a:cubicBezTo>
                    <a:pt x="47978" y="21161"/>
                    <a:pt x="47739" y="20445"/>
                    <a:pt x="48012" y="19899"/>
                  </a:cubicBezTo>
                  <a:cubicBezTo>
                    <a:pt x="48224" y="19475"/>
                    <a:pt x="48631" y="19246"/>
                    <a:pt x="49043" y="19246"/>
                  </a:cubicBezTo>
                  <a:close/>
                  <a:moveTo>
                    <a:pt x="18226" y="19723"/>
                  </a:moveTo>
                  <a:cubicBezTo>
                    <a:pt x="18416" y="19723"/>
                    <a:pt x="18613" y="19769"/>
                    <a:pt x="18803" y="19865"/>
                  </a:cubicBezTo>
                  <a:cubicBezTo>
                    <a:pt x="19383" y="20138"/>
                    <a:pt x="19588" y="20854"/>
                    <a:pt x="19315" y="21434"/>
                  </a:cubicBezTo>
                  <a:cubicBezTo>
                    <a:pt x="19098" y="21843"/>
                    <a:pt x="18678" y="22066"/>
                    <a:pt x="18246" y="22066"/>
                  </a:cubicBezTo>
                  <a:cubicBezTo>
                    <a:pt x="18065" y="22066"/>
                    <a:pt x="17882" y="22027"/>
                    <a:pt x="17711" y="21946"/>
                  </a:cubicBezTo>
                  <a:cubicBezTo>
                    <a:pt x="17131" y="21639"/>
                    <a:pt x="16926" y="20956"/>
                    <a:pt x="17199" y="20376"/>
                  </a:cubicBezTo>
                  <a:cubicBezTo>
                    <a:pt x="17411" y="19952"/>
                    <a:pt x="17802" y="19723"/>
                    <a:pt x="18226" y="19723"/>
                  </a:cubicBezTo>
                  <a:close/>
                  <a:moveTo>
                    <a:pt x="9445" y="20065"/>
                  </a:moveTo>
                  <a:cubicBezTo>
                    <a:pt x="9630" y="20065"/>
                    <a:pt x="9819" y="20111"/>
                    <a:pt x="9999" y="20206"/>
                  </a:cubicBezTo>
                  <a:cubicBezTo>
                    <a:pt x="10613" y="20479"/>
                    <a:pt x="10818" y="21161"/>
                    <a:pt x="10511" y="21775"/>
                  </a:cubicBezTo>
                  <a:cubicBezTo>
                    <a:pt x="10294" y="22184"/>
                    <a:pt x="9874" y="22407"/>
                    <a:pt x="9454" y="22407"/>
                  </a:cubicBezTo>
                  <a:cubicBezTo>
                    <a:pt x="9278" y="22407"/>
                    <a:pt x="9102" y="22368"/>
                    <a:pt x="8941" y="22287"/>
                  </a:cubicBezTo>
                  <a:cubicBezTo>
                    <a:pt x="8395" y="21980"/>
                    <a:pt x="8122" y="21298"/>
                    <a:pt x="8429" y="20718"/>
                  </a:cubicBezTo>
                  <a:cubicBezTo>
                    <a:pt x="8641" y="20294"/>
                    <a:pt x="9032" y="20065"/>
                    <a:pt x="9445" y="20065"/>
                  </a:cubicBezTo>
                  <a:close/>
                  <a:moveTo>
                    <a:pt x="40250" y="20440"/>
                  </a:moveTo>
                  <a:cubicBezTo>
                    <a:pt x="40440" y="20440"/>
                    <a:pt x="40632" y="20486"/>
                    <a:pt x="40812" y="20581"/>
                  </a:cubicBezTo>
                  <a:cubicBezTo>
                    <a:pt x="41392" y="20854"/>
                    <a:pt x="41597" y="21605"/>
                    <a:pt x="41324" y="22151"/>
                  </a:cubicBezTo>
                  <a:cubicBezTo>
                    <a:pt x="41105" y="22540"/>
                    <a:pt x="40694" y="22791"/>
                    <a:pt x="40254" y="22791"/>
                  </a:cubicBezTo>
                  <a:cubicBezTo>
                    <a:pt x="40078" y="22791"/>
                    <a:pt x="39896" y="22751"/>
                    <a:pt x="39720" y="22663"/>
                  </a:cubicBezTo>
                  <a:cubicBezTo>
                    <a:pt x="39174" y="22356"/>
                    <a:pt x="38935" y="21673"/>
                    <a:pt x="39208" y="21093"/>
                  </a:cubicBezTo>
                  <a:cubicBezTo>
                    <a:pt x="39420" y="20669"/>
                    <a:pt x="39828" y="20440"/>
                    <a:pt x="40250" y="20440"/>
                  </a:cubicBezTo>
                  <a:close/>
                  <a:moveTo>
                    <a:pt x="31454" y="20781"/>
                  </a:moveTo>
                  <a:cubicBezTo>
                    <a:pt x="31639" y="20781"/>
                    <a:pt x="31829" y="20827"/>
                    <a:pt x="32008" y="20922"/>
                  </a:cubicBezTo>
                  <a:cubicBezTo>
                    <a:pt x="32623" y="21229"/>
                    <a:pt x="32827" y="21946"/>
                    <a:pt x="32520" y="22492"/>
                  </a:cubicBezTo>
                  <a:cubicBezTo>
                    <a:pt x="32305" y="22899"/>
                    <a:pt x="31887" y="23138"/>
                    <a:pt x="31469" y="23138"/>
                  </a:cubicBezTo>
                  <a:cubicBezTo>
                    <a:pt x="31291" y="23138"/>
                    <a:pt x="31113" y="23095"/>
                    <a:pt x="30951" y="23004"/>
                  </a:cubicBezTo>
                  <a:cubicBezTo>
                    <a:pt x="30405" y="22697"/>
                    <a:pt x="30166" y="21980"/>
                    <a:pt x="30439" y="21434"/>
                  </a:cubicBezTo>
                  <a:cubicBezTo>
                    <a:pt x="30651" y="21010"/>
                    <a:pt x="31042" y="20781"/>
                    <a:pt x="31454" y="20781"/>
                  </a:cubicBezTo>
                  <a:close/>
                  <a:moveTo>
                    <a:pt x="22677" y="21976"/>
                  </a:moveTo>
                  <a:cubicBezTo>
                    <a:pt x="22866" y="21976"/>
                    <a:pt x="23059" y="22022"/>
                    <a:pt x="23239" y="22117"/>
                  </a:cubicBezTo>
                  <a:cubicBezTo>
                    <a:pt x="23785" y="22424"/>
                    <a:pt x="24024" y="23106"/>
                    <a:pt x="23751" y="23686"/>
                  </a:cubicBezTo>
                  <a:cubicBezTo>
                    <a:pt x="23535" y="24094"/>
                    <a:pt x="23134" y="24333"/>
                    <a:pt x="22702" y="24333"/>
                  </a:cubicBezTo>
                  <a:cubicBezTo>
                    <a:pt x="22519" y="24333"/>
                    <a:pt x="22330" y="24290"/>
                    <a:pt x="22147" y="24198"/>
                  </a:cubicBezTo>
                  <a:cubicBezTo>
                    <a:pt x="21601" y="23891"/>
                    <a:pt x="21362" y="23209"/>
                    <a:pt x="21635" y="22629"/>
                  </a:cubicBezTo>
                  <a:cubicBezTo>
                    <a:pt x="21847" y="22204"/>
                    <a:pt x="22254" y="21976"/>
                    <a:pt x="22677" y="21976"/>
                  </a:cubicBezTo>
                  <a:close/>
                  <a:moveTo>
                    <a:pt x="13881" y="22317"/>
                  </a:moveTo>
                  <a:cubicBezTo>
                    <a:pt x="14066" y="22317"/>
                    <a:pt x="14255" y="22363"/>
                    <a:pt x="14435" y="22458"/>
                  </a:cubicBezTo>
                  <a:cubicBezTo>
                    <a:pt x="15049" y="22765"/>
                    <a:pt x="15254" y="23482"/>
                    <a:pt x="14947" y="24028"/>
                  </a:cubicBezTo>
                  <a:cubicBezTo>
                    <a:pt x="14735" y="24452"/>
                    <a:pt x="14328" y="24681"/>
                    <a:pt x="13916" y="24681"/>
                  </a:cubicBezTo>
                  <a:cubicBezTo>
                    <a:pt x="13732" y="24681"/>
                    <a:pt x="13546" y="24635"/>
                    <a:pt x="13377" y="24539"/>
                  </a:cubicBezTo>
                  <a:cubicBezTo>
                    <a:pt x="12831" y="24232"/>
                    <a:pt x="12592" y="23516"/>
                    <a:pt x="12865" y="22970"/>
                  </a:cubicBezTo>
                  <a:cubicBezTo>
                    <a:pt x="13077" y="22546"/>
                    <a:pt x="13468" y="22317"/>
                    <a:pt x="13881" y="22317"/>
                  </a:cubicBezTo>
                  <a:close/>
                  <a:moveTo>
                    <a:pt x="44743" y="22699"/>
                  </a:moveTo>
                  <a:cubicBezTo>
                    <a:pt x="44924" y="22699"/>
                    <a:pt x="45109" y="22742"/>
                    <a:pt x="45282" y="22833"/>
                  </a:cubicBezTo>
                  <a:cubicBezTo>
                    <a:pt x="45828" y="23140"/>
                    <a:pt x="46101" y="23857"/>
                    <a:pt x="45794" y="24403"/>
                  </a:cubicBezTo>
                  <a:cubicBezTo>
                    <a:pt x="45582" y="24827"/>
                    <a:pt x="45191" y="25056"/>
                    <a:pt x="44778" y="25056"/>
                  </a:cubicBezTo>
                  <a:cubicBezTo>
                    <a:pt x="44593" y="25056"/>
                    <a:pt x="44404" y="25010"/>
                    <a:pt x="44224" y="24915"/>
                  </a:cubicBezTo>
                  <a:cubicBezTo>
                    <a:pt x="43610" y="24642"/>
                    <a:pt x="43405" y="23891"/>
                    <a:pt x="43712" y="23345"/>
                  </a:cubicBezTo>
                  <a:cubicBezTo>
                    <a:pt x="43904" y="22938"/>
                    <a:pt x="44314" y="22699"/>
                    <a:pt x="44743" y="22699"/>
                  </a:cubicBezTo>
                  <a:close/>
                  <a:moveTo>
                    <a:pt x="35960" y="23040"/>
                  </a:moveTo>
                  <a:cubicBezTo>
                    <a:pt x="36138" y="23040"/>
                    <a:pt x="36316" y="23083"/>
                    <a:pt x="36478" y="23175"/>
                  </a:cubicBezTo>
                  <a:cubicBezTo>
                    <a:pt x="37093" y="23482"/>
                    <a:pt x="37297" y="24198"/>
                    <a:pt x="36990" y="24744"/>
                  </a:cubicBezTo>
                  <a:cubicBezTo>
                    <a:pt x="36802" y="25168"/>
                    <a:pt x="36418" y="25397"/>
                    <a:pt x="35997" y="25397"/>
                  </a:cubicBezTo>
                  <a:cubicBezTo>
                    <a:pt x="35807" y="25397"/>
                    <a:pt x="35611" y="25351"/>
                    <a:pt x="35421" y="25256"/>
                  </a:cubicBezTo>
                  <a:cubicBezTo>
                    <a:pt x="34875" y="24983"/>
                    <a:pt x="34602" y="24232"/>
                    <a:pt x="34909" y="23686"/>
                  </a:cubicBezTo>
                  <a:cubicBezTo>
                    <a:pt x="35124" y="23279"/>
                    <a:pt x="35542" y="23040"/>
                    <a:pt x="35960" y="23040"/>
                  </a:cubicBezTo>
                  <a:close/>
                  <a:moveTo>
                    <a:pt x="5123" y="23511"/>
                  </a:moveTo>
                  <a:cubicBezTo>
                    <a:pt x="5313" y="23511"/>
                    <a:pt x="5509" y="23557"/>
                    <a:pt x="5700" y="23652"/>
                  </a:cubicBezTo>
                  <a:cubicBezTo>
                    <a:pt x="6245" y="23959"/>
                    <a:pt x="6518" y="24642"/>
                    <a:pt x="6211" y="25222"/>
                  </a:cubicBezTo>
                  <a:cubicBezTo>
                    <a:pt x="5999" y="25646"/>
                    <a:pt x="5592" y="25875"/>
                    <a:pt x="5169" y="25875"/>
                  </a:cubicBezTo>
                  <a:cubicBezTo>
                    <a:pt x="4980" y="25875"/>
                    <a:pt x="4787" y="25829"/>
                    <a:pt x="4608" y="25734"/>
                  </a:cubicBezTo>
                  <a:cubicBezTo>
                    <a:pt x="4027" y="25427"/>
                    <a:pt x="3823" y="24744"/>
                    <a:pt x="4096" y="24164"/>
                  </a:cubicBezTo>
                  <a:cubicBezTo>
                    <a:pt x="4308" y="23740"/>
                    <a:pt x="4699" y="23511"/>
                    <a:pt x="5123" y="23511"/>
                  </a:cubicBezTo>
                  <a:close/>
                  <a:moveTo>
                    <a:pt x="27184" y="24234"/>
                  </a:moveTo>
                  <a:cubicBezTo>
                    <a:pt x="27365" y="24234"/>
                    <a:pt x="27546" y="24277"/>
                    <a:pt x="27709" y="24369"/>
                  </a:cubicBezTo>
                  <a:cubicBezTo>
                    <a:pt x="28289" y="24676"/>
                    <a:pt x="28528" y="25393"/>
                    <a:pt x="28221" y="25938"/>
                  </a:cubicBezTo>
                  <a:cubicBezTo>
                    <a:pt x="28009" y="26363"/>
                    <a:pt x="27618" y="26591"/>
                    <a:pt x="27205" y="26591"/>
                  </a:cubicBezTo>
                  <a:cubicBezTo>
                    <a:pt x="27020" y="26591"/>
                    <a:pt x="26831" y="26545"/>
                    <a:pt x="26651" y="26450"/>
                  </a:cubicBezTo>
                  <a:cubicBezTo>
                    <a:pt x="26037" y="26177"/>
                    <a:pt x="25832" y="25427"/>
                    <a:pt x="26139" y="24881"/>
                  </a:cubicBezTo>
                  <a:cubicBezTo>
                    <a:pt x="26331" y="24473"/>
                    <a:pt x="26758" y="24234"/>
                    <a:pt x="27184" y="24234"/>
                  </a:cubicBezTo>
                  <a:close/>
                  <a:moveTo>
                    <a:pt x="18372" y="24576"/>
                  </a:moveTo>
                  <a:cubicBezTo>
                    <a:pt x="18550" y="24576"/>
                    <a:pt x="18732" y="24619"/>
                    <a:pt x="18905" y="24710"/>
                  </a:cubicBezTo>
                  <a:cubicBezTo>
                    <a:pt x="19519" y="25017"/>
                    <a:pt x="19724" y="25700"/>
                    <a:pt x="19417" y="26280"/>
                  </a:cubicBezTo>
                  <a:cubicBezTo>
                    <a:pt x="19228" y="26704"/>
                    <a:pt x="18812" y="26933"/>
                    <a:pt x="18393" y="26933"/>
                  </a:cubicBezTo>
                  <a:cubicBezTo>
                    <a:pt x="18205" y="26933"/>
                    <a:pt x="18016" y="26887"/>
                    <a:pt x="17847" y="26792"/>
                  </a:cubicBezTo>
                  <a:cubicBezTo>
                    <a:pt x="17301" y="26519"/>
                    <a:pt x="17028" y="25768"/>
                    <a:pt x="17335" y="25222"/>
                  </a:cubicBezTo>
                  <a:cubicBezTo>
                    <a:pt x="17551" y="24815"/>
                    <a:pt x="17952" y="24576"/>
                    <a:pt x="18372" y="24576"/>
                  </a:cubicBezTo>
                  <a:close/>
                  <a:moveTo>
                    <a:pt x="49168" y="24966"/>
                  </a:moveTo>
                  <a:cubicBezTo>
                    <a:pt x="49350" y="24966"/>
                    <a:pt x="49537" y="25005"/>
                    <a:pt x="49718" y="25085"/>
                  </a:cubicBezTo>
                  <a:cubicBezTo>
                    <a:pt x="50298" y="25393"/>
                    <a:pt x="50503" y="26109"/>
                    <a:pt x="50230" y="26689"/>
                  </a:cubicBezTo>
                  <a:cubicBezTo>
                    <a:pt x="50013" y="27098"/>
                    <a:pt x="49610" y="27321"/>
                    <a:pt x="49176" y="27321"/>
                  </a:cubicBezTo>
                  <a:cubicBezTo>
                    <a:pt x="48995" y="27321"/>
                    <a:pt x="48807" y="27282"/>
                    <a:pt x="48626" y="27201"/>
                  </a:cubicBezTo>
                  <a:cubicBezTo>
                    <a:pt x="48080" y="26894"/>
                    <a:pt x="47841" y="26177"/>
                    <a:pt x="48114" y="25597"/>
                  </a:cubicBezTo>
                  <a:cubicBezTo>
                    <a:pt x="48331" y="25188"/>
                    <a:pt x="48734" y="24966"/>
                    <a:pt x="49168" y="24966"/>
                  </a:cubicBezTo>
                  <a:close/>
                  <a:moveTo>
                    <a:pt x="40402" y="25307"/>
                  </a:moveTo>
                  <a:cubicBezTo>
                    <a:pt x="40577" y="25307"/>
                    <a:pt x="40753" y="25346"/>
                    <a:pt x="40914" y="25427"/>
                  </a:cubicBezTo>
                  <a:cubicBezTo>
                    <a:pt x="41529" y="25734"/>
                    <a:pt x="41733" y="26450"/>
                    <a:pt x="41426" y="27030"/>
                  </a:cubicBezTo>
                  <a:cubicBezTo>
                    <a:pt x="41230" y="27422"/>
                    <a:pt x="40824" y="27656"/>
                    <a:pt x="40383" y="27656"/>
                  </a:cubicBezTo>
                  <a:cubicBezTo>
                    <a:pt x="40209" y="27656"/>
                    <a:pt x="40030" y="27619"/>
                    <a:pt x="39857" y="27542"/>
                  </a:cubicBezTo>
                  <a:cubicBezTo>
                    <a:pt x="39311" y="27235"/>
                    <a:pt x="39038" y="26519"/>
                    <a:pt x="39345" y="25938"/>
                  </a:cubicBezTo>
                  <a:cubicBezTo>
                    <a:pt x="39561" y="25530"/>
                    <a:pt x="39981" y="25307"/>
                    <a:pt x="40402" y="25307"/>
                  </a:cubicBezTo>
                  <a:close/>
                  <a:moveTo>
                    <a:pt x="9581" y="25770"/>
                  </a:moveTo>
                  <a:cubicBezTo>
                    <a:pt x="9764" y="25770"/>
                    <a:pt x="9953" y="25813"/>
                    <a:pt x="10135" y="25904"/>
                  </a:cubicBezTo>
                  <a:cubicBezTo>
                    <a:pt x="10716" y="26211"/>
                    <a:pt x="10954" y="26928"/>
                    <a:pt x="10647" y="27474"/>
                  </a:cubicBezTo>
                  <a:cubicBezTo>
                    <a:pt x="10435" y="27898"/>
                    <a:pt x="10044" y="28127"/>
                    <a:pt x="9632" y="28127"/>
                  </a:cubicBezTo>
                  <a:cubicBezTo>
                    <a:pt x="9447" y="28127"/>
                    <a:pt x="9257" y="28081"/>
                    <a:pt x="9078" y="27986"/>
                  </a:cubicBezTo>
                  <a:cubicBezTo>
                    <a:pt x="8463" y="27679"/>
                    <a:pt x="8259" y="26962"/>
                    <a:pt x="8566" y="26416"/>
                  </a:cubicBezTo>
                  <a:cubicBezTo>
                    <a:pt x="8758" y="26009"/>
                    <a:pt x="9151" y="25770"/>
                    <a:pt x="9581" y="25770"/>
                  </a:cubicBezTo>
                  <a:close/>
                  <a:moveTo>
                    <a:pt x="31626" y="26501"/>
                  </a:moveTo>
                  <a:cubicBezTo>
                    <a:pt x="31805" y="26501"/>
                    <a:pt x="31984" y="26540"/>
                    <a:pt x="32145" y="26621"/>
                  </a:cubicBezTo>
                  <a:cubicBezTo>
                    <a:pt x="32691" y="26928"/>
                    <a:pt x="32964" y="27611"/>
                    <a:pt x="32657" y="28225"/>
                  </a:cubicBezTo>
                  <a:cubicBezTo>
                    <a:pt x="32440" y="28634"/>
                    <a:pt x="32037" y="28856"/>
                    <a:pt x="31615" y="28856"/>
                  </a:cubicBezTo>
                  <a:cubicBezTo>
                    <a:pt x="31438" y="28856"/>
                    <a:pt x="31258" y="28817"/>
                    <a:pt x="31087" y="28737"/>
                  </a:cubicBezTo>
                  <a:cubicBezTo>
                    <a:pt x="30507" y="28429"/>
                    <a:pt x="30268" y="27679"/>
                    <a:pt x="30575" y="27133"/>
                  </a:cubicBezTo>
                  <a:cubicBezTo>
                    <a:pt x="30768" y="26724"/>
                    <a:pt x="31197" y="26501"/>
                    <a:pt x="31626" y="26501"/>
                  </a:cubicBezTo>
                  <a:close/>
                  <a:moveTo>
                    <a:pt x="22828" y="26843"/>
                  </a:moveTo>
                  <a:cubicBezTo>
                    <a:pt x="23004" y="26843"/>
                    <a:pt x="23180" y="26882"/>
                    <a:pt x="23341" y="26962"/>
                  </a:cubicBezTo>
                  <a:cubicBezTo>
                    <a:pt x="23955" y="27269"/>
                    <a:pt x="24160" y="27952"/>
                    <a:pt x="23853" y="28532"/>
                  </a:cubicBezTo>
                  <a:cubicBezTo>
                    <a:pt x="23664" y="28956"/>
                    <a:pt x="23281" y="29185"/>
                    <a:pt x="22859" y="29185"/>
                  </a:cubicBezTo>
                  <a:cubicBezTo>
                    <a:pt x="22670" y="29185"/>
                    <a:pt x="22473" y="29139"/>
                    <a:pt x="22283" y="29044"/>
                  </a:cubicBezTo>
                  <a:cubicBezTo>
                    <a:pt x="21737" y="28771"/>
                    <a:pt x="21533" y="28054"/>
                    <a:pt x="21771" y="27474"/>
                  </a:cubicBezTo>
                  <a:cubicBezTo>
                    <a:pt x="21988" y="27065"/>
                    <a:pt x="22408" y="26843"/>
                    <a:pt x="22828" y="26843"/>
                  </a:cubicBezTo>
                  <a:close/>
                  <a:moveTo>
                    <a:pt x="44857" y="27525"/>
                  </a:moveTo>
                  <a:cubicBezTo>
                    <a:pt x="45033" y="27525"/>
                    <a:pt x="45213" y="27564"/>
                    <a:pt x="45385" y="27645"/>
                  </a:cubicBezTo>
                  <a:cubicBezTo>
                    <a:pt x="45999" y="27952"/>
                    <a:pt x="46203" y="28668"/>
                    <a:pt x="45896" y="29248"/>
                  </a:cubicBezTo>
                  <a:cubicBezTo>
                    <a:pt x="45704" y="29657"/>
                    <a:pt x="45308" y="29880"/>
                    <a:pt x="44876" y="29880"/>
                  </a:cubicBezTo>
                  <a:cubicBezTo>
                    <a:pt x="44695" y="29880"/>
                    <a:pt x="44508" y="29841"/>
                    <a:pt x="44327" y="29760"/>
                  </a:cubicBezTo>
                  <a:cubicBezTo>
                    <a:pt x="43747" y="29487"/>
                    <a:pt x="43542" y="28771"/>
                    <a:pt x="43815" y="28156"/>
                  </a:cubicBezTo>
                  <a:cubicBezTo>
                    <a:pt x="44031" y="27748"/>
                    <a:pt x="44434" y="27525"/>
                    <a:pt x="44857" y="27525"/>
                  </a:cubicBezTo>
                  <a:close/>
                  <a:moveTo>
                    <a:pt x="14052" y="28037"/>
                  </a:moveTo>
                  <a:cubicBezTo>
                    <a:pt x="14232" y="28037"/>
                    <a:pt x="14410" y="28076"/>
                    <a:pt x="14571" y="28156"/>
                  </a:cubicBezTo>
                  <a:cubicBezTo>
                    <a:pt x="15152" y="28464"/>
                    <a:pt x="15390" y="29180"/>
                    <a:pt x="15083" y="29760"/>
                  </a:cubicBezTo>
                  <a:cubicBezTo>
                    <a:pt x="14872" y="30159"/>
                    <a:pt x="14484" y="30380"/>
                    <a:pt x="14074" y="30380"/>
                  </a:cubicBezTo>
                  <a:cubicBezTo>
                    <a:pt x="13887" y="30380"/>
                    <a:pt x="13695" y="30334"/>
                    <a:pt x="13514" y="30238"/>
                  </a:cubicBezTo>
                  <a:cubicBezTo>
                    <a:pt x="12934" y="29965"/>
                    <a:pt x="12695" y="29248"/>
                    <a:pt x="13002" y="28668"/>
                  </a:cubicBezTo>
                  <a:cubicBezTo>
                    <a:pt x="13194" y="28259"/>
                    <a:pt x="13624" y="28037"/>
                    <a:pt x="14052" y="28037"/>
                  </a:cubicBezTo>
                  <a:close/>
                  <a:moveTo>
                    <a:pt x="36055" y="28765"/>
                  </a:moveTo>
                  <a:cubicBezTo>
                    <a:pt x="36242" y="28765"/>
                    <a:pt x="36433" y="28811"/>
                    <a:pt x="36615" y="28907"/>
                  </a:cubicBezTo>
                  <a:cubicBezTo>
                    <a:pt x="37229" y="29180"/>
                    <a:pt x="37434" y="29863"/>
                    <a:pt x="37127" y="30477"/>
                  </a:cubicBezTo>
                  <a:cubicBezTo>
                    <a:pt x="36910" y="30886"/>
                    <a:pt x="36507" y="31108"/>
                    <a:pt x="36085" y="31108"/>
                  </a:cubicBezTo>
                  <a:cubicBezTo>
                    <a:pt x="35908" y="31108"/>
                    <a:pt x="35728" y="31069"/>
                    <a:pt x="35557" y="30989"/>
                  </a:cubicBezTo>
                  <a:cubicBezTo>
                    <a:pt x="34943" y="30682"/>
                    <a:pt x="34738" y="29965"/>
                    <a:pt x="35045" y="29385"/>
                  </a:cubicBezTo>
                  <a:cubicBezTo>
                    <a:pt x="35256" y="28986"/>
                    <a:pt x="35644" y="28765"/>
                    <a:pt x="36055" y="28765"/>
                  </a:cubicBezTo>
                  <a:close/>
                  <a:moveTo>
                    <a:pt x="27310" y="29061"/>
                  </a:moveTo>
                  <a:cubicBezTo>
                    <a:pt x="27491" y="29061"/>
                    <a:pt x="27674" y="29100"/>
                    <a:pt x="27845" y="29180"/>
                  </a:cubicBezTo>
                  <a:cubicBezTo>
                    <a:pt x="28391" y="29487"/>
                    <a:pt x="28630" y="30204"/>
                    <a:pt x="28357" y="30784"/>
                  </a:cubicBezTo>
                  <a:cubicBezTo>
                    <a:pt x="28141" y="31193"/>
                    <a:pt x="27738" y="31415"/>
                    <a:pt x="27303" y="31415"/>
                  </a:cubicBezTo>
                  <a:cubicBezTo>
                    <a:pt x="27122" y="31415"/>
                    <a:pt x="26935" y="31376"/>
                    <a:pt x="26753" y="31296"/>
                  </a:cubicBezTo>
                  <a:cubicBezTo>
                    <a:pt x="26173" y="31023"/>
                    <a:pt x="25969" y="30306"/>
                    <a:pt x="26242" y="29692"/>
                  </a:cubicBezTo>
                  <a:cubicBezTo>
                    <a:pt x="26458" y="29283"/>
                    <a:pt x="26878" y="29061"/>
                    <a:pt x="27310" y="29061"/>
                  </a:cubicBezTo>
                  <a:close/>
                  <a:moveTo>
                    <a:pt x="49313" y="29790"/>
                  </a:moveTo>
                  <a:cubicBezTo>
                    <a:pt x="49502" y="29790"/>
                    <a:pt x="49699" y="29836"/>
                    <a:pt x="49889" y="29931"/>
                  </a:cubicBezTo>
                  <a:cubicBezTo>
                    <a:pt x="50435" y="30204"/>
                    <a:pt x="50674" y="30955"/>
                    <a:pt x="50401" y="31501"/>
                  </a:cubicBezTo>
                  <a:cubicBezTo>
                    <a:pt x="50185" y="31908"/>
                    <a:pt x="49784" y="32147"/>
                    <a:pt x="49364" y="32147"/>
                  </a:cubicBezTo>
                  <a:cubicBezTo>
                    <a:pt x="49186" y="32147"/>
                    <a:pt x="49004" y="32104"/>
                    <a:pt x="48831" y="32012"/>
                  </a:cubicBezTo>
                  <a:cubicBezTo>
                    <a:pt x="48217" y="31705"/>
                    <a:pt x="48012" y="31023"/>
                    <a:pt x="48319" y="30443"/>
                  </a:cubicBezTo>
                  <a:cubicBezTo>
                    <a:pt x="48508" y="30019"/>
                    <a:pt x="48891" y="29790"/>
                    <a:pt x="49313" y="29790"/>
                  </a:cubicBezTo>
                  <a:close/>
                  <a:moveTo>
                    <a:pt x="18529" y="30255"/>
                  </a:moveTo>
                  <a:cubicBezTo>
                    <a:pt x="18705" y="30255"/>
                    <a:pt x="18881" y="30294"/>
                    <a:pt x="19042" y="30374"/>
                  </a:cubicBezTo>
                  <a:cubicBezTo>
                    <a:pt x="19656" y="30682"/>
                    <a:pt x="19861" y="31398"/>
                    <a:pt x="19553" y="31944"/>
                  </a:cubicBezTo>
                  <a:cubicBezTo>
                    <a:pt x="19338" y="32351"/>
                    <a:pt x="18937" y="32591"/>
                    <a:pt x="18517" y="32591"/>
                  </a:cubicBezTo>
                  <a:cubicBezTo>
                    <a:pt x="18338" y="32591"/>
                    <a:pt x="18157" y="32547"/>
                    <a:pt x="17984" y="32456"/>
                  </a:cubicBezTo>
                  <a:cubicBezTo>
                    <a:pt x="17370" y="32217"/>
                    <a:pt x="17165" y="31501"/>
                    <a:pt x="17472" y="30886"/>
                  </a:cubicBezTo>
                  <a:cubicBezTo>
                    <a:pt x="17688" y="30477"/>
                    <a:pt x="18108" y="30255"/>
                    <a:pt x="18529" y="30255"/>
                  </a:cubicBezTo>
                  <a:close/>
                  <a:moveTo>
                    <a:pt x="9737" y="30596"/>
                  </a:moveTo>
                  <a:cubicBezTo>
                    <a:pt x="9918" y="30596"/>
                    <a:pt x="10101" y="30635"/>
                    <a:pt x="10272" y="30716"/>
                  </a:cubicBezTo>
                  <a:cubicBezTo>
                    <a:pt x="10852" y="31023"/>
                    <a:pt x="11057" y="31739"/>
                    <a:pt x="10784" y="32319"/>
                  </a:cubicBezTo>
                  <a:cubicBezTo>
                    <a:pt x="10573" y="32718"/>
                    <a:pt x="10185" y="32939"/>
                    <a:pt x="9763" y="32939"/>
                  </a:cubicBezTo>
                  <a:cubicBezTo>
                    <a:pt x="9571" y="32939"/>
                    <a:pt x="9372" y="32893"/>
                    <a:pt x="9180" y="32797"/>
                  </a:cubicBezTo>
                  <a:cubicBezTo>
                    <a:pt x="8600" y="32524"/>
                    <a:pt x="8395" y="31808"/>
                    <a:pt x="8668" y="31228"/>
                  </a:cubicBezTo>
                  <a:cubicBezTo>
                    <a:pt x="8885" y="30819"/>
                    <a:pt x="9305" y="30596"/>
                    <a:pt x="9737" y="30596"/>
                  </a:cubicBezTo>
                  <a:close/>
                  <a:moveTo>
                    <a:pt x="40497" y="30984"/>
                  </a:moveTo>
                  <a:cubicBezTo>
                    <a:pt x="40682" y="30984"/>
                    <a:pt x="40871" y="31030"/>
                    <a:pt x="41051" y="31125"/>
                  </a:cubicBezTo>
                  <a:cubicBezTo>
                    <a:pt x="41665" y="31398"/>
                    <a:pt x="41870" y="32149"/>
                    <a:pt x="41563" y="32695"/>
                  </a:cubicBezTo>
                  <a:cubicBezTo>
                    <a:pt x="41347" y="33102"/>
                    <a:pt x="40946" y="33341"/>
                    <a:pt x="40526" y="33341"/>
                  </a:cubicBezTo>
                  <a:cubicBezTo>
                    <a:pt x="40348" y="33341"/>
                    <a:pt x="40166" y="33298"/>
                    <a:pt x="39993" y="33207"/>
                  </a:cubicBezTo>
                  <a:cubicBezTo>
                    <a:pt x="39447" y="32934"/>
                    <a:pt x="39174" y="32217"/>
                    <a:pt x="39481" y="31637"/>
                  </a:cubicBezTo>
                  <a:cubicBezTo>
                    <a:pt x="39693" y="31213"/>
                    <a:pt x="40084" y="30984"/>
                    <a:pt x="40497" y="30984"/>
                  </a:cubicBezTo>
                  <a:close/>
                  <a:moveTo>
                    <a:pt x="31698" y="31324"/>
                  </a:moveTo>
                  <a:cubicBezTo>
                    <a:pt x="31890" y="31324"/>
                    <a:pt x="32089" y="31370"/>
                    <a:pt x="32281" y="31466"/>
                  </a:cubicBezTo>
                  <a:cubicBezTo>
                    <a:pt x="32861" y="31739"/>
                    <a:pt x="33066" y="32422"/>
                    <a:pt x="32793" y="33036"/>
                  </a:cubicBezTo>
                  <a:cubicBezTo>
                    <a:pt x="32577" y="33445"/>
                    <a:pt x="32174" y="33667"/>
                    <a:pt x="31739" y="33667"/>
                  </a:cubicBezTo>
                  <a:cubicBezTo>
                    <a:pt x="31558" y="33667"/>
                    <a:pt x="31371" y="33628"/>
                    <a:pt x="31189" y="33548"/>
                  </a:cubicBezTo>
                  <a:cubicBezTo>
                    <a:pt x="30643" y="33275"/>
                    <a:pt x="30405" y="32558"/>
                    <a:pt x="30678" y="31944"/>
                  </a:cubicBezTo>
                  <a:cubicBezTo>
                    <a:pt x="30888" y="31546"/>
                    <a:pt x="31277" y="31324"/>
                    <a:pt x="31698" y="31324"/>
                  </a:cubicBezTo>
                  <a:close/>
                  <a:moveTo>
                    <a:pt x="22924" y="32520"/>
                  </a:moveTo>
                  <a:cubicBezTo>
                    <a:pt x="23109" y="32520"/>
                    <a:pt x="23298" y="32566"/>
                    <a:pt x="23478" y="32661"/>
                  </a:cubicBezTo>
                  <a:cubicBezTo>
                    <a:pt x="24092" y="32934"/>
                    <a:pt x="24297" y="33650"/>
                    <a:pt x="23989" y="34230"/>
                  </a:cubicBezTo>
                  <a:cubicBezTo>
                    <a:pt x="23773" y="34639"/>
                    <a:pt x="23370" y="34862"/>
                    <a:pt x="22948" y="34862"/>
                  </a:cubicBezTo>
                  <a:cubicBezTo>
                    <a:pt x="22771" y="34862"/>
                    <a:pt x="22591" y="34823"/>
                    <a:pt x="22420" y="34742"/>
                  </a:cubicBezTo>
                  <a:cubicBezTo>
                    <a:pt x="21840" y="34469"/>
                    <a:pt x="21601" y="33753"/>
                    <a:pt x="21908" y="33173"/>
                  </a:cubicBezTo>
                  <a:cubicBezTo>
                    <a:pt x="22120" y="32749"/>
                    <a:pt x="22511" y="32520"/>
                    <a:pt x="22924" y="32520"/>
                  </a:cubicBezTo>
                  <a:close/>
                  <a:moveTo>
                    <a:pt x="14146" y="32861"/>
                  </a:moveTo>
                  <a:cubicBezTo>
                    <a:pt x="14336" y="32861"/>
                    <a:pt x="14528" y="32907"/>
                    <a:pt x="14708" y="33002"/>
                  </a:cubicBezTo>
                  <a:cubicBezTo>
                    <a:pt x="15288" y="33275"/>
                    <a:pt x="15493" y="34026"/>
                    <a:pt x="15220" y="34572"/>
                  </a:cubicBezTo>
                  <a:cubicBezTo>
                    <a:pt x="15003" y="34981"/>
                    <a:pt x="14600" y="35203"/>
                    <a:pt x="14166" y="35203"/>
                  </a:cubicBezTo>
                  <a:cubicBezTo>
                    <a:pt x="13984" y="35203"/>
                    <a:pt x="13797" y="35164"/>
                    <a:pt x="13616" y="35083"/>
                  </a:cubicBezTo>
                  <a:cubicBezTo>
                    <a:pt x="13070" y="34810"/>
                    <a:pt x="12831" y="34094"/>
                    <a:pt x="13104" y="33514"/>
                  </a:cubicBezTo>
                  <a:cubicBezTo>
                    <a:pt x="13316" y="33090"/>
                    <a:pt x="13723" y="32861"/>
                    <a:pt x="14146" y="32861"/>
                  </a:cubicBezTo>
                  <a:close/>
                  <a:moveTo>
                    <a:pt x="44967" y="33236"/>
                  </a:moveTo>
                  <a:cubicBezTo>
                    <a:pt x="45152" y="33236"/>
                    <a:pt x="45341" y="33282"/>
                    <a:pt x="45521" y="33377"/>
                  </a:cubicBezTo>
                  <a:cubicBezTo>
                    <a:pt x="46101" y="33650"/>
                    <a:pt x="46340" y="34401"/>
                    <a:pt x="46033" y="34947"/>
                  </a:cubicBezTo>
                  <a:cubicBezTo>
                    <a:pt x="45841" y="35354"/>
                    <a:pt x="45414" y="35593"/>
                    <a:pt x="44988" y="35593"/>
                  </a:cubicBezTo>
                  <a:cubicBezTo>
                    <a:pt x="44807" y="35593"/>
                    <a:pt x="44626" y="35550"/>
                    <a:pt x="44463" y="35459"/>
                  </a:cubicBezTo>
                  <a:cubicBezTo>
                    <a:pt x="43883" y="35152"/>
                    <a:pt x="43644" y="34435"/>
                    <a:pt x="43951" y="33889"/>
                  </a:cubicBezTo>
                  <a:cubicBezTo>
                    <a:pt x="44163" y="33465"/>
                    <a:pt x="44554" y="33236"/>
                    <a:pt x="44967" y="33236"/>
                  </a:cubicBezTo>
                  <a:close/>
                  <a:moveTo>
                    <a:pt x="36176" y="33577"/>
                  </a:moveTo>
                  <a:cubicBezTo>
                    <a:pt x="36365" y="33577"/>
                    <a:pt x="36561" y="33623"/>
                    <a:pt x="36751" y="33719"/>
                  </a:cubicBezTo>
                  <a:cubicBezTo>
                    <a:pt x="37332" y="34026"/>
                    <a:pt x="37570" y="34742"/>
                    <a:pt x="37263" y="35288"/>
                  </a:cubicBezTo>
                  <a:cubicBezTo>
                    <a:pt x="37048" y="35695"/>
                    <a:pt x="36647" y="35935"/>
                    <a:pt x="36227" y="35935"/>
                  </a:cubicBezTo>
                  <a:cubicBezTo>
                    <a:pt x="36048" y="35935"/>
                    <a:pt x="35866" y="35892"/>
                    <a:pt x="35694" y="35800"/>
                  </a:cubicBezTo>
                  <a:cubicBezTo>
                    <a:pt x="35079" y="35493"/>
                    <a:pt x="34875" y="34776"/>
                    <a:pt x="35182" y="34230"/>
                  </a:cubicBezTo>
                  <a:cubicBezTo>
                    <a:pt x="35370" y="33806"/>
                    <a:pt x="35754" y="33577"/>
                    <a:pt x="36176" y="33577"/>
                  </a:cubicBezTo>
                  <a:close/>
                  <a:moveTo>
                    <a:pt x="27394" y="34772"/>
                  </a:moveTo>
                  <a:cubicBezTo>
                    <a:pt x="27579" y="34772"/>
                    <a:pt x="27768" y="34818"/>
                    <a:pt x="27948" y="34913"/>
                  </a:cubicBezTo>
                  <a:cubicBezTo>
                    <a:pt x="28562" y="35220"/>
                    <a:pt x="28767" y="35937"/>
                    <a:pt x="28460" y="36483"/>
                  </a:cubicBezTo>
                  <a:cubicBezTo>
                    <a:pt x="28268" y="36890"/>
                    <a:pt x="27874" y="37129"/>
                    <a:pt x="27444" y="37129"/>
                  </a:cubicBezTo>
                  <a:cubicBezTo>
                    <a:pt x="27262" y="37129"/>
                    <a:pt x="27073" y="37086"/>
                    <a:pt x="26890" y="36994"/>
                  </a:cubicBezTo>
                  <a:cubicBezTo>
                    <a:pt x="26310" y="36755"/>
                    <a:pt x="26071" y="36005"/>
                    <a:pt x="26378" y="35425"/>
                  </a:cubicBezTo>
                  <a:cubicBezTo>
                    <a:pt x="26590" y="35001"/>
                    <a:pt x="26981" y="34772"/>
                    <a:pt x="27394" y="34772"/>
                  </a:cubicBezTo>
                  <a:close/>
                  <a:moveTo>
                    <a:pt x="18631" y="35113"/>
                  </a:moveTo>
                  <a:cubicBezTo>
                    <a:pt x="18820" y="35113"/>
                    <a:pt x="19009" y="35159"/>
                    <a:pt x="19178" y="35254"/>
                  </a:cubicBezTo>
                  <a:cubicBezTo>
                    <a:pt x="19758" y="35561"/>
                    <a:pt x="19997" y="36278"/>
                    <a:pt x="19690" y="36824"/>
                  </a:cubicBezTo>
                  <a:cubicBezTo>
                    <a:pt x="19471" y="37213"/>
                    <a:pt x="19061" y="37464"/>
                    <a:pt x="18633" y="37464"/>
                  </a:cubicBezTo>
                  <a:cubicBezTo>
                    <a:pt x="18461" y="37464"/>
                    <a:pt x="18286" y="37424"/>
                    <a:pt x="18120" y="37336"/>
                  </a:cubicBezTo>
                  <a:cubicBezTo>
                    <a:pt x="17506" y="37028"/>
                    <a:pt x="17301" y="36346"/>
                    <a:pt x="17574" y="35766"/>
                  </a:cubicBezTo>
                  <a:cubicBezTo>
                    <a:pt x="17786" y="35342"/>
                    <a:pt x="18210" y="35113"/>
                    <a:pt x="18631" y="35113"/>
                  </a:cubicBezTo>
                  <a:close/>
                  <a:moveTo>
                    <a:pt x="40688" y="35836"/>
                  </a:moveTo>
                  <a:cubicBezTo>
                    <a:pt x="40867" y="35836"/>
                    <a:pt x="41049" y="35879"/>
                    <a:pt x="41222" y="35971"/>
                  </a:cubicBezTo>
                  <a:cubicBezTo>
                    <a:pt x="41767" y="36278"/>
                    <a:pt x="42040" y="36960"/>
                    <a:pt x="41733" y="37540"/>
                  </a:cubicBezTo>
                  <a:cubicBezTo>
                    <a:pt x="41521" y="37964"/>
                    <a:pt x="41114" y="38193"/>
                    <a:pt x="40703" y="38193"/>
                  </a:cubicBezTo>
                  <a:cubicBezTo>
                    <a:pt x="40518" y="38193"/>
                    <a:pt x="40333" y="38147"/>
                    <a:pt x="40164" y="38052"/>
                  </a:cubicBezTo>
                  <a:cubicBezTo>
                    <a:pt x="39549" y="37779"/>
                    <a:pt x="39345" y="37063"/>
                    <a:pt x="39652" y="36483"/>
                  </a:cubicBezTo>
                  <a:cubicBezTo>
                    <a:pt x="39867" y="36075"/>
                    <a:pt x="40268" y="35836"/>
                    <a:pt x="40688" y="35836"/>
                  </a:cubicBezTo>
                  <a:close/>
                  <a:moveTo>
                    <a:pt x="31851" y="37030"/>
                  </a:moveTo>
                  <a:cubicBezTo>
                    <a:pt x="32029" y="37030"/>
                    <a:pt x="32211" y="37073"/>
                    <a:pt x="32384" y="37165"/>
                  </a:cubicBezTo>
                  <a:cubicBezTo>
                    <a:pt x="32998" y="37472"/>
                    <a:pt x="33203" y="38189"/>
                    <a:pt x="32896" y="38735"/>
                  </a:cubicBezTo>
                  <a:cubicBezTo>
                    <a:pt x="32707" y="39159"/>
                    <a:pt x="32291" y="39388"/>
                    <a:pt x="31872" y="39388"/>
                  </a:cubicBezTo>
                  <a:cubicBezTo>
                    <a:pt x="31684" y="39388"/>
                    <a:pt x="31495" y="39342"/>
                    <a:pt x="31326" y="39246"/>
                  </a:cubicBezTo>
                  <a:cubicBezTo>
                    <a:pt x="30746" y="38974"/>
                    <a:pt x="30507" y="38223"/>
                    <a:pt x="30814" y="37677"/>
                  </a:cubicBezTo>
                  <a:cubicBezTo>
                    <a:pt x="31030" y="37270"/>
                    <a:pt x="31430" y="37030"/>
                    <a:pt x="31851" y="37030"/>
                  </a:cubicBezTo>
                  <a:close/>
                  <a:moveTo>
                    <a:pt x="23100" y="37372"/>
                  </a:moveTo>
                  <a:cubicBezTo>
                    <a:pt x="23279" y="37372"/>
                    <a:pt x="23465" y="37415"/>
                    <a:pt x="23648" y="37506"/>
                  </a:cubicBezTo>
                  <a:cubicBezTo>
                    <a:pt x="24194" y="37813"/>
                    <a:pt x="24467" y="38496"/>
                    <a:pt x="24160" y="39076"/>
                  </a:cubicBezTo>
                  <a:cubicBezTo>
                    <a:pt x="23948" y="39500"/>
                    <a:pt x="23557" y="39729"/>
                    <a:pt x="23144" y="39729"/>
                  </a:cubicBezTo>
                  <a:cubicBezTo>
                    <a:pt x="22959" y="39729"/>
                    <a:pt x="22770" y="39683"/>
                    <a:pt x="22590" y="39588"/>
                  </a:cubicBezTo>
                  <a:cubicBezTo>
                    <a:pt x="21976" y="39315"/>
                    <a:pt x="21771" y="38564"/>
                    <a:pt x="22079" y="38018"/>
                  </a:cubicBezTo>
                  <a:cubicBezTo>
                    <a:pt x="22294" y="37611"/>
                    <a:pt x="22678" y="37372"/>
                    <a:pt x="23100" y="37372"/>
                  </a:cubicBezTo>
                  <a:close/>
                  <a:moveTo>
                    <a:pt x="14277" y="38566"/>
                  </a:moveTo>
                  <a:cubicBezTo>
                    <a:pt x="14456" y="38566"/>
                    <a:pt x="14638" y="38609"/>
                    <a:pt x="14810" y="38701"/>
                  </a:cubicBezTo>
                  <a:cubicBezTo>
                    <a:pt x="15425" y="39008"/>
                    <a:pt x="15629" y="39724"/>
                    <a:pt x="15322" y="40270"/>
                  </a:cubicBezTo>
                  <a:cubicBezTo>
                    <a:pt x="15110" y="40694"/>
                    <a:pt x="14735" y="40923"/>
                    <a:pt x="14322" y="40923"/>
                  </a:cubicBezTo>
                  <a:cubicBezTo>
                    <a:pt x="14136" y="40923"/>
                    <a:pt x="13943" y="40877"/>
                    <a:pt x="13753" y="40782"/>
                  </a:cubicBezTo>
                  <a:cubicBezTo>
                    <a:pt x="13172" y="40509"/>
                    <a:pt x="12934" y="39758"/>
                    <a:pt x="13241" y="39212"/>
                  </a:cubicBezTo>
                  <a:cubicBezTo>
                    <a:pt x="13456" y="38805"/>
                    <a:pt x="13857" y="38566"/>
                    <a:pt x="14277" y="38566"/>
                  </a:cubicBezTo>
                  <a:close/>
                  <a:moveTo>
                    <a:pt x="27556" y="39639"/>
                  </a:moveTo>
                  <a:cubicBezTo>
                    <a:pt x="27733" y="39639"/>
                    <a:pt x="27913" y="39678"/>
                    <a:pt x="28084" y="39758"/>
                  </a:cubicBezTo>
                  <a:cubicBezTo>
                    <a:pt x="28698" y="40065"/>
                    <a:pt x="28903" y="40748"/>
                    <a:pt x="28596" y="41362"/>
                  </a:cubicBezTo>
                  <a:cubicBezTo>
                    <a:pt x="28380" y="41771"/>
                    <a:pt x="27976" y="41993"/>
                    <a:pt x="27554" y="41993"/>
                  </a:cubicBezTo>
                  <a:cubicBezTo>
                    <a:pt x="27378" y="41993"/>
                    <a:pt x="27198" y="41955"/>
                    <a:pt x="27026" y="41874"/>
                  </a:cubicBezTo>
                  <a:cubicBezTo>
                    <a:pt x="26412" y="41567"/>
                    <a:pt x="26207" y="40884"/>
                    <a:pt x="26515" y="40270"/>
                  </a:cubicBezTo>
                  <a:cubicBezTo>
                    <a:pt x="26731" y="39861"/>
                    <a:pt x="27134" y="39639"/>
                    <a:pt x="27556" y="39639"/>
                  </a:cubicBezTo>
                  <a:close/>
                  <a:moveTo>
                    <a:pt x="18753" y="40833"/>
                  </a:moveTo>
                  <a:cubicBezTo>
                    <a:pt x="18929" y="40833"/>
                    <a:pt x="19109" y="40872"/>
                    <a:pt x="19280" y="40953"/>
                  </a:cubicBezTo>
                  <a:cubicBezTo>
                    <a:pt x="19861" y="41260"/>
                    <a:pt x="20099" y="41942"/>
                    <a:pt x="19826" y="42556"/>
                  </a:cubicBezTo>
                  <a:cubicBezTo>
                    <a:pt x="19610" y="42965"/>
                    <a:pt x="19173" y="43188"/>
                    <a:pt x="18743" y="43188"/>
                  </a:cubicBezTo>
                  <a:cubicBezTo>
                    <a:pt x="18563" y="43188"/>
                    <a:pt x="18384" y="43149"/>
                    <a:pt x="18223" y="43068"/>
                  </a:cubicBezTo>
                  <a:cubicBezTo>
                    <a:pt x="17643" y="42761"/>
                    <a:pt x="17404" y="42079"/>
                    <a:pt x="17711" y="41464"/>
                  </a:cubicBezTo>
                  <a:cubicBezTo>
                    <a:pt x="17927" y="41056"/>
                    <a:pt x="18330" y="40833"/>
                    <a:pt x="18753" y="40833"/>
                  </a:cubicBezTo>
                  <a:close/>
                  <a:moveTo>
                    <a:pt x="13317" y="0"/>
                  </a:moveTo>
                  <a:cubicBezTo>
                    <a:pt x="12224" y="0"/>
                    <a:pt x="11132" y="131"/>
                    <a:pt x="10067" y="380"/>
                  </a:cubicBezTo>
                  <a:cubicBezTo>
                    <a:pt x="10067" y="483"/>
                    <a:pt x="10033" y="517"/>
                    <a:pt x="9999" y="619"/>
                  </a:cubicBezTo>
                  <a:cubicBezTo>
                    <a:pt x="9783" y="1028"/>
                    <a:pt x="9363" y="1250"/>
                    <a:pt x="8942" y="1250"/>
                  </a:cubicBezTo>
                  <a:cubicBezTo>
                    <a:pt x="8766" y="1250"/>
                    <a:pt x="8590" y="1212"/>
                    <a:pt x="8429" y="1131"/>
                  </a:cubicBezTo>
                  <a:cubicBezTo>
                    <a:pt x="8327" y="1063"/>
                    <a:pt x="8293" y="1029"/>
                    <a:pt x="8259" y="994"/>
                  </a:cubicBezTo>
                  <a:cubicBezTo>
                    <a:pt x="7235" y="1404"/>
                    <a:pt x="6280" y="1916"/>
                    <a:pt x="5392" y="2598"/>
                  </a:cubicBezTo>
                  <a:cubicBezTo>
                    <a:pt x="5802" y="2939"/>
                    <a:pt x="5938" y="3554"/>
                    <a:pt x="5700" y="4066"/>
                  </a:cubicBezTo>
                  <a:cubicBezTo>
                    <a:pt x="5484" y="4473"/>
                    <a:pt x="5083" y="4712"/>
                    <a:pt x="4651" y="4712"/>
                  </a:cubicBezTo>
                  <a:cubicBezTo>
                    <a:pt x="4468" y="4712"/>
                    <a:pt x="4279" y="4669"/>
                    <a:pt x="4096" y="4577"/>
                  </a:cubicBezTo>
                  <a:cubicBezTo>
                    <a:pt x="3891" y="4475"/>
                    <a:pt x="3755" y="4304"/>
                    <a:pt x="3652" y="4134"/>
                  </a:cubicBezTo>
                  <a:cubicBezTo>
                    <a:pt x="1809" y="6079"/>
                    <a:pt x="786" y="8229"/>
                    <a:pt x="308" y="10617"/>
                  </a:cubicBezTo>
                  <a:cubicBezTo>
                    <a:pt x="513" y="10617"/>
                    <a:pt x="752" y="10617"/>
                    <a:pt x="956" y="10754"/>
                  </a:cubicBezTo>
                  <a:cubicBezTo>
                    <a:pt x="1537" y="11061"/>
                    <a:pt x="1775" y="11743"/>
                    <a:pt x="1468" y="12323"/>
                  </a:cubicBezTo>
                  <a:cubicBezTo>
                    <a:pt x="1250" y="12732"/>
                    <a:pt x="837" y="12988"/>
                    <a:pt x="401" y="12988"/>
                  </a:cubicBezTo>
                  <a:cubicBezTo>
                    <a:pt x="291" y="12988"/>
                    <a:pt x="179" y="12972"/>
                    <a:pt x="69" y="12938"/>
                  </a:cubicBezTo>
                  <a:lnTo>
                    <a:pt x="69" y="12938"/>
                  </a:lnTo>
                  <a:cubicBezTo>
                    <a:pt x="1" y="13791"/>
                    <a:pt x="69" y="14678"/>
                    <a:pt x="137" y="15565"/>
                  </a:cubicBezTo>
                  <a:cubicBezTo>
                    <a:pt x="272" y="15520"/>
                    <a:pt x="412" y="15495"/>
                    <a:pt x="556" y="15495"/>
                  </a:cubicBezTo>
                  <a:cubicBezTo>
                    <a:pt x="742" y="15495"/>
                    <a:pt x="935" y="15537"/>
                    <a:pt x="1127" y="15633"/>
                  </a:cubicBezTo>
                  <a:cubicBezTo>
                    <a:pt x="1707" y="15906"/>
                    <a:pt x="1946" y="16657"/>
                    <a:pt x="1639" y="17203"/>
                  </a:cubicBezTo>
                  <a:cubicBezTo>
                    <a:pt x="1446" y="17589"/>
                    <a:pt x="1009" y="17854"/>
                    <a:pt x="560" y="17854"/>
                  </a:cubicBezTo>
                  <a:cubicBezTo>
                    <a:pt x="533" y="17854"/>
                    <a:pt x="506" y="17853"/>
                    <a:pt x="479" y="17851"/>
                  </a:cubicBezTo>
                  <a:lnTo>
                    <a:pt x="479" y="17851"/>
                  </a:lnTo>
                  <a:cubicBezTo>
                    <a:pt x="683" y="19046"/>
                    <a:pt x="991" y="20240"/>
                    <a:pt x="1366" y="21434"/>
                  </a:cubicBezTo>
                  <a:cubicBezTo>
                    <a:pt x="1809" y="21707"/>
                    <a:pt x="1980" y="22287"/>
                    <a:pt x="1809" y="22731"/>
                  </a:cubicBezTo>
                  <a:cubicBezTo>
                    <a:pt x="2526" y="24778"/>
                    <a:pt x="3413" y="26792"/>
                    <a:pt x="4403" y="28702"/>
                  </a:cubicBezTo>
                  <a:cubicBezTo>
                    <a:pt x="4629" y="28454"/>
                    <a:pt x="4974" y="28295"/>
                    <a:pt x="5310" y="28295"/>
                  </a:cubicBezTo>
                  <a:cubicBezTo>
                    <a:pt x="5482" y="28295"/>
                    <a:pt x="5652" y="28337"/>
                    <a:pt x="5802" y="28429"/>
                  </a:cubicBezTo>
                  <a:cubicBezTo>
                    <a:pt x="6416" y="28702"/>
                    <a:pt x="6621" y="29453"/>
                    <a:pt x="6314" y="29999"/>
                  </a:cubicBezTo>
                  <a:cubicBezTo>
                    <a:pt x="6143" y="30374"/>
                    <a:pt x="5768" y="30579"/>
                    <a:pt x="5392" y="30647"/>
                  </a:cubicBezTo>
                  <a:cubicBezTo>
                    <a:pt x="6587" y="32797"/>
                    <a:pt x="7815" y="34810"/>
                    <a:pt x="9009" y="36619"/>
                  </a:cubicBezTo>
                  <a:cubicBezTo>
                    <a:pt x="9232" y="36396"/>
                    <a:pt x="9543" y="36275"/>
                    <a:pt x="9864" y="36275"/>
                  </a:cubicBezTo>
                  <a:cubicBezTo>
                    <a:pt x="10035" y="36275"/>
                    <a:pt x="10209" y="36309"/>
                    <a:pt x="10374" y="36380"/>
                  </a:cubicBezTo>
                  <a:cubicBezTo>
                    <a:pt x="10989" y="36687"/>
                    <a:pt x="11193" y="37404"/>
                    <a:pt x="10886" y="37984"/>
                  </a:cubicBezTo>
                  <a:cubicBezTo>
                    <a:pt x="10750" y="38223"/>
                    <a:pt x="10545" y="38393"/>
                    <a:pt x="10340" y="38530"/>
                  </a:cubicBezTo>
                  <a:cubicBezTo>
                    <a:pt x="12388" y="41396"/>
                    <a:pt x="13889" y="43171"/>
                    <a:pt x="13889" y="43171"/>
                  </a:cubicBezTo>
                  <a:cubicBezTo>
                    <a:pt x="13889" y="43171"/>
                    <a:pt x="15527" y="43292"/>
                    <a:pt x="18125" y="43292"/>
                  </a:cubicBezTo>
                  <a:cubicBezTo>
                    <a:pt x="19425" y="43292"/>
                    <a:pt x="20964" y="43262"/>
                    <a:pt x="22659" y="43171"/>
                  </a:cubicBezTo>
                  <a:cubicBezTo>
                    <a:pt x="22821" y="43081"/>
                    <a:pt x="22992" y="43038"/>
                    <a:pt x="23168" y="43038"/>
                  </a:cubicBezTo>
                  <a:cubicBezTo>
                    <a:pt x="23326" y="43038"/>
                    <a:pt x="23487" y="43072"/>
                    <a:pt x="23648" y="43137"/>
                  </a:cubicBezTo>
                  <a:cubicBezTo>
                    <a:pt x="25934" y="43000"/>
                    <a:pt x="28494" y="42761"/>
                    <a:pt x="31053" y="42318"/>
                  </a:cubicBezTo>
                  <a:cubicBezTo>
                    <a:pt x="31288" y="42036"/>
                    <a:pt x="31652" y="41867"/>
                    <a:pt x="32023" y="41867"/>
                  </a:cubicBezTo>
                  <a:cubicBezTo>
                    <a:pt x="32191" y="41867"/>
                    <a:pt x="32360" y="41902"/>
                    <a:pt x="32520" y="41976"/>
                  </a:cubicBezTo>
                  <a:cubicBezTo>
                    <a:pt x="32554" y="41976"/>
                    <a:pt x="32554" y="42010"/>
                    <a:pt x="32588" y="42010"/>
                  </a:cubicBezTo>
                  <a:cubicBezTo>
                    <a:pt x="33578" y="41840"/>
                    <a:pt x="34602" y="41601"/>
                    <a:pt x="35591" y="41328"/>
                  </a:cubicBezTo>
                  <a:cubicBezTo>
                    <a:pt x="35148" y="40987"/>
                    <a:pt x="34977" y="40407"/>
                    <a:pt x="35250" y="39895"/>
                  </a:cubicBezTo>
                  <a:cubicBezTo>
                    <a:pt x="35462" y="39471"/>
                    <a:pt x="35853" y="39242"/>
                    <a:pt x="36266" y="39242"/>
                  </a:cubicBezTo>
                  <a:cubicBezTo>
                    <a:pt x="36451" y="39242"/>
                    <a:pt x="36640" y="39288"/>
                    <a:pt x="36820" y="39383"/>
                  </a:cubicBezTo>
                  <a:cubicBezTo>
                    <a:pt x="37366" y="39690"/>
                    <a:pt x="37604" y="40304"/>
                    <a:pt x="37366" y="40884"/>
                  </a:cubicBezTo>
                  <a:cubicBezTo>
                    <a:pt x="44804" y="38666"/>
                    <a:pt x="51254" y="34435"/>
                    <a:pt x="51595" y="26553"/>
                  </a:cubicBezTo>
                  <a:cubicBezTo>
                    <a:pt x="51834" y="21912"/>
                    <a:pt x="49513" y="17305"/>
                    <a:pt x="45521" y="14814"/>
                  </a:cubicBezTo>
                  <a:cubicBezTo>
                    <a:pt x="43440" y="13499"/>
                    <a:pt x="41343" y="12988"/>
                    <a:pt x="39335" y="12988"/>
                  </a:cubicBezTo>
                  <a:cubicBezTo>
                    <a:pt x="38478" y="12988"/>
                    <a:pt x="37636" y="13081"/>
                    <a:pt x="36820" y="13245"/>
                  </a:cubicBezTo>
                  <a:cubicBezTo>
                    <a:pt x="36956" y="13552"/>
                    <a:pt x="36956" y="13893"/>
                    <a:pt x="36786" y="14234"/>
                  </a:cubicBezTo>
                  <a:cubicBezTo>
                    <a:pt x="36569" y="14643"/>
                    <a:pt x="36149" y="14866"/>
                    <a:pt x="35729" y="14866"/>
                  </a:cubicBezTo>
                  <a:cubicBezTo>
                    <a:pt x="35553" y="14866"/>
                    <a:pt x="35377" y="14827"/>
                    <a:pt x="35216" y="14746"/>
                  </a:cubicBezTo>
                  <a:cubicBezTo>
                    <a:pt x="34875" y="14575"/>
                    <a:pt x="34670" y="14268"/>
                    <a:pt x="34568" y="13893"/>
                  </a:cubicBezTo>
                  <a:cubicBezTo>
                    <a:pt x="31496" y="15019"/>
                    <a:pt x="28903" y="17066"/>
                    <a:pt x="27265" y="18568"/>
                  </a:cubicBezTo>
                  <a:cubicBezTo>
                    <a:pt x="27368" y="18568"/>
                    <a:pt x="27470" y="18602"/>
                    <a:pt x="27572" y="18670"/>
                  </a:cubicBezTo>
                  <a:cubicBezTo>
                    <a:pt x="28187" y="18943"/>
                    <a:pt x="28391" y="19660"/>
                    <a:pt x="28084" y="20240"/>
                  </a:cubicBezTo>
                  <a:cubicBezTo>
                    <a:pt x="27864" y="20632"/>
                    <a:pt x="27433" y="20865"/>
                    <a:pt x="27005" y="20865"/>
                  </a:cubicBezTo>
                  <a:cubicBezTo>
                    <a:pt x="26837" y="20865"/>
                    <a:pt x="26669" y="20829"/>
                    <a:pt x="26515" y="20752"/>
                  </a:cubicBezTo>
                  <a:cubicBezTo>
                    <a:pt x="26173" y="20581"/>
                    <a:pt x="25934" y="20274"/>
                    <a:pt x="25866" y="19899"/>
                  </a:cubicBezTo>
                  <a:cubicBezTo>
                    <a:pt x="25559" y="20172"/>
                    <a:pt x="25388" y="20411"/>
                    <a:pt x="25388" y="20411"/>
                  </a:cubicBezTo>
                  <a:cubicBezTo>
                    <a:pt x="25388" y="20411"/>
                    <a:pt x="25900" y="18397"/>
                    <a:pt x="26003" y="15633"/>
                  </a:cubicBezTo>
                  <a:cubicBezTo>
                    <a:pt x="25696" y="15292"/>
                    <a:pt x="25627" y="14780"/>
                    <a:pt x="25832" y="14302"/>
                  </a:cubicBezTo>
                  <a:cubicBezTo>
                    <a:pt x="25866" y="14200"/>
                    <a:pt x="25934" y="14132"/>
                    <a:pt x="26003" y="14030"/>
                  </a:cubicBezTo>
                  <a:cubicBezTo>
                    <a:pt x="25866" y="9389"/>
                    <a:pt x="24331" y="3417"/>
                    <a:pt x="18052" y="892"/>
                  </a:cubicBezTo>
                  <a:cubicBezTo>
                    <a:pt x="16530" y="283"/>
                    <a:pt x="14923" y="0"/>
                    <a:pt x="13317" y="0"/>
                  </a:cubicBezTo>
                  <a:close/>
                </a:path>
              </a:pathLst>
            </a:custGeom>
            <a:solidFill>
              <a:srgbClr val="EE5E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9" name="Google Shape;229;p8"/>
          <p:cNvGrpSpPr/>
          <p:nvPr/>
        </p:nvGrpSpPr>
        <p:grpSpPr>
          <a:xfrm rot="-3138232">
            <a:off x="2045003" y="4502672"/>
            <a:ext cx="838743" cy="587497"/>
            <a:chOff x="3059275" y="821125"/>
            <a:chExt cx="1546650" cy="1083350"/>
          </a:xfrm>
        </p:grpSpPr>
        <p:sp>
          <p:nvSpPr>
            <p:cNvPr id="230" name="Google Shape;230;p8"/>
            <p:cNvSpPr/>
            <p:nvPr/>
          </p:nvSpPr>
          <p:spPr>
            <a:xfrm>
              <a:off x="3059275" y="821400"/>
              <a:ext cx="1546650" cy="1083075"/>
            </a:xfrm>
            <a:custGeom>
              <a:avLst/>
              <a:gdLst/>
              <a:ahLst/>
              <a:cxnLst/>
              <a:rect l="l" t="t" r="r" b="b"/>
              <a:pathLst>
                <a:path w="61866" h="43323" extrusionOk="0">
                  <a:moveTo>
                    <a:pt x="23445" y="0"/>
                  </a:moveTo>
                  <a:cubicBezTo>
                    <a:pt x="20439" y="0"/>
                    <a:pt x="17431" y="1029"/>
                    <a:pt x="15049" y="2944"/>
                  </a:cubicBezTo>
                  <a:cubicBezTo>
                    <a:pt x="0" y="15023"/>
                    <a:pt x="23886" y="43209"/>
                    <a:pt x="23886" y="43209"/>
                  </a:cubicBezTo>
                  <a:cubicBezTo>
                    <a:pt x="23886" y="43209"/>
                    <a:pt x="25525" y="43323"/>
                    <a:pt x="28120" y="43323"/>
                  </a:cubicBezTo>
                  <a:cubicBezTo>
                    <a:pt x="37842" y="43323"/>
                    <a:pt x="60987" y="41728"/>
                    <a:pt x="61660" y="26591"/>
                  </a:cubicBezTo>
                  <a:cubicBezTo>
                    <a:pt x="61865" y="21882"/>
                    <a:pt x="59511" y="17275"/>
                    <a:pt x="55552" y="14819"/>
                  </a:cubicBezTo>
                  <a:cubicBezTo>
                    <a:pt x="53417" y="13493"/>
                    <a:pt x="51294" y="12969"/>
                    <a:pt x="49272" y="12969"/>
                  </a:cubicBezTo>
                  <a:cubicBezTo>
                    <a:pt x="41664" y="12969"/>
                    <a:pt x="35488" y="20381"/>
                    <a:pt x="35488" y="20381"/>
                  </a:cubicBezTo>
                  <a:cubicBezTo>
                    <a:pt x="35488" y="20381"/>
                    <a:pt x="39242" y="5332"/>
                    <a:pt x="28152" y="896"/>
                  </a:cubicBezTo>
                  <a:cubicBezTo>
                    <a:pt x="26646" y="292"/>
                    <a:pt x="25046" y="0"/>
                    <a:pt x="234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3309225" y="821125"/>
              <a:ext cx="1295850" cy="1082325"/>
            </a:xfrm>
            <a:custGeom>
              <a:avLst/>
              <a:gdLst/>
              <a:ahLst/>
              <a:cxnLst/>
              <a:rect l="l" t="t" r="r" b="b"/>
              <a:pathLst>
                <a:path w="51834" h="43293" extrusionOk="0">
                  <a:moveTo>
                    <a:pt x="13415" y="1210"/>
                  </a:moveTo>
                  <a:cubicBezTo>
                    <a:pt x="13604" y="1210"/>
                    <a:pt x="13801" y="1256"/>
                    <a:pt x="13991" y="1351"/>
                  </a:cubicBezTo>
                  <a:cubicBezTo>
                    <a:pt x="14571" y="1624"/>
                    <a:pt x="14810" y="2375"/>
                    <a:pt x="14503" y="2921"/>
                  </a:cubicBezTo>
                  <a:cubicBezTo>
                    <a:pt x="14287" y="3328"/>
                    <a:pt x="13886" y="3567"/>
                    <a:pt x="13466" y="3567"/>
                  </a:cubicBezTo>
                  <a:cubicBezTo>
                    <a:pt x="13288" y="3567"/>
                    <a:pt x="13106" y="3524"/>
                    <a:pt x="12933" y="3433"/>
                  </a:cubicBezTo>
                  <a:cubicBezTo>
                    <a:pt x="12319" y="3125"/>
                    <a:pt x="12114" y="2409"/>
                    <a:pt x="12421" y="1863"/>
                  </a:cubicBezTo>
                  <a:cubicBezTo>
                    <a:pt x="12610" y="1439"/>
                    <a:pt x="12993" y="1210"/>
                    <a:pt x="13415" y="1210"/>
                  </a:cubicBezTo>
                  <a:close/>
                  <a:moveTo>
                    <a:pt x="17881" y="3462"/>
                  </a:moveTo>
                  <a:cubicBezTo>
                    <a:pt x="18069" y="3462"/>
                    <a:pt x="18258" y="3508"/>
                    <a:pt x="18427" y="3603"/>
                  </a:cubicBezTo>
                  <a:cubicBezTo>
                    <a:pt x="19007" y="3910"/>
                    <a:pt x="19246" y="4627"/>
                    <a:pt x="18939" y="5173"/>
                  </a:cubicBezTo>
                  <a:cubicBezTo>
                    <a:pt x="18727" y="5597"/>
                    <a:pt x="18336" y="5826"/>
                    <a:pt x="17923" y="5826"/>
                  </a:cubicBezTo>
                  <a:cubicBezTo>
                    <a:pt x="17738" y="5826"/>
                    <a:pt x="17549" y="5780"/>
                    <a:pt x="17369" y="5685"/>
                  </a:cubicBezTo>
                  <a:cubicBezTo>
                    <a:pt x="16789" y="5378"/>
                    <a:pt x="16550" y="4661"/>
                    <a:pt x="16857" y="4115"/>
                  </a:cubicBezTo>
                  <a:cubicBezTo>
                    <a:pt x="17046" y="3691"/>
                    <a:pt x="17462" y="3462"/>
                    <a:pt x="17881" y="3462"/>
                  </a:cubicBezTo>
                  <a:close/>
                  <a:moveTo>
                    <a:pt x="9084" y="4656"/>
                  </a:moveTo>
                  <a:cubicBezTo>
                    <a:pt x="9269" y="4656"/>
                    <a:pt x="9454" y="4702"/>
                    <a:pt x="9623" y="4797"/>
                  </a:cubicBezTo>
                  <a:cubicBezTo>
                    <a:pt x="10203" y="5070"/>
                    <a:pt x="10442" y="5821"/>
                    <a:pt x="10135" y="6367"/>
                  </a:cubicBezTo>
                  <a:cubicBezTo>
                    <a:pt x="9946" y="6791"/>
                    <a:pt x="9563" y="7020"/>
                    <a:pt x="9141" y="7020"/>
                  </a:cubicBezTo>
                  <a:cubicBezTo>
                    <a:pt x="8952" y="7020"/>
                    <a:pt x="8755" y="6974"/>
                    <a:pt x="8565" y="6879"/>
                  </a:cubicBezTo>
                  <a:cubicBezTo>
                    <a:pt x="7985" y="6572"/>
                    <a:pt x="7746" y="5855"/>
                    <a:pt x="8053" y="5309"/>
                  </a:cubicBezTo>
                  <a:cubicBezTo>
                    <a:pt x="8265" y="4885"/>
                    <a:pt x="8673" y="4656"/>
                    <a:pt x="9084" y="4656"/>
                  </a:cubicBezTo>
                  <a:close/>
                  <a:moveTo>
                    <a:pt x="22358" y="5714"/>
                  </a:moveTo>
                  <a:cubicBezTo>
                    <a:pt x="22542" y="5714"/>
                    <a:pt x="22728" y="5760"/>
                    <a:pt x="22897" y="5855"/>
                  </a:cubicBezTo>
                  <a:cubicBezTo>
                    <a:pt x="23511" y="6162"/>
                    <a:pt x="23716" y="6879"/>
                    <a:pt x="23409" y="7425"/>
                  </a:cubicBezTo>
                  <a:cubicBezTo>
                    <a:pt x="23197" y="7849"/>
                    <a:pt x="22806" y="8078"/>
                    <a:pt x="22393" y="8078"/>
                  </a:cubicBezTo>
                  <a:cubicBezTo>
                    <a:pt x="22208" y="8078"/>
                    <a:pt x="22019" y="8032"/>
                    <a:pt x="21839" y="7937"/>
                  </a:cubicBezTo>
                  <a:cubicBezTo>
                    <a:pt x="21225" y="7630"/>
                    <a:pt x="21020" y="6913"/>
                    <a:pt x="21327" y="6367"/>
                  </a:cubicBezTo>
                  <a:cubicBezTo>
                    <a:pt x="21539" y="5943"/>
                    <a:pt x="21946" y="5714"/>
                    <a:pt x="22358" y="5714"/>
                  </a:cubicBezTo>
                  <a:close/>
                  <a:moveTo>
                    <a:pt x="13541" y="6915"/>
                  </a:moveTo>
                  <a:cubicBezTo>
                    <a:pt x="13719" y="6915"/>
                    <a:pt x="13896" y="6958"/>
                    <a:pt x="14059" y="7050"/>
                  </a:cubicBezTo>
                  <a:cubicBezTo>
                    <a:pt x="14639" y="7357"/>
                    <a:pt x="14878" y="8073"/>
                    <a:pt x="14571" y="8619"/>
                  </a:cubicBezTo>
                  <a:cubicBezTo>
                    <a:pt x="14382" y="9043"/>
                    <a:pt x="13999" y="9272"/>
                    <a:pt x="13577" y="9272"/>
                  </a:cubicBezTo>
                  <a:cubicBezTo>
                    <a:pt x="13388" y="9272"/>
                    <a:pt x="13191" y="9226"/>
                    <a:pt x="13001" y="9131"/>
                  </a:cubicBezTo>
                  <a:cubicBezTo>
                    <a:pt x="12455" y="8858"/>
                    <a:pt x="12182" y="8107"/>
                    <a:pt x="12489" y="7561"/>
                  </a:cubicBezTo>
                  <a:cubicBezTo>
                    <a:pt x="12705" y="7154"/>
                    <a:pt x="13122" y="6915"/>
                    <a:pt x="13541" y="6915"/>
                  </a:cubicBezTo>
                  <a:close/>
                  <a:moveTo>
                    <a:pt x="4806" y="7256"/>
                  </a:moveTo>
                  <a:cubicBezTo>
                    <a:pt x="4983" y="7256"/>
                    <a:pt x="5161" y="7299"/>
                    <a:pt x="5324" y="7391"/>
                  </a:cubicBezTo>
                  <a:cubicBezTo>
                    <a:pt x="5938" y="7698"/>
                    <a:pt x="6142" y="8414"/>
                    <a:pt x="5835" y="8960"/>
                  </a:cubicBezTo>
                  <a:cubicBezTo>
                    <a:pt x="5620" y="9368"/>
                    <a:pt x="5219" y="9607"/>
                    <a:pt x="4799" y="9607"/>
                  </a:cubicBezTo>
                  <a:cubicBezTo>
                    <a:pt x="4620" y="9607"/>
                    <a:pt x="4439" y="9564"/>
                    <a:pt x="4266" y="9472"/>
                  </a:cubicBezTo>
                  <a:cubicBezTo>
                    <a:pt x="3651" y="9199"/>
                    <a:pt x="3447" y="8449"/>
                    <a:pt x="3754" y="7903"/>
                  </a:cubicBezTo>
                  <a:cubicBezTo>
                    <a:pt x="3969" y="7495"/>
                    <a:pt x="4387" y="7256"/>
                    <a:pt x="4806" y="7256"/>
                  </a:cubicBezTo>
                  <a:close/>
                  <a:moveTo>
                    <a:pt x="18013" y="9182"/>
                  </a:moveTo>
                  <a:cubicBezTo>
                    <a:pt x="18195" y="9182"/>
                    <a:pt x="18382" y="9221"/>
                    <a:pt x="18563" y="9302"/>
                  </a:cubicBezTo>
                  <a:cubicBezTo>
                    <a:pt x="19143" y="9609"/>
                    <a:pt x="19348" y="10325"/>
                    <a:pt x="19075" y="10905"/>
                  </a:cubicBezTo>
                  <a:cubicBezTo>
                    <a:pt x="18855" y="11297"/>
                    <a:pt x="18441" y="11531"/>
                    <a:pt x="17998" y="11531"/>
                  </a:cubicBezTo>
                  <a:cubicBezTo>
                    <a:pt x="17824" y="11531"/>
                    <a:pt x="17645" y="11494"/>
                    <a:pt x="17471" y="11417"/>
                  </a:cubicBezTo>
                  <a:cubicBezTo>
                    <a:pt x="16891" y="11110"/>
                    <a:pt x="16686" y="10394"/>
                    <a:pt x="16959" y="9814"/>
                  </a:cubicBezTo>
                  <a:cubicBezTo>
                    <a:pt x="17176" y="9405"/>
                    <a:pt x="17579" y="9182"/>
                    <a:pt x="18013" y="9182"/>
                  </a:cubicBezTo>
                  <a:close/>
                  <a:moveTo>
                    <a:pt x="9242" y="9474"/>
                  </a:moveTo>
                  <a:cubicBezTo>
                    <a:pt x="9419" y="9474"/>
                    <a:pt x="9597" y="9517"/>
                    <a:pt x="9759" y="9609"/>
                  </a:cubicBezTo>
                  <a:cubicBezTo>
                    <a:pt x="10305" y="9916"/>
                    <a:pt x="10578" y="10632"/>
                    <a:pt x="10271" y="11178"/>
                  </a:cubicBezTo>
                  <a:cubicBezTo>
                    <a:pt x="10059" y="11603"/>
                    <a:pt x="9668" y="11831"/>
                    <a:pt x="9256" y="11831"/>
                  </a:cubicBezTo>
                  <a:cubicBezTo>
                    <a:pt x="9071" y="11831"/>
                    <a:pt x="8881" y="11785"/>
                    <a:pt x="8702" y="11690"/>
                  </a:cubicBezTo>
                  <a:cubicBezTo>
                    <a:pt x="8156" y="11451"/>
                    <a:pt x="7883" y="10735"/>
                    <a:pt x="8190" y="10121"/>
                  </a:cubicBezTo>
                  <a:cubicBezTo>
                    <a:pt x="8405" y="9713"/>
                    <a:pt x="8823" y="9474"/>
                    <a:pt x="9242" y="9474"/>
                  </a:cubicBezTo>
                  <a:close/>
                  <a:moveTo>
                    <a:pt x="22449" y="11400"/>
                  </a:moveTo>
                  <a:cubicBezTo>
                    <a:pt x="22631" y="11400"/>
                    <a:pt x="22818" y="11439"/>
                    <a:pt x="22999" y="11520"/>
                  </a:cubicBezTo>
                  <a:cubicBezTo>
                    <a:pt x="23579" y="11827"/>
                    <a:pt x="23784" y="12543"/>
                    <a:pt x="23511" y="13123"/>
                  </a:cubicBezTo>
                  <a:cubicBezTo>
                    <a:pt x="23295" y="13532"/>
                    <a:pt x="22892" y="13755"/>
                    <a:pt x="22457" y="13755"/>
                  </a:cubicBezTo>
                  <a:cubicBezTo>
                    <a:pt x="22276" y="13755"/>
                    <a:pt x="22088" y="13716"/>
                    <a:pt x="21907" y="13635"/>
                  </a:cubicBezTo>
                  <a:cubicBezTo>
                    <a:pt x="21361" y="13362"/>
                    <a:pt x="21122" y="12646"/>
                    <a:pt x="21395" y="12032"/>
                  </a:cubicBezTo>
                  <a:cubicBezTo>
                    <a:pt x="21612" y="11623"/>
                    <a:pt x="22015" y="11400"/>
                    <a:pt x="22449" y="11400"/>
                  </a:cubicBezTo>
                  <a:close/>
                  <a:moveTo>
                    <a:pt x="13717" y="11741"/>
                  </a:moveTo>
                  <a:cubicBezTo>
                    <a:pt x="13893" y="11741"/>
                    <a:pt x="14069" y="11780"/>
                    <a:pt x="14230" y="11861"/>
                  </a:cubicBezTo>
                  <a:cubicBezTo>
                    <a:pt x="14844" y="12168"/>
                    <a:pt x="15049" y="12885"/>
                    <a:pt x="14741" y="13465"/>
                  </a:cubicBezTo>
                  <a:cubicBezTo>
                    <a:pt x="14546" y="13856"/>
                    <a:pt x="14139" y="14090"/>
                    <a:pt x="13698" y="14090"/>
                  </a:cubicBezTo>
                  <a:cubicBezTo>
                    <a:pt x="13524" y="14090"/>
                    <a:pt x="13345" y="14054"/>
                    <a:pt x="13172" y="13977"/>
                  </a:cubicBezTo>
                  <a:cubicBezTo>
                    <a:pt x="12592" y="13704"/>
                    <a:pt x="12353" y="12987"/>
                    <a:pt x="12660" y="12373"/>
                  </a:cubicBezTo>
                  <a:cubicBezTo>
                    <a:pt x="12876" y="11964"/>
                    <a:pt x="13296" y="11741"/>
                    <a:pt x="13717" y="11741"/>
                  </a:cubicBezTo>
                  <a:close/>
                  <a:moveTo>
                    <a:pt x="4876" y="12936"/>
                  </a:moveTo>
                  <a:cubicBezTo>
                    <a:pt x="5058" y="12936"/>
                    <a:pt x="5245" y="12975"/>
                    <a:pt x="5426" y="13055"/>
                  </a:cubicBezTo>
                  <a:cubicBezTo>
                    <a:pt x="6006" y="13362"/>
                    <a:pt x="6211" y="14079"/>
                    <a:pt x="5938" y="14659"/>
                  </a:cubicBezTo>
                  <a:cubicBezTo>
                    <a:pt x="5742" y="15075"/>
                    <a:pt x="5319" y="15333"/>
                    <a:pt x="4894" y="15333"/>
                  </a:cubicBezTo>
                  <a:cubicBezTo>
                    <a:pt x="4726" y="15333"/>
                    <a:pt x="4557" y="15292"/>
                    <a:pt x="4402" y="15205"/>
                  </a:cubicBezTo>
                  <a:cubicBezTo>
                    <a:pt x="3788" y="14898"/>
                    <a:pt x="3549" y="14181"/>
                    <a:pt x="3822" y="13567"/>
                  </a:cubicBezTo>
                  <a:cubicBezTo>
                    <a:pt x="4039" y="13158"/>
                    <a:pt x="4442" y="12936"/>
                    <a:pt x="4876" y="12936"/>
                  </a:cubicBezTo>
                  <a:close/>
                  <a:moveTo>
                    <a:pt x="18112" y="14006"/>
                  </a:moveTo>
                  <a:cubicBezTo>
                    <a:pt x="18297" y="14006"/>
                    <a:pt x="18486" y="14052"/>
                    <a:pt x="18666" y="14147"/>
                  </a:cubicBezTo>
                  <a:cubicBezTo>
                    <a:pt x="19280" y="14420"/>
                    <a:pt x="19485" y="15171"/>
                    <a:pt x="19177" y="15717"/>
                  </a:cubicBezTo>
                  <a:cubicBezTo>
                    <a:pt x="18983" y="16106"/>
                    <a:pt x="18579" y="16357"/>
                    <a:pt x="18141" y="16357"/>
                  </a:cubicBezTo>
                  <a:cubicBezTo>
                    <a:pt x="17965" y="16357"/>
                    <a:pt x="17784" y="16317"/>
                    <a:pt x="17608" y="16229"/>
                  </a:cubicBezTo>
                  <a:cubicBezTo>
                    <a:pt x="17062" y="15956"/>
                    <a:pt x="16789" y="15239"/>
                    <a:pt x="17096" y="14659"/>
                  </a:cubicBezTo>
                  <a:cubicBezTo>
                    <a:pt x="17308" y="14235"/>
                    <a:pt x="17699" y="14006"/>
                    <a:pt x="18112" y="14006"/>
                  </a:cubicBezTo>
                  <a:close/>
                  <a:moveTo>
                    <a:pt x="40121" y="14723"/>
                  </a:moveTo>
                  <a:cubicBezTo>
                    <a:pt x="40306" y="14723"/>
                    <a:pt x="40495" y="14769"/>
                    <a:pt x="40675" y="14864"/>
                  </a:cubicBezTo>
                  <a:cubicBezTo>
                    <a:pt x="41289" y="15171"/>
                    <a:pt x="41494" y="15887"/>
                    <a:pt x="41187" y="16433"/>
                  </a:cubicBezTo>
                  <a:cubicBezTo>
                    <a:pt x="40968" y="16823"/>
                    <a:pt x="40540" y="17074"/>
                    <a:pt x="40115" y="17074"/>
                  </a:cubicBezTo>
                  <a:cubicBezTo>
                    <a:pt x="39944" y="17074"/>
                    <a:pt x="39773" y="17033"/>
                    <a:pt x="39617" y="16945"/>
                  </a:cubicBezTo>
                  <a:cubicBezTo>
                    <a:pt x="39071" y="16638"/>
                    <a:pt x="38798" y="15956"/>
                    <a:pt x="39105" y="15376"/>
                  </a:cubicBezTo>
                  <a:cubicBezTo>
                    <a:pt x="39317" y="14952"/>
                    <a:pt x="39708" y="14723"/>
                    <a:pt x="40121" y="14723"/>
                  </a:cubicBezTo>
                  <a:close/>
                  <a:moveTo>
                    <a:pt x="9320" y="15200"/>
                  </a:moveTo>
                  <a:cubicBezTo>
                    <a:pt x="9509" y="15200"/>
                    <a:pt x="9706" y="15246"/>
                    <a:pt x="9896" y="15341"/>
                  </a:cubicBezTo>
                  <a:cubicBezTo>
                    <a:pt x="10476" y="15614"/>
                    <a:pt x="10715" y="16297"/>
                    <a:pt x="10408" y="16911"/>
                  </a:cubicBezTo>
                  <a:cubicBezTo>
                    <a:pt x="10192" y="17318"/>
                    <a:pt x="9792" y="17558"/>
                    <a:pt x="9371" y="17558"/>
                  </a:cubicBezTo>
                  <a:cubicBezTo>
                    <a:pt x="9193" y="17558"/>
                    <a:pt x="9011" y="17514"/>
                    <a:pt x="8838" y="17423"/>
                  </a:cubicBezTo>
                  <a:cubicBezTo>
                    <a:pt x="8224" y="17150"/>
                    <a:pt x="8019" y="16433"/>
                    <a:pt x="8326" y="15853"/>
                  </a:cubicBezTo>
                  <a:cubicBezTo>
                    <a:pt x="8515" y="15429"/>
                    <a:pt x="8898" y="15200"/>
                    <a:pt x="9320" y="15200"/>
                  </a:cubicBezTo>
                  <a:close/>
                  <a:moveTo>
                    <a:pt x="31329" y="15917"/>
                  </a:moveTo>
                  <a:cubicBezTo>
                    <a:pt x="31518" y="15917"/>
                    <a:pt x="31715" y="15963"/>
                    <a:pt x="31905" y="16058"/>
                  </a:cubicBezTo>
                  <a:cubicBezTo>
                    <a:pt x="32485" y="16365"/>
                    <a:pt x="32724" y="17082"/>
                    <a:pt x="32417" y="17628"/>
                  </a:cubicBezTo>
                  <a:cubicBezTo>
                    <a:pt x="32198" y="18017"/>
                    <a:pt x="31770" y="18268"/>
                    <a:pt x="31345" y="18268"/>
                  </a:cubicBezTo>
                  <a:cubicBezTo>
                    <a:pt x="31174" y="18268"/>
                    <a:pt x="31004" y="18228"/>
                    <a:pt x="30847" y="18140"/>
                  </a:cubicBezTo>
                  <a:cubicBezTo>
                    <a:pt x="30267" y="17901"/>
                    <a:pt x="30029" y="17150"/>
                    <a:pt x="30336" y="16570"/>
                  </a:cubicBezTo>
                  <a:cubicBezTo>
                    <a:pt x="30524" y="16146"/>
                    <a:pt x="30908" y="15917"/>
                    <a:pt x="31329" y="15917"/>
                  </a:cubicBezTo>
                  <a:close/>
                  <a:moveTo>
                    <a:pt x="22548" y="16258"/>
                  </a:moveTo>
                  <a:cubicBezTo>
                    <a:pt x="22733" y="16258"/>
                    <a:pt x="22922" y="16304"/>
                    <a:pt x="23102" y="16399"/>
                  </a:cubicBezTo>
                  <a:cubicBezTo>
                    <a:pt x="23716" y="16706"/>
                    <a:pt x="23921" y="17423"/>
                    <a:pt x="23613" y="17969"/>
                  </a:cubicBezTo>
                  <a:cubicBezTo>
                    <a:pt x="23425" y="18393"/>
                    <a:pt x="23009" y="18622"/>
                    <a:pt x="22589" y="18622"/>
                  </a:cubicBezTo>
                  <a:cubicBezTo>
                    <a:pt x="22401" y="18622"/>
                    <a:pt x="22213" y="18576"/>
                    <a:pt x="22044" y="18481"/>
                  </a:cubicBezTo>
                  <a:cubicBezTo>
                    <a:pt x="21498" y="18174"/>
                    <a:pt x="21293" y="17491"/>
                    <a:pt x="21532" y="16911"/>
                  </a:cubicBezTo>
                  <a:cubicBezTo>
                    <a:pt x="21744" y="16487"/>
                    <a:pt x="22135" y="16258"/>
                    <a:pt x="22548" y="16258"/>
                  </a:cubicBezTo>
                  <a:close/>
                  <a:moveTo>
                    <a:pt x="44624" y="16981"/>
                  </a:moveTo>
                  <a:cubicBezTo>
                    <a:pt x="44807" y="16981"/>
                    <a:pt x="44996" y="17024"/>
                    <a:pt x="45179" y="17116"/>
                  </a:cubicBezTo>
                  <a:cubicBezTo>
                    <a:pt x="45759" y="17423"/>
                    <a:pt x="45964" y="18140"/>
                    <a:pt x="45691" y="18686"/>
                  </a:cubicBezTo>
                  <a:cubicBezTo>
                    <a:pt x="45479" y="19110"/>
                    <a:pt x="45055" y="19338"/>
                    <a:pt x="44634" y="19338"/>
                  </a:cubicBezTo>
                  <a:cubicBezTo>
                    <a:pt x="44445" y="19338"/>
                    <a:pt x="44256" y="19292"/>
                    <a:pt x="44087" y="19197"/>
                  </a:cubicBezTo>
                  <a:cubicBezTo>
                    <a:pt x="43507" y="18924"/>
                    <a:pt x="43268" y="18242"/>
                    <a:pt x="43575" y="17628"/>
                  </a:cubicBezTo>
                  <a:cubicBezTo>
                    <a:pt x="43791" y="17220"/>
                    <a:pt x="44192" y="16981"/>
                    <a:pt x="44624" y="16981"/>
                  </a:cubicBezTo>
                  <a:close/>
                  <a:moveTo>
                    <a:pt x="13756" y="17453"/>
                  </a:moveTo>
                  <a:cubicBezTo>
                    <a:pt x="13945" y="17453"/>
                    <a:pt x="14142" y="17499"/>
                    <a:pt x="14332" y="17594"/>
                  </a:cubicBezTo>
                  <a:cubicBezTo>
                    <a:pt x="14912" y="17901"/>
                    <a:pt x="15151" y="18617"/>
                    <a:pt x="14844" y="19163"/>
                  </a:cubicBezTo>
                  <a:cubicBezTo>
                    <a:pt x="14632" y="19587"/>
                    <a:pt x="14225" y="19816"/>
                    <a:pt x="13813" y="19816"/>
                  </a:cubicBezTo>
                  <a:cubicBezTo>
                    <a:pt x="13629" y="19816"/>
                    <a:pt x="13443" y="19770"/>
                    <a:pt x="13274" y="19675"/>
                  </a:cubicBezTo>
                  <a:cubicBezTo>
                    <a:pt x="12694" y="19436"/>
                    <a:pt x="12455" y="18686"/>
                    <a:pt x="12762" y="18105"/>
                  </a:cubicBezTo>
                  <a:cubicBezTo>
                    <a:pt x="12951" y="17681"/>
                    <a:pt x="13334" y="17453"/>
                    <a:pt x="13756" y="17453"/>
                  </a:cubicBezTo>
                  <a:close/>
                  <a:moveTo>
                    <a:pt x="4974" y="17794"/>
                  </a:moveTo>
                  <a:cubicBezTo>
                    <a:pt x="5159" y="17794"/>
                    <a:pt x="5349" y="17840"/>
                    <a:pt x="5528" y="17935"/>
                  </a:cubicBezTo>
                  <a:cubicBezTo>
                    <a:pt x="6142" y="18242"/>
                    <a:pt x="6347" y="18959"/>
                    <a:pt x="6040" y="19505"/>
                  </a:cubicBezTo>
                  <a:cubicBezTo>
                    <a:pt x="5852" y="19929"/>
                    <a:pt x="5468" y="20157"/>
                    <a:pt x="5046" y="20157"/>
                  </a:cubicBezTo>
                  <a:cubicBezTo>
                    <a:pt x="4857" y="20157"/>
                    <a:pt x="4661" y="20111"/>
                    <a:pt x="4470" y="20016"/>
                  </a:cubicBezTo>
                  <a:cubicBezTo>
                    <a:pt x="3924" y="19709"/>
                    <a:pt x="3720" y="19027"/>
                    <a:pt x="3959" y="18447"/>
                  </a:cubicBezTo>
                  <a:cubicBezTo>
                    <a:pt x="4171" y="18023"/>
                    <a:pt x="4562" y="17794"/>
                    <a:pt x="4974" y="17794"/>
                  </a:cubicBezTo>
                  <a:close/>
                  <a:moveTo>
                    <a:pt x="35857" y="18176"/>
                  </a:moveTo>
                  <a:cubicBezTo>
                    <a:pt x="36035" y="18176"/>
                    <a:pt x="36213" y="18219"/>
                    <a:pt x="36375" y="18310"/>
                  </a:cubicBezTo>
                  <a:cubicBezTo>
                    <a:pt x="36921" y="18617"/>
                    <a:pt x="37194" y="19334"/>
                    <a:pt x="36887" y="19880"/>
                  </a:cubicBezTo>
                  <a:cubicBezTo>
                    <a:pt x="36675" y="20304"/>
                    <a:pt x="36284" y="20533"/>
                    <a:pt x="35872" y="20533"/>
                  </a:cubicBezTo>
                  <a:cubicBezTo>
                    <a:pt x="35687" y="20533"/>
                    <a:pt x="35497" y="20487"/>
                    <a:pt x="35318" y="20392"/>
                  </a:cubicBezTo>
                  <a:cubicBezTo>
                    <a:pt x="34703" y="20119"/>
                    <a:pt x="34499" y="19436"/>
                    <a:pt x="34806" y="18822"/>
                  </a:cubicBezTo>
                  <a:cubicBezTo>
                    <a:pt x="35021" y="18415"/>
                    <a:pt x="35439" y="18176"/>
                    <a:pt x="35857" y="18176"/>
                  </a:cubicBezTo>
                  <a:close/>
                  <a:moveTo>
                    <a:pt x="49080" y="19249"/>
                  </a:moveTo>
                  <a:cubicBezTo>
                    <a:pt x="49261" y="19249"/>
                    <a:pt x="49444" y="19287"/>
                    <a:pt x="49615" y="19368"/>
                  </a:cubicBezTo>
                  <a:cubicBezTo>
                    <a:pt x="50195" y="19675"/>
                    <a:pt x="50400" y="20392"/>
                    <a:pt x="50127" y="20972"/>
                  </a:cubicBezTo>
                  <a:cubicBezTo>
                    <a:pt x="49907" y="21363"/>
                    <a:pt x="49493" y="21597"/>
                    <a:pt x="49050" y="21597"/>
                  </a:cubicBezTo>
                  <a:cubicBezTo>
                    <a:pt x="48876" y="21597"/>
                    <a:pt x="48697" y="21561"/>
                    <a:pt x="48523" y="21484"/>
                  </a:cubicBezTo>
                  <a:cubicBezTo>
                    <a:pt x="47977" y="21177"/>
                    <a:pt x="47738" y="20494"/>
                    <a:pt x="48011" y="19880"/>
                  </a:cubicBezTo>
                  <a:cubicBezTo>
                    <a:pt x="48228" y="19471"/>
                    <a:pt x="48648" y="19249"/>
                    <a:pt x="49080" y="19249"/>
                  </a:cubicBezTo>
                  <a:close/>
                  <a:moveTo>
                    <a:pt x="18269" y="19711"/>
                  </a:moveTo>
                  <a:cubicBezTo>
                    <a:pt x="18447" y="19711"/>
                    <a:pt x="18629" y="19754"/>
                    <a:pt x="18802" y="19846"/>
                  </a:cubicBezTo>
                  <a:cubicBezTo>
                    <a:pt x="19416" y="20153"/>
                    <a:pt x="19621" y="20869"/>
                    <a:pt x="19314" y="21415"/>
                  </a:cubicBezTo>
                  <a:cubicBezTo>
                    <a:pt x="19102" y="21839"/>
                    <a:pt x="18695" y="22068"/>
                    <a:pt x="18283" y="22068"/>
                  </a:cubicBezTo>
                  <a:cubicBezTo>
                    <a:pt x="18099" y="22068"/>
                    <a:pt x="17913" y="22022"/>
                    <a:pt x="17744" y="21927"/>
                  </a:cubicBezTo>
                  <a:cubicBezTo>
                    <a:pt x="17130" y="21654"/>
                    <a:pt x="16925" y="20972"/>
                    <a:pt x="17232" y="20358"/>
                  </a:cubicBezTo>
                  <a:cubicBezTo>
                    <a:pt x="17448" y="19950"/>
                    <a:pt x="17849" y="19711"/>
                    <a:pt x="18269" y="19711"/>
                  </a:cubicBezTo>
                  <a:close/>
                  <a:moveTo>
                    <a:pt x="9477" y="20052"/>
                  </a:moveTo>
                  <a:cubicBezTo>
                    <a:pt x="9660" y="20052"/>
                    <a:pt x="9850" y="20095"/>
                    <a:pt x="10032" y="20187"/>
                  </a:cubicBezTo>
                  <a:cubicBezTo>
                    <a:pt x="10613" y="20494"/>
                    <a:pt x="10817" y="21177"/>
                    <a:pt x="10544" y="21757"/>
                  </a:cubicBezTo>
                  <a:cubicBezTo>
                    <a:pt x="10332" y="22181"/>
                    <a:pt x="9925" y="22410"/>
                    <a:pt x="9502" y="22410"/>
                  </a:cubicBezTo>
                  <a:cubicBezTo>
                    <a:pt x="9313" y="22410"/>
                    <a:pt x="9120" y="22364"/>
                    <a:pt x="8941" y="22268"/>
                  </a:cubicBezTo>
                  <a:cubicBezTo>
                    <a:pt x="8395" y="21995"/>
                    <a:pt x="8156" y="21313"/>
                    <a:pt x="8429" y="20699"/>
                  </a:cubicBezTo>
                  <a:cubicBezTo>
                    <a:pt x="8644" y="20292"/>
                    <a:pt x="9045" y="20052"/>
                    <a:pt x="9477" y="20052"/>
                  </a:cubicBezTo>
                  <a:close/>
                  <a:moveTo>
                    <a:pt x="40287" y="20428"/>
                  </a:moveTo>
                  <a:cubicBezTo>
                    <a:pt x="40468" y="20428"/>
                    <a:pt x="40649" y="20471"/>
                    <a:pt x="40811" y="20562"/>
                  </a:cubicBezTo>
                  <a:cubicBezTo>
                    <a:pt x="41391" y="20869"/>
                    <a:pt x="41630" y="21586"/>
                    <a:pt x="41323" y="22166"/>
                  </a:cubicBezTo>
                  <a:cubicBezTo>
                    <a:pt x="41103" y="22558"/>
                    <a:pt x="40689" y="22791"/>
                    <a:pt x="40259" y="22791"/>
                  </a:cubicBezTo>
                  <a:cubicBezTo>
                    <a:pt x="40090" y="22791"/>
                    <a:pt x="39918" y="22755"/>
                    <a:pt x="39754" y="22678"/>
                  </a:cubicBezTo>
                  <a:cubicBezTo>
                    <a:pt x="39208" y="22371"/>
                    <a:pt x="38935" y="21688"/>
                    <a:pt x="39242" y="21074"/>
                  </a:cubicBezTo>
                  <a:cubicBezTo>
                    <a:pt x="39433" y="20667"/>
                    <a:pt x="39861" y="20428"/>
                    <a:pt x="40287" y="20428"/>
                  </a:cubicBezTo>
                  <a:close/>
                  <a:moveTo>
                    <a:pt x="31480" y="20784"/>
                  </a:moveTo>
                  <a:cubicBezTo>
                    <a:pt x="31656" y="20784"/>
                    <a:pt x="31837" y="20823"/>
                    <a:pt x="32008" y="20904"/>
                  </a:cubicBezTo>
                  <a:cubicBezTo>
                    <a:pt x="32622" y="21211"/>
                    <a:pt x="32827" y="21927"/>
                    <a:pt x="32520" y="22507"/>
                  </a:cubicBezTo>
                  <a:cubicBezTo>
                    <a:pt x="32327" y="22916"/>
                    <a:pt x="31897" y="23139"/>
                    <a:pt x="31469" y="23139"/>
                  </a:cubicBezTo>
                  <a:cubicBezTo>
                    <a:pt x="31290" y="23139"/>
                    <a:pt x="31111" y="23100"/>
                    <a:pt x="30950" y="23019"/>
                  </a:cubicBezTo>
                  <a:cubicBezTo>
                    <a:pt x="30404" y="22712"/>
                    <a:pt x="30165" y="22030"/>
                    <a:pt x="30438" y="21415"/>
                  </a:cubicBezTo>
                  <a:cubicBezTo>
                    <a:pt x="30655" y="21006"/>
                    <a:pt x="31058" y="20784"/>
                    <a:pt x="31480" y="20784"/>
                  </a:cubicBezTo>
                  <a:close/>
                  <a:moveTo>
                    <a:pt x="22725" y="21978"/>
                  </a:moveTo>
                  <a:cubicBezTo>
                    <a:pt x="22901" y="21978"/>
                    <a:pt x="23077" y="22017"/>
                    <a:pt x="23238" y="22098"/>
                  </a:cubicBezTo>
                  <a:cubicBezTo>
                    <a:pt x="23784" y="22405"/>
                    <a:pt x="24057" y="23087"/>
                    <a:pt x="23750" y="23702"/>
                  </a:cubicBezTo>
                  <a:cubicBezTo>
                    <a:pt x="23533" y="24111"/>
                    <a:pt x="23130" y="24333"/>
                    <a:pt x="22708" y="24333"/>
                  </a:cubicBezTo>
                  <a:cubicBezTo>
                    <a:pt x="22531" y="24333"/>
                    <a:pt x="22351" y="24294"/>
                    <a:pt x="22180" y="24213"/>
                  </a:cubicBezTo>
                  <a:cubicBezTo>
                    <a:pt x="21634" y="23906"/>
                    <a:pt x="21361" y="23224"/>
                    <a:pt x="21668" y="22610"/>
                  </a:cubicBezTo>
                  <a:cubicBezTo>
                    <a:pt x="21885" y="22201"/>
                    <a:pt x="22305" y="21978"/>
                    <a:pt x="22725" y="21978"/>
                  </a:cubicBezTo>
                  <a:close/>
                  <a:moveTo>
                    <a:pt x="13918" y="22320"/>
                  </a:moveTo>
                  <a:cubicBezTo>
                    <a:pt x="14100" y="22320"/>
                    <a:pt x="14287" y="22359"/>
                    <a:pt x="14468" y="22439"/>
                  </a:cubicBezTo>
                  <a:cubicBezTo>
                    <a:pt x="15049" y="22746"/>
                    <a:pt x="15253" y="23463"/>
                    <a:pt x="14980" y="24043"/>
                  </a:cubicBezTo>
                  <a:cubicBezTo>
                    <a:pt x="14764" y="24452"/>
                    <a:pt x="14344" y="24674"/>
                    <a:pt x="13912" y="24674"/>
                  </a:cubicBezTo>
                  <a:cubicBezTo>
                    <a:pt x="13731" y="24674"/>
                    <a:pt x="13548" y="24635"/>
                    <a:pt x="13377" y="24555"/>
                  </a:cubicBezTo>
                  <a:cubicBezTo>
                    <a:pt x="12831" y="24248"/>
                    <a:pt x="12592" y="23565"/>
                    <a:pt x="12865" y="22951"/>
                  </a:cubicBezTo>
                  <a:cubicBezTo>
                    <a:pt x="13081" y="22542"/>
                    <a:pt x="13484" y="22320"/>
                    <a:pt x="13918" y="22320"/>
                  </a:cubicBezTo>
                  <a:close/>
                  <a:moveTo>
                    <a:pt x="44743" y="22707"/>
                  </a:moveTo>
                  <a:cubicBezTo>
                    <a:pt x="44927" y="22707"/>
                    <a:pt x="45112" y="22753"/>
                    <a:pt x="45281" y="22849"/>
                  </a:cubicBezTo>
                  <a:cubicBezTo>
                    <a:pt x="45827" y="23122"/>
                    <a:pt x="46100" y="23872"/>
                    <a:pt x="45793" y="24418"/>
                  </a:cubicBezTo>
                  <a:cubicBezTo>
                    <a:pt x="45578" y="24826"/>
                    <a:pt x="45177" y="25065"/>
                    <a:pt x="44757" y="25065"/>
                  </a:cubicBezTo>
                  <a:cubicBezTo>
                    <a:pt x="44578" y="25065"/>
                    <a:pt x="44396" y="25022"/>
                    <a:pt x="44224" y="24930"/>
                  </a:cubicBezTo>
                  <a:cubicBezTo>
                    <a:pt x="43644" y="24623"/>
                    <a:pt x="43405" y="23941"/>
                    <a:pt x="43712" y="23360"/>
                  </a:cubicBezTo>
                  <a:cubicBezTo>
                    <a:pt x="43924" y="22936"/>
                    <a:pt x="44331" y="22707"/>
                    <a:pt x="44743" y="22707"/>
                  </a:cubicBezTo>
                  <a:close/>
                  <a:moveTo>
                    <a:pt x="35966" y="23049"/>
                  </a:moveTo>
                  <a:cubicBezTo>
                    <a:pt x="36154" y="23049"/>
                    <a:pt x="36343" y="23095"/>
                    <a:pt x="36512" y="23190"/>
                  </a:cubicBezTo>
                  <a:cubicBezTo>
                    <a:pt x="37092" y="23463"/>
                    <a:pt x="37297" y="24213"/>
                    <a:pt x="37024" y="24759"/>
                  </a:cubicBezTo>
                  <a:cubicBezTo>
                    <a:pt x="36808" y="25167"/>
                    <a:pt x="36407" y="25406"/>
                    <a:pt x="35975" y="25406"/>
                  </a:cubicBezTo>
                  <a:cubicBezTo>
                    <a:pt x="35792" y="25406"/>
                    <a:pt x="35603" y="25363"/>
                    <a:pt x="35420" y="25271"/>
                  </a:cubicBezTo>
                  <a:cubicBezTo>
                    <a:pt x="34840" y="24964"/>
                    <a:pt x="34635" y="24282"/>
                    <a:pt x="34942" y="23702"/>
                  </a:cubicBezTo>
                  <a:cubicBezTo>
                    <a:pt x="35131" y="23278"/>
                    <a:pt x="35547" y="23049"/>
                    <a:pt x="35966" y="23049"/>
                  </a:cubicBezTo>
                  <a:close/>
                  <a:moveTo>
                    <a:pt x="5171" y="23514"/>
                  </a:moveTo>
                  <a:cubicBezTo>
                    <a:pt x="5348" y="23514"/>
                    <a:pt x="5528" y="23553"/>
                    <a:pt x="5699" y="23633"/>
                  </a:cubicBezTo>
                  <a:cubicBezTo>
                    <a:pt x="6279" y="23941"/>
                    <a:pt x="6484" y="24623"/>
                    <a:pt x="6211" y="25237"/>
                  </a:cubicBezTo>
                  <a:cubicBezTo>
                    <a:pt x="5994" y="25646"/>
                    <a:pt x="5574" y="25869"/>
                    <a:pt x="5154" y="25869"/>
                  </a:cubicBezTo>
                  <a:cubicBezTo>
                    <a:pt x="4978" y="25869"/>
                    <a:pt x="4802" y="25830"/>
                    <a:pt x="4641" y="25749"/>
                  </a:cubicBezTo>
                  <a:cubicBezTo>
                    <a:pt x="4027" y="25442"/>
                    <a:pt x="3822" y="24759"/>
                    <a:pt x="4129" y="24145"/>
                  </a:cubicBezTo>
                  <a:cubicBezTo>
                    <a:pt x="4346" y="23736"/>
                    <a:pt x="4749" y="23514"/>
                    <a:pt x="5171" y="23514"/>
                  </a:cubicBezTo>
                  <a:close/>
                  <a:moveTo>
                    <a:pt x="27169" y="24243"/>
                  </a:moveTo>
                  <a:cubicBezTo>
                    <a:pt x="27354" y="24243"/>
                    <a:pt x="27539" y="24289"/>
                    <a:pt x="27708" y="24384"/>
                  </a:cubicBezTo>
                  <a:cubicBezTo>
                    <a:pt x="28322" y="24657"/>
                    <a:pt x="28527" y="25408"/>
                    <a:pt x="28220" y="25954"/>
                  </a:cubicBezTo>
                  <a:cubicBezTo>
                    <a:pt x="28028" y="26361"/>
                    <a:pt x="27635" y="26600"/>
                    <a:pt x="27205" y="26600"/>
                  </a:cubicBezTo>
                  <a:cubicBezTo>
                    <a:pt x="27022" y="26600"/>
                    <a:pt x="26833" y="26557"/>
                    <a:pt x="26650" y="26466"/>
                  </a:cubicBezTo>
                  <a:cubicBezTo>
                    <a:pt x="26070" y="26159"/>
                    <a:pt x="25831" y="25476"/>
                    <a:pt x="26139" y="24896"/>
                  </a:cubicBezTo>
                  <a:cubicBezTo>
                    <a:pt x="26351" y="24472"/>
                    <a:pt x="26758" y="24243"/>
                    <a:pt x="27169" y="24243"/>
                  </a:cubicBezTo>
                  <a:close/>
                  <a:moveTo>
                    <a:pt x="18363" y="24584"/>
                  </a:moveTo>
                  <a:cubicBezTo>
                    <a:pt x="18552" y="24584"/>
                    <a:pt x="18748" y="24630"/>
                    <a:pt x="18939" y="24725"/>
                  </a:cubicBezTo>
                  <a:cubicBezTo>
                    <a:pt x="19519" y="24998"/>
                    <a:pt x="19758" y="25681"/>
                    <a:pt x="19450" y="26295"/>
                  </a:cubicBezTo>
                  <a:cubicBezTo>
                    <a:pt x="19235" y="26702"/>
                    <a:pt x="18817" y="26941"/>
                    <a:pt x="18399" y="26941"/>
                  </a:cubicBezTo>
                  <a:cubicBezTo>
                    <a:pt x="18221" y="26941"/>
                    <a:pt x="18043" y="26898"/>
                    <a:pt x="17881" y="26807"/>
                  </a:cubicBezTo>
                  <a:cubicBezTo>
                    <a:pt x="17267" y="26500"/>
                    <a:pt x="17062" y="25817"/>
                    <a:pt x="17369" y="25237"/>
                  </a:cubicBezTo>
                  <a:cubicBezTo>
                    <a:pt x="17557" y="24813"/>
                    <a:pt x="17941" y="24584"/>
                    <a:pt x="18363" y="24584"/>
                  </a:cubicBezTo>
                  <a:close/>
                  <a:moveTo>
                    <a:pt x="49163" y="24960"/>
                  </a:moveTo>
                  <a:cubicBezTo>
                    <a:pt x="49348" y="24960"/>
                    <a:pt x="49538" y="25006"/>
                    <a:pt x="49717" y="25101"/>
                  </a:cubicBezTo>
                  <a:cubicBezTo>
                    <a:pt x="50332" y="25408"/>
                    <a:pt x="50536" y="26124"/>
                    <a:pt x="50229" y="26670"/>
                  </a:cubicBezTo>
                  <a:cubicBezTo>
                    <a:pt x="50041" y="27094"/>
                    <a:pt x="49641" y="27323"/>
                    <a:pt x="49220" y="27323"/>
                  </a:cubicBezTo>
                  <a:cubicBezTo>
                    <a:pt x="49032" y="27323"/>
                    <a:pt x="48839" y="27277"/>
                    <a:pt x="48660" y="27182"/>
                  </a:cubicBezTo>
                  <a:cubicBezTo>
                    <a:pt x="48114" y="26875"/>
                    <a:pt x="47841" y="26193"/>
                    <a:pt x="48148" y="25613"/>
                  </a:cubicBezTo>
                  <a:cubicBezTo>
                    <a:pt x="48360" y="25188"/>
                    <a:pt x="48751" y="24960"/>
                    <a:pt x="49163" y="24960"/>
                  </a:cubicBezTo>
                  <a:close/>
                  <a:moveTo>
                    <a:pt x="40402" y="25301"/>
                  </a:moveTo>
                  <a:cubicBezTo>
                    <a:pt x="40590" y="25301"/>
                    <a:pt x="40779" y="25347"/>
                    <a:pt x="40948" y="25442"/>
                  </a:cubicBezTo>
                  <a:cubicBezTo>
                    <a:pt x="41528" y="25749"/>
                    <a:pt x="41767" y="26466"/>
                    <a:pt x="41460" y="27012"/>
                  </a:cubicBezTo>
                  <a:cubicBezTo>
                    <a:pt x="41241" y="27401"/>
                    <a:pt x="40830" y="27652"/>
                    <a:pt x="40390" y="27652"/>
                  </a:cubicBezTo>
                  <a:cubicBezTo>
                    <a:pt x="40213" y="27652"/>
                    <a:pt x="40032" y="27611"/>
                    <a:pt x="39856" y="27523"/>
                  </a:cubicBezTo>
                  <a:cubicBezTo>
                    <a:pt x="39310" y="27216"/>
                    <a:pt x="39071" y="26500"/>
                    <a:pt x="39378" y="25954"/>
                  </a:cubicBezTo>
                  <a:cubicBezTo>
                    <a:pt x="39567" y="25530"/>
                    <a:pt x="39983" y="25301"/>
                    <a:pt x="40402" y="25301"/>
                  </a:cubicBezTo>
                  <a:close/>
                  <a:moveTo>
                    <a:pt x="9581" y="25779"/>
                  </a:moveTo>
                  <a:cubicBezTo>
                    <a:pt x="9766" y="25779"/>
                    <a:pt x="9955" y="25825"/>
                    <a:pt x="10135" y="25920"/>
                  </a:cubicBezTo>
                  <a:cubicBezTo>
                    <a:pt x="10749" y="26193"/>
                    <a:pt x="10954" y="26943"/>
                    <a:pt x="10647" y="27489"/>
                  </a:cubicBezTo>
                  <a:cubicBezTo>
                    <a:pt x="10455" y="27897"/>
                    <a:pt x="10062" y="28136"/>
                    <a:pt x="9631" y="28136"/>
                  </a:cubicBezTo>
                  <a:cubicBezTo>
                    <a:pt x="9449" y="28136"/>
                    <a:pt x="9260" y="28093"/>
                    <a:pt x="9077" y="28001"/>
                  </a:cubicBezTo>
                  <a:cubicBezTo>
                    <a:pt x="8463" y="27694"/>
                    <a:pt x="8258" y="27012"/>
                    <a:pt x="8565" y="26431"/>
                  </a:cubicBezTo>
                  <a:cubicBezTo>
                    <a:pt x="8777" y="26007"/>
                    <a:pt x="9168" y="25779"/>
                    <a:pt x="9581" y="25779"/>
                  </a:cubicBezTo>
                  <a:close/>
                  <a:moveTo>
                    <a:pt x="31605" y="26495"/>
                  </a:moveTo>
                  <a:cubicBezTo>
                    <a:pt x="31790" y="26495"/>
                    <a:pt x="31975" y="26541"/>
                    <a:pt x="32144" y="26636"/>
                  </a:cubicBezTo>
                  <a:cubicBezTo>
                    <a:pt x="32690" y="26943"/>
                    <a:pt x="32963" y="27626"/>
                    <a:pt x="32656" y="28206"/>
                  </a:cubicBezTo>
                  <a:cubicBezTo>
                    <a:pt x="32468" y="28630"/>
                    <a:pt x="32068" y="28859"/>
                    <a:pt x="31647" y="28859"/>
                  </a:cubicBezTo>
                  <a:cubicBezTo>
                    <a:pt x="31459" y="28859"/>
                    <a:pt x="31266" y="28813"/>
                    <a:pt x="31086" y="28718"/>
                  </a:cubicBezTo>
                  <a:cubicBezTo>
                    <a:pt x="30540" y="28411"/>
                    <a:pt x="30267" y="27728"/>
                    <a:pt x="30575" y="27148"/>
                  </a:cubicBezTo>
                  <a:cubicBezTo>
                    <a:pt x="30787" y="26724"/>
                    <a:pt x="31194" y="26495"/>
                    <a:pt x="31605" y="26495"/>
                  </a:cubicBezTo>
                  <a:close/>
                  <a:moveTo>
                    <a:pt x="22829" y="26836"/>
                  </a:moveTo>
                  <a:cubicBezTo>
                    <a:pt x="23017" y="26836"/>
                    <a:pt x="23206" y="26882"/>
                    <a:pt x="23375" y="26977"/>
                  </a:cubicBezTo>
                  <a:cubicBezTo>
                    <a:pt x="23955" y="27285"/>
                    <a:pt x="24194" y="27933"/>
                    <a:pt x="23886" y="28547"/>
                  </a:cubicBezTo>
                  <a:cubicBezTo>
                    <a:pt x="23674" y="28971"/>
                    <a:pt x="23283" y="29200"/>
                    <a:pt x="22871" y="29200"/>
                  </a:cubicBezTo>
                  <a:cubicBezTo>
                    <a:pt x="22686" y="29200"/>
                    <a:pt x="22496" y="29154"/>
                    <a:pt x="22317" y="29059"/>
                  </a:cubicBezTo>
                  <a:cubicBezTo>
                    <a:pt x="21737" y="28752"/>
                    <a:pt x="21498" y="28035"/>
                    <a:pt x="21805" y="27489"/>
                  </a:cubicBezTo>
                  <a:cubicBezTo>
                    <a:pt x="21993" y="27065"/>
                    <a:pt x="22410" y="26836"/>
                    <a:pt x="22829" y="26836"/>
                  </a:cubicBezTo>
                  <a:close/>
                  <a:moveTo>
                    <a:pt x="44885" y="27560"/>
                  </a:moveTo>
                  <a:cubicBezTo>
                    <a:pt x="45063" y="27560"/>
                    <a:pt x="45245" y="27603"/>
                    <a:pt x="45418" y="27694"/>
                  </a:cubicBezTo>
                  <a:cubicBezTo>
                    <a:pt x="46032" y="28001"/>
                    <a:pt x="46237" y="28718"/>
                    <a:pt x="45930" y="29264"/>
                  </a:cubicBezTo>
                  <a:cubicBezTo>
                    <a:pt x="45718" y="29688"/>
                    <a:pt x="45327" y="29917"/>
                    <a:pt x="44914" y="29917"/>
                  </a:cubicBezTo>
                  <a:cubicBezTo>
                    <a:pt x="44729" y="29917"/>
                    <a:pt x="44540" y="29871"/>
                    <a:pt x="44360" y="29776"/>
                  </a:cubicBezTo>
                  <a:cubicBezTo>
                    <a:pt x="43746" y="29503"/>
                    <a:pt x="43541" y="28752"/>
                    <a:pt x="43848" y="28206"/>
                  </a:cubicBezTo>
                  <a:cubicBezTo>
                    <a:pt x="44064" y="27799"/>
                    <a:pt x="44465" y="27560"/>
                    <a:pt x="44885" y="27560"/>
                  </a:cubicBezTo>
                  <a:close/>
                  <a:moveTo>
                    <a:pt x="14032" y="28031"/>
                  </a:moveTo>
                  <a:cubicBezTo>
                    <a:pt x="14216" y="28031"/>
                    <a:pt x="14402" y="28077"/>
                    <a:pt x="14571" y="28172"/>
                  </a:cubicBezTo>
                  <a:cubicBezTo>
                    <a:pt x="15185" y="28479"/>
                    <a:pt x="15390" y="29195"/>
                    <a:pt x="15083" y="29741"/>
                  </a:cubicBezTo>
                  <a:cubicBezTo>
                    <a:pt x="14894" y="30165"/>
                    <a:pt x="14511" y="30394"/>
                    <a:pt x="14089" y="30394"/>
                  </a:cubicBezTo>
                  <a:cubicBezTo>
                    <a:pt x="13900" y="30394"/>
                    <a:pt x="13703" y="30348"/>
                    <a:pt x="13513" y="30253"/>
                  </a:cubicBezTo>
                  <a:cubicBezTo>
                    <a:pt x="12967" y="29946"/>
                    <a:pt x="12694" y="29230"/>
                    <a:pt x="13001" y="28684"/>
                  </a:cubicBezTo>
                  <a:cubicBezTo>
                    <a:pt x="13213" y="28260"/>
                    <a:pt x="13620" y="28031"/>
                    <a:pt x="14032" y="28031"/>
                  </a:cubicBezTo>
                  <a:close/>
                  <a:moveTo>
                    <a:pt x="36071" y="28747"/>
                  </a:moveTo>
                  <a:cubicBezTo>
                    <a:pt x="36262" y="28747"/>
                    <a:pt x="36458" y="28793"/>
                    <a:pt x="36648" y="28888"/>
                  </a:cubicBezTo>
                  <a:cubicBezTo>
                    <a:pt x="37228" y="29195"/>
                    <a:pt x="37433" y="29878"/>
                    <a:pt x="37126" y="30458"/>
                  </a:cubicBezTo>
                  <a:cubicBezTo>
                    <a:pt x="36938" y="30882"/>
                    <a:pt x="36554" y="31111"/>
                    <a:pt x="36132" y="31111"/>
                  </a:cubicBezTo>
                  <a:cubicBezTo>
                    <a:pt x="35943" y="31111"/>
                    <a:pt x="35747" y="31065"/>
                    <a:pt x="35556" y="30970"/>
                  </a:cubicBezTo>
                  <a:cubicBezTo>
                    <a:pt x="34976" y="30697"/>
                    <a:pt x="34738" y="29946"/>
                    <a:pt x="35045" y="29400"/>
                  </a:cubicBezTo>
                  <a:cubicBezTo>
                    <a:pt x="35257" y="28976"/>
                    <a:pt x="35648" y="28747"/>
                    <a:pt x="36071" y="28747"/>
                  </a:cubicBezTo>
                  <a:close/>
                  <a:moveTo>
                    <a:pt x="27327" y="29095"/>
                  </a:moveTo>
                  <a:cubicBezTo>
                    <a:pt x="27504" y="29095"/>
                    <a:pt x="27682" y="29138"/>
                    <a:pt x="27845" y="29230"/>
                  </a:cubicBezTo>
                  <a:cubicBezTo>
                    <a:pt x="28391" y="29537"/>
                    <a:pt x="28664" y="30253"/>
                    <a:pt x="28357" y="30799"/>
                  </a:cubicBezTo>
                  <a:cubicBezTo>
                    <a:pt x="28144" y="31223"/>
                    <a:pt x="27754" y="31452"/>
                    <a:pt x="27341" y="31452"/>
                  </a:cubicBezTo>
                  <a:cubicBezTo>
                    <a:pt x="27156" y="31452"/>
                    <a:pt x="26966" y="31406"/>
                    <a:pt x="26787" y="31311"/>
                  </a:cubicBezTo>
                  <a:cubicBezTo>
                    <a:pt x="26173" y="31038"/>
                    <a:pt x="25968" y="30287"/>
                    <a:pt x="26275" y="29741"/>
                  </a:cubicBezTo>
                  <a:cubicBezTo>
                    <a:pt x="26491" y="29334"/>
                    <a:pt x="26908" y="29095"/>
                    <a:pt x="27327" y="29095"/>
                  </a:cubicBezTo>
                  <a:close/>
                  <a:moveTo>
                    <a:pt x="50492" y="31261"/>
                  </a:moveTo>
                  <a:lnTo>
                    <a:pt x="50492" y="31261"/>
                  </a:lnTo>
                  <a:cubicBezTo>
                    <a:pt x="50413" y="31442"/>
                    <a:pt x="50329" y="31620"/>
                    <a:pt x="50242" y="31796"/>
                  </a:cubicBezTo>
                  <a:lnTo>
                    <a:pt x="50242" y="31796"/>
                  </a:lnTo>
                  <a:cubicBezTo>
                    <a:pt x="50304" y="31724"/>
                    <a:pt x="50357" y="31642"/>
                    <a:pt x="50400" y="31550"/>
                  </a:cubicBezTo>
                  <a:cubicBezTo>
                    <a:pt x="50442" y="31455"/>
                    <a:pt x="50473" y="31359"/>
                    <a:pt x="50492" y="31261"/>
                  </a:cubicBezTo>
                  <a:close/>
                  <a:moveTo>
                    <a:pt x="18535" y="30289"/>
                  </a:moveTo>
                  <a:cubicBezTo>
                    <a:pt x="18717" y="30289"/>
                    <a:pt x="18902" y="30332"/>
                    <a:pt x="19075" y="30424"/>
                  </a:cubicBezTo>
                  <a:cubicBezTo>
                    <a:pt x="19655" y="30731"/>
                    <a:pt x="19860" y="31448"/>
                    <a:pt x="19587" y="31994"/>
                  </a:cubicBezTo>
                  <a:cubicBezTo>
                    <a:pt x="19368" y="32383"/>
                    <a:pt x="18957" y="32634"/>
                    <a:pt x="18517" y="32634"/>
                  </a:cubicBezTo>
                  <a:cubicBezTo>
                    <a:pt x="18341" y="32634"/>
                    <a:pt x="18159" y="32593"/>
                    <a:pt x="17983" y="32505"/>
                  </a:cubicBezTo>
                  <a:cubicBezTo>
                    <a:pt x="17403" y="32198"/>
                    <a:pt x="17198" y="31482"/>
                    <a:pt x="17471" y="30936"/>
                  </a:cubicBezTo>
                  <a:cubicBezTo>
                    <a:pt x="17687" y="30528"/>
                    <a:pt x="18104" y="30289"/>
                    <a:pt x="18535" y="30289"/>
                  </a:cubicBezTo>
                  <a:close/>
                  <a:moveTo>
                    <a:pt x="9732" y="30624"/>
                  </a:moveTo>
                  <a:cubicBezTo>
                    <a:pt x="9917" y="30624"/>
                    <a:pt x="10102" y="30670"/>
                    <a:pt x="10271" y="30765"/>
                  </a:cubicBezTo>
                  <a:cubicBezTo>
                    <a:pt x="10886" y="31038"/>
                    <a:pt x="11090" y="31755"/>
                    <a:pt x="10783" y="32335"/>
                  </a:cubicBezTo>
                  <a:cubicBezTo>
                    <a:pt x="10571" y="32759"/>
                    <a:pt x="10180" y="32988"/>
                    <a:pt x="9768" y="32988"/>
                  </a:cubicBezTo>
                  <a:cubicBezTo>
                    <a:pt x="9583" y="32988"/>
                    <a:pt x="9393" y="32942"/>
                    <a:pt x="9214" y="32847"/>
                  </a:cubicBezTo>
                  <a:cubicBezTo>
                    <a:pt x="8599" y="32574"/>
                    <a:pt x="8395" y="31823"/>
                    <a:pt x="8702" y="31277"/>
                  </a:cubicBezTo>
                  <a:cubicBezTo>
                    <a:pt x="8914" y="30853"/>
                    <a:pt x="9321" y="30624"/>
                    <a:pt x="9732" y="30624"/>
                  </a:cubicBezTo>
                  <a:close/>
                  <a:moveTo>
                    <a:pt x="40534" y="31021"/>
                  </a:moveTo>
                  <a:cubicBezTo>
                    <a:pt x="40716" y="31021"/>
                    <a:pt x="40903" y="31060"/>
                    <a:pt x="41084" y="31140"/>
                  </a:cubicBezTo>
                  <a:cubicBezTo>
                    <a:pt x="41664" y="31448"/>
                    <a:pt x="41869" y="32164"/>
                    <a:pt x="41562" y="32744"/>
                  </a:cubicBezTo>
                  <a:cubicBezTo>
                    <a:pt x="41370" y="33153"/>
                    <a:pt x="40974" y="33376"/>
                    <a:pt x="40542" y="33376"/>
                  </a:cubicBezTo>
                  <a:cubicBezTo>
                    <a:pt x="40361" y="33376"/>
                    <a:pt x="40174" y="33337"/>
                    <a:pt x="39992" y="33256"/>
                  </a:cubicBezTo>
                  <a:cubicBezTo>
                    <a:pt x="39446" y="32949"/>
                    <a:pt x="39208" y="32198"/>
                    <a:pt x="39481" y="31652"/>
                  </a:cubicBezTo>
                  <a:cubicBezTo>
                    <a:pt x="39697" y="31243"/>
                    <a:pt x="40100" y="31021"/>
                    <a:pt x="40534" y="31021"/>
                  </a:cubicBezTo>
                  <a:close/>
                  <a:moveTo>
                    <a:pt x="31741" y="31347"/>
                  </a:moveTo>
                  <a:cubicBezTo>
                    <a:pt x="31923" y="31347"/>
                    <a:pt x="32108" y="31390"/>
                    <a:pt x="32281" y="31482"/>
                  </a:cubicBezTo>
                  <a:cubicBezTo>
                    <a:pt x="32861" y="31789"/>
                    <a:pt x="33100" y="32471"/>
                    <a:pt x="32792" y="33051"/>
                  </a:cubicBezTo>
                  <a:cubicBezTo>
                    <a:pt x="32580" y="33475"/>
                    <a:pt x="32190" y="33704"/>
                    <a:pt x="31777" y="33704"/>
                  </a:cubicBezTo>
                  <a:cubicBezTo>
                    <a:pt x="31592" y="33704"/>
                    <a:pt x="31402" y="33658"/>
                    <a:pt x="31223" y="33563"/>
                  </a:cubicBezTo>
                  <a:cubicBezTo>
                    <a:pt x="30677" y="33290"/>
                    <a:pt x="30404" y="32574"/>
                    <a:pt x="30711" y="31994"/>
                  </a:cubicBezTo>
                  <a:cubicBezTo>
                    <a:pt x="30903" y="31586"/>
                    <a:pt x="31313" y="31347"/>
                    <a:pt x="31741" y="31347"/>
                  </a:cubicBezTo>
                  <a:close/>
                  <a:moveTo>
                    <a:pt x="22961" y="32557"/>
                  </a:moveTo>
                  <a:cubicBezTo>
                    <a:pt x="23143" y="32557"/>
                    <a:pt x="23330" y="32595"/>
                    <a:pt x="23511" y="32676"/>
                  </a:cubicBezTo>
                  <a:cubicBezTo>
                    <a:pt x="24091" y="32983"/>
                    <a:pt x="24296" y="33700"/>
                    <a:pt x="24023" y="34280"/>
                  </a:cubicBezTo>
                  <a:cubicBezTo>
                    <a:pt x="23812" y="34678"/>
                    <a:pt x="23424" y="34900"/>
                    <a:pt x="23002" y="34900"/>
                  </a:cubicBezTo>
                  <a:cubicBezTo>
                    <a:pt x="22810" y="34900"/>
                    <a:pt x="22611" y="34854"/>
                    <a:pt x="22419" y="34758"/>
                  </a:cubicBezTo>
                  <a:cubicBezTo>
                    <a:pt x="21873" y="34485"/>
                    <a:pt x="21634" y="33768"/>
                    <a:pt x="21907" y="33188"/>
                  </a:cubicBezTo>
                  <a:cubicBezTo>
                    <a:pt x="22124" y="32779"/>
                    <a:pt x="22527" y="32557"/>
                    <a:pt x="22961" y="32557"/>
                  </a:cubicBezTo>
                  <a:close/>
                  <a:moveTo>
                    <a:pt x="14168" y="32842"/>
                  </a:moveTo>
                  <a:cubicBezTo>
                    <a:pt x="14353" y="32842"/>
                    <a:pt x="14538" y="32888"/>
                    <a:pt x="14707" y="32983"/>
                  </a:cubicBezTo>
                  <a:cubicBezTo>
                    <a:pt x="15322" y="33290"/>
                    <a:pt x="15526" y="34007"/>
                    <a:pt x="15219" y="34553"/>
                  </a:cubicBezTo>
                  <a:cubicBezTo>
                    <a:pt x="15007" y="34977"/>
                    <a:pt x="14616" y="35206"/>
                    <a:pt x="14204" y="35206"/>
                  </a:cubicBezTo>
                  <a:cubicBezTo>
                    <a:pt x="14018" y="35206"/>
                    <a:pt x="13829" y="35160"/>
                    <a:pt x="13650" y="35065"/>
                  </a:cubicBezTo>
                  <a:cubicBezTo>
                    <a:pt x="13104" y="34826"/>
                    <a:pt x="12831" y="34109"/>
                    <a:pt x="13138" y="33495"/>
                  </a:cubicBezTo>
                  <a:cubicBezTo>
                    <a:pt x="13350" y="33071"/>
                    <a:pt x="13757" y="32842"/>
                    <a:pt x="14168" y="32842"/>
                  </a:cubicBezTo>
                  <a:close/>
                  <a:moveTo>
                    <a:pt x="45000" y="33224"/>
                  </a:moveTo>
                  <a:cubicBezTo>
                    <a:pt x="45182" y="33224"/>
                    <a:pt x="45372" y="33267"/>
                    <a:pt x="45554" y="33358"/>
                  </a:cubicBezTo>
                  <a:cubicBezTo>
                    <a:pt x="46100" y="33666"/>
                    <a:pt x="46373" y="34382"/>
                    <a:pt x="46066" y="34962"/>
                  </a:cubicBezTo>
                  <a:cubicBezTo>
                    <a:pt x="45855" y="35361"/>
                    <a:pt x="45451" y="35582"/>
                    <a:pt x="45042" y="35582"/>
                  </a:cubicBezTo>
                  <a:cubicBezTo>
                    <a:pt x="44855" y="35582"/>
                    <a:pt x="44668" y="35536"/>
                    <a:pt x="44497" y="35440"/>
                  </a:cubicBezTo>
                  <a:cubicBezTo>
                    <a:pt x="43882" y="35167"/>
                    <a:pt x="43678" y="34416"/>
                    <a:pt x="43985" y="33870"/>
                  </a:cubicBezTo>
                  <a:cubicBezTo>
                    <a:pt x="44176" y="33463"/>
                    <a:pt x="44570" y="33224"/>
                    <a:pt x="45000" y="33224"/>
                  </a:cubicBezTo>
                  <a:close/>
                  <a:moveTo>
                    <a:pt x="36223" y="33580"/>
                  </a:moveTo>
                  <a:cubicBezTo>
                    <a:pt x="36400" y="33580"/>
                    <a:pt x="36580" y="33619"/>
                    <a:pt x="36751" y="33700"/>
                  </a:cubicBezTo>
                  <a:cubicBezTo>
                    <a:pt x="37365" y="34007"/>
                    <a:pt x="37570" y="34723"/>
                    <a:pt x="37263" y="35304"/>
                  </a:cubicBezTo>
                  <a:cubicBezTo>
                    <a:pt x="37070" y="35712"/>
                    <a:pt x="36657" y="35935"/>
                    <a:pt x="36227" y="35935"/>
                  </a:cubicBezTo>
                  <a:cubicBezTo>
                    <a:pt x="36047" y="35935"/>
                    <a:pt x="35864" y="35896"/>
                    <a:pt x="35693" y="35815"/>
                  </a:cubicBezTo>
                  <a:cubicBezTo>
                    <a:pt x="35113" y="35508"/>
                    <a:pt x="34874" y="34758"/>
                    <a:pt x="35181" y="34212"/>
                  </a:cubicBezTo>
                  <a:cubicBezTo>
                    <a:pt x="35398" y="33803"/>
                    <a:pt x="35801" y="33580"/>
                    <a:pt x="36223" y="33580"/>
                  </a:cubicBezTo>
                  <a:close/>
                  <a:moveTo>
                    <a:pt x="27392" y="34760"/>
                  </a:moveTo>
                  <a:cubicBezTo>
                    <a:pt x="27575" y="34760"/>
                    <a:pt x="27764" y="34803"/>
                    <a:pt x="27947" y="34894"/>
                  </a:cubicBezTo>
                  <a:cubicBezTo>
                    <a:pt x="28527" y="35201"/>
                    <a:pt x="28732" y="35918"/>
                    <a:pt x="28459" y="36464"/>
                  </a:cubicBezTo>
                  <a:cubicBezTo>
                    <a:pt x="28247" y="36888"/>
                    <a:pt x="27856" y="37117"/>
                    <a:pt x="27432" y="37117"/>
                  </a:cubicBezTo>
                  <a:cubicBezTo>
                    <a:pt x="27242" y="37117"/>
                    <a:pt x="27045" y="37071"/>
                    <a:pt x="26855" y="36976"/>
                  </a:cubicBezTo>
                  <a:cubicBezTo>
                    <a:pt x="26309" y="36737"/>
                    <a:pt x="26104" y="36020"/>
                    <a:pt x="26343" y="35406"/>
                  </a:cubicBezTo>
                  <a:cubicBezTo>
                    <a:pt x="26559" y="34999"/>
                    <a:pt x="26960" y="34760"/>
                    <a:pt x="27392" y="34760"/>
                  </a:cubicBezTo>
                  <a:close/>
                  <a:moveTo>
                    <a:pt x="18665" y="35116"/>
                  </a:moveTo>
                  <a:cubicBezTo>
                    <a:pt x="18840" y="35116"/>
                    <a:pt x="19016" y="35155"/>
                    <a:pt x="19177" y="35235"/>
                  </a:cubicBezTo>
                  <a:cubicBezTo>
                    <a:pt x="19792" y="35542"/>
                    <a:pt x="19996" y="36259"/>
                    <a:pt x="19689" y="36839"/>
                  </a:cubicBezTo>
                  <a:cubicBezTo>
                    <a:pt x="19498" y="37221"/>
                    <a:pt x="19108" y="37452"/>
                    <a:pt x="18680" y="37452"/>
                  </a:cubicBezTo>
                  <a:cubicBezTo>
                    <a:pt x="18496" y="37452"/>
                    <a:pt x="18305" y="37409"/>
                    <a:pt x="18120" y="37317"/>
                  </a:cubicBezTo>
                  <a:cubicBezTo>
                    <a:pt x="17540" y="37078"/>
                    <a:pt x="17301" y="36361"/>
                    <a:pt x="17608" y="35747"/>
                  </a:cubicBezTo>
                  <a:cubicBezTo>
                    <a:pt x="17824" y="35338"/>
                    <a:pt x="18244" y="35116"/>
                    <a:pt x="18665" y="35116"/>
                  </a:cubicBezTo>
                  <a:close/>
                  <a:moveTo>
                    <a:pt x="40672" y="35844"/>
                  </a:moveTo>
                  <a:cubicBezTo>
                    <a:pt x="40864" y="35844"/>
                    <a:pt x="41063" y="35890"/>
                    <a:pt x="41255" y="35986"/>
                  </a:cubicBezTo>
                  <a:cubicBezTo>
                    <a:pt x="41801" y="36259"/>
                    <a:pt x="42006" y="37010"/>
                    <a:pt x="41767" y="37556"/>
                  </a:cubicBezTo>
                  <a:cubicBezTo>
                    <a:pt x="41551" y="37963"/>
                    <a:pt x="41117" y="38202"/>
                    <a:pt x="40688" y="38202"/>
                  </a:cubicBezTo>
                  <a:cubicBezTo>
                    <a:pt x="40506" y="38202"/>
                    <a:pt x="40326" y="38159"/>
                    <a:pt x="40163" y="38067"/>
                  </a:cubicBezTo>
                  <a:cubicBezTo>
                    <a:pt x="39583" y="37760"/>
                    <a:pt x="39378" y="37078"/>
                    <a:pt x="39651" y="36464"/>
                  </a:cubicBezTo>
                  <a:cubicBezTo>
                    <a:pt x="39862" y="36065"/>
                    <a:pt x="40250" y="35844"/>
                    <a:pt x="40672" y="35844"/>
                  </a:cubicBezTo>
                  <a:close/>
                  <a:moveTo>
                    <a:pt x="31841" y="37039"/>
                  </a:moveTo>
                  <a:cubicBezTo>
                    <a:pt x="32030" y="37039"/>
                    <a:pt x="32227" y="37085"/>
                    <a:pt x="32417" y="37180"/>
                  </a:cubicBezTo>
                  <a:cubicBezTo>
                    <a:pt x="32997" y="37453"/>
                    <a:pt x="33236" y="38170"/>
                    <a:pt x="32929" y="38750"/>
                  </a:cubicBezTo>
                  <a:cubicBezTo>
                    <a:pt x="32713" y="39157"/>
                    <a:pt x="32296" y="39396"/>
                    <a:pt x="31877" y="39396"/>
                  </a:cubicBezTo>
                  <a:cubicBezTo>
                    <a:pt x="31700" y="39396"/>
                    <a:pt x="31522" y="39353"/>
                    <a:pt x="31359" y="39262"/>
                  </a:cubicBezTo>
                  <a:cubicBezTo>
                    <a:pt x="30745" y="38955"/>
                    <a:pt x="30540" y="38238"/>
                    <a:pt x="30847" y="37692"/>
                  </a:cubicBezTo>
                  <a:cubicBezTo>
                    <a:pt x="31036" y="37268"/>
                    <a:pt x="31420" y="37039"/>
                    <a:pt x="31841" y="37039"/>
                  </a:cubicBezTo>
                  <a:close/>
                  <a:moveTo>
                    <a:pt x="23105" y="37380"/>
                  </a:moveTo>
                  <a:cubicBezTo>
                    <a:pt x="23295" y="37380"/>
                    <a:pt x="23492" y="37426"/>
                    <a:pt x="23682" y="37522"/>
                  </a:cubicBezTo>
                  <a:cubicBezTo>
                    <a:pt x="24228" y="37794"/>
                    <a:pt x="24432" y="38545"/>
                    <a:pt x="24194" y="39091"/>
                  </a:cubicBezTo>
                  <a:cubicBezTo>
                    <a:pt x="23978" y="39498"/>
                    <a:pt x="23577" y="39738"/>
                    <a:pt x="23145" y="39738"/>
                  </a:cubicBezTo>
                  <a:cubicBezTo>
                    <a:pt x="22962" y="39738"/>
                    <a:pt x="22773" y="39694"/>
                    <a:pt x="22590" y="39603"/>
                  </a:cubicBezTo>
                  <a:cubicBezTo>
                    <a:pt x="22010" y="39296"/>
                    <a:pt x="21805" y="38579"/>
                    <a:pt x="22078" y="38033"/>
                  </a:cubicBezTo>
                  <a:cubicBezTo>
                    <a:pt x="22290" y="37609"/>
                    <a:pt x="22681" y="37380"/>
                    <a:pt x="23105" y="37380"/>
                  </a:cubicBezTo>
                  <a:close/>
                  <a:moveTo>
                    <a:pt x="14268" y="38575"/>
                  </a:moveTo>
                  <a:cubicBezTo>
                    <a:pt x="14457" y="38575"/>
                    <a:pt x="14654" y="38621"/>
                    <a:pt x="14844" y="38716"/>
                  </a:cubicBezTo>
                  <a:cubicBezTo>
                    <a:pt x="15424" y="38989"/>
                    <a:pt x="15663" y="39740"/>
                    <a:pt x="15356" y="40285"/>
                  </a:cubicBezTo>
                  <a:cubicBezTo>
                    <a:pt x="15140" y="40693"/>
                    <a:pt x="14739" y="40932"/>
                    <a:pt x="14319" y="40932"/>
                  </a:cubicBezTo>
                  <a:cubicBezTo>
                    <a:pt x="14141" y="40932"/>
                    <a:pt x="13959" y="40889"/>
                    <a:pt x="13786" y="40797"/>
                  </a:cubicBezTo>
                  <a:cubicBezTo>
                    <a:pt x="13172" y="40490"/>
                    <a:pt x="12967" y="39774"/>
                    <a:pt x="13274" y="39228"/>
                  </a:cubicBezTo>
                  <a:cubicBezTo>
                    <a:pt x="13463" y="38804"/>
                    <a:pt x="13846" y="38575"/>
                    <a:pt x="14268" y="38575"/>
                  </a:cubicBezTo>
                  <a:close/>
                  <a:moveTo>
                    <a:pt x="27541" y="39633"/>
                  </a:moveTo>
                  <a:cubicBezTo>
                    <a:pt x="27731" y="39633"/>
                    <a:pt x="27927" y="39679"/>
                    <a:pt x="28118" y="39774"/>
                  </a:cubicBezTo>
                  <a:cubicBezTo>
                    <a:pt x="28698" y="40081"/>
                    <a:pt x="28902" y="40797"/>
                    <a:pt x="28629" y="41343"/>
                  </a:cubicBezTo>
                  <a:cubicBezTo>
                    <a:pt x="28417" y="41767"/>
                    <a:pt x="28027" y="41996"/>
                    <a:pt x="27603" y="41996"/>
                  </a:cubicBezTo>
                  <a:cubicBezTo>
                    <a:pt x="27413" y="41996"/>
                    <a:pt x="27216" y="41950"/>
                    <a:pt x="27026" y="41855"/>
                  </a:cubicBezTo>
                  <a:cubicBezTo>
                    <a:pt x="26446" y="41548"/>
                    <a:pt x="26207" y="40866"/>
                    <a:pt x="26514" y="40285"/>
                  </a:cubicBezTo>
                  <a:cubicBezTo>
                    <a:pt x="26726" y="39861"/>
                    <a:pt x="27117" y="39633"/>
                    <a:pt x="27541" y="39633"/>
                  </a:cubicBezTo>
                  <a:close/>
                  <a:moveTo>
                    <a:pt x="18760" y="40827"/>
                  </a:moveTo>
                  <a:cubicBezTo>
                    <a:pt x="18945" y="40827"/>
                    <a:pt x="19134" y="40873"/>
                    <a:pt x="19314" y="40968"/>
                  </a:cubicBezTo>
                  <a:cubicBezTo>
                    <a:pt x="19860" y="41275"/>
                    <a:pt x="20133" y="41992"/>
                    <a:pt x="19826" y="42538"/>
                  </a:cubicBezTo>
                  <a:cubicBezTo>
                    <a:pt x="19614" y="42962"/>
                    <a:pt x="19207" y="43191"/>
                    <a:pt x="18795" y="43191"/>
                  </a:cubicBezTo>
                  <a:cubicBezTo>
                    <a:pt x="18611" y="43191"/>
                    <a:pt x="18425" y="43145"/>
                    <a:pt x="18256" y="43049"/>
                  </a:cubicBezTo>
                  <a:cubicBezTo>
                    <a:pt x="17642" y="42742"/>
                    <a:pt x="17437" y="42060"/>
                    <a:pt x="17744" y="41480"/>
                  </a:cubicBezTo>
                  <a:cubicBezTo>
                    <a:pt x="17956" y="41056"/>
                    <a:pt x="18347" y="40827"/>
                    <a:pt x="18760" y="40827"/>
                  </a:cubicBezTo>
                  <a:close/>
                  <a:moveTo>
                    <a:pt x="13281" y="1"/>
                  </a:moveTo>
                  <a:cubicBezTo>
                    <a:pt x="12193" y="1"/>
                    <a:pt x="11110" y="135"/>
                    <a:pt x="10067" y="396"/>
                  </a:cubicBezTo>
                  <a:cubicBezTo>
                    <a:pt x="10067" y="498"/>
                    <a:pt x="10032" y="532"/>
                    <a:pt x="9964" y="600"/>
                  </a:cubicBezTo>
                  <a:cubicBezTo>
                    <a:pt x="9776" y="1024"/>
                    <a:pt x="9360" y="1253"/>
                    <a:pt x="8940" y="1253"/>
                  </a:cubicBezTo>
                  <a:cubicBezTo>
                    <a:pt x="8752" y="1253"/>
                    <a:pt x="8564" y="1207"/>
                    <a:pt x="8395" y="1112"/>
                  </a:cubicBezTo>
                  <a:cubicBezTo>
                    <a:pt x="8326" y="1078"/>
                    <a:pt x="8258" y="1044"/>
                    <a:pt x="8224" y="1010"/>
                  </a:cubicBezTo>
                  <a:cubicBezTo>
                    <a:pt x="7200" y="1419"/>
                    <a:pt x="6279" y="1931"/>
                    <a:pt x="5358" y="2614"/>
                  </a:cubicBezTo>
                  <a:cubicBezTo>
                    <a:pt x="5801" y="2955"/>
                    <a:pt x="5938" y="3569"/>
                    <a:pt x="5665" y="4081"/>
                  </a:cubicBezTo>
                  <a:cubicBezTo>
                    <a:pt x="5448" y="4490"/>
                    <a:pt x="5045" y="4712"/>
                    <a:pt x="4623" y="4712"/>
                  </a:cubicBezTo>
                  <a:cubicBezTo>
                    <a:pt x="4446" y="4712"/>
                    <a:pt x="4266" y="4673"/>
                    <a:pt x="4095" y="4593"/>
                  </a:cubicBezTo>
                  <a:cubicBezTo>
                    <a:pt x="3890" y="4490"/>
                    <a:pt x="3754" y="4320"/>
                    <a:pt x="3617" y="4149"/>
                  </a:cubicBezTo>
                  <a:cubicBezTo>
                    <a:pt x="1775" y="6060"/>
                    <a:pt x="751" y="8244"/>
                    <a:pt x="307" y="10632"/>
                  </a:cubicBezTo>
                  <a:cubicBezTo>
                    <a:pt x="512" y="10632"/>
                    <a:pt x="717" y="10632"/>
                    <a:pt x="922" y="10769"/>
                  </a:cubicBezTo>
                  <a:cubicBezTo>
                    <a:pt x="1536" y="11076"/>
                    <a:pt x="1741" y="11759"/>
                    <a:pt x="1433" y="12339"/>
                  </a:cubicBezTo>
                  <a:cubicBezTo>
                    <a:pt x="1243" y="12747"/>
                    <a:pt x="813" y="13004"/>
                    <a:pt x="370" y="13004"/>
                  </a:cubicBezTo>
                  <a:cubicBezTo>
                    <a:pt x="257" y="13004"/>
                    <a:pt x="145" y="12987"/>
                    <a:pt x="34" y="12953"/>
                  </a:cubicBezTo>
                  <a:lnTo>
                    <a:pt x="34" y="12953"/>
                  </a:lnTo>
                  <a:cubicBezTo>
                    <a:pt x="0" y="13806"/>
                    <a:pt x="34" y="14693"/>
                    <a:pt x="137" y="15580"/>
                  </a:cubicBezTo>
                  <a:cubicBezTo>
                    <a:pt x="266" y="15516"/>
                    <a:pt x="410" y="15482"/>
                    <a:pt x="562" y="15482"/>
                  </a:cubicBezTo>
                  <a:cubicBezTo>
                    <a:pt x="732" y="15482"/>
                    <a:pt x="912" y="15524"/>
                    <a:pt x="1092" y="15614"/>
                  </a:cubicBezTo>
                  <a:cubicBezTo>
                    <a:pt x="1706" y="15922"/>
                    <a:pt x="1911" y="16638"/>
                    <a:pt x="1604" y="17218"/>
                  </a:cubicBezTo>
                  <a:cubicBezTo>
                    <a:pt x="1421" y="17585"/>
                    <a:pt x="1017" y="17843"/>
                    <a:pt x="616" y="17843"/>
                  </a:cubicBezTo>
                  <a:cubicBezTo>
                    <a:pt x="570" y="17843"/>
                    <a:pt x="524" y="17840"/>
                    <a:pt x="478" y="17832"/>
                  </a:cubicBezTo>
                  <a:lnTo>
                    <a:pt x="478" y="17832"/>
                  </a:lnTo>
                  <a:cubicBezTo>
                    <a:pt x="683" y="19027"/>
                    <a:pt x="990" y="20221"/>
                    <a:pt x="1365" y="21415"/>
                  </a:cubicBezTo>
                  <a:cubicBezTo>
                    <a:pt x="1775" y="21723"/>
                    <a:pt x="1945" y="22268"/>
                    <a:pt x="1775" y="22746"/>
                  </a:cubicBezTo>
                  <a:cubicBezTo>
                    <a:pt x="2525" y="24794"/>
                    <a:pt x="3413" y="26807"/>
                    <a:pt x="4402" y="28718"/>
                  </a:cubicBezTo>
                  <a:cubicBezTo>
                    <a:pt x="4635" y="28461"/>
                    <a:pt x="4980" y="28300"/>
                    <a:pt x="5327" y="28300"/>
                  </a:cubicBezTo>
                  <a:cubicBezTo>
                    <a:pt x="5488" y="28300"/>
                    <a:pt x="5650" y="28335"/>
                    <a:pt x="5801" y="28411"/>
                  </a:cubicBezTo>
                  <a:cubicBezTo>
                    <a:pt x="6381" y="28718"/>
                    <a:pt x="6620" y="29434"/>
                    <a:pt x="6313" y="30014"/>
                  </a:cubicBezTo>
                  <a:cubicBezTo>
                    <a:pt x="6142" y="30390"/>
                    <a:pt x="5767" y="30595"/>
                    <a:pt x="5358" y="30629"/>
                  </a:cubicBezTo>
                  <a:cubicBezTo>
                    <a:pt x="6552" y="32813"/>
                    <a:pt x="7814" y="34826"/>
                    <a:pt x="9009" y="36600"/>
                  </a:cubicBezTo>
                  <a:cubicBezTo>
                    <a:pt x="9222" y="36387"/>
                    <a:pt x="9515" y="36280"/>
                    <a:pt x="9822" y="36280"/>
                  </a:cubicBezTo>
                  <a:cubicBezTo>
                    <a:pt x="10006" y="36280"/>
                    <a:pt x="10195" y="36319"/>
                    <a:pt x="10374" y="36395"/>
                  </a:cubicBezTo>
                  <a:cubicBezTo>
                    <a:pt x="10954" y="36703"/>
                    <a:pt x="11159" y="37419"/>
                    <a:pt x="10886" y="37965"/>
                  </a:cubicBezTo>
                  <a:cubicBezTo>
                    <a:pt x="10749" y="38238"/>
                    <a:pt x="10544" y="38409"/>
                    <a:pt x="10305" y="38545"/>
                  </a:cubicBezTo>
                  <a:cubicBezTo>
                    <a:pt x="12353" y="41377"/>
                    <a:pt x="13854" y="43186"/>
                    <a:pt x="13854" y="43186"/>
                  </a:cubicBezTo>
                  <a:cubicBezTo>
                    <a:pt x="13854" y="43186"/>
                    <a:pt x="15507" y="43292"/>
                    <a:pt x="18116" y="43292"/>
                  </a:cubicBezTo>
                  <a:cubicBezTo>
                    <a:pt x="19420" y="43292"/>
                    <a:pt x="20963" y="43266"/>
                    <a:pt x="22658" y="43186"/>
                  </a:cubicBezTo>
                  <a:cubicBezTo>
                    <a:pt x="22802" y="43096"/>
                    <a:pt x="22965" y="43053"/>
                    <a:pt x="23137" y="43053"/>
                  </a:cubicBezTo>
                  <a:cubicBezTo>
                    <a:pt x="23291" y="43053"/>
                    <a:pt x="23452" y="43087"/>
                    <a:pt x="23613" y="43152"/>
                  </a:cubicBezTo>
                  <a:cubicBezTo>
                    <a:pt x="25934" y="43015"/>
                    <a:pt x="28493" y="42742"/>
                    <a:pt x="31052" y="42333"/>
                  </a:cubicBezTo>
                  <a:cubicBezTo>
                    <a:pt x="31281" y="42035"/>
                    <a:pt x="31618" y="41860"/>
                    <a:pt x="31970" y="41860"/>
                  </a:cubicBezTo>
                  <a:cubicBezTo>
                    <a:pt x="32142" y="41860"/>
                    <a:pt x="32317" y="41902"/>
                    <a:pt x="32485" y="41992"/>
                  </a:cubicBezTo>
                  <a:cubicBezTo>
                    <a:pt x="32554" y="41992"/>
                    <a:pt x="32554" y="42026"/>
                    <a:pt x="32588" y="42026"/>
                  </a:cubicBezTo>
                  <a:cubicBezTo>
                    <a:pt x="33577" y="41855"/>
                    <a:pt x="34601" y="41616"/>
                    <a:pt x="35556" y="41343"/>
                  </a:cubicBezTo>
                  <a:cubicBezTo>
                    <a:pt x="35147" y="41002"/>
                    <a:pt x="34976" y="40422"/>
                    <a:pt x="35215" y="39910"/>
                  </a:cubicBezTo>
                  <a:cubicBezTo>
                    <a:pt x="35427" y="39486"/>
                    <a:pt x="35818" y="39257"/>
                    <a:pt x="36242" y="39257"/>
                  </a:cubicBezTo>
                  <a:cubicBezTo>
                    <a:pt x="36432" y="39257"/>
                    <a:pt x="36629" y="39303"/>
                    <a:pt x="36819" y="39398"/>
                  </a:cubicBezTo>
                  <a:cubicBezTo>
                    <a:pt x="37365" y="39671"/>
                    <a:pt x="37570" y="40320"/>
                    <a:pt x="37365" y="40866"/>
                  </a:cubicBezTo>
                  <a:cubicBezTo>
                    <a:pt x="42921" y="39201"/>
                    <a:pt x="47938" y="36423"/>
                    <a:pt x="50242" y="31796"/>
                  </a:cubicBezTo>
                  <a:lnTo>
                    <a:pt x="50242" y="31796"/>
                  </a:lnTo>
                  <a:cubicBezTo>
                    <a:pt x="50035" y="32038"/>
                    <a:pt x="49735" y="32170"/>
                    <a:pt x="49413" y="32170"/>
                  </a:cubicBezTo>
                  <a:cubicBezTo>
                    <a:pt x="49222" y="32170"/>
                    <a:pt x="49023" y="32124"/>
                    <a:pt x="48830" y="32028"/>
                  </a:cubicBezTo>
                  <a:cubicBezTo>
                    <a:pt x="48250" y="31755"/>
                    <a:pt x="48011" y="31072"/>
                    <a:pt x="48318" y="30458"/>
                  </a:cubicBezTo>
                  <a:cubicBezTo>
                    <a:pt x="48534" y="30051"/>
                    <a:pt x="48935" y="29812"/>
                    <a:pt x="49355" y="29812"/>
                  </a:cubicBezTo>
                  <a:cubicBezTo>
                    <a:pt x="49533" y="29812"/>
                    <a:pt x="49715" y="29855"/>
                    <a:pt x="49888" y="29946"/>
                  </a:cubicBezTo>
                  <a:cubicBezTo>
                    <a:pt x="50379" y="30177"/>
                    <a:pt x="50601" y="30726"/>
                    <a:pt x="50492" y="31261"/>
                  </a:cubicBezTo>
                  <a:lnTo>
                    <a:pt x="50492" y="31261"/>
                  </a:lnTo>
                  <a:cubicBezTo>
                    <a:pt x="51110" y="29855"/>
                    <a:pt x="51485" y="28285"/>
                    <a:pt x="51560" y="26534"/>
                  </a:cubicBezTo>
                  <a:cubicBezTo>
                    <a:pt x="51833" y="21893"/>
                    <a:pt x="49513" y="17286"/>
                    <a:pt x="45520" y="14830"/>
                  </a:cubicBezTo>
                  <a:cubicBezTo>
                    <a:pt x="43395" y="13502"/>
                    <a:pt x="41288" y="12977"/>
                    <a:pt x="39270" y="12977"/>
                  </a:cubicBezTo>
                  <a:cubicBezTo>
                    <a:pt x="38436" y="12977"/>
                    <a:pt x="37617" y="13066"/>
                    <a:pt x="36819" y="13226"/>
                  </a:cubicBezTo>
                  <a:cubicBezTo>
                    <a:pt x="36921" y="13533"/>
                    <a:pt x="36921" y="13874"/>
                    <a:pt x="36751" y="14215"/>
                  </a:cubicBezTo>
                  <a:cubicBezTo>
                    <a:pt x="36562" y="14639"/>
                    <a:pt x="36146" y="14868"/>
                    <a:pt x="35727" y="14868"/>
                  </a:cubicBezTo>
                  <a:cubicBezTo>
                    <a:pt x="35539" y="14868"/>
                    <a:pt x="35350" y="14822"/>
                    <a:pt x="35181" y="14727"/>
                  </a:cubicBezTo>
                  <a:cubicBezTo>
                    <a:pt x="34840" y="14557"/>
                    <a:pt x="34635" y="14250"/>
                    <a:pt x="34533" y="13874"/>
                  </a:cubicBezTo>
                  <a:cubicBezTo>
                    <a:pt x="31462" y="15034"/>
                    <a:pt x="28868" y="17082"/>
                    <a:pt x="27265" y="18583"/>
                  </a:cubicBezTo>
                  <a:cubicBezTo>
                    <a:pt x="27333" y="18583"/>
                    <a:pt x="27469" y="18617"/>
                    <a:pt x="27538" y="18651"/>
                  </a:cubicBezTo>
                  <a:cubicBezTo>
                    <a:pt x="28152" y="18959"/>
                    <a:pt x="28357" y="19675"/>
                    <a:pt x="28049" y="20221"/>
                  </a:cubicBezTo>
                  <a:cubicBezTo>
                    <a:pt x="27858" y="20628"/>
                    <a:pt x="27431" y="20867"/>
                    <a:pt x="27004" y="20867"/>
                  </a:cubicBezTo>
                  <a:cubicBezTo>
                    <a:pt x="26823" y="20867"/>
                    <a:pt x="26642" y="20824"/>
                    <a:pt x="26480" y="20733"/>
                  </a:cubicBezTo>
                  <a:cubicBezTo>
                    <a:pt x="26139" y="20562"/>
                    <a:pt x="25934" y="20289"/>
                    <a:pt x="25831" y="19880"/>
                  </a:cubicBezTo>
                  <a:cubicBezTo>
                    <a:pt x="25558" y="20187"/>
                    <a:pt x="25388" y="20392"/>
                    <a:pt x="25388" y="20392"/>
                  </a:cubicBezTo>
                  <a:cubicBezTo>
                    <a:pt x="25388" y="20392"/>
                    <a:pt x="25900" y="18413"/>
                    <a:pt x="25968" y="15614"/>
                  </a:cubicBezTo>
                  <a:cubicBezTo>
                    <a:pt x="25661" y="15273"/>
                    <a:pt x="25593" y="14761"/>
                    <a:pt x="25797" y="14318"/>
                  </a:cubicBezTo>
                  <a:cubicBezTo>
                    <a:pt x="25831" y="14215"/>
                    <a:pt x="25934" y="14147"/>
                    <a:pt x="25968" y="14045"/>
                  </a:cubicBezTo>
                  <a:cubicBezTo>
                    <a:pt x="25831" y="9404"/>
                    <a:pt x="24296" y="3433"/>
                    <a:pt x="18051" y="907"/>
                  </a:cubicBezTo>
                  <a:cubicBezTo>
                    <a:pt x="16522" y="296"/>
                    <a:pt x="14896" y="1"/>
                    <a:pt x="1328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2" name="Google Shape;232;p8"/>
          <p:cNvSpPr/>
          <p:nvPr/>
        </p:nvSpPr>
        <p:spPr>
          <a:xfrm rot="-3765329">
            <a:off x="6214843" y="4696749"/>
            <a:ext cx="1013777" cy="711105"/>
          </a:xfrm>
          <a:custGeom>
            <a:avLst/>
            <a:gdLst/>
            <a:ahLst/>
            <a:cxnLst/>
            <a:rect l="l" t="t" r="r" b="b"/>
            <a:pathLst>
              <a:path w="61797" h="43347" extrusionOk="0">
                <a:moveTo>
                  <a:pt x="23324" y="1"/>
                </a:moveTo>
                <a:cubicBezTo>
                  <a:pt x="20321" y="1"/>
                  <a:pt x="17333" y="1037"/>
                  <a:pt x="14980" y="2968"/>
                </a:cubicBezTo>
                <a:cubicBezTo>
                  <a:pt x="0" y="14979"/>
                  <a:pt x="23886" y="43233"/>
                  <a:pt x="23886" y="43233"/>
                </a:cubicBezTo>
                <a:cubicBezTo>
                  <a:pt x="23886" y="43233"/>
                  <a:pt x="25517" y="43346"/>
                  <a:pt x="28101" y="43346"/>
                </a:cubicBezTo>
                <a:cubicBezTo>
                  <a:pt x="37799" y="43346"/>
                  <a:pt x="60918" y="41750"/>
                  <a:pt x="61592" y="26581"/>
                </a:cubicBezTo>
                <a:cubicBezTo>
                  <a:pt x="61797" y="21906"/>
                  <a:pt x="59476" y="17299"/>
                  <a:pt x="55484" y="14808"/>
                </a:cubicBezTo>
                <a:cubicBezTo>
                  <a:pt x="53361" y="13486"/>
                  <a:pt x="51246" y="12963"/>
                  <a:pt x="49230" y="12963"/>
                </a:cubicBezTo>
                <a:cubicBezTo>
                  <a:pt x="41625" y="12963"/>
                  <a:pt x="35420" y="20405"/>
                  <a:pt x="35420" y="20405"/>
                </a:cubicBezTo>
                <a:cubicBezTo>
                  <a:pt x="35420" y="20405"/>
                  <a:pt x="39173" y="5356"/>
                  <a:pt x="28083" y="920"/>
                </a:cubicBezTo>
                <a:cubicBezTo>
                  <a:pt x="26556" y="300"/>
                  <a:pt x="24938" y="1"/>
                  <a:pt x="2332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3" name="Google Shape;233;p8"/>
          <p:cNvGrpSpPr/>
          <p:nvPr/>
        </p:nvGrpSpPr>
        <p:grpSpPr>
          <a:xfrm rot="-1395405">
            <a:off x="8609947" y="2629984"/>
            <a:ext cx="1299006" cy="911303"/>
            <a:chOff x="2683075" y="2759700"/>
            <a:chExt cx="1544925" cy="1083825"/>
          </a:xfrm>
        </p:grpSpPr>
        <p:sp>
          <p:nvSpPr>
            <p:cNvPr id="234" name="Google Shape;234;p8"/>
            <p:cNvSpPr/>
            <p:nvPr/>
          </p:nvSpPr>
          <p:spPr>
            <a:xfrm>
              <a:off x="2683075" y="2759850"/>
              <a:ext cx="1544925" cy="1083675"/>
            </a:xfrm>
            <a:custGeom>
              <a:avLst/>
              <a:gdLst/>
              <a:ahLst/>
              <a:cxnLst/>
              <a:rect l="l" t="t" r="r" b="b"/>
              <a:pathLst>
                <a:path w="61797" h="43347" extrusionOk="0">
                  <a:moveTo>
                    <a:pt x="23324" y="1"/>
                  </a:moveTo>
                  <a:cubicBezTo>
                    <a:pt x="20321" y="1"/>
                    <a:pt x="17333" y="1037"/>
                    <a:pt x="14980" y="2968"/>
                  </a:cubicBezTo>
                  <a:cubicBezTo>
                    <a:pt x="0" y="14979"/>
                    <a:pt x="23886" y="43233"/>
                    <a:pt x="23886" y="43233"/>
                  </a:cubicBezTo>
                  <a:cubicBezTo>
                    <a:pt x="23886" y="43233"/>
                    <a:pt x="25517" y="43346"/>
                    <a:pt x="28101" y="43346"/>
                  </a:cubicBezTo>
                  <a:cubicBezTo>
                    <a:pt x="37799" y="43346"/>
                    <a:pt x="60918" y="41750"/>
                    <a:pt x="61592" y="26581"/>
                  </a:cubicBezTo>
                  <a:cubicBezTo>
                    <a:pt x="61797" y="21906"/>
                    <a:pt x="59476" y="17299"/>
                    <a:pt x="55484" y="14808"/>
                  </a:cubicBezTo>
                  <a:cubicBezTo>
                    <a:pt x="53361" y="13486"/>
                    <a:pt x="51246" y="12963"/>
                    <a:pt x="49230" y="12963"/>
                  </a:cubicBezTo>
                  <a:cubicBezTo>
                    <a:pt x="41625" y="12963"/>
                    <a:pt x="35420" y="20405"/>
                    <a:pt x="35420" y="20405"/>
                  </a:cubicBezTo>
                  <a:cubicBezTo>
                    <a:pt x="35420" y="20405"/>
                    <a:pt x="39173" y="5356"/>
                    <a:pt x="28083" y="920"/>
                  </a:cubicBezTo>
                  <a:cubicBezTo>
                    <a:pt x="26556" y="300"/>
                    <a:pt x="24938" y="1"/>
                    <a:pt x="23324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2932150" y="2759700"/>
              <a:ext cx="1295850" cy="1082300"/>
            </a:xfrm>
            <a:custGeom>
              <a:avLst/>
              <a:gdLst/>
              <a:ahLst/>
              <a:cxnLst/>
              <a:rect l="l" t="t" r="r" b="b"/>
              <a:pathLst>
                <a:path w="51834" h="43292" extrusionOk="0">
                  <a:moveTo>
                    <a:pt x="13424" y="1201"/>
                  </a:moveTo>
                  <a:cubicBezTo>
                    <a:pt x="13603" y="1201"/>
                    <a:pt x="13784" y="1244"/>
                    <a:pt x="13957" y="1336"/>
                  </a:cubicBezTo>
                  <a:cubicBezTo>
                    <a:pt x="14571" y="1643"/>
                    <a:pt x="14776" y="2359"/>
                    <a:pt x="14469" y="2905"/>
                  </a:cubicBezTo>
                  <a:cubicBezTo>
                    <a:pt x="14281" y="3329"/>
                    <a:pt x="13897" y="3558"/>
                    <a:pt x="13475" y="3558"/>
                  </a:cubicBezTo>
                  <a:cubicBezTo>
                    <a:pt x="13286" y="3558"/>
                    <a:pt x="13090" y="3512"/>
                    <a:pt x="12899" y="3417"/>
                  </a:cubicBezTo>
                  <a:cubicBezTo>
                    <a:pt x="12319" y="3144"/>
                    <a:pt x="12081" y="2394"/>
                    <a:pt x="12388" y="1848"/>
                  </a:cubicBezTo>
                  <a:cubicBezTo>
                    <a:pt x="12603" y="1440"/>
                    <a:pt x="13004" y="1201"/>
                    <a:pt x="13424" y="1201"/>
                  </a:cubicBezTo>
                  <a:close/>
                  <a:moveTo>
                    <a:pt x="17875" y="3419"/>
                  </a:moveTo>
                  <a:cubicBezTo>
                    <a:pt x="18053" y="3419"/>
                    <a:pt x="18231" y="3462"/>
                    <a:pt x="18393" y="3554"/>
                  </a:cubicBezTo>
                  <a:cubicBezTo>
                    <a:pt x="19007" y="3861"/>
                    <a:pt x="19212" y="4577"/>
                    <a:pt x="18905" y="5123"/>
                  </a:cubicBezTo>
                  <a:cubicBezTo>
                    <a:pt x="18717" y="5547"/>
                    <a:pt x="18333" y="5776"/>
                    <a:pt x="17911" y="5776"/>
                  </a:cubicBezTo>
                  <a:cubicBezTo>
                    <a:pt x="17722" y="5776"/>
                    <a:pt x="17526" y="5730"/>
                    <a:pt x="17335" y="5635"/>
                  </a:cubicBezTo>
                  <a:cubicBezTo>
                    <a:pt x="16789" y="5396"/>
                    <a:pt x="16516" y="4680"/>
                    <a:pt x="16824" y="4066"/>
                  </a:cubicBezTo>
                  <a:cubicBezTo>
                    <a:pt x="17039" y="3658"/>
                    <a:pt x="17457" y="3419"/>
                    <a:pt x="17875" y="3419"/>
                  </a:cubicBezTo>
                  <a:close/>
                  <a:moveTo>
                    <a:pt x="9104" y="4663"/>
                  </a:moveTo>
                  <a:cubicBezTo>
                    <a:pt x="9284" y="4663"/>
                    <a:pt x="9463" y="4702"/>
                    <a:pt x="9624" y="4782"/>
                  </a:cubicBezTo>
                  <a:cubicBezTo>
                    <a:pt x="10170" y="5089"/>
                    <a:pt x="10443" y="5806"/>
                    <a:pt x="10135" y="6386"/>
                  </a:cubicBezTo>
                  <a:cubicBezTo>
                    <a:pt x="9919" y="6795"/>
                    <a:pt x="9516" y="7017"/>
                    <a:pt x="9094" y="7017"/>
                  </a:cubicBezTo>
                  <a:cubicBezTo>
                    <a:pt x="8917" y="7017"/>
                    <a:pt x="8737" y="6978"/>
                    <a:pt x="8566" y="6898"/>
                  </a:cubicBezTo>
                  <a:cubicBezTo>
                    <a:pt x="7986" y="6591"/>
                    <a:pt x="7747" y="5874"/>
                    <a:pt x="8054" y="5294"/>
                  </a:cubicBezTo>
                  <a:cubicBezTo>
                    <a:pt x="8246" y="4885"/>
                    <a:pt x="8676" y="4663"/>
                    <a:pt x="9104" y="4663"/>
                  </a:cubicBezTo>
                  <a:close/>
                  <a:moveTo>
                    <a:pt x="22362" y="5686"/>
                  </a:moveTo>
                  <a:cubicBezTo>
                    <a:pt x="22543" y="5686"/>
                    <a:pt x="22726" y="5725"/>
                    <a:pt x="22897" y="5806"/>
                  </a:cubicBezTo>
                  <a:cubicBezTo>
                    <a:pt x="23478" y="6113"/>
                    <a:pt x="23682" y="6830"/>
                    <a:pt x="23409" y="7410"/>
                  </a:cubicBezTo>
                  <a:cubicBezTo>
                    <a:pt x="23193" y="7819"/>
                    <a:pt x="22790" y="8041"/>
                    <a:pt x="22356" y="8041"/>
                  </a:cubicBezTo>
                  <a:cubicBezTo>
                    <a:pt x="22174" y="8041"/>
                    <a:pt x="21987" y="8002"/>
                    <a:pt x="21806" y="7921"/>
                  </a:cubicBezTo>
                  <a:cubicBezTo>
                    <a:pt x="21225" y="7648"/>
                    <a:pt x="20987" y="6932"/>
                    <a:pt x="21294" y="6318"/>
                  </a:cubicBezTo>
                  <a:cubicBezTo>
                    <a:pt x="21510" y="5909"/>
                    <a:pt x="21930" y="5686"/>
                    <a:pt x="22362" y="5686"/>
                  </a:cubicBezTo>
                  <a:close/>
                  <a:moveTo>
                    <a:pt x="13540" y="6881"/>
                  </a:moveTo>
                  <a:cubicBezTo>
                    <a:pt x="13720" y="6881"/>
                    <a:pt x="13899" y="6920"/>
                    <a:pt x="14060" y="7000"/>
                  </a:cubicBezTo>
                  <a:cubicBezTo>
                    <a:pt x="14606" y="7307"/>
                    <a:pt x="14879" y="8024"/>
                    <a:pt x="14571" y="8604"/>
                  </a:cubicBezTo>
                  <a:cubicBezTo>
                    <a:pt x="14355" y="9013"/>
                    <a:pt x="13952" y="9235"/>
                    <a:pt x="13530" y="9235"/>
                  </a:cubicBezTo>
                  <a:cubicBezTo>
                    <a:pt x="13353" y="9235"/>
                    <a:pt x="13173" y="9196"/>
                    <a:pt x="13002" y="9116"/>
                  </a:cubicBezTo>
                  <a:cubicBezTo>
                    <a:pt x="12422" y="8843"/>
                    <a:pt x="12217" y="8126"/>
                    <a:pt x="12490" y="7512"/>
                  </a:cubicBezTo>
                  <a:cubicBezTo>
                    <a:pt x="12682" y="7103"/>
                    <a:pt x="13112" y="6881"/>
                    <a:pt x="13540" y="6881"/>
                  </a:cubicBezTo>
                  <a:close/>
                  <a:moveTo>
                    <a:pt x="4789" y="7222"/>
                  </a:moveTo>
                  <a:cubicBezTo>
                    <a:pt x="4970" y="7222"/>
                    <a:pt x="5153" y="7261"/>
                    <a:pt x="5324" y="7341"/>
                  </a:cubicBezTo>
                  <a:cubicBezTo>
                    <a:pt x="5904" y="7648"/>
                    <a:pt x="6109" y="8365"/>
                    <a:pt x="5836" y="8945"/>
                  </a:cubicBezTo>
                  <a:cubicBezTo>
                    <a:pt x="5616" y="9337"/>
                    <a:pt x="5202" y="9570"/>
                    <a:pt x="4759" y="9570"/>
                  </a:cubicBezTo>
                  <a:cubicBezTo>
                    <a:pt x="4585" y="9570"/>
                    <a:pt x="4406" y="9534"/>
                    <a:pt x="4232" y="9457"/>
                  </a:cubicBezTo>
                  <a:cubicBezTo>
                    <a:pt x="3652" y="9184"/>
                    <a:pt x="3447" y="8467"/>
                    <a:pt x="3720" y="7853"/>
                  </a:cubicBezTo>
                  <a:cubicBezTo>
                    <a:pt x="3937" y="7444"/>
                    <a:pt x="4357" y="7222"/>
                    <a:pt x="4789" y="7222"/>
                  </a:cubicBezTo>
                  <a:close/>
                  <a:moveTo>
                    <a:pt x="17954" y="9144"/>
                  </a:moveTo>
                  <a:cubicBezTo>
                    <a:pt x="18142" y="9144"/>
                    <a:pt x="18337" y="9190"/>
                    <a:pt x="18530" y="9286"/>
                  </a:cubicBezTo>
                  <a:cubicBezTo>
                    <a:pt x="19144" y="9559"/>
                    <a:pt x="19349" y="10276"/>
                    <a:pt x="19042" y="10856"/>
                  </a:cubicBezTo>
                  <a:cubicBezTo>
                    <a:pt x="18821" y="11248"/>
                    <a:pt x="18408" y="11481"/>
                    <a:pt x="17978" y="11481"/>
                  </a:cubicBezTo>
                  <a:cubicBezTo>
                    <a:pt x="17808" y="11481"/>
                    <a:pt x="17636" y="11445"/>
                    <a:pt x="17472" y="11368"/>
                  </a:cubicBezTo>
                  <a:cubicBezTo>
                    <a:pt x="16926" y="11095"/>
                    <a:pt x="16653" y="10378"/>
                    <a:pt x="16960" y="9764"/>
                  </a:cubicBezTo>
                  <a:cubicBezTo>
                    <a:pt x="17171" y="9366"/>
                    <a:pt x="17543" y="9144"/>
                    <a:pt x="17954" y="9144"/>
                  </a:cubicBezTo>
                  <a:close/>
                  <a:moveTo>
                    <a:pt x="9198" y="9487"/>
                  </a:moveTo>
                  <a:cubicBezTo>
                    <a:pt x="9388" y="9487"/>
                    <a:pt x="9581" y="9533"/>
                    <a:pt x="9760" y="9628"/>
                  </a:cubicBezTo>
                  <a:cubicBezTo>
                    <a:pt x="10306" y="9901"/>
                    <a:pt x="10545" y="10617"/>
                    <a:pt x="10272" y="11197"/>
                  </a:cubicBezTo>
                  <a:cubicBezTo>
                    <a:pt x="10055" y="11606"/>
                    <a:pt x="9652" y="11829"/>
                    <a:pt x="9218" y="11829"/>
                  </a:cubicBezTo>
                  <a:cubicBezTo>
                    <a:pt x="9037" y="11829"/>
                    <a:pt x="8849" y="11790"/>
                    <a:pt x="8668" y="11709"/>
                  </a:cubicBezTo>
                  <a:cubicBezTo>
                    <a:pt x="8122" y="11436"/>
                    <a:pt x="7883" y="10720"/>
                    <a:pt x="8156" y="10139"/>
                  </a:cubicBezTo>
                  <a:cubicBezTo>
                    <a:pt x="8368" y="9715"/>
                    <a:pt x="8776" y="9487"/>
                    <a:pt x="9198" y="9487"/>
                  </a:cubicBezTo>
                  <a:close/>
                  <a:moveTo>
                    <a:pt x="22412" y="11397"/>
                  </a:moveTo>
                  <a:cubicBezTo>
                    <a:pt x="22597" y="11397"/>
                    <a:pt x="22786" y="11443"/>
                    <a:pt x="22966" y="11539"/>
                  </a:cubicBezTo>
                  <a:cubicBezTo>
                    <a:pt x="23580" y="11846"/>
                    <a:pt x="23785" y="12562"/>
                    <a:pt x="23478" y="13108"/>
                  </a:cubicBezTo>
                  <a:cubicBezTo>
                    <a:pt x="23262" y="13515"/>
                    <a:pt x="22861" y="13755"/>
                    <a:pt x="22441" y="13755"/>
                  </a:cubicBezTo>
                  <a:cubicBezTo>
                    <a:pt x="22263" y="13755"/>
                    <a:pt x="22081" y="13712"/>
                    <a:pt x="21908" y="13620"/>
                  </a:cubicBezTo>
                  <a:cubicBezTo>
                    <a:pt x="21362" y="13381"/>
                    <a:pt x="21089" y="12630"/>
                    <a:pt x="21396" y="12050"/>
                  </a:cubicBezTo>
                  <a:cubicBezTo>
                    <a:pt x="21608" y="11626"/>
                    <a:pt x="21999" y="11397"/>
                    <a:pt x="22412" y="11397"/>
                  </a:cubicBezTo>
                  <a:close/>
                  <a:moveTo>
                    <a:pt x="13685" y="11739"/>
                  </a:moveTo>
                  <a:cubicBezTo>
                    <a:pt x="13873" y="11739"/>
                    <a:pt x="14061" y="11785"/>
                    <a:pt x="14230" y="11880"/>
                  </a:cubicBezTo>
                  <a:cubicBezTo>
                    <a:pt x="14810" y="12187"/>
                    <a:pt x="15049" y="12903"/>
                    <a:pt x="14742" y="13449"/>
                  </a:cubicBezTo>
                  <a:cubicBezTo>
                    <a:pt x="14523" y="13839"/>
                    <a:pt x="14113" y="14090"/>
                    <a:pt x="13685" y="14090"/>
                  </a:cubicBezTo>
                  <a:cubicBezTo>
                    <a:pt x="13513" y="14090"/>
                    <a:pt x="13339" y="14049"/>
                    <a:pt x="13172" y="13961"/>
                  </a:cubicBezTo>
                  <a:cubicBezTo>
                    <a:pt x="12558" y="13654"/>
                    <a:pt x="12353" y="12972"/>
                    <a:pt x="12661" y="12392"/>
                  </a:cubicBezTo>
                  <a:cubicBezTo>
                    <a:pt x="12849" y="11968"/>
                    <a:pt x="13265" y="11739"/>
                    <a:pt x="13685" y="11739"/>
                  </a:cubicBezTo>
                  <a:close/>
                  <a:moveTo>
                    <a:pt x="4823" y="12933"/>
                  </a:moveTo>
                  <a:cubicBezTo>
                    <a:pt x="5009" y="12933"/>
                    <a:pt x="5202" y="12979"/>
                    <a:pt x="5392" y="13074"/>
                  </a:cubicBezTo>
                  <a:cubicBezTo>
                    <a:pt x="6007" y="13381"/>
                    <a:pt x="6211" y="14098"/>
                    <a:pt x="5904" y="14644"/>
                  </a:cubicBezTo>
                  <a:cubicBezTo>
                    <a:pt x="5692" y="15068"/>
                    <a:pt x="5301" y="15297"/>
                    <a:pt x="4889" y="15297"/>
                  </a:cubicBezTo>
                  <a:cubicBezTo>
                    <a:pt x="4704" y="15297"/>
                    <a:pt x="4514" y="15251"/>
                    <a:pt x="4335" y="15156"/>
                  </a:cubicBezTo>
                  <a:cubicBezTo>
                    <a:pt x="3789" y="14883"/>
                    <a:pt x="3550" y="14166"/>
                    <a:pt x="3823" y="13586"/>
                  </a:cubicBezTo>
                  <a:cubicBezTo>
                    <a:pt x="4035" y="13162"/>
                    <a:pt x="4409" y="12933"/>
                    <a:pt x="4823" y="12933"/>
                  </a:cubicBezTo>
                  <a:close/>
                  <a:moveTo>
                    <a:pt x="18112" y="13997"/>
                  </a:moveTo>
                  <a:cubicBezTo>
                    <a:pt x="18294" y="13997"/>
                    <a:pt x="18483" y="14040"/>
                    <a:pt x="18666" y="14132"/>
                  </a:cubicBezTo>
                  <a:cubicBezTo>
                    <a:pt x="19246" y="14439"/>
                    <a:pt x="19485" y="15156"/>
                    <a:pt x="19178" y="15702"/>
                  </a:cubicBezTo>
                  <a:cubicBezTo>
                    <a:pt x="18962" y="16109"/>
                    <a:pt x="18562" y="16348"/>
                    <a:pt x="18141" y="16348"/>
                  </a:cubicBezTo>
                  <a:cubicBezTo>
                    <a:pt x="17963" y="16348"/>
                    <a:pt x="17781" y="16305"/>
                    <a:pt x="17608" y="16213"/>
                  </a:cubicBezTo>
                  <a:cubicBezTo>
                    <a:pt x="17028" y="15940"/>
                    <a:pt x="16789" y="15258"/>
                    <a:pt x="17097" y="14644"/>
                  </a:cubicBezTo>
                  <a:cubicBezTo>
                    <a:pt x="17288" y="14236"/>
                    <a:pt x="17682" y="13997"/>
                    <a:pt x="18112" y="13997"/>
                  </a:cubicBezTo>
                  <a:close/>
                  <a:moveTo>
                    <a:pt x="40126" y="14729"/>
                  </a:moveTo>
                  <a:cubicBezTo>
                    <a:pt x="40307" y="14729"/>
                    <a:pt x="40494" y="14768"/>
                    <a:pt x="40676" y="14848"/>
                  </a:cubicBezTo>
                  <a:cubicBezTo>
                    <a:pt x="41256" y="15156"/>
                    <a:pt x="41495" y="15872"/>
                    <a:pt x="41187" y="16452"/>
                  </a:cubicBezTo>
                  <a:cubicBezTo>
                    <a:pt x="40967" y="16844"/>
                    <a:pt x="40536" y="17078"/>
                    <a:pt x="40108" y="17078"/>
                  </a:cubicBezTo>
                  <a:cubicBezTo>
                    <a:pt x="39940" y="17078"/>
                    <a:pt x="39772" y="17041"/>
                    <a:pt x="39618" y="16964"/>
                  </a:cubicBezTo>
                  <a:cubicBezTo>
                    <a:pt x="39038" y="16657"/>
                    <a:pt x="38833" y="15975"/>
                    <a:pt x="39106" y="15360"/>
                  </a:cubicBezTo>
                  <a:cubicBezTo>
                    <a:pt x="39298" y="14951"/>
                    <a:pt x="39694" y="14729"/>
                    <a:pt x="40126" y="14729"/>
                  </a:cubicBezTo>
                  <a:close/>
                  <a:moveTo>
                    <a:pt x="9329" y="15192"/>
                  </a:moveTo>
                  <a:cubicBezTo>
                    <a:pt x="9508" y="15192"/>
                    <a:pt x="9690" y="15235"/>
                    <a:pt x="9863" y="15326"/>
                  </a:cubicBezTo>
                  <a:cubicBezTo>
                    <a:pt x="10477" y="15633"/>
                    <a:pt x="10681" y="16316"/>
                    <a:pt x="10374" y="16896"/>
                  </a:cubicBezTo>
                  <a:cubicBezTo>
                    <a:pt x="10186" y="17320"/>
                    <a:pt x="9802" y="17549"/>
                    <a:pt x="9381" y="17549"/>
                  </a:cubicBezTo>
                  <a:cubicBezTo>
                    <a:pt x="9192" y="17549"/>
                    <a:pt x="8995" y="17503"/>
                    <a:pt x="8805" y="17408"/>
                  </a:cubicBezTo>
                  <a:cubicBezTo>
                    <a:pt x="8225" y="17135"/>
                    <a:pt x="7986" y="16452"/>
                    <a:pt x="8293" y="15838"/>
                  </a:cubicBezTo>
                  <a:cubicBezTo>
                    <a:pt x="8508" y="15431"/>
                    <a:pt x="8909" y="15192"/>
                    <a:pt x="9329" y="15192"/>
                  </a:cubicBezTo>
                  <a:close/>
                  <a:moveTo>
                    <a:pt x="31344" y="15923"/>
                  </a:moveTo>
                  <a:cubicBezTo>
                    <a:pt x="31521" y="15923"/>
                    <a:pt x="31701" y="15962"/>
                    <a:pt x="31872" y="16043"/>
                  </a:cubicBezTo>
                  <a:cubicBezTo>
                    <a:pt x="32486" y="16350"/>
                    <a:pt x="32691" y="17066"/>
                    <a:pt x="32384" y="17647"/>
                  </a:cubicBezTo>
                  <a:cubicBezTo>
                    <a:pt x="32188" y="18038"/>
                    <a:pt x="31746" y="18272"/>
                    <a:pt x="31311" y="18272"/>
                  </a:cubicBezTo>
                  <a:cubicBezTo>
                    <a:pt x="31139" y="18272"/>
                    <a:pt x="30968" y="18236"/>
                    <a:pt x="30814" y="18158"/>
                  </a:cubicBezTo>
                  <a:cubicBezTo>
                    <a:pt x="30268" y="17851"/>
                    <a:pt x="29995" y="17169"/>
                    <a:pt x="30302" y="16555"/>
                  </a:cubicBezTo>
                  <a:cubicBezTo>
                    <a:pt x="30519" y="16146"/>
                    <a:pt x="30922" y="15923"/>
                    <a:pt x="31344" y="15923"/>
                  </a:cubicBezTo>
                  <a:close/>
                  <a:moveTo>
                    <a:pt x="22608" y="16265"/>
                  </a:moveTo>
                  <a:cubicBezTo>
                    <a:pt x="22785" y="16265"/>
                    <a:pt x="22965" y="16303"/>
                    <a:pt x="23136" y="16384"/>
                  </a:cubicBezTo>
                  <a:cubicBezTo>
                    <a:pt x="23751" y="16691"/>
                    <a:pt x="23955" y="17408"/>
                    <a:pt x="23648" y="17988"/>
                  </a:cubicBezTo>
                  <a:cubicBezTo>
                    <a:pt x="23432" y="18397"/>
                    <a:pt x="23012" y="18619"/>
                    <a:pt x="22591" y="18619"/>
                  </a:cubicBezTo>
                  <a:cubicBezTo>
                    <a:pt x="22416" y="18619"/>
                    <a:pt x="22240" y="18580"/>
                    <a:pt x="22079" y="18500"/>
                  </a:cubicBezTo>
                  <a:cubicBezTo>
                    <a:pt x="21464" y="18193"/>
                    <a:pt x="21260" y="17510"/>
                    <a:pt x="21567" y="16896"/>
                  </a:cubicBezTo>
                  <a:cubicBezTo>
                    <a:pt x="21783" y="16487"/>
                    <a:pt x="22186" y="16265"/>
                    <a:pt x="22608" y="16265"/>
                  </a:cubicBezTo>
                  <a:close/>
                  <a:moveTo>
                    <a:pt x="44585" y="16994"/>
                  </a:moveTo>
                  <a:cubicBezTo>
                    <a:pt x="44773" y="16994"/>
                    <a:pt x="44966" y="17040"/>
                    <a:pt x="45146" y="17135"/>
                  </a:cubicBezTo>
                  <a:cubicBezTo>
                    <a:pt x="45760" y="17408"/>
                    <a:pt x="45965" y="18158"/>
                    <a:pt x="45658" y="18704"/>
                  </a:cubicBezTo>
                  <a:cubicBezTo>
                    <a:pt x="45442" y="19112"/>
                    <a:pt x="45024" y="19351"/>
                    <a:pt x="44606" y="19351"/>
                  </a:cubicBezTo>
                  <a:cubicBezTo>
                    <a:pt x="44428" y="19351"/>
                    <a:pt x="44250" y="19308"/>
                    <a:pt x="44088" y="19216"/>
                  </a:cubicBezTo>
                  <a:cubicBezTo>
                    <a:pt x="43542" y="18909"/>
                    <a:pt x="43269" y="18227"/>
                    <a:pt x="43576" y="17647"/>
                  </a:cubicBezTo>
                  <a:cubicBezTo>
                    <a:pt x="43764" y="17222"/>
                    <a:pt x="44164" y="16994"/>
                    <a:pt x="44585" y="16994"/>
                  </a:cubicBezTo>
                  <a:close/>
                  <a:moveTo>
                    <a:pt x="13771" y="17459"/>
                  </a:moveTo>
                  <a:cubicBezTo>
                    <a:pt x="13947" y="17459"/>
                    <a:pt x="14127" y="17498"/>
                    <a:pt x="14299" y="17578"/>
                  </a:cubicBezTo>
                  <a:cubicBezTo>
                    <a:pt x="14913" y="17885"/>
                    <a:pt x="15117" y="18602"/>
                    <a:pt x="14810" y="19148"/>
                  </a:cubicBezTo>
                  <a:cubicBezTo>
                    <a:pt x="14622" y="19572"/>
                    <a:pt x="14206" y="19801"/>
                    <a:pt x="13786" y="19801"/>
                  </a:cubicBezTo>
                  <a:cubicBezTo>
                    <a:pt x="13598" y="19801"/>
                    <a:pt x="13410" y="19755"/>
                    <a:pt x="13241" y="19660"/>
                  </a:cubicBezTo>
                  <a:cubicBezTo>
                    <a:pt x="12695" y="19387"/>
                    <a:pt x="12422" y="18704"/>
                    <a:pt x="12729" y="18090"/>
                  </a:cubicBezTo>
                  <a:cubicBezTo>
                    <a:pt x="12945" y="17681"/>
                    <a:pt x="13348" y="17459"/>
                    <a:pt x="13771" y="17459"/>
                  </a:cubicBezTo>
                  <a:close/>
                  <a:moveTo>
                    <a:pt x="5035" y="17800"/>
                  </a:moveTo>
                  <a:cubicBezTo>
                    <a:pt x="5212" y="17800"/>
                    <a:pt x="5392" y="17839"/>
                    <a:pt x="5563" y="17920"/>
                  </a:cubicBezTo>
                  <a:cubicBezTo>
                    <a:pt x="6177" y="18227"/>
                    <a:pt x="6382" y="18943"/>
                    <a:pt x="6075" y="19523"/>
                  </a:cubicBezTo>
                  <a:cubicBezTo>
                    <a:pt x="5864" y="19922"/>
                    <a:pt x="5476" y="20143"/>
                    <a:pt x="5065" y="20143"/>
                  </a:cubicBezTo>
                  <a:cubicBezTo>
                    <a:pt x="4878" y="20143"/>
                    <a:pt x="4687" y="20097"/>
                    <a:pt x="4505" y="20001"/>
                  </a:cubicBezTo>
                  <a:cubicBezTo>
                    <a:pt x="3891" y="19728"/>
                    <a:pt x="3686" y="19046"/>
                    <a:pt x="3993" y="18431"/>
                  </a:cubicBezTo>
                  <a:cubicBezTo>
                    <a:pt x="4210" y="18022"/>
                    <a:pt x="4613" y="17800"/>
                    <a:pt x="5035" y="17800"/>
                  </a:cubicBezTo>
                  <a:close/>
                  <a:moveTo>
                    <a:pt x="35814" y="18188"/>
                  </a:moveTo>
                  <a:cubicBezTo>
                    <a:pt x="36004" y="18188"/>
                    <a:pt x="36196" y="18234"/>
                    <a:pt x="36376" y="18329"/>
                  </a:cubicBezTo>
                  <a:cubicBezTo>
                    <a:pt x="36922" y="18602"/>
                    <a:pt x="37161" y="19353"/>
                    <a:pt x="36888" y="19899"/>
                  </a:cubicBezTo>
                  <a:cubicBezTo>
                    <a:pt x="36672" y="20306"/>
                    <a:pt x="36272" y="20545"/>
                    <a:pt x="35839" y="20545"/>
                  </a:cubicBezTo>
                  <a:cubicBezTo>
                    <a:pt x="35656" y="20545"/>
                    <a:pt x="35467" y="20502"/>
                    <a:pt x="35284" y="20411"/>
                  </a:cubicBezTo>
                  <a:cubicBezTo>
                    <a:pt x="34704" y="20103"/>
                    <a:pt x="34499" y="19421"/>
                    <a:pt x="34772" y="18841"/>
                  </a:cubicBezTo>
                  <a:cubicBezTo>
                    <a:pt x="34984" y="18417"/>
                    <a:pt x="35392" y="18188"/>
                    <a:pt x="35814" y="18188"/>
                  </a:cubicBezTo>
                  <a:close/>
                  <a:moveTo>
                    <a:pt x="49043" y="19246"/>
                  </a:moveTo>
                  <a:cubicBezTo>
                    <a:pt x="49227" y="19246"/>
                    <a:pt x="49413" y="19292"/>
                    <a:pt x="49582" y="19387"/>
                  </a:cubicBezTo>
                  <a:cubicBezTo>
                    <a:pt x="50196" y="19694"/>
                    <a:pt x="50401" y="20411"/>
                    <a:pt x="50093" y="20956"/>
                  </a:cubicBezTo>
                  <a:cubicBezTo>
                    <a:pt x="49874" y="21346"/>
                    <a:pt x="49464" y="21597"/>
                    <a:pt x="49036" y="21597"/>
                  </a:cubicBezTo>
                  <a:cubicBezTo>
                    <a:pt x="48865" y="21597"/>
                    <a:pt x="48690" y="21556"/>
                    <a:pt x="48524" y="21468"/>
                  </a:cubicBezTo>
                  <a:cubicBezTo>
                    <a:pt x="47978" y="21161"/>
                    <a:pt x="47739" y="20445"/>
                    <a:pt x="48012" y="19899"/>
                  </a:cubicBezTo>
                  <a:cubicBezTo>
                    <a:pt x="48224" y="19475"/>
                    <a:pt x="48631" y="19246"/>
                    <a:pt x="49043" y="19246"/>
                  </a:cubicBezTo>
                  <a:close/>
                  <a:moveTo>
                    <a:pt x="18226" y="19723"/>
                  </a:moveTo>
                  <a:cubicBezTo>
                    <a:pt x="18416" y="19723"/>
                    <a:pt x="18613" y="19769"/>
                    <a:pt x="18803" y="19865"/>
                  </a:cubicBezTo>
                  <a:cubicBezTo>
                    <a:pt x="19383" y="20138"/>
                    <a:pt x="19588" y="20854"/>
                    <a:pt x="19315" y="21434"/>
                  </a:cubicBezTo>
                  <a:cubicBezTo>
                    <a:pt x="19098" y="21843"/>
                    <a:pt x="18678" y="22066"/>
                    <a:pt x="18246" y="22066"/>
                  </a:cubicBezTo>
                  <a:cubicBezTo>
                    <a:pt x="18065" y="22066"/>
                    <a:pt x="17882" y="22027"/>
                    <a:pt x="17711" y="21946"/>
                  </a:cubicBezTo>
                  <a:cubicBezTo>
                    <a:pt x="17131" y="21639"/>
                    <a:pt x="16926" y="20956"/>
                    <a:pt x="17199" y="20376"/>
                  </a:cubicBezTo>
                  <a:cubicBezTo>
                    <a:pt x="17411" y="19952"/>
                    <a:pt x="17802" y="19723"/>
                    <a:pt x="18226" y="19723"/>
                  </a:cubicBezTo>
                  <a:close/>
                  <a:moveTo>
                    <a:pt x="9445" y="20065"/>
                  </a:moveTo>
                  <a:cubicBezTo>
                    <a:pt x="9630" y="20065"/>
                    <a:pt x="9819" y="20111"/>
                    <a:pt x="9999" y="20206"/>
                  </a:cubicBezTo>
                  <a:cubicBezTo>
                    <a:pt x="10613" y="20479"/>
                    <a:pt x="10818" y="21161"/>
                    <a:pt x="10511" y="21775"/>
                  </a:cubicBezTo>
                  <a:cubicBezTo>
                    <a:pt x="10294" y="22184"/>
                    <a:pt x="9874" y="22407"/>
                    <a:pt x="9454" y="22407"/>
                  </a:cubicBezTo>
                  <a:cubicBezTo>
                    <a:pt x="9278" y="22407"/>
                    <a:pt x="9102" y="22368"/>
                    <a:pt x="8941" y="22287"/>
                  </a:cubicBezTo>
                  <a:cubicBezTo>
                    <a:pt x="8395" y="21980"/>
                    <a:pt x="8122" y="21298"/>
                    <a:pt x="8429" y="20718"/>
                  </a:cubicBezTo>
                  <a:cubicBezTo>
                    <a:pt x="8641" y="20294"/>
                    <a:pt x="9032" y="20065"/>
                    <a:pt x="9445" y="20065"/>
                  </a:cubicBezTo>
                  <a:close/>
                  <a:moveTo>
                    <a:pt x="40250" y="20440"/>
                  </a:moveTo>
                  <a:cubicBezTo>
                    <a:pt x="40440" y="20440"/>
                    <a:pt x="40632" y="20486"/>
                    <a:pt x="40812" y="20581"/>
                  </a:cubicBezTo>
                  <a:cubicBezTo>
                    <a:pt x="41392" y="20854"/>
                    <a:pt x="41597" y="21605"/>
                    <a:pt x="41324" y="22151"/>
                  </a:cubicBezTo>
                  <a:cubicBezTo>
                    <a:pt x="41105" y="22540"/>
                    <a:pt x="40694" y="22791"/>
                    <a:pt x="40254" y="22791"/>
                  </a:cubicBezTo>
                  <a:cubicBezTo>
                    <a:pt x="40078" y="22791"/>
                    <a:pt x="39896" y="22751"/>
                    <a:pt x="39720" y="22663"/>
                  </a:cubicBezTo>
                  <a:cubicBezTo>
                    <a:pt x="39174" y="22356"/>
                    <a:pt x="38935" y="21673"/>
                    <a:pt x="39208" y="21093"/>
                  </a:cubicBezTo>
                  <a:cubicBezTo>
                    <a:pt x="39420" y="20669"/>
                    <a:pt x="39828" y="20440"/>
                    <a:pt x="40250" y="20440"/>
                  </a:cubicBezTo>
                  <a:close/>
                  <a:moveTo>
                    <a:pt x="31454" y="20781"/>
                  </a:moveTo>
                  <a:cubicBezTo>
                    <a:pt x="31639" y="20781"/>
                    <a:pt x="31829" y="20827"/>
                    <a:pt x="32008" y="20922"/>
                  </a:cubicBezTo>
                  <a:cubicBezTo>
                    <a:pt x="32623" y="21229"/>
                    <a:pt x="32827" y="21946"/>
                    <a:pt x="32520" y="22492"/>
                  </a:cubicBezTo>
                  <a:cubicBezTo>
                    <a:pt x="32305" y="22899"/>
                    <a:pt x="31887" y="23138"/>
                    <a:pt x="31469" y="23138"/>
                  </a:cubicBezTo>
                  <a:cubicBezTo>
                    <a:pt x="31291" y="23138"/>
                    <a:pt x="31113" y="23095"/>
                    <a:pt x="30951" y="23004"/>
                  </a:cubicBezTo>
                  <a:cubicBezTo>
                    <a:pt x="30405" y="22697"/>
                    <a:pt x="30166" y="21980"/>
                    <a:pt x="30439" y="21434"/>
                  </a:cubicBezTo>
                  <a:cubicBezTo>
                    <a:pt x="30651" y="21010"/>
                    <a:pt x="31042" y="20781"/>
                    <a:pt x="31454" y="20781"/>
                  </a:cubicBezTo>
                  <a:close/>
                  <a:moveTo>
                    <a:pt x="22677" y="21976"/>
                  </a:moveTo>
                  <a:cubicBezTo>
                    <a:pt x="22866" y="21976"/>
                    <a:pt x="23059" y="22022"/>
                    <a:pt x="23239" y="22117"/>
                  </a:cubicBezTo>
                  <a:cubicBezTo>
                    <a:pt x="23785" y="22424"/>
                    <a:pt x="24024" y="23106"/>
                    <a:pt x="23751" y="23686"/>
                  </a:cubicBezTo>
                  <a:cubicBezTo>
                    <a:pt x="23535" y="24094"/>
                    <a:pt x="23134" y="24333"/>
                    <a:pt x="22702" y="24333"/>
                  </a:cubicBezTo>
                  <a:cubicBezTo>
                    <a:pt x="22519" y="24333"/>
                    <a:pt x="22330" y="24290"/>
                    <a:pt x="22147" y="24198"/>
                  </a:cubicBezTo>
                  <a:cubicBezTo>
                    <a:pt x="21601" y="23891"/>
                    <a:pt x="21362" y="23209"/>
                    <a:pt x="21635" y="22629"/>
                  </a:cubicBezTo>
                  <a:cubicBezTo>
                    <a:pt x="21847" y="22204"/>
                    <a:pt x="22254" y="21976"/>
                    <a:pt x="22677" y="21976"/>
                  </a:cubicBezTo>
                  <a:close/>
                  <a:moveTo>
                    <a:pt x="13881" y="22317"/>
                  </a:moveTo>
                  <a:cubicBezTo>
                    <a:pt x="14066" y="22317"/>
                    <a:pt x="14255" y="22363"/>
                    <a:pt x="14435" y="22458"/>
                  </a:cubicBezTo>
                  <a:cubicBezTo>
                    <a:pt x="15049" y="22765"/>
                    <a:pt x="15254" y="23482"/>
                    <a:pt x="14947" y="24028"/>
                  </a:cubicBezTo>
                  <a:cubicBezTo>
                    <a:pt x="14735" y="24452"/>
                    <a:pt x="14328" y="24681"/>
                    <a:pt x="13916" y="24681"/>
                  </a:cubicBezTo>
                  <a:cubicBezTo>
                    <a:pt x="13732" y="24681"/>
                    <a:pt x="13546" y="24635"/>
                    <a:pt x="13377" y="24539"/>
                  </a:cubicBezTo>
                  <a:cubicBezTo>
                    <a:pt x="12831" y="24232"/>
                    <a:pt x="12592" y="23516"/>
                    <a:pt x="12865" y="22970"/>
                  </a:cubicBezTo>
                  <a:cubicBezTo>
                    <a:pt x="13077" y="22546"/>
                    <a:pt x="13468" y="22317"/>
                    <a:pt x="13881" y="22317"/>
                  </a:cubicBezTo>
                  <a:close/>
                  <a:moveTo>
                    <a:pt x="44743" y="22699"/>
                  </a:moveTo>
                  <a:cubicBezTo>
                    <a:pt x="44924" y="22699"/>
                    <a:pt x="45109" y="22742"/>
                    <a:pt x="45282" y="22833"/>
                  </a:cubicBezTo>
                  <a:cubicBezTo>
                    <a:pt x="45828" y="23140"/>
                    <a:pt x="46101" y="23857"/>
                    <a:pt x="45794" y="24403"/>
                  </a:cubicBezTo>
                  <a:cubicBezTo>
                    <a:pt x="45582" y="24827"/>
                    <a:pt x="45191" y="25056"/>
                    <a:pt x="44778" y="25056"/>
                  </a:cubicBezTo>
                  <a:cubicBezTo>
                    <a:pt x="44593" y="25056"/>
                    <a:pt x="44404" y="25010"/>
                    <a:pt x="44224" y="24915"/>
                  </a:cubicBezTo>
                  <a:cubicBezTo>
                    <a:pt x="43610" y="24642"/>
                    <a:pt x="43405" y="23891"/>
                    <a:pt x="43712" y="23345"/>
                  </a:cubicBezTo>
                  <a:cubicBezTo>
                    <a:pt x="43904" y="22938"/>
                    <a:pt x="44314" y="22699"/>
                    <a:pt x="44743" y="22699"/>
                  </a:cubicBezTo>
                  <a:close/>
                  <a:moveTo>
                    <a:pt x="35960" y="23040"/>
                  </a:moveTo>
                  <a:cubicBezTo>
                    <a:pt x="36138" y="23040"/>
                    <a:pt x="36316" y="23083"/>
                    <a:pt x="36478" y="23175"/>
                  </a:cubicBezTo>
                  <a:cubicBezTo>
                    <a:pt x="37093" y="23482"/>
                    <a:pt x="37297" y="24198"/>
                    <a:pt x="36990" y="24744"/>
                  </a:cubicBezTo>
                  <a:cubicBezTo>
                    <a:pt x="36802" y="25168"/>
                    <a:pt x="36418" y="25397"/>
                    <a:pt x="35997" y="25397"/>
                  </a:cubicBezTo>
                  <a:cubicBezTo>
                    <a:pt x="35807" y="25397"/>
                    <a:pt x="35611" y="25351"/>
                    <a:pt x="35421" y="25256"/>
                  </a:cubicBezTo>
                  <a:cubicBezTo>
                    <a:pt x="34875" y="24983"/>
                    <a:pt x="34602" y="24232"/>
                    <a:pt x="34909" y="23686"/>
                  </a:cubicBezTo>
                  <a:cubicBezTo>
                    <a:pt x="35124" y="23279"/>
                    <a:pt x="35542" y="23040"/>
                    <a:pt x="35960" y="23040"/>
                  </a:cubicBezTo>
                  <a:close/>
                  <a:moveTo>
                    <a:pt x="5123" y="23511"/>
                  </a:moveTo>
                  <a:cubicBezTo>
                    <a:pt x="5313" y="23511"/>
                    <a:pt x="5509" y="23557"/>
                    <a:pt x="5700" y="23652"/>
                  </a:cubicBezTo>
                  <a:cubicBezTo>
                    <a:pt x="6245" y="23959"/>
                    <a:pt x="6518" y="24642"/>
                    <a:pt x="6211" y="25222"/>
                  </a:cubicBezTo>
                  <a:cubicBezTo>
                    <a:pt x="5999" y="25646"/>
                    <a:pt x="5592" y="25875"/>
                    <a:pt x="5169" y="25875"/>
                  </a:cubicBezTo>
                  <a:cubicBezTo>
                    <a:pt x="4980" y="25875"/>
                    <a:pt x="4787" y="25829"/>
                    <a:pt x="4608" y="25734"/>
                  </a:cubicBezTo>
                  <a:cubicBezTo>
                    <a:pt x="4027" y="25427"/>
                    <a:pt x="3823" y="24744"/>
                    <a:pt x="4096" y="24164"/>
                  </a:cubicBezTo>
                  <a:cubicBezTo>
                    <a:pt x="4308" y="23740"/>
                    <a:pt x="4699" y="23511"/>
                    <a:pt x="5123" y="23511"/>
                  </a:cubicBezTo>
                  <a:close/>
                  <a:moveTo>
                    <a:pt x="27184" y="24234"/>
                  </a:moveTo>
                  <a:cubicBezTo>
                    <a:pt x="27365" y="24234"/>
                    <a:pt x="27546" y="24277"/>
                    <a:pt x="27709" y="24369"/>
                  </a:cubicBezTo>
                  <a:cubicBezTo>
                    <a:pt x="28289" y="24676"/>
                    <a:pt x="28528" y="25393"/>
                    <a:pt x="28221" y="25938"/>
                  </a:cubicBezTo>
                  <a:cubicBezTo>
                    <a:pt x="28009" y="26363"/>
                    <a:pt x="27618" y="26591"/>
                    <a:pt x="27205" y="26591"/>
                  </a:cubicBezTo>
                  <a:cubicBezTo>
                    <a:pt x="27020" y="26591"/>
                    <a:pt x="26831" y="26545"/>
                    <a:pt x="26651" y="26450"/>
                  </a:cubicBezTo>
                  <a:cubicBezTo>
                    <a:pt x="26037" y="26177"/>
                    <a:pt x="25832" y="25427"/>
                    <a:pt x="26139" y="24881"/>
                  </a:cubicBezTo>
                  <a:cubicBezTo>
                    <a:pt x="26331" y="24473"/>
                    <a:pt x="26758" y="24234"/>
                    <a:pt x="27184" y="24234"/>
                  </a:cubicBezTo>
                  <a:close/>
                  <a:moveTo>
                    <a:pt x="18372" y="24576"/>
                  </a:moveTo>
                  <a:cubicBezTo>
                    <a:pt x="18550" y="24576"/>
                    <a:pt x="18732" y="24619"/>
                    <a:pt x="18905" y="24710"/>
                  </a:cubicBezTo>
                  <a:cubicBezTo>
                    <a:pt x="19519" y="25017"/>
                    <a:pt x="19724" y="25700"/>
                    <a:pt x="19417" y="26280"/>
                  </a:cubicBezTo>
                  <a:cubicBezTo>
                    <a:pt x="19228" y="26704"/>
                    <a:pt x="18812" y="26933"/>
                    <a:pt x="18393" y="26933"/>
                  </a:cubicBezTo>
                  <a:cubicBezTo>
                    <a:pt x="18205" y="26933"/>
                    <a:pt x="18016" y="26887"/>
                    <a:pt x="17847" y="26792"/>
                  </a:cubicBezTo>
                  <a:cubicBezTo>
                    <a:pt x="17301" y="26519"/>
                    <a:pt x="17028" y="25768"/>
                    <a:pt x="17335" y="25222"/>
                  </a:cubicBezTo>
                  <a:cubicBezTo>
                    <a:pt x="17551" y="24815"/>
                    <a:pt x="17952" y="24576"/>
                    <a:pt x="18372" y="24576"/>
                  </a:cubicBezTo>
                  <a:close/>
                  <a:moveTo>
                    <a:pt x="49168" y="24966"/>
                  </a:moveTo>
                  <a:cubicBezTo>
                    <a:pt x="49350" y="24966"/>
                    <a:pt x="49537" y="25005"/>
                    <a:pt x="49718" y="25085"/>
                  </a:cubicBezTo>
                  <a:cubicBezTo>
                    <a:pt x="50298" y="25393"/>
                    <a:pt x="50503" y="26109"/>
                    <a:pt x="50230" y="26689"/>
                  </a:cubicBezTo>
                  <a:cubicBezTo>
                    <a:pt x="50013" y="27098"/>
                    <a:pt x="49610" y="27321"/>
                    <a:pt x="49176" y="27321"/>
                  </a:cubicBezTo>
                  <a:cubicBezTo>
                    <a:pt x="48995" y="27321"/>
                    <a:pt x="48807" y="27282"/>
                    <a:pt x="48626" y="27201"/>
                  </a:cubicBezTo>
                  <a:cubicBezTo>
                    <a:pt x="48080" y="26894"/>
                    <a:pt x="47841" y="26177"/>
                    <a:pt x="48114" y="25597"/>
                  </a:cubicBezTo>
                  <a:cubicBezTo>
                    <a:pt x="48331" y="25188"/>
                    <a:pt x="48734" y="24966"/>
                    <a:pt x="49168" y="24966"/>
                  </a:cubicBezTo>
                  <a:close/>
                  <a:moveTo>
                    <a:pt x="40402" y="25307"/>
                  </a:moveTo>
                  <a:cubicBezTo>
                    <a:pt x="40577" y="25307"/>
                    <a:pt x="40753" y="25346"/>
                    <a:pt x="40914" y="25427"/>
                  </a:cubicBezTo>
                  <a:cubicBezTo>
                    <a:pt x="41529" y="25734"/>
                    <a:pt x="41733" y="26450"/>
                    <a:pt x="41426" y="27030"/>
                  </a:cubicBezTo>
                  <a:cubicBezTo>
                    <a:pt x="41230" y="27422"/>
                    <a:pt x="40824" y="27656"/>
                    <a:pt x="40383" y="27656"/>
                  </a:cubicBezTo>
                  <a:cubicBezTo>
                    <a:pt x="40209" y="27656"/>
                    <a:pt x="40030" y="27619"/>
                    <a:pt x="39857" y="27542"/>
                  </a:cubicBezTo>
                  <a:cubicBezTo>
                    <a:pt x="39311" y="27235"/>
                    <a:pt x="39038" y="26519"/>
                    <a:pt x="39345" y="25938"/>
                  </a:cubicBezTo>
                  <a:cubicBezTo>
                    <a:pt x="39561" y="25530"/>
                    <a:pt x="39981" y="25307"/>
                    <a:pt x="40402" y="25307"/>
                  </a:cubicBezTo>
                  <a:close/>
                  <a:moveTo>
                    <a:pt x="9581" y="25770"/>
                  </a:moveTo>
                  <a:cubicBezTo>
                    <a:pt x="9764" y="25770"/>
                    <a:pt x="9953" y="25813"/>
                    <a:pt x="10135" y="25904"/>
                  </a:cubicBezTo>
                  <a:cubicBezTo>
                    <a:pt x="10716" y="26211"/>
                    <a:pt x="10954" y="26928"/>
                    <a:pt x="10647" y="27474"/>
                  </a:cubicBezTo>
                  <a:cubicBezTo>
                    <a:pt x="10435" y="27898"/>
                    <a:pt x="10044" y="28127"/>
                    <a:pt x="9632" y="28127"/>
                  </a:cubicBezTo>
                  <a:cubicBezTo>
                    <a:pt x="9447" y="28127"/>
                    <a:pt x="9257" y="28081"/>
                    <a:pt x="9078" y="27986"/>
                  </a:cubicBezTo>
                  <a:cubicBezTo>
                    <a:pt x="8463" y="27679"/>
                    <a:pt x="8259" y="26962"/>
                    <a:pt x="8566" y="26416"/>
                  </a:cubicBezTo>
                  <a:cubicBezTo>
                    <a:pt x="8758" y="26009"/>
                    <a:pt x="9151" y="25770"/>
                    <a:pt x="9581" y="25770"/>
                  </a:cubicBezTo>
                  <a:close/>
                  <a:moveTo>
                    <a:pt x="31626" y="26501"/>
                  </a:moveTo>
                  <a:cubicBezTo>
                    <a:pt x="31805" y="26501"/>
                    <a:pt x="31984" y="26540"/>
                    <a:pt x="32145" y="26621"/>
                  </a:cubicBezTo>
                  <a:cubicBezTo>
                    <a:pt x="32691" y="26928"/>
                    <a:pt x="32964" y="27611"/>
                    <a:pt x="32657" y="28225"/>
                  </a:cubicBezTo>
                  <a:cubicBezTo>
                    <a:pt x="32440" y="28634"/>
                    <a:pt x="32037" y="28856"/>
                    <a:pt x="31615" y="28856"/>
                  </a:cubicBezTo>
                  <a:cubicBezTo>
                    <a:pt x="31438" y="28856"/>
                    <a:pt x="31258" y="28817"/>
                    <a:pt x="31087" y="28737"/>
                  </a:cubicBezTo>
                  <a:cubicBezTo>
                    <a:pt x="30507" y="28429"/>
                    <a:pt x="30268" y="27679"/>
                    <a:pt x="30575" y="27133"/>
                  </a:cubicBezTo>
                  <a:cubicBezTo>
                    <a:pt x="30768" y="26724"/>
                    <a:pt x="31197" y="26501"/>
                    <a:pt x="31626" y="26501"/>
                  </a:cubicBezTo>
                  <a:close/>
                  <a:moveTo>
                    <a:pt x="22828" y="26843"/>
                  </a:moveTo>
                  <a:cubicBezTo>
                    <a:pt x="23004" y="26843"/>
                    <a:pt x="23180" y="26882"/>
                    <a:pt x="23341" y="26962"/>
                  </a:cubicBezTo>
                  <a:cubicBezTo>
                    <a:pt x="23955" y="27269"/>
                    <a:pt x="24160" y="27952"/>
                    <a:pt x="23853" y="28532"/>
                  </a:cubicBezTo>
                  <a:cubicBezTo>
                    <a:pt x="23664" y="28956"/>
                    <a:pt x="23281" y="29185"/>
                    <a:pt x="22859" y="29185"/>
                  </a:cubicBezTo>
                  <a:cubicBezTo>
                    <a:pt x="22670" y="29185"/>
                    <a:pt x="22473" y="29139"/>
                    <a:pt x="22283" y="29044"/>
                  </a:cubicBezTo>
                  <a:cubicBezTo>
                    <a:pt x="21737" y="28771"/>
                    <a:pt x="21533" y="28054"/>
                    <a:pt x="21771" y="27474"/>
                  </a:cubicBezTo>
                  <a:cubicBezTo>
                    <a:pt x="21988" y="27065"/>
                    <a:pt x="22408" y="26843"/>
                    <a:pt x="22828" y="26843"/>
                  </a:cubicBezTo>
                  <a:close/>
                  <a:moveTo>
                    <a:pt x="44857" y="27525"/>
                  </a:moveTo>
                  <a:cubicBezTo>
                    <a:pt x="45033" y="27525"/>
                    <a:pt x="45213" y="27564"/>
                    <a:pt x="45385" y="27645"/>
                  </a:cubicBezTo>
                  <a:cubicBezTo>
                    <a:pt x="45999" y="27952"/>
                    <a:pt x="46203" y="28668"/>
                    <a:pt x="45896" y="29248"/>
                  </a:cubicBezTo>
                  <a:cubicBezTo>
                    <a:pt x="45704" y="29657"/>
                    <a:pt x="45308" y="29880"/>
                    <a:pt x="44876" y="29880"/>
                  </a:cubicBezTo>
                  <a:cubicBezTo>
                    <a:pt x="44695" y="29880"/>
                    <a:pt x="44508" y="29841"/>
                    <a:pt x="44327" y="29760"/>
                  </a:cubicBezTo>
                  <a:cubicBezTo>
                    <a:pt x="43747" y="29487"/>
                    <a:pt x="43542" y="28771"/>
                    <a:pt x="43815" y="28156"/>
                  </a:cubicBezTo>
                  <a:cubicBezTo>
                    <a:pt x="44031" y="27748"/>
                    <a:pt x="44434" y="27525"/>
                    <a:pt x="44857" y="27525"/>
                  </a:cubicBezTo>
                  <a:close/>
                  <a:moveTo>
                    <a:pt x="14052" y="28037"/>
                  </a:moveTo>
                  <a:cubicBezTo>
                    <a:pt x="14232" y="28037"/>
                    <a:pt x="14410" y="28076"/>
                    <a:pt x="14571" y="28156"/>
                  </a:cubicBezTo>
                  <a:cubicBezTo>
                    <a:pt x="15152" y="28464"/>
                    <a:pt x="15390" y="29180"/>
                    <a:pt x="15083" y="29760"/>
                  </a:cubicBezTo>
                  <a:cubicBezTo>
                    <a:pt x="14872" y="30159"/>
                    <a:pt x="14484" y="30380"/>
                    <a:pt x="14074" y="30380"/>
                  </a:cubicBezTo>
                  <a:cubicBezTo>
                    <a:pt x="13887" y="30380"/>
                    <a:pt x="13695" y="30334"/>
                    <a:pt x="13514" y="30238"/>
                  </a:cubicBezTo>
                  <a:cubicBezTo>
                    <a:pt x="12934" y="29965"/>
                    <a:pt x="12695" y="29248"/>
                    <a:pt x="13002" y="28668"/>
                  </a:cubicBezTo>
                  <a:cubicBezTo>
                    <a:pt x="13194" y="28259"/>
                    <a:pt x="13624" y="28037"/>
                    <a:pt x="14052" y="28037"/>
                  </a:cubicBezTo>
                  <a:close/>
                  <a:moveTo>
                    <a:pt x="36055" y="28765"/>
                  </a:moveTo>
                  <a:cubicBezTo>
                    <a:pt x="36242" y="28765"/>
                    <a:pt x="36433" y="28811"/>
                    <a:pt x="36615" y="28907"/>
                  </a:cubicBezTo>
                  <a:cubicBezTo>
                    <a:pt x="37229" y="29180"/>
                    <a:pt x="37434" y="29863"/>
                    <a:pt x="37127" y="30477"/>
                  </a:cubicBezTo>
                  <a:cubicBezTo>
                    <a:pt x="36910" y="30886"/>
                    <a:pt x="36507" y="31108"/>
                    <a:pt x="36085" y="31108"/>
                  </a:cubicBezTo>
                  <a:cubicBezTo>
                    <a:pt x="35908" y="31108"/>
                    <a:pt x="35728" y="31069"/>
                    <a:pt x="35557" y="30989"/>
                  </a:cubicBezTo>
                  <a:cubicBezTo>
                    <a:pt x="34943" y="30682"/>
                    <a:pt x="34738" y="29965"/>
                    <a:pt x="35045" y="29385"/>
                  </a:cubicBezTo>
                  <a:cubicBezTo>
                    <a:pt x="35256" y="28986"/>
                    <a:pt x="35644" y="28765"/>
                    <a:pt x="36055" y="28765"/>
                  </a:cubicBezTo>
                  <a:close/>
                  <a:moveTo>
                    <a:pt x="27310" y="29061"/>
                  </a:moveTo>
                  <a:cubicBezTo>
                    <a:pt x="27491" y="29061"/>
                    <a:pt x="27674" y="29100"/>
                    <a:pt x="27845" y="29180"/>
                  </a:cubicBezTo>
                  <a:cubicBezTo>
                    <a:pt x="28391" y="29487"/>
                    <a:pt x="28630" y="30204"/>
                    <a:pt x="28357" y="30784"/>
                  </a:cubicBezTo>
                  <a:cubicBezTo>
                    <a:pt x="28141" y="31193"/>
                    <a:pt x="27738" y="31415"/>
                    <a:pt x="27303" y="31415"/>
                  </a:cubicBezTo>
                  <a:cubicBezTo>
                    <a:pt x="27122" y="31415"/>
                    <a:pt x="26935" y="31376"/>
                    <a:pt x="26753" y="31296"/>
                  </a:cubicBezTo>
                  <a:cubicBezTo>
                    <a:pt x="26173" y="31023"/>
                    <a:pt x="25969" y="30306"/>
                    <a:pt x="26242" y="29692"/>
                  </a:cubicBezTo>
                  <a:cubicBezTo>
                    <a:pt x="26458" y="29283"/>
                    <a:pt x="26878" y="29061"/>
                    <a:pt x="27310" y="29061"/>
                  </a:cubicBezTo>
                  <a:close/>
                  <a:moveTo>
                    <a:pt x="49313" y="29790"/>
                  </a:moveTo>
                  <a:cubicBezTo>
                    <a:pt x="49502" y="29790"/>
                    <a:pt x="49699" y="29836"/>
                    <a:pt x="49889" y="29931"/>
                  </a:cubicBezTo>
                  <a:cubicBezTo>
                    <a:pt x="50435" y="30204"/>
                    <a:pt x="50674" y="30955"/>
                    <a:pt x="50401" y="31501"/>
                  </a:cubicBezTo>
                  <a:cubicBezTo>
                    <a:pt x="50185" y="31908"/>
                    <a:pt x="49784" y="32147"/>
                    <a:pt x="49364" y="32147"/>
                  </a:cubicBezTo>
                  <a:cubicBezTo>
                    <a:pt x="49186" y="32147"/>
                    <a:pt x="49004" y="32104"/>
                    <a:pt x="48831" y="32012"/>
                  </a:cubicBezTo>
                  <a:cubicBezTo>
                    <a:pt x="48217" y="31705"/>
                    <a:pt x="48012" y="31023"/>
                    <a:pt x="48319" y="30443"/>
                  </a:cubicBezTo>
                  <a:cubicBezTo>
                    <a:pt x="48508" y="30019"/>
                    <a:pt x="48891" y="29790"/>
                    <a:pt x="49313" y="29790"/>
                  </a:cubicBezTo>
                  <a:close/>
                  <a:moveTo>
                    <a:pt x="18529" y="30255"/>
                  </a:moveTo>
                  <a:cubicBezTo>
                    <a:pt x="18705" y="30255"/>
                    <a:pt x="18881" y="30294"/>
                    <a:pt x="19042" y="30374"/>
                  </a:cubicBezTo>
                  <a:cubicBezTo>
                    <a:pt x="19656" y="30682"/>
                    <a:pt x="19861" y="31398"/>
                    <a:pt x="19553" y="31944"/>
                  </a:cubicBezTo>
                  <a:cubicBezTo>
                    <a:pt x="19338" y="32351"/>
                    <a:pt x="18937" y="32591"/>
                    <a:pt x="18517" y="32591"/>
                  </a:cubicBezTo>
                  <a:cubicBezTo>
                    <a:pt x="18338" y="32591"/>
                    <a:pt x="18157" y="32547"/>
                    <a:pt x="17984" y="32456"/>
                  </a:cubicBezTo>
                  <a:cubicBezTo>
                    <a:pt x="17370" y="32217"/>
                    <a:pt x="17165" y="31501"/>
                    <a:pt x="17472" y="30886"/>
                  </a:cubicBezTo>
                  <a:cubicBezTo>
                    <a:pt x="17688" y="30477"/>
                    <a:pt x="18108" y="30255"/>
                    <a:pt x="18529" y="30255"/>
                  </a:cubicBezTo>
                  <a:close/>
                  <a:moveTo>
                    <a:pt x="9737" y="30596"/>
                  </a:moveTo>
                  <a:cubicBezTo>
                    <a:pt x="9918" y="30596"/>
                    <a:pt x="10101" y="30635"/>
                    <a:pt x="10272" y="30716"/>
                  </a:cubicBezTo>
                  <a:cubicBezTo>
                    <a:pt x="10852" y="31023"/>
                    <a:pt x="11057" y="31739"/>
                    <a:pt x="10784" y="32319"/>
                  </a:cubicBezTo>
                  <a:cubicBezTo>
                    <a:pt x="10573" y="32718"/>
                    <a:pt x="10185" y="32939"/>
                    <a:pt x="9763" y="32939"/>
                  </a:cubicBezTo>
                  <a:cubicBezTo>
                    <a:pt x="9571" y="32939"/>
                    <a:pt x="9372" y="32893"/>
                    <a:pt x="9180" y="32797"/>
                  </a:cubicBezTo>
                  <a:cubicBezTo>
                    <a:pt x="8600" y="32524"/>
                    <a:pt x="8395" y="31808"/>
                    <a:pt x="8668" y="31228"/>
                  </a:cubicBezTo>
                  <a:cubicBezTo>
                    <a:pt x="8885" y="30819"/>
                    <a:pt x="9305" y="30596"/>
                    <a:pt x="9737" y="30596"/>
                  </a:cubicBezTo>
                  <a:close/>
                  <a:moveTo>
                    <a:pt x="40497" y="30984"/>
                  </a:moveTo>
                  <a:cubicBezTo>
                    <a:pt x="40682" y="30984"/>
                    <a:pt x="40871" y="31030"/>
                    <a:pt x="41051" y="31125"/>
                  </a:cubicBezTo>
                  <a:cubicBezTo>
                    <a:pt x="41665" y="31398"/>
                    <a:pt x="41870" y="32149"/>
                    <a:pt x="41563" y="32695"/>
                  </a:cubicBezTo>
                  <a:cubicBezTo>
                    <a:pt x="41347" y="33102"/>
                    <a:pt x="40946" y="33341"/>
                    <a:pt x="40526" y="33341"/>
                  </a:cubicBezTo>
                  <a:cubicBezTo>
                    <a:pt x="40348" y="33341"/>
                    <a:pt x="40166" y="33298"/>
                    <a:pt x="39993" y="33207"/>
                  </a:cubicBezTo>
                  <a:cubicBezTo>
                    <a:pt x="39447" y="32934"/>
                    <a:pt x="39174" y="32217"/>
                    <a:pt x="39481" y="31637"/>
                  </a:cubicBezTo>
                  <a:cubicBezTo>
                    <a:pt x="39693" y="31213"/>
                    <a:pt x="40084" y="30984"/>
                    <a:pt x="40497" y="30984"/>
                  </a:cubicBezTo>
                  <a:close/>
                  <a:moveTo>
                    <a:pt x="31698" y="31324"/>
                  </a:moveTo>
                  <a:cubicBezTo>
                    <a:pt x="31890" y="31324"/>
                    <a:pt x="32089" y="31370"/>
                    <a:pt x="32281" y="31466"/>
                  </a:cubicBezTo>
                  <a:cubicBezTo>
                    <a:pt x="32861" y="31739"/>
                    <a:pt x="33066" y="32422"/>
                    <a:pt x="32793" y="33036"/>
                  </a:cubicBezTo>
                  <a:cubicBezTo>
                    <a:pt x="32577" y="33445"/>
                    <a:pt x="32174" y="33667"/>
                    <a:pt x="31739" y="33667"/>
                  </a:cubicBezTo>
                  <a:cubicBezTo>
                    <a:pt x="31558" y="33667"/>
                    <a:pt x="31371" y="33628"/>
                    <a:pt x="31189" y="33548"/>
                  </a:cubicBezTo>
                  <a:cubicBezTo>
                    <a:pt x="30643" y="33275"/>
                    <a:pt x="30405" y="32558"/>
                    <a:pt x="30678" y="31944"/>
                  </a:cubicBezTo>
                  <a:cubicBezTo>
                    <a:pt x="30888" y="31546"/>
                    <a:pt x="31277" y="31324"/>
                    <a:pt x="31698" y="31324"/>
                  </a:cubicBezTo>
                  <a:close/>
                  <a:moveTo>
                    <a:pt x="22924" y="32520"/>
                  </a:moveTo>
                  <a:cubicBezTo>
                    <a:pt x="23109" y="32520"/>
                    <a:pt x="23298" y="32566"/>
                    <a:pt x="23478" y="32661"/>
                  </a:cubicBezTo>
                  <a:cubicBezTo>
                    <a:pt x="24092" y="32934"/>
                    <a:pt x="24297" y="33650"/>
                    <a:pt x="23989" y="34230"/>
                  </a:cubicBezTo>
                  <a:cubicBezTo>
                    <a:pt x="23773" y="34639"/>
                    <a:pt x="23370" y="34862"/>
                    <a:pt x="22948" y="34862"/>
                  </a:cubicBezTo>
                  <a:cubicBezTo>
                    <a:pt x="22771" y="34862"/>
                    <a:pt x="22591" y="34823"/>
                    <a:pt x="22420" y="34742"/>
                  </a:cubicBezTo>
                  <a:cubicBezTo>
                    <a:pt x="21840" y="34469"/>
                    <a:pt x="21601" y="33753"/>
                    <a:pt x="21908" y="33173"/>
                  </a:cubicBezTo>
                  <a:cubicBezTo>
                    <a:pt x="22120" y="32749"/>
                    <a:pt x="22511" y="32520"/>
                    <a:pt x="22924" y="32520"/>
                  </a:cubicBezTo>
                  <a:close/>
                  <a:moveTo>
                    <a:pt x="14146" y="32861"/>
                  </a:moveTo>
                  <a:cubicBezTo>
                    <a:pt x="14336" y="32861"/>
                    <a:pt x="14528" y="32907"/>
                    <a:pt x="14708" y="33002"/>
                  </a:cubicBezTo>
                  <a:cubicBezTo>
                    <a:pt x="15288" y="33275"/>
                    <a:pt x="15493" y="34026"/>
                    <a:pt x="15220" y="34572"/>
                  </a:cubicBezTo>
                  <a:cubicBezTo>
                    <a:pt x="15003" y="34981"/>
                    <a:pt x="14600" y="35203"/>
                    <a:pt x="14166" y="35203"/>
                  </a:cubicBezTo>
                  <a:cubicBezTo>
                    <a:pt x="13984" y="35203"/>
                    <a:pt x="13797" y="35164"/>
                    <a:pt x="13616" y="35083"/>
                  </a:cubicBezTo>
                  <a:cubicBezTo>
                    <a:pt x="13070" y="34810"/>
                    <a:pt x="12831" y="34094"/>
                    <a:pt x="13104" y="33514"/>
                  </a:cubicBezTo>
                  <a:cubicBezTo>
                    <a:pt x="13316" y="33090"/>
                    <a:pt x="13723" y="32861"/>
                    <a:pt x="14146" y="32861"/>
                  </a:cubicBezTo>
                  <a:close/>
                  <a:moveTo>
                    <a:pt x="44967" y="33236"/>
                  </a:moveTo>
                  <a:cubicBezTo>
                    <a:pt x="45152" y="33236"/>
                    <a:pt x="45341" y="33282"/>
                    <a:pt x="45521" y="33377"/>
                  </a:cubicBezTo>
                  <a:cubicBezTo>
                    <a:pt x="46101" y="33650"/>
                    <a:pt x="46340" y="34401"/>
                    <a:pt x="46033" y="34947"/>
                  </a:cubicBezTo>
                  <a:cubicBezTo>
                    <a:pt x="45841" y="35354"/>
                    <a:pt x="45414" y="35593"/>
                    <a:pt x="44988" y="35593"/>
                  </a:cubicBezTo>
                  <a:cubicBezTo>
                    <a:pt x="44807" y="35593"/>
                    <a:pt x="44626" y="35550"/>
                    <a:pt x="44463" y="35459"/>
                  </a:cubicBezTo>
                  <a:cubicBezTo>
                    <a:pt x="43883" y="35152"/>
                    <a:pt x="43644" y="34435"/>
                    <a:pt x="43951" y="33889"/>
                  </a:cubicBezTo>
                  <a:cubicBezTo>
                    <a:pt x="44163" y="33465"/>
                    <a:pt x="44554" y="33236"/>
                    <a:pt x="44967" y="33236"/>
                  </a:cubicBezTo>
                  <a:close/>
                  <a:moveTo>
                    <a:pt x="36176" y="33577"/>
                  </a:moveTo>
                  <a:cubicBezTo>
                    <a:pt x="36365" y="33577"/>
                    <a:pt x="36561" y="33623"/>
                    <a:pt x="36751" y="33719"/>
                  </a:cubicBezTo>
                  <a:cubicBezTo>
                    <a:pt x="37332" y="34026"/>
                    <a:pt x="37570" y="34742"/>
                    <a:pt x="37263" y="35288"/>
                  </a:cubicBezTo>
                  <a:cubicBezTo>
                    <a:pt x="37048" y="35695"/>
                    <a:pt x="36647" y="35935"/>
                    <a:pt x="36227" y="35935"/>
                  </a:cubicBezTo>
                  <a:cubicBezTo>
                    <a:pt x="36048" y="35935"/>
                    <a:pt x="35866" y="35892"/>
                    <a:pt x="35694" y="35800"/>
                  </a:cubicBezTo>
                  <a:cubicBezTo>
                    <a:pt x="35079" y="35493"/>
                    <a:pt x="34875" y="34776"/>
                    <a:pt x="35182" y="34230"/>
                  </a:cubicBezTo>
                  <a:cubicBezTo>
                    <a:pt x="35370" y="33806"/>
                    <a:pt x="35754" y="33577"/>
                    <a:pt x="36176" y="33577"/>
                  </a:cubicBezTo>
                  <a:close/>
                  <a:moveTo>
                    <a:pt x="27394" y="34772"/>
                  </a:moveTo>
                  <a:cubicBezTo>
                    <a:pt x="27579" y="34772"/>
                    <a:pt x="27768" y="34818"/>
                    <a:pt x="27948" y="34913"/>
                  </a:cubicBezTo>
                  <a:cubicBezTo>
                    <a:pt x="28562" y="35220"/>
                    <a:pt x="28767" y="35937"/>
                    <a:pt x="28460" y="36483"/>
                  </a:cubicBezTo>
                  <a:cubicBezTo>
                    <a:pt x="28268" y="36890"/>
                    <a:pt x="27874" y="37129"/>
                    <a:pt x="27444" y="37129"/>
                  </a:cubicBezTo>
                  <a:cubicBezTo>
                    <a:pt x="27262" y="37129"/>
                    <a:pt x="27073" y="37086"/>
                    <a:pt x="26890" y="36994"/>
                  </a:cubicBezTo>
                  <a:cubicBezTo>
                    <a:pt x="26310" y="36755"/>
                    <a:pt x="26071" y="36005"/>
                    <a:pt x="26378" y="35425"/>
                  </a:cubicBezTo>
                  <a:cubicBezTo>
                    <a:pt x="26590" y="35001"/>
                    <a:pt x="26981" y="34772"/>
                    <a:pt x="27394" y="34772"/>
                  </a:cubicBezTo>
                  <a:close/>
                  <a:moveTo>
                    <a:pt x="18631" y="35113"/>
                  </a:moveTo>
                  <a:cubicBezTo>
                    <a:pt x="18820" y="35113"/>
                    <a:pt x="19009" y="35159"/>
                    <a:pt x="19178" y="35254"/>
                  </a:cubicBezTo>
                  <a:cubicBezTo>
                    <a:pt x="19758" y="35561"/>
                    <a:pt x="19997" y="36278"/>
                    <a:pt x="19690" y="36824"/>
                  </a:cubicBezTo>
                  <a:cubicBezTo>
                    <a:pt x="19471" y="37213"/>
                    <a:pt x="19061" y="37464"/>
                    <a:pt x="18633" y="37464"/>
                  </a:cubicBezTo>
                  <a:cubicBezTo>
                    <a:pt x="18461" y="37464"/>
                    <a:pt x="18286" y="37424"/>
                    <a:pt x="18120" y="37336"/>
                  </a:cubicBezTo>
                  <a:cubicBezTo>
                    <a:pt x="17506" y="37028"/>
                    <a:pt x="17301" y="36346"/>
                    <a:pt x="17574" y="35766"/>
                  </a:cubicBezTo>
                  <a:cubicBezTo>
                    <a:pt x="17786" y="35342"/>
                    <a:pt x="18210" y="35113"/>
                    <a:pt x="18631" y="35113"/>
                  </a:cubicBezTo>
                  <a:close/>
                  <a:moveTo>
                    <a:pt x="40688" y="35836"/>
                  </a:moveTo>
                  <a:cubicBezTo>
                    <a:pt x="40867" y="35836"/>
                    <a:pt x="41049" y="35879"/>
                    <a:pt x="41222" y="35971"/>
                  </a:cubicBezTo>
                  <a:cubicBezTo>
                    <a:pt x="41767" y="36278"/>
                    <a:pt x="42040" y="36960"/>
                    <a:pt x="41733" y="37540"/>
                  </a:cubicBezTo>
                  <a:cubicBezTo>
                    <a:pt x="41521" y="37964"/>
                    <a:pt x="41114" y="38193"/>
                    <a:pt x="40703" y="38193"/>
                  </a:cubicBezTo>
                  <a:cubicBezTo>
                    <a:pt x="40518" y="38193"/>
                    <a:pt x="40333" y="38147"/>
                    <a:pt x="40164" y="38052"/>
                  </a:cubicBezTo>
                  <a:cubicBezTo>
                    <a:pt x="39549" y="37779"/>
                    <a:pt x="39345" y="37063"/>
                    <a:pt x="39652" y="36483"/>
                  </a:cubicBezTo>
                  <a:cubicBezTo>
                    <a:pt x="39867" y="36075"/>
                    <a:pt x="40268" y="35836"/>
                    <a:pt x="40688" y="35836"/>
                  </a:cubicBezTo>
                  <a:close/>
                  <a:moveTo>
                    <a:pt x="31851" y="37030"/>
                  </a:moveTo>
                  <a:cubicBezTo>
                    <a:pt x="32029" y="37030"/>
                    <a:pt x="32211" y="37073"/>
                    <a:pt x="32384" y="37165"/>
                  </a:cubicBezTo>
                  <a:cubicBezTo>
                    <a:pt x="32998" y="37472"/>
                    <a:pt x="33203" y="38189"/>
                    <a:pt x="32896" y="38735"/>
                  </a:cubicBezTo>
                  <a:cubicBezTo>
                    <a:pt x="32707" y="39159"/>
                    <a:pt x="32291" y="39388"/>
                    <a:pt x="31872" y="39388"/>
                  </a:cubicBezTo>
                  <a:cubicBezTo>
                    <a:pt x="31684" y="39388"/>
                    <a:pt x="31495" y="39342"/>
                    <a:pt x="31326" y="39246"/>
                  </a:cubicBezTo>
                  <a:cubicBezTo>
                    <a:pt x="30746" y="38974"/>
                    <a:pt x="30507" y="38223"/>
                    <a:pt x="30814" y="37677"/>
                  </a:cubicBezTo>
                  <a:cubicBezTo>
                    <a:pt x="31030" y="37270"/>
                    <a:pt x="31430" y="37030"/>
                    <a:pt x="31851" y="37030"/>
                  </a:cubicBezTo>
                  <a:close/>
                  <a:moveTo>
                    <a:pt x="23100" y="37372"/>
                  </a:moveTo>
                  <a:cubicBezTo>
                    <a:pt x="23279" y="37372"/>
                    <a:pt x="23465" y="37415"/>
                    <a:pt x="23648" y="37506"/>
                  </a:cubicBezTo>
                  <a:cubicBezTo>
                    <a:pt x="24194" y="37813"/>
                    <a:pt x="24467" y="38496"/>
                    <a:pt x="24160" y="39076"/>
                  </a:cubicBezTo>
                  <a:cubicBezTo>
                    <a:pt x="23948" y="39500"/>
                    <a:pt x="23557" y="39729"/>
                    <a:pt x="23144" y="39729"/>
                  </a:cubicBezTo>
                  <a:cubicBezTo>
                    <a:pt x="22959" y="39729"/>
                    <a:pt x="22770" y="39683"/>
                    <a:pt x="22590" y="39588"/>
                  </a:cubicBezTo>
                  <a:cubicBezTo>
                    <a:pt x="21976" y="39315"/>
                    <a:pt x="21771" y="38564"/>
                    <a:pt x="22079" y="38018"/>
                  </a:cubicBezTo>
                  <a:cubicBezTo>
                    <a:pt x="22294" y="37611"/>
                    <a:pt x="22678" y="37372"/>
                    <a:pt x="23100" y="37372"/>
                  </a:cubicBezTo>
                  <a:close/>
                  <a:moveTo>
                    <a:pt x="14277" y="38566"/>
                  </a:moveTo>
                  <a:cubicBezTo>
                    <a:pt x="14456" y="38566"/>
                    <a:pt x="14638" y="38609"/>
                    <a:pt x="14810" y="38701"/>
                  </a:cubicBezTo>
                  <a:cubicBezTo>
                    <a:pt x="15425" y="39008"/>
                    <a:pt x="15629" y="39724"/>
                    <a:pt x="15322" y="40270"/>
                  </a:cubicBezTo>
                  <a:cubicBezTo>
                    <a:pt x="15110" y="40694"/>
                    <a:pt x="14735" y="40923"/>
                    <a:pt x="14322" y="40923"/>
                  </a:cubicBezTo>
                  <a:cubicBezTo>
                    <a:pt x="14136" y="40923"/>
                    <a:pt x="13943" y="40877"/>
                    <a:pt x="13753" y="40782"/>
                  </a:cubicBezTo>
                  <a:cubicBezTo>
                    <a:pt x="13172" y="40509"/>
                    <a:pt x="12934" y="39758"/>
                    <a:pt x="13241" y="39212"/>
                  </a:cubicBezTo>
                  <a:cubicBezTo>
                    <a:pt x="13456" y="38805"/>
                    <a:pt x="13857" y="38566"/>
                    <a:pt x="14277" y="38566"/>
                  </a:cubicBezTo>
                  <a:close/>
                  <a:moveTo>
                    <a:pt x="27556" y="39639"/>
                  </a:moveTo>
                  <a:cubicBezTo>
                    <a:pt x="27733" y="39639"/>
                    <a:pt x="27913" y="39678"/>
                    <a:pt x="28084" y="39758"/>
                  </a:cubicBezTo>
                  <a:cubicBezTo>
                    <a:pt x="28698" y="40065"/>
                    <a:pt x="28903" y="40748"/>
                    <a:pt x="28596" y="41362"/>
                  </a:cubicBezTo>
                  <a:cubicBezTo>
                    <a:pt x="28380" y="41771"/>
                    <a:pt x="27976" y="41993"/>
                    <a:pt x="27554" y="41993"/>
                  </a:cubicBezTo>
                  <a:cubicBezTo>
                    <a:pt x="27378" y="41993"/>
                    <a:pt x="27198" y="41955"/>
                    <a:pt x="27026" y="41874"/>
                  </a:cubicBezTo>
                  <a:cubicBezTo>
                    <a:pt x="26412" y="41567"/>
                    <a:pt x="26207" y="40884"/>
                    <a:pt x="26515" y="40270"/>
                  </a:cubicBezTo>
                  <a:cubicBezTo>
                    <a:pt x="26731" y="39861"/>
                    <a:pt x="27134" y="39639"/>
                    <a:pt x="27556" y="39639"/>
                  </a:cubicBezTo>
                  <a:close/>
                  <a:moveTo>
                    <a:pt x="18753" y="40833"/>
                  </a:moveTo>
                  <a:cubicBezTo>
                    <a:pt x="18929" y="40833"/>
                    <a:pt x="19109" y="40872"/>
                    <a:pt x="19280" y="40953"/>
                  </a:cubicBezTo>
                  <a:cubicBezTo>
                    <a:pt x="19861" y="41260"/>
                    <a:pt x="20099" y="41942"/>
                    <a:pt x="19826" y="42556"/>
                  </a:cubicBezTo>
                  <a:cubicBezTo>
                    <a:pt x="19610" y="42965"/>
                    <a:pt x="19173" y="43188"/>
                    <a:pt x="18743" y="43188"/>
                  </a:cubicBezTo>
                  <a:cubicBezTo>
                    <a:pt x="18563" y="43188"/>
                    <a:pt x="18384" y="43149"/>
                    <a:pt x="18223" y="43068"/>
                  </a:cubicBezTo>
                  <a:cubicBezTo>
                    <a:pt x="17643" y="42761"/>
                    <a:pt x="17404" y="42079"/>
                    <a:pt x="17711" y="41464"/>
                  </a:cubicBezTo>
                  <a:cubicBezTo>
                    <a:pt x="17927" y="41056"/>
                    <a:pt x="18330" y="40833"/>
                    <a:pt x="18753" y="40833"/>
                  </a:cubicBezTo>
                  <a:close/>
                  <a:moveTo>
                    <a:pt x="13317" y="0"/>
                  </a:moveTo>
                  <a:cubicBezTo>
                    <a:pt x="12224" y="0"/>
                    <a:pt x="11132" y="131"/>
                    <a:pt x="10067" y="380"/>
                  </a:cubicBezTo>
                  <a:cubicBezTo>
                    <a:pt x="10067" y="483"/>
                    <a:pt x="10033" y="517"/>
                    <a:pt x="9999" y="619"/>
                  </a:cubicBezTo>
                  <a:cubicBezTo>
                    <a:pt x="9783" y="1028"/>
                    <a:pt x="9363" y="1250"/>
                    <a:pt x="8942" y="1250"/>
                  </a:cubicBezTo>
                  <a:cubicBezTo>
                    <a:pt x="8766" y="1250"/>
                    <a:pt x="8590" y="1212"/>
                    <a:pt x="8429" y="1131"/>
                  </a:cubicBezTo>
                  <a:cubicBezTo>
                    <a:pt x="8327" y="1063"/>
                    <a:pt x="8293" y="1029"/>
                    <a:pt x="8259" y="994"/>
                  </a:cubicBezTo>
                  <a:cubicBezTo>
                    <a:pt x="7235" y="1404"/>
                    <a:pt x="6280" y="1916"/>
                    <a:pt x="5392" y="2598"/>
                  </a:cubicBezTo>
                  <a:cubicBezTo>
                    <a:pt x="5802" y="2939"/>
                    <a:pt x="5938" y="3554"/>
                    <a:pt x="5700" y="4066"/>
                  </a:cubicBezTo>
                  <a:cubicBezTo>
                    <a:pt x="5484" y="4473"/>
                    <a:pt x="5083" y="4712"/>
                    <a:pt x="4651" y="4712"/>
                  </a:cubicBezTo>
                  <a:cubicBezTo>
                    <a:pt x="4468" y="4712"/>
                    <a:pt x="4279" y="4669"/>
                    <a:pt x="4096" y="4577"/>
                  </a:cubicBezTo>
                  <a:cubicBezTo>
                    <a:pt x="3891" y="4475"/>
                    <a:pt x="3755" y="4304"/>
                    <a:pt x="3652" y="4134"/>
                  </a:cubicBezTo>
                  <a:cubicBezTo>
                    <a:pt x="1809" y="6079"/>
                    <a:pt x="786" y="8229"/>
                    <a:pt x="308" y="10617"/>
                  </a:cubicBezTo>
                  <a:cubicBezTo>
                    <a:pt x="513" y="10617"/>
                    <a:pt x="752" y="10617"/>
                    <a:pt x="956" y="10754"/>
                  </a:cubicBezTo>
                  <a:cubicBezTo>
                    <a:pt x="1537" y="11061"/>
                    <a:pt x="1775" y="11743"/>
                    <a:pt x="1468" y="12323"/>
                  </a:cubicBezTo>
                  <a:cubicBezTo>
                    <a:pt x="1250" y="12732"/>
                    <a:pt x="837" y="12988"/>
                    <a:pt x="401" y="12988"/>
                  </a:cubicBezTo>
                  <a:cubicBezTo>
                    <a:pt x="291" y="12988"/>
                    <a:pt x="179" y="12972"/>
                    <a:pt x="69" y="12938"/>
                  </a:cubicBezTo>
                  <a:lnTo>
                    <a:pt x="69" y="12938"/>
                  </a:lnTo>
                  <a:cubicBezTo>
                    <a:pt x="1" y="13791"/>
                    <a:pt x="69" y="14678"/>
                    <a:pt x="137" y="15565"/>
                  </a:cubicBezTo>
                  <a:cubicBezTo>
                    <a:pt x="272" y="15520"/>
                    <a:pt x="412" y="15495"/>
                    <a:pt x="556" y="15495"/>
                  </a:cubicBezTo>
                  <a:cubicBezTo>
                    <a:pt x="742" y="15495"/>
                    <a:pt x="935" y="15537"/>
                    <a:pt x="1127" y="15633"/>
                  </a:cubicBezTo>
                  <a:cubicBezTo>
                    <a:pt x="1707" y="15906"/>
                    <a:pt x="1946" y="16657"/>
                    <a:pt x="1639" y="17203"/>
                  </a:cubicBezTo>
                  <a:cubicBezTo>
                    <a:pt x="1446" y="17589"/>
                    <a:pt x="1009" y="17854"/>
                    <a:pt x="560" y="17854"/>
                  </a:cubicBezTo>
                  <a:cubicBezTo>
                    <a:pt x="533" y="17854"/>
                    <a:pt x="506" y="17853"/>
                    <a:pt x="479" y="17851"/>
                  </a:cubicBezTo>
                  <a:lnTo>
                    <a:pt x="479" y="17851"/>
                  </a:lnTo>
                  <a:cubicBezTo>
                    <a:pt x="683" y="19046"/>
                    <a:pt x="991" y="20240"/>
                    <a:pt x="1366" y="21434"/>
                  </a:cubicBezTo>
                  <a:cubicBezTo>
                    <a:pt x="1809" y="21707"/>
                    <a:pt x="1980" y="22287"/>
                    <a:pt x="1809" y="22731"/>
                  </a:cubicBezTo>
                  <a:cubicBezTo>
                    <a:pt x="2526" y="24778"/>
                    <a:pt x="3413" y="26792"/>
                    <a:pt x="4403" y="28702"/>
                  </a:cubicBezTo>
                  <a:cubicBezTo>
                    <a:pt x="4629" y="28454"/>
                    <a:pt x="4974" y="28295"/>
                    <a:pt x="5310" y="28295"/>
                  </a:cubicBezTo>
                  <a:cubicBezTo>
                    <a:pt x="5482" y="28295"/>
                    <a:pt x="5652" y="28337"/>
                    <a:pt x="5802" y="28429"/>
                  </a:cubicBezTo>
                  <a:cubicBezTo>
                    <a:pt x="6416" y="28702"/>
                    <a:pt x="6621" y="29453"/>
                    <a:pt x="6314" y="29999"/>
                  </a:cubicBezTo>
                  <a:cubicBezTo>
                    <a:pt x="6143" y="30374"/>
                    <a:pt x="5768" y="30579"/>
                    <a:pt x="5392" y="30647"/>
                  </a:cubicBezTo>
                  <a:cubicBezTo>
                    <a:pt x="6587" y="32797"/>
                    <a:pt x="7815" y="34810"/>
                    <a:pt x="9009" y="36619"/>
                  </a:cubicBezTo>
                  <a:cubicBezTo>
                    <a:pt x="9232" y="36396"/>
                    <a:pt x="9543" y="36275"/>
                    <a:pt x="9864" y="36275"/>
                  </a:cubicBezTo>
                  <a:cubicBezTo>
                    <a:pt x="10035" y="36275"/>
                    <a:pt x="10209" y="36309"/>
                    <a:pt x="10374" y="36380"/>
                  </a:cubicBezTo>
                  <a:cubicBezTo>
                    <a:pt x="10989" y="36687"/>
                    <a:pt x="11193" y="37404"/>
                    <a:pt x="10886" y="37984"/>
                  </a:cubicBezTo>
                  <a:cubicBezTo>
                    <a:pt x="10750" y="38223"/>
                    <a:pt x="10545" y="38393"/>
                    <a:pt x="10340" y="38530"/>
                  </a:cubicBezTo>
                  <a:cubicBezTo>
                    <a:pt x="12388" y="41396"/>
                    <a:pt x="13889" y="43171"/>
                    <a:pt x="13889" y="43171"/>
                  </a:cubicBezTo>
                  <a:cubicBezTo>
                    <a:pt x="13889" y="43171"/>
                    <a:pt x="15527" y="43292"/>
                    <a:pt x="18125" y="43292"/>
                  </a:cubicBezTo>
                  <a:cubicBezTo>
                    <a:pt x="19425" y="43292"/>
                    <a:pt x="20964" y="43262"/>
                    <a:pt x="22659" y="43171"/>
                  </a:cubicBezTo>
                  <a:cubicBezTo>
                    <a:pt x="22821" y="43081"/>
                    <a:pt x="22992" y="43038"/>
                    <a:pt x="23168" y="43038"/>
                  </a:cubicBezTo>
                  <a:cubicBezTo>
                    <a:pt x="23326" y="43038"/>
                    <a:pt x="23487" y="43072"/>
                    <a:pt x="23648" y="43137"/>
                  </a:cubicBezTo>
                  <a:cubicBezTo>
                    <a:pt x="25934" y="43000"/>
                    <a:pt x="28494" y="42761"/>
                    <a:pt x="31053" y="42318"/>
                  </a:cubicBezTo>
                  <a:cubicBezTo>
                    <a:pt x="31288" y="42036"/>
                    <a:pt x="31652" y="41867"/>
                    <a:pt x="32023" y="41867"/>
                  </a:cubicBezTo>
                  <a:cubicBezTo>
                    <a:pt x="32191" y="41867"/>
                    <a:pt x="32360" y="41902"/>
                    <a:pt x="32520" y="41976"/>
                  </a:cubicBezTo>
                  <a:cubicBezTo>
                    <a:pt x="32554" y="41976"/>
                    <a:pt x="32554" y="42010"/>
                    <a:pt x="32588" y="42010"/>
                  </a:cubicBezTo>
                  <a:cubicBezTo>
                    <a:pt x="33578" y="41840"/>
                    <a:pt x="34602" y="41601"/>
                    <a:pt x="35591" y="41328"/>
                  </a:cubicBezTo>
                  <a:cubicBezTo>
                    <a:pt x="35148" y="40987"/>
                    <a:pt x="34977" y="40407"/>
                    <a:pt x="35250" y="39895"/>
                  </a:cubicBezTo>
                  <a:cubicBezTo>
                    <a:pt x="35462" y="39471"/>
                    <a:pt x="35853" y="39242"/>
                    <a:pt x="36266" y="39242"/>
                  </a:cubicBezTo>
                  <a:cubicBezTo>
                    <a:pt x="36451" y="39242"/>
                    <a:pt x="36640" y="39288"/>
                    <a:pt x="36820" y="39383"/>
                  </a:cubicBezTo>
                  <a:cubicBezTo>
                    <a:pt x="37366" y="39690"/>
                    <a:pt x="37604" y="40304"/>
                    <a:pt x="37366" y="40884"/>
                  </a:cubicBezTo>
                  <a:cubicBezTo>
                    <a:pt x="44804" y="38666"/>
                    <a:pt x="51254" y="34435"/>
                    <a:pt x="51595" y="26553"/>
                  </a:cubicBezTo>
                  <a:cubicBezTo>
                    <a:pt x="51834" y="21912"/>
                    <a:pt x="49513" y="17305"/>
                    <a:pt x="45521" y="14814"/>
                  </a:cubicBezTo>
                  <a:cubicBezTo>
                    <a:pt x="43440" y="13499"/>
                    <a:pt x="41343" y="12988"/>
                    <a:pt x="39335" y="12988"/>
                  </a:cubicBezTo>
                  <a:cubicBezTo>
                    <a:pt x="38478" y="12988"/>
                    <a:pt x="37636" y="13081"/>
                    <a:pt x="36820" y="13245"/>
                  </a:cubicBezTo>
                  <a:cubicBezTo>
                    <a:pt x="36956" y="13552"/>
                    <a:pt x="36956" y="13893"/>
                    <a:pt x="36786" y="14234"/>
                  </a:cubicBezTo>
                  <a:cubicBezTo>
                    <a:pt x="36569" y="14643"/>
                    <a:pt x="36149" y="14866"/>
                    <a:pt x="35729" y="14866"/>
                  </a:cubicBezTo>
                  <a:cubicBezTo>
                    <a:pt x="35553" y="14866"/>
                    <a:pt x="35377" y="14827"/>
                    <a:pt x="35216" y="14746"/>
                  </a:cubicBezTo>
                  <a:cubicBezTo>
                    <a:pt x="34875" y="14575"/>
                    <a:pt x="34670" y="14268"/>
                    <a:pt x="34568" y="13893"/>
                  </a:cubicBezTo>
                  <a:cubicBezTo>
                    <a:pt x="31496" y="15019"/>
                    <a:pt x="28903" y="17066"/>
                    <a:pt x="27265" y="18568"/>
                  </a:cubicBezTo>
                  <a:cubicBezTo>
                    <a:pt x="27368" y="18568"/>
                    <a:pt x="27470" y="18602"/>
                    <a:pt x="27572" y="18670"/>
                  </a:cubicBezTo>
                  <a:cubicBezTo>
                    <a:pt x="28187" y="18943"/>
                    <a:pt x="28391" y="19660"/>
                    <a:pt x="28084" y="20240"/>
                  </a:cubicBezTo>
                  <a:cubicBezTo>
                    <a:pt x="27864" y="20632"/>
                    <a:pt x="27433" y="20865"/>
                    <a:pt x="27005" y="20865"/>
                  </a:cubicBezTo>
                  <a:cubicBezTo>
                    <a:pt x="26837" y="20865"/>
                    <a:pt x="26669" y="20829"/>
                    <a:pt x="26515" y="20752"/>
                  </a:cubicBezTo>
                  <a:cubicBezTo>
                    <a:pt x="26173" y="20581"/>
                    <a:pt x="25934" y="20274"/>
                    <a:pt x="25866" y="19899"/>
                  </a:cubicBezTo>
                  <a:cubicBezTo>
                    <a:pt x="25559" y="20172"/>
                    <a:pt x="25388" y="20411"/>
                    <a:pt x="25388" y="20411"/>
                  </a:cubicBezTo>
                  <a:cubicBezTo>
                    <a:pt x="25388" y="20411"/>
                    <a:pt x="25900" y="18397"/>
                    <a:pt x="26003" y="15633"/>
                  </a:cubicBezTo>
                  <a:cubicBezTo>
                    <a:pt x="25696" y="15292"/>
                    <a:pt x="25627" y="14780"/>
                    <a:pt x="25832" y="14302"/>
                  </a:cubicBezTo>
                  <a:cubicBezTo>
                    <a:pt x="25866" y="14200"/>
                    <a:pt x="25934" y="14132"/>
                    <a:pt x="26003" y="14030"/>
                  </a:cubicBezTo>
                  <a:cubicBezTo>
                    <a:pt x="25866" y="9389"/>
                    <a:pt x="24331" y="3417"/>
                    <a:pt x="18052" y="892"/>
                  </a:cubicBezTo>
                  <a:cubicBezTo>
                    <a:pt x="16530" y="283"/>
                    <a:pt x="14923" y="0"/>
                    <a:pt x="13317" y="0"/>
                  </a:cubicBezTo>
                  <a:close/>
                </a:path>
              </a:pathLst>
            </a:custGeom>
            <a:solidFill>
              <a:srgbClr val="EE5E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6" name="Google Shape;236;p8"/>
          <p:cNvGrpSpPr/>
          <p:nvPr/>
        </p:nvGrpSpPr>
        <p:grpSpPr>
          <a:xfrm rot="1717741">
            <a:off x="8706048" y="3910526"/>
            <a:ext cx="761602" cy="534294"/>
            <a:chOff x="2683075" y="2759700"/>
            <a:chExt cx="1544925" cy="1083825"/>
          </a:xfrm>
        </p:grpSpPr>
        <p:sp>
          <p:nvSpPr>
            <p:cNvPr id="237" name="Google Shape;237;p8"/>
            <p:cNvSpPr/>
            <p:nvPr/>
          </p:nvSpPr>
          <p:spPr>
            <a:xfrm>
              <a:off x="2683075" y="2759850"/>
              <a:ext cx="1544925" cy="1083675"/>
            </a:xfrm>
            <a:custGeom>
              <a:avLst/>
              <a:gdLst/>
              <a:ahLst/>
              <a:cxnLst/>
              <a:rect l="l" t="t" r="r" b="b"/>
              <a:pathLst>
                <a:path w="61797" h="43347" extrusionOk="0">
                  <a:moveTo>
                    <a:pt x="23324" y="1"/>
                  </a:moveTo>
                  <a:cubicBezTo>
                    <a:pt x="20321" y="1"/>
                    <a:pt x="17333" y="1037"/>
                    <a:pt x="14980" y="2968"/>
                  </a:cubicBezTo>
                  <a:cubicBezTo>
                    <a:pt x="0" y="14979"/>
                    <a:pt x="23886" y="43233"/>
                    <a:pt x="23886" y="43233"/>
                  </a:cubicBezTo>
                  <a:cubicBezTo>
                    <a:pt x="23886" y="43233"/>
                    <a:pt x="25517" y="43346"/>
                    <a:pt x="28101" y="43346"/>
                  </a:cubicBezTo>
                  <a:cubicBezTo>
                    <a:pt x="37799" y="43346"/>
                    <a:pt x="60918" y="41750"/>
                    <a:pt x="61592" y="26581"/>
                  </a:cubicBezTo>
                  <a:cubicBezTo>
                    <a:pt x="61797" y="21906"/>
                    <a:pt x="59476" y="17299"/>
                    <a:pt x="55484" y="14808"/>
                  </a:cubicBezTo>
                  <a:cubicBezTo>
                    <a:pt x="53361" y="13486"/>
                    <a:pt x="51246" y="12963"/>
                    <a:pt x="49230" y="12963"/>
                  </a:cubicBezTo>
                  <a:cubicBezTo>
                    <a:pt x="41625" y="12963"/>
                    <a:pt x="35420" y="20405"/>
                    <a:pt x="35420" y="20405"/>
                  </a:cubicBezTo>
                  <a:cubicBezTo>
                    <a:pt x="35420" y="20405"/>
                    <a:pt x="39173" y="5356"/>
                    <a:pt x="28083" y="920"/>
                  </a:cubicBezTo>
                  <a:cubicBezTo>
                    <a:pt x="26556" y="300"/>
                    <a:pt x="24938" y="1"/>
                    <a:pt x="23324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2932150" y="2759700"/>
              <a:ext cx="1295850" cy="1082300"/>
            </a:xfrm>
            <a:custGeom>
              <a:avLst/>
              <a:gdLst/>
              <a:ahLst/>
              <a:cxnLst/>
              <a:rect l="l" t="t" r="r" b="b"/>
              <a:pathLst>
                <a:path w="51834" h="43292" extrusionOk="0">
                  <a:moveTo>
                    <a:pt x="13424" y="1201"/>
                  </a:moveTo>
                  <a:cubicBezTo>
                    <a:pt x="13603" y="1201"/>
                    <a:pt x="13784" y="1244"/>
                    <a:pt x="13957" y="1336"/>
                  </a:cubicBezTo>
                  <a:cubicBezTo>
                    <a:pt x="14571" y="1643"/>
                    <a:pt x="14776" y="2359"/>
                    <a:pt x="14469" y="2905"/>
                  </a:cubicBezTo>
                  <a:cubicBezTo>
                    <a:pt x="14281" y="3329"/>
                    <a:pt x="13897" y="3558"/>
                    <a:pt x="13475" y="3558"/>
                  </a:cubicBezTo>
                  <a:cubicBezTo>
                    <a:pt x="13286" y="3558"/>
                    <a:pt x="13090" y="3512"/>
                    <a:pt x="12899" y="3417"/>
                  </a:cubicBezTo>
                  <a:cubicBezTo>
                    <a:pt x="12319" y="3144"/>
                    <a:pt x="12081" y="2394"/>
                    <a:pt x="12388" y="1848"/>
                  </a:cubicBezTo>
                  <a:cubicBezTo>
                    <a:pt x="12603" y="1440"/>
                    <a:pt x="13004" y="1201"/>
                    <a:pt x="13424" y="1201"/>
                  </a:cubicBezTo>
                  <a:close/>
                  <a:moveTo>
                    <a:pt x="17875" y="3419"/>
                  </a:moveTo>
                  <a:cubicBezTo>
                    <a:pt x="18053" y="3419"/>
                    <a:pt x="18231" y="3462"/>
                    <a:pt x="18393" y="3554"/>
                  </a:cubicBezTo>
                  <a:cubicBezTo>
                    <a:pt x="19007" y="3861"/>
                    <a:pt x="19212" y="4577"/>
                    <a:pt x="18905" y="5123"/>
                  </a:cubicBezTo>
                  <a:cubicBezTo>
                    <a:pt x="18717" y="5547"/>
                    <a:pt x="18333" y="5776"/>
                    <a:pt x="17911" y="5776"/>
                  </a:cubicBezTo>
                  <a:cubicBezTo>
                    <a:pt x="17722" y="5776"/>
                    <a:pt x="17526" y="5730"/>
                    <a:pt x="17335" y="5635"/>
                  </a:cubicBezTo>
                  <a:cubicBezTo>
                    <a:pt x="16789" y="5396"/>
                    <a:pt x="16516" y="4680"/>
                    <a:pt x="16824" y="4066"/>
                  </a:cubicBezTo>
                  <a:cubicBezTo>
                    <a:pt x="17039" y="3658"/>
                    <a:pt x="17457" y="3419"/>
                    <a:pt x="17875" y="3419"/>
                  </a:cubicBezTo>
                  <a:close/>
                  <a:moveTo>
                    <a:pt x="9104" y="4663"/>
                  </a:moveTo>
                  <a:cubicBezTo>
                    <a:pt x="9284" y="4663"/>
                    <a:pt x="9463" y="4702"/>
                    <a:pt x="9624" y="4782"/>
                  </a:cubicBezTo>
                  <a:cubicBezTo>
                    <a:pt x="10170" y="5089"/>
                    <a:pt x="10443" y="5806"/>
                    <a:pt x="10135" y="6386"/>
                  </a:cubicBezTo>
                  <a:cubicBezTo>
                    <a:pt x="9919" y="6795"/>
                    <a:pt x="9516" y="7017"/>
                    <a:pt x="9094" y="7017"/>
                  </a:cubicBezTo>
                  <a:cubicBezTo>
                    <a:pt x="8917" y="7017"/>
                    <a:pt x="8737" y="6978"/>
                    <a:pt x="8566" y="6898"/>
                  </a:cubicBezTo>
                  <a:cubicBezTo>
                    <a:pt x="7986" y="6591"/>
                    <a:pt x="7747" y="5874"/>
                    <a:pt x="8054" y="5294"/>
                  </a:cubicBezTo>
                  <a:cubicBezTo>
                    <a:pt x="8246" y="4885"/>
                    <a:pt x="8676" y="4663"/>
                    <a:pt x="9104" y="4663"/>
                  </a:cubicBezTo>
                  <a:close/>
                  <a:moveTo>
                    <a:pt x="22362" y="5686"/>
                  </a:moveTo>
                  <a:cubicBezTo>
                    <a:pt x="22543" y="5686"/>
                    <a:pt x="22726" y="5725"/>
                    <a:pt x="22897" y="5806"/>
                  </a:cubicBezTo>
                  <a:cubicBezTo>
                    <a:pt x="23478" y="6113"/>
                    <a:pt x="23682" y="6830"/>
                    <a:pt x="23409" y="7410"/>
                  </a:cubicBezTo>
                  <a:cubicBezTo>
                    <a:pt x="23193" y="7819"/>
                    <a:pt x="22790" y="8041"/>
                    <a:pt x="22356" y="8041"/>
                  </a:cubicBezTo>
                  <a:cubicBezTo>
                    <a:pt x="22174" y="8041"/>
                    <a:pt x="21987" y="8002"/>
                    <a:pt x="21806" y="7921"/>
                  </a:cubicBezTo>
                  <a:cubicBezTo>
                    <a:pt x="21225" y="7648"/>
                    <a:pt x="20987" y="6932"/>
                    <a:pt x="21294" y="6318"/>
                  </a:cubicBezTo>
                  <a:cubicBezTo>
                    <a:pt x="21510" y="5909"/>
                    <a:pt x="21930" y="5686"/>
                    <a:pt x="22362" y="5686"/>
                  </a:cubicBezTo>
                  <a:close/>
                  <a:moveTo>
                    <a:pt x="13540" y="6881"/>
                  </a:moveTo>
                  <a:cubicBezTo>
                    <a:pt x="13720" y="6881"/>
                    <a:pt x="13899" y="6920"/>
                    <a:pt x="14060" y="7000"/>
                  </a:cubicBezTo>
                  <a:cubicBezTo>
                    <a:pt x="14606" y="7307"/>
                    <a:pt x="14879" y="8024"/>
                    <a:pt x="14571" y="8604"/>
                  </a:cubicBezTo>
                  <a:cubicBezTo>
                    <a:pt x="14355" y="9013"/>
                    <a:pt x="13952" y="9235"/>
                    <a:pt x="13530" y="9235"/>
                  </a:cubicBezTo>
                  <a:cubicBezTo>
                    <a:pt x="13353" y="9235"/>
                    <a:pt x="13173" y="9196"/>
                    <a:pt x="13002" y="9116"/>
                  </a:cubicBezTo>
                  <a:cubicBezTo>
                    <a:pt x="12422" y="8843"/>
                    <a:pt x="12217" y="8126"/>
                    <a:pt x="12490" y="7512"/>
                  </a:cubicBezTo>
                  <a:cubicBezTo>
                    <a:pt x="12682" y="7103"/>
                    <a:pt x="13112" y="6881"/>
                    <a:pt x="13540" y="6881"/>
                  </a:cubicBezTo>
                  <a:close/>
                  <a:moveTo>
                    <a:pt x="4789" y="7222"/>
                  </a:moveTo>
                  <a:cubicBezTo>
                    <a:pt x="4970" y="7222"/>
                    <a:pt x="5153" y="7261"/>
                    <a:pt x="5324" y="7341"/>
                  </a:cubicBezTo>
                  <a:cubicBezTo>
                    <a:pt x="5904" y="7648"/>
                    <a:pt x="6109" y="8365"/>
                    <a:pt x="5836" y="8945"/>
                  </a:cubicBezTo>
                  <a:cubicBezTo>
                    <a:pt x="5616" y="9337"/>
                    <a:pt x="5202" y="9570"/>
                    <a:pt x="4759" y="9570"/>
                  </a:cubicBezTo>
                  <a:cubicBezTo>
                    <a:pt x="4585" y="9570"/>
                    <a:pt x="4406" y="9534"/>
                    <a:pt x="4232" y="9457"/>
                  </a:cubicBezTo>
                  <a:cubicBezTo>
                    <a:pt x="3652" y="9184"/>
                    <a:pt x="3447" y="8467"/>
                    <a:pt x="3720" y="7853"/>
                  </a:cubicBezTo>
                  <a:cubicBezTo>
                    <a:pt x="3937" y="7444"/>
                    <a:pt x="4357" y="7222"/>
                    <a:pt x="4789" y="7222"/>
                  </a:cubicBezTo>
                  <a:close/>
                  <a:moveTo>
                    <a:pt x="17954" y="9144"/>
                  </a:moveTo>
                  <a:cubicBezTo>
                    <a:pt x="18142" y="9144"/>
                    <a:pt x="18337" y="9190"/>
                    <a:pt x="18530" y="9286"/>
                  </a:cubicBezTo>
                  <a:cubicBezTo>
                    <a:pt x="19144" y="9559"/>
                    <a:pt x="19349" y="10276"/>
                    <a:pt x="19042" y="10856"/>
                  </a:cubicBezTo>
                  <a:cubicBezTo>
                    <a:pt x="18821" y="11248"/>
                    <a:pt x="18408" y="11481"/>
                    <a:pt x="17978" y="11481"/>
                  </a:cubicBezTo>
                  <a:cubicBezTo>
                    <a:pt x="17808" y="11481"/>
                    <a:pt x="17636" y="11445"/>
                    <a:pt x="17472" y="11368"/>
                  </a:cubicBezTo>
                  <a:cubicBezTo>
                    <a:pt x="16926" y="11095"/>
                    <a:pt x="16653" y="10378"/>
                    <a:pt x="16960" y="9764"/>
                  </a:cubicBezTo>
                  <a:cubicBezTo>
                    <a:pt x="17171" y="9366"/>
                    <a:pt x="17543" y="9144"/>
                    <a:pt x="17954" y="9144"/>
                  </a:cubicBezTo>
                  <a:close/>
                  <a:moveTo>
                    <a:pt x="9198" y="9487"/>
                  </a:moveTo>
                  <a:cubicBezTo>
                    <a:pt x="9388" y="9487"/>
                    <a:pt x="9581" y="9533"/>
                    <a:pt x="9760" y="9628"/>
                  </a:cubicBezTo>
                  <a:cubicBezTo>
                    <a:pt x="10306" y="9901"/>
                    <a:pt x="10545" y="10617"/>
                    <a:pt x="10272" y="11197"/>
                  </a:cubicBezTo>
                  <a:cubicBezTo>
                    <a:pt x="10055" y="11606"/>
                    <a:pt x="9652" y="11829"/>
                    <a:pt x="9218" y="11829"/>
                  </a:cubicBezTo>
                  <a:cubicBezTo>
                    <a:pt x="9037" y="11829"/>
                    <a:pt x="8849" y="11790"/>
                    <a:pt x="8668" y="11709"/>
                  </a:cubicBezTo>
                  <a:cubicBezTo>
                    <a:pt x="8122" y="11436"/>
                    <a:pt x="7883" y="10720"/>
                    <a:pt x="8156" y="10139"/>
                  </a:cubicBezTo>
                  <a:cubicBezTo>
                    <a:pt x="8368" y="9715"/>
                    <a:pt x="8776" y="9487"/>
                    <a:pt x="9198" y="9487"/>
                  </a:cubicBezTo>
                  <a:close/>
                  <a:moveTo>
                    <a:pt x="22412" y="11397"/>
                  </a:moveTo>
                  <a:cubicBezTo>
                    <a:pt x="22597" y="11397"/>
                    <a:pt x="22786" y="11443"/>
                    <a:pt x="22966" y="11539"/>
                  </a:cubicBezTo>
                  <a:cubicBezTo>
                    <a:pt x="23580" y="11846"/>
                    <a:pt x="23785" y="12562"/>
                    <a:pt x="23478" y="13108"/>
                  </a:cubicBezTo>
                  <a:cubicBezTo>
                    <a:pt x="23262" y="13515"/>
                    <a:pt x="22861" y="13755"/>
                    <a:pt x="22441" y="13755"/>
                  </a:cubicBezTo>
                  <a:cubicBezTo>
                    <a:pt x="22263" y="13755"/>
                    <a:pt x="22081" y="13712"/>
                    <a:pt x="21908" y="13620"/>
                  </a:cubicBezTo>
                  <a:cubicBezTo>
                    <a:pt x="21362" y="13381"/>
                    <a:pt x="21089" y="12630"/>
                    <a:pt x="21396" y="12050"/>
                  </a:cubicBezTo>
                  <a:cubicBezTo>
                    <a:pt x="21608" y="11626"/>
                    <a:pt x="21999" y="11397"/>
                    <a:pt x="22412" y="11397"/>
                  </a:cubicBezTo>
                  <a:close/>
                  <a:moveTo>
                    <a:pt x="13685" y="11739"/>
                  </a:moveTo>
                  <a:cubicBezTo>
                    <a:pt x="13873" y="11739"/>
                    <a:pt x="14061" y="11785"/>
                    <a:pt x="14230" y="11880"/>
                  </a:cubicBezTo>
                  <a:cubicBezTo>
                    <a:pt x="14810" y="12187"/>
                    <a:pt x="15049" y="12903"/>
                    <a:pt x="14742" y="13449"/>
                  </a:cubicBezTo>
                  <a:cubicBezTo>
                    <a:pt x="14523" y="13839"/>
                    <a:pt x="14113" y="14090"/>
                    <a:pt x="13685" y="14090"/>
                  </a:cubicBezTo>
                  <a:cubicBezTo>
                    <a:pt x="13513" y="14090"/>
                    <a:pt x="13339" y="14049"/>
                    <a:pt x="13172" y="13961"/>
                  </a:cubicBezTo>
                  <a:cubicBezTo>
                    <a:pt x="12558" y="13654"/>
                    <a:pt x="12353" y="12972"/>
                    <a:pt x="12661" y="12392"/>
                  </a:cubicBezTo>
                  <a:cubicBezTo>
                    <a:pt x="12849" y="11968"/>
                    <a:pt x="13265" y="11739"/>
                    <a:pt x="13685" y="11739"/>
                  </a:cubicBezTo>
                  <a:close/>
                  <a:moveTo>
                    <a:pt x="4823" y="12933"/>
                  </a:moveTo>
                  <a:cubicBezTo>
                    <a:pt x="5009" y="12933"/>
                    <a:pt x="5202" y="12979"/>
                    <a:pt x="5392" y="13074"/>
                  </a:cubicBezTo>
                  <a:cubicBezTo>
                    <a:pt x="6007" y="13381"/>
                    <a:pt x="6211" y="14098"/>
                    <a:pt x="5904" y="14644"/>
                  </a:cubicBezTo>
                  <a:cubicBezTo>
                    <a:pt x="5692" y="15068"/>
                    <a:pt x="5301" y="15297"/>
                    <a:pt x="4889" y="15297"/>
                  </a:cubicBezTo>
                  <a:cubicBezTo>
                    <a:pt x="4704" y="15297"/>
                    <a:pt x="4514" y="15251"/>
                    <a:pt x="4335" y="15156"/>
                  </a:cubicBezTo>
                  <a:cubicBezTo>
                    <a:pt x="3789" y="14883"/>
                    <a:pt x="3550" y="14166"/>
                    <a:pt x="3823" y="13586"/>
                  </a:cubicBezTo>
                  <a:cubicBezTo>
                    <a:pt x="4035" y="13162"/>
                    <a:pt x="4409" y="12933"/>
                    <a:pt x="4823" y="12933"/>
                  </a:cubicBezTo>
                  <a:close/>
                  <a:moveTo>
                    <a:pt x="18112" y="13997"/>
                  </a:moveTo>
                  <a:cubicBezTo>
                    <a:pt x="18294" y="13997"/>
                    <a:pt x="18483" y="14040"/>
                    <a:pt x="18666" y="14132"/>
                  </a:cubicBezTo>
                  <a:cubicBezTo>
                    <a:pt x="19246" y="14439"/>
                    <a:pt x="19485" y="15156"/>
                    <a:pt x="19178" y="15702"/>
                  </a:cubicBezTo>
                  <a:cubicBezTo>
                    <a:pt x="18962" y="16109"/>
                    <a:pt x="18562" y="16348"/>
                    <a:pt x="18141" y="16348"/>
                  </a:cubicBezTo>
                  <a:cubicBezTo>
                    <a:pt x="17963" y="16348"/>
                    <a:pt x="17781" y="16305"/>
                    <a:pt x="17608" y="16213"/>
                  </a:cubicBezTo>
                  <a:cubicBezTo>
                    <a:pt x="17028" y="15940"/>
                    <a:pt x="16789" y="15258"/>
                    <a:pt x="17097" y="14644"/>
                  </a:cubicBezTo>
                  <a:cubicBezTo>
                    <a:pt x="17288" y="14236"/>
                    <a:pt x="17682" y="13997"/>
                    <a:pt x="18112" y="13997"/>
                  </a:cubicBezTo>
                  <a:close/>
                  <a:moveTo>
                    <a:pt x="40126" y="14729"/>
                  </a:moveTo>
                  <a:cubicBezTo>
                    <a:pt x="40307" y="14729"/>
                    <a:pt x="40494" y="14768"/>
                    <a:pt x="40676" y="14848"/>
                  </a:cubicBezTo>
                  <a:cubicBezTo>
                    <a:pt x="41256" y="15156"/>
                    <a:pt x="41495" y="15872"/>
                    <a:pt x="41187" y="16452"/>
                  </a:cubicBezTo>
                  <a:cubicBezTo>
                    <a:pt x="40967" y="16844"/>
                    <a:pt x="40536" y="17078"/>
                    <a:pt x="40108" y="17078"/>
                  </a:cubicBezTo>
                  <a:cubicBezTo>
                    <a:pt x="39940" y="17078"/>
                    <a:pt x="39772" y="17041"/>
                    <a:pt x="39618" y="16964"/>
                  </a:cubicBezTo>
                  <a:cubicBezTo>
                    <a:pt x="39038" y="16657"/>
                    <a:pt x="38833" y="15975"/>
                    <a:pt x="39106" y="15360"/>
                  </a:cubicBezTo>
                  <a:cubicBezTo>
                    <a:pt x="39298" y="14951"/>
                    <a:pt x="39694" y="14729"/>
                    <a:pt x="40126" y="14729"/>
                  </a:cubicBezTo>
                  <a:close/>
                  <a:moveTo>
                    <a:pt x="9329" y="15192"/>
                  </a:moveTo>
                  <a:cubicBezTo>
                    <a:pt x="9508" y="15192"/>
                    <a:pt x="9690" y="15235"/>
                    <a:pt x="9863" y="15326"/>
                  </a:cubicBezTo>
                  <a:cubicBezTo>
                    <a:pt x="10477" y="15633"/>
                    <a:pt x="10681" y="16316"/>
                    <a:pt x="10374" y="16896"/>
                  </a:cubicBezTo>
                  <a:cubicBezTo>
                    <a:pt x="10186" y="17320"/>
                    <a:pt x="9802" y="17549"/>
                    <a:pt x="9381" y="17549"/>
                  </a:cubicBezTo>
                  <a:cubicBezTo>
                    <a:pt x="9192" y="17549"/>
                    <a:pt x="8995" y="17503"/>
                    <a:pt x="8805" y="17408"/>
                  </a:cubicBezTo>
                  <a:cubicBezTo>
                    <a:pt x="8225" y="17135"/>
                    <a:pt x="7986" y="16452"/>
                    <a:pt x="8293" y="15838"/>
                  </a:cubicBezTo>
                  <a:cubicBezTo>
                    <a:pt x="8508" y="15431"/>
                    <a:pt x="8909" y="15192"/>
                    <a:pt x="9329" y="15192"/>
                  </a:cubicBezTo>
                  <a:close/>
                  <a:moveTo>
                    <a:pt x="31344" y="15923"/>
                  </a:moveTo>
                  <a:cubicBezTo>
                    <a:pt x="31521" y="15923"/>
                    <a:pt x="31701" y="15962"/>
                    <a:pt x="31872" y="16043"/>
                  </a:cubicBezTo>
                  <a:cubicBezTo>
                    <a:pt x="32486" y="16350"/>
                    <a:pt x="32691" y="17066"/>
                    <a:pt x="32384" y="17647"/>
                  </a:cubicBezTo>
                  <a:cubicBezTo>
                    <a:pt x="32188" y="18038"/>
                    <a:pt x="31746" y="18272"/>
                    <a:pt x="31311" y="18272"/>
                  </a:cubicBezTo>
                  <a:cubicBezTo>
                    <a:pt x="31139" y="18272"/>
                    <a:pt x="30968" y="18236"/>
                    <a:pt x="30814" y="18158"/>
                  </a:cubicBezTo>
                  <a:cubicBezTo>
                    <a:pt x="30268" y="17851"/>
                    <a:pt x="29995" y="17169"/>
                    <a:pt x="30302" y="16555"/>
                  </a:cubicBezTo>
                  <a:cubicBezTo>
                    <a:pt x="30519" y="16146"/>
                    <a:pt x="30922" y="15923"/>
                    <a:pt x="31344" y="15923"/>
                  </a:cubicBezTo>
                  <a:close/>
                  <a:moveTo>
                    <a:pt x="22608" y="16265"/>
                  </a:moveTo>
                  <a:cubicBezTo>
                    <a:pt x="22785" y="16265"/>
                    <a:pt x="22965" y="16303"/>
                    <a:pt x="23136" y="16384"/>
                  </a:cubicBezTo>
                  <a:cubicBezTo>
                    <a:pt x="23751" y="16691"/>
                    <a:pt x="23955" y="17408"/>
                    <a:pt x="23648" y="17988"/>
                  </a:cubicBezTo>
                  <a:cubicBezTo>
                    <a:pt x="23432" y="18397"/>
                    <a:pt x="23012" y="18619"/>
                    <a:pt x="22591" y="18619"/>
                  </a:cubicBezTo>
                  <a:cubicBezTo>
                    <a:pt x="22416" y="18619"/>
                    <a:pt x="22240" y="18580"/>
                    <a:pt x="22079" y="18500"/>
                  </a:cubicBezTo>
                  <a:cubicBezTo>
                    <a:pt x="21464" y="18193"/>
                    <a:pt x="21260" y="17510"/>
                    <a:pt x="21567" y="16896"/>
                  </a:cubicBezTo>
                  <a:cubicBezTo>
                    <a:pt x="21783" y="16487"/>
                    <a:pt x="22186" y="16265"/>
                    <a:pt x="22608" y="16265"/>
                  </a:cubicBezTo>
                  <a:close/>
                  <a:moveTo>
                    <a:pt x="44585" y="16994"/>
                  </a:moveTo>
                  <a:cubicBezTo>
                    <a:pt x="44773" y="16994"/>
                    <a:pt x="44966" y="17040"/>
                    <a:pt x="45146" y="17135"/>
                  </a:cubicBezTo>
                  <a:cubicBezTo>
                    <a:pt x="45760" y="17408"/>
                    <a:pt x="45965" y="18158"/>
                    <a:pt x="45658" y="18704"/>
                  </a:cubicBezTo>
                  <a:cubicBezTo>
                    <a:pt x="45442" y="19112"/>
                    <a:pt x="45024" y="19351"/>
                    <a:pt x="44606" y="19351"/>
                  </a:cubicBezTo>
                  <a:cubicBezTo>
                    <a:pt x="44428" y="19351"/>
                    <a:pt x="44250" y="19308"/>
                    <a:pt x="44088" y="19216"/>
                  </a:cubicBezTo>
                  <a:cubicBezTo>
                    <a:pt x="43542" y="18909"/>
                    <a:pt x="43269" y="18227"/>
                    <a:pt x="43576" y="17647"/>
                  </a:cubicBezTo>
                  <a:cubicBezTo>
                    <a:pt x="43764" y="17222"/>
                    <a:pt x="44164" y="16994"/>
                    <a:pt x="44585" y="16994"/>
                  </a:cubicBezTo>
                  <a:close/>
                  <a:moveTo>
                    <a:pt x="13771" y="17459"/>
                  </a:moveTo>
                  <a:cubicBezTo>
                    <a:pt x="13947" y="17459"/>
                    <a:pt x="14127" y="17498"/>
                    <a:pt x="14299" y="17578"/>
                  </a:cubicBezTo>
                  <a:cubicBezTo>
                    <a:pt x="14913" y="17885"/>
                    <a:pt x="15117" y="18602"/>
                    <a:pt x="14810" y="19148"/>
                  </a:cubicBezTo>
                  <a:cubicBezTo>
                    <a:pt x="14622" y="19572"/>
                    <a:pt x="14206" y="19801"/>
                    <a:pt x="13786" y="19801"/>
                  </a:cubicBezTo>
                  <a:cubicBezTo>
                    <a:pt x="13598" y="19801"/>
                    <a:pt x="13410" y="19755"/>
                    <a:pt x="13241" y="19660"/>
                  </a:cubicBezTo>
                  <a:cubicBezTo>
                    <a:pt x="12695" y="19387"/>
                    <a:pt x="12422" y="18704"/>
                    <a:pt x="12729" y="18090"/>
                  </a:cubicBezTo>
                  <a:cubicBezTo>
                    <a:pt x="12945" y="17681"/>
                    <a:pt x="13348" y="17459"/>
                    <a:pt x="13771" y="17459"/>
                  </a:cubicBezTo>
                  <a:close/>
                  <a:moveTo>
                    <a:pt x="5035" y="17800"/>
                  </a:moveTo>
                  <a:cubicBezTo>
                    <a:pt x="5212" y="17800"/>
                    <a:pt x="5392" y="17839"/>
                    <a:pt x="5563" y="17920"/>
                  </a:cubicBezTo>
                  <a:cubicBezTo>
                    <a:pt x="6177" y="18227"/>
                    <a:pt x="6382" y="18943"/>
                    <a:pt x="6075" y="19523"/>
                  </a:cubicBezTo>
                  <a:cubicBezTo>
                    <a:pt x="5864" y="19922"/>
                    <a:pt x="5476" y="20143"/>
                    <a:pt x="5065" y="20143"/>
                  </a:cubicBezTo>
                  <a:cubicBezTo>
                    <a:pt x="4878" y="20143"/>
                    <a:pt x="4687" y="20097"/>
                    <a:pt x="4505" y="20001"/>
                  </a:cubicBezTo>
                  <a:cubicBezTo>
                    <a:pt x="3891" y="19728"/>
                    <a:pt x="3686" y="19046"/>
                    <a:pt x="3993" y="18431"/>
                  </a:cubicBezTo>
                  <a:cubicBezTo>
                    <a:pt x="4210" y="18022"/>
                    <a:pt x="4613" y="17800"/>
                    <a:pt x="5035" y="17800"/>
                  </a:cubicBezTo>
                  <a:close/>
                  <a:moveTo>
                    <a:pt x="35814" y="18188"/>
                  </a:moveTo>
                  <a:cubicBezTo>
                    <a:pt x="36004" y="18188"/>
                    <a:pt x="36196" y="18234"/>
                    <a:pt x="36376" y="18329"/>
                  </a:cubicBezTo>
                  <a:cubicBezTo>
                    <a:pt x="36922" y="18602"/>
                    <a:pt x="37161" y="19353"/>
                    <a:pt x="36888" y="19899"/>
                  </a:cubicBezTo>
                  <a:cubicBezTo>
                    <a:pt x="36672" y="20306"/>
                    <a:pt x="36272" y="20545"/>
                    <a:pt x="35839" y="20545"/>
                  </a:cubicBezTo>
                  <a:cubicBezTo>
                    <a:pt x="35656" y="20545"/>
                    <a:pt x="35467" y="20502"/>
                    <a:pt x="35284" y="20411"/>
                  </a:cubicBezTo>
                  <a:cubicBezTo>
                    <a:pt x="34704" y="20103"/>
                    <a:pt x="34499" y="19421"/>
                    <a:pt x="34772" y="18841"/>
                  </a:cubicBezTo>
                  <a:cubicBezTo>
                    <a:pt x="34984" y="18417"/>
                    <a:pt x="35392" y="18188"/>
                    <a:pt x="35814" y="18188"/>
                  </a:cubicBezTo>
                  <a:close/>
                  <a:moveTo>
                    <a:pt x="49043" y="19246"/>
                  </a:moveTo>
                  <a:cubicBezTo>
                    <a:pt x="49227" y="19246"/>
                    <a:pt x="49413" y="19292"/>
                    <a:pt x="49582" y="19387"/>
                  </a:cubicBezTo>
                  <a:cubicBezTo>
                    <a:pt x="50196" y="19694"/>
                    <a:pt x="50401" y="20411"/>
                    <a:pt x="50093" y="20956"/>
                  </a:cubicBezTo>
                  <a:cubicBezTo>
                    <a:pt x="49874" y="21346"/>
                    <a:pt x="49464" y="21597"/>
                    <a:pt x="49036" y="21597"/>
                  </a:cubicBezTo>
                  <a:cubicBezTo>
                    <a:pt x="48865" y="21597"/>
                    <a:pt x="48690" y="21556"/>
                    <a:pt x="48524" y="21468"/>
                  </a:cubicBezTo>
                  <a:cubicBezTo>
                    <a:pt x="47978" y="21161"/>
                    <a:pt x="47739" y="20445"/>
                    <a:pt x="48012" y="19899"/>
                  </a:cubicBezTo>
                  <a:cubicBezTo>
                    <a:pt x="48224" y="19475"/>
                    <a:pt x="48631" y="19246"/>
                    <a:pt x="49043" y="19246"/>
                  </a:cubicBezTo>
                  <a:close/>
                  <a:moveTo>
                    <a:pt x="18226" y="19723"/>
                  </a:moveTo>
                  <a:cubicBezTo>
                    <a:pt x="18416" y="19723"/>
                    <a:pt x="18613" y="19769"/>
                    <a:pt x="18803" y="19865"/>
                  </a:cubicBezTo>
                  <a:cubicBezTo>
                    <a:pt x="19383" y="20138"/>
                    <a:pt x="19588" y="20854"/>
                    <a:pt x="19315" y="21434"/>
                  </a:cubicBezTo>
                  <a:cubicBezTo>
                    <a:pt x="19098" y="21843"/>
                    <a:pt x="18678" y="22066"/>
                    <a:pt x="18246" y="22066"/>
                  </a:cubicBezTo>
                  <a:cubicBezTo>
                    <a:pt x="18065" y="22066"/>
                    <a:pt x="17882" y="22027"/>
                    <a:pt x="17711" y="21946"/>
                  </a:cubicBezTo>
                  <a:cubicBezTo>
                    <a:pt x="17131" y="21639"/>
                    <a:pt x="16926" y="20956"/>
                    <a:pt x="17199" y="20376"/>
                  </a:cubicBezTo>
                  <a:cubicBezTo>
                    <a:pt x="17411" y="19952"/>
                    <a:pt x="17802" y="19723"/>
                    <a:pt x="18226" y="19723"/>
                  </a:cubicBezTo>
                  <a:close/>
                  <a:moveTo>
                    <a:pt x="9445" y="20065"/>
                  </a:moveTo>
                  <a:cubicBezTo>
                    <a:pt x="9630" y="20065"/>
                    <a:pt x="9819" y="20111"/>
                    <a:pt x="9999" y="20206"/>
                  </a:cubicBezTo>
                  <a:cubicBezTo>
                    <a:pt x="10613" y="20479"/>
                    <a:pt x="10818" y="21161"/>
                    <a:pt x="10511" y="21775"/>
                  </a:cubicBezTo>
                  <a:cubicBezTo>
                    <a:pt x="10294" y="22184"/>
                    <a:pt x="9874" y="22407"/>
                    <a:pt x="9454" y="22407"/>
                  </a:cubicBezTo>
                  <a:cubicBezTo>
                    <a:pt x="9278" y="22407"/>
                    <a:pt x="9102" y="22368"/>
                    <a:pt x="8941" y="22287"/>
                  </a:cubicBezTo>
                  <a:cubicBezTo>
                    <a:pt x="8395" y="21980"/>
                    <a:pt x="8122" y="21298"/>
                    <a:pt x="8429" y="20718"/>
                  </a:cubicBezTo>
                  <a:cubicBezTo>
                    <a:pt x="8641" y="20294"/>
                    <a:pt x="9032" y="20065"/>
                    <a:pt x="9445" y="20065"/>
                  </a:cubicBezTo>
                  <a:close/>
                  <a:moveTo>
                    <a:pt x="40250" y="20440"/>
                  </a:moveTo>
                  <a:cubicBezTo>
                    <a:pt x="40440" y="20440"/>
                    <a:pt x="40632" y="20486"/>
                    <a:pt x="40812" y="20581"/>
                  </a:cubicBezTo>
                  <a:cubicBezTo>
                    <a:pt x="41392" y="20854"/>
                    <a:pt x="41597" y="21605"/>
                    <a:pt x="41324" y="22151"/>
                  </a:cubicBezTo>
                  <a:cubicBezTo>
                    <a:pt x="41105" y="22540"/>
                    <a:pt x="40694" y="22791"/>
                    <a:pt x="40254" y="22791"/>
                  </a:cubicBezTo>
                  <a:cubicBezTo>
                    <a:pt x="40078" y="22791"/>
                    <a:pt x="39896" y="22751"/>
                    <a:pt x="39720" y="22663"/>
                  </a:cubicBezTo>
                  <a:cubicBezTo>
                    <a:pt x="39174" y="22356"/>
                    <a:pt x="38935" y="21673"/>
                    <a:pt x="39208" y="21093"/>
                  </a:cubicBezTo>
                  <a:cubicBezTo>
                    <a:pt x="39420" y="20669"/>
                    <a:pt x="39828" y="20440"/>
                    <a:pt x="40250" y="20440"/>
                  </a:cubicBezTo>
                  <a:close/>
                  <a:moveTo>
                    <a:pt x="31454" y="20781"/>
                  </a:moveTo>
                  <a:cubicBezTo>
                    <a:pt x="31639" y="20781"/>
                    <a:pt x="31829" y="20827"/>
                    <a:pt x="32008" y="20922"/>
                  </a:cubicBezTo>
                  <a:cubicBezTo>
                    <a:pt x="32623" y="21229"/>
                    <a:pt x="32827" y="21946"/>
                    <a:pt x="32520" y="22492"/>
                  </a:cubicBezTo>
                  <a:cubicBezTo>
                    <a:pt x="32305" y="22899"/>
                    <a:pt x="31887" y="23138"/>
                    <a:pt x="31469" y="23138"/>
                  </a:cubicBezTo>
                  <a:cubicBezTo>
                    <a:pt x="31291" y="23138"/>
                    <a:pt x="31113" y="23095"/>
                    <a:pt x="30951" y="23004"/>
                  </a:cubicBezTo>
                  <a:cubicBezTo>
                    <a:pt x="30405" y="22697"/>
                    <a:pt x="30166" y="21980"/>
                    <a:pt x="30439" y="21434"/>
                  </a:cubicBezTo>
                  <a:cubicBezTo>
                    <a:pt x="30651" y="21010"/>
                    <a:pt x="31042" y="20781"/>
                    <a:pt x="31454" y="20781"/>
                  </a:cubicBezTo>
                  <a:close/>
                  <a:moveTo>
                    <a:pt x="22677" y="21976"/>
                  </a:moveTo>
                  <a:cubicBezTo>
                    <a:pt x="22866" y="21976"/>
                    <a:pt x="23059" y="22022"/>
                    <a:pt x="23239" y="22117"/>
                  </a:cubicBezTo>
                  <a:cubicBezTo>
                    <a:pt x="23785" y="22424"/>
                    <a:pt x="24024" y="23106"/>
                    <a:pt x="23751" y="23686"/>
                  </a:cubicBezTo>
                  <a:cubicBezTo>
                    <a:pt x="23535" y="24094"/>
                    <a:pt x="23134" y="24333"/>
                    <a:pt x="22702" y="24333"/>
                  </a:cubicBezTo>
                  <a:cubicBezTo>
                    <a:pt x="22519" y="24333"/>
                    <a:pt x="22330" y="24290"/>
                    <a:pt x="22147" y="24198"/>
                  </a:cubicBezTo>
                  <a:cubicBezTo>
                    <a:pt x="21601" y="23891"/>
                    <a:pt x="21362" y="23209"/>
                    <a:pt x="21635" y="22629"/>
                  </a:cubicBezTo>
                  <a:cubicBezTo>
                    <a:pt x="21847" y="22204"/>
                    <a:pt x="22254" y="21976"/>
                    <a:pt x="22677" y="21976"/>
                  </a:cubicBezTo>
                  <a:close/>
                  <a:moveTo>
                    <a:pt x="13881" y="22317"/>
                  </a:moveTo>
                  <a:cubicBezTo>
                    <a:pt x="14066" y="22317"/>
                    <a:pt x="14255" y="22363"/>
                    <a:pt x="14435" y="22458"/>
                  </a:cubicBezTo>
                  <a:cubicBezTo>
                    <a:pt x="15049" y="22765"/>
                    <a:pt x="15254" y="23482"/>
                    <a:pt x="14947" y="24028"/>
                  </a:cubicBezTo>
                  <a:cubicBezTo>
                    <a:pt x="14735" y="24452"/>
                    <a:pt x="14328" y="24681"/>
                    <a:pt x="13916" y="24681"/>
                  </a:cubicBezTo>
                  <a:cubicBezTo>
                    <a:pt x="13732" y="24681"/>
                    <a:pt x="13546" y="24635"/>
                    <a:pt x="13377" y="24539"/>
                  </a:cubicBezTo>
                  <a:cubicBezTo>
                    <a:pt x="12831" y="24232"/>
                    <a:pt x="12592" y="23516"/>
                    <a:pt x="12865" y="22970"/>
                  </a:cubicBezTo>
                  <a:cubicBezTo>
                    <a:pt x="13077" y="22546"/>
                    <a:pt x="13468" y="22317"/>
                    <a:pt x="13881" y="22317"/>
                  </a:cubicBezTo>
                  <a:close/>
                  <a:moveTo>
                    <a:pt x="44743" y="22699"/>
                  </a:moveTo>
                  <a:cubicBezTo>
                    <a:pt x="44924" y="22699"/>
                    <a:pt x="45109" y="22742"/>
                    <a:pt x="45282" y="22833"/>
                  </a:cubicBezTo>
                  <a:cubicBezTo>
                    <a:pt x="45828" y="23140"/>
                    <a:pt x="46101" y="23857"/>
                    <a:pt x="45794" y="24403"/>
                  </a:cubicBezTo>
                  <a:cubicBezTo>
                    <a:pt x="45582" y="24827"/>
                    <a:pt x="45191" y="25056"/>
                    <a:pt x="44778" y="25056"/>
                  </a:cubicBezTo>
                  <a:cubicBezTo>
                    <a:pt x="44593" y="25056"/>
                    <a:pt x="44404" y="25010"/>
                    <a:pt x="44224" y="24915"/>
                  </a:cubicBezTo>
                  <a:cubicBezTo>
                    <a:pt x="43610" y="24642"/>
                    <a:pt x="43405" y="23891"/>
                    <a:pt x="43712" y="23345"/>
                  </a:cubicBezTo>
                  <a:cubicBezTo>
                    <a:pt x="43904" y="22938"/>
                    <a:pt x="44314" y="22699"/>
                    <a:pt x="44743" y="22699"/>
                  </a:cubicBezTo>
                  <a:close/>
                  <a:moveTo>
                    <a:pt x="35960" y="23040"/>
                  </a:moveTo>
                  <a:cubicBezTo>
                    <a:pt x="36138" y="23040"/>
                    <a:pt x="36316" y="23083"/>
                    <a:pt x="36478" y="23175"/>
                  </a:cubicBezTo>
                  <a:cubicBezTo>
                    <a:pt x="37093" y="23482"/>
                    <a:pt x="37297" y="24198"/>
                    <a:pt x="36990" y="24744"/>
                  </a:cubicBezTo>
                  <a:cubicBezTo>
                    <a:pt x="36802" y="25168"/>
                    <a:pt x="36418" y="25397"/>
                    <a:pt x="35997" y="25397"/>
                  </a:cubicBezTo>
                  <a:cubicBezTo>
                    <a:pt x="35807" y="25397"/>
                    <a:pt x="35611" y="25351"/>
                    <a:pt x="35421" y="25256"/>
                  </a:cubicBezTo>
                  <a:cubicBezTo>
                    <a:pt x="34875" y="24983"/>
                    <a:pt x="34602" y="24232"/>
                    <a:pt x="34909" y="23686"/>
                  </a:cubicBezTo>
                  <a:cubicBezTo>
                    <a:pt x="35124" y="23279"/>
                    <a:pt x="35542" y="23040"/>
                    <a:pt x="35960" y="23040"/>
                  </a:cubicBezTo>
                  <a:close/>
                  <a:moveTo>
                    <a:pt x="5123" y="23511"/>
                  </a:moveTo>
                  <a:cubicBezTo>
                    <a:pt x="5313" y="23511"/>
                    <a:pt x="5509" y="23557"/>
                    <a:pt x="5700" y="23652"/>
                  </a:cubicBezTo>
                  <a:cubicBezTo>
                    <a:pt x="6245" y="23959"/>
                    <a:pt x="6518" y="24642"/>
                    <a:pt x="6211" y="25222"/>
                  </a:cubicBezTo>
                  <a:cubicBezTo>
                    <a:pt x="5999" y="25646"/>
                    <a:pt x="5592" y="25875"/>
                    <a:pt x="5169" y="25875"/>
                  </a:cubicBezTo>
                  <a:cubicBezTo>
                    <a:pt x="4980" y="25875"/>
                    <a:pt x="4787" y="25829"/>
                    <a:pt x="4608" y="25734"/>
                  </a:cubicBezTo>
                  <a:cubicBezTo>
                    <a:pt x="4027" y="25427"/>
                    <a:pt x="3823" y="24744"/>
                    <a:pt x="4096" y="24164"/>
                  </a:cubicBezTo>
                  <a:cubicBezTo>
                    <a:pt x="4308" y="23740"/>
                    <a:pt x="4699" y="23511"/>
                    <a:pt x="5123" y="23511"/>
                  </a:cubicBezTo>
                  <a:close/>
                  <a:moveTo>
                    <a:pt x="27184" y="24234"/>
                  </a:moveTo>
                  <a:cubicBezTo>
                    <a:pt x="27365" y="24234"/>
                    <a:pt x="27546" y="24277"/>
                    <a:pt x="27709" y="24369"/>
                  </a:cubicBezTo>
                  <a:cubicBezTo>
                    <a:pt x="28289" y="24676"/>
                    <a:pt x="28528" y="25393"/>
                    <a:pt x="28221" y="25938"/>
                  </a:cubicBezTo>
                  <a:cubicBezTo>
                    <a:pt x="28009" y="26363"/>
                    <a:pt x="27618" y="26591"/>
                    <a:pt x="27205" y="26591"/>
                  </a:cubicBezTo>
                  <a:cubicBezTo>
                    <a:pt x="27020" y="26591"/>
                    <a:pt x="26831" y="26545"/>
                    <a:pt x="26651" y="26450"/>
                  </a:cubicBezTo>
                  <a:cubicBezTo>
                    <a:pt x="26037" y="26177"/>
                    <a:pt x="25832" y="25427"/>
                    <a:pt x="26139" y="24881"/>
                  </a:cubicBezTo>
                  <a:cubicBezTo>
                    <a:pt x="26331" y="24473"/>
                    <a:pt x="26758" y="24234"/>
                    <a:pt x="27184" y="24234"/>
                  </a:cubicBezTo>
                  <a:close/>
                  <a:moveTo>
                    <a:pt x="18372" y="24576"/>
                  </a:moveTo>
                  <a:cubicBezTo>
                    <a:pt x="18550" y="24576"/>
                    <a:pt x="18732" y="24619"/>
                    <a:pt x="18905" y="24710"/>
                  </a:cubicBezTo>
                  <a:cubicBezTo>
                    <a:pt x="19519" y="25017"/>
                    <a:pt x="19724" y="25700"/>
                    <a:pt x="19417" y="26280"/>
                  </a:cubicBezTo>
                  <a:cubicBezTo>
                    <a:pt x="19228" y="26704"/>
                    <a:pt x="18812" y="26933"/>
                    <a:pt x="18393" y="26933"/>
                  </a:cubicBezTo>
                  <a:cubicBezTo>
                    <a:pt x="18205" y="26933"/>
                    <a:pt x="18016" y="26887"/>
                    <a:pt x="17847" y="26792"/>
                  </a:cubicBezTo>
                  <a:cubicBezTo>
                    <a:pt x="17301" y="26519"/>
                    <a:pt x="17028" y="25768"/>
                    <a:pt x="17335" y="25222"/>
                  </a:cubicBezTo>
                  <a:cubicBezTo>
                    <a:pt x="17551" y="24815"/>
                    <a:pt x="17952" y="24576"/>
                    <a:pt x="18372" y="24576"/>
                  </a:cubicBezTo>
                  <a:close/>
                  <a:moveTo>
                    <a:pt x="49168" y="24966"/>
                  </a:moveTo>
                  <a:cubicBezTo>
                    <a:pt x="49350" y="24966"/>
                    <a:pt x="49537" y="25005"/>
                    <a:pt x="49718" y="25085"/>
                  </a:cubicBezTo>
                  <a:cubicBezTo>
                    <a:pt x="50298" y="25393"/>
                    <a:pt x="50503" y="26109"/>
                    <a:pt x="50230" y="26689"/>
                  </a:cubicBezTo>
                  <a:cubicBezTo>
                    <a:pt x="50013" y="27098"/>
                    <a:pt x="49610" y="27321"/>
                    <a:pt x="49176" y="27321"/>
                  </a:cubicBezTo>
                  <a:cubicBezTo>
                    <a:pt x="48995" y="27321"/>
                    <a:pt x="48807" y="27282"/>
                    <a:pt x="48626" y="27201"/>
                  </a:cubicBezTo>
                  <a:cubicBezTo>
                    <a:pt x="48080" y="26894"/>
                    <a:pt x="47841" y="26177"/>
                    <a:pt x="48114" y="25597"/>
                  </a:cubicBezTo>
                  <a:cubicBezTo>
                    <a:pt x="48331" y="25188"/>
                    <a:pt x="48734" y="24966"/>
                    <a:pt x="49168" y="24966"/>
                  </a:cubicBezTo>
                  <a:close/>
                  <a:moveTo>
                    <a:pt x="40402" y="25307"/>
                  </a:moveTo>
                  <a:cubicBezTo>
                    <a:pt x="40577" y="25307"/>
                    <a:pt x="40753" y="25346"/>
                    <a:pt x="40914" y="25427"/>
                  </a:cubicBezTo>
                  <a:cubicBezTo>
                    <a:pt x="41529" y="25734"/>
                    <a:pt x="41733" y="26450"/>
                    <a:pt x="41426" y="27030"/>
                  </a:cubicBezTo>
                  <a:cubicBezTo>
                    <a:pt x="41230" y="27422"/>
                    <a:pt x="40824" y="27656"/>
                    <a:pt x="40383" y="27656"/>
                  </a:cubicBezTo>
                  <a:cubicBezTo>
                    <a:pt x="40209" y="27656"/>
                    <a:pt x="40030" y="27619"/>
                    <a:pt x="39857" y="27542"/>
                  </a:cubicBezTo>
                  <a:cubicBezTo>
                    <a:pt x="39311" y="27235"/>
                    <a:pt x="39038" y="26519"/>
                    <a:pt x="39345" y="25938"/>
                  </a:cubicBezTo>
                  <a:cubicBezTo>
                    <a:pt x="39561" y="25530"/>
                    <a:pt x="39981" y="25307"/>
                    <a:pt x="40402" y="25307"/>
                  </a:cubicBezTo>
                  <a:close/>
                  <a:moveTo>
                    <a:pt x="9581" y="25770"/>
                  </a:moveTo>
                  <a:cubicBezTo>
                    <a:pt x="9764" y="25770"/>
                    <a:pt x="9953" y="25813"/>
                    <a:pt x="10135" y="25904"/>
                  </a:cubicBezTo>
                  <a:cubicBezTo>
                    <a:pt x="10716" y="26211"/>
                    <a:pt x="10954" y="26928"/>
                    <a:pt x="10647" y="27474"/>
                  </a:cubicBezTo>
                  <a:cubicBezTo>
                    <a:pt x="10435" y="27898"/>
                    <a:pt x="10044" y="28127"/>
                    <a:pt x="9632" y="28127"/>
                  </a:cubicBezTo>
                  <a:cubicBezTo>
                    <a:pt x="9447" y="28127"/>
                    <a:pt x="9257" y="28081"/>
                    <a:pt x="9078" y="27986"/>
                  </a:cubicBezTo>
                  <a:cubicBezTo>
                    <a:pt x="8463" y="27679"/>
                    <a:pt x="8259" y="26962"/>
                    <a:pt x="8566" y="26416"/>
                  </a:cubicBezTo>
                  <a:cubicBezTo>
                    <a:pt x="8758" y="26009"/>
                    <a:pt x="9151" y="25770"/>
                    <a:pt x="9581" y="25770"/>
                  </a:cubicBezTo>
                  <a:close/>
                  <a:moveTo>
                    <a:pt x="31626" y="26501"/>
                  </a:moveTo>
                  <a:cubicBezTo>
                    <a:pt x="31805" y="26501"/>
                    <a:pt x="31984" y="26540"/>
                    <a:pt x="32145" y="26621"/>
                  </a:cubicBezTo>
                  <a:cubicBezTo>
                    <a:pt x="32691" y="26928"/>
                    <a:pt x="32964" y="27611"/>
                    <a:pt x="32657" y="28225"/>
                  </a:cubicBezTo>
                  <a:cubicBezTo>
                    <a:pt x="32440" y="28634"/>
                    <a:pt x="32037" y="28856"/>
                    <a:pt x="31615" y="28856"/>
                  </a:cubicBezTo>
                  <a:cubicBezTo>
                    <a:pt x="31438" y="28856"/>
                    <a:pt x="31258" y="28817"/>
                    <a:pt x="31087" y="28737"/>
                  </a:cubicBezTo>
                  <a:cubicBezTo>
                    <a:pt x="30507" y="28429"/>
                    <a:pt x="30268" y="27679"/>
                    <a:pt x="30575" y="27133"/>
                  </a:cubicBezTo>
                  <a:cubicBezTo>
                    <a:pt x="30768" y="26724"/>
                    <a:pt x="31197" y="26501"/>
                    <a:pt x="31626" y="26501"/>
                  </a:cubicBezTo>
                  <a:close/>
                  <a:moveTo>
                    <a:pt x="22828" y="26843"/>
                  </a:moveTo>
                  <a:cubicBezTo>
                    <a:pt x="23004" y="26843"/>
                    <a:pt x="23180" y="26882"/>
                    <a:pt x="23341" y="26962"/>
                  </a:cubicBezTo>
                  <a:cubicBezTo>
                    <a:pt x="23955" y="27269"/>
                    <a:pt x="24160" y="27952"/>
                    <a:pt x="23853" y="28532"/>
                  </a:cubicBezTo>
                  <a:cubicBezTo>
                    <a:pt x="23664" y="28956"/>
                    <a:pt x="23281" y="29185"/>
                    <a:pt x="22859" y="29185"/>
                  </a:cubicBezTo>
                  <a:cubicBezTo>
                    <a:pt x="22670" y="29185"/>
                    <a:pt x="22473" y="29139"/>
                    <a:pt x="22283" y="29044"/>
                  </a:cubicBezTo>
                  <a:cubicBezTo>
                    <a:pt x="21737" y="28771"/>
                    <a:pt x="21533" y="28054"/>
                    <a:pt x="21771" y="27474"/>
                  </a:cubicBezTo>
                  <a:cubicBezTo>
                    <a:pt x="21988" y="27065"/>
                    <a:pt x="22408" y="26843"/>
                    <a:pt x="22828" y="26843"/>
                  </a:cubicBezTo>
                  <a:close/>
                  <a:moveTo>
                    <a:pt x="44857" y="27525"/>
                  </a:moveTo>
                  <a:cubicBezTo>
                    <a:pt x="45033" y="27525"/>
                    <a:pt x="45213" y="27564"/>
                    <a:pt x="45385" y="27645"/>
                  </a:cubicBezTo>
                  <a:cubicBezTo>
                    <a:pt x="45999" y="27952"/>
                    <a:pt x="46203" y="28668"/>
                    <a:pt x="45896" y="29248"/>
                  </a:cubicBezTo>
                  <a:cubicBezTo>
                    <a:pt x="45704" y="29657"/>
                    <a:pt x="45308" y="29880"/>
                    <a:pt x="44876" y="29880"/>
                  </a:cubicBezTo>
                  <a:cubicBezTo>
                    <a:pt x="44695" y="29880"/>
                    <a:pt x="44508" y="29841"/>
                    <a:pt x="44327" y="29760"/>
                  </a:cubicBezTo>
                  <a:cubicBezTo>
                    <a:pt x="43747" y="29487"/>
                    <a:pt x="43542" y="28771"/>
                    <a:pt x="43815" y="28156"/>
                  </a:cubicBezTo>
                  <a:cubicBezTo>
                    <a:pt x="44031" y="27748"/>
                    <a:pt x="44434" y="27525"/>
                    <a:pt x="44857" y="27525"/>
                  </a:cubicBezTo>
                  <a:close/>
                  <a:moveTo>
                    <a:pt x="14052" y="28037"/>
                  </a:moveTo>
                  <a:cubicBezTo>
                    <a:pt x="14232" y="28037"/>
                    <a:pt x="14410" y="28076"/>
                    <a:pt x="14571" y="28156"/>
                  </a:cubicBezTo>
                  <a:cubicBezTo>
                    <a:pt x="15152" y="28464"/>
                    <a:pt x="15390" y="29180"/>
                    <a:pt x="15083" y="29760"/>
                  </a:cubicBezTo>
                  <a:cubicBezTo>
                    <a:pt x="14872" y="30159"/>
                    <a:pt x="14484" y="30380"/>
                    <a:pt x="14074" y="30380"/>
                  </a:cubicBezTo>
                  <a:cubicBezTo>
                    <a:pt x="13887" y="30380"/>
                    <a:pt x="13695" y="30334"/>
                    <a:pt x="13514" y="30238"/>
                  </a:cubicBezTo>
                  <a:cubicBezTo>
                    <a:pt x="12934" y="29965"/>
                    <a:pt x="12695" y="29248"/>
                    <a:pt x="13002" y="28668"/>
                  </a:cubicBezTo>
                  <a:cubicBezTo>
                    <a:pt x="13194" y="28259"/>
                    <a:pt x="13624" y="28037"/>
                    <a:pt x="14052" y="28037"/>
                  </a:cubicBezTo>
                  <a:close/>
                  <a:moveTo>
                    <a:pt x="36055" y="28765"/>
                  </a:moveTo>
                  <a:cubicBezTo>
                    <a:pt x="36242" y="28765"/>
                    <a:pt x="36433" y="28811"/>
                    <a:pt x="36615" y="28907"/>
                  </a:cubicBezTo>
                  <a:cubicBezTo>
                    <a:pt x="37229" y="29180"/>
                    <a:pt x="37434" y="29863"/>
                    <a:pt x="37127" y="30477"/>
                  </a:cubicBezTo>
                  <a:cubicBezTo>
                    <a:pt x="36910" y="30886"/>
                    <a:pt x="36507" y="31108"/>
                    <a:pt x="36085" y="31108"/>
                  </a:cubicBezTo>
                  <a:cubicBezTo>
                    <a:pt x="35908" y="31108"/>
                    <a:pt x="35728" y="31069"/>
                    <a:pt x="35557" y="30989"/>
                  </a:cubicBezTo>
                  <a:cubicBezTo>
                    <a:pt x="34943" y="30682"/>
                    <a:pt x="34738" y="29965"/>
                    <a:pt x="35045" y="29385"/>
                  </a:cubicBezTo>
                  <a:cubicBezTo>
                    <a:pt x="35256" y="28986"/>
                    <a:pt x="35644" y="28765"/>
                    <a:pt x="36055" y="28765"/>
                  </a:cubicBezTo>
                  <a:close/>
                  <a:moveTo>
                    <a:pt x="27310" y="29061"/>
                  </a:moveTo>
                  <a:cubicBezTo>
                    <a:pt x="27491" y="29061"/>
                    <a:pt x="27674" y="29100"/>
                    <a:pt x="27845" y="29180"/>
                  </a:cubicBezTo>
                  <a:cubicBezTo>
                    <a:pt x="28391" y="29487"/>
                    <a:pt x="28630" y="30204"/>
                    <a:pt x="28357" y="30784"/>
                  </a:cubicBezTo>
                  <a:cubicBezTo>
                    <a:pt x="28141" y="31193"/>
                    <a:pt x="27738" y="31415"/>
                    <a:pt x="27303" y="31415"/>
                  </a:cubicBezTo>
                  <a:cubicBezTo>
                    <a:pt x="27122" y="31415"/>
                    <a:pt x="26935" y="31376"/>
                    <a:pt x="26753" y="31296"/>
                  </a:cubicBezTo>
                  <a:cubicBezTo>
                    <a:pt x="26173" y="31023"/>
                    <a:pt x="25969" y="30306"/>
                    <a:pt x="26242" y="29692"/>
                  </a:cubicBezTo>
                  <a:cubicBezTo>
                    <a:pt x="26458" y="29283"/>
                    <a:pt x="26878" y="29061"/>
                    <a:pt x="27310" y="29061"/>
                  </a:cubicBezTo>
                  <a:close/>
                  <a:moveTo>
                    <a:pt x="49313" y="29790"/>
                  </a:moveTo>
                  <a:cubicBezTo>
                    <a:pt x="49502" y="29790"/>
                    <a:pt x="49699" y="29836"/>
                    <a:pt x="49889" y="29931"/>
                  </a:cubicBezTo>
                  <a:cubicBezTo>
                    <a:pt x="50435" y="30204"/>
                    <a:pt x="50674" y="30955"/>
                    <a:pt x="50401" y="31501"/>
                  </a:cubicBezTo>
                  <a:cubicBezTo>
                    <a:pt x="50185" y="31908"/>
                    <a:pt x="49784" y="32147"/>
                    <a:pt x="49364" y="32147"/>
                  </a:cubicBezTo>
                  <a:cubicBezTo>
                    <a:pt x="49186" y="32147"/>
                    <a:pt x="49004" y="32104"/>
                    <a:pt x="48831" y="32012"/>
                  </a:cubicBezTo>
                  <a:cubicBezTo>
                    <a:pt x="48217" y="31705"/>
                    <a:pt x="48012" y="31023"/>
                    <a:pt x="48319" y="30443"/>
                  </a:cubicBezTo>
                  <a:cubicBezTo>
                    <a:pt x="48508" y="30019"/>
                    <a:pt x="48891" y="29790"/>
                    <a:pt x="49313" y="29790"/>
                  </a:cubicBezTo>
                  <a:close/>
                  <a:moveTo>
                    <a:pt x="18529" y="30255"/>
                  </a:moveTo>
                  <a:cubicBezTo>
                    <a:pt x="18705" y="30255"/>
                    <a:pt x="18881" y="30294"/>
                    <a:pt x="19042" y="30374"/>
                  </a:cubicBezTo>
                  <a:cubicBezTo>
                    <a:pt x="19656" y="30682"/>
                    <a:pt x="19861" y="31398"/>
                    <a:pt x="19553" y="31944"/>
                  </a:cubicBezTo>
                  <a:cubicBezTo>
                    <a:pt x="19338" y="32351"/>
                    <a:pt x="18937" y="32591"/>
                    <a:pt x="18517" y="32591"/>
                  </a:cubicBezTo>
                  <a:cubicBezTo>
                    <a:pt x="18338" y="32591"/>
                    <a:pt x="18157" y="32547"/>
                    <a:pt x="17984" y="32456"/>
                  </a:cubicBezTo>
                  <a:cubicBezTo>
                    <a:pt x="17370" y="32217"/>
                    <a:pt x="17165" y="31501"/>
                    <a:pt x="17472" y="30886"/>
                  </a:cubicBezTo>
                  <a:cubicBezTo>
                    <a:pt x="17688" y="30477"/>
                    <a:pt x="18108" y="30255"/>
                    <a:pt x="18529" y="30255"/>
                  </a:cubicBezTo>
                  <a:close/>
                  <a:moveTo>
                    <a:pt x="9737" y="30596"/>
                  </a:moveTo>
                  <a:cubicBezTo>
                    <a:pt x="9918" y="30596"/>
                    <a:pt x="10101" y="30635"/>
                    <a:pt x="10272" y="30716"/>
                  </a:cubicBezTo>
                  <a:cubicBezTo>
                    <a:pt x="10852" y="31023"/>
                    <a:pt x="11057" y="31739"/>
                    <a:pt x="10784" y="32319"/>
                  </a:cubicBezTo>
                  <a:cubicBezTo>
                    <a:pt x="10573" y="32718"/>
                    <a:pt x="10185" y="32939"/>
                    <a:pt x="9763" y="32939"/>
                  </a:cubicBezTo>
                  <a:cubicBezTo>
                    <a:pt x="9571" y="32939"/>
                    <a:pt x="9372" y="32893"/>
                    <a:pt x="9180" y="32797"/>
                  </a:cubicBezTo>
                  <a:cubicBezTo>
                    <a:pt x="8600" y="32524"/>
                    <a:pt x="8395" y="31808"/>
                    <a:pt x="8668" y="31228"/>
                  </a:cubicBezTo>
                  <a:cubicBezTo>
                    <a:pt x="8885" y="30819"/>
                    <a:pt x="9305" y="30596"/>
                    <a:pt x="9737" y="30596"/>
                  </a:cubicBezTo>
                  <a:close/>
                  <a:moveTo>
                    <a:pt x="40497" y="30984"/>
                  </a:moveTo>
                  <a:cubicBezTo>
                    <a:pt x="40682" y="30984"/>
                    <a:pt x="40871" y="31030"/>
                    <a:pt x="41051" y="31125"/>
                  </a:cubicBezTo>
                  <a:cubicBezTo>
                    <a:pt x="41665" y="31398"/>
                    <a:pt x="41870" y="32149"/>
                    <a:pt x="41563" y="32695"/>
                  </a:cubicBezTo>
                  <a:cubicBezTo>
                    <a:pt x="41347" y="33102"/>
                    <a:pt x="40946" y="33341"/>
                    <a:pt x="40526" y="33341"/>
                  </a:cubicBezTo>
                  <a:cubicBezTo>
                    <a:pt x="40348" y="33341"/>
                    <a:pt x="40166" y="33298"/>
                    <a:pt x="39993" y="33207"/>
                  </a:cubicBezTo>
                  <a:cubicBezTo>
                    <a:pt x="39447" y="32934"/>
                    <a:pt x="39174" y="32217"/>
                    <a:pt x="39481" y="31637"/>
                  </a:cubicBezTo>
                  <a:cubicBezTo>
                    <a:pt x="39693" y="31213"/>
                    <a:pt x="40084" y="30984"/>
                    <a:pt x="40497" y="30984"/>
                  </a:cubicBezTo>
                  <a:close/>
                  <a:moveTo>
                    <a:pt x="31698" y="31324"/>
                  </a:moveTo>
                  <a:cubicBezTo>
                    <a:pt x="31890" y="31324"/>
                    <a:pt x="32089" y="31370"/>
                    <a:pt x="32281" y="31466"/>
                  </a:cubicBezTo>
                  <a:cubicBezTo>
                    <a:pt x="32861" y="31739"/>
                    <a:pt x="33066" y="32422"/>
                    <a:pt x="32793" y="33036"/>
                  </a:cubicBezTo>
                  <a:cubicBezTo>
                    <a:pt x="32577" y="33445"/>
                    <a:pt x="32174" y="33667"/>
                    <a:pt x="31739" y="33667"/>
                  </a:cubicBezTo>
                  <a:cubicBezTo>
                    <a:pt x="31558" y="33667"/>
                    <a:pt x="31371" y="33628"/>
                    <a:pt x="31189" y="33548"/>
                  </a:cubicBezTo>
                  <a:cubicBezTo>
                    <a:pt x="30643" y="33275"/>
                    <a:pt x="30405" y="32558"/>
                    <a:pt x="30678" y="31944"/>
                  </a:cubicBezTo>
                  <a:cubicBezTo>
                    <a:pt x="30888" y="31546"/>
                    <a:pt x="31277" y="31324"/>
                    <a:pt x="31698" y="31324"/>
                  </a:cubicBezTo>
                  <a:close/>
                  <a:moveTo>
                    <a:pt x="22924" y="32520"/>
                  </a:moveTo>
                  <a:cubicBezTo>
                    <a:pt x="23109" y="32520"/>
                    <a:pt x="23298" y="32566"/>
                    <a:pt x="23478" y="32661"/>
                  </a:cubicBezTo>
                  <a:cubicBezTo>
                    <a:pt x="24092" y="32934"/>
                    <a:pt x="24297" y="33650"/>
                    <a:pt x="23989" y="34230"/>
                  </a:cubicBezTo>
                  <a:cubicBezTo>
                    <a:pt x="23773" y="34639"/>
                    <a:pt x="23370" y="34862"/>
                    <a:pt x="22948" y="34862"/>
                  </a:cubicBezTo>
                  <a:cubicBezTo>
                    <a:pt x="22771" y="34862"/>
                    <a:pt x="22591" y="34823"/>
                    <a:pt x="22420" y="34742"/>
                  </a:cubicBezTo>
                  <a:cubicBezTo>
                    <a:pt x="21840" y="34469"/>
                    <a:pt x="21601" y="33753"/>
                    <a:pt x="21908" y="33173"/>
                  </a:cubicBezTo>
                  <a:cubicBezTo>
                    <a:pt x="22120" y="32749"/>
                    <a:pt x="22511" y="32520"/>
                    <a:pt x="22924" y="32520"/>
                  </a:cubicBezTo>
                  <a:close/>
                  <a:moveTo>
                    <a:pt x="14146" y="32861"/>
                  </a:moveTo>
                  <a:cubicBezTo>
                    <a:pt x="14336" y="32861"/>
                    <a:pt x="14528" y="32907"/>
                    <a:pt x="14708" y="33002"/>
                  </a:cubicBezTo>
                  <a:cubicBezTo>
                    <a:pt x="15288" y="33275"/>
                    <a:pt x="15493" y="34026"/>
                    <a:pt x="15220" y="34572"/>
                  </a:cubicBezTo>
                  <a:cubicBezTo>
                    <a:pt x="15003" y="34981"/>
                    <a:pt x="14600" y="35203"/>
                    <a:pt x="14166" y="35203"/>
                  </a:cubicBezTo>
                  <a:cubicBezTo>
                    <a:pt x="13984" y="35203"/>
                    <a:pt x="13797" y="35164"/>
                    <a:pt x="13616" y="35083"/>
                  </a:cubicBezTo>
                  <a:cubicBezTo>
                    <a:pt x="13070" y="34810"/>
                    <a:pt x="12831" y="34094"/>
                    <a:pt x="13104" y="33514"/>
                  </a:cubicBezTo>
                  <a:cubicBezTo>
                    <a:pt x="13316" y="33090"/>
                    <a:pt x="13723" y="32861"/>
                    <a:pt x="14146" y="32861"/>
                  </a:cubicBezTo>
                  <a:close/>
                  <a:moveTo>
                    <a:pt x="44967" y="33236"/>
                  </a:moveTo>
                  <a:cubicBezTo>
                    <a:pt x="45152" y="33236"/>
                    <a:pt x="45341" y="33282"/>
                    <a:pt x="45521" y="33377"/>
                  </a:cubicBezTo>
                  <a:cubicBezTo>
                    <a:pt x="46101" y="33650"/>
                    <a:pt x="46340" y="34401"/>
                    <a:pt x="46033" y="34947"/>
                  </a:cubicBezTo>
                  <a:cubicBezTo>
                    <a:pt x="45841" y="35354"/>
                    <a:pt x="45414" y="35593"/>
                    <a:pt x="44988" y="35593"/>
                  </a:cubicBezTo>
                  <a:cubicBezTo>
                    <a:pt x="44807" y="35593"/>
                    <a:pt x="44626" y="35550"/>
                    <a:pt x="44463" y="35459"/>
                  </a:cubicBezTo>
                  <a:cubicBezTo>
                    <a:pt x="43883" y="35152"/>
                    <a:pt x="43644" y="34435"/>
                    <a:pt x="43951" y="33889"/>
                  </a:cubicBezTo>
                  <a:cubicBezTo>
                    <a:pt x="44163" y="33465"/>
                    <a:pt x="44554" y="33236"/>
                    <a:pt x="44967" y="33236"/>
                  </a:cubicBezTo>
                  <a:close/>
                  <a:moveTo>
                    <a:pt x="36176" y="33577"/>
                  </a:moveTo>
                  <a:cubicBezTo>
                    <a:pt x="36365" y="33577"/>
                    <a:pt x="36561" y="33623"/>
                    <a:pt x="36751" y="33719"/>
                  </a:cubicBezTo>
                  <a:cubicBezTo>
                    <a:pt x="37332" y="34026"/>
                    <a:pt x="37570" y="34742"/>
                    <a:pt x="37263" y="35288"/>
                  </a:cubicBezTo>
                  <a:cubicBezTo>
                    <a:pt x="37048" y="35695"/>
                    <a:pt x="36647" y="35935"/>
                    <a:pt x="36227" y="35935"/>
                  </a:cubicBezTo>
                  <a:cubicBezTo>
                    <a:pt x="36048" y="35935"/>
                    <a:pt x="35866" y="35892"/>
                    <a:pt x="35694" y="35800"/>
                  </a:cubicBezTo>
                  <a:cubicBezTo>
                    <a:pt x="35079" y="35493"/>
                    <a:pt x="34875" y="34776"/>
                    <a:pt x="35182" y="34230"/>
                  </a:cubicBezTo>
                  <a:cubicBezTo>
                    <a:pt x="35370" y="33806"/>
                    <a:pt x="35754" y="33577"/>
                    <a:pt x="36176" y="33577"/>
                  </a:cubicBezTo>
                  <a:close/>
                  <a:moveTo>
                    <a:pt x="27394" y="34772"/>
                  </a:moveTo>
                  <a:cubicBezTo>
                    <a:pt x="27579" y="34772"/>
                    <a:pt x="27768" y="34818"/>
                    <a:pt x="27948" y="34913"/>
                  </a:cubicBezTo>
                  <a:cubicBezTo>
                    <a:pt x="28562" y="35220"/>
                    <a:pt x="28767" y="35937"/>
                    <a:pt x="28460" y="36483"/>
                  </a:cubicBezTo>
                  <a:cubicBezTo>
                    <a:pt x="28268" y="36890"/>
                    <a:pt x="27874" y="37129"/>
                    <a:pt x="27444" y="37129"/>
                  </a:cubicBezTo>
                  <a:cubicBezTo>
                    <a:pt x="27262" y="37129"/>
                    <a:pt x="27073" y="37086"/>
                    <a:pt x="26890" y="36994"/>
                  </a:cubicBezTo>
                  <a:cubicBezTo>
                    <a:pt x="26310" y="36755"/>
                    <a:pt x="26071" y="36005"/>
                    <a:pt x="26378" y="35425"/>
                  </a:cubicBezTo>
                  <a:cubicBezTo>
                    <a:pt x="26590" y="35001"/>
                    <a:pt x="26981" y="34772"/>
                    <a:pt x="27394" y="34772"/>
                  </a:cubicBezTo>
                  <a:close/>
                  <a:moveTo>
                    <a:pt x="18631" y="35113"/>
                  </a:moveTo>
                  <a:cubicBezTo>
                    <a:pt x="18820" y="35113"/>
                    <a:pt x="19009" y="35159"/>
                    <a:pt x="19178" y="35254"/>
                  </a:cubicBezTo>
                  <a:cubicBezTo>
                    <a:pt x="19758" y="35561"/>
                    <a:pt x="19997" y="36278"/>
                    <a:pt x="19690" y="36824"/>
                  </a:cubicBezTo>
                  <a:cubicBezTo>
                    <a:pt x="19471" y="37213"/>
                    <a:pt x="19061" y="37464"/>
                    <a:pt x="18633" y="37464"/>
                  </a:cubicBezTo>
                  <a:cubicBezTo>
                    <a:pt x="18461" y="37464"/>
                    <a:pt x="18286" y="37424"/>
                    <a:pt x="18120" y="37336"/>
                  </a:cubicBezTo>
                  <a:cubicBezTo>
                    <a:pt x="17506" y="37028"/>
                    <a:pt x="17301" y="36346"/>
                    <a:pt x="17574" y="35766"/>
                  </a:cubicBezTo>
                  <a:cubicBezTo>
                    <a:pt x="17786" y="35342"/>
                    <a:pt x="18210" y="35113"/>
                    <a:pt x="18631" y="35113"/>
                  </a:cubicBezTo>
                  <a:close/>
                  <a:moveTo>
                    <a:pt x="40688" y="35836"/>
                  </a:moveTo>
                  <a:cubicBezTo>
                    <a:pt x="40867" y="35836"/>
                    <a:pt x="41049" y="35879"/>
                    <a:pt x="41222" y="35971"/>
                  </a:cubicBezTo>
                  <a:cubicBezTo>
                    <a:pt x="41767" y="36278"/>
                    <a:pt x="42040" y="36960"/>
                    <a:pt x="41733" y="37540"/>
                  </a:cubicBezTo>
                  <a:cubicBezTo>
                    <a:pt x="41521" y="37964"/>
                    <a:pt x="41114" y="38193"/>
                    <a:pt x="40703" y="38193"/>
                  </a:cubicBezTo>
                  <a:cubicBezTo>
                    <a:pt x="40518" y="38193"/>
                    <a:pt x="40333" y="38147"/>
                    <a:pt x="40164" y="38052"/>
                  </a:cubicBezTo>
                  <a:cubicBezTo>
                    <a:pt x="39549" y="37779"/>
                    <a:pt x="39345" y="37063"/>
                    <a:pt x="39652" y="36483"/>
                  </a:cubicBezTo>
                  <a:cubicBezTo>
                    <a:pt x="39867" y="36075"/>
                    <a:pt x="40268" y="35836"/>
                    <a:pt x="40688" y="35836"/>
                  </a:cubicBezTo>
                  <a:close/>
                  <a:moveTo>
                    <a:pt x="31851" y="37030"/>
                  </a:moveTo>
                  <a:cubicBezTo>
                    <a:pt x="32029" y="37030"/>
                    <a:pt x="32211" y="37073"/>
                    <a:pt x="32384" y="37165"/>
                  </a:cubicBezTo>
                  <a:cubicBezTo>
                    <a:pt x="32998" y="37472"/>
                    <a:pt x="33203" y="38189"/>
                    <a:pt x="32896" y="38735"/>
                  </a:cubicBezTo>
                  <a:cubicBezTo>
                    <a:pt x="32707" y="39159"/>
                    <a:pt x="32291" y="39388"/>
                    <a:pt x="31872" y="39388"/>
                  </a:cubicBezTo>
                  <a:cubicBezTo>
                    <a:pt x="31684" y="39388"/>
                    <a:pt x="31495" y="39342"/>
                    <a:pt x="31326" y="39246"/>
                  </a:cubicBezTo>
                  <a:cubicBezTo>
                    <a:pt x="30746" y="38974"/>
                    <a:pt x="30507" y="38223"/>
                    <a:pt x="30814" y="37677"/>
                  </a:cubicBezTo>
                  <a:cubicBezTo>
                    <a:pt x="31030" y="37270"/>
                    <a:pt x="31430" y="37030"/>
                    <a:pt x="31851" y="37030"/>
                  </a:cubicBezTo>
                  <a:close/>
                  <a:moveTo>
                    <a:pt x="23100" y="37372"/>
                  </a:moveTo>
                  <a:cubicBezTo>
                    <a:pt x="23279" y="37372"/>
                    <a:pt x="23465" y="37415"/>
                    <a:pt x="23648" y="37506"/>
                  </a:cubicBezTo>
                  <a:cubicBezTo>
                    <a:pt x="24194" y="37813"/>
                    <a:pt x="24467" y="38496"/>
                    <a:pt x="24160" y="39076"/>
                  </a:cubicBezTo>
                  <a:cubicBezTo>
                    <a:pt x="23948" y="39500"/>
                    <a:pt x="23557" y="39729"/>
                    <a:pt x="23144" y="39729"/>
                  </a:cubicBezTo>
                  <a:cubicBezTo>
                    <a:pt x="22959" y="39729"/>
                    <a:pt x="22770" y="39683"/>
                    <a:pt x="22590" y="39588"/>
                  </a:cubicBezTo>
                  <a:cubicBezTo>
                    <a:pt x="21976" y="39315"/>
                    <a:pt x="21771" y="38564"/>
                    <a:pt x="22079" y="38018"/>
                  </a:cubicBezTo>
                  <a:cubicBezTo>
                    <a:pt x="22294" y="37611"/>
                    <a:pt x="22678" y="37372"/>
                    <a:pt x="23100" y="37372"/>
                  </a:cubicBezTo>
                  <a:close/>
                  <a:moveTo>
                    <a:pt x="14277" y="38566"/>
                  </a:moveTo>
                  <a:cubicBezTo>
                    <a:pt x="14456" y="38566"/>
                    <a:pt x="14638" y="38609"/>
                    <a:pt x="14810" y="38701"/>
                  </a:cubicBezTo>
                  <a:cubicBezTo>
                    <a:pt x="15425" y="39008"/>
                    <a:pt x="15629" y="39724"/>
                    <a:pt x="15322" y="40270"/>
                  </a:cubicBezTo>
                  <a:cubicBezTo>
                    <a:pt x="15110" y="40694"/>
                    <a:pt x="14735" y="40923"/>
                    <a:pt x="14322" y="40923"/>
                  </a:cubicBezTo>
                  <a:cubicBezTo>
                    <a:pt x="14136" y="40923"/>
                    <a:pt x="13943" y="40877"/>
                    <a:pt x="13753" y="40782"/>
                  </a:cubicBezTo>
                  <a:cubicBezTo>
                    <a:pt x="13172" y="40509"/>
                    <a:pt x="12934" y="39758"/>
                    <a:pt x="13241" y="39212"/>
                  </a:cubicBezTo>
                  <a:cubicBezTo>
                    <a:pt x="13456" y="38805"/>
                    <a:pt x="13857" y="38566"/>
                    <a:pt x="14277" y="38566"/>
                  </a:cubicBezTo>
                  <a:close/>
                  <a:moveTo>
                    <a:pt x="27556" y="39639"/>
                  </a:moveTo>
                  <a:cubicBezTo>
                    <a:pt x="27733" y="39639"/>
                    <a:pt x="27913" y="39678"/>
                    <a:pt x="28084" y="39758"/>
                  </a:cubicBezTo>
                  <a:cubicBezTo>
                    <a:pt x="28698" y="40065"/>
                    <a:pt x="28903" y="40748"/>
                    <a:pt x="28596" y="41362"/>
                  </a:cubicBezTo>
                  <a:cubicBezTo>
                    <a:pt x="28380" y="41771"/>
                    <a:pt x="27976" y="41993"/>
                    <a:pt x="27554" y="41993"/>
                  </a:cubicBezTo>
                  <a:cubicBezTo>
                    <a:pt x="27378" y="41993"/>
                    <a:pt x="27198" y="41955"/>
                    <a:pt x="27026" y="41874"/>
                  </a:cubicBezTo>
                  <a:cubicBezTo>
                    <a:pt x="26412" y="41567"/>
                    <a:pt x="26207" y="40884"/>
                    <a:pt x="26515" y="40270"/>
                  </a:cubicBezTo>
                  <a:cubicBezTo>
                    <a:pt x="26731" y="39861"/>
                    <a:pt x="27134" y="39639"/>
                    <a:pt x="27556" y="39639"/>
                  </a:cubicBezTo>
                  <a:close/>
                  <a:moveTo>
                    <a:pt x="18753" y="40833"/>
                  </a:moveTo>
                  <a:cubicBezTo>
                    <a:pt x="18929" y="40833"/>
                    <a:pt x="19109" y="40872"/>
                    <a:pt x="19280" y="40953"/>
                  </a:cubicBezTo>
                  <a:cubicBezTo>
                    <a:pt x="19861" y="41260"/>
                    <a:pt x="20099" y="41942"/>
                    <a:pt x="19826" y="42556"/>
                  </a:cubicBezTo>
                  <a:cubicBezTo>
                    <a:pt x="19610" y="42965"/>
                    <a:pt x="19173" y="43188"/>
                    <a:pt x="18743" y="43188"/>
                  </a:cubicBezTo>
                  <a:cubicBezTo>
                    <a:pt x="18563" y="43188"/>
                    <a:pt x="18384" y="43149"/>
                    <a:pt x="18223" y="43068"/>
                  </a:cubicBezTo>
                  <a:cubicBezTo>
                    <a:pt x="17643" y="42761"/>
                    <a:pt x="17404" y="42079"/>
                    <a:pt x="17711" y="41464"/>
                  </a:cubicBezTo>
                  <a:cubicBezTo>
                    <a:pt x="17927" y="41056"/>
                    <a:pt x="18330" y="40833"/>
                    <a:pt x="18753" y="40833"/>
                  </a:cubicBezTo>
                  <a:close/>
                  <a:moveTo>
                    <a:pt x="13317" y="0"/>
                  </a:moveTo>
                  <a:cubicBezTo>
                    <a:pt x="12224" y="0"/>
                    <a:pt x="11132" y="131"/>
                    <a:pt x="10067" y="380"/>
                  </a:cubicBezTo>
                  <a:cubicBezTo>
                    <a:pt x="10067" y="483"/>
                    <a:pt x="10033" y="517"/>
                    <a:pt x="9999" y="619"/>
                  </a:cubicBezTo>
                  <a:cubicBezTo>
                    <a:pt x="9783" y="1028"/>
                    <a:pt x="9363" y="1250"/>
                    <a:pt x="8942" y="1250"/>
                  </a:cubicBezTo>
                  <a:cubicBezTo>
                    <a:pt x="8766" y="1250"/>
                    <a:pt x="8590" y="1212"/>
                    <a:pt x="8429" y="1131"/>
                  </a:cubicBezTo>
                  <a:cubicBezTo>
                    <a:pt x="8327" y="1063"/>
                    <a:pt x="8293" y="1029"/>
                    <a:pt x="8259" y="994"/>
                  </a:cubicBezTo>
                  <a:cubicBezTo>
                    <a:pt x="7235" y="1404"/>
                    <a:pt x="6280" y="1916"/>
                    <a:pt x="5392" y="2598"/>
                  </a:cubicBezTo>
                  <a:cubicBezTo>
                    <a:pt x="5802" y="2939"/>
                    <a:pt x="5938" y="3554"/>
                    <a:pt x="5700" y="4066"/>
                  </a:cubicBezTo>
                  <a:cubicBezTo>
                    <a:pt x="5484" y="4473"/>
                    <a:pt x="5083" y="4712"/>
                    <a:pt x="4651" y="4712"/>
                  </a:cubicBezTo>
                  <a:cubicBezTo>
                    <a:pt x="4468" y="4712"/>
                    <a:pt x="4279" y="4669"/>
                    <a:pt x="4096" y="4577"/>
                  </a:cubicBezTo>
                  <a:cubicBezTo>
                    <a:pt x="3891" y="4475"/>
                    <a:pt x="3755" y="4304"/>
                    <a:pt x="3652" y="4134"/>
                  </a:cubicBezTo>
                  <a:cubicBezTo>
                    <a:pt x="1809" y="6079"/>
                    <a:pt x="786" y="8229"/>
                    <a:pt x="308" y="10617"/>
                  </a:cubicBezTo>
                  <a:cubicBezTo>
                    <a:pt x="513" y="10617"/>
                    <a:pt x="752" y="10617"/>
                    <a:pt x="956" y="10754"/>
                  </a:cubicBezTo>
                  <a:cubicBezTo>
                    <a:pt x="1537" y="11061"/>
                    <a:pt x="1775" y="11743"/>
                    <a:pt x="1468" y="12323"/>
                  </a:cubicBezTo>
                  <a:cubicBezTo>
                    <a:pt x="1250" y="12732"/>
                    <a:pt x="837" y="12988"/>
                    <a:pt x="401" y="12988"/>
                  </a:cubicBezTo>
                  <a:cubicBezTo>
                    <a:pt x="291" y="12988"/>
                    <a:pt x="179" y="12972"/>
                    <a:pt x="69" y="12938"/>
                  </a:cubicBezTo>
                  <a:lnTo>
                    <a:pt x="69" y="12938"/>
                  </a:lnTo>
                  <a:cubicBezTo>
                    <a:pt x="1" y="13791"/>
                    <a:pt x="69" y="14678"/>
                    <a:pt x="137" y="15565"/>
                  </a:cubicBezTo>
                  <a:cubicBezTo>
                    <a:pt x="272" y="15520"/>
                    <a:pt x="412" y="15495"/>
                    <a:pt x="556" y="15495"/>
                  </a:cubicBezTo>
                  <a:cubicBezTo>
                    <a:pt x="742" y="15495"/>
                    <a:pt x="935" y="15537"/>
                    <a:pt x="1127" y="15633"/>
                  </a:cubicBezTo>
                  <a:cubicBezTo>
                    <a:pt x="1707" y="15906"/>
                    <a:pt x="1946" y="16657"/>
                    <a:pt x="1639" y="17203"/>
                  </a:cubicBezTo>
                  <a:cubicBezTo>
                    <a:pt x="1446" y="17589"/>
                    <a:pt x="1009" y="17854"/>
                    <a:pt x="560" y="17854"/>
                  </a:cubicBezTo>
                  <a:cubicBezTo>
                    <a:pt x="533" y="17854"/>
                    <a:pt x="506" y="17853"/>
                    <a:pt x="479" y="17851"/>
                  </a:cubicBezTo>
                  <a:lnTo>
                    <a:pt x="479" y="17851"/>
                  </a:lnTo>
                  <a:cubicBezTo>
                    <a:pt x="683" y="19046"/>
                    <a:pt x="991" y="20240"/>
                    <a:pt x="1366" y="21434"/>
                  </a:cubicBezTo>
                  <a:cubicBezTo>
                    <a:pt x="1809" y="21707"/>
                    <a:pt x="1980" y="22287"/>
                    <a:pt x="1809" y="22731"/>
                  </a:cubicBezTo>
                  <a:cubicBezTo>
                    <a:pt x="2526" y="24778"/>
                    <a:pt x="3413" y="26792"/>
                    <a:pt x="4403" y="28702"/>
                  </a:cubicBezTo>
                  <a:cubicBezTo>
                    <a:pt x="4629" y="28454"/>
                    <a:pt x="4974" y="28295"/>
                    <a:pt x="5310" y="28295"/>
                  </a:cubicBezTo>
                  <a:cubicBezTo>
                    <a:pt x="5482" y="28295"/>
                    <a:pt x="5652" y="28337"/>
                    <a:pt x="5802" y="28429"/>
                  </a:cubicBezTo>
                  <a:cubicBezTo>
                    <a:pt x="6416" y="28702"/>
                    <a:pt x="6621" y="29453"/>
                    <a:pt x="6314" y="29999"/>
                  </a:cubicBezTo>
                  <a:cubicBezTo>
                    <a:pt x="6143" y="30374"/>
                    <a:pt x="5768" y="30579"/>
                    <a:pt x="5392" y="30647"/>
                  </a:cubicBezTo>
                  <a:cubicBezTo>
                    <a:pt x="6587" y="32797"/>
                    <a:pt x="7815" y="34810"/>
                    <a:pt x="9009" y="36619"/>
                  </a:cubicBezTo>
                  <a:cubicBezTo>
                    <a:pt x="9232" y="36396"/>
                    <a:pt x="9543" y="36275"/>
                    <a:pt x="9864" y="36275"/>
                  </a:cubicBezTo>
                  <a:cubicBezTo>
                    <a:pt x="10035" y="36275"/>
                    <a:pt x="10209" y="36309"/>
                    <a:pt x="10374" y="36380"/>
                  </a:cubicBezTo>
                  <a:cubicBezTo>
                    <a:pt x="10989" y="36687"/>
                    <a:pt x="11193" y="37404"/>
                    <a:pt x="10886" y="37984"/>
                  </a:cubicBezTo>
                  <a:cubicBezTo>
                    <a:pt x="10750" y="38223"/>
                    <a:pt x="10545" y="38393"/>
                    <a:pt x="10340" y="38530"/>
                  </a:cubicBezTo>
                  <a:cubicBezTo>
                    <a:pt x="12388" y="41396"/>
                    <a:pt x="13889" y="43171"/>
                    <a:pt x="13889" y="43171"/>
                  </a:cubicBezTo>
                  <a:cubicBezTo>
                    <a:pt x="13889" y="43171"/>
                    <a:pt x="15527" y="43292"/>
                    <a:pt x="18125" y="43292"/>
                  </a:cubicBezTo>
                  <a:cubicBezTo>
                    <a:pt x="19425" y="43292"/>
                    <a:pt x="20964" y="43262"/>
                    <a:pt x="22659" y="43171"/>
                  </a:cubicBezTo>
                  <a:cubicBezTo>
                    <a:pt x="22821" y="43081"/>
                    <a:pt x="22992" y="43038"/>
                    <a:pt x="23168" y="43038"/>
                  </a:cubicBezTo>
                  <a:cubicBezTo>
                    <a:pt x="23326" y="43038"/>
                    <a:pt x="23487" y="43072"/>
                    <a:pt x="23648" y="43137"/>
                  </a:cubicBezTo>
                  <a:cubicBezTo>
                    <a:pt x="25934" y="43000"/>
                    <a:pt x="28494" y="42761"/>
                    <a:pt x="31053" y="42318"/>
                  </a:cubicBezTo>
                  <a:cubicBezTo>
                    <a:pt x="31288" y="42036"/>
                    <a:pt x="31652" y="41867"/>
                    <a:pt x="32023" y="41867"/>
                  </a:cubicBezTo>
                  <a:cubicBezTo>
                    <a:pt x="32191" y="41867"/>
                    <a:pt x="32360" y="41902"/>
                    <a:pt x="32520" y="41976"/>
                  </a:cubicBezTo>
                  <a:cubicBezTo>
                    <a:pt x="32554" y="41976"/>
                    <a:pt x="32554" y="42010"/>
                    <a:pt x="32588" y="42010"/>
                  </a:cubicBezTo>
                  <a:cubicBezTo>
                    <a:pt x="33578" y="41840"/>
                    <a:pt x="34602" y="41601"/>
                    <a:pt x="35591" y="41328"/>
                  </a:cubicBezTo>
                  <a:cubicBezTo>
                    <a:pt x="35148" y="40987"/>
                    <a:pt x="34977" y="40407"/>
                    <a:pt x="35250" y="39895"/>
                  </a:cubicBezTo>
                  <a:cubicBezTo>
                    <a:pt x="35462" y="39471"/>
                    <a:pt x="35853" y="39242"/>
                    <a:pt x="36266" y="39242"/>
                  </a:cubicBezTo>
                  <a:cubicBezTo>
                    <a:pt x="36451" y="39242"/>
                    <a:pt x="36640" y="39288"/>
                    <a:pt x="36820" y="39383"/>
                  </a:cubicBezTo>
                  <a:cubicBezTo>
                    <a:pt x="37366" y="39690"/>
                    <a:pt x="37604" y="40304"/>
                    <a:pt x="37366" y="40884"/>
                  </a:cubicBezTo>
                  <a:cubicBezTo>
                    <a:pt x="44804" y="38666"/>
                    <a:pt x="51254" y="34435"/>
                    <a:pt x="51595" y="26553"/>
                  </a:cubicBezTo>
                  <a:cubicBezTo>
                    <a:pt x="51834" y="21912"/>
                    <a:pt x="49513" y="17305"/>
                    <a:pt x="45521" y="14814"/>
                  </a:cubicBezTo>
                  <a:cubicBezTo>
                    <a:pt x="43440" y="13499"/>
                    <a:pt x="41343" y="12988"/>
                    <a:pt x="39335" y="12988"/>
                  </a:cubicBezTo>
                  <a:cubicBezTo>
                    <a:pt x="38478" y="12988"/>
                    <a:pt x="37636" y="13081"/>
                    <a:pt x="36820" y="13245"/>
                  </a:cubicBezTo>
                  <a:cubicBezTo>
                    <a:pt x="36956" y="13552"/>
                    <a:pt x="36956" y="13893"/>
                    <a:pt x="36786" y="14234"/>
                  </a:cubicBezTo>
                  <a:cubicBezTo>
                    <a:pt x="36569" y="14643"/>
                    <a:pt x="36149" y="14866"/>
                    <a:pt x="35729" y="14866"/>
                  </a:cubicBezTo>
                  <a:cubicBezTo>
                    <a:pt x="35553" y="14866"/>
                    <a:pt x="35377" y="14827"/>
                    <a:pt x="35216" y="14746"/>
                  </a:cubicBezTo>
                  <a:cubicBezTo>
                    <a:pt x="34875" y="14575"/>
                    <a:pt x="34670" y="14268"/>
                    <a:pt x="34568" y="13893"/>
                  </a:cubicBezTo>
                  <a:cubicBezTo>
                    <a:pt x="31496" y="15019"/>
                    <a:pt x="28903" y="17066"/>
                    <a:pt x="27265" y="18568"/>
                  </a:cubicBezTo>
                  <a:cubicBezTo>
                    <a:pt x="27368" y="18568"/>
                    <a:pt x="27470" y="18602"/>
                    <a:pt x="27572" y="18670"/>
                  </a:cubicBezTo>
                  <a:cubicBezTo>
                    <a:pt x="28187" y="18943"/>
                    <a:pt x="28391" y="19660"/>
                    <a:pt x="28084" y="20240"/>
                  </a:cubicBezTo>
                  <a:cubicBezTo>
                    <a:pt x="27864" y="20632"/>
                    <a:pt x="27433" y="20865"/>
                    <a:pt x="27005" y="20865"/>
                  </a:cubicBezTo>
                  <a:cubicBezTo>
                    <a:pt x="26837" y="20865"/>
                    <a:pt x="26669" y="20829"/>
                    <a:pt x="26515" y="20752"/>
                  </a:cubicBezTo>
                  <a:cubicBezTo>
                    <a:pt x="26173" y="20581"/>
                    <a:pt x="25934" y="20274"/>
                    <a:pt x="25866" y="19899"/>
                  </a:cubicBezTo>
                  <a:cubicBezTo>
                    <a:pt x="25559" y="20172"/>
                    <a:pt x="25388" y="20411"/>
                    <a:pt x="25388" y="20411"/>
                  </a:cubicBezTo>
                  <a:cubicBezTo>
                    <a:pt x="25388" y="20411"/>
                    <a:pt x="25900" y="18397"/>
                    <a:pt x="26003" y="15633"/>
                  </a:cubicBezTo>
                  <a:cubicBezTo>
                    <a:pt x="25696" y="15292"/>
                    <a:pt x="25627" y="14780"/>
                    <a:pt x="25832" y="14302"/>
                  </a:cubicBezTo>
                  <a:cubicBezTo>
                    <a:pt x="25866" y="14200"/>
                    <a:pt x="25934" y="14132"/>
                    <a:pt x="26003" y="14030"/>
                  </a:cubicBezTo>
                  <a:cubicBezTo>
                    <a:pt x="25866" y="9389"/>
                    <a:pt x="24331" y="3417"/>
                    <a:pt x="18052" y="892"/>
                  </a:cubicBezTo>
                  <a:cubicBezTo>
                    <a:pt x="16530" y="283"/>
                    <a:pt x="14923" y="0"/>
                    <a:pt x="13317" y="0"/>
                  </a:cubicBezTo>
                  <a:close/>
                </a:path>
              </a:pathLst>
            </a:custGeom>
            <a:solidFill>
              <a:srgbClr val="EE5E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" name="Google Shape;239;p8"/>
          <p:cNvGrpSpPr/>
          <p:nvPr/>
        </p:nvGrpSpPr>
        <p:grpSpPr>
          <a:xfrm rot="-2248036">
            <a:off x="6839309" y="128930"/>
            <a:ext cx="761659" cy="534333"/>
            <a:chOff x="2683075" y="2759700"/>
            <a:chExt cx="1544925" cy="1083825"/>
          </a:xfrm>
        </p:grpSpPr>
        <p:sp>
          <p:nvSpPr>
            <p:cNvPr id="240" name="Google Shape;240;p8"/>
            <p:cNvSpPr/>
            <p:nvPr/>
          </p:nvSpPr>
          <p:spPr>
            <a:xfrm>
              <a:off x="2683075" y="2759850"/>
              <a:ext cx="1544925" cy="1083675"/>
            </a:xfrm>
            <a:custGeom>
              <a:avLst/>
              <a:gdLst/>
              <a:ahLst/>
              <a:cxnLst/>
              <a:rect l="l" t="t" r="r" b="b"/>
              <a:pathLst>
                <a:path w="61797" h="43347" extrusionOk="0">
                  <a:moveTo>
                    <a:pt x="23324" y="1"/>
                  </a:moveTo>
                  <a:cubicBezTo>
                    <a:pt x="20321" y="1"/>
                    <a:pt x="17333" y="1037"/>
                    <a:pt x="14980" y="2968"/>
                  </a:cubicBezTo>
                  <a:cubicBezTo>
                    <a:pt x="0" y="14979"/>
                    <a:pt x="23886" y="43233"/>
                    <a:pt x="23886" y="43233"/>
                  </a:cubicBezTo>
                  <a:cubicBezTo>
                    <a:pt x="23886" y="43233"/>
                    <a:pt x="25517" y="43346"/>
                    <a:pt x="28101" y="43346"/>
                  </a:cubicBezTo>
                  <a:cubicBezTo>
                    <a:pt x="37799" y="43346"/>
                    <a:pt x="60918" y="41750"/>
                    <a:pt x="61592" y="26581"/>
                  </a:cubicBezTo>
                  <a:cubicBezTo>
                    <a:pt x="61797" y="21906"/>
                    <a:pt x="59476" y="17299"/>
                    <a:pt x="55484" y="14808"/>
                  </a:cubicBezTo>
                  <a:cubicBezTo>
                    <a:pt x="53361" y="13486"/>
                    <a:pt x="51246" y="12963"/>
                    <a:pt x="49230" y="12963"/>
                  </a:cubicBezTo>
                  <a:cubicBezTo>
                    <a:pt x="41625" y="12963"/>
                    <a:pt x="35420" y="20405"/>
                    <a:pt x="35420" y="20405"/>
                  </a:cubicBezTo>
                  <a:cubicBezTo>
                    <a:pt x="35420" y="20405"/>
                    <a:pt x="39173" y="5356"/>
                    <a:pt x="28083" y="920"/>
                  </a:cubicBezTo>
                  <a:cubicBezTo>
                    <a:pt x="26556" y="300"/>
                    <a:pt x="24938" y="1"/>
                    <a:pt x="23324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2932150" y="2759700"/>
              <a:ext cx="1295850" cy="1082300"/>
            </a:xfrm>
            <a:custGeom>
              <a:avLst/>
              <a:gdLst/>
              <a:ahLst/>
              <a:cxnLst/>
              <a:rect l="l" t="t" r="r" b="b"/>
              <a:pathLst>
                <a:path w="51834" h="43292" extrusionOk="0">
                  <a:moveTo>
                    <a:pt x="13424" y="1201"/>
                  </a:moveTo>
                  <a:cubicBezTo>
                    <a:pt x="13603" y="1201"/>
                    <a:pt x="13784" y="1244"/>
                    <a:pt x="13957" y="1336"/>
                  </a:cubicBezTo>
                  <a:cubicBezTo>
                    <a:pt x="14571" y="1643"/>
                    <a:pt x="14776" y="2359"/>
                    <a:pt x="14469" y="2905"/>
                  </a:cubicBezTo>
                  <a:cubicBezTo>
                    <a:pt x="14281" y="3329"/>
                    <a:pt x="13897" y="3558"/>
                    <a:pt x="13475" y="3558"/>
                  </a:cubicBezTo>
                  <a:cubicBezTo>
                    <a:pt x="13286" y="3558"/>
                    <a:pt x="13090" y="3512"/>
                    <a:pt x="12899" y="3417"/>
                  </a:cubicBezTo>
                  <a:cubicBezTo>
                    <a:pt x="12319" y="3144"/>
                    <a:pt x="12081" y="2394"/>
                    <a:pt x="12388" y="1848"/>
                  </a:cubicBezTo>
                  <a:cubicBezTo>
                    <a:pt x="12603" y="1440"/>
                    <a:pt x="13004" y="1201"/>
                    <a:pt x="13424" y="1201"/>
                  </a:cubicBezTo>
                  <a:close/>
                  <a:moveTo>
                    <a:pt x="17875" y="3419"/>
                  </a:moveTo>
                  <a:cubicBezTo>
                    <a:pt x="18053" y="3419"/>
                    <a:pt x="18231" y="3462"/>
                    <a:pt x="18393" y="3554"/>
                  </a:cubicBezTo>
                  <a:cubicBezTo>
                    <a:pt x="19007" y="3861"/>
                    <a:pt x="19212" y="4577"/>
                    <a:pt x="18905" y="5123"/>
                  </a:cubicBezTo>
                  <a:cubicBezTo>
                    <a:pt x="18717" y="5547"/>
                    <a:pt x="18333" y="5776"/>
                    <a:pt x="17911" y="5776"/>
                  </a:cubicBezTo>
                  <a:cubicBezTo>
                    <a:pt x="17722" y="5776"/>
                    <a:pt x="17526" y="5730"/>
                    <a:pt x="17335" y="5635"/>
                  </a:cubicBezTo>
                  <a:cubicBezTo>
                    <a:pt x="16789" y="5396"/>
                    <a:pt x="16516" y="4680"/>
                    <a:pt x="16824" y="4066"/>
                  </a:cubicBezTo>
                  <a:cubicBezTo>
                    <a:pt x="17039" y="3658"/>
                    <a:pt x="17457" y="3419"/>
                    <a:pt x="17875" y="3419"/>
                  </a:cubicBezTo>
                  <a:close/>
                  <a:moveTo>
                    <a:pt x="9104" y="4663"/>
                  </a:moveTo>
                  <a:cubicBezTo>
                    <a:pt x="9284" y="4663"/>
                    <a:pt x="9463" y="4702"/>
                    <a:pt x="9624" y="4782"/>
                  </a:cubicBezTo>
                  <a:cubicBezTo>
                    <a:pt x="10170" y="5089"/>
                    <a:pt x="10443" y="5806"/>
                    <a:pt x="10135" y="6386"/>
                  </a:cubicBezTo>
                  <a:cubicBezTo>
                    <a:pt x="9919" y="6795"/>
                    <a:pt x="9516" y="7017"/>
                    <a:pt x="9094" y="7017"/>
                  </a:cubicBezTo>
                  <a:cubicBezTo>
                    <a:pt x="8917" y="7017"/>
                    <a:pt x="8737" y="6978"/>
                    <a:pt x="8566" y="6898"/>
                  </a:cubicBezTo>
                  <a:cubicBezTo>
                    <a:pt x="7986" y="6591"/>
                    <a:pt x="7747" y="5874"/>
                    <a:pt x="8054" y="5294"/>
                  </a:cubicBezTo>
                  <a:cubicBezTo>
                    <a:pt x="8246" y="4885"/>
                    <a:pt x="8676" y="4663"/>
                    <a:pt x="9104" y="4663"/>
                  </a:cubicBezTo>
                  <a:close/>
                  <a:moveTo>
                    <a:pt x="22362" y="5686"/>
                  </a:moveTo>
                  <a:cubicBezTo>
                    <a:pt x="22543" y="5686"/>
                    <a:pt x="22726" y="5725"/>
                    <a:pt x="22897" y="5806"/>
                  </a:cubicBezTo>
                  <a:cubicBezTo>
                    <a:pt x="23478" y="6113"/>
                    <a:pt x="23682" y="6830"/>
                    <a:pt x="23409" y="7410"/>
                  </a:cubicBezTo>
                  <a:cubicBezTo>
                    <a:pt x="23193" y="7819"/>
                    <a:pt x="22790" y="8041"/>
                    <a:pt x="22356" y="8041"/>
                  </a:cubicBezTo>
                  <a:cubicBezTo>
                    <a:pt x="22174" y="8041"/>
                    <a:pt x="21987" y="8002"/>
                    <a:pt x="21806" y="7921"/>
                  </a:cubicBezTo>
                  <a:cubicBezTo>
                    <a:pt x="21225" y="7648"/>
                    <a:pt x="20987" y="6932"/>
                    <a:pt x="21294" y="6318"/>
                  </a:cubicBezTo>
                  <a:cubicBezTo>
                    <a:pt x="21510" y="5909"/>
                    <a:pt x="21930" y="5686"/>
                    <a:pt x="22362" y="5686"/>
                  </a:cubicBezTo>
                  <a:close/>
                  <a:moveTo>
                    <a:pt x="13540" y="6881"/>
                  </a:moveTo>
                  <a:cubicBezTo>
                    <a:pt x="13720" y="6881"/>
                    <a:pt x="13899" y="6920"/>
                    <a:pt x="14060" y="7000"/>
                  </a:cubicBezTo>
                  <a:cubicBezTo>
                    <a:pt x="14606" y="7307"/>
                    <a:pt x="14879" y="8024"/>
                    <a:pt x="14571" y="8604"/>
                  </a:cubicBezTo>
                  <a:cubicBezTo>
                    <a:pt x="14355" y="9013"/>
                    <a:pt x="13952" y="9235"/>
                    <a:pt x="13530" y="9235"/>
                  </a:cubicBezTo>
                  <a:cubicBezTo>
                    <a:pt x="13353" y="9235"/>
                    <a:pt x="13173" y="9196"/>
                    <a:pt x="13002" y="9116"/>
                  </a:cubicBezTo>
                  <a:cubicBezTo>
                    <a:pt x="12422" y="8843"/>
                    <a:pt x="12217" y="8126"/>
                    <a:pt x="12490" y="7512"/>
                  </a:cubicBezTo>
                  <a:cubicBezTo>
                    <a:pt x="12682" y="7103"/>
                    <a:pt x="13112" y="6881"/>
                    <a:pt x="13540" y="6881"/>
                  </a:cubicBezTo>
                  <a:close/>
                  <a:moveTo>
                    <a:pt x="4789" y="7222"/>
                  </a:moveTo>
                  <a:cubicBezTo>
                    <a:pt x="4970" y="7222"/>
                    <a:pt x="5153" y="7261"/>
                    <a:pt x="5324" y="7341"/>
                  </a:cubicBezTo>
                  <a:cubicBezTo>
                    <a:pt x="5904" y="7648"/>
                    <a:pt x="6109" y="8365"/>
                    <a:pt x="5836" y="8945"/>
                  </a:cubicBezTo>
                  <a:cubicBezTo>
                    <a:pt x="5616" y="9337"/>
                    <a:pt x="5202" y="9570"/>
                    <a:pt x="4759" y="9570"/>
                  </a:cubicBezTo>
                  <a:cubicBezTo>
                    <a:pt x="4585" y="9570"/>
                    <a:pt x="4406" y="9534"/>
                    <a:pt x="4232" y="9457"/>
                  </a:cubicBezTo>
                  <a:cubicBezTo>
                    <a:pt x="3652" y="9184"/>
                    <a:pt x="3447" y="8467"/>
                    <a:pt x="3720" y="7853"/>
                  </a:cubicBezTo>
                  <a:cubicBezTo>
                    <a:pt x="3937" y="7444"/>
                    <a:pt x="4357" y="7222"/>
                    <a:pt x="4789" y="7222"/>
                  </a:cubicBezTo>
                  <a:close/>
                  <a:moveTo>
                    <a:pt x="17954" y="9144"/>
                  </a:moveTo>
                  <a:cubicBezTo>
                    <a:pt x="18142" y="9144"/>
                    <a:pt x="18337" y="9190"/>
                    <a:pt x="18530" y="9286"/>
                  </a:cubicBezTo>
                  <a:cubicBezTo>
                    <a:pt x="19144" y="9559"/>
                    <a:pt x="19349" y="10276"/>
                    <a:pt x="19042" y="10856"/>
                  </a:cubicBezTo>
                  <a:cubicBezTo>
                    <a:pt x="18821" y="11248"/>
                    <a:pt x="18408" y="11481"/>
                    <a:pt x="17978" y="11481"/>
                  </a:cubicBezTo>
                  <a:cubicBezTo>
                    <a:pt x="17808" y="11481"/>
                    <a:pt x="17636" y="11445"/>
                    <a:pt x="17472" y="11368"/>
                  </a:cubicBezTo>
                  <a:cubicBezTo>
                    <a:pt x="16926" y="11095"/>
                    <a:pt x="16653" y="10378"/>
                    <a:pt x="16960" y="9764"/>
                  </a:cubicBezTo>
                  <a:cubicBezTo>
                    <a:pt x="17171" y="9366"/>
                    <a:pt x="17543" y="9144"/>
                    <a:pt x="17954" y="9144"/>
                  </a:cubicBezTo>
                  <a:close/>
                  <a:moveTo>
                    <a:pt x="9198" y="9487"/>
                  </a:moveTo>
                  <a:cubicBezTo>
                    <a:pt x="9388" y="9487"/>
                    <a:pt x="9581" y="9533"/>
                    <a:pt x="9760" y="9628"/>
                  </a:cubicBezTo>
                  <a:cubicBezTo>
                    <a:pt x="10306" y="9901"/>
                    <a:pt x="10545" y="10617"/>
                    <a:pt x="10272" y="11197"/>
                  </a:cubicBezTo>
                  <a:cubicBezTo>
                    <a:pt x="10055" y="11606"/>
                    <a:pt x="9652" y="11829"/>
                    <a:pt x="9218" y="11829"/>
                  </a:cubicBezTo>
                  <a:cubicBezTo>
                    <a:pt x="9037" y="11829"/>
                    <a:pt x="8849" y="11790"/>
                    <a:pt x="8668" y="11709"/>
                  </a:cubicBezTo>
                  <a:cubicBezTo>
                    <a:pt x="8122" y="11436"/>
                    <a:pt x="7883" y="10720"/>
                    <a:pt x="8156" y="10139"/>
                  </a:cubicBezTo>
                  <a:cubicBezTo>
                    <a:pt x="8368" y="9715"/>
                    <a:pt x="8776" y="9487"/>
                    <a:pt x="9198" y="9487"/>
                  </a:cubicBezTo>
                  <a:close/>
                  <a:moveTo>
                    <a:pt x="22412" y="11397"/>
                  </a:moveTo>
                  <a:cubicBezTo>
                    <a:pt x="22597" y="11397"/>
                    <a:pt x="22786" y="11443"/>
                    <a:pt x="22966" y="11539"/>
                  </a:cubicBezTo>
                  <a:cubicBezTo>
                    <a:pt x="23580" y="11846"/>
                    <a:pt x="23785" y="12562"/>
                    <a:pt x="23478" y="13108"/>
                  </a:cubicBezTo>
                  <a:cubicBezTo>
                    <a:pt x="23262" y="13515"/>
                    <a:pt x="22861" y="13755"/>
                    <a:pt x="22441" y="13755"/>
                  </a:cubicBezTo>
                  <a:cubicBezTo>
                    <a:pt x="22263" y="13755"/>
                    <a:pt x="22081" y="13712"/>
                    <a:pt x="21908" y="13620"/>
                  </a:cubicBezTo>
                  <a:cubicBezTo>
                    <a:pt x="21362" y="13381"/>
                    <a:pt x="21089" y="12630"/>
                    <a:pt x="21396" y="12050"/>
                  </a:cubicBezTo>
                  <a:cubicBezTo>
                    <a:pt x="21608" y="11626"/>
                    <a:pt x="21999" y="11397"/>
                    <a:pt x="22412" y="11397"/>
                  </a:cubicBezTo>
                  <a:close/>
                  <a:moveTo>
                    <a:pt x="13685" y="11739"/>
                  </a:moveTo>
                  <a:cubicBezTo>
                    <a:pt x="13873" y="11739"/>
                    <a:pt x="14061" y="11785"/>
                    <a:pt x="14230" y="11880"/>
                  </a:cubicBezTo>
                  <a:cubicBezTo>
                    <a:pt x="14810" y="12187"/>
                    <a:pt x="15049" y="12903"/>
                    <a:pt x="14742" y="13449"/>
                  </a:cubicBezTo>
                  <a:cubicBezTo>
                    <a:pt x="14523" y="13839"/>
                    <a:pt x="14113" y="14090"/>
                    <a:pt x="13685" y="14090"/>
                  </a:cubicBezTo>
                  <a:cubicBezTo>
                    <a:pt x="13513" y="14090"/>
                    <a:pt x="13339" y="14049"/>
                    <a:pt x="13172" y="13961"/>
                  </a:cubicBezTo>
                  <a:cubicBezTo>
                    <a:pt x="12558" y="13654"/>
                    <a:pt x="12353" y="12972"/>
                    <a:pt x="12661" y="12392"/>
                  </a:cubicBezTo>
                  <a:cubicBezTo>
                    <a:pt x="12849" y="11968"/>
                    <a:pt x="13265" y="11739"/>
                    <a:pt x="13685" y="11739"/>
                  </a:cubicBezTo>
                  <a:close/>
                  <a:moveTo>
                    <a:pt x="4823" y="12933"/>
                  </a:moveTo>
                  <a:cubicBezTo>
                    <a:pt x="5009" y="12933"/>
                    <a:pt x="5202" y="12979"/>
                    <a:pt x="5392" y="13074"/>
                  </a:cubicBezTo>
                  <a:cubicBezTo>
                    <a:pt x="6007" y="13381"/>
                    <a:pt x="6211" y="14098"/>
                    <a:pt x="5904" y="14644"/>
                  </a:cubicBezTo>
                  <a:cubicBezTo>
                    <a:pt x="5692" y="15068"/>
                    <a:pt x="5301" y="15297"/>
                    <a:pt x="4889" y="15297"/>
                  </a:cubicBezTo>
                  <a:cubicBezTo>
                    <a:pt x="4704" y="15297"/>
                    <a:pt x="4514" y="15251"/>
                    <a:pt x="4335" y="15156"/>
                  </a:cubicBezTo>
                  <a:cubicBezTo>
                    <a:pt x="3789" y="14883"/>
                    <a:pt x="3550" y="14166"/>
                    <a:pt x="3823" y="13586"/>
                  </a:cubicBezTo>
                  <a:cubicBezTo>
                    <a:pt x="4035" y="13162"/>
                    <a:pt x="4409" y="12933"/>
                    <a:pt x="4823" y="12933"/>
                  </a:cubicBezTo>
                  <a:close/>
                  <a:moveTo>
                    <a:pt x="18112" y="13997"/>
                  </a:moveTo>
                  <a:cubicBezTo>
                    <a:pt x="18294" y="13997"/>
                    <a:pt x="18483" y="14040"/>
                    <a:pt x="18666" y="14132"/>
                  </a:cubicBezTo>
                  <a:cubicBezTo>
                    <a:pt x="19246" y="14439"/>
                    <a:pt x="19485" y="15156"/>
                    <a:pt x="19178" y="15702"/>
                  </a:cubicBezTo>
                  <a:cubicBezTo>
                    <a:pt x="18962" y="16109"/>
                    <a:pt x="18562" y="16348"/>
                    <a:pt x="18141" y="16348"/>
                  </a:cubicBezTo>
                  <a:cubicBezTo>
                    <a:pt x="17963" y="16348"/>
                    <a:pt x="17781" y="16305"/>
                    <a:pt x="17608" y="16213"/>
                  </a:cubicBezTo>
                  <a:cubicBezTo>
                    <a:pt x="17028" y="15940"/>
                    <a:pt x="16789" y="15258"/>
                    <a:pt x="17097" y="14644"/>
                  </a:cubicBezTo>
                  <a:cubicBezTo>
                    <a:pt x="17288" y="14236"/>
                    <a:pt x="17682" y="13997"/>
                    <a:pt x="18112" y="13997"/>
                  </a:cubicBezTo>
                  <a:close/>
                  <a:moveTo>
                    <a:pt x="40126" y="14729"/>
                  </a:moveTo>
                  <a:cubicBezTo>
                    <a:pt x="40307" y="14729"/>
                    <a:pt x="40494" y="14768"/>
                    <a:pt x="40676" y="14848"/>
                  </a:cubicBezTo>
                  <a:cubicBezTo>
                    <a:pt x="41256" y="15156"/>
                    <a:pt x="41495" y="15872"/>
                    <a:pt x="41187" y="16452"/>
                  </a:cubicBezTo>
                  <a:cubicBezTo>
                    <a:pt x="40967" y="16844"/>
                    <a:pt x="40536" y="17078"/>
                    <a:pt x="40108" y="17078"/>
                  </a:cubicBezTo>
                  <a:cubicBezTo>
                    <a:pt x="39940" y="17078"/>
                    <a:pt x="39772" y="17041"/>
                    <a:pt x="39618" y="16964"/>
                  </a:cubicBezTo>
                  <a:cubicBezTo>
                    <a:pt x="39038" y="16657"/>
                    <a:pt x="38833" y="15975"/>
                    <a:pt x="39106" y="15360"/>
                  </a:cubicBezTo>
                  <a:cubicBezTo>
                    <a:pt x="39298" y="14951"/>
                    <a:pt x="39694" y="14729"/>
                    <a:pt x="40126" y="14729"/>
                  </a:cubicBezTo>
                  <a:close/>
                  <a:moveTo>
                    <a:pt x="9329" y="15192"/>
                  </a:moveTo>
                  <a:cubicBezTo>
                    <a:pt x="9508" y="15192"/>
                    <a:pt x="9690" y="15235"/>
                    <a:pt x="9863" y="15326"/>
                  </a:cubicBezTo>
                  <a:cubicBezTo>
                    <a:pt x="10477" y="15633"/>
                    <a:pt x="10681" y="16316"/>
                    <a:pt x="10374" y="16896"/>
                  </a:cubicBezTo>
                  <a:cubicBezTo>
                    <a:pt x="10186" y="17320"/>
                    <a:pt x="9802" y="17549"/>
                    <a:pt x="9381" y="17549"/>
                  </a:cubicBezTo>
                  <a:cubicBezTo>
                    <a:pt x="9192" y="17549"/>
                    <a:pt x="8995" y="17503"/>
                    <a:pt x="8805" y="17408"/>
                  </a:cubicBezTo>
                  <a:cubicBezTo>
                    <a:pt x="8225" y="17135"/>
                    <a:pt x="7986" y="16452"/>
                    <a:pt x="8293" y="15838"/>
                  </a:cubicBezTo>
                  <a:cubicBezTo>
                    <a:pt x="8508" y="15431"/>
                    <a:pt x="8909" y="15192"/>
                    <a:pt x="9329" y="15192"/>
                  </a:cubicBezTo>
                  <a:close/>
                  <a:moveTo>
                    <a:pt x="31344" y="15923"/>
                  </a:moveTo>
                  <a:cubicBezTo>
                    <a:pt x="31521" y="15923"/>
                    <a:pt x="31701" y="15962"/>
                    <a:pt x="31872" y="16043"/>
                  </a:cubicBezTo>
                  <a:cubicBezTo>
                    <a:pt x="32486" y="16350"/>
                    <a:pt x="32691" y="17066"/>
                    <a:pt x="32384" y="17647"/>
                  </a:cubicBezTo>
                  <a:cubicBezTo>
                    <a:pt x="32188" y="18038"/>
                    <a:pt x="31746" y="18272"/>
                    <a:pt x="31311" y="18272"/>
                  </a:cubicBezTo>
                  <a:cubicBezTo>
                    <a:pt x="31139" y="18272"/>
                    <a:pt x="30968" y="18236"/>
                    <a:pt x="30814" y="18158"/>
                  </a:cubicBezTo>
                  <a:cubicBezTo>
                    <a:pt x="30268" y="17851"/>
                    <a:pt x="29995" y="17169"/>
                    <a:pt x="30302" y="16555"/>
                  </a:cubicBezTo>
                  <a:cubicBezTo>
                    <a:pt x="30519" y="16146"/>
                    <a:pt x="30922" y="15923"/>
                    <a:pt x="31344" y="15923"/>
                  </a:cubicBezTo>
                  <a:close/>
                  <a:moveTo>
                    <a:pt x="22608" y="16265"/>
                  </a:moveTo>
                  <a:cubicBezTo>
                    <a:pt x="22785" y="16265"/>
                    <a:pt x="22965" y="16303"/>
                    <a:pt x="23136" y="16384"/>
                  </a:cubicBezTo>
                  <a:cubicBezTo>
                    <a:pt x="23751" y="16691"/>
                    <a:pt x="23955" y="17408"/>
                    <a:pt x="23648" y="17988"/>
                  </a:cubicBezTo>
                  <a:cubicBezTo>
                    <a:pt x="23432" y="18397"/>
                    <a:pt x="23012" y="18619"/>
                    <a:pt x="22591" y="18619"/>
                  </a:cubicBezTo>
                  <a:cubicBezTo>
                    <a:pt x="22416" y="18619"/>
                    <a:pt x="22240" y="18580"/>
                    <a:pt x="22079" y="18500"/>
                  </a:cubicBezTo>
                  <a:cubicBezTo>
                    <a:pt x="21464" y="18193"/>
                    <a:pt x="21260" y="17510"/>
                    <a:pt x="21567" y="16896"/>
                  </a:cubicBezTo>
                  <a:cubicBezTo>
                    <a:pt x="21783" y="16487"/>
                    <a:pt x="22186" y="16265"/>
                    <a:pt x="22608" y="16265"/>
                  </a:cubicBezTo>
                  <a:close/>
                  <a:moveTo>
                    <a:pt x="44585" y="16994"/>
                  </a:moveTo>
                  <a:cubicBezTo>
                    <a:pt x="44773" y="16994"/>
                    <a:pt x="44966" y="17040"/>
                    <a:pt x="45146" y="17135"/>
                  </a:cubicBezTo>
                  <a:cubicBezTo>
                    <a:pt x="45760" y="17408"/>
                    <a:pt x="45965" y="18158"/>
                    <a:pt x="45658" y="18704"/>
                  </a:cubicBezTo>
                  <a:cubicBezTo>
                    <a:pt x="45442" y="19112"/>
                    <a:pt x="45024" y="19351"/>
                    <a:pt x="44606" y="19351"/>
                  </a:cubicBezTo>
                  <a:cubicBezTo>
                    <a:pt x="44428" y="19351"/>
                    <a:pt x="44250" y="19308"/>
                    <a:pt x="44088" y="19216"/>
                  </a:cubicBezTo>
                  <a:cubicBezTo>
                    <a:pt x="43542" y="18909"/>
                    <a:pt x="43269" y="18227"/>
                    <a:pt x="43576" y="17647"/>
                  </a:cubicBezTo>
                  <a:cubicBezTo>
                    <a:pt x="43764" y="17222"/>
                    <a:pt x="44164" y="16994"/>
                    <a:pt x="44585" y="16994"/>
                  </a:cubicBezTo>
                  <a:close/>
                  <a:moveTo>
                    <a:pt x="13771" y="17459"/>
                  </a:moveTo>
                  <a:cubicBezTo>
                    <a:pt x="13947" y="17459"/>
                    <a:pt x="14127" y="17498"/>
                    <a:pt x="14299" y="17578"/>
                  </a:cubicBezTo>
                  <a:cubicBezTo>
                    <a:pt x="14913" y="17885"/>
                    <a:pt x="15117" y="18602"/>
                    <a:pt x="14810" y="19148"/>
                  </a:cubicBezTo>
                  <a:cubicBezTo>
                    <a:pt x="14622" y="19572"/>
                    <a:pt x="14206" y="19801"/>
                    <a:pt x="13786" y="19801"/>
                  </a:cubicBezTo>
                  <a:cubicBezTo>
                    <a:pt x="13598" y="19801"/>
                    <a:pt x="13410" y="19755"/>
                    <a:pt x="13241" y="19660"/>
                  </a:cubicBezTo>
                  <a:cubicBezTo>
                    <a:pt x="12695" y="19387"/>
                    <a:pt x="12422" y="18704"/>
                    <a:pt x="12729" y="18090"/>
                  </a:cubicBezTo>
                  <a:cubicBezTo>
                    <a:pt x="12945" y="17681"/>
                    <a:pt x="13348" y="17459"/>
                    <a:pt x="13771" y="17459"/>
                  </a:cubicBezTo>
                  <a:close/>
                  <a:moveTo>
                    <a:pt x="5035" y="17800"/>
                  </a:moveTo>
                  <a:cubicBezTo>
                    <a:pt x="5212" y="17800"/>
                    <a:pt x="5392" y="17839"/>
                    <a:pt x="5563" y="17920"/>
                  </a:cubicBezTo>
                  <a:cubicBezTo>
                    <a:pt x="6177" y="18227"/>
                    <a:pt x="6382" y="18943"/>
                    <a:pt x="6075" y="19523"/>
                  </a:cubicBezTo>
                  <a:cubicBezTo>
                    <a:pt x="5864" y="19922"/>
                    <a:pt x="5476" y="20143"/>
                    <a:pt x="5065" y="20143"/>
                  </a:cubicBezTo>
                  <a:cubicBezTo>
                    <a:pt x="4878" y="20143"/>
                    <a:pt x="4687" y="20097"/>
                    <a:pt x="4505" y="20001"/>
                  </a:cubicBezTo>
                  <a:cubicBezTo>
                    <a:pt x="3891" y="19728"/>
                    <a:pt x="3686" y="19046"/>
                    <a:pt x="3993" y="18431"/>
                  </a:cubicBezTo>
                  <a:cubicBezTo>
                    <a:pt x="4210" y="18022"/>
                    <a:pt x="4613" y="17800"/>
                    <a:pt x="5035" y="17800"/>
                  </a:cubicBezTo>
                  <a:close/>
                  <a:moveTo>
                    <a:pt x="35814" y="18188"/>
                  </a:moveTo>
                  <a:cubicBezTo>
                    <a:pt x="36004" y="18188"/>
                    <a:pt x="36196" y="18234"/>
                    <a:pt x="36376" y="18329"/>
                  </a:cubicBezTo>
                  <a:cubicBezTo>
                    <a:pt x="36922" y="18602"/>
                    <a:pt x="37161" y="19353"/>
                    <a:pt x="36888" y="19899"/>
                  </a:cubicBezTo>
                  <a:cubicBezTo>
                    <a:pt x="36672" y="20306"/>
                    <a:pt x="36272" y="20545"/>
                    <a:pt x="35839" y="20545"/>
                  </a:cubicBezTo>
                  <a:cubicBezTo>
                    <a:pt x="35656" y="20545"/>
                    <a:pt x="35467" y="20502"/>
                    <a:pt x="35284" y="20411"/>
                  </a:cubicBezTo>
                  <a:cubicBezTo>
                    <a:pt x="34704" y="20103"/>
                    <a:pt x="34499" y="19421"/>
                    <a:pt x="34772" y="18841"/>
                  </a:cubicBezTo>
                  <a:cubicBezTo>
                    <a:pt x="34984" y="18417"/>
                    <a:pt x="35392" y="18188"/>
                    <a:pt x="35814" y="18188"/>
                  </a:cubicBezTo>
                  <a:close/>
                  <a:moveTo>
                    <a:pt x="49043" y="19246"/>
                  </a:moveTo>
                  <a:cubicBezTo>
                    <a:pt x="49227" y="19246"/>
                    <a:pt x="49413" y="19292"/>
                    <a:pt x="49582" y="19387"/>
                  </a:cubicBezTo>
                  <a:cubicBezTo>
                    <a:pt x="50196" y="19694"/>
                    <a:pt x="50401" y="20411"/>
                    <a:pt x="50093" y="20956"/>
                  </a:cubicBezTo>
                  <a:cubicBezTo>
                    <a:pt x="49874" y="21346"/>
                    <a:pt x="49464" y="21597"/>
                    <a:pt x="49036" y="21597"/>
                  </a:cubicBezTo>
                  <a:cubicBezTo>
                    <a:pt x="48865" y="21597"/>
                    <a:pt x="48690" y="21556"/>
                    <a:pt x="48524" y="21468"/>
                  </a:cubicBezTo>
                  <a:cubicBezTo>
                    <a:pt x="47978" y="21161"/>
                    <a:pt x="47739" y="20445"/>
                    <a:pt x="48012" y="19899"/>
                  </a:cubicBezTo>
                  <a:cubicBezTo>
                    <a:pt x="48224" y="19475"/>
                    <a:pt x="48631" y="19246"/>
                    <a:pt x="49043" y="19246"/>
                  </a:cubicBezTo>
                  <a:close/>
                  <a:moveTo>
                    <a:pt x="18226" y="19723"/>
                  </a:moveTo>
                  <a:cubicBezTo>
                    <a:pt x="18416" y="19723"/>
                    <a:pt x="18613" y="19769"/>
                    <a:pt x="18803" y="19865"/>
                  </a:cubicBezTo>
                  <a:cubicBezTo>
                    <a:pt x="19383" y="20138"/>
                    <a:pt x="19588" y="20854"/>
                    <a:pt x="19315" y="21434"/>
                  </a:cubicBezTo>
                  <a:cubicBezTo>
                    <a:pt x="19098" y="21843"/>
                    <a:pt x="18678" y="22066"/>
                    <a:pt x="18246" y="22066"/>
                  </a:cubicBezTo>
                  <a:cubicBezTo>
                    <a:pt x="18065" y="22066"/>
                    <a:pt x="17882" y="22027"/>
                    <a:pt x="17711" y="21946"/>
                  </a:cubicBezTo>
                  <a:cubicBezTo>
                    <a:pt x="17131" y="21639"/>
                    <a:pt x="16926" y="20956"/>
                    <a:pt x="17199" y="20376"/>
                  </a:cubicBezTo>
                  <a:cubicBezTo>
                    <a:pt x="17411" y="19952"/>
                    <a:pt x="17802" y="19723"/>
                    <a:pt x="18226" y="19723"/>
                  </a:cubicBezTo>
                  <a:close/>
                  <a:moveTo>
                    <a:pt x="9445" y="20065"/>
                  </a:moveTo>
                  <a:cubicBezTo>
                    <a:pt x="9630" y="20065"/>
                    <a:pt x="9819" y="20111"/>
                    <a:pt x="9999" y="20206"/>
                  </a:cubicBezTo>
                  <a:cubicBezTo>
                    <a:pt x="10613" y="20479"/>
                    <a:pt x="10818" y="21161"/>
                    <a:pt x="10511" y="21775"/>
                  </a:cubicBezTo>
                  <a:cubicBezTo>
                    <a:pt x="10294" y="22184"/>
                    <a:pt x="9874" y="22407"/>
                    <a:pt x="9454" y="22407"/>
                  </a:cubicBezTo>
                  <a:cubicBezTo>
                    <a:pt x="9278" y="22407"/>
                    <a:pt x="9102" y="22368"/>
                    <a:pt x="8941" y="22287"/>
                  </a:cubicBezTo>
                  <a:cubicBezTo>
                    <a:pt x="8395" y="21980"/>
                    <a:pt x="8122" y="21298"/>
                    <a:pt x="8429" y="20718"/>
                  </a:cubicBezTo>
                  <a:cubicBezTo>
                    <a:pt x="8641" y="20294"/>
                    <a:pt x="9032" y="20065"/>
                    <a:pt x="9445" y="20065"/>
                  </a:cubicBezTo>
                  <a:close/>
                  <a:moveTo>
                    <a:pt x="40250" y="20440"/>
                  </a:moveTo>
                  <a:cubicBezTo>
                    <a:pt x="40440" y="20440"/>
                    <a:pt x="40632" y="20486"/>
                    <a:pt x="40812" y="20581"/>
                  </a:cubicBezTo>
                  <a:cubicBezTo>
                    <a:pt x="41392" y="20854"/>
                    <a:pt x="41597" y="21605"/>
                    <a:pt x="41324" y="22151"/>
                  </a:cubicBezTo>
                  <a:cubicBezTo>
                    <a:pt x="41105" y="22540"/>
                    <a:pt x="40694" y="22791"/>
                    <a:pt x="40254" y="22791"/>
                  </a:cubicBezTo>
                  <a:cubicBezTo>
                    <a:pt x="40078" y="22791"/>
                    <a:pt x="39896" y="22751"/>
                    <a:pt x="39720" y="22663"/>
                  </a:cubicBezTo>
                  <a:cubicBezTo>
                    <a:pt x="39174" y="22356"/>
                    <a:pt x="38935" y="21673"/>
                    <a:pt x="39208" y="21093"/>
                  </a:cubicBezTo>
                  <a:cubicBezTo>
                    <a:pt x="39420" y="20669"/>
                    <a:pt x="39828" y="20440"/>
                    <a:pt x="40250" y="20440"/>
                  </a:cubicBezTo>
                  <a:close/>
                  <a:moveTo>
                    <a:pt x="31454" y="20781"/>
                  </a:moveTo>
                  <a:cubicBezTo>
                    <a:pt x="31639" y="20781"/>
                    <a:pt x="31829" y="20827"/>
                    <a:pt x="32008" y="20922"/>
                  </a:cubicBezTo>
                  <a:cubicBezTo>
                    <a:pt x="32623" y="21229"/>
                    <a:pt x="32827" y="21946"/>
                    <a:pt x="32520" y="22492"/>
                  </a:cubicBezTo>
                  <a:cubicBezTo>
                    <a:pt x="32305" y="22899"/>
                    <a:pt x="31887" y="23138"/>
                    <a:pt x="31469" y="23138"/>
                  </a:cubicBezTo>
                  <a:cubicBezTo>
                    <a:pt x="31291" y="23138"/>
                    <a:pt x="31113" y="23095"/>
                    <a:pt x="30951" y="23004"/>
                  </a:cubicBezTo>
                  <a:cubicBezTo>
                    <a:pt x="30405" y="22697"/>
                    <a:pt x="30166" y="21980"/>
                    <a:pt x="30439" y="21434"/>
                  </a:cubicBezTo>
                  <a:cubicBezTo>
                    <a:pt x="30651" y="21010"/>
                    <a:pt x="31042" y="20781"/>
                    <a:pt x="31454" y="20781"/>
                  </a:cubicBezTo>
                  <a:close/>
                  <a:moveTo>
                    <a:pt x="22677" y="21976"/>
                  </a:moveTo>
                  <a:cubicBezTo>
                    <a:pt x="22866" y="21976"/>
                    <a:pt x="23059" y="22022"/>
                    <a:pt x="23239" y="22117"/>
                  </a:cubicBezTo>
                  <a:cubicBezTo>
                    <a:pt x="23785" y="22424"/>
                    <a:pt x="24024" y="23106"/>
                    <a:pt x="23751" y="23686"/>
                  </a:cubicBezTo>
                  <a:cubicBezTo>
                    <a:pt x="23535" y="24094"/>
                    <a:pt x="23134" y="24333"/>
                    <a:pt x="22702" y="24333"/>
                  </a:cubicBezTo>
                  <a:cubicBezTo>
                    <a:pt x="22519" y="24333"/>
                    <a:pt x="22330" y="24290"/>
                    <a:pt x="22147" y="24198"/>
                  </a:cubicBezTo>
                  <a:cubicBezTo>
                    <a:pt x="21601" y="23891"/>
                    <a:pt x="21362" y="23209"/>
                    <a:pt x="21635" y="22629"/>
                  </a:cubicBezTo>
                  <a:cubicBezTo>
                    <a:pt x="21847" y="22204"/>
                    <a:pt x="22254" y="21976"/>
                    <a:pt x="22677" y="21976"/>
                  </a:cubicBezTo>
                  <a:close/>
                  <a:moveTo>
                    <a:pt x="13881" y="22317"/>
                  </a:moveTo>
                  <a:cubicBezTo>
                    <a:pt x="14066" y="22317"/>
                    <a:pt x="14255" y="22363"/>
                    <a:pt x="14435" y="22458"/>
                  </a:cubicBezTo>
                  <a:cubicBezTo>
                    <a:pt x="15049" y="22765"/>
                    <a:pt x="15254" y="23482"/>
                    <a:pt x="14947" y="24028"/>
                  </a:cubicBezTo>
                  <a:cubicBezTo>
                    <a:pt x="14735" y="24452"/>
                    <a:pt x="14328" y="24681"/>
                    <a:pt x="13916" y="24681"/>
                  </a:cubicBezTo>
                  <a:cubicBezTo>
                    <a:pt x="13732" y="24681"/>
                    <a:pt x="13546" y="24635"/>
                    <a:pt x="13377" y="24539"/>
                  </a:cubicBezTo>
                  <a:cubicBezTo>
                    <a:pt x="12831" y="24232"/>
                    <a:pt x="12592" y="23516"/>
                    <a:pt x="12865" y="22970"/>
                  </a:cubicBezTo>
                  <a:cubicBezTo>
                    <a:pt x="13077" y="22546"/>
                    <a:pt x="13468" y="22317"/>
                    <a:pt x="13881" y="22317"/>
                  </a:cubicBezTo>
                  <a:close/>
                  <a:moveTo>
                    <a:pt x="44743" y="22699"/>
                  </a:moveTo>
                  <a:cubicBezTo>
                    <a:pt x="44924" y="22699"/>
                    <a:pt x="45109" y="22742"/>
                    <a:pt x="45282" y="22833"/>
                  </a:cubicBezTo>
                  <a:cubicBezTo>
                    <a:pt x="45828" y="23140"/>
                    <a:pt x="46101" y="23857"/>
                    <a:pt x="45794" y="24403"/>
                  </a:cubicBezTo>
                  <a:cubicBezTo>
                    <a:pt x="45582" y="24827"/>
                    <a:pt x="45191" y="25056"/>
                    <a:pt x="44778" y="25056"/>
                  </a:cubicBezTo>
                  <a:cubicBezTo>
                    <a:pt x="44593" y="25056"/>
                    <a:pt x="44404" y="25010"/>
                    <a:pt x="44224" y="24915"/>
                  </a:cubicBezTo>
                  <a:cubicBezTo>
                    <a:pt x="43610" y="24642"/>
                    <a:pt x="43405" y="23891"/>
                    <a:pt x="43712" y="23345"/>
                  </a:cubicBezTo>
                  <a:cubicBezTo>
                    <a:pt x="43904" y="22938"/>
                    <a:pt x="44314" y="22699"/>
                    <a:pt x="44743" y="22699"/>
                  </a:cubicBezTo>
                  <a:close/>
                  <a:moveTo>
                    <a:pt x="35960" y="23040"/>
                  </a:moveTo>
                  <a:cubicBezTo>
                    <a:pt x="36138" y="23040"/>
                    <a:pt x="36316" y="23083"/>
                    <a:pt x="36478" y="23175"/>
                  </a:cubicBezTo>
                  <a:cubicBezTo>
                    <a:pt x="37093" y="23482"/>
                    <a:pt x="37297" y="24198"/>
                    <a:pt x="36990" y="24744"/>
                  </a:cubicBezTo>
                  <a:cubicBezTo>
                    <a:pt x="36802" y="25168"/>
                    <a:pt x="36418" y="25397"/>
                    <a:pt x="35997" y="25397"/>
                  </a:cubicBezTo>
                  <a:cubicBezTo>
                    <a:pt x="35807" y="25397"/>
                    <a:pt x="35611" y="25351"/>
                    <a:pt x="35421" y="25256"/>
                  </a:cubicBezTo>
                  <a:cubicBezTo>
                    <a:pt x="34875" y="24983"/>
                    <a:pt x="34602" y="24232"/>
                    <a:pt x="34909" y="23686"/>
                  </a:cubicBezTo>
                  <a:cubicBezTo>
                    <a:pt x="35124" y="23279"/>
                    <a:pt x="35542" y="23040"/>
                    <a:pt x="35960" y="23040"/>
                  </a:cubicBezTo>
                  <a:close/>
                  <a:moveTo>
                    <a:pt x="5123" y="23511"/>
                  </a:moveTo>
                  <a:cubicBezTo>
                    <a:pt x="5313" y="23511"/>
                    <a:pt x="5509" y="23557"/>
                    <a:pt x="5700" y="23652"/>
                  </a:cubicBezTo>
                  <a:cubicBezTo>
                    <a:pt x="6245" y="23959"/>
                    <a:pt x="6518" y="24642"/>
                    <a:pt x="6211" y="25222"/>
                  </a:cubicBezTo>
                  <a:cubicBezTo>
                    <a:pt x="5999" y="25646"/>
                    <a:pt x="5592" y="25875"/>
                    <a:pt x="5169" y="25875"/>
                  </a:cubicBezTo>
                  <a:cubicBezTo>
                    <a:pt x="4980" y="25875"/>
                    <a:pt x="4787" y="25829"/>
                    <a:pt x="4608" y="25734"/>
                  </a:cubicBezTo>
                  <a:cubicBezTo>
                    <a:pt x="4027" y="25427"/>
                    <a:pt x="3823" y="24744"/>
                    <a:pt x="4096" y="24164"/>
                  </a:cubicBezTo>
                  <a:cubicBezTo>
                    <a:pt x="4308" y="23740"/>
                    <a:pt x="4699" y="23511"/>
                    <a:pt x="5123" y="23511"/>
                  </a:cubicBezTo>
                  <a:close/>
                  <a:moveTo>
                    <a:pt x="27184" y="24234"/>
                  </a:moveTo>
                  <a:cubicBezTo>
                    <a:pt x="27365" y="24234"/>
                    <a:pt x="27546" y="24277"/>
                    <a:pt x="27709" y="24369"/>
                  </a:cubicBezTo>
                  <a:cubicBezTo>
                    <a:pt x="28289" y="24676"/>
                    <a:pt x="28528" y="25393"/>
                    <a:pt x="28221" y="25938"/>
                  </a:cubicBezTo>
                  <a:cubicBezTo>
                    <a:pt x="28009" y="26363"/>
                    <a:pt x="27618" y="26591"/>
                    <a:pt x="27205" y="26591"/>
                  </a:cubicBezTo>
                  <a:cubicBezTo>
                    <a:pt x="27020" y="26591"/>
                    <a:pt x="26831" y="26545"/>
                    <a:pt x="26651" y="26450"/>
                  </a:cubicBezTo>
                  <a:cubicBezTo>
                    <a:pt x="26037" y="26177"/>
                    <a:pt x="25832" y="25427"/>
                    <a:pt x="26139" y="24881"/>
                  </a:cubicBezTo>
                  <a:cubicBezTo>
                    <a:pt x="26331" y="24473"/>
                    <a:pt x="26758" y="24234"/>
                    <a:pt x="27184" y="24234"/>
                  </a:cubicBezTo>
                  <a:close/>
                  <a:moveTo>
                    <a:pt x="18372" y="24576"/>
                  </a:moveTo>
                  <a:cubicBezTo>
                    <a:pt x="18550" y="24576"/>
                    <a:pt x="18732" y="24619"/>
                    <a:pt x="18905" y="24710"/>
                  </a:cubicBezTo>
                  <a:cubicBezTo>
                    <a:pt x="19519" y="25017"/>
                    <a:pt x="19724" y="25700"/>
                    <a:pt x="19417" y="26280"/>
                  </a:cubicBezTo>
                  <a:cubicBezTo>
                    <a:pt x="19228" y="26704"/>
                    <a:pt x="18812" y="26933"/>
                    <a:pt x="18393" y="26933"/>
                  </a:cubicBezTo>
                  <a:cubicBezTo>
                    <a:pt x="18205" y="26933"/>
                    <a:pt x="18016" y="26887"/>
                    <a:pt x="17847" y="26792"/>
                  </a:cubicBezTo>
                  <a:cubicBezTo>
                    <a:pt x="17301" y="26519"/>
                    <a:pt x="17028" y="25768"/>
                    <a:pt x="17335" y="25222"/>
                  </a:cubicBezTo>
                  <a:cubicBezTo>
                    <a:pt x="17551" y="24815"/>
                    <a:pt x="17952" y="24576"/>
                    <a:pt x="18372" y="24576"/>
                  </a:cubicBezTo>
                  <a:close/>
                  <a:moveTo>
                    <a:pt x="49168" y="24966"/>
                  </a:moveTo>
                  <a:cubicBezTo>
                    <a:pt x="49350" y="24966"/>
                    <a:pt x="49537" y="25005"/>
                    <a:pt x="49718" y="25085"/>
                  </a:cubicBezTo>
                  <a:cubicBezTo>
                    <a:pt x="50298" y="25393"/>
                    <a:pt x="50503" y="26109"/>
                    <a:pt x="50230" y="26689"/>
                  </a:cubicBezTo>
                  <a:cubicBezTo>
                    <a:pt x="50013" y="27098"/>
                    <a:pt x="49610" y="27321"/>
                    <a:pt x="49176" y="27321"/>
                  </a:cubicBezTo>
                  <a:cubicBezTo>
                    <a:pt x="48995" y="27321"/>
                    <a:pt x="48807" y="27282"/>
                    <a:pt x="48626" y="27201"/>
                  </a:cubicBezTo>
                  <a:cubicBezTo>
                    <a:pt x="48080" y="26894"/>
                    <a:pt x="47841" y="26177"/>
                    <a:pt x="48114" y="25597"/>
                  </a:cubicBezTo>
                  <a:cubicBezTo>
                    <a:pt x="48331" y="25188"/>
                    <a:pt x="48734" y="24966"/>
                    <a:pt x="49168" y="24966"/>
                  </a:cubicBezTo>
                  <a:close/>
                  <a:moveTo>
                    <a:pt x="40402" y="25307"/>
                  </a:moveTo>
                  <a:cubicBezTo>
                    <a:pt x="40577" y="25307"/>
                    <a:pt x="40753" y="25346"/>
                    <a:pt x="40914" y="25427"/>
                  </a:cubicBezTo>
                  <a:cubicBezTo>
                    <a:pt x="41529" y="25734"/>
                    <a:pt x="41733" y="26450"/>
                    <a:pt x="41426" y="27030"/>
                  </a:cubicBezTo>
                  <a:cubicBezTo>
                    <a:pt x="41230" y="27422"/>
                    <a:pt x="40824" y="27656"/>
                    <a:pt x="40383" y="27656"/>
                  </a:cubicBezTo>
                  <a:cubicBezTo>
                    <a:pt x="40209" y="27656"/>
                    <a:pt x="40030" y="27619"/>
                    <a:pt x="39857" y="27542"/>
                  </a:cubicBezTo>
                  <a:cubicBezTo>
                    <a:pt x="39311" y="27235"/>
                    <a:pt x="39038" y="26519"/>
                    <a:pt x="39345" y="25938"/>
                  </a:cubicBezTo>
                  <a:cubicBezTo>
                    <a:pt x="39561" y="25530"/>
                    <a:pt x="39981" y="25307"/>
                    <a:pt x="40402" y="25307"/>
                  </a:cubicBezTo>
                  <a:close/>
                  <a:moveTo>
                    <a:pt x="9581" y="25770"/>
                  </a:moveTo>
                  <a:cubicBezTo>
                    <a:pt x="9764" y="25770"/>
                    <a:pt x="9953" y="25813"/>
                    <a:pt x="10135" y="25904"/>
                  </a:cubicBezTo>
                  <a:cubicBezTo>
                    <a:pt x="10716" y="26211"/>
                    <a:pt x="10954" y="26928"/>
                    <a:pt x="10647" y="27474"/>
                  </a:cubicBezTo>
                  <a:cubicBezTo>
                    <a:pt x="10435" y="27898"/>
                    <a:pt x="10044" y="28127"/>
                    <a:pt x="9632" y="28127"/>
                  </a:cubicBezTo>
                  <a:cubicBezTo>
                    <a:pt x="9447" y="28127"/>
                    <a:pt x="9257" y="28081"/>
                    <a:pt x="9078" y="27986"/>
                  </a:cubicBezTo>
                  <a:cubicBezTo>
                    <a:pt x="8463" y="27679"/>
                    <a:pt x="8259" y="26962"/>
                    <a:pt x="8566" y="26416"/>
                  </a:cubicBezTo>
                  <a:cubicBezTo>
                    <a:pt x="8758" y="26009"/>
                    <a:pt x="9151" y="25770"/>
                    <a:pt x="9581" y="25770"/>
                  </a:cubicBezTo>
                  <a:close/>
                  <a:moveTo>
                    <a:pt x="31626" y="26501"/>
                  </a:moveTo>
                  <a:cubicBezTo>
                    <a:pt x="31805" y="26501"/>
                    <a:pt x="31984" y="26540"/>
                    <a:pt x="32145" y="26621"/>
                  </a:cubicBezTo>
                  <a:cubicBezTo>
                    <a:pt x="32691" y="26928"/>
                    <a:pt x="32964" y="27611"/>
                    <a:pt x="32657" y="28225"/>
                  </a:cubicBezTo>
                  <a:cubicBezTo>
                    <a:pt x="32440" y="28634"/>
                    <a:pt x="32037" y="28856"/>
                    <a:pt x="31615" y="28856"/>
                  </a:cubicBezTo>
                  <a:cubicBezTo>
                    <a:pt x="31438" y="28856"/>
                    <a:pt x="31258" y="28817"/>
                    <a:pt x="31087" y="28737"/>
                  </a:cubicBezTo>
                  <a:cubicBezTo>
                    <a:pt x="30507" y="28429"/>
                    <a:pt x="30268" y="27679"/>
                    <a:pt x="30575" y="27133"/>
                  </a:cubicBezTo>
                  <a:cubicBezTo>
                    <a:pt x="30768" y="26724"/>
                    <a:pt x="31197" y="26501"/>
                    <a:pt x="31626" y="26501"/>
                  </a:cubicBezTo>
                  <a:close/>
                  <a:moveTo>
                    <a:pt x="22828" y="26843"/>
                  </a:moveTo>
                  <a:cubicBezTo>
                    <a:pt x="23004" y="26843"/>
                    <a:pt x="23180" y="26882"/>
                    <a:pt x="23341" y="26962"/>
                  </a:cubicBezTo>
                  <a:cubicBezTo>
                    <a:pt x="23955" y="27269"/>
                    <a:pt x="24160" y="27952"/>
                    <a:pt x="23853" y="28532"/>
                  </a:cubicBezTo>
                  <a:cubicBezTo>
                    <a:pt x="23664" y="28956"/>
                    <a:pt x="23281" y="29185"/>
                    <a:pt x="22859" y="29185"/>
                  </a:cubicBezTo>
                  <a:cubicBezTo>
                    <a:pt x="22670" y="29185"/>
                    <a:pt x="22473" y="29139"/>
                    <a:pt x="22283" y="29044"/>
                  </a:cubicBezTo>
                  <a:cubicBezTo>
                    <a:pt x="21737" y="28771"/>
                    <a:pt x="21533" y="28054"/>
                    <a:pt x="21771" y="27474"/>
                  </a:cubicBezTo>
                  <a:cubicBezTo>
                    <a:pt x="21988" y="27065"/>
                    <a:pt x="22408" y="26843"/>
                    <a:pt x="22828" y="26843"/>
                  </a:cubicBezTo>
                  <a:close/>
                  <a:moveTo>
                    <a:pt x="44857" y="27525"/>
                  </a:moveTo>
                  <a:cubicBezTo>
                    <a:pt x="45033" y="27525"/>
                    <a:pt x="45213" y="27564"/>
                    <a:pt x="45385" y="27645"/>
                  </a:cubicBezTo>
                  <a:cubicBezTo>
                    <a:pt x="45999" y="27952"/>
                    <a:pt x="46203" y="28668"/>
                    <a:pt x="45896" y="29248"/>
                  </a:cubicBezTo>
                  <a:cubicBezTo>
                    <a:pt x="45704" y="29657"/>
                    <a:pt x="45308" y="29880"/>
                    <a:pt x="44876" y="29880"/>
                  </a:cubicBezTo>
                  <a:cubicBezTo>
                    <a:pt x="44695" y="29880"/>
                    <a:pt x="44508" y="29841"/>
                    <a:pt x="44327" y="29760"/>
                  </a:cubicBezTo>
                  <a:cubicBezTo>
                    <a:pt x="43747" y="29487"/>
                    <a:pt x="43542" y="28771"/>
                    <a:pt x="43815" y="28156"/>
                  </a:cubicBezTo>
                  <a:cubicBezTo>
                    <a:pt x="44031" y="27748"/>
                    <a:pt x="44434" y="27525"/>
                    <a:pt x="44857" y="27525"/>
                  </a:cubicBezTo>
                  <a:close/>
                  <a:moveTo>
                    <a:pt x="14052" y="28037"/>
                  </a:moveTo>
                  <a:cubicBezTo>
                    <a:pt x="14232" y="28037"/>
                    <a:pt x="14410" y="28076"/>
                    <a:pt x="14571" y="28156"/>
                  </a:cubicBezTo>
                  <a:cubicBezTo>
                    <a:pt x="15152" y="28464"/>
                    <a:pt x="15390" y="29180"/>
                    <a:pt x="15083" y="29760"/>
                  </a:cubicBezTo>
                  <a:cubicBezTo>
                    <a:pt x="14872" y="30159"/>
                    <a:pt x="14484" y="30380"/>
                    <a:pt x="14074" y="30380"/>
                  </a:cubicBezTo>
                  <a:cubicBezTo>
                    <a:pt x="13887" y="30380"/>
                    <a:pt x="13695" y="30334"/>
                    <a:pt x="13514" y="30238"/>
                  </a:cubicBezTo>
                  <a:cubicBezTo>
                    <a:pt x="12934" y="29965"/>
                    <a:pt x="12695" y="29248"/>
                    <a:pt x="13002" y="28668"/>
                  </a:cubicBezTo>
                  <a:cubicBezTo>
                    <a:pt x="13194" y="28259"/>
                    <a:pt x="13624" y="28037"/>
                    <a:pt x="14052" y="28037"/>
                  </a:cubicBezTo>
                  <a:close/>
                  <a:moveTo>
                    <a:pt x="36055" y="28765"/>
                  </a:moveTo>
                  <a:cubicBezTo>
                    <a:pt x="36242" y="28765"/>
                    <a:pt x="36433" y="28811"/>
                    <a:pt x="36615" y="28907"/>
                  </a:cubicBezTo>
                  <a:cubicBezTo>
                    <a:pt x="37229" y="29180"/>
                    <a:pt x="37434" y="29863"/>
                    <a:pt x="37127" y="30477"/>
                  </a:cubicBezTo>
                  <a:cubicBezTo>
                    <a:pt x="36910" y="30886"/>
                    <a:pt x="36507" y="31108"/>
                    <a:pt x="36085" y="31108"/>
                  </a:cubicBezTo>
                  <a:cubicBezTo>
                    <a:pt x="35908" y="31108"/>
                    <a:pt x="35728" y="31069"/>
                    <a:pt x="35557" y="30989"/>
                  </a:cubicBezTo>
                  <a:cubicBezTo>
                    <a:pt x="34943" y="30682"/>
                    <a:pt x="34738" y="29965"/>
                    <a:pt x="35045" y="29385"/>
                  </a:cubicBezTo>
                  <a:cubicBezTo>
                    <a:pt x="35256" y="28986"/>
                    <a:pt x="35644" y="28765"/>
                    <a:pt x="36055" y="28765"/>
                  </a:cubicBezTo>
                  <a:close/>
                  <a:moveTo>
                    <a:pt x="27310" y="29061"/>
                  </a:moveTo>
                  <a:cubicBezTo>
                    <a:pt x="27491" y="29061"/>
                    <a:pt x="27674" y="29100"/>
                    <a:pt x="27845" y="29180"/>
                  </a:cubicBezTo>
                  <a:cubicBezTo>
                    <a:pt x="28391" y="29487"/>
                    <a:pt x="28630" y="30204"/>
                    <a:pt x="28357" y="30784"/>
                  </a:cubicBezTo>
                  <a:cubicBezTo>
                    <a:pt x="28141" y="31193"/>
                    <a:pt x="27738" y="31415"/>
                    <a:pt x="27303" y="31415"/>
                  </a:cubicBezTo>
                  <a:cubicBezTo>
                    <a:pt x="27122" y="31415"/>
                    <a:pt x="26935" y="31376"/>
                    <a:pt x="26753" y="31296"/>
                  </a:cubicBezTo>
                  <a:cubicBezTo>
                    <a:pt x="26173" y="31023"/>
                    <a:pt x="25969" y="30306"/>
                    <a:pt x="26242" y="29692"/>
                  </a:cubicBezTo>
                  <a:cubicBezTo>
                    <a:pt x="26458" y="29283"/>
                    <a:pt x="26878" y="29061"/>
                    <a:pt x="27310" y="29061"/>
                  </a:cubicBezTo>
                  <a:close/>
                  <a:moveTo>
                    <a:pt x="49313" y="29790"/>
                  </a:moveTo>
                  <a:cubicBezTo>
                    <a:pt x="49502" y="29790"/>
                    <a:pt x="49699" y="29836"/>
                    <a:pt x="49889" y="29931"/>
                  </a:cubicBezTo>
                  <a:cubicBezTo>
                    <a:pt x="50435" y="30204"/>
                    <a:pt x="50674" y="30955"/>
                    <a:pt x="50401" y="31501"/>
                  </a:cubicBezTo>
                  <a:cubicBezTo>
                    <a:pt x="50185" y="31908"/>
                    <a:pt x="49784" y="32147"/>
                    <a:pt x="49364" y="32147"/>
                  </a:cubicBezTo>
                  <a:cubicBezTo>
                    <a:pt x="49186" y="32147"/>
                    <a:pt x="49004" y="32104"/>
                    <a:pt x="48831" y="32012"/>
                  </a:cubicBezTo>
                  <a:cubicBezTo>
                    <a:pt x="48217" y="31705"/>
                    <a:pt x="48012" y="31023"/>
                    <a:pt x="48319" y="30443"/>
                  </a:cubicBezTo>
                  <a:cubicBezTo>
                    <a:pt x="48508" y="30019"/>
                    <a:pt x="48891" y="29790"/>
                    <a:pt x="49313" y="29790"/>
                  </a:cubicBezTo>
                  <a:close/>
                  <a:moveTo>
                    <a:pt x="18529" y="30255"/>
                  </a:moveTo>
                  <a:cubicBezTo>
                    <a:pt x="18705" y="30255"/>
                    <a:pt x="18881" y="30294"/>
                    <a:pt x="19042" y="30374"/>
                  </a:cubicBezTo>
                  <a:cubicBezTo>
                    <a:pt x="19656" y="30682"/>
                    <a:pt x="19861" y="31398"/>
                    <a:pt x="19553" y="31944"/>
                  </a:cubicBezTo>
                  <a:cubicBezTo>
                    <a:pt x="19338" y="32351"/>
                    <a:pt x="18937" y="32591"/>
                    <a:pt x="18517" y="32591"/>
                  </a:cubicBezTo>
                  <a:cubicBezTo>
                    <a:pt x="18338" y="32591"/>
                    <a:pt x="18157" y="32547"/>
                    <a:pt x="17984" y="32456"/>
                  </a:cubicBezTo>
                  <a:cubicBezTo>
                    <a:pt x="17370" y="32217"/>
                    <a:pt x="17165" y="31501"/>
                    <a:pt x="17472" y="30886"/>
                  </a:cubicBezTo>
                  <a:cubicBezTo>
                    <a:pt x="17688" y="30477"/>
                    <a:pt x="18108" y="30255"/>
                    <a:pt x="18529" y="30255"/>
                  </a:cubicBezTo>
                  <a:close/>
                  <a:moveTo>
                    <a:pt x="9737" y="30596"/>
                  </a:moveTo>
                  <a:cubicBezTo>
                    <a:pt x="9918" y="30596"/>
                    <a:pt x="10101" y="30635"/>
                    <a:pt x="10272" y="30716"/>
                  </a:cubicBezTo>
                  <a:cubicBezTo>
                    <a:pt x="10852" y="31023"/>
                    <a:pt x="11057" y="31739"/>
                    <a:pt x="10784" y="32319"/>
                  </a:cubicBezTo>
                  <a:cubicBezTo>
                    <a:pt x="10573" y="32718"/>
                    <a:pt x="10185" y="32939"/>
                    <a:pt x="9763" y="32939"/>
                  </a:cubicBezTo>
                  <a:cubicBezTo>
                    <a:pt x="9571" y="32939"/>
                    <a:pt x="9372" y="32893"/>
                    <a:pt x="9180" y="32797"/>
                  </a:cubicBezTo>
                  <a:cubicBezTo>
                    <a:pt x="8600" y="32524"/>
                    <a:pt x="8395" y="31808"/>
                    <a:pt x="8668" y="31228"/>
                  </a:cubicBezTo>
                  <a:cubicBezTo>
                    <a:pt x="8885" y="30819"/>
                    <a:pt x="9305" y="30596"/>
                    <a:pt x="9737" y="30596"/>
                  </a:cubicBezTo>
                  <a:close/>
                  <a:moveTo>
                    <a:pt x="40497" y="30984"/>
                  </a:moveTo>
                  <a:cubicBezTo>
                    <a:pt x="40682" y="30984"/>
                    <a:pt x="40871" y="31030"/>
                    <a:pt x="41051" y="31125"/>
                  </a:cubicBezTo>
                  <a:cubicBezTo>
                    <a:pt x="41665" y="31398"/>
                    <a:pt x="41870" y="32149"/>
                    <a:pt x="41563" y="32695"/>
                  </a:cubicBezTo>
                  <a:cubicBezTo>
                    <a:pt x="41347" y="33102"/>
                    <a:pt x="40946" y="33341"/>
                    <a:pt x="40526" y="33341"/>
                  </a:cubicBezTo>
                  <a:cubicBezTo>
                    <a:pt x="40348" y="33341"/>
                    <a:pt x="40166" y="33298"/>
                    <a:pt x="39993" y="33207"/>
                  </a:cubicBezTo>
                  <a:cubicBezTo>
                    <a:pt x="39447" y="32934"/>
                    <a:pt x="39174" y="32217"/>
                    <a:pt x="39481" y="31637"/>
                  </a:cubicBezTo>
                  <a:cubicBezTo>
                    <a:pt x="39693" y="31213"/>
                    <a:pt x="40084" y="30984"/>
                    <a:pt x="40497" y="30984"/>
                  </a:cubicBezTo>
                  <a:close/>
                  <a:moveTo>
                    <a:pt x="31698" y="31324"/>
                  </a:moveTo>
                  <a:cubicBezTo>
                    <a:pt x="31890" y="31324"/>
                    <a:pt x="32089" y="31370"/>
                    <a:pt x="32281" y="31466"/>
                  </a:cubicBezTo>
                  <a:cubicBezTo>
                    <a:pt x="32861" y="31739"/>
                    <a:pt x="33066" y="32422"/>
                    <a:pt x="32793" y="33036"/>
                  </a:cubicBezTo>
                  <a:cubicBezTo>
                    <a:pt x="32577" y="33445"/>
                    <a:pt x="32174" y="33667"/>
                    <a:pt x="31739" y="33667"/>
                  </a:cubicBezTo>
                  <a:cubicBezTo>
                    <a:pt x="31558" y="33667"/>
                    <a:pt x="31371" y="33628"/>
                    <a:pt x="31189" y="33548"/>
                  </a:cubicBezTo>
                  <a:cubicBezTo>
                    <a:pt x="30643" y="33275"/>
                    <a:pt x="30405" y="32558"/>
                    <a:pt x="30678" y="31944"/>
                  </a:cubicBezTo>
                  <a:cubicBezTo>
                    <a:pt x="30888" y="31546"/>
                    <a:pt x="31277" y="31324"/>
                    <a:pt x="31698" y="31324"/>
                  </a:cubicBezTo>
                  <a:close/>
                  <a:moveTo>
                    <a:pt x="22924" y="32520"/>
                  </a:moveTo>
                  <a:cubicBezTo>
                    <a:pt x="23109" y="32520"/>
                    <a:pt x="23298" y="32566"/>
                    <a:pt x="23478" y="32661"/>
                  </a:cubicBezTo>
                  <a:cubicBezTo>
                    <a:pt x="24092" y="32934"/>
                    <a:pt x="24297" y="33650"/>
                    <a:pt x="23989" y="34230"/>
                  </a:cubicBezTo>
                  <a:cubicBezTo>
                    <a:pt x="23773" y="34639"/>
                    <a:pt x="23370" y="34862"/>
                    <a:pt x="22948" y="34862"/>
                  </a:cubicBezTo>
                  <a:cubicBezTo>
                    <a:pt x="22771" y="34862"/>
                    <a:pt x="22591" y="34823"/>
                    <a:pt x="22420" y="34742"/>
                  </a:cubicBezTo>
                  <a:cubicBezTo>
                    <a:pt x="21840" y="34469"/>
                    <a:pt x="21601" y="33753"/>
                    <a:pt x="21908" y="33173"/>
                  </a:cubicBezTo>
                  <a:cubicBezTo>
                    <a:pt x="22120" y="32749"/>
                    <a:pt x="22511" y="32520"/>
                    <a:pt x="22924" y="32520"/>
                  </a:cubicBezTo>
                  <a:close/>
                  <a:moveTo>
                    <a:pt x="14146" y="32861"/>
                  </a:moveTo>
                  <a:cubicBezTo>
                    <a:pt x="14336" y="32861"/>
                    <a:pt x="14528" y="32907"/>
                    <a:pt x="14708" y="33002"/>
                  </a:cubicBezTo>
                  <a:cubicBezTo>
                    <a:pt x="15288" y="33275"/>
                    <a:pt x="15493" y="34026"/>
                    <a:pt x="15220" y="34572"/>
                  </a:cubicBezTo>
                  <a:cubicBezTo>
                    <a:pt x="15003" y="34981"/>
                    <a:pt x="14600" y="35203"/>
                    <a:pt x="14166" y="35203"/>
                  </a:cubicBezTo>
                  <a:cubicBezTo>
                    <a:pt x="13984" y="35203"/>
                    <a:pt x="13797" y="35164"/>
                    <a:pt x="13616" y="35083"/>
                  </a:cubicBezTo>
                  <a:cubicBezTo>
                    <a:pt x="13070" y="34810"/>
                    <a:pt x="12831" y="34094"/>
                    <a:pt x="13104" y="33514"/>
                  </a:cubicBezTo>
                  <a:cubicBezTo>
                    <a:pt x="13316" y="33090"/>
                    <a:pt x="13723" y="32861"/>
                    <a:pt x="14146" y="32861"/>
                  </a:cubicBezTo>
                  <a:close/>
                  <a:moveTo>
                    <a:pt x="44967" y="33236"/>
                  </a:moveTo>
                  <a:cubicBezTo>
                    <a:pt x="45152" y="33236"/>
                    <a:pt x="45341" y="33282"/>
                    <a:pt x="45521" y="33377"/>
                  </a:cubicBezTo>
                  <a:cubicBezTo>
                    <a:pt x="46101" y="33650"/>
                    <a:pt x="46340" y="34401"/>
                    <a:pt x="46033" y="34947"/>
                  </a:cubicBezTo>
                  <a:cubicBezTo>
                    <a:pt x="45841" y="35354"/>
                    <a:pt x="45414" y="35593"/>
                    <a:pt x="44988" y="35593"/>
                  </a:cubicBezTo>
                  <a:cubicBezTo>
                    <a:pt x="44807" y="35593"/>
                    <a:pt x="44626" y="35550"/>
                    <a:pt x="44463" y="35459"/>
                  </a:cubicBezTo>
                  <a:cubicBezTo>
                    <a:pt x="43883" y="35152"/>
                    <a:pt x="43644" y="34435"/>
                    <a:pt x="43951" y="33889"/>
                  </a:cubicBezTo>
                  <a:cubicBezTo>
                    <a:pt x="44163" y="33465"/>
                    <a:pt x="44554" y="33236"/>
                    <a:pt x="44967" y="33236"/>
                  </a:cubicBezTo>
                  <a:close/>
                  <a:moveTo>
                    <a:pt x="36176" y="33577"/>
                  </a:moveTo>
                  <a:cubicBezTo>
                    <a:pt x="36365" y="33577"/>
                    <a:pt x="36561" y="33623"/>
                    <a:pt x="36751" y="33719"/>
                  </a:cubicBezTo>
                  <a:cubicBezTo>
                    <a:pt x="37332" y="34026"/>
                    <a:pt x="37570" y="34742"/>
                    <a:pt x="37263" y="35288"/>
                  </a:cubicBezTo>
                  <a:cubicBezTo>
                    <a:pt x="37048" y="35695"/>
                    <a:pt x="36647" y="35935"/>
                    <a:pt x="36227" y="35935"/>
                  </a:cubicBezTo>
                  <a:cubicBezTo>
                    <a:pt x="36048" y="35935"/>
                    <a:pt x="35866" y="35892"/>
                    <a:pt x="35694" y="35800"/>
                  </a:cubicBezTo>
                  <a:cubicBezTo>
                    <a:pt x="35079" y="35493"/>
                    <a:pt x="34875" y="34776"/>
                    <a:pt x="35182" y="34230"/>
                  </a:cubicBezTo>
                  <a:cubicBezTo>
                    <a:pt x="35370" y="33806"/>
                    <a:pt x="35754" y="33577"/>
                    <a:pt x="36176" y="33577"/>
                  </a:cubicBezTo>
                  <a:close/>
                  <a:moveTo>
                    <a:pt x="27394" y="34772"/>
                  </a:moveTo>
                  <a:cubicBezTo>
                    <a:pt x="27579" y="34772"/>
                    <a:pt x="27768" y="34818"/>
                    <a:pt x="27948" y="34913"/>
                  </a:cubicBezTo>
                  <a:cubicBezTo>
                    <a:pt x="28562" y="35220"/>
                    <a:pt x="28767" y="35937"/>
                    <a:pt x="28460" y="36483"/>
                  </a:cubicBezTo>
                  <a:cubicBezTo>
                    <a:pt x="28268" y="36890"/>
                    <a:pt x="27874" y="37129"/>
                    <a:pt x="27444" y="37129"/>
                  </a:cubicBezTo>
                  <a:cubicBezTo>
                    <a:pt x="27262" y="37129"/>
                    <a:pt x="27073" y="37086"/>
                    <a:pt x="26890" y="36994"/>
                  </a:cubicBezTo>
                  <a:cubicBezTo>
                    <a:pt x="26310" y="36755"/>
                    <a:pt x="26071" y="36005"/>
                    <a:pt x="26378" y="35425"/>
                  </a:cubicBezTo>
                  <a:cubicBezTo>
                    <a:pt x="26590" y="35001"/>
                    <a:pt x="26981" y="34772"/>
                    <a:pt x="27394" y="34772"/>
                  </a:cubicBezTo>
                  <a:close/>
                  <a:moveTo>
                    <a:pt x="18631" y="35113"/>
                  </a:moveTo>
                  <a:cubicBezTo>
                    <a:pt x="18820" y="35113"/>
                    <a:pt x="19009" y="35159"/>
                    <a:pt x="19178" y="35254"/>
                  </a:cubicBezTo>
                  <a:cubicBezTo>
                    <a:pt x="19758" y="35561"/>
                    <a:pt x="19997" y="36278"/>
                    <a:pt x="19690" y="36824"/>
                  </a:cubicBezTo>
                  <a:cubicBezTo>
                    <a:pt x="19471" y="37213"/>
                    <a:pt x="19061" y="37464"/>
                    <a:pt x="18633" y="37464"/>
                  </a:cubicBezTo>
                  <a:cubicBezTo>
                    <a:pt x="18461" y="37464"/>
                    <a:pt x="18286" y="37424"/>
                    <a:pt x="18120" y="37336"/>
                  </a:cubicBezTo>
                  <a:cubicBezTo>
                    <a:pt x="17506" y="37028"/>
                    <a:pt x="17301" y="36346"/>
                    <a:pt x="17574" y="35766"/>
                  </a:cubicBezTo>
                  <a:cubicBezTo>
                    <a:pt x="17786" y="35342"/>
                    <a:pt x="18210" y="35113"/>
                    <a:pt x="18631" y="35113"/>
                  </a:cubicBezTo>
                  <a:close/>
                  <a:moveTo>
                    <a:pt x="40688" y="35836"/>
                  </a:moveTo>
                  <a:cubicBezTo>
                    <a:pt x="40867" y="35836"/>
                    <a:pt x="41049" y="35879"/>
                    <a:pt x="41222" y="35971"/>
                  </a:cubicBezTo>
                  <a:cubicBezTo>
                    <a:pt x="41767" y="36278"/>
                    <a:pt x="42040" y="36960"/>
                    <a:pt x="41733" y="37540"/>
                  </a:cubicBezTo>
                  <a:cubicBezTo>
                    <a:pt x="41521" y="37964"/>
                    <a:pt x="41114" y="38193"/>
                    <a:pt x="40703" y="38193"/>
                  </a:cubicBezTo>
                  <a:cubicBezTo>
                    <a:pt x="40518" y="38193"/>
                    <a:pt x="40333" y="38147"/>
                    <a:pt x="40164" y="38052"/>
                  </a:cubicBezTo>
                  <a:cubicBezTo>
                    <a:pt x="39549" y="37779"/>
                    <a:pt x="39345" y="37063"/>
                    <a:pt x="39652" y="36483"/>
                  </a:cubicBezTo>
                  <a:cubicBezTo>
                    <a:pt x="39867" y="36075"/>
                    <a:pt x="40268" y="35836"/>
                    <a:pt x="40688" y="35836"/>
                  </a:cubicBezTo>
                  <a:close/>
                  <a:moveTo>
                    <a:pt x="31851" y="37030"/>
                  </a:moveTo>
                  <a:cubicBezTo>
                    <a:pt x="32029" y="37030"/>
                    <a:pt x="32211" y="37073"/>
                    <a:pt x="32384" y="37165"/>
                  </a:cubicBezTo>
                  <a:cubicBezTo>
                    <a:pt x="32998" y="37472"/>
                    <a:pt x="33203" y="38189"/>
                    <a:pt x="32896" y="38735"/>
                  </a:cubicBezTo>
                  <a:cubicBezTo>
                    <a:pt x="32707" y="39159"/>
                    <a:pt x="32291" y="39388"/>
                    <a:pt x="31872" y="39388"/>
                  </a:cubicBezTo>
                  <a:cubicBezTo>
                    <a:pt x="31684" y="39388"/>
                    <a:pt x="31495" y="39342"/>
                    <a:pt x="31326" y="39246"/>
                  </a:cubicBezTo>
                  <a:cubicBezTo>
                    <a:pt x="30746" y="38974"/>
                    <a:pt x="30507" y="38223"/>
                    <a:pt x="30814" y="37677"/>
                  </a:cubicBezTo>
                  <a:cubicBezTo>
                    <a:pt x="31030" y="37270"/>
                    <a:pt x="31430" y="37030"/>
                    <a:pt x="31851" y="37030"/>
                  </a:cubicBezTo>
                  <a:close/>
                  <a:moveTo>
                    <a:pt x="23100" y="37372"/>
                  </a:moveTo>
                  <a:cubicBezTo>
                    <a:pt x="23279" y="37372"/>
                    <a:pt x="23465" y="37415"/>
                    <a:pt x="23648" y="37506"/>
                  </a:cubicBezTo>
                  <a:cubicBezTo>
                    <a:pt x="24194" y="37813"/>
                    <a:pt x="24467" y="38496"/>
                    <a:pt x="24160" y="39076"/>
                  </a:cubicBezTo>
                  <a:cubicBezTo>
                    <a:pt x="23948" y="39500"/>
                    <a:pt x="23557" y="39729"/>
                    <a:pt x="23144" y="39729"/>
                  </a:cubicBezTo>
                  <a:cubicBezTo>
                    <a:pt x="22959" y="39729"/>
                    <a:pt x="22770" y="39683"/>
                    <a:pt x="22590" y="39588"/>
                  </a:cubicBezTo>
                  <a:cubicBezTo>
                    <a:pt x="21976" y="39315"/>
                    <a:pt x="21771" y="38564"/>
                    <a:pt x="22079" y="38018"/>
                  </a:cubicBezTo>
                  <a:cubicBezTo>
                    <a:pt x="22294" y="37611"/>
                    <a:pt x="22678" y="37372"/>
                    <a:pt x="23100" y="37372"/>
                  </a:cubicBezTo>
                  <a:close/>
                  <a:moveTo>
                    <a:pt x="14277" y="38566"/>
                  </a:moveTo>
                  <a:cubicBezTo>
                    <a:pt x="14456" y="38566"/>
                    <a:pt x="14638" y="38609"/>
                    <a:pt x="14810" y="38701"/>
                  </a:cubicBezTo>
                  <a:cubicBezTo>
                    <a:pt x="15425" y="39008"/>
                    <a:pt x="15629" y="39724"/>
                    <a:pt x="15322" y="40270"/>
                  </a:cubicBezTo>
                  <a:cubicBezTo>
                    <a:pt x="15110" y="40694"/>
                    <a:pt x="14735" y="40923"/>
                    <a:pt x="14322" y="40923"/>
                  </a:cubicBezTo>
                  <a:cubicBezTo>
                    <a:pt x="14136" y="40923"/>
                    <a:pt x="13943" y="40877"/>
                    <a:pt x="13753" y="40782"/>
                  </a:cubicBezTo>
                  <a:cubicBezTo>
                    <a:pt x="13172" y="40509"/>
                    <a:pt x="12934" y="39758"/>
                    <a:pt x="13241" y="39212"/>
                  </a:cubicBezTo>
                  <a:cubicBezTo>
                    <a:pt x="13456" y="38805"/>
                    <a:pt x="13857" y="38566"/>
                    <a:pt x="14277" y="38566"/>
                  </a:cubicBezTo>
                  <a:close/>
                  <a:moveTo>
                    <a:pt x="27556" y="39639"/>
                  </a:moveTo>
                  <a:cubicBezTo>
                    <a:pt x="27733" y="39639"/>
                    <a:pt x="27913" y="39678"/>
                    <a:pt x="28084" y="39758"/>
                  </a:cubicBezTo>
                  <a:cubicBezTo>
                    <a:pt x="28698" y="40065"/>
                    <a:pt x="28903" y="40748"/>
                    <a:pt x="28596" y="41362"/>
                  </a:cubicBezTo>
                  <a:cubicBezTo>
                    <a:pt x="28380" y="41771"/>
                    <a:pt x="27976" y="41993"/>
                    <a:pt x="27554" y="41993"/>
                  </a:cubicBezTo>
                  <a:cubicBezTo>
                    <a:pt x="27378" y="41993"/>
                    <a:pt x="27198" y="41955"/>
                    <a:pt x="27026" y="41874"/>
                  </a:cubicBezTo>
                  <a:cubicBezTo>
                    <a:pt x="26412" y="41567"/>
                    <a:pt x="26207" y="40884"/>
                    <a:pt x="26515" y="40270"/>
                  </a:cubicBezTo>
                  <a:cubicBezTo>
                    <a:pt x="26731" y="39861"/>
                    <a:pt x="27134" y="39639"/>
                    <a:pt x="27556" y="39639"/>
                  </a:cubicBezTo>
                  <a:close/>
                  <a:moveTo>
                    <a:pt x="18753" y="40833"/>
                  </a:moveTo>
                  <a:cubicBezTo>
                    <a:pt x="18929" y="40833"/>
                    <a:pt x="19109" y="40872"/>
                    <a:pt x="19280" y="40953"/>
                  </a:cubicBezTo>
                  <a:cubicBezTo>
                    <a:pt x="19861" y="41260"/>
                    <a:pt x="20099" y="41942"/>
                    <a:pt x="19826" y="42556"/>
                  </a:cubicBezTo>
                  <a:cubicBezTo>
                    <a:pt x="19610" y="42965"/>
                    <a:pt x="19173" y="43188"/>
                    <a:pt x="18743" y="43188"/>
                  </a:cubicBezTo>
                  <a:cubicBezTo>
                    <a:pt x="18563" y="43188"/>
                    <a:pt x="18384" y="43149"/>
                    <a:pt x="18223" y="43068"/>
                  </a:cubicBezTo>
                  <a:cubicBezTo>
                    <a:pt x="17643" y="42761"/>
                    <a:pt x="17404" y="42079"/>
                    <a:pt x="17711" y="41464"/>
                  </a:cubicBezTo>
                  <a:cubicBezTo>
                    <a:pt x="17927" y="41056"/>
                    <a:pt x="18330" y="40833"/>
                    <a:pt x="18753" y="40833"/>
                  </a:cubicBezTo>
                  <a:close/>
                  <a:moveTo>
                    <a:pt x="13317" y="0"/>
                  </a:moveTo>
                  <a:cubicBezTo>
                    <a:pt x="12224" y="0"/>
                    <a:pt x="11132" y="131"/>
                    <a:pt x="10067" y="380"/>
                  </a:cubicBezTo>
                  <a:cubicBezTo>
                    <a:pt x="10067" y="483"/>
                    <a:pt x="10033" y="517"/>
                    <a:pt x="9999" y="619"/>
                  </a:cubicBezTo>
                  <a:cubicBezTo>
                    <a:pt x="9783" y="1028"/>
                    <a:pt x="9363" y="1250"/>
                    <a:pt x="8942" y="1250"/>
                  </a:cubicBezTo>
                  <a:cubicBezTo>
                    <a:pt x="8766" y="1250"/>
                    <a:pt x="8590" y="1212"/>
                    <a:pt x="8429" y="1131"/>
                  </a:cubicBezTo>
                  <a:cubicBezTo>
                    <a:pt x="8327" y="1063"/>
                    <a:pt x="8293" y="1029"/>
                    <a:pt x="8259" y="994"/>
                  </a:cubicBezTo>
                  <a:cubicBezTo>
                    <a:pt x="7235" y="1404"/>
                    <a:pt x="6280" y="1916"/>
                    <a:pt x="5392" y="2598"/>
                  </a:cubicBezTo>
                  <a:cubicBezTo>
                    <a:pt x="5802" y="2939"/>
                    <a:pt x="5938" y="3554"/>
                    <a:pt x="5700" y="4066"/>
                  </a:cubicBezTo>
                  <a:cubicBezTo>
                    <a:pt x="5484" y="4473"/>
                    <a:pt x="5083" y="4712"/>
                    <a:pt x="4651" y="4712"/>
                  </a:cubicBezTo>
                  <a:cubicBezTo>
                    <a:pt x="4468" y="4712"/>
                    <a:pt x="4279" y="4669"/>
                    <a:pt x="4096" y="4577"/>
                  </a:cubicBezTo>
                  <a:cubicBezTo>
                    <a:pt x="3891" y="4475"/>
                    <a:pt x="3755" y="4304"/>
                    <a:pt x="3652" y="4134"/>
                  </a:cubicBezTo>
                  <a:cubicBezTo>
                    <a:pt x="1809" y="6079"/>
                    <a:pt x="786" y="8229"/>
                    <a:pt x="308" y="10617"/>
                  </a:cubicBezTo>
                  <a:cubicBezTo>
                    <a:pt x="513" y="10617"/>
                    <a:pt x="752" y="10617"/>
                    <a:pt x="956" y="10754"/>
                  </a:cubicBezTo>
                  <a:cubicBezTo>
                    <a:pt x="1537" y="11061"/>
                    <a:pt x="1775" y="11743"/>
                    <a:pt x="1468" y="12323"/>
                  </a:cubicBezTo>
                  <a:cubicBezTo>
                    <a:pt x="1250" y="12732"/>
                    <a:pt x="837" y="12988"/>
                    <a:pt x="401" y="12988"/>
                  </a:cubicBezTo>
                  <a:cubicBezTo>
                    <a:pt x="291" y="12988"/>
                    <a:pt x="179" y="12972"/>
                    <a:pt x="69" y="12938"/>
                  </a:cubicBezTo>
                  <a:lnTo>
                    <a:pt x="69" y="12938"/>
                  </a:lnTo>
                  <a:cubicBezTo>
                    <a:pt x="1" y="13791"/>
                    <a:pt x="69" y="14678"/>
                    <a:pt x="137" y="15565"/>
                  </a:cubicBezTo>
                  <a:cubicBezTo>
                    <a:pt x="272" y="15520"/>
                    <a:pt x="412" y="15495"/>
                    <a:pt x="556" y="15495"/>
                  </a:cubicBezTo>
                  <a:cubicBezTo>
                    <a:pt x="742" y="15495"/>
                    <a:pt x="935" y="15537"/>
                    <a:pt x="1127" y="15633"/>
                  </a:cubicBezTo>
                  <a:cubicBezTo>
                    <a:pt x="1707" y="15906"/>
                    <a:pt x="1946" y="16657"/>
                    <a:pt x="1639" y="17203"/>
                  </a:cubicBezTo>
                  <a:cubicBezTo>
                    <a:pt x="1446" y="17589"/>
                    <a:pt x="1009" y="17854"/>
                    <a:pt x="560" y="17854"/>
                  </a:cubicBezTo>
                  <a:cubicBezTo>
                    <a:pt x="533" y="17854"/>
                    <a:pt x="506" y="17853"/>
                    <a:pt x="479" y="17851"/>
                  </a:cubicBezTo>
                  <a:lnTo>
                    <a:pt x="479" y="17851"/>
                  </a:lnTo>
                  <a:cubicBezTo>
                    <a:pt x="683" y="19046"/>
                    <a:pt x="991" y="20240"/>
                    <a:pt x="1366" y="21434"/>
                  </a:cubicBezTo>
                  <a:cubicBezTo>
                    <a:pt x="1809" y="21707"/>
                    <a:pt x="1980" y="22287"/>
                    <a:pt x="1809" y="22731"/>
                  </a:cubicBezTo>
                  <a:cubicBezTo>
                    <a:pt x="2526" y="24778"/>
                    <a:pt x="3413" y="26792"/>
                    <a:pt x="4403" y="28702"/>
                  </a:cubicBezTo>
                  <a:cubicBezTo>
                    <a:pt x="4629" y="28454"/>
                    <a:pt x="4974" y="28295"/>
                    <a:pt x="5310" y="28295"/>
                  </a:cubicBezTo>
                  <a:cubicBezTo>
                    <a:pt x="5482" y="28295"/>
                    <a:pt x="5652" y="28337"/>
                    <a:pt x="5802" y="28429"/>
                  </a:cubicBezTo>
                  <a:cubicBezTo>
                    <a:pt x="6416" y="28702"/>
                    <a:pt x="6621" y="29453"/>
                    <a:pt x="6314" y="29999"/>
                  </a:cubicBezTo>
                  <a:cubicBezTo>
                    <a:pt x="6143" y="30374"/>
                    <a:pt x="5768" y="30579"/>
                    <a:pt x="5392" y="30647"/>
                  </a:cubicBezTo>
                  <a:cubicBezTo>
                    <a:pt x="6587" y="32797"/>
                    <a:pt x="7815" y="34810"/>
                    <a:pt x="9009" y="36619"/>
                  </a:cubicBezTo>
                  <a:cubicBezTo>
                    <a:pt x="9232" y="36396"/>
                    <a:pt x="9543" y="36275"/>
                    <a:pt x="9864" y="36275"/>
                  </a:cubicBezTo>
                  <a:cubicBezTo>
                    <a:pt x="10035" y="36275"/>
                    <a:pt x="10209" y="36309"/>
                    <a:pt x="10374" y="36380"/>
                  </a:cubicBezTo>
                  <a:cubicBezTo>
                    <a:pt x="10989" y="36687"/>
                    <a:pt x="11193" y="37404"/>
                    <a:pt x="10886" y="37984"/>
                  </a:cubicBezTo>
                  <a:cubicBezTo>
                    <a:pt x="10750" y="38223"/>
                    <a:pt x="10545" y="38393"/>
                    <a:pt x="10340" y="38530"/>
                  </a:cubicBezTo>
                  <a:cubicBezTo>
                    <a:pt x="12388" y="41396"/>
                    <a:pt x="13889" y="43171"/>
                    <a:pt x="13889" y="43171"/>
                  </a:cubicBezTo>
                  <a:cubicBezTo>
                    <a:pt x="13889" y="43171"/>
                    <a:pt x="15527" y="43292"/>
                    <a:pt x="18125" y="43292"/>
                  </a:cubicBezTo>
                  <a:cubicBezTo>
                    <a:pt x="19425" y="43292"/>
                    <a:pt x="20964" y="43262"/>
                    <a:pt x="22659" y="43171"/>
                  </a:cubicBezTo>
                  <a:cubicBezTo>
                    <a:pt x="22821" y="43081"/>
                    <a:pt x="22992" y="43038"/>
                    <a:pt x="23168" y="43038"/>
                  </a:cubicBezTo>
                  <a:cubicBezTo>
                    <a:pt x="23326" y="43038"/>
                    <a:pt x="23487" y="43072"/>
                    <a:pt x="23648" y="43137"/>
                  </a:cubicBezTo>
                  <a:cubicBezTo>
                    <a:pt x="25934" y="43000"/>
                    <a:pt x="28494" y="42761"/>
                    <a:pt x="31053" y="42318"/>
                  </a:cubicBezTo>
                  <a:cubicBezTo>
                    <a:pt x="31288" y="42036"/>
                    <a:pt x="31652" y="41867"/>
                    <a:pt x="32023" y="41867"/>
                  </a:cubicBezTo>
                  <a:cubicBezTo>
                    <a:pt x="32191" y="41867"/>
                    <a:pt x="32360" y="41902"/>
                    <a:pt x="32520" y="41976"/>
                  </a:cubicBezTo>
                  <a:cubicBezTo>
                    <a:pt x="32554" y="41976"/>
                    <a:pt x="32554" y="42010"/>
                    <a:pt x="32588" y="42010"/>
                  </a:cubicBezTo>
                  <a:cubicBezTo>
                    <a:pt x="33578" y="41840"/>
                    <a:pt x="34602" y="41601"/>
                    <a:pt x="35591" y="41328"/>
                  </a:cubicBezTo>
                  <a:cubicBezTo>
                    <a:pt x="35148" y="40987"/>
                    <a:pt x="34977" y="40407"/>
                    <a:pt x="35250" y="39895"/>
                  </a:cubicBezTo>
                  <a:cubicBezTo>
                    <a:pt x="35462" y="39471"/>
                    <a:pt x="35853" y="39242"/>
                    <a:pt x="36266" y="39242"/>
                  </a:cubicBezTo>
                  <a:cubicBezTo>
                    <a:pt x="36451" y="39242"/>
                    <a:pt x="36640" y="39288"/>
                    <a:pt x="36820" y="39383"/>
                  </a:cubicBezTo>
                  <a:cubicBezTo>
                    <a:pt x="37366" y="39690"/>
                    <a:pt x="37604" y="40304"/>
                    <a:pt x="37366" y="40884"/>
                  </a:cubicBezTo>
                  <a:cubicBezTo>
                    <a:pt x="44804" y="38666"/>
                    <a:pt x="51254" y="34435"/>
                    <a:pt x="51595" y="26553"/>
                  </a:cubicBezTo>
                  <a:cubicBezTo>
                    <a:pt x="51834" y="21912"/>
                    <a:pt x="49513" y="17305"/>
                    <a:pt x="45521" y="14814"/>
                  </a:cubicBezTo>
                  <a:cubicBezTo>
                    <a:pt x="43440" y="13499"/>
                    <a:pt x="41343" y="12988"/>
                    <a:pt x="39335" y="12988"/>
                  </a:cubicBezTo>
                  <a:cubicBezTo>
                    <a:pt x="38478" y="12988"/>
                    <a:pt x="37636" y="13081"/>
                    <a:pt x="36820" y="13245"/>
                  </a:cubicBezTo>
                  <a:cubicBezTo>
                    <a:pt x="36956" y="13552"/>
                    <a:pt x="36956" y="13893"/>
                    <a:pt x="36786" y="14234"/>
                  </a:cubicBezTo>
                  <a:cubicBezTo>
                    <a:pt x="36569" y="14643"/>
                    <a:pt x="36149" y="14866"/>
                    <a:pt x="35729" y="14866"/>
                  </a:cubicBezTo>
                  <a:cubicBezTo>
                    <a:pt x="35553" y="14866"/>
                    <a:pt x="35377" y="14827"/>
                    <a:pt x="35216" y="14746"/>
                  </a:cubicBezTo>
                  <a:cubicBezTo>
                    <a:pt x="34875" y="14575"/>
                    <a:pt x="34670" y="14268"/>
                    <a:pt x="34568" y="13893"/>
                  </a:cubicBezTo>
                  <a:cubicBezTo>
                    <a:pt x="31496" y="15019"/>
                    <a:pt x="28903" y="17066"/>
                    <a:pt x="27265" y="18568"/>
                  </a:cubicBezTo>
                  <a:cubicBezTo>
                    <a:pt x="27368" y="18568"/>
                    <a:pt x="27470" y="18602"/>
                    <a:pt x="27572" y="18670"/>
                  </a:cubicBezTo>
                  <a:cubicBezTo>
                    <a:pt x="28187" y="18943"/>
                    <a:pt x="28391" y="19660"/>
                    <a:pt x="28084" y="20240"/>
                  </a:cubicBezTo>
                  <a:cubicBezTo>
                    <a:pt x="27864" y="20632"/>
                    <a:pt x="27433" y="20865"/>
                    <a:pt x="27005" y="20865"/>
                  </a:cubicBezTo>
                  <a:cubicBezTo>
                    <a:pt x="26837" y="20865"/>
                    <a:pt x="26669" y="20829"/>
                    <a:pt x="26515" y="20752"/>
                  </a:cubicBezTo>
                  <a:cubicBezTo>
                    <a:pt x="26173" y="20581"/>
                    <a:pt x="25934" y="20274"/>
                    <a:pt x="25866" y="19899"/>
                  </a:cubicBezTo>
                  <a:cubicBezTo>
                    <a:pt x="25559" y="20172"/>
                    <a:pt x="25388" y="20411"/>
                    <a:pt x="25388" y="20411"/>
                  </a:cubicBezTo>
                  <a:cubicBezTo>
                    <a:pt x="25388" y="20411"/>
                    <a:pt x="25900" y="18397"/>
                    <a:pt x="26003" y="15633"/>
                  </a:cubicBezTo>
                  <a:cubicBezTo>
                    <a:pt x="25696" y="15292"/>
                    <a:pt x="25627" y="14780"/>
                    <a:pt x="25832" y="14302"/>
                  </a:cubicBezTo>
                  <a:cubicBezTo>
                    <a:pt x="25866" y="14200"/>
                    <a:pt x="25934" y="14132"/>
                    <a:pt x="26003" y="14030"/>
                  </a:cubicBezTo>
                  <a:cubicBezTo>
                    <a:pt x="25866" y="9389"/>
                    <a:pt x="24331" y="3417"/>
                    <a:pt x="18052" y="892"/>
                  </a:cubicBezTo>
                  <a:cubicBezTo>
                    <a:pt x="16530" y="283"/>
                    <a:pt x="14923" y="0"/>
                    <a:pt x="13317" y="0"/>
                  </a:cubicBezTo>
                  <a:close/>
                </a:path>
              </a:pathLst>
            </a:custGeom>
            <a:solidFill>
              <a:srgbClr val="EE5E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9"/>
          <p:cNvSpPr txBox="1">
            <a:spLocks noGrp="1"/>
          </p:cNvSpPr>
          <p:nvPr>
            <p:ph type="title"/>
          </p:nvPr>
        </p:nvSpPr>
        <p:spPr>
          <a:xfrm>
            <a:off x="713225" y="1271200"/>
            <a:ext cx="38589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44" name="Google Shape;244;p9"/>
          <p:cNvSpPr txBox="1">
            <a:spLocks noGrp="1"/>
          </p:cNvSpPr>
          <p:nvPr>
            <p:ph type="subTitle" idx="1"/>
          </p:nvPr>
        </p:nvSpPr>
        <p:spPr>
          <a:xfrm>
            <a:off x="713225" y="2841100"/>
            <a:ext cx="38589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45" name="Google Shape;245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4914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99000">
                <a:srgbClr val="FCE8EC"/>
              </a:gs>
              <a:gs pos="10000">
                <a:schemeClr val="accent1">
                  <a:lumMod val="5000"/>
                  <a:lumOff val="95000"/>
                </a:schemeClr>
              </a:gs>
              <a:gs pos="4000">
                <a:srgbClr val="FBE5EA"/>
              </a:gs>
              <a:gs pos="91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47" name="Google Shape;247;p10"/>
          <p:cNvSpPr txBox="1">
            <a:spLocks noGrp="1"/>
          </p:cNvSpPr>
          <p:nvPr>
            <p:ph type="body" idx="1"/>
          </p:nvPr>
        </p:nvSpPr>
        <p:spPr>
          <a:xfrm>
            <a:off x="667680" y="3668120"/>
            <a:ext cx="3458100" cy="110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1">
                <a:latin typeface="Bad Script"/>
                <a:ea typeface="Bad Script"/>
                <a:cs typeface="Bad Script"/>
                <a:sym typeface="Bad Script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d Script"/>
              <a:buNone/>
              <a:defRPr sz="3600" b="1">
                <a:solidFill>
                  <a:schemeClr val="dk1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d Script"/>
              <a:buNone/>
              <a:defRPr sz="2800">
                <a:solidFill>
                  <a:schemeClr val="dk1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d Script"/>
              <a:buNone/>
              <a:defRPr sz="2800">
                <a:solidFill>
                  <a:schemeClr val="dk1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d Script"/>
              <a:buNone/>
              <a:defRPr sz="2800">
                <a:solidFill>
                  <a:schemeClr val="dk1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d Script"/>
              <a:buNone/>
              <a:defRPr sz="2800">
                <a:solidFill>
                  <a:schemeClr val="dk1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d Script"/>
              <a:buNone/>
              <a:defRPr sz="2800">
                <a:solidFill>
                  <a:schemeClr val="dk1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d Script"/>
              <a:buNone/>
              <a:defRPr sz="2800">
                <a:solidFill>
                  <a:schemeClr val="dk1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d Script"/>
              <a:buNone/>
              <a:defRPr sz="2800">
                <a:solidFill>
                  <a:schemeClr val="dk1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d Script"/>
              <a:buNone/>
              <a:defRPr sz="2800">
                <a:solidFill>
                  <a:schemeClr val="dk1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" name="Rectángulo 1"/>
          <p:cNvSpPr/>
          <p:nvPr userDrawn="1"/>
        </p:nvSpPr>
        <p:spPr>
          <a:xfrm>
            <a:off x="1" y="1"/>
            <a:ext cx="9144000" cy="5143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84" r:id="rId2"/>
    <p:sldLayoutId id="2147483649" r:id="rId3"/>
    <p:sldLayoutId id="2147483650" r:id="rId4"/>
    <p:sldLayoutId id="2147483651" r:id="rId5"/>
    <p:sldLayoutId id="2147483652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3" r:id="rId3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E2A47"/>
        </a:solidFill>
        <a:effectLst/>
      </p:bgPr>
    </p:bg>
    <p:spTree>
      <p:nvGrpSpPr>
        <p:cNvPr id="1" name="Shape 1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" name="Google Shape;1389;p34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1390" name="Google Shape;1390;p34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16B_Kzbb1idRFTLM5zn_p6Ya6VjQ_7hYhcAhlUAdSEY/copy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2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53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emf"/><Relationship Id="rId5" Type="http://schemas.openxmlformats.org/officeDocument/2006/relationships/image" Target="../media/image23.emf"/><Relationship Id="rId4" Type="http://schemas.openxmlformats.org/officeDocument/2006/relationships/image" Target="../media/image25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5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emf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emf"/><Relationship Id="rId4" Type="http://schemas.openxmlformats.org/officeDocument/2006/relationships/image" Target="../media/image27.e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49646">
            <a:off x="2207192" y="46209"/>
            <a:ext cx="4729616" cy="4828151"/>
          </a:xfrm>
          <a:prstGeom prst="rect">
            <a:avLst/>
          </a:prstGeom>
        </p:spPr>
      </p:pic>
      <p:sp>
        <p:nvSpPr>
          <p:cNvPr id="1396" name="Google Shape;1396;p3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s-PE" sz="9600" dirty="0" smtClean="0"/>
              <a:t>ROMANTIC</a:t>
            </a:r>
            <a:r>
              <a:rPr lang="es-PE" dirty="0" smtClean="0"/>
              <a:t/>
            </a:r>
            <a:br>
              <a:rPr lang="es-PE" dirty="0" smtClean="0"/>
            </a:br>
            <a:r>
              <a:rPr lang="en" sz="3200" b="0" dirty="0" smtClean="0">
                <a:latin typeface="Montserrat"/>
                <a:ea typeface="Montserrat"/>
                <a:cs typeface="Montserrat"/>
                <a:sym typeface="Montserrat"/>
              </a:rPr>
              <a:t>Free Template</a:t>
            </a:r>
            <a:endParaRPr sz="3200" b="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97" name="Google Shape;1397;p36"/>
          <p:cNvSpPr/>
          <p:nvPr/>
        </p:nvSpPr>
        <p:spPr>
          <a:xfrm>
            <a:off x="3120711" y="3570859"/>
            <a:ext cx="2930100" cy="7230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80" y="2122544"/>
            <a:ext cx="1890533" cy="302095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5287" y="1945011"/>
            <a:ext cx="1957027" cy="319848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43354" y="764983"/>
            <a:ext cx="817323" cy="1105790"/>
          </a:xfrm>
          <a:prstGeom prst="rect">
            <a:avLst/>
          </a:prstGeom>
        </p:spPr>
      </p:pic>
      <p:sp>
        <p:nvSpPr>
          <p:cNvPr id="1398" name="Google Shape;1398;p36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Here is where your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presentation begins</a:t>
            </a:r>
            <a:endParaRPr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7179" y="808703"/>
            <a:ext cx="814420" cy="110186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Google Shape;1582;p45"/>
          <p:cNvSpPr txBox="1">
            <a:spLocks noGrp="1"/>
          </p:cNvSpPr>
          <p:nvPr>
            <p:ph type="title"/>
          </p:nvPr>
        </p:nvSpPr>
        <p:spPr>
          <a:xfrm>
            <a:off x="2318300" y="100113"/>
            <a:ext cx="4261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Our Services</a:t>
            </a:r>
            <a:endParaRPr dirty="0"/>
          </a:p>
        </p:txBody>
      </p:sp>
      <p:sp>
        <p:nvSpPr>
          <p:cNvPr id="1583" name="Google Shape;1583;p45"/>
          <p:cNvSpPr/>
          <p:nvPr/>
        </p:nvSpPr>
        <p:spPr>
          <a:xfrm>
            <a:off x="2623200" y="3784945"/>
            <a:ext cx="649500" cy="649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4" name="Google Shape;1584;p45"/>
          <p:cNvSpPr/>
          <p:nvPr/>
        </p:nvSpPr>
        <p:spPr>
          <a:xfrm>
            <a:off x="2623200" y="2750832"/>
            <a:ext cx="649500" cy="649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5" name="Google Shape;1585;p45"/>
          <p:cNvSpPr/>
          <p:nvPr/>
        </p:nvSpPr>
        <p:spPr>
          <a:xfrm>
            <a:off x="2623200" y="1716695"/>
            <a:ext cx="649500" cy="649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6" name="Google Shape;1586;p45"/>
          <p:cNvSpPr txBox="1">
            <a:spLocks noGrp="1"/>
          </p:cNvSpPr>
          <p:nvPr>
            <p:ph type="body" idx="1"/>
          </p:nvPr>
        </p:nvSpPr>
        <p:spPr>
          <a:xfrm>
            <a:off x="3383000" y="1726157"/>
            <a:ext cx="3501600" cy="7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Mercury is the closest planet to the Sun and the smallest one</a:t>
            </a:r>
            <a:endParaRPr/>
          </a:p>
        </p:txBody>
      </p:sp>
      <p:sp>
        <p:nvSpPr>
          <p:cNvPr id="1587" name="Google Shape;1587;p45"/>
          <p:cNvSpPr txBox="1">
            <a:spLocks noGrp="1"/>
          </p:cNvSpPr>
          <p:nvPr>
            <p:ph type="body" idx="2"/>
          </p:nvPr>
        </p:nvSpPr>
        <p:spPr>
          <a:xfrm>
            <a:off x="3383138" y="2747430"/>
            <a:ext cx="3501600" cy="7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Jupiter is a gas giant and the biggest planet in the Solar System</a:t>
            </a:r>
            <a:endParaRPr/>
          </a:p>
        </p:txBody>
      </p:sp>
      <p:sp>
        <p:nvSpPr>
          <p:cNvPr id="1588" name="Google Shape;1588;p45"/>
          <p:cNvSpPr txBox="1">
            <a:spLocks noGrp="1"/>
          </p:cNvSpPr>
          <p:nvPr>
            <p:ph type="body" idx="3"/>
          </p:nvPr>
        </p:nvSpPr>
        <p:spPr>
          <a:xfrm>
            <a:off x="3383138" y="3768680"/>
            <a:ext cx="3501600" cy="7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Saturn is the ringed one. It’s composed of hydrogen and helium</a:t>
            </a:r>
            <a:endParaRPr/>
          </a:p>
        </p:txBody>
      </p:sp>
      <p:sp>
        <p:nvSpPr>
          <p:cNvPr id="1589" name="Google Shape;1589;p45"/>
          <p:cNvSpPr txBox="1">
            <a:spLocks noGrp="1"/>
          </p:cNvSpPr>
          <p:nvPr>
            <p:ph type="title" idx="4"/>
          </p:nvPr>
        </p:nvSpPr>
        <p:spPr>
          <a:xfrm>
            <a:off x="2459250" y="1804907"/>
            <a:ext cx="977400" cy="56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590" name="Google Shape;1590;p45"/>
          <p:cNvSpPr txBox="1">
            <a:spLocks noGrp="1"/>
          </p:cNvSpPr>
          <p:nvPr>
            <p:ph type="title" idx="5"/>
          </p:nvPr>
        </p:nvSpPr>
        <p:spPr>
          <a:xfrm>
            <a:off x="2459250" y="2829757"/>
            <a:ext cx="977400" cy="56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591" name="Google Shape;1591;p45"/>
          <p:cNvSpPr txBox="1">
            <a:spLocks noGrp="1"/>
          </p:cNvSpPr>
          <p:nvPr>
            <p:ph type="title" idx="6"/>
          </p:nvPr>
        </p:nvSpPr>
        <p:spPr>
          <a:xfrm>
            <a:off x="2459250" y="3829057"/>
            <a:ext cx="977400" cy="56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6904" y="1382207"/>
            <a:ext cx="568859" cy="869267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552" y="2303231"/>
            <a:ext cx="568859" cy="869267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4241" y="3419973"/>
            <a:ext cx="568859" cy="86926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6" name="Google Shape;1596;p46"/>
          <p:cNvSpPr txBox="1">
            <a:spLocks noGrp="1"/>
          </p:cNvSpPr>
          <p:nvPr>
            <p:ph type="title"/>
          </p:nvPr>
        </p:nvSpPr>
        <p:spPr>
          <a:xfrm>
            <a:off x="2109450" y="145420"/>
            <a:ext cx="49251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Our Team</a:t>
            </a:r>
            <a:endParaRPr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97" name="Google Shape;1597;p46"/>
          <p:cNvSpPr txBox="1">
            <a:spLocks noGrp="1"/>
          </p:cNvSpPr>
          <p:nvPr>
            <p:ph type="subTitle" idx="3"/>
          </p:nvPr>
        </p:nvSpPr>
        <p:spPr>
          <a:xfrm>
            <a:off x="6240034" y="3559158"/>
            <a:ext cx="2269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JANE PATTERSON</a:t>
            </a:r>
            <a:endParaRPr/>
          </a:p>
        </p:txBody>
      </p:sp>
      <p:sp>
        <p:nvSpPr>
          <p:cNvPr id="1598" name="Google Shape;1598;p46"/>
          <p:cNvSpPr txBox="1">
            <a:spLocks noGrp="1"/>
          </p:cNvSpPr>
          <p:nvPr>
            <p:ph type="subTitle" idx="1"/>
          </p:nvPr>
        </p:nvSpPr>
        <p:spPr>
          <a:xfrm>
            <a:off x="3516077" y="3559158"/>
            <a:ext cx="2269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JENNA DOE</a:t>
            </a:r>
            <a:endParaRPr/>
          </a:p>
        </p:txBody>
      </p:sp>
      <p:sp>
        <p:nvSpPr>
          <p:cNvPr id="1599" name="Google Shape;1599;p46"/>
          <p:cNvSpPr txBox="1">
            <a:spLocks noGrp="1"/>
          </p:cNvSpPr>
          <p:nvPr>
            <p:ph type="body" idx="2"/>
          </p:nvPr>
        </p:nvSpPr>
        <p:spPr>
          <a:xfrm>
            <a:off x="3516077" y="3958458"/>
            <a:ext cx="2269500" cy="8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You can replace the image on the screen with your own one</a:t>
            </a:r>
            <a:endParaRPr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600" name="Google Shape;1600;p46"/>
          <p:cNvSpPr txBox="1">
            <a:spLocks noGrp="1"/>
          </p:cNvSpPr>
          <p:nvPr>
            <p:ph type="body" idx="4"/>
          </p:nvPr>
        </p:nvSpPr>
        <p:spPr>
          <a:xfrm>
            <a:off x="6240027" y="3958458"/>
            <a:ext cx="2269500" cy="8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You can replace the image on the screen with your own one</a:t>
            </a:r>
            <a:endParaRPr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601" name="Google Shape;1601;p46"/>
          <p:cNvSpPr txBox="1">
            <a:spLocks noGrp="1"/>
          </p:cNvSpPr>
          <p:nvPr>
            <p:ph type="subTitle" idx="5"/>
          </p:nvPr>
        </p:nvSpPr>
        <p:spPr>
          <a:xfrm>
            <a:off x="792126" y="3559158"/>
            <a:ext cx="2269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JOHN JAMES</a:t>
            </a:r>
            <a:endParaRPr/>
          </a:p>
        </p:txBody>
      </p:sp>
      <p:sp>
        <p:nvSpPr>
          <p:cNvPr id="1602" name="Google Shape;1602;p46"/>
          <p:cNvSpPr txBox="1">
            <a:spLocks noGrp="1"/>
          </p:cNvSpPr>
          <p:nvPr>
            <p:ph type="body" idx="6"/>
          </p:nvPr>
        </p:nvSpPr>
        <p:spPr>
          <a:xfrm>
            <a:off x="792127" y="3958458"/>
            <a:ext cx="2269500" cy="8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You can replace the image on the screen with your own one</a:t>
            </a:r>
            <a:endParaRPr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376" y="1174158"/>
            <a:ext cx="2385000" cy="2385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8527" y="1254183"/>
            <a:ext cx="2452500" cy="2385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6076" y="1201840"/>
            <a:ext cx="2385000" cy="2385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" name="Google Shape;1616;p47"/>
          <p:cNvSpPr txBox="1">
            <a:spLocks noGrp="1"/>
          </p:cNvSpPr>
          <p:nvPr>
            <p:ph type="title"/>
          </p:nvPr>
        </p:nvSpPr>
        <p:spPr>
          <a:xfrm>
            <a:off x="702012" y="107051"/>
            <a:ext cx="51972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The Slide Title Goes Here!</a:t>
            </a:r>
            <a:endParaRPr dirty="0"/>
          </a:p>
        </p:txBody>
      </p:sp>
      <p:grpSp>
        <p:nvGrpSpPr>
          <p:cNvPr id="1620" name="Google Shape;1620;p47"/>
          <p:cNvGrpSpPr/>
          <p:nvPr/>
        </p:nvGrpSpPr>
        <p:grpSpPr>
          <a:xfrm rot="-2215529">
            <a:off x="4601801" y="1228713"/>
            <a:ext cx="1179600" cy="823173"/>
            <a:chOff x="3059275" y="821125"/>
            <a:chExt cx="1546650" cy="1083350"/>
          </a:xfrm>
        </p:grpSpPr>
        <p:sp>
          <p:nvSpPr>
            <p:cNvPr id="1621" name="Google Shape;1621;p47"/>
            <p:cNvSpPr/>
            <p:nvPr/>
          </p:nvSpPr>
          <p:spPr>
            <a:xfrm>
              <a:off x="3059275" y="821400"/>
              <a:ext cx="1546650" cy="1083075"/>
            </a:xfrm>
            <a:custGeom>
              <a:avLst/>
              <a:gdLst/>
              <a:ahLst/>
              <a:cxnLst/>
              <a:rect l="l" t="t" r="r" b="b"/>
              <a:pathLst>
                <a:path w="61866" h="43323" extrusionOk="0">
                  <a:moveTo>
                    <a:pt x="23445" y="0"/>
                  </a:moveTo>
                  <a:cubicBezTo>
                    <a:pt x="20439" y="0"/>
                    <a:pt x="17431" y="1029"/>
                    <a:pt x="15049" y="2944"/>
                  </a:cubicBezTo>
                  <a:cubicBezTo>
                    <a:pt x="0" y="15023"/>
                    <a:pt x="23886" y="43209"/>
                    <a:pt x="23886" y="43209"/>
                  </a:cubicBezTo>
                  <a:cubicBezTo>
                    <a:pt x="23886" y="43209"/>
                    <a:pt x="25525" y="43323"/>
                    <a:pt x="28120" y="43323"/>
                  </a:cubicBezTo>
                  <a:cubicBezTo>
                    <a:pt x="37842" y="43323"/>
                    <a:pt x="60987" y="41728"/>
                    <a:pt x="61660" y="26591"/>
                  </a:cubicBezTo>
                  <a:cubicBezTo>
                    <a:pt x="61865" y="21882"/>
                    <a:pt x="59511" y="17275"/>
                    <a:pt x="55552" y="14819"/>
                  </a:cubicBezTo>
                  <a:cubicBezTo>
                    <a:pt x="53417" y="13493"/>
                    <a:pt x="51294" y="12969"/>
                    <a:pt x="49272" y="12969"/>
                  </a:cubicBezTo>
                  <a:cubicBezTo>
                    <a:pt x="41664" y="12969"/>
                    <a:pt x="35488" y="20381"/>
                    <a:pt x="35488" y="20381"/>
                  </a:cubicBezTo>
                  <a:cubicBezTo>
                    <a:pt x="35488" y="20381"/>
                    <a:pt x="39242" y="5332"/>
                    <a:pt x="28152" y="896"/>
                  </a:cubicBezTo>
                  <a:cubicBezTo>
                    <a:pt x="26646" y="292"/>
                    <a:pt x="25046" y="0"/>
                    <a:pt x="234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47"/>
            <p:cNvSpPr/>
            <p:nvPr/>
          </p:nvSpPr>
          <p:spPr>
            <a:xfrm>
              <a:off x="3309225" y="821125"/>
              <a:ext cx="1295850" cy="1082325"/>
            </a:xfrm>
            <a:custGeom>
              <a:avLst/>
              <a:gdLst/>
              <a:ahLst/>
              <a:cxnLst/>
              <a:rect l="l" t="t" r="r" b="b"/>
              <a:pathLst>
                <a:path w="51834" h="43293" extrusionOk="0">
                  <a:moveTo>
                    <a:pt x="13415" y="1210"/>
                  </a:moveTo>
                  <a:cubicBezTo>
                    <a:pt x="13604" y="1210"/>
                    <a:pt x="13801" y="1256"/>
                    <a:pt x="13991" y="1351"/>
                  </a:cubicBezTo>
                  <a:cubicBezTo>
                    <a:pt x="14571" y="1624"/>
                    <a:pt x="14810" y="2375"/>
                    <a:pt x="14503" y="2921"/>
                  </a:cubicBezTo>
                  <a:cubicBezTo>
                    <a:pt x="14287" y="3328"/>
                    <a:pt x="13886" y="3567"/>
                    <a:pt x="13466" y="3567"/>
                  </a:cubicBezTo>
                  <a:cubicBezTo>
                    <a:pt x="13288" y="3567"/>
                    <a:pt x="13106" y="3524"/>
                    <a:pt x="12933" y="3433"/>
                  </a:cubicBezTo>
                  <a:cubicBezTo>
                    <a:pt x="12319" y="3125"/>
                    <a:pt x="12114" y="2409"/>
                    <a:pt x="12421" y="1863"/>
                  </a:cubicBezTo>
                  <a:cubicBezTo>
                    <a:pt x="12610" y="1439"/>
                    <a:pt x="12993" y="1210"/>
                    <a:pt x="13415" y="1210"/>
                  </a:cubicBezTo>
                  <a:close/>
                  <a:moveTo>
                    <a:pt x="17881" y="3462"/>
                  </a:moveTo>
                  <a:cubicBezTo>
                    <a:pt x="18069" y="3462"/>
                    <a:pt x="18258" y="3508"/>
                    <a:pt x="18427" y="3603"/>
                  </a:cubicBezTo>
                  <a:cubicBezTo>
                    <a:pt x="19007" y="3910"/>
                    <a:pt x="19246" y="4627"/>
                    <a:pt x="18939" y="5173"/>
                  </a:cubicBezTo>
                  <a:cubicBezTo>
                    <a:pt x="18727" y="5597"/>
                    <a:pt x="18336" y="5826"/>
                    <a:pt x="17923" y="5826"/>
                  </a:cubicBezTo>
                  <a:cubicBezTo>
                    <a:pt x="17738" y="5826"/>
                    <a:pt x="17549" y="5780"/>
                    <a:pt x="17369" y="5685"/>
                  </a:cubicBezTo>
                  <a:cubicBezTo>
                    <a:pt x="16789" y="5378"/>
                    <a:pt x="16550" y="4661"/>
                    <a:pt x="16857" y="4115"/>
                  </a:cubicBezTo>
                  <a:cubicBezTo>
                    <a:pt x="17046" y="3691"/>
                    <a:pt x="17462" y="3462"/>
                    <a:pt x="17881" y="3462"/>
                  </a:cubicBezTo>
                  <a:close/>
                  <a:moveTo>
                    <a:pt x="9084" y="4656"/>
                  </a:moveTo>
                  <a:cubicBezTo>
                    <a:pt x="9269" y="4656"/>
                    <a:pt x="9454" y="4702"/>
                    <a:pt x="9623" y="4797"/>
                  </a:cubicBezTo>
                  <a:cubicBezTo>
                    <a:pt x="10203" y="5070"/>
                    <a:pt x="10442" y="5821"/>
                    <a:pt x="10135" y="6367"/>
                  </a:cubicBezTo>
                  <a:cubicBezTo>
                    <a:pt x="9946" y="6791"/>
                    <a:pt x="9563" y="7020"/>
                    <a:pt x="9141" y="7020"/>
                  </a:cubicBezTo>
                  <a:cubicBezTo>
                    <a:pt x="8952" y="7020"/>
                    <a:pt x="8755" y="6974"/>
                    <a:pt x="8565" y="6879"/>
                  </a:cubicBezTo>
                  <a:cubicBezTo>
                    <a:pt x="7985" y="6572"/>
                    <a:pt x="7746" y="5855"/>
                    <a:pt x="8053" y="5309"/>
                  </a:cubicBezTo>
                  <a:cubicBezTo>
                    <a:pt x="8265" y="4885"/>
                    <a:pt x="8673" y="4656"/>
                    <a:pt x="9084" y="4656"/>
                  </a:cubicBezTo>
                  <a:close/>
                  <a:moveTo>
                    <a:pt x="22358" y="5714"/>
                  </a:moveTo>
                  <a:cubicBezTo>
                    <a:pt x="22542" y="5714"/>
                    <a:pt x="22728" y="5760"/>
                    <a:pt x="22897" y="5855"/>
                  </a:cubicBezTo>
                  <a:cubicBezTo>
                    <a:pt x="23511" y="6162"/>
                    <a:pt x="23716" y="6879"/>
                    <a:pt x="23409" y="7425"/>
                  </a:cubicBezTo>
                  <a:cubicBezTo>
                    <a:pt x="23197" y="7849"/>
                    <a:pt x="22806" y="8078"/>
                    <a:pt x="22393" y="8078"/>
                  </a:cubicBezTo>
                  <a:cubicBezTo>
                    <a:pt x="22208" y="8078"/>
                    <a:pt x="22019" y="8032"/>
                    <a:pt x="21839" y="7937"/>
                  </a:cubicBezTo>
                  <a:cubicBezTo>
                    <a:pt x="21225" y="7630"/>
                    <a:pt x="21020" y="6913"/>
                    <a:pt x="21327" y="6367"/>
                  </a:cubicBezTo>
                  <a:cubicBezTo>
                    <a:pt x="21539" y="5943"/>
                    <a:pt x="21946" y="5714"/>
                    <a:pt x="22358" y="5714"/>
                  </a:cubicBezTo>
                  <a:close/>
                  <a:moveTo>
                    <a:pt x="13541" y="6915"/>
                  </a:moveTo>
                  <a:cubicBezTo>
                    <a:pt x="13719" y="6915"/>
                    <a:pt x="13896" y="6958"/>
                    <a:pt x="14059" y="7050"/>
                  </a:cubicBezTo>
                  <a:cubicBezTo>
                    <a:pt x="14639" y="7357"/>
                    <a:pt x="14878" y="8073"/>
                    <a:pt x="14571" y="8619"/>
                  </a:cubicBezTo>
                  <a:cubicBezTo>
                    <a:pt x="14382" y="9043"/>
                    <a:pt x="13999" y="9272"/>
                    <a:pt x="13577" y="9272"/>
                  </a:cubicBezTo>
                  <a:cubicBezTo>
                    <a:pt x="13388" y="9272"/>
                    <a:pt x="13191" y="9226"/>
                    <a:pt x="13001" y="9131"/>
                  </a:cubicBezTo>
                  <a:cubicBezTo>
                    <a:pt x="12455" y="8858"/>
                    <a:pt x="12182" y="8107"/>
                    <a:pt x="12489" y="7561"/>
                  </a:cubicBezTo>
                  <a:cubicBezTo>
                    <a:pt x="12705" y="7154"/>
                    <a:pt x="13122" y="6915"/>
                    <a:pt x="13541" y="6915"/>
                  </a:cubicBezTo>
                  <a:close/>
                  <a:moveTo>
                    <a:pt x="4806" y="7256"/>
                  </a:moveTo>
                  <a:cubicBezTo>
                    <a:pt x="4983" y="7256"/>
                    <a:pt x="5161" y="7299"/>
                    <a:pt x="5324" y="7391"/>
                  </a:cubicBezTo>
                  <a:cubicBezTo>
                    <a:pt x="5938" y="7698"/>
                    <a:pt x="6142" y="8414"/>
                    <a:pt x="5835" y="8960"/>
                  </a:cubicBezTo>
                  <a:cubicBezTo>
                    <a:pt x="5620" y="9368"/>
                    <a:pt x="5219" y="9607"/>
                    <a:pt x="4799" y="9607"/>
                  </a:cubicBezTo>
                  <a:cubicBezTo>
                    <a:pt x="4620" y="9607"/>
                    <a:pt x="4439" y="9564"/>
                    <a:pt x="4266" y="9472"/>
                  </a:cubicBezTo>
                  <a:cubicBezTo>
                    <a:pt x="3651" y="9199"/>
                    <a:pt x="3447" y="8449"/>
                    <a:pt x="3754" y="7903"/>
                  </a:cubicBezTo>
                  <a:cubicBezTo>
                    <a:pt x="3969" y="7495"/>
                    <a:pt x="4387" y="7256"/>
                    <a:pt x="4806" y="7256"/>
                  </a:cubicBezTo>
                  <a:close/>
                  <a:moveTo>
                    <a:pt x="18013" y="9182"/>
                  </a:moveTo>
                  <a:cubicBezTo>
                    <a:pt x="18195" y="9182"/>
                    <a:pt x="18382" y="9221"/>
                    <a:pt x="18563" y="9302"/>
                  </a:cubicBezTo>
                  <a:cubicBezTo>
                    <a:pt x="19143" y="9609"/>
                    <a:pt x="19348" y="10325"/>
                    <a:pt x="19075" y="10905"/>
                  </a:cubicBezTo>
                  <a:cubicBezTo>
                    <a:pt x="18855" y="11297"/>
                    <a:pt x="18441" y="11531"/>
                    <a:pt x="17998" y="11531"/>
                  </a:cubicBezTo>
                  <a:cubicBezTo>
                    <a:pt x="17824" y="11531"/>
                    <a:pt x="17645" y="11494"/>
                    <a:pt x="17471" y="11417"/>
                  </a:cubicBezTo>
                  <a:cubicBezTo>
                    <a:pt x="16891" y="11110"/>
                    <a:pt x="16686" y="10394"/>
                    <a:pt x="16959" y="9814"/>
                  </a:cubicBezTo>
                  <a:cubicBezTo>
                    <a:pt x="17176" y="9405"/>
                    <a:pt x="17579" y="9182"/>
                    <a:pt x="18013" y="9182"/>
                  </a:cubicBezTo>
                  <a:close/>
                  <a:moveTo>
                    <a:pt x="9242" y="9474"/>
                  </a:moveTo>
                  <a:cubicBezTo>
                    <a:pt x="9419" y="9474"/>
                    <a:pt x="9597" y="9517"/>
                    <a:pt x="9759" y="9609"/>
                  </a:cubicBezTo>
                  <a:cubicBezTo>
                    <a:pt x="10305" y="9916"/>
                    <a:pt x="10578" y="10632"/>
                    <a:pt x="10271" y="11178"/>
                  </a:cubicBezTo>
                  <a:cubicBezTo>
                    <a:pt x="10059" y="11603"/>
                    <a:pt x="9668" y="11831"/>
                    <a:pt x="9256" y="11831"/>
                  </a:cubicBezTo>
                  <a:cubicBezTo>
                    <a:pt x="9071" y="11831"/>
                    <a:pt x="8881" y="11785"/>
                    <a:pt x="8702" y="11690"/>
                  </a:cubicBezTo>
                  <a:cubicBezTo>
                    <a:pt x="8156" y="11451"/>
                    <a:pt x="7883" y="10735"/>
                    <a:pt x="8190" y="10121"/>
                  </a:cubicBezTo>
                  <a:cubicBezTo>
                    <a:pt x="8405" y="9713"/>
                    <a:pt x="8823" y="9474"/>
                    <a:pt x="9242" y="9474"/>
                  </a:cubicBezTo>
                  <a:close/>
                  <a:moveTo>
                    <a:pt x="22449" y="11400"/>
                  </a:moveTo>
                  <a:cubicBezTo>
                    <a:pt x="22631" y="11400"/>
                    <a:pt x="22818" y="11439"/>
                    <a:pt x="22999" y="11520"/>
                  </a:cubicBezTo>
                  <a:cubicBezTo>
                    <a:pt x="23579" y="11827"/>
                    <a:pt x="23784" y="12543"/>
                    <a:pt x="23511" y="13123"/>
                  </a:cubicBezTo>
                  <a:cubicBezTo>
                    <a:pt x="23295" y="13532"/>
                    <a:pt x="22892" y="13755"/>
                    <a:pt x="22457" y="13755"/>
                  </a:cubicBezTo>
                  <a:cubicBezTo>
                    <a:pt x="22276" y="13755"/>
                    <a:pt x="22088" y="13716"/>
                    <a:pt x="21907" y="13635"/>
                  </a:cubicBezTo>
                  <a:cubicBezTo>
                    <a:pt x="21361" y="13362"/>
                    <a:pt x="21122" y="12646"/>
                    <a:pt x="21395" y="12032"/>
                  </a:cubicBezTo>
                  <a:cubicBezTo>
                    <a:pt x="21612" y="11623"/>
                    <a:pt x="22015" y="11400"/>
                    <a:pt x="22449" y="11400"/>
                  </a:cubicBezTo>
                  <a:close/>
                  <a:moveTo>
                    <a:pt x="13717" y="11741"/>
                  </a:moveTo>
                  <a:cubicBezTo>
                    <a:pt x="13893" y="11741"/>
                    <a:pt x="14069" y="11780"/>
                    <a:pt x="14230" y="11861"/>
                  </a:cubicBezTo>
                  <a:cubicBezTo>
                    <a:pt x="14844" y="12168"/>
                    <a:pt x="15049" y="12885"/>
                    <a:pt x="14741" y="13465"/>
                  </a:cubicBezTo>
                  <a:cubicBezTo>
                    <a:pt x="14546" y="13856"/>
                    <a:pt x="14139" y="14090"/>
                    <a:pt x="13698" y="14090"/>
                  </a:cubicBezTo>
                  <a:cubicBezTo>
                    <a:pt x="13524" y="14090"/>
                    <a:pt x="13345" y="14054"/>
                    <a:pt x="13172" y="13977"/>
                  </a:cubicBezTo>
                  <a:cubicBezTo>
                    <a:pt x="12592" y="13704"/>
                    <a:pt x="12353" y="12987"/>
                    <a:pt x="12660" y="12373"/>
                  </a:cubicBezTo>
                  <a:cubicBezTo>
                    <a:pt x="12876" y="11964"/>
                    <a:pt x="13296" y="11741"/>
                    <a:pt x="13717" y="11741"/>
                  </a:cubicBezTo>
                  <a:close/>
                  <a:moveTo>
                    <a:pt x="4876" y="12936"/>
                  </a:moveTo>
                  <a:cubicBezTo>
                    <a:pt x="5058" y="12936"/>
                    <a:pt x="5245" y="12975"/>
                    <a:pt x="5426" y="13055"/>
                  </a:cubicBezTo>
                  <a:cubicBezTo>
                    <a:pt x="6006" y="13362"/>
                    <a:pt x="6211" y="14079"/>
                    <a:pt x="5938" y="14659"/>
                  </a:cubicBezTo>
                  <a:cubicBezTo>
                    <a:pt x="5742" y="15075"/>
                    <a:pt x="5319" y="15333"/>
                    <a:pt x="4894" y="15333"/>
                  </a:cubicBezTo>
                  <a:cubicBezTo>
                    <a:pt x="4726" y="15333"/>
                    <a:pt x="4557" y="15292"/>
                    <a:pt x="4402" y="15205"/>
                  </a:cubicBezTo>
                  <a:cubicBezTo>
                    <a:pt x="3788" y="14898"/>
                    <a:pt x="3549" y="14181"/>
                    <a:pt x="3822" y="13567"/>
                  </a:cubicBezTo>
                  <a:cubicBezTo>
                    <a:pt x="4039" y="13158"/>
                    <a:pt x="4442" y="12936"/>
                    <a:pt x="4876" y="12936"/>
                  </a:cubicBezTo>
                  <a:close/>
                  <a:moveTo>
                    <a:pt x="18112" y="14006"/>
                  </a:moveTo>
                  <a:cubicBezTo>
                    <a:pt x="18297" y="14006"/>
                    <a:pt x="18486" y="14052"/>
                    <a:pt x="18666" y="14147"/>
                  </a:cubicBezTo>
                  <a:cubicBezTo>
                    <a:pt x="19280" y="14420"/>
                    <a:pt x="19485" y="15171"/>
                    <a:pt x="19177" y="15717"/>
                  </a:cubicBezTo>
                  <a:cubicBezTo>
                    <a:pt x="18983" y="16106"/>
                    <a:pt x="18579" y="16357"/>
                    <a:pt x="18141" y="16357"/>
                  </a:cubicBezTo>
                  <a:cubicBezTo>
                    <a:pt x="17965" y="16357"/>
                    <a:pt x="17784" y="16317"/>
                    <a:pt x="17608" y="16229"/>
                  </a:cubicBezTo>
                  <a:cubicBezTo>
                    <a:pt x="17062" y="15956"/>
                    <a:pt x="16789" y="15239"/>
                    <a:pt x="17096" y="14659"/>
                  </a:cubicBezTo>
                  <a:cubicBezTo>
                    <a:pt x="17308" y="14235"/>
                    <a:pt x="17699" y="14006"/>
                    <a:pt x="18112" y="14006"/>
                  </a:cubicBezTo>
                  <a:close/>
                  <a:moveTo>
                    <a:pt x="40121" y="14723"/>
                  </a:moveTo>
                  <a:cubicBezTo>
                    <a:pt x="40306" y="14723"/>
                    <a:pt x="40495" y="14769"/>
                    <a:pt x="40675" y="14864"/>
                  </a:cubicBezTo>
                  <a:cubicBezTo>
                    <a:pt x="41289" y="15171"/>
                    <a:pt x="41494" y="15887"/>
                    <a:pt x="41187" y="16433"/>
                  </a:cubicBezTo>
                  <a:cubicBezTo>
                    <a:pt x="40968" y="16823"/>
                    <a:pt x="40540" y="17074"/>
                    <a:pt x="40115" y="17074"/>
                  </a:cubicBezTo>
                  <a:cubicBezTo>
                    <a:pt x="39944" y="17074"/>
                    <a:pt x="39773" y="17033"/>
                    <a:pt x="39617" y="16945"/>
                  </a:cubicBezTo>
                  <a:cubicBezTo>
                    <a:pt x="39071" y="16638"/>
                    <a:pt x="38798" y="15956"/>
                    <a:pt x="39105" y="15376"/>
                  </a:cubicBezTo>
                  <a:cubicBezTo>
                    <a:pt x="39317" y="14952"/>
                    <a:pt x="39708" y="14723"/>
                    <a:pt x="40121" y="14723"/>
                  </a:cubicBezTo>
                  <a:close/>
                  <a:moveTo>
                    <a:pt x="9320" y="15200"/>
                  </a:moveTo>
                  <a:cubicBezTo>
                    <a:pt x="9509" y="15200"/>
                    <a:pt x="9706" y="15246"/>
                    <a:pt x="9896" y="15341"/>
                  </a:cubicBezTo>
                  <a:cubicBezTo>
                    <a:pt x="10476" y="15614"/>
                    <a:pt x="10715" y="16297"/>
                    <a:pt x="10408" y="16911"/>
                  </a:cubicBezTo>
                  <a:cubicBezTo>
                    <a:pt x="10192" y="17318"/>
                    <a:pt x="9792" y="17558"/>
                    <a:pt x="9371" y="17558"/>
                  </a:cubicBezTo>
                  <a:cubicBezTo>
                    <a:pt x="9193" y="17558"/>
                    <a:pt x="9011" y="17514"/>
                    <a:pt x="8838" y="17423"/>
                  </a:cubicBezTo>
                  <a:cubicBezTo>
                    <a:pt x="8224" y="17150"/>
                    <a:pt x="8019" y="16433"/>
                    <a:pt x="8326" y="15853"/>
                  </a:cubicBezTo>
                  <a:cubicBezTo>
                    <a:pt x="8515" y="15429"/>
                    <a:pt x="8898" y="15200"/>
                    <a:pt x="9320" y="15200"/>
                  </a:cubicBezTo>
                  <a:close/>
                  <a:moveTo>
                    <a:pt x="31329" y="15917"/>
                  </a:moveTo>
                  <a:cubicBezTo>
                    <a:pt x="31518" y="15917"/>
                    <a:pt x="31715" y="15963"/>
                    <a:pt x="31905" y="16058"/>
                  </a:cubicBezTo>
                  <a:cubicBezTo>
                    <a:pt x="32485" y="16365"/>
                    <a:pt x="32724" y="17082"/>
                    <a:pt x="32417" y="17628"/>
                  </a:cubicBezTo>
                  <a:cubicBezTo>
                    <a:pt x="32198" y="18017"/>
                    <a:pt x="31770" y="18268"/>
                    <a:pt x="31345" y="18268"/>
                  </a:cubicBezTo>
                  <a:cubicBezTo>
                    <a:pt x="31174" y="18268"/>
                    <a:pt x="31004" y="18228"/>
                    <a:pt x="30847" y="18140"/>
                  </a:cubicBezTo>
                  <a:cubicBezTo>
                    <a:pt x="30267" y="17901"/>
                    <a:pt x="30029" y="17150"/>
                    <a:pt x="30336" y="16570"/>
                  </a:cubicBezTo>
                  <a:cubicBezTo>
                    <a:pt x="30524" y="16146"/>
                    <a:pt x="30908" y="15917"/>
                    <a:pt x="31329" y="15917"/>
                  </a:cubicBezTo>
                  <a:close/>
                  <a:moveTo>
                    <a:pt x="22548" y="16258"/>
                  </a:moveTo>
                  <a:cubicBezTo>
                    <a:pt x="22733" y="16258"/>
                    <a:pt x="22922" y="16304"/>
                    <a:pt x="23102" y="16399"/>
                  </a:cubicBezTo>
                  <a:cubicBezTo>
                    <a:pt x="23716" y="16706"/>
                    <a:pt x="23921" y="17423"/>
                    <a:pt x="23613" y="17969"/>
                  </a:cubicBezTo>
                  <a:cubicBezTo>
                    <a:pt x="23425" y="18393"/>
                    <a:pt x="23009" y="18622"/>
                    <a:pt x="22589" y="18622"/>
                  </a:cubicBezTo>
                  <a:cubicBezTo>
                    <a:pt x="22401" y="18622"/>
                    <a:pt x="22213" y="18576"/>
                    <a:pt x="22044" y="18481"/>
                  </a:cubicBezTo>
                  <a:cubicBezTo>
                    <a:pt x="21498" y="18174"/>
                    <a:pt x="21293" y="17491"/>
                    <a:pt x="21532" y="16911"/>
                  </a:cubicBezTo>
                  <a:cubicBezTo>
                    <a:pt x="21744" y="16487"/>
                    <a:pt x="22135" y="16258"/>
                    <a:pt x="22548" y="16258"/>
                  </a:cubicBezTo>
                  <a:close/>
                  <a:moveTo>
                    <a:pt x="44624" y="16981"/>
                  </a:moveTo>
                  <a:cubicBezTo>
                    <a:pt x="44807" y="16981"/>
                    <a:pt x="44996" y="17024"/>
                    <a:pt x="45179" y="17116"/>
                  </a:cubicBezTo>
                  <a:cubicBezTo>
                    <a:pt x="45759" y="17423"/>
                    <a:pt x="45964" y="18140"/>
                    <a:pt x="45691" y="18686"/>
                  </a:cubicBezTo>
                  <a:cubicBezTo>
                    <a:pt x="45479" y="19110"/>
                    <a:pt x="45055" y="19338"/>
                    <a:pt x="44634" y="19338"/>
                  </a:cubicBezTo>
                  <a:cubicBezTo>
                    <a:pt x="44445" y="19338"/>
                    <a:pt x="44256" y="19292"/>
                    <a:pt x="44087" y="19197"/>
                  </a:cubicBezTo>
                  <a:cubicBezTo>
                    <a:pt x="43507" y="18924"/>
                    <a:pt x="43268" y="18242"/>
                    <a:pt x="43575" y="17628"/>
                  </a:cubicBezTo>
                  <a:cubicBezTo>
                    <a:pt x="43791" y="17220"/>
                    <a:pt x="44192" y="16981"/>
                    <a:pt x="44624" y="16981"/>
                  </a:cubicBezTo>
                  <a:close/>
                  <a:moveTo>
                    <a:pt x="13756" y="17453"/>
                  </a:moveTo>
                  <a:cubicBezTo>
                    <a:pt x="13945" y="17453"/>
                    <a:pt x="14142" y="17499"/>
                    <a:pt x="14332" y="17594"/>
                  </a:cubicBezTo>
                  <a:cubicBezTo>
                    <a:pt x="14912" y="17901"/>
                    <a:pt x="15151" y="18617"/>
                    <a:pt x="14844" y="19163"/>
                  </a:cubicBezTo>
                  <a:cubicBezTo>
                    <a:pt x="14632" y="19587"/>
                    <a:pt x="14225" y="19816"/>
                    <a:pt x="13813" y="19816"/>
                  </a:cubicBezTo>
                  <a:cubicBezTo>
                    <a:pt x="13629" y="19816"/>
                    <a:pt x="13443" y="19770"/>
                    <a:pt x="13274" y="19675"/>
                  </a:cubicBezTo>
                  <a:cubicBezTo>
                    <a:pt x="12694" y="19436"/>
                    <a:pt x="12455" y="18686"/>
                    <a:pt x="12762" y="18105"/>
                  </a:cubicBezTo>
                  <a:cubicBezTo>
                    <a:pt x="12951" y="17681"/>
                    <a:pt x="13334" y="17453"/>
                    <a:pt x="13756" y="17453"/>
                  </a:cubicBezTo>
                  <a:close/>
                  <a:moveTo>
                    <a:pt x="4974" y="17794"/>
                  </a:moveTo>
                  <a:cubicBezTo>
                    <a:pt x="5159" y="17794"/>
                    <a:pt x="5349" y="17840"/>
                    <a:pt x="5528" y="17935"/>
                  </a:cubicBezTo>
                  <a:cubicBezTo>
                    <a:pt x="6142" y="18242"/>
                    <a:pt x="6347" y="18959"/>
                    <a:pt x="6040" y="19505"/>
                  </a:cubicBezTo>
                  <a:cubicBezTo>
                    <a:pt x="5852" y="19929"/>
                    <a:pt x="5468" y="20157"/>
                    <a:pt x="5046" y="20157"/>
                  </a:cubicBezTo>
                  <a:cubicBezTo>
                    <a:pt x="4857" y="20157"/>
                    <a:pt x="4661" y="20111"/>
                    <a:pt x="4470" y="20016"/>
                  </a:cubicBezTo>
                  <a:cubicBezTo>
                    <a:pt x="3924" y="19709"/>
                    <a:pt x="3720" y="19027"/>
                    <a:pt x="3959" y="18447"/>
                  </a:cubicBezTo>
                  <a:cubicBezTo>
                    <a:pt x="4171" y="18023"/>
                    <a:pt x="4562" y="17794"/>
                    <a:pt x="4974" y="17794"/>
                  </a:cubicBezTo>
                  <a:close/>
                  <a:moveTo>
                    <a:pt x="35857" y="18176"/>
                  </a:moveTo>
                  <a:cubicBezTo>
                    <a:pt x="36035" y="18176"/>
                    <a:pt x="36213" y="18219"/>
                    <a:pt x="36375" y="18310"/>
                  </a:cubicBezTo>
                  <a:cubicBezTo>
                    <a:pt x="36921" y="18617"/>
                    <a:pt x="37194" y="19334"/>
                    <a:pt x="36887" y="19880"/>
                  </a:cubicBezTo>
                  <a:cubicBezTo>
                    <a:pt x="36675" y="20304"/>
                    <a:pt x="36284" y="20533"/>
                    <a:pt x="35872" y="20533"/>
                  </a:cubicBezTo>
                  <a:cubicBezTo>
                    <a:pt x="35687" y="20533"/>
                    <a:pt x="35497" y="20487"/>
                    <a:pt x="35318" y="20392"/>
                  </a:cubicBezTo>
                  <a:cubicBezTo>
                    <a:pt x="34703" y="20119"/>
                    <a:pt x="34499" y="19436"/>
                    <a:pt x="34806" y="18822"/>
                  </a:cubicBezTo>
                  <a:cubicBezTo>
                    <a:pt x="35021" y="18415"/>
                    <a:pt x="35439" y="18176"/>
                    <a:pt x="35857" y="18176"/>
                  </a:cubicBezTo>
                  <a:close/>
                  <a:moveTo>
                    <a:pt x="49080" y="19249"/>
                  </a:moveTo>
                  <a:cubicBezTo>
                    <a:pt x="49261" y="19249"/>
                    <a:pt x="49444" y="19287"/>
                    <a:pt x="49615" y="19368"/>
                  </a:cubicBezTo>
                  <a:cubicBezTo>
                    <a:pt x="50195" y="19675"/>
                    <a:pt x="50400" y="20392"/>
                    <a:pt x="50127" y="20972"/>
                  </a:cubicBezTo>
                  <a:cubicBezTo>
                    <a:pt x="49907" y="21363"/>
                    <a:pt x="49493" y="21597"/>
                    <a:pt x="49050" y="21597"/>
                  </a:cubicBezTo>
                  <a:cubicBezTo>
                    <a:pt x="48876" y="21597"/>
                    <a:pt x="48697" y="21561"/>
                    <a:pt x="48523" y="21484"/>
                  </a:cubicBezTo>
                  <a:cubicBezTo>
                    <a:pt x="47977" y="21177"/>
                    <a:pt x="47738" y="20494"/>
                    <a:pt x="48011" y="19880"/>
                  </a:cubicBezTo>
                  <a:cubicBezTo>
                    <a:pt x="48228" y="19471"/>
                    <a:pt x="48648" y="19249"/>
                    <a:pt x="49080" y="19249"/>
                  </a:cubicBezTo>
                  <a:close/>
                  <a:moveTo>
                    <a:pt x="18269" y="19711"/>
                  </a:moveTo>
                  <a:cubicBezTo>
                    <a:pt x="18447" y="19711"/>
                    <a:pt x="18629" y="19754"/>
                    <a:pt x="18802" y="19846"/>
                  </a:cubicBezTo>
                  <a:cubicBezTo>
                    <a:pt x="19416" y="20153"/>
                    <a:pt x="19621" y="20869"/>
                    <a:pt x="19314" y="21415"/>
                  </a:cubicBezTo>
                  <a:cubicBezTo>
                    <a:pt x="19102" y="21839"/>
                    <a:pt x="18695" y="22068"/>
                    <a:pt x="18283" y="22068"/>
                  </a:cubicBezTo>
                  <a:cubicBezTo>
                    <a:pt x="18099" y="22068"/>
                    <a:pt x="17913" y="22022"/>
                    <a:pt x="17744" y="21927"/>
                  </a:cubicBezTo>
                  <a:cubicBezTo>
                    <a:pt x="17130" y="21654"/>
                    <a:pt x="16925" y="20972"/>
                    <a:pt x="17232" y="20358"/>
                  </a:cubicBezTo>
                  <a:cubicBezTo>
                    <a:pt x="17448" y="19950"/>
                    <a:pt x="17849" y="19711"/>
                    <a:pt x="18269" y="19711"/>
                  </a:cubicBezTo>
                  <a:close/>
                  <a:moveTo>
                    <a:pt x="9477" y="20052"/>
                  </a:moveTo>
                  <a:cubicBezTo>
                    <a:pt x="9660" y="20052"/>
                    <a:pt x="9850" y="20095"/>
                    <a:pt x="10032" y="20187"/>
                  </a:cubicBezTo>
                  <a:cubicBezTo>
                    <a:pt x="10613" y="20494"/>
                    <a:pt x="10817" y="21177"/>
                    <a:pt x="10544" y="21757"/>
                  </a:cubicBezTo>
                  <a:cubicBezTo>
                    <a:pt x="10332" y="22181"/>
                    <a:pt x="9925" y="22410"/>
                    <a:pt x="9502" y="22410"/>
                  </a:cubicBezTo>
                  <a:cubicBezTo>
                    <a:pt x="9313" y="22410"/>
                    <a:pt x="9120" y="22364"/>
                    <a:pt x="8941" y="22268"/>
                  </a:cubicBezTo>
                  <a:cubicBezTo>
                    <a:pt x="8395" y="21995"/>
                    <a:pt x="8156" y="21313"/>
                    <a:pt x="8429" y="20699"/>
                  </a:cubicBezTo>
                  <a:cubicBezTo>
                    <a:pt x="8644" y="20292"/>
                    <a:pt x="9045" y="20052"/>
                    <a:pt x="9477" y="20052"/>
                  </a:cubicBezTo>
                  <a:close/>
                  <a:moveTo>
                    <a:pt x="40287" y="20428"/>
                  </a:moveTo>
                  <a:cubicBezTo>
                    <a:pt x="40468" y="20428"/>
                    <a:pt x="40649" y="20471"/>
                    <a:pt x="40811" y="20562"/>
                  </a:cubicBezTo>
                  <a:cubicBezTo>
                    <a:pt x="41391" y="20869"/>
                    <a:pt x="41630" y="21586"/>
                    <a:pt x="41323" y="22166"/>
                  </a:cubicBezTo>
                  <a:cubicBezTo>
                    <a:pt x="41103" y="22558"/>
                    <a:pt x="40689" y="22791"/>
                    <a:pt x="40259" y="22791"/>
                  </a:cubicBezTo>
                  <a:cubicBezTo>
                    <a:pt x="40090" y="22791"/>
                    <a:pt x="39918" y="22755"/>
                    <a:pt x="39754" y="22678"/>
                  </a:cubicBezTo>
                  <a:cubicBezTo>
                    <a:pt x="39208" y="22371"/>
                    <a:pt x="38935" y="21688"/>
                    <a:pt x="39242" y="21074"/>
                  </a:cubicBezTo>
                  <a:cubicBezTo>
                    <a:pt x="39433" y="20667"/>
                    <a:pt x="39861" y="20428"/>
                    <a:pt x="40287" y="20428"/>
                  </a:cubicBezTo>
                  <a:close/>
                  <a:moveTo>
                    <a:pt x="31480" y="20784"/>
                  </a:moveTo>
                  <a:cubicBezTo>
                    <a:pt x="31656" y="20784"/>
                    <a:pt x="31837" y="20823"/>
                    <a:pt x="32008" y="20904"/>
                  </a:cubicBezTo>
                  <a:cubicBezTo>
                    <a:pt x="32622" y="21211"/>
                    <a:pt x="32827" y="21927"/>
                    <a:pt x="32520" y="22507"/>
                  </a:cubicBezTo>
                  <a:cubicBezTo>
                    <a:pt x="32327" y="22916"/>
                    <a:pt x="31897" y="23139"/>
                    <a:pt x="31469" y="23139"/>
                  </a:cubicBezTo>
                  <a:cubicBezTo>
                    <a:pt x="31290" y="23139"/>
                    <a:pt x="31111" y="23100"/>
                    <a:pt x="30950" y="23019"/>
                  </a:cubicBezTo>
                  <a:cubicBezTo>
                    <a:pt x="30404" y="22712"/>
                    <a:pt x="30165" y="22030"/>
                    <a:pt x="30438" y="21415"/>
                  </a:cubicBezTo>
                  <a:cubicBezTo>
                    <a:pt x="30655" y="21006"/>
                    <a:pt x="31058" y="20784"/>
                    <a:pt x="31480" y="20784"/>
                  </a:cubicBezTo>
                  <a:close/>
                  <a:moveTo>
                    <a:pt x="22725" y="21978"/>
                  </a:moveTo>
                  <a:cubicBezTo>
                    <a:pt x="22901" y="21978"/>
                    <a:pt x="23077" y="22017"/>
                    <a:pt x="23238" y="22098"/>
                  </a:cubicBezTo>
                  <a:cubicBezTo>
                    <a:pt x="23784" y="22405"/>
                    <a:pt x="24057" y="23087"/>
                    <a:pt x="23750" y="23702"/>
                  </a:cubicBezTo>
                  <a:cubicBezTo>
                    <a:pt x="23533" y="24111"/>
                    <a:pt x="23130" y="24333"/>
                    <a:pt x="22708" y="24333"/>
                  </a:cubicBezTo>
                  <a:cubicBezTo>
                    <a:pt x="22531" y="24333"/>
                    <a:pt x="22351" y="24294"/>
                    <a:pt x="22180" y="24213"/>
                  </a:cubicBezTo>
                  <a:cubicBezTo>
                    <a:pt x="21634" y="23906"/>
                    <a:pt x="21361" y="23224"/>
                    <a:pt x="21668" y="22610"/>
                  </a:cubicBezTo>
                  <a:cubicBezTo>
                    <a:pt x="21885" y="22201"/>
                    <a:pt x="22305" y="21978"/>
                    <a:pt x="22725" y="21978"/>
                  </a:cubicBezTo>
                  <a:close/>
                  <a:moveTo>
                    <a:pt x="13918" y="22320"/>
                  </a:moveTo>
                  <a:cubicBezTo>
                    <a:pt x="14100" y="22320"/>
                    <a:pt x="14287" y="22359"/>
                    <a:pt x="14468" y="22439"/>
                  </a:cubicBezTo>
                  <a:cubicBezTo>
                    <a:pt x="15049" y="22746"/>
                    <a:pt x="15253" y="23463"/>
                    <a:pt x="14980" y="24043"/>
                  </a:cubicBezTo>
                  <a:cubicBezTo>
                    <a:pt x="14764" y="24452"/>
                    <a:pt x="14344" y="24674"/>
                    <a:pt x="13912" y="24674"/>
                  </a:cubicBezTo>
                  <a:cubicBezTo>
                    <a:pt x="13731" y="24674"/>
                    <a:pt x="13548" y="24635"/>
                    <a:pt x="13377" y="24555"/>
                  </a:cubicBezTo>
                  <a:cubicBezTo>
                    <a:pt x="12831" y="24248"/>
                    <a:pt x="12592" y="23565"/>
                    <a:pt x="12865" y="22951"/>
                  </a:cubicBezTo>
                  <a:cubicBezTo>
                    <a:pt x="13081" y="22542"/>
                    <a:pt x="13484" y="22320"/>
                    <a:pt x="13918" y="22320"/>
                  </a:cubicBezTo>
                  <a:close/>
                  <a:moveTo>
                    <a:pt x="44743" y="22707"/>
                  </a:moveTo>
                  <a:cubicBezTo>
                    <a:pt x="44927" y="22707"/>
                    <a:pt x="45112" y="22753"/>
                    <a:pt x="45281" y="22849"/>
                  </a:cubicBezTo>
                  <a:cubicBezTo>
                    <a:pt x="45827" y="23122"/>
                    <a:pt x="46100" y="23872"/>
                    <a:pt x="45793" y="24418"/>
                  </a:cubicBezTo>
                  <a:cubicBezTo>
                    <a:pt x="45578" y="24826"/>
                    <a:pt x="45177" y="25065"/>
                    <a:pt x="44757" y="25065"/>
                  </a:cubicBezTo>
                  <a:cubicBezTo>
                    <a:pt x="44578" y="25065"/>
                    <a:pt x="44396" y="25022"/>
                    <a:pt x="44224" y="24930"/>
                  </a:cubicBezTo>
                  <a:cubicBezTo>
                    <a:pt x="43644" y="24623"/>
                    <a:pt x="43405" y="23941"/>
                    <a:pt x="43712" y="23360"/>
                  </a:cubicBezTo>
                  <a:cubicBezTo>
                    <a:pt x="43924" y="22936"/>
                    <a:pt x="44331" y="22707"/>
                    <a:pt x="44743" y="22707"/>
                  </a:cubicBezTo>
                  <a:close/>
                  <a:moveTo>
                    <a:pt x="35966" y="23049"/>
                  </a:moveTo>
                  <a:cubicBezTo>
                    <a:pt x="36154" y="23049"/>
                    <a:pt x="36343" y="23095"/>
                    <a:pt x="36512" y="23190"/>
                  </a:cubicBezTo>
                  <a:cubicBezTo>
                    <a:pt x="37092" y="23463"/>
                    <a:pt x="37297" y="24213"/>
                    <a:pt x="37024" y="24759"/>
                  </a:cubicBezTo>
                  <a:cubicBezTo>
                    <a:pt x="36808" y="25167"/>
                    <a:pt x="36407" y="25406"/>
                    <a:pt x="35975" y="25406"/>
                  </a:cubicBezTo>
                  <a:cubicBezTo>
                    <a:pt x="35792" y="25406"/>
                    <a:pt x="35603" y="25363"/>
                    <a:pt x="35420" y="25271"/>
                  </a:cubicBezTo>
                  <a:cubicBezTo>
                    <a:pt x="34840" y="24964"/>
                    <a:pt x="34635" y="24282"/>
                    <a:pt x="34942" y="23702"/>
                  </a:cubicBezTo>
                  <a:cubicBezTo>
                    <a:pt x="35131" y="23278"/>
                    <a:pt x="35547" y="23049"/>
                    <a:pt x="35966" y="23049"/>
                  </a:cubicBezTo>
                  <a:close/>
                  <a:moveTo>
                    <a:pt x="5171" y="23514"/>
                  </a:moveTo>
                  <a:cubicBezTo>
                    <a:pt x="5348" y="23514"/>
                    <a:pt x="5528" y="23553"/>
                    <a:pt x="5699" y="23633"/>
                  </a:cubicBezTo>
                  <a:cubicBezTo>
                    <a:pt x="6279" y="23941"/>
                    <a:pt x="6484" y="24623"/>
                    <a:pt x="6211" y="25237"/>
                  </a:cubicBezTo>
                  <a:cubicBezTo>
                    <a:pt x="5994" y="25646"/>
                    <a:pt x="5574" y="25869"/>
                    <a:pt x="5154" y="25869"/>
                  </a:cubicBezTo>
                  <a:cubicBezTo>
                    <a:pt x="4978" y="25869"/>
                    <a:pt x="4802" y="25830"/>
                    <a:pt x="4641" y="25749"/>
                  </a:cubicBezTo>
                  <a:cubicBezTo>
                    <a:pt x="4027" y="25442"/>
                    <a:pt x="3822" y="24759"/>
                    <a:pt x="4129" y="24145"/>
                  </a:cubicBezTo>
                  <a:cubicBezTo>
                    <a:pt x="4346" y="23736"/>
                    <a:pt x="4749" y="23514"/>
                    <a:pt x="5171" y="23514"/>
                  </a:cubicBezTo>
                  <a:close/>
                  <a:moveTo>
                    <a:pt x="27169" y="24243"/>
                  </a:moveTo>
                  <a:cubicBezTo>
                    <a:pt x="27354" y="24243"/>
                    <a:pt x="27539" y="24289"/>
                    <a:pt x="27708" y="24384"/>
                  </a:cubicBezTo>
                  <a:cubicBezTo>
                    <a:pt x="28322" y="24657"/>
                    <a:pt x="28527" y="25408"/>
                    <a:pt x="28220" y="25954"/>
                  </a:cubicBezTo>
                  <a:cubicBezTo>
                    <a:pt x="28028" y="26361"/>
                    <a:pt x="27635" y="26600"/>
                    <a:pt x="27205" y="26600"/>
                  </a:cubicBezTo>
                  <a:cubicBezTo>
                    <a:pt x="27022" y="26600"/>
                    <a:pt x="26833" y="26557"/>
                    <a:pt x="26650" y="26466"/>
                  </a:cubicBezTo>
                  <a:cubicBezTo>
                    <a:pt x="26070" y="26159"/>
                    <a:pt x="25831" y="25476"/>
                    <a:pt x="26139" y="24896"/>
                  </a:cubicBezTo>
                  <a:cubicBezTo>
                    <a:pt x="26351" y="24472"/>
                    <a:pt x="26758" y="24243"/>
                    <a:pt x="27169" y="24243"/>
                  </a:cubicBezTo>
                  <a:close/>
                  <a:moveTo>
                    <a:pt x="18363" y="24584"/>
                  </a:moveTo>
                  <a:cubicBezTo>
                    <a:pt x="18552" y="24584"/>
                    <a:pt x="18748" y="24630"/>
                    <a:pt x="18939" y="24725"/>
                  </a:cubicBezTo>
                  <a:cubicBezTo>
                    <a:pt x="19519" y="24998"/>
                    <a:pt x="19758" y="25681"/>
                    <a:pt x="19450" y="26295"/>
                  </a:cubicBezTo>
                  <a:cubicBezTo>
                    <a:pt x="19235" y="26702"/>
                    <a:pt x="18817" y="26941"/>
                    <a:pt x="18399" y="26941"/>
                  </a:cubicBezTo>
                  <a:cubicBezTo>
                    <a:pt x="18221" y="26941"/>
                    <a:pt x="18043" y="26898"/>
                    <a:pt x="17881" y="26807"/>
                  </a:cubicBezTo>
                  <a:cubicBezTo>
                    <a:pt x="17267" y="26500"/>
                    <a:pt x="17062" y="25817"/>
                    <a:pt x="17369" y="25237"/>
                  </a:cubicBezTo>
                  <a:cubicBezTo>
                    <a:pt x="17557" y="24813"/>
                    <a:pt x="17941" y="24584"/>
                    <a:pt x="18363" y="24584"/>
                  </a:cubicBezTo>
                  <a:close/>
                  <a:moveTo>
                    <a:pt x="49163" y="24960"/>
                  </a:moveTo>
                  <a:cubicBezTo>
                    <a:pt x="49348" y="24960"/>
                    <a:pt x="49538" y="25006"/>
                    <a:pt x="49717" y="25101"/>
                  </a:cubicBezTo>
                  <a:cubicBezTo>
                    <a:pt x="50332" y="25408"/>
                    <a:pt x="50536" y="26124"/>
                    <a:pt x="50229" y="26670"/>
                  </a:cubicBezTo>
                  <a:cubicBezTo>
                    <a:pt x="50041" y="27094"/>
                    <a:pt x="49641" y="27323"/>
                    <a:pt x="49220" y="27323"/>
                  </a:cubicBezTo>
                  <a:cubicBezTo>
                    <a:pt x="49032" y="27323"/>
                    <a:pt x="48839" y="27277"/>
                    <a:pt x="48660" y="27182"/>
                  </a:cubicBezTo>
                  <a:cubicBezTo>
                    <a:pt x="48114" y="26875"/>
                    <a:pt x="47841" y="26193"/>
                    <a:pt x="48148" y="25613"/>
                  </a:cubicBezTo>
                  <a:cubicBezTo>
                    <a:pt x="48360" y="25188"/>
                    <a:pt x="48751" y="24960"/>
                    <a:pt x="49163" y="24960"/>
                  </a:cubicBezTo>
                  <a:close/>
                  <a:moveTo>
                    <a:pt x="40402" y="25301"/>
                  </a:moveTo>
                  <a:cubicBezTo>
                    <a:pt x="40590" y="25301"/>
                    <a:pt x="40779" y="25347"/>
                    <a:pt x="40948" y="25442"/>
                  </a:cubicBezTo>
                  <a:cubicBezTo>
                    <a:pt x="41528" y="25749"/>
                    <a:pt x="41767" y="26466"/>
                    <a:pt x="41460" y="27012"/>
                  </a:cubicBezTo>
                  <a:cubicBezTo>
                    <a:pt x="41241" y="27401"/>
                    <a:pt x="40830" y="27652"/>
                    <a:pt x="40390" y="27652"/>
                  </a:cubicBezTo>
                  <a:cubicBezTo>
                    <a:pt x="40213" y="27652"/>
                    <a:pt x="40032" y="27611"/>
                    <a:pt x="39856" y="27523"/>
                  </a:cubicBezTo>
                  <a:cubicBezTo>
                    <a:pt x="39310" y="27216"/>
                    <a:pt x="39071" y="26500"/>
                    <a:pt x="39378" y="25954"/>
                  </a:cubicBezTo>
                  <a:cubicBezTo>
                    <a:pt x="39567" y="25530"/>
                    <a:pt x="39983" y="25301"/>
                    <a:pt x="40402" y="25301"/>
                  </a:cubicBezTo>
                  <a:close/>
                  <a:moveTo>
                    <a:pt x="9581" y="25779"/>
                  </a:moveTo>
                  <a:cubicBezTo>
                    <a:pt x="9766" y="25779"/>
                    <a:pt x="9955" y="25825"/>
                    <a:pt x="10135" y="25920"/>
                  </a:cubicBezTo>
                  <a:cubicBezTo>
                    <a:pt x="10749" y="26193"/>
                    <a:pt x="10954" y="26943"/>
                    <a:pt x="10647" y="27489"/>
                  </a:cubicBezTo>
                  <a:cubicBezTo>
                    <a:pt x="10455" y="27897"/>
                    <a:pt x="10062" y="28136"/>
                    <a:pt x="9631" y="28136"/>
                  </a:cubicBezTo>
                  <a:cubicBezTo>
                    <a:pt x="9449" y="28136"/>
                    <a:pt x="9260" y="28093"/>
                    <a:pt x="9077" y="28001"/>
                  </a:cubicBezTo>
                  <a:cubicBezTo>
                    <a:pt x="8463" y="27694"/>
                    <a:pt x="8258" y="27012"/>
                    <a:pt x="8565" y="26431"/>
                  </a:cubicBezTo>
                  <a:cubicBezTo>
                    <a:pt x="8777" y="26007"/>
                    <a:pt x="9168" y="25779"/>
                    <a:pt x="9581" y="25779"/>
                  </a:cubicBezTo>
                  <a:close/>
                  <a:moveTo>
                    <a:pt x="31605" y="26495"/>
                  </a:moveTo>
                  <a:cubicBezTo>
                    <a:pt x="31790" y="26495"/>
                    <a:pt x="31975" y="26541"/>
                    <a:pt x="32144" y="26636"/>
                  </a:cubicBezTo>
                  <a:cubicBezTo>
                    <a:pt x="32690" y="26943"/>
                    <a:pt x="32963" y="27626"/>
                    <a:pt x="32656" y="28206"/>
                  </a:cubicBezTo>
                  <a:cubicBezTo>
                    <a:pt x="32468" y="28630"/>
                    <a:pt x="32068" y="28859"/>
                    <a:pt x="31647" y="28859"/>
                  </a:cubicBezTo>
                  <a:cubicBezTo>
                    <a:pt x="31459" y="28859"/>
                    <a:pt x="31266" y="28813"/>
                    <a:pt x="31086" y="28718"/>
                  </a:cubicBezTo>
                  <a:cubicBezTo>
                    <a:pt x="30540" y="28411"/>
                    <a:pt x="30267" y="27728"/>
                    <a:pt x="30575" y="27148"/>
                  </a:cubicBezTo>
                  <a:cubicBezTo>
                    <a:pt x="30787" y="26724"/>
                    <a:pt x="31194" y="26495"/>
                    <a:pt x="31605" y="26495"/>
                  </a:cubicBezTo>
                  <a:close/>
                  <a:moveTo>
                    <a:pt x="22829" y="26836"/>
                  </a:moveTo>
                  <a:cubicBezTo>
                    <a:pt x="23017" y="26836"/>
                    <a:pt x="23206" y="26882"/>
                    <a:pt x="23375" y="26977"/>
                  </a:cubicBezTo>
                  <a:cubicBezTo>
                    <a:pt x="23955" y="27285"/>
                    <a:pt x="24194" y="27933"/>
                    <a:pt x="23886" y="28547"/>
                  </a:cubicBezTo>
                  <a:cubicBezTo>
                    <a:pt x="23674" y="28971"/>
                    <a:pt x="23283" y="29200"/>
                    <a:pt x="22871" y="29200"/>
                  </a:cubicBezTo>
                  <a:cubicBezTo>
                    <a:pt x="22686" y="29200"/>
                    <a:pt x="22496" y="29154"/>
                    <a:pt x="22317" y="29059"/>
                  </a:cubicBezTo>
                  <a:cubicBezTo>
                    <a:pt x="21737" y="28752"/>
                    <a:pt x="21498" y="28035"/>
                    <a:pt x="21805" y="27489"/>
                  </a:cubicBezTo>
                  <a:cubicBezTo>
                    <a:pt x="21993" y="27065"/>
                    <a:pt x="22410" y="26836"/>
                    <a:pt x="22829" y="26836"/>
                  </a:cubicBezTo>
                  <a:close/>
                  <a:moveTo>
                    <a:pt x="44885" y="27560"/>
                  </a:moveTo>
                  <a:cubicBezTo>
                    <a:pt x="45063" y="27560"/>
                    <a:pt x="45245" y="27603"/>
                    <a:pt x="45418" y="27694"/>
                  </a:cubicBezTo>
                  <a:cubicBezTo>
                    <a:pt x="46032" y="28001"/>
                    <a:pt x="46237" y="28718"/>
                    <a:pt x="45930" y="29264"/>
                  </a:cubicBezTo>
                  <a:cubicBezTo>
                    <a:pt x="45718" y="29688"/>
                    <a:pt x="45327" y="29917"/>
                    <a:pt x="44914" y="29917"/>
                  </a:cubicBezTo>
                  <a:cubicBezTo>
                    <a:pt x="44729" y="29917"/>
                    <a:pt x="44540" y="29871"/>
                    <a:pt x="44360" y="29776"/>
                  </a:cubicBezTo>
                  <a:cubicBezTo>
                    <a:pt x="43746" y="29503"/>
                    <a:pt x="43541" y="28752"/>
                    <a:pt x="43848" y="28206"/>
                  </a:cubicBezTo>
                  <a:cubicBezTo>
                    <a:pt x="44064" y="27799"/>
                    <a:pt x="44465" y="27560"/>
                    <a:pt x="44885" y="27560"/>
                  </a:cubicBezTo>
                  <a:close/>
                  <a:moveTo>
                    <a:pt x="14032" y="28031"/>
                  </a:moveTo>
                  <a:cubicBezTo>
                    <a:pt x="14216" y="28031"/>
                    <a:pt x="14402" y="28077"/>
                    <a:pt x="14571" y="28172"/>
                  </a:cubicBezTo>
                  <a:cubicBezTo>
                    <a:pt x="15185" y="28479"/>
                    <a:pt x="15390" y="29195"/>
                    <a:pt x="15083" y="29741"/>
                  </a:cubicBezTo>
                  <a:cubicBezTo>
                    <a:pt x="14894" y="30165"/>
                    <a:pt x="14511" y="30394"/>
                    <a:pt x="14089" y="30394"/>
                  </a:cubicBezTo>
                  <a:cubicBezTo>
                    <a:pt x="13900" y="30394"/>
                    <a:pt x="13703" y="30348"/>
                    <a:pt x="13513" y="30253"/>
                  </a:cubicBezTo>
                  <a:cubicBezTo>
                    <a:pt x="12967" y="29946"/>
                    <a:pt x="12694" y="29230"/>
                    <a:pt x="13001" y="28684"/>
                  </a:cubicBezTo>
                  <a:cubicBezTo>
                    <a:pt x="13213" y="28260"/>
                    <a:pt x="13620" y="28031"/>
                    <a:pt x="14032" y="28031"/>
                  </a:cubicBezTo>
                  <a:close/>
                  <a:moveTo>
                    <a:pt x="36071" y="28747"/>
                  </a:moveTo>
                  <a:cubicBezTo>
                    <a:pt x="36262" y="28747"/>
                    <a:pt x="36458" y="28793"/>
                    <a:pt x="36648" y="28888"/>
                  </a:cubicBezTo>
                  <a:cubicBezTo>
                    <a:pt x="37228" y="29195"/>
                    <a:pt x="37433" y="29878"/>
                    <a:pt x="37126" y="30458"/>
                  </a:cubicBezTo>
                  <a:cubicBezTo>
                    <a:pt x="36938" y="30882"/>
                    <a:pt x="36554" y="31111"/>
                    <a:pt x="36132" y="31111"/>
                  </a:cubicBezTo>
                  <a:cubicBezTo>
                    <a:pt x="35943" y="31111"/>
                    <a:pt x="35747" y="31065"/>
                    <a:pt x="35556" y="30970"/>
                  </a:cubicBezTo>
                  <a:cubicBezTo>
                    <a:pt x="34976" y="30697"/>
                    <a:pt x="34738" y="29946"/>
                    <a:pt x="35045" y="29400"/>
                  </a:cubicBezTo>
                  <a:cubicBezTo>
                    <a:pt x="35257" y="28976"/>
                    <a:pt x="35648" y="28747"/>
                    <a:pt x="36071" y="28747"/>
                  </a:cubicBezTo>
                  <a:close/>
                  <a:moveTo>
                    <a:pt x="27327" y="29095"/>
                  </a:moveTo>
                  <a:cubicBezTo>
                    <a:pt x="27504" y="29095"/>
                    <a:pt x="27682" y="29138"/>
                    <a:pt x="27845" y="29230"/>
                  </a:cubicBezTo>
                  <a:cubicBezTo>
                    <a:pt x="28391" y="29537"/>
                    <a:pt x="28664" y="30253"/>
                    <a:pt x="28357" y="30799"/>
                  </a:cubicBezTo>
                  <a:cubicBezTo>
                    <a:pt x="28144" y="31223"/>
                    <a:pt x="27754" y="31452"/>
                    <a:pt x="27341" y="31452"/>
                  </a:cubicBezTo>
                  <a:cubicBezTo>
                    <a:pt x="27156" y="31452"/>
                    <a:pt x="26966" y="31406"/>
                    <a:pt x="26787" y="31311"/>
                  </a:cubicBezTo>
                  <a:cubicBezTo>
                    <a:pt x="26173" y="31038"/>
                    <a:pt x="25968" y="30287"/>
                    <a:pt x="26275" y="29741"/>
                  </a:cubicBezTo>
                  <a:cubicBezTo>
                    <a:pt x="26491" y="29334"/>
                    <a:pt x="26908" y="29095"/>
                    <a:pt x="27327" y="29095"/>
                  </a:cubicBezTo>
                  <a:close/>
                  <a:moveTo>
                    <a:pt x="50492" y="31261"/>
                  </a:moveTo>
                  <a:lnTo>
                    <a:pt x="50492" y="31261"/>
                  </a:lnTo>
                  <a:cubicBezTo>
                    <a:pt x="50413" y="31442"/>
                    <a:pt x="50329" y="31620"/>
                    <a:pt x="50242" y="31796"/>
                  </a:cubicBezTo>
                  <a:lnTo>
                    <a:pt x="50242" y="31796"/>
                  </a:lnTo>
                  <a:cubicBezTo>
                    <a:pt x="50304" y="31724"/>
                    <a:pt x="50357" y="31642"/>
                    <a:pt x="50400" y="31550"/>
                  </a:cubicBezTo>
                  <a:cubicBezTo>
                    <a:pt x="50442" y="31455"/>
                    <a:pt x="50473" y="31359"/>
                    <a:pt x="50492" y="31261"/>
                  </a:cubicBezTo>
                  <a:close/>
                  <a:moveTo>
                    <a:pt x="18535" y="30289"/>
                  </a:moveTo>
                  <a:cubicBezTo>
                    <a:pt x="18717" y="30289"/>
                    <a:pt x="18902" y="30332"/>
                    <a:pt x="19075" y="30424"/>
                  </a:cubicBezTo>
                  <a:cubicBezTo>
                    <a:pt x="19655" y="30731"/>
                    <a:pt x="19860" y="31448"/>
                    <a:pt x="19587" y="31994"/>
                  </a:cubicBezTo>
                  <a:cubicBezTo>
                    <a:pt x="19368" y="32383"/>
                    <a:pt x="18957" y="32634"/>
                    <a:pt x="18517" y="32634"/>
                  </a:cubicBezTo>
                  <a:cubicBezTo>
                    <a:pt x="18341" y="32634"/>
                    <a:pt x="18159" y="32593"/>
                    <a:pt x="17983" y="32505"/>
                  </a:cubicBezTo>
                  <a:cubicBezTo>
                    <a:pt x="17403" y="32198"/>
                    <a:pt x="17198" y="31482"/>
                    <a:pt x="17471" y="30936"/>
                  </a:cubicBezTo>
                  <a:cubicBezTo>
                    <a:pt x="17687" y="30528"/>
                    <a:pt x="18104" y="30289"/>
                    <a:pt x="18535" y="30289"/>
                  </a:cubicBezTo>
                  <a:close/>
                  <a:moveTo>
                    <a:pt x="9732" y="30624"/>
                  </a:moveTo>
                  <a:cubicBezTo>
                    <a:pt x="9917" y="30624"/>
                    <a:pt x="10102" y="30670"/>
                    <a:pt x="10271" y="30765"/>
                  </a:cubicBezTo>
                  <a:cubicBezTo>
                    <a:pt x="10886" y="31038"/>
                    <a:pt x="11090" y="31755"/>
                    <a:pt x="10783" y="32335"/>
                  </a:cubicBezTo>
                  <a:cubicBezTo>
                    <a:pt x="10571" y="32759"/>
                    <a:pt x="10180" y="32988"/>
                    <a:pt x="9768" y="32988"/>
                  </a:cubicBezTo>
                  <a:cubicBezTo>
                    <a:pt x="9583" y="32988"/>
                    <a:pt x="9393" y="32942"/>
                    <a:pt x="9214" y="32847"/>
                  </a:cubicBezTo>
                  <a:cubicBezTo>
                    <a:pt x="8599" y="32574"/>
                    <a:pt x="8395" y="31823"/>
                    <a:pt x="8702" y="31277"/>
                  </a:cubicBezTo>
                  <a:cubicBezTo>
                    <a:pt x="8914" y="30853"/>
                    <a:pt x="9321" y="30624"/>
                    <a:pt x="9732" y="30624"/>
                  </a:cubicBezTo>
                  <a:close/>
                  <a:moveTo>
                    <a:pt x="40534" y="31021"/>
                  </a:moveTo>
                  <a:cubicBezTo>
                    <a:pt x="40716" y="31021"/>
                    <a:pt x="40903" y="31060"/>
                    <a:pt x="41084" y="31140"/>
                  </a:cubicBezTo>
                  <a:cubicBezTo>
                    <a:pt x="41664" y="31448"/>
                    <a:pt x="41869" y="32164"/>
                    <a:pt x="41562" y="32744"/>
                  </a:cubicBezTo>
                  <a:cubicBezTo>
                    <a:pt x="41370" y="33153"/>
                    <a:pt x="40974" y="33376"/>
                    <a:pt x="40542" y="33376"/>
                  </a:cubicBezTo>
                  <a:cubicBezTo>
                    <a:pt x="40361" y="33376"/>
                    <a:pt x="40174" y="33337"/>
                    <a:pt x="39992" y="33256"/>
                  </a:cubicBezTo>
                  <a:cubicBezTo>
                    <a:pt x="39446" y="32949"/>
                    <a:pt x="39208" y="32198"/>
                    <a:pt x="39481" y="31652"/>
                  </a:cubicBezTo>
                  <a:cubicBezTo>
                    <a:pt x="39697" y="31243"/>
                    <a:pt x="40100" y="31021"/>
                    <a:pt x="40534" y="31021"/>
                  </a:cubicBezTo>
                  <a:close/>
                  <a:moveTo>
                    <a:pt x="31741" y="31347"/>
                  </a:moveTo>
                  <a:cubicBezTo>
                    <a:pt x="31923" y="31347"/>
                    <a:pt x="32108" y="31390"/>
                    <a:pt x="32281" y="31482"/>
                  </a:cubicBezTo>
                  <a:cubicBezTo>
                    <a:pt x="32861" y="31789"/>
                    <a:pt x="33100" y="32471"/>
                    <a:pt x="32792" y="33051"/>
                  </a:cubicBezTo>
                  <a:cubicBezTo>
                    <a:pt x="32580" y="33475"/>
                    <a:pt x="32190" y="33704"/>
                    <a:pt x="31777" y="33704"/>
                  </a:cubicBezTo>
                  <a:cubicBezTo>
                    <a:pt x="31592" y="33704"/>
                    <a:pt x="31402" y="33658"/>
                    <a:pt x="31223" y="33563"/>
                  </a:cubicBezTo>
                  <a:cubicBezTo>
                    <a:pt x="30677" y="33290"/>
                    <a:pt x="30404" y="32574"/>
                    <a:pt x="30711" y="31994"/>
                  </a:cubicBezTo>
                  <a:cubicBezTo>
                    <a:pt x="30903" y="31586"/>
                    <a:pt x="31313" y="31347"/>
                    <a:pt x="31741" y="31347"/>
                  </a:cubicBezTo>
                  <a:close/>
                  <a:moveTo>
                    <a:pt x="22961" y="32557"/>
                  </a:moveTo>
                  <a:cubicBezTo>
                    <a:pt x="23143" y="32557"/>
                    <a:pt x="23330" y="32595"/>
                    <a:pt x="23511" y="32676"/>
                  </a:cubicBezTo>
                  <a:cubicBezTo>
                    <a:pt x="24091" y="32983"/>
                    <a:pt x="24296" y="33700"/>
                    <a:pt x="24023" y="34280"/>
                  </a:cubicBezTo>
                  <a:cubicBezTo>
                    <a:pt x="23812" y="34678"/>
                    <a:pt x="23424" y="34900"/>
                    <a:pt x="23002" y="34900"/>
                  </a:cubicBezTo>
                  <a:cubicBezTo>
                    <a:pt x="22810" y="34900"/>
                    <a:pt x="22611" y="34854"/>
                    <a:pt x="22419" y="34758"/>
                  </a:cubicBezTo>
                  <a:cubicBezTo>
                    <a:pt x="21873" y="34485"/>
                    <a:pt x="21634" y="33768"/>
                    <a:pt x="21907" y="33188"/>
                  </a:cubicBezTo>
                  <a:cubicBezTo>
                    <a:pt x="22124" y="32779"/>
                    <a:pt x="22527" y="32557"/>
                    <a:pt x="22961" y="32557"/>
                  </a:cubicBezTo>
                  <a:close/>
                  <a:moveTo>
                    <a:pt x="14168" y="32842"/>
                  </a:moveTo>
                  <a:cubicBezTo>
                    <a:pt x="14353" y="32842"/>
                    <a:pt x="14538" y="32888"/>
                    <a:pt x="14707" y="32983"/>
                  </a:cubicBezTo>
                  <a:cubicBezTo>
                    <a:pt x="15322" y="33290"/>
                    <a:pt x="15526" y="34007"/>
                    <a:pt x="15219" y="34553"/>
                  </a:cubicBezTo>
                  <a:cubicBezTo>
                    <a:pt x="15007" y="34977"/>
                    <a:pt x="14616" y="35206"/>
                    <a:pt x="14204" y="35206"/>
                  </a:cubicBezTo>
                  <a:cubicBezTo>
                    <a:pt x="14018" y="35206"/>
                    <a:pt x="13829" y="35160"/>
                    <a:pt x="13650" y="35065"/>
                  </a:cubicBezTo>
                  <a:cubicBezTo>
                    <a:pt x="13104" y="34826"/>
                    <a:pt x="12831" y="34109"/>
                    <a:pt x="13138" y="33495"/>
                  </a:cubicBezTo>
                  <a:cubicBezTo>
                    <a:pt x="13350" y="33071"/>
                    <a:pt x="13757" y="32842"/>
                    <a:pt x="14168" y="32842"/>
                  </a:cubicBezTo>
                  <a:close/>
                  <a:moveTo>
                    <a:pt x="45000" y="33224"/>
                  </a:moveTo>
                  <a:cubicBezTo>
                    <a:pt x="45182" y="33224"/>
                    <a:pt x="45372" y="33267"/>
                    <a:pt x="45554" y="33358"/>
                  </a:cubicBezTo>
                  <a:cubicBezTo>
                    <a:pt x="46100" y="33666"/>
                    <a:pt x="46373" y="34382"/>
                    <a:pt x="46066" y="34962"/>
                  </a:cubicBezTo>
                  <a:cubicBezTo>
                    <a:pt x="45855" y="35361"/>
                    <a:pt x="45451" y="35582"/>
                    <a:pt x="45042" y="35582"/>
                  </a:cubicBezTo>
                  <a:cubicBezTo>
                    <a:pt x="44855" y="35582"/>
                    <a:pt x="44668" y="35536"/>
                    <a:pt x="44497" y="35440"/>
                  </a:cubicBezTo>
                  <a:cubicBezTo>
                    <a:pt x="43882" y="35167"/>
                    <a:pt x="43678" y="34416"/>
                    <a:pt x="43985" y="33870"/>
                  </a:cubicBezTo>
                  <a:cubicBezTo>
                    <a:pt x="44176" y="33463"/>
                    <a:pt x="44570" y="33224"/>
                    <a:pt x="45000" y="33224"/>
                  </a:cubicBezTo>
                  <a:close/>
                  <a:moveTo>
                    <a:pt x="36223" y="33580"/>
                  </a:moveTo>
                  <a:cubicBezTo>
                    <a:pt x="36400" y="33580"/>
                    <a:pt x="36580" y="33619"/>
                    <a:pt x="36751" y="33700"/>
                  </a:cubicBezTo>
                  <a:cubicBezTo>
                    <a:pt x="37365" y="34007"/>
                    <a:pt x="37570" y="34723"/>
                    <a:pt x="37263" y="35304"/>
                  </a:cubicBezTo>
                  <a:cubicBezTo>
                    <a:pt x="37070" y="35712"/>
                    <a:pt x="36657" y="35935"/>
                    <a:pt x="36227" y="35935"/>
                  </a:cubicBezTo>
                  <a:cubicBezTo>
                    <a:pt x="36047" y="35935"/>
                    <a:pt x="35864" y="35896"/>
                    <a:pt x="35693" y="35815"/>
                  </a:cubicBezTo>
                  <a:cubicBezTo>
                    <a:pt x="35113" y="35508"/>
                    <a:pt x="34874" y="34758"/>
                    <a:pt x="35181" y="34212"/>
                  </a:cubicBezTo>
                  <a:cubicBezTo>
                    <a:pt x="35398" y="33803"/>
                    <a:pt x="35801" y="33580"/>
                    <a:pt x="36223" y="33580"/>
                  </a:cubicBezTo>
                  <a:close/>
                  <a:moveTo>
                    <a:pt x="27392" y="34760"/>
                  </a:moveTo>
                  <a:cubicBezTo>
                    <a:pt x="27575" y="34760"/>
                    <a:pt x="27764" y="34803"/>
                    <a:pt x="27947" y="34894"/>
                  </a:cubicBezTo>
                  <a:cubicBezTo>
                    <a:pt x="28527" y="35201"/>
                    <a:pt x="28732" y="35918"/>
                    <a:pt x="28459" y="36464"/>
                  </a:cubicBezTo>
                  <a:cubicBezTo>
                    <a:pt x="28247" y="36888"/>
                    <a:pt x="27856" y="37117"/>
                    <a:pt x="27432" y="37117"/>
                  </a:cubicBezTo>
                  <a:cubicBezTo>
                    <a:pt x="27242" y="37117"/>
                    <a:pt x="27045" y="37071"/>
                    <a:pt x="26855" y="36976"/>
                  </a:cubicBezTo>
                  <a:cubicBezTo>
                    <a:pt x="26309" y="36737"/>
                    <a:pt x="26104" y="36020"/>
                    <a:pt x="26343" y="35406"/>
                  </a:cubicBezTo>
                  <a:cubicBezTo>
                    <a:pt x="26559" y="34999"/>
                    <a:pt x="26960" y="34760"/>
                    <a:pt x="27392" y="34760"/>
                  </a:cubicBezTo>
                  <a:close/>
                  <a:moveTo>
                    <a:pt x="18665" y="35116"/>
                  </a:moveTo>
                  <a:cubicBezTo>
                    <a:pt x="18840" y="35116"/>
                    <a:pt x="19016" y="35155"/>
                    <a:pt x="19177" y="35235"/>
                  </a:cubicBezTo>
                  <a:cubicBezTo>
                    <a:pt x="19792" y="35542"/>
                    <a:pt x="19996" y="36259"/>
                    <a:pt x="19689" y="36839"/>
                  </a:cubicBezTo>
                  <a:cubicBezTo>
                    <a:pt x="19498" y="37221"/>
                    <a:pt x="19108" y="37452"/>
                    <a:pt x="18680" y="37452"/>
                  </a:cubicBezTo>
                  <a:cubicBezTo>
                    <a:pt x="18496" y="37452"/>
                    <a:pt x="18305" y="37409"/>
                    <a:pt x="18120" y="37317"/>
                  </a:cubicBezTo>
                  <a:cubicBezTo>
                    <a:pt x="17540" y="37078"/>
                    <a:pt x="17301" y="36361"/>
                    <a:pt x="17608" y="35747"/>
                  </a:cubicBezTo>
                  <a:cubicBezTo>
                    <a:pt x="17824" y="35338"/>
                    <a:pt x="18244" y="35116"/>
                    <a:pt x="18665" y="35116"/>
                  </a:cubicBezTo>
                  <a:close/>
                  <a:moveTo>
                    <a:pt x="40672" y="35844"/>
                  </a:moveTo>
                  <a:cubicBezTo>
                    <a:pt x="40864" y="35844"/>
                    <a:pt x="41063" y="35890"/>
                    <a:pt x="41255" y="35986"/>
                  </a:cubicBezTo>
                  <a:cubicBezTo>
                    <a:pt x="41801" y="36259"/>
                    <a:pt x="42006" y="37010"/>
                    <a:pt x="41767" y="37556"/>
                  </a:cubicBezTo>
                  <a:cubicBezTo>
                    <a:pt x="41551" y="37963"/>
                    <a:pt x="41117" y="38202"/>
                    <a:pt x="40688" y="38202"/>
                  </a:cubicBezTo>
                  <a:cubicBezTo>
                    <a:pt x="40506" y="38202"/>
                    <a:pt x="40326" y="38159"/>
                    <a:pt x="40163" y="38067"/>
                  </a:cubicBezTo>
                  <a:cubicBezTo>
                    <a:pt x="39583" y="37760"/>
                    <a:pt x="39378" y="37078"/>
                    <a:pt x="39651" y="36464"/>
                  </a:cubicBezTo>
                  <a:cubicBezTo>
                    <a:pt x="39862" y="36065"/>
                    <a:pt x="40250" y="35844"/>
                    <a:pt x="40672" y="35844"/>
                  </a:cubicBezTo>
                  <a:close/>
                  <a:moveTo>
                    <a:pt x="31841" y="37039"/>
                  </a:moveTo>
                  <a:cubicBezTo>
                    <a:pt x="32030" y="37039"/>
                    <a:pt x="32227" y="37085"/>
                    <a:pt x="32417" y="37180"/>
                  </a:cubicBezTo>
                  <a:cubicBezTo>
                    <a:pt x="32997" y="37453"/>
                    <a:pt x="33236" y="38170"/>
                    <a:pt x="32929" y="38750"/>
                  </a:cubicBezTo>
                  <a:cubicBezTo>
                    <a:pt x="32713" y="39157"/>
                    <a:pt x="32296" y="39396"/>
                    <a:pt x="31877" y="39396"/>
                  </a:cubicBezTo>
                  <a:cubicBezTo>
                    <a:pt x="31700" y="39396"/>
                    <a:pt x="31522" y="39353"/>
                    <a:pt x="31359" y="39262"/>
                  </a:cubicBezTo>
                  <a:cubicBezTo>
                    <a:pt x="30745" y="38955"/>
                    <a:pt x="30540" y="38238"/>
                    <a:pt x="30847" y="37692"/>
                  </a:cubicBezTo>
                  <a:cubicBezTo>
                    <a:pt x="31036" y="37268"/>
                    <a:pt x="31420" y="37039"/>
                    <a:pt x="31841" y="37039"/>
                  </a:cubicBezTo>
                  <a:close/>
                  <a:moveTo>
                    <a:pt x="23105" y="37380"/>
                  </a:moveTo>
                  <a:cubicBezTo>
                    <a:pt x="23295" y="37380"/>
                    <a:pt x="23492" y="37426"/>
                    <a:pt x="23682" y="37522"/>
                  </a:cubicBezTo>
                  <a:cubicBezTo>
                    <a:pt x="24228" y="37794"/>
                    <a:pt x="24432" y="38545"/>
                    <a:pt x="24194" y="39091"/>
                  </a:cubicBezTo>
                  <a:cubicBezTo>
                    <a:pt x="23978" y="39498"/>
                    <a:pt x="23577" y="39738"/>
                    <a:pt x="23145" y="39738"/>
                  </a:cubicBezTo>
                  <a:cubicBezTo>
                    <a:pt x="22962" y="39738"/>
                    <a:pt x="22773" y="39694"/>
                    <a:pt x="22590" y="39603"/>
                  </a:cubicBezTo>
                  <a:cubicBezTo>
                    <a:pt x="22010" y="39296"/>
                    <a:pt x="21805" y="38579"/>
                    <a:pt x="22078" y="38033"/>
                  </a:cubicBezTo>
                  <a:cubicBezTo>
                    <a:pt x="22290" y="37609"/>
                    <a:pt x="22681" y="37380"/>
                    <a:pt x="23105" y="37380"/>
                  </a:cubicBezTo>
                  <a:close/>
                  <a:moveTo>
                    <a:pt x="14268" y="38575"/>
                  </a:moveTo>
                  <a:cubicBezTo>
                    <a:pt x="14457" y="38575"/>
                    <a:pt x="14654" y="38621"/>
                    <a:pt x="14844" y="38716"/>
                  </a:cubicBezTo>
                  <a:cubicBezTo>
                    <a:pt x="15424" y="38989"/>
                    <a:pt x="15663" y="39740"/>
                    <a:pt x="15356" y="40285"/>
                  </a:cubicBezTo>
                  <a:cubicBezTo>
                    <a:pt x="15140" y="40693"/>
                    <a:pt x="14739" y="40932"/>
                    <a:pt x="14319" y="40932"/>
                  </a:cubicBezTo>
                  <a:cubicBezTo>
                    <a:pt x="14141" y="40932"/>
                    <a:pt x="13959" y="40889"/>
                    <a:pt x="13786" y="40797"/>
                  </a:cubicBezTo>
                  <a:cubicBezTo>
                    <a:pt x="13172" y="40490"/>
                    <a:pt x="12967" y="39774"/>
                    <a:pt x="13274" y="39228"/>
                  </a:cubicBezTo>
                  <a:cubicBezTo>
                    <a:pt x="13463" y="38804"/>
                    <a:pt x="13846" y="38575"/>
                    <a:pt x="14268" y="38575"/>
                  </a:cubicBezTo>
                  <a:close/>
                  <a:moveTo>
                    <a:pt x="27541" y="39633"/>
                  </a:moveTo>
                  <a:cubicBezTo>
                    <a:pt x="27731" y="39633"/>
                    <a:pt x="27927" y="39679"/>
                    <a:pt x="28118" y="39774"/>
                  </a:cubicBezTo>
                  <a:cubicBezTo>
                    <a:pt x="28698" y="40081"/>
                    <a:pt x="28902" y="40797"/>
                    <a:pt x="28629" y="41343"/>
                  </a:cubicBezTo>
                  <a:cubicBezTo>
                    <a:pt x="28417" y="41767"/>
                    <a:pt x="28027" y="41996"/>
                    <a:pt x="27603" y="41996"/>
                  </a:cubicBezTo>
                  <a:cubicBezTo>
                    <a:pt x="27413" y="41996"/>
                    <a:pt x="27216" y="41950"/>
                    <a:pt x="27026" y="41855"/>
                  </a:cubicBezTo>
                  <a:cubicBezTo>
                    <a:pt x="26446" y="41548"/>
                    <a:pt x="26207" y="40866"/>
                    <a:pt x="26514" y="40285"/>
                  </a:cubicBezTo>
                  <a:cubicBezTo>
                    <a:pt x="26726" y="39861"/>
                    <a:pt x="27117" y="39633"/>
                    <a:pt x="27541" y="39633"/>
                  </a:cubicBezTo>
                  <a:close/>
                  <a:moveTo>
                    <a:pt x="18760" y="40827"/>
                  </a:moveTo>
                  <a:cubicBezTo>
                    <a:pt x="18945" y="40827"/>
                    <a:pt x="19134" y="40873"/>
                    <a:pt x="19314" y="40968"/>
                  </a:cubicBezTo>
                  <a:cubicBezTo>
                    <a:pt x="19860" y="41275"/>
                    <a:pt x="20133" y="41992"/>
                    <a:pt x="19826" y="42538"/>
                  </a:cubicBezTo>
                  <a:cubicBezTo>
                    <a:pt x="19614" y="42962"/>
                    <a:pt x="19207" y="43191"/>
                    <a:pt x="18795" y="43191"/>
                  </a:cubicBezTo>
                  <a:cubicBezTo>
                    <a:pt x="18611" y="43191"/>
                    <a:pt x="18425" y="43145"/>
                    <a:pt x="18256" y="43049"/>
                  </a:cubicBezTo>
                  <a:cubicBezTo>
                    <a:pt x="17642" y="42742"/>
                    <a:pt x="17437" y="42060"/>
                    <a:pt x="17744" y="41480"/>
                  </a:cubicBezTo>
                  <a:cubicBezTo>
                    <a:pt x="17956" y="41056"/>
                    <a:pt x="18347" y="40827"/>
                    <a:pt x="18760" y="40827"/>
                  </a:cubicBezTo>
                  <a:close/>
                  <a:moveTo>
                    <a:pt x="13281" y="1"/>
                  </a:moveTo>
                  <a:cubicBezTo>
                    <a:pt x="12193" y="1"/>
                    <a:pt x="11110" y="135"/>
                    <a:pt x="10067" y="396"/>
                  </a:cubicBezTo>
                  <a:cubicBezTo>
                    <a:pt x="10067" y="498"/>
                    <a:pt x="10032" y="532"/>
                    <a:pt x="9964" y="600"/>
                  </a:cubicBezTo>
                  <a:cubicBezTo>
                    <a:pt x="9776" y="1024"/>
                    <a:pt x="9360" y="1253"/>
                    <a:pt x="8940" y="1253"/>
                  </a:cubicBezTo>
                  <a:cubicBezTo>
                    <a:pt x="8752" y="1253"/>
                    <a:pt x="8564" y="1207"/>
                    <a:pt x="8395" y="1112"/>
                  </a:cubicBezTo>
                  <a:cubicBezTo>
                    <a:pt x="8326" y="1078"/>
                    <a:pt x="8258" y="1044"/>
                    <a:pt x="8224" y="1010"/>
                  </a:cubicBezTo>
                  <a:cubicBezTo>
                    <a:pt x="7200" y="1419"/>
                    <a:pt x="6279" y="1931"/>
                    <a:pt x="5358" y="2614"/>
                  </a:cubicBezTo>
                  <a:cubicBezTo>
                    <a:pt x="5801" y="2955"/>
                    <a:pt x="5938" y="3569"/>
                    <a:pt x="5665" y="4081"/>
                  </a:cubicBezTo>
                  <a:cubicBezTo>
                    <a:pt x="5448" y="4490"/>
                    <a:pt x="5045" y="4712"/>
                    <a:pt x="4623" y="4712"/>
                  </a:cubicBezTo>
                  <a:cubicBezTo>
                    <a:pt x="4446" y="4712"/>
                    <a:pt x="4266" y="4673"/>
                    <a:pt x="4095" y="4593"/>
                  </a:cubicBezTo>
                  <a:cubicBezTo>
                    <a:pt x="3890" y="4490"/>
                    <a:pt x="3754" y="4320"/>
                    <a:pt x="3617" y="4149"/>
                  </a:cubicBezTo>
                  <a:cubicBezTo>
                    <a:pt x="1775" y="6060"/>
                    <a:pt x="751" y="8244"/>
                    <a:pt x="307" y="10632"/>
                  </a:cubicBezTo>
                  <a:cubicBezTo>
                    <a:pt x="512" y="10632"/>
                    <a:pt x="717" y="10632"/>
                    <a:pt x="922" y="10769"/>
                  </a:cubicBezTo>
                  <a:cubicBezTo>
                    <a:pt x="1536" y="11076"/>
                    <a:pt x="1741" y="11759"/>
                    <a:pt x="1433" y="12339"/>
                  </a:cubicBezTo>
                  <a:cubicBezTo>
                    <a:pt x="1243" y="12747"/>
                    <a:pt x="813" y="13004"/>
                    <a:pt x="370" y="13004"/>
                  </a:cubicBezTo>
                  <a:cubicBezTo>
                    <a:pt x="257" y="13004"/>
                    <a:pt x="145" y="12987"/>
                    <a:pt x="34" y="12953"/>
                  </a:cubicBezTo>
                  <a:lnTo>
                    <a:pt x="34" y="12953"/>
                  </a:lnTo>
                  <a:cubicBezTo>
                    <a:pt x="0" y="13806"/>
                    <a:pt x="34" y="14693"/>
                    <a:pt x="137" y="15580"/>
                  </a:cubicBezTo>
                  <a:cubicBezTo>
                    <a:pt x="266" y="15516"/>
                    <a:pt x="410" y="15482"/>
                    <a:pt x="562" y="15482"/>
                  </a:cubicBezTo>
                  <a:cubicBezTo>
                    <a:pt x="732" y="15482"/>
                    <a:pt x="912" y="15524"/>
                    <a:pt x="1092" y="15614"/>
                  </a:cubicBezTo>
                  <a:cubicBezTo>
                    <a:pt x="1706" y="15922"/>
                    <a:pt x="1911" y="16638"/>
                    <a:pt x="1604" y="17218"/>
                  </a:cubicBezTo>
                  <a:cubicBezTo>
                    <a:pt x="1421" y="17585"/>
                    <a:pt x="1017" y="17843"/>
                    <a:pt x="616" y="17843"/>
                  </a:cubicBezTo>
                  <a:cubicBezTo>
                    <a:pt x="570" y="17843"/>
                    <a:pt x="524" y="17840"/>
                    <a:pt x="478" y="17832"/>
                  </a:cubicBezTo>
                  <a:lnTo>
                    <a:pt x="478" y="17832"/>
                  </a:lnTo>
                  <a:cubicBezTo>
                    <a:pt x="683" y="19027"/>
                    <a:pt x="990" y="20221"/>
                    <a:pt x="1365" y="21415"/>
                  </a:cubicBezTo>
                  <a:cubicBezTo>
                    <a:pt x="1775" y="21723"/>
                    <a:pt x="1945" y="22268"/>
                    <a:pt x="1775" y="22746"/>
                  </a:cubicBezTo>
                  <a:cubicBezTo>
                    <a:pt x="2525" y="24794"/>
                    <a:pt x="3413" y="26807"/>
                    <a:pt x="4402" y="28718"/>
                  </a:cubicBezTo>
                  <a:cubicBezTo>
                    <a:pt x="4635" y="28461"/>
                    <a:pt x="4980" y="28300"/>
                    <a:pt x="5327" y="28300"/>
                  </a:cubicBezTo>
                  <a:cubicBezTo>
                    <a:pt x="5488" y="28300"/>
                    <a:pt x="5650" y="28335"/>
                    <a:pt x="5801" y="28411"/>
                  </a:cubicBezTo>
                  <a:cubicBezTo>
                    <a:pt x="6381" y="28718"/>
                    <a:pt x="6620" y="29434"/>
                    <a:pt x="6313" y="30014"/>
                  </a:cubicBezTo>
                  <a:cubicBezTo>
                    <a:pt x="6142" y="30390"/>
                    <a:pt x="5767" y="30595"/>
                    <a:pt x="5358" y="30629"/>
                  </a:cubicBezTo>
                  <a:cubicBezTo>
                    <a:pt x="6552" y="32813"/>
                    <a:pt x="7814" y="34826"/>
                    <a:pt x="9009" y="36600"/>
                  </a:cubicBezTo>
                  <a:cubicBezTo>
                    <a:pt x="9222" y="36387"/>
                    <a:pt x="9515" y="36280"/>
                    <a:pt x="9822" y="36280"/>
                  </a:cubicBezTo>
                  <a:cubicBezTo>
                    <a:pt x="10006" y="36280"/>
                    <a:pt x="10195" y="36319"/>
                    <a:pt x="10374" y="36395"/>
                  </a:cubicBezTo>
                  <a:cubicBezTo>
                    <a:pt x="10954" y="36703"/>
                    <a:pt x="11159" y="37419"/>
                    <a:pt x="10886" y="37965"/>
                  </a:cubicBezTo>
                  <a:cubicBezTo>
                    <a:pt x="10749" y="38238"/>
                    <a:pt x="10544" y="38409"/>
                    <a:pt x="10305" y="38545"/>
                  </a:cubicBezTo>
                  <a:cubicBezTo>
                    <a:pt x="12353" y="41377"/>
                    <a:pt x="13854" y="43186"/>
                    <a:pt x="13854" y="43186"/>
                  </a:cubicBezTo>
                  <a:cubicBezTo>
                    <a:pt x="13854" y="43186"/>
                    <a:pt x="15507" y="43292"/>
                    <a:pt x="18116" y="43292"/>
                  </a:cubicBezTo>
                  <a:cubicBezTo>
                    <a:pt x="19420" y="43292"/>
                    <a:pt x="20963" y="43266"/>
                    <a:pt x="22658" y="43186"/>
                  </a:cubicBezTo>
                  <a:cubicBezTo>
                    <a:pt x="22802" y="43096"/>
                    <a:pt x="22965" y="43053"/>
                    <a:pt x="23137" y="43053"/>
                  </a:cubicBezTo>
                  <a:cubicBezTo>
                    <a:pt x="23291" y="43053"/>
                    <a:pt x="23452" y="43087"/>
                    <a:pt x="23613" y="43152"/>
                  </a:cubicBezTo>
                  <a:cubicBezTo>
                    <a:pt x="25934" y="43015"/>
                    <a:pt x="28493" y="42742"/>
                    <a:pt x="31052" y="42333"/>
                  </a:cubicBezTo>
                  <a:cubicBezTo>
                    <a:pt x="31281" y="42035"/>
                    <a:pt x="31618" y="41860"/>
                    <a:pt x="31970" y="41860"/>
                  </a:cubicBezTo>
                  <a:cubicBezTo>
                    <a:pt x="32142" y="41860"/>
                    <a:pt x="32317" y="41902"/>
                    <a:pt x="32485" y="41992"/>
                  </a:cubicBezTo>
                  <a:cubicBezTo>
                    <a:pt x="32554" y="41992"/>
                    <a:pt x="32554" y="42026"/>
                    <a:pt x="32588" y="42026"/>
                  </a:cubicBezTo>
                  <a:cubicBezTo>
                    <a:pt x="33577" y="41855"/>
                    <a:pt x="34601" y="41616"/>
                    <a:pt x="35556" y="41343"/>
                  </a:cubicBezTo>
                  <a:cubicBezTo>
                    <a:pt x="35147" y="41002"/>
                    <a:pt x="34976" y="40422"/>
                    <a:pt x="35215" y="39910"/>
                  </a:cubicBezTo>
                  <a:cubicBezTo>
                    <a:pt x="35427" y="39486"/>
                    <a:pt x="35818" y="39257"/>
                    <a:pt x="36242" y="39257"/>
                  </a:cubicBezTo>
                  <a:cubicBezTo>
                    <a:pt x="36432" y="39257"/>
                    <a:pt x="36629" y="39303"/>
                    <a:pt x="36819" y="39398"/>
                  </a:cubicBezTo>
                  <a:cubicBezTo>
                    <a:pt x="37365" y="39671"/>
                    <a:pt x="37570" y="40320"/>
                    <a:pt x="37365" y="40866"/>
                  </a:cubicBezTo>
                  <a:cubicBezTo>
                    <a:pt x="42921" y="39201"/>
                    <a:pt x="47938" y="36423"/>
                    <a:pt x="50242" y="31796"/>
                  </a:cubicBezTo>
                  <a:lnTo>
                    <a:pt x="50242" y="31796"/>
                  </a:lnTo>
                  <a:cubicBezTo>
                    <a:pt x="50035" y="32038"/>
                    <a:pt x="49735" y="32170"/>
                    <a:pt x="49413" y="32170"/>
                  </a:cubicBezTo>
                  <a:cubicBezTo>
                    <a:pt x="49222" y="32170"/>
                    <a:pt x="49023" y="32124"/>
                    <a:pt x="48830" y="32028"/>
                  </a:cubicBezTo>
                  <a:cubicBezTo>
                    <a:pt x="48250" y="31755"/>
                    <a:pt x="48011" y="31072"/>
                    <a:pt x="48318" y="30458"/>
                  </a:cubicBezTo>
                  <a:cubicBezTo>
                    <a:pt x="48534" y="30051"/>
                    <a:pt x="48935" y="29812"/>
                    <a:pt x="49355" y="29812"/>
                  </a:cubicBezTo>
                  <a:cubicBezTo>
                    <a:pt x="49533" y="29812"/>
                    <a:pt x="49715" y="29855"/>
                    <a:pt x="49888" y="29946"/>
                  </a:cubicBezTo>
                  <a:cubicBezTo>
                    <a:pt x="50379" y="30177"/>
                    <a:pt x="50601" y="30726"/>
                    <a:pt x="50492" y="31261"/>
                  </a:cubicBezTo>
                  <a:lnTo>
                    <a:pt x="50492" y="31261"/>
                  </a:lnTo>
                  <a:cubicBezTo>
                    <a:pt x="51110" y="29855"/>
                    <a:pt x="51485" y="28285"/>
                    <a:pt x="51560" y="26534"/>
                  </a:cubicBezTo>
                  <a:cubicBezTo>
                    <a:pt x="51833" y="21893"/>
                    <a:pt x="49513" y="17286"/>
                    <a:pt x="45520" y="14830"/>
                  </a:cubicBezTo>
                  <a:cubicBezTo>
                    <a:pt x="43395" y="13502"/>
                    <a:pt x="41288" y="12977"/>
                    <a:pt x="39270" y="12977"/>
                  </a:cubicBezTo>
                  <a:cubicBezTo>
                    <a:pt x="38436" y="12977"/>
                    <a:pt x="37617" y="13066"/>
                    <a:pt x="36819" y="13226"/>
                  </a:cubicBezTo>
                  <a:cubicBezTo>
                    <a:pt x="36921" y="13533"/>
                    <a:pt x="36921" y="13874"/>
                    <a:pt x="36751" y="14215"/>
                  </a:cubicBezTo>
                  <a:cubicBezTo>
                    <a:pt x="36562" y="14639"/>
                    <a:pt x="36146" y="14868"/>
                    <a:pt x="35727" y="14868"/>
                  </a:cubicBezTo>
                  <a:cubicBezTo>
                    <a:pt x="35539" y="14868"/>
                    <a:pt x="35350" y="14822"/>
                    <a:pt x="35181" y="14727"/>
                  </a:cubicBezTo>
                  <a:cubicBezTo>
                    <a:pt x="34840" y="14557"/>
                    <a:pt x="34635" y="14250"/>
                    <a:pt x="34533" y="13874"/>
                  </a:cubicBezTo>
                  <a:cubicBezTo>
                    <a:pt x="31462" y="15034"/>
                    <a:pt x="28868" y="17082"/>
                    <a:pt x="27265" y="18583"/>
                  </a:cubicBezTo>
                  <a:cubicBezTo>
                    <a:pt x="27333" y="18583"/>
                    <a:pt x="27469" y="18617"/>
                    <a:pt x="27538" y="18651"/>
                  </a:cubicBezTo>
                  <a:cubicBezTo>
                    <a:pt x="28152" y="18959"/>
                    <a:pt x="28357" y="19675"/>
                    <a:pt x="28049" y="20221"/>
                  </a:cubicBezTo>
                  <a:cubicBezTo>
                    <a:pt x="27858" y="20628"/>
                    <a:pt x="27431" y="20867"/>
                    <a:pt x="27004" y="20867"/>
                  </a:cubicBezTo>
                  <a:cubicBezTo>
                    <a:pt x="26823" y="20867"/>
                    <a:pt x="26642" y="20824"/>
                    <a:pt x="26480" y="20733"/>
                  </a:cubicBezTo>
                  <a:cubicBezTo>
                    <a:pt x="26139" y="20562"/>
                    <a:pt x="25934" y="20289"/>
                    <a:pt x="25831" y="19880"/>
                  </a:cubicBezTo>
                  <a:cubicBezTo>
                    <a:pt x="25558" y="20187"/>
                    <a:pt x="25388" y="20392"/>
                    <a:pt x="25388" y="20392"/>
                  </a:cubicBezTo>
                  <a:cubicBezTo>
                    <a:pt x="25388" y="20392"/>
                    <a:pt x="25900" y="18413"/>
                    <a:pt x="25968" y="15614"/>
                  </a:cubicBezTo>
                  <a:cubicBezTo>
                    <a:pt x="25661" y="15273"/>
                    <a:pt x="25593" y="14761"/>
                    <a:pt x="25797" y="14318"/>
                  </a:cubicBezTo>
                  <a:cubicBezTo>
                    <a:pt x="25831" y="14215"/>
                    <a:pt x="25934" y="14147"/>
                    <a:pt x="25968" y="14045"/>
                  </a:cubicBezTo>
                  <a:cubicBezTo>
                    <a:pt x="25831" y="9404"/>
                    <a:pt x="24296" y="3433"/>
                    <a:pt x="18051" y="907"/>
                  </a:cubicBezTo>
                  <a:cubicBezTo>
                    <a:pt x="16522" y="296"/>
                    <a:pt x="14896" y="1"/>
                    <a:pt x="1328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3" name="Google Shape;1623;p47"/>
          <p:cNvGrpSpPr/>
          <p:nvPr/>
        </p:nvGrpSpPr>
        <p:grpSpPr>
          <a:xfrm rot="-907370">
            <a:off x="4990609" y="1286678"/>
            <a:ext cx="1572821" cy="1106789"/>
            <a:chOff x="2683075" y="2759700"/>
            <a:chExt cx="1544925" cy="1083825"/>
          </a:xfrm>
        </p:grpSpPr>
        <p:sp>
          <p:nvSpPr>
            <p:cNvPr id="1624" name="Google Shape;1624;p47"/>
            <p:cNvSpPr/>
            <p:nvPr/>
          </p:nvSpPr>
          <p:spPr>
            <a:xfrm>
              <a:off x="2683075" y="2759850"/>
              <a:ext cx="1544925" cy="1083675"/>
            </a:xfrm>
            <a:custGeom>
              <a:avLst/>
              <a:gdLst/>
              <a:ahLst/>
              <a:cxnLst/>
              <a:rect l="l" t="t" r="r" b="b"/>
              <a:pathLst>
                <a:path w="61797" h="43347" extrusionOk="0">
                  <a:moveTo>
                    <a:pt x="23324" y="1"/>
                  </a:moveTo>
                  <a:cubicBezTo>
                    <a:pt x="20321" y="1"/>
                    <a:pt x="17333" y="1037"/>
                    <a:pt x="14980" y="2968"/>
                  </a:cubicBezTo>
                  <a:cubicBezTo>
                    <a:pt x="0" y="14979"/>
                    <a:pt x="23886" y="43233"/>
                    <a:pt x="23886" y="43233"/>
                  </a:cubicBezTo>
                  <a:cubicBezTo>
                    <a:pt x="23886" y="43233"/>
                    <a:pt x="25517" y="43346"/>
                    <a:pt x="28101" y="43346"/>
                  </a:cubicBezTo>
                  <a:cubicBezTo>
                    <a:pt x="37799" y="43346"/>
                    <a:pt x="60918" y="41750"/>
                    <a:pt x="61592" y="26581"/>
                  </a:cubicBezTo>
                  <a:cubicBezTo>
                    <a:pt x="61797" y="21906"/>
                    <a:pt x="59476" y="17299"/>
                    <a:pt x="55484" y="14808"/>
                  </a:cubicBezTo>
                  <a:cubicBezTo>
                    <a:pt x="53361" y="13486"/>
                    <a:pt x="51246" y="12963"/>
                    <a:pt x="49230" y="12963"/>
                  </a:cubicBezTo>
                  <a:cubicBezTo>
                    <a:pt x="41625" y="12963"/>
                    <a:pt x="35420" y="20405"/>
                    <a:pt x="35420" y="20405"/>
                  </a:cubicBezTo>
                  <a:cubicBezTo>
                    <a:pt x="35420" y="20405"/>
                    <a:pt x="39173" y="5356"/>
                    <a:pt x="28083" y="920"/>
                  </a:cubicBezTo>
                  <a:cubicBezTo>
                    <a:pt x="26556" y="300"/>
                    <a:pt x="24938" y="1"/>
                    <a:pt x="23324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47"/>
            <p:cNvSpPr/>
            <p:nvPr/>
          </p:nvSpPr>
          <p:spPr>
            <a:xfrm>
              <a:off x="2932150" y="2759700"/>
              <a:ext cx="1295850" cy="1082300"/>
            </a:xfrm>
            <a:custGeom>
              <a:avLst/>
              <a:gdLst/>
              <a:ahLst/>
              <a:cxnLst/>
              <a:rect l="l" t="t" r="r" b="b"/>
              <a:pathLst>
                <a:path w="51834" h="43292" extrusionOk="0">
                  <a:moveTo>
                    <a:pt x="13424" y="1201"/>
                  </a:moveTo>
                  <a:cubicBezTo>
                    <a:pt x="13603" y="1201"/>
                    <a:pt x="13784" y="1244"/>
                    <a:pt x="13957" y="1336"/>
                  </a:cubicBezTo>
                  <a:cubicBezTo>
                    <a:pt x="14571" y="1643"/>
                    <a:pt x="14776" y="2359"/>
                    <a:pt x="14469" y="2905"/>
                  </a:cubicBezTo>
                  <a:cubicBezTo>
                    <a:pt x="14281" y="3329"/>
                    <a:pt x="13897" y="3558"/>
                    <a:pt x="13475" y="3558"/>
                  </a:cubicBezTo>
                  <a:cubicBezTo>
                    <a:pt x="13286" y="3558"/>
                    <a:pt x="13090" y="3512"/>
                    <a:pt x="12899" y="3417"/>
                  </a:cubicBezTo>
                  <a:cubicBezTo>
                    <a:pt x="12319" y="3144"/>
                    <a:pt x="12081" y="2394"/>
                    <a:pt x="12388" y="1848"/>
                  </a:cubicBezTo>
                  <a:cubicBezTo>
                    <a:pt x="12603" y="1440"/>
                    <a:pt x="13004" y="1201"/>
                    <a:pt x="13424" y="1201"/>
                  </a:cubicBezTo>
                  <a:close/>
                  <a:moveTo>
                    <a:pt x="17875" y="3419"/>
                  </a:moveTo>
                  <a:cubicBezTo>
                    <a:pt x="18053" y="3419"/>
                    <a:pt x="18231" y="3462"/>
                    <a:pt x="18393" y="3554"/>
                  </a:cubicBezTo>
                  <a:cubicBezTo>
                    <a:pt x="19007" y="3861"/>
                    <a:pt x="19212" y="4577"/>
                    <a:pt x="18905" y="5123"/>
                  </a:cubicBezTo>
                  <a:cubicBezTo>
                    <a:pt x="18717" y="5547"/>
                    <a:pt x="18333" y="5776"/>
                    <a:pt x="17911" y="5776"/>
                  </a:cubicBezTo>
                  <a:cubicBezTo>
                    <a:pt x="17722" y="5776"/>
                    <a:pt x="17526" y="5730"/>
                    <a:pt x="17335" y="5635"/>
                  </a:cubicBezTo>
                  <a:cubicBezTo>
                    <a:pt x="16789" y="5396"/>
                    <a:pt x="16516" y="4680"/>
                    <a:pt x="16824" y="4066"/>
                  </a:cubicBezTo>
                  <a:cubicBezTo>
                    <a:pt x="17039" y="3658"/>
                    <a:pt x="17457" y="3419"/>
                    <a:pt x="17875" y="3419"/>
                  </a:cubicBezTo>
                  <a:close/>
                  <a:moveTo>
                    <a:pt x="9104" y="4663"/>
                  </a:moveTo>
                  <a:cubicBezTo>
                    <a:pt x="9284" y="4663"/>
                    <a:pt x="9463" y="4702"/>
                    <a:pt x="9624" y="4782"/>
                  </a:cubicBezTo>
                  <a:cubicBezTo>
                    <a:pt x="10170" y="5089"/>
                    <a:pt x="10443" y="5806"/>
                    <a:pt x="10135" y="6386"/>
                  </a:cubicBezTo>
                  <a:cubicBezTo>
                    <a:pt x="9919" y="6795"/>
                    <a:pt x="9516" y="7017"/>
                    <a:pt x="9094" y="7017"/>
                  </a:cubicBezTo>
                  <a:cubicBezTo>
                    <a:pt x="8917" y="7017"/>
                    <a:pt x="8737" y="6978"/>
                    <a:pt x="8566" y="6898"/>
                  </a:cubicBezTo>
                  <a:cubicBezTo>
                    <a:pt x="7986" y="6591"/>
                    <a:pt x="7747" y="5874"/>
                    <a:pt x="8054" y="5294"/>
                  </a:cubicBezTo>
                  <a:cubicBezTo>
                    <a:pt x="8246" y="4885"/>
                    <a:pt x="8676" y="4663"/>
                    <a:pt x="9104" y="4663"/>
                  </a:cubicBezTo>
                  <a:close/>
                  <a:moveTo>
                    <a:pt x="22362" y="5686"/>
                  </a:moveTo>
                  <a:cubicBezTo>
                    <a:pt x="22543" y="5686"/>
                    <a:pt x="22726" y="5725"/>
                    <a:pt x="22897" y="5806"/>
                  </a:cubicBezTo>
                  <a:cubicBezTo>
                    <a:pt x="23478" y="6113"/>
                    <a:pt x="23682" y="6830"/>
                    <a:pt x="23409" y="7410"/>
                  </a:cubicBezTo>
                  <a:cubicBezTo>
                    <a:pt x="23193" y="7819"/>
                    <a:pt x="22790" y="8041"/>
                    <a:pt x="22356" y="8041"/>
                  </a:cubicBezTo>
                  <a:cubicBezTo>
                    <a:pt x="22174" y="8041"/>
                    <a:pt x="21987" y="8002"/>
                    <a:pt x="21806" y="7921"/>
                  </a:cubicBezTo>
                  <a:cubicBezTo>
                    <a:pt x="21225" y="7648"/>
                    <a:pt x="20987" y="6932"/>
                    <a:pt x="21294" y="6318"/>
                  </a:cubicBezTo>
                  <a:cubicBezTo>
                    <a:pt x="21510" y="5909"/>
                    <a:pt x="21930" y="5686"/>
                    <a:pt x="22362" y="5686"/>
                  </a:cubicBezTo>
                  <a:close/>
                  <a:moveTo>
                    <a:pt x="13540" y="6881"/>
                  </a:moveTo>
                  <a:cubicBezTo>
                    <a:pt x="13720" y="6881"/>
                    <a:pt x="13899" y="6920"/>
                    <a:pt x="14060" y="7000"/>
                  </a:cubicBezTo>
                  <a:cubicBezTo>
                    <a:pt x="14606" y="7307"/>
                    <a:pt x="14879" y="8024"/>
                    <a:pt x="14571" y="8604"/>
                  </a:cubicBezTo>
                  <a:cubicBezTo>
                    <a:pt x="14355" y="9013"/>
                    <a:pt x="13952" y="9235"/>
                    <a:pt x="13530" y="9235"/>
                  </a:cubicBezTo>
                  <a:cubicBezTo>
                    <a:pt x="13353" y="9235"/>
                    <a:pt x="13173" y="9196"/>
                    <a:pt x="13002" y="9116"/>
                  </a:cubicBezTo>
                  <a:cubicBezTo>
                    <a:pt x="12422" y="8843"/>
                    <a:pt x="12217" y="8126"/>
                    <a:pt x="12490" y="7512"/>
                  </a:cubicBezTo>
                  <a:cubicBezTo>
                    <a:pt x="12682" y="7103"/>
                    <a:pt x="13112" y="6881"/>
                    <a:pt x="13540" y="6881"/>
                  </a:cubicBezTo>
                  <a:close/>
                  <a:moveTo>
                    <a:pt x="4789" y="7222"/>
                  </a:moveTo>
                  <a:cubicBezTo>
                    <a:pt x="4970" y="7222"/>
                    <a:pt x="5153" y="7261"/>
                    <a:pt x="5324" y="7341"/>
                  </a:cubicBezTo>
                  <a:cubicBezTo>
                    <a:pt x="5904" y="7648"/>
                    <a:pt x="6109" y="8365"/>
                    <a:pt x="5836" y="8945"/>
                  </a:cubicBezTo>
                  <a:cubicBezTo>
                    <a:pt x="5616" y="9337"/>
                    <a:pt x="5202" y="9570"/>
                    <a:pt x="4759" y="9570"/>
                  </a:cubicBezTo>
                  <a:cubicBezTo>
                    <a:pt x="4585" y="9570"/>
                    <a:pt x="4406" y="9534"/>
                    <a:pt x="4232" y="9457"/>
                  </a:cubicBezTo>
                  <a:cubicBezTo>
                    <a:pt x="3652" y="9184"/>
                    <a:pt x="3447" y="8467"/>
                    <a:pt x="3720" y="7853"/>
                  </a:cubicBezTo>
                  <a:cubicBezTo>
                    <a:pt x="3937" y="7444"/>
                    <a:pt x="4357" y="7222"/>
                    <a:pt x="4789" y="7222"/>
                  </a:cubicBezTo>
                  <a:close/>
                  <a:moveTo>
                    <a:pt x="17954" y="9144"/>
                  </a:moveTo>
                  <a:cubicBezTo>
                    <a:pt x="18142" y="9144"/>
                    <a:pt x="18337" y="9190"/>
                    <a:pt x="18530" y="9286"/>
                  </a:cubicBezTo>
                  <a:cubicBezTo>
                    <a:pt x="19144" y="9559"/>
                    <a:pt x="19349" y="10276"/>
                    <a:pt x="19042" y="10856"/>
                  </a:cubicBezTo>
                  <a:cubicBezTo>
                    <a:pt x="18821" y="11248"/>
                    <a:pt x="18408" y="11481"/>
                    <a:pt x="17978" y="11481"/>
                  </a:cubicBezTo>
                  <a:cubicBezTo>
                    <a:pt x="17808" y="11481"/>
                    <a:pt x="17636" y="11445"/>
                    <a:pt x="17472" y="11368"/>
                  </a:cubicBezTo>
                  <a:cubicBezTo>
                    <a:pt x="16926" y="11095"/>
                    <a:pt x="16653" y="10378"/>
                    <a:pt x="16960" y="9764"/>
                  </a:cubicBezTo>
                  <a:cubicBezTo>
                    <a:pt x="17171" y="9366"/>
                    <a:pt x="17543" y="9144"/>
                    <a:pt x="17954" y="9144"/>
                  </a:cubicBezTo>
                  <a:close/>
                  <a:moveTo>
                    <a:pt x="9198" y="9487"/>
                  </a:moveTo>
                  <a:cubicBezTo>
                    <a:pt x="9388" y="9487"/>
                    <a:pt x="9581" y="9533"/>
                    <a:pt x="9760" y="9628"/>
                  </a:cubicBezTo>
                  <a:cubicBezTo>
                    <a:pt x="10306" y="9901"/>
                    <a:pt x="10545" y="10617"/>
                    <a:pt x="10272" y="11197"/>
                  </a:cubicBezTo>
                  <a:cubicBezTo>
                    <a:pt x="10055" y="11606"/>
                    <a:pt x="9652" y="11829"/>
                    <a:pt x="9218" y="11829"/>
                  </a:cubicBezTo>
                  <a:cubicBezTo>
                    <a:pt x="9037" y="11829"/>
                    <a:pt x="8849" y="11790"/>
                    <a:pt x="8668" y="11709"/>
                  </a:cubicBezTo>
                  <a:cubicBezTo>
                    <a:pt x="8122" y="11436"/>
                    <a:pt x="7883" y="10720"/>
                    <a:pt x="8156" y="10139"/>
                  </a:cubicBezTo>
                  <a:cubicBezTo>
                    <a:pt x="8368" y="9715"/>
                    <a:pt x="8776" y="9487"/>
                    <a:pt x="9198" y="9487"/>
                  </a:cubicBezTo>
                  <a:close/>
                  <a:moveTo>
                    <a:pt x="22412" y="11397"/>
                  </a:moveTo>
                  <a:cubicBezTo>
                    <a:pt x="22597" y="11397"/>
                    <a:pt x="22786" y="11443"/>
                    <a:pt x="22966" y="11539"/>
                  </a:cubicBezTo>
                  <a:cubicBezTo>
                    <a:pt x="23580" y="11846"/>
                    <a:pt x="23785" y="12562"/>
                    <a:pt x="23478" y="13108"/>
                  </a:cubicBezTo>
                  <a:cubicBezTo>
                    <a:pt x="23262" y="13515"/>
                    <a:pt x="22861" y="13755"/>
                    <a:pt x="22441" y="13755"/>
                  </a:cubicBezTo>
                  <a:cubicBezTo>
                    <a:pt x="22263" y="13755"/>
                    <a:pt x="22081" y="13712"/>
                    <a:pt x="21908" y="13620"/>
                  </a:cubicBezTo>
                  <a:cubicBezTo>
                    <a:pt x="21362" y="13381"/>
                    <a:pt x="21089" y="12630"/>
                    <a:pt x="21396" y="12050"/>
                  </a:cubicBezTo>
                  <a:cubicBezTo>
                    <a:pt x="21608" y="11626"/>
                    <a:pt x="21999" y="11397"/>
                    <a:pt x="22412" y="11397"/>
                  </a:cubicBezTo>
                  <a:close/>
                  <a:moveTo>
                    <a:pt x="13685" y="11739"/>
                  </a:moveTo>
                  <a:cubicBezTo>
                    <a:pt x="13873" y="11739"/>
                    <a:pt x="14061" y="11785"/>
                    <a:pt x="14230" y="11880"/>
                  </a:cubicBezTo>
                  <a:cubicBezTo>
                    <a:pt x="14810" y="12187"/>
                    <a:pt x="15049" y="12903"/>
                    <a:pt x="14742" y="13449"/>
                  </a:cubicBezTo>
                  <a:cubicBezTo>
                    <a:pt x="14523" y="13839"/>
                    <a:pt x="14113" y="14090"/>
                    <a:pt x="13685" y="14090"/>
                  </a:cubicBezTo>
                  <a:cubicBezTo>
                    <a:pt x="13513" y="14090"/>
                    <a:pt x="13339" y="14049"/>
                    <a:pt x="13172" y="13961"/>
                  </a:cubicBezTo>
                  <a:cubicBezTo>
                    <a:pt x="12558" y="13654"/>
                    <a:pt x="12353" y="12972"/>
                    <a:pt x="12661" y="12392"/>
                  </a:cubicBezTo>
                  <a:cubicBezTo>
                    <a:pt x="12849" y="11968"/>
                    <a:pt x="13265" y="11739"/>
                    <a:pt x="13685" y="11739"/>
                  </a:cubicBezTo>
                  <a:close/>
                  <a:moveTo>
                    <a:pt x="4823" y="12933"/>
                  </a:moveTo>
                  <a:cubicBezTo>
                    <a:pt x="5009" y="12933"/>
                    <a:pt x="5202" y="12979"/>
                    <a:pt x="5392" y="13074"/>
                  </a:cubicBezTo>
                  <a:cubicBezTo>
                    <a:pt x="6007" y="13381"/>
                    <a:pt x="6211" y="14098"/>
                    <a:pt x="5904" y="14644"/>
                  </a:cubicBezTo>
                  <a:cubicBezTo>
                    <a:pt x="5692" y="15068"/>
                    <a:pt x="5301" y="15297"/>
                    <a:pt x="4889" y="15297"/>
                  </a:cubicBezTo>
                  <a:cubicBezTo>
                    <a:pt x="4704" y="15297"/>
                    <a:pt x="4514" y="15251"/>
                    <a:pt x="4335" y="15156"/>
                  </a:cubicBezTo>
                  <a:cubicBezTo>
                    <a:pt x="3789" y="14883"/>
                    <a:pt x="3550" y="14166"/>
                    <a:pt x="3823" y="13586"/>
                  </a:cubicBezTo>
                  <a:cubicBezTo>
                    <a:pt x="4035" y="13162"/>
                    <a:pt x="4409" y="12933"/>
                    <a:pt x="4823" y="12933"/>
                  </a:cubicBezTo>
                  <a:close/>
                  <a:moveTo>
                    <a:pt x="18112" y="13997"/>
                  </a:moveTo>
                  <a:cubicBezTo>
                    <a:pt x="18294" y="13997"/>
                    <a:pt x="18483" y="14040"/>
                    <a:pt x="18666" y="14132"/>
                  </a:cubicBezTo>
                  <a:cubicBezTo>
                    <a:pt x="19246" y="14439"/>
                    <a:pt x="19485" y="15156"/>
                    <a:pt x="19178" y="15702"/>
                  </a:cubicBezTo>
                  <a:cubicBezTo>
                    <a:pt x="18962" y="16109"/>
                    <a:pt x="18562" y="16348"/>
                    <a:pt x="18141" y="16348"/>
                  </a:cubicBezTo>
                  <a:cubicBezTo>
                    <a:pt x="17963" y="16348"/>
                    <a:pt x="17781" y="16305"/>
                    <a:pt x="17608" y="16213"/>
                  </a:cubicBezTo>
                  <a:cubicBezTo>
                    <a:pt x="17028" y="15940"/>
                    <a:pt x="16789" y="15258"/>
                    <a:pt x="17097" y="14644"/>
                  </a:cubicBezTo>
                  <a:cubicBezTo>
                    <a:pt x="17288" y="14236"/>
                    <a:pt x="17682" y="13997"/>
                    <a:pt x="18112" y="13997"/>
                  </a:cubicBezTo>
                  <a:close/>
                  <a:moveTo>
                    <a:pt x="40126" y="14729"/>
                  </a:moveTo>
                  <a:cubicBezTo>
                    <a:pt x="40307" y="14729"/>
                    <a:pt x="40494" y="14768"/>
                    <a:pt x="40676" y="14848"/>
                  </a:cubicBezTo>
                  <a:cubicBezTo>
                    <a:pt x="41256" y="15156"/>
                    <a:pt x="41495" y="15872"/>
                    <a:pt x="41187" y="16452"/>
                  </a:cubicBezTo>
                  <a:cubicBezTo>
                    <a:pt x="40967" y="16844"/>
                    <a:pt x="40536" y="17078"/>
                    <a:pt x="40108" y="17078"/>
                  </a:cubicBezTo>
                  <a:cubicBezTo>
                    <a:pt x="39940" y="17078"/>
                    <a:pt x="39772" y="17041"/>
                    <a:pt x="39618" y="16964"/>
                  </a:cubicBezTo>
                  <a:cubicBezTo>
                    <a:pt x="39038" y="16657"/>
                    <a:pt x="38833" y="15975"/>
                    <a:pt x="39106" y="15360"/>
                  </a:cubicBezTo>
                  <a:cubicBezTo>
                    <a:pt x="39298" y="14951"/>
                    <a:pt x="39694" y="14729"/>
                    <a:pt x="40126" y="14729"/>
                  </a:cubicBezTo>
                  <a:close/>
                  <a:moveTo>
                    <a:pt x="9329" y="15192"/>
                  </a:moveTo>
                  <a:cubicBezTo>
                    <a:pt x="9508" y="15192"/>
                    <a:pt x="9690" y="15235"/>
                    <a:pt x="9863" y="15326"/>
                  </a:cubicBezTo>
                  <a:cubicBezTo>
                    <a:pt x="10477" y="15633"/>
                    <a:pt x="10681" y="16316"/>
                    <a:pt x="10374" y="16896"/>
                  </a:cubicBezTo>
                  <a:cubicBezTo>
                    <a:pt x="10186" y="17320"/>
                    <a:pt x="9802" y="17549"/>
                    <a:pt x="9381" y="17549"/>
                  </a:cubicBezTo>
                  <a:cubicBezTo>
                    <a:pt x="9192" y="17549"/>
                    <a:pt x="8995" y="17503"/>
                    <a:pt x="8805" y="17408"/>
                  </a:cubicBezTo>
                  <a:cubicBezTo>
                    <a:pt x="8225" y="17135"/>
                    <a:pt x="7986" y="16452"/>
                    <a:pt x="8293" y="15838"/>
                  </a:cubicBezTo>
                  <a:cubicBezTo>
                    <a:pt x="8508" y="15431"/>
                    <a:pt x="8909" y="15192"/>
                    <a:pt x="9329" y="15192"/>
                  </a:cubicBezTo>
                  <a:close/>
                  <a:moveTo>
                    <a:pt x="31344" y="15923"/>
                  </a:moveTo>
                  <a:cubicBezTo>
                    <a:pt x="31521" y="15923"/>
                    <a:pt x="31701" y="15962"/>
                    <a:pt x="31872" y="16043"/>
                  </a:cubicBezTo>
                  <a:cubicBezTo>
                    <a:pt x="32486" y="16350"/>
                    <a:pt x="32691" y="17066"/>
                    <a:pt x="32384" y="17647"/>
                  </a:cubicBezTo>
                  <a:cubicBezTo>
                    <a:pt x="32188" y="18038"/>
                    <a:pt x="31746" y="18272"/>
                    <a:pt x="31311" y="18272"/>
                  </a:cubicBezTo>
                  <a:cubicBezTo>
                    <a:pt x="31139" y="18272"/>
                    <a:pt x="30968" y="18236"/>
                    <a:pt x="30814" y="18158"/>
                  </a:cubicBezTo>
                  <a:cubicBezTo>
                    <a:pt x="30268" y="17851"/>
                    <a:pt x="29995" y="17169"/>
                    <a:pt x="30302" y="16555"/>
                  </a:cubicBezTo>
                  <a:cubicBezTo>
                    <a:pt x="30519" y="16146"/>
                    <a:pt x="30922" y="15923"/>
                    <a:pt x="31344" y="15923"/>
                  </a:cubicBezTo>
                  <a:close/>
                  <a:moveTo>
                    <a:pt x="22608" y="16265"/>
                  </a:moveTo>
                  <a:cubicBezTo>
                    <a:pt x="22785" y="16265"/>
                    <a:pt x="22965" y="16303"/>
                    <a:pt x="23136" y="16384"/>
                  </a:cubicBezTo>
                  <a:cubicBezTo>
                    <a:pt x="23751" y="16691"/>
                    <a:pt x="23955" y="17408"/>
                    <a:pt x="23648" y="17988"/>
                  </a:cubicBezTo>
                  <a:cubicBezTo>
                    <a:pt x="23432" y="18397"/>
                    <a:pt x="23012" y="18619"/>
                    <a:pt x="22591" y="18619"/>
                  </a:cubicBezTo>
                  <a:cubicBezTo>
                    <a:pt x="22416" y="18619"/>
                    <a:pt x="22240" y="18580"/>
                    <a:pt x="22079" y="18500"/>
                  </a:cubicBezTo>
                  <a:cubicBezTo>
                    <a:pt x="21464" y="18193"/>
                    <a:pt x="21260" y="17510"/>
                    <a:pt x="21567" y="16896"/>
                  </a:cubicBezTo>
                  <a:cubicBezTo>
                    <a:pt x="21783" y="16487"/>
                    <a:pt x="22186" y="16265"/>
                    <a:pt x="22608" y="16265"/>
                  </a:cubicBezTo>
                  <a:close/>
                  <a:moveTo>
                    <a:pt x="44585" y="16994"/>
                  </a:moveTo>
                  <a:cubicBezTo>
                    <a:pt x="44773" y="16994"/>
                    <a:pt x="44966" y="17040"/>
                    <a:pt x="45146" y="17135"/>
                  </a:cubicBezTo>
                  <a:cubicBezTo>
                    <a:pt x="45760" y="17408"/>
                    <a:pt x="45965" y="18158"/>
                    <a:pt x="45658" y="18704"/>
                  </a:cubicBezTo>
                  <a:cubicBezTo>
                    <a:pt x="45442" y="19112"/>
                    <a:pt x="45024" y="19351"/>
                    <a:pt x="44606" y="19351"/>
                  </a:cubicBezTo>
                  <a:cubicBezTo>
                    <a:pt x="44428" y="19351"/>
                    <a:pt x="44250" y="19308"/>
                    <a:pt x="44088" y="19216"/>
                  </a:cubicBezTo>
                  <a:cubicBezTo>
                    <a:pt x="43542" y="18909"/>
                    <a:pt x="43269" y="18227"/>
                    <a:pt x="43576" y="17647"/>
                  </a:cubicBezTo>
                  <a:cubicBezTo>
                    <a:pt x="43764" y="17222"/>
                    <a:pt x="44164" y="16994"/>
                    <a:pt x="44585" y="16994"/>
                  </a:cubicBezTo>
                  <a:close/>
                  <a:moveTo>
                    <a:pt x="13771" y="17459"/>
                  </a:moveTo>
                  <a:cubicBezTo>
                    <a:pt x="13947" y="17459"/>
                    <a:pt x="14127" y="17498"/>
                    <a:pt x="14299" y="17578"/>
                  </a:cubicBezTo>
                  <a:cubicBezTo>
                    <a:pt x="14913" y="17885"/>
                    <a:pt x="15117" y="18602"/>
                    <a:pt x="14810" y="19148"/>
                  </a:cubicBezTo>
                  <a:cubicBezTo>
                    <a:pt x="14622" y="19572"/>
                    <a:pt x="14206" y="19801"/>
                    <a:pt x="13786" y="19801"/>
                  </a:cubicBezTo>
                  <a:cubicBezTo>
                    <a:pt x="13598" y="19801"/>
                    <a:pt x="13410" y="19755"/>
                    <a:pt x="13241" y="19660"/>
                  </a:cubicBezTo>
                  <a:cubicBezTo>
                    <a:pt x="12695" y="19387"/>
                    <a:pt x="12422" y="18704"/>
                    <a:pt x="12729" y="18090"/>
                  </a:cubicBezTo>
                  <a:cubicBezTo>
                    <a:pt x="12945" y="17681"/>
                    <a:pt x="13348" y="17459"/>
                    <a:pt x="13771" y="17459"/>
                  </a:cubicBezTo>
                  <a:close/>
                  <a:moveTo>
                    <a:pt x="5035" y="17800"/>
                  </a:moveTo>
                  <a:cubicBezTo>
                    <a:pt x="5212" y="17800"/>
                    <a:pt x="5392" y="17839"/>
                    <a:pt x="5563" y="17920"/>
                  </a:cubicBezTo>
                  <a:cubicBezTo>
                    <a:pt x="6177" y="18227"/>
                    <a:pt x="6382" y="18943"/>
                    <a:pt x="6075" y="19523"/>
                  </a:cubicBezTo>
                  <a:cubicBezTo>
                    <a:pt x="5864" y="19922"/>
                    <a:pt x="5476" y="20143"/>
                    <a:pt x="5065" y="20143"/>
                  </a:cubicBezTo>
                  <a:cubicBezTo>
                    <a:pt x="4878" y="20143"/>
                    <a:pt x="4687" y="20097"/>
                    <a:pt x="4505" y="20001"/>
                  </a:cubicBezTo>
                  <a:cubicBezTo>
                    <a:pt x="3891" y="19728"/>
                    <a:pt x="3686" y="19046"/>
                    <a:pt x="3993" y="18431"/>
                  </a:cubicBezTo>
                  <a:cubicBezTo>
                    <a:pt x="4210" y="18022"/>
                    <a:pt x="4613" y="17800"/>
                    <a:pt x="5035" y="17800"/>
                  </a:cubicBezTo>
                  <a:close/>
                  <a:moveTo>
                    <a:pt x="35814" y="18188"/>
                  </a:moveTo>
                  <a:cubicBezTo>
                    <a:pt x="36004" y="18188"/>
                    <a:pt x="36196" y="18234"/>
                    <a:pt x="36376" y="18329"/>
                  </a:cubicBezTo>
                  <a:cubicBezTo>
                    <a:pt x="36922" y="18602"/>
                    <a:pt x="37161" y="19353"/>
                    <a:pt x="36888" y="19899"/>
                  </a:cubicBezTo>
                  <a:cubicBezTo>
                    <a:pt x="36672" y="20306"/>
                    <a:pt x="36272" y="20545"/>
                    <a:pt x="35839" y="20545"/>
                  </a:cubicBezTo>
                  <a:cubicBezTo>
                    <a:pt x="35656" y="20545"/>
                    <a:pt x="35467" y="20502"/>
                    <a:pt x="35284" y="20411"/>
                  </a:cubicBezTo>
                  <a:cubicBezTo>
                    <a:pt x="34704" y="20103"/>
                    <a:pt x="34499" y="19421"/>
                    <a:pt x="34772" y="18841"/>
                  </a:cubicBezTo>
                  <a:cubicBezTo>
                    <a:pt x="34984" y="18417"/>
                    <a:pt x="35392" y="18188"/>
                    <a:pt x="35814" y="18188"/>
                  </a:cubicBezTo>
                  <a:close/>
                  <a:moveTo>
                    <a:pt x="49043" y="19246"/>
                  </a:moveTo>
                  <a:cubicBezTo>
                    <a:pt x="49227" y="19246"/>
                    <a:pt x="49413" y="19292"/>
                    <a:pt x="49582" y="19387"/>
                  </a:cubicBezTo>
                  <a:cubicBezTo>
                    <a:pt x="50196" y="19694"/>
                    <a:pt x="50401" y="20411"/>
                    <a:pt x="50093" y="20956"/>
                  </a:cubicBezTo>
                  <a:cubicBezTo>
                    <a:pt x="49874" y="21346"/>
                    <a:pt x="49464" y="21597"/>
                    <a:pt x="49036" y="21597"/>
                  </a:cubicBezTo>
                  <a:cubicBezTo>
                    <a:pt x="48865" y="21597"/>
                    <a:pt x="48690" y="21556"/>
                    <a:pt x="48524" y="21468"/>
                  </a:cubicBezTo>
                  <a:cubicBezTo>
                    <a:pt x="47978" y="21161"/>
                    <a:pt x="47739" y="20445"/>
                    <a:pt x="48012" y="19899"/>
                  </a:cubicBezTo>
                  <a:cubicBezTo>
                    <a:pt x="48224" y="19475"/>
                    <a:pt x="48631" y="19246"/>
                    <a:pt x="49043" y="19246"/>
                  </a:cubicBezTo>
                  <a:close/>
                  <a:moveTo>
                    <a:pt x="18226" y="19723"/>
                  </a:moveTo>
                  <a:cubicBezTo>
                    <a:pt x="18416" y="19723"/>
                    <a:pt x="18613" y="19769"/>
                    <a:pt x="18803" y="19865"/>
                  </a:cubicBezTo>
                  <a:cubicBezTo>
                    <a:pt x="19383" y="20138"/>
                    <a:pt x="19588" y="20854"/>
                    <a:pt x="19315" y="21434"/>
                  </a:cubicBezTo>
                  <a:cubicBezTo>
                    <a:pt x="19098" y="21843"/>
                    <a:pt x="18678" y="22066"/>
                    <a:pt x="18246" y="22066"/>
                  </a:cubicBezTo>
                  <a:cubicBezTo>
                    <a:pt x="18065" y="22066"/>
                    <a:pt x="17882" y="22027"/>
                    <a:pt x="17711" y="21946"/>
                  </a:cubicBezTo>
                  <a:cubicBezTo>
                    <a:pt x="17131" y="21639"/>
                    <a:pt x="16926" y="20956"/>
                    <a:pt x="17199" y="20376"/>
                  </a:cubicBezTo>
                  <a:cubicBezTo>
                    <a:pt x="17411" y="19952"/>
                    <a:pt x="17802" y="19723"/>
                    <a:pt x="18226" y="19723"/>
                  </a:cubicBezTo>
                  <a:close/>
                  <a:moveTo>
                    <a:pt x="9445" y="20065"/>
                  </a:moveTo>
                  <a:cubicBezTo>
                    <a:pt x="9630" y="20065"/>
                    <a:pt x="9819" y="20111"/>
                    <a:pt x="9999" y="20206"/>
                  </a:cubicBezTo>
                  <a:cubicBezTo>
                    <a:pt x="10613" y="20479"/>
                    <a:pt x="10818" y="21161"/>
                    <a:pt x="10511" y="21775"/>
                  </a:cubicBezTo>
                  <a:cubicBezTo>
                    <a:pt x="10294" y="22184"/>
                    <a:pt x="9874" y="22407"/>
                    <a:pt x="9454" y="22407"/>
                  </a:cubicBezTo>
                  <a:cubicBezTo>
                    <a:pt x="9278" y="22407"/>
                    <a:pt x="9102" y="22368"/>
                    <a:pt x="8941" y="22287"/>
                  </a:cubicBezTo>
                  <a:cubicBezTo>
                    <a:pt x="8395" y="21980"/>
                    <a:pt x="8122" y="21298"/>
                    <a:pt x="8429" y="20718"/>
                  </a:cubicBezTo>
                  <a:cubicBezTo>
                    <a:pt x="8641" y="20294"/>
                    <a:pt x="9032" y="20065"/>
                    <a:pt x="9445" y="20065"/>
                  </a:cubicBezTo>
                  <a:close/>
                  <a:moveTo>
                    <a:pt x="40250" y="20440"/>
                  </a:moveTo>
                  <a:cubicBezTo>
                    <a:pt x="40440" y="20440"/>
                    <a:pt x="40632" y="20486"/>
                    <a:pt x="40812" y="20581"/>
                  </a:cubicBezTo>
                  <a:cubicBezTo>
                    <a:pt x="41392" y="20854"/>
                    <a:pt x="41597" y="21605"/>
                    <a:pt x="41324" y="22151"/>
                  </a:cubicBezTo>
                  <a:cubicBezTo>
                    <a:pt x="41105" y="22540"/>
                    <a:pt x="40694" y="22791"/>
                    <a:pt x="40254" y="22791"/>
                  </a:cubicBezTo>
                  <a:cubicBezTo>
                    <a:pt x="40078" y="22791"/>
                    <a:pt x="39896" y="22751"/>
                    <a:pt x="39720" y="22663"/>
                  </a:cubicBezTo>
                  <a:cubicBezTo>
                    <a:pt x="39174" y="22356"/>
                    <a:pt x="38935" y="21673"/>
                    <a:pt x="39208" y="21093"/>
                  </a:cubicBezTo>
                  <a:cubicBezTo>
                    <a:pt x="39420" y="20669"/>
                    <a:pt x="39828" y="20440"/>
                    <a:pt x="40250" y="20440"/>
                  </a:cubicBezTo>
                  <a:close/>
                  <a:moveTo>
                    <a:pt x="31454" y="20781"/>
                  </a:moveTo>
                  <a:cubicBezTo>
                    <a:pt x="31639" y="20781"/>
                    <a:pt x="31829" y="20827"/>
                    <a:pt x="32008" y="20922"/>
                  </a:cubicBezTo>
                  <a:cubicBezTo>
                    <a:pt x="32623" y="21229"/>
                    <a:pt x="32827" y="21946"/>
                    <a:pt x="32520" y="22492"/>
                  </a:cubicBezTo>
                  <a:cubicBezTo>
                    <a:pt x="32305" y="22899"/>
                    <a:pt x="31887" y="23138"/>
                    <a:pt x="31469" y="23138"/>
                  </a:cubicBezTo>
                  <a:cubicBezTo>
                    <a:pt x="31291" y="23138"/>
                    <a:pt x="31113" y="23095"/>
                    <a:pt x="30951" y="23004"/>
                  </a:cubicBezTo>
                  <a:cubicBezTo>
                    <a:pt x="30405" y="22697"/>
                    <a:pt x="30166" y="21980"/>
                    <a:pt x="30439" y="21434"/>
                  </a:cubicBezTo>
                  <a:cubicBezTo>
                    <a:pt x="30651" y="21010"/>
                    <a:pt x="31042" y="20781"/>
                    <a:pt x="31454" y="20781"/>
                  </a:cubicBezTo>
                  <a:close/>
                  <a:moveTo>
                    <a:pt x="22677" y="21976"/>
                  </a:moveTo>
                  <a:cubicBezTo>
                    <a:pt x="22866" y="21976"/>
                    <a:pt x="23059" y="22022"/>
                    <a:pt x="23239" y="22117"/>
                  </a:cubicBezTo>
                  <a:cubicBezTo>
                    <a:pt x="23785" y="22424"/>
                    <a:pt x="24024" y="23106"/>
                    <a:pt x="23751" y="23686"/>
                  </a:cubicBezTo>
                  <a:cubicBezTo>
                    <a:pt x="23535" y="24094"/>
                    <a:pt x="23134" y="24333"/>
                    <a:pt x="22702" y="24333"/>
                  </a:cubicBezTo>
                  <a:cubicBezTo>
                    <a:pt x="22519" y="24333"/>
                    <a:pt x="22330" y="24290"/>
                    <a:pt x="22147" y="24198"/>
                  </a:cubicBezTo>
                  <a:cubicBezTo>
                    <a:pt x="21601" y="23891"/>
                    <a:pt x="21362" y="23209"/>
                    <a:pt x="21635" y="22629"/>
                  </a:cubicBezTo>
                  <a:cubicBezTo>
                    <a:pt x="21847" y="22204"/>
                    <a:pt x="22254" y="21976"/>
                    <a:pt x="22677" y="21976"/>
                  </a:cubicBezTo>
                  <a:close/>
                  <a:moveTo>
                    <a:pt x="13881" y="22317"/>
                  </a:moveTo>
                  <a:cubicBezTo>
                    <a:pt x="14066" y="22317"/>
                    <a:pt x="14255" y="22363"/>
                    <a:pt x="14435" y="22458"/>
                  </a:cubicBezTo>
                  <a:cubicBezTo>
                    <a:pt x="15049" y="22765"/>
                    <a:pt x="15254" y="23482"/>
                    <a:pt x="14947" y="24028"/>
                  </a:cubicBezTo>
                  <a:cubicBezTo>
                    <a:pt x="14735" y="24452"/>
                    <a:pt x="14328" y="24681"/>
                    <a:pt x="13916" y="24681"/>
                  </a:cubicBezTo>
                  <a:cubicBezTo>
                    <a:pt x="13732" y="24681"/>
                    <a:pt x="13546" y="24635"/>
                    <a:pt x="13377" y="24539"/>
                  </a:cubicBezTo>
                  <a:cubicBezTo>
                    <a:pt x="12831" y="24232"/>
                    <a:pt x="12592" y="23516"/>
                    <a:pt x="12865" y="22970"/>
                  </a:cubicBezTo>
                  <a:cubicBezTo>
                    <a:pt x="13077" y="22546"/>
                    <a:pt x="13468" y="22317"/>
                    <a:pt x="13881" y="22317"/>
                  </a:cubicBezTo>
                  <a:close/>
                  <a:moveTo>
                    <a:pt x="44743" y="22699"/>
                  </a:moveTo>
                  <a:cubicBezTo>
                    <a:pt x="44924" y="22699"/>
                    <a:pt x="45109" y="22742"/>
                    <a:pt x="45282" y="22833"/>
                  </a:cubicBezTo>
                  <a:cubicBezTo>
                    <a:pt x="45828" y="23140"/>
                    <a:pt x="46101" y="23857"/>
                    <a:pt x="45794" y="24403"/>
                  </a:cubicBezTo>
                  <a:cubicBezTo>
                    <a:pt x="45582" y="24827"/>
                    <a:pt x="45191" y="25056"/>
                    <a:pt x="44778" y="25056"/>
                  </a:cubicBezTo>
                  <a:cubicBezTo>
                    <a:pt x="44593" y="25056"/>
                    <a:pt x="44404" y="25010"/>
                    <a:pt x="44224" y="24915"/>
                  </a:cubicBezTo>
                  <a:cubicBezTo>
                    <a:pt x="43610" y="24642"/>
                    <a:pt x="43405" y="23891"/>
                    <a:pt x="43712" y="23345"/>
                  </a:cubicBezTo>
                  <a:cubicBezTo>
                    <a:pt x="43904" y="22938"/>
                    <a:pt x="44314" y="22699"/>
                    <a:pt x="44743" y="22699"/>
                  </a:cubicBezTo>
                  <a:close/>
                  <a:moveTo>
                    <a:pt x="35960" y="23040"/>
                  </a:moveTo>
                  <a:cubicBezTo>
                    <a:pt x="36138" y="23040"/>
                    <a:pt x="36316" y="23083"/>
                    <a:pt x="36478" y="23175"/>
                  </a:cubicBezTo>
                  <a:cubicBezTo>
                    <a:pt x="37093" y="23482"/>
                    <a:pt x="37297" y="24198"/>
                    <a:pt x="36990" y="24744"/>
                  </a:cubicBezTo>
                  <a:cubicBezTo>
                    <a:pt x="36802" y="25168"/>
                    <a:pt x="36418" y="25397"/>
                    <a:pt x="35997" y="25397"/>
                  </a:cubicBezTo>
                  <a:cubicBezTo>
                    <a:pt x="35807" y="25397"/>
                    <a:pt x="35611" y="25351"/>
                    <a:pt x="35421" y="25256"/>
                  </a:cubicBezTo>
                  <a:cubicBezTo>
                    <a:pt x="34875" y="24983"/>
                    <a:pt x="34602" y="24232"/>
                    <a:pt x="34909" y="23686"/>
                  </a:cubicBezTo>
                  <a:cubicBezTo>
                    <a:pt x="35124" y="23279"/>
                    <a:pt x="35542" y="23040"/>
                    <a:pt x="35960" y="23040"/>
                  </a:cubicBezTo>
                  <a:close/>
                  <a:moveTo>
                    <a:pt x="5123" y="23511"/>
                  </a:moveTo>
                  <a:cubicBezTo>
                    <a:pt x="5313" y="23511"/>
                    <a:pt x="5509" y="23557"/>
                    <a:pt x="5700" y="23652"/>
                  </a:cubicBezTo>
                  <a:cubicBezTo>
                    <a:pt x="6245" y="23959"/>
                    <a:pt x="6518" y="24642"/>
                    <a:pt x="6211" y="25222"/>
                  </a:cubicBezTo>
                  <a:cubicBezTo>
                    <a:pt x="5999" y="25646"/>
                    <a:pt x="5592" y="25875"/>
                    <a:pt x="5169" y="25875"/>
                  </a:cubicBezTo>
                  <a:cubicBezTo>
                    <a:pt x="4980" y="25875"/>
                    <a:pt x="4787" y="25829"/>
                    <a:pt x="4608" y="25734"/>
                  </a:cubicBezTo>
                  <a:cubicBezTo>
                    <a:pt x="4027" y="25427"/>
                    <a:pt x="3823" y="24744"/>
                    <a:pt x="4096" y="24164"/>
                  </a:cubicBezTo>
                  <a:cubicBezTo>
                    <a:pt x="4308" y="23740"/>
                    <a:pt x="4699" y="23511"/>
                    <a:pt x="5123" y="23511"/>
                  </a:cubicBezTo>
                  <a:close/>
                  <a:moveTo>
                    <a:pt x="27184" y="24234"/>
                  </a:moveTo>
                  <a:cubicBezTo>
                    <a:pt x="27365" y="24234"/>
                    <a:pt x="27546" y="24277"/>
                    <a:pt x="27709" y="24369"/>
                  </a:cubicBezTo>
                  <a:cubicBezTo>
                    <a:pt x="28289" y="24676"/>
                    <a:pt x="28528" y="25393"/>
                    <a:pt x="28221" y="25938"/>
                  </a:cubicBezTo>
                  <a:cubicBezTo>
                    <a:pt x="28009" y="26363"/>
                    <a:pt x="27618" y="26591"/>
                    <a:pt x="27205" y="26591"/>
                  </a:cubicBezTo>
                  <a:cubicBezTo>
                    <a:pt x="27020" y="26591"/>
                    <a:pt x="26831" y="26545"/>
                    <a:pt x="26651" y="26450"/>
                  </a:cubicBezTo>
                  <a:cubicBezTo>
                    <a:pt x="26037" y="26177"/>
                    <a:pt x="25832" y="25427"/>
                    <a:pt x="26139" y="24881"/>
                  </a:cubicBezTo>
                  <a:cubicBezTo>
                    <a:pt x="26331" y="24473"/>
                    <a:pt x="26758" y="24234"/>
                    <a:pt x="27184" y="24234"/>
                  </a:cubicBezTo>
                  <a:close/>
                  <a:moveTo>
                    <a:pt x="18372" y="24576"/>
                  </a:moveTo>
                  <a:cubicBezTo>
                    <a:pt x="18550" y="24576"/>
                    <a:pt x="18732" y="24619"/>
                    <a:pt x="18905" y="24710"/>
                  </a:cubicBezTo>
                  <a:cubicBezTo>
                    <a:pt x="19519" y="25017"/>
                    <a:pt x="19724" y="25700"/>
                    <a:pt x="19417" y="26280"/>
                  </a:cubicBezTo>
                  <a:cubicBezTo>
                    <a:pt x="19228" y="26704"/>
                    <a:pt x="18812" y="26933"/>
                    <a:pt x="18393" y="26933"/>
                  </a:cubicBezTo>
                  <a:cubicBezTo>
                    <a:pt x="18205" y="26933"/>
                    <a:pt x="18016" y="26887"/>
                    <a:pt x="17847" y="26792"/>
                  </a:cubicBezTo>
                  <a:cubicBezTo>
                    <a:pt x="17301" y="26519"/>
                    <a:pt x="17028" y="25768"/>
                    <a:pt x="17335" y="25222"/>
                  </a:cubicBezTo>
                  <a:cubicBezTo>
                    <a:pt x="17551" y="24815"/>
                    <a:pt x="17952" y="24576"/>
                    <a:pt x="18372" y="24576"/>
                  </a:cubicBezTo>
                  <a:close/>
                  <a:moveTo>
                    <a:pt x="49168" y="24966"/>
                  </a:moveTo>
                  <a:cubicBezTo>
                    <a:pt x="49350" y="24966"/>
                    <a:pt x="49537" y="25005"/>
                    <a:pt x="49718" y="25085"/>
                  </a:cubicBezTo>
                  <a:cubicBezTo>
                    <a:pt x="50298" y="25393"/>
                    <a:pt x="50503" y="26109"/>
                    <a:pt x="50230" y="26689"/>
                  </a:cubicBezTo>
                  <a:cubicBezTo>
                    <a:pt x="50013" y="27098"/>
                    <a:pt x="49610" y="27321"/>
                    <a:pt x="49176" y="27321"/>
                  </a:cubicBezTo>
                  <a:cubicBezTo>
                    <a:pt x="48995" y="27321"/>
                    <a:pt x="48807" y="27282"/>
                    <a:pt x="48626" y="27201"/>
                  </a:cubicBezTo>
                  <a:cubicBezTo>
                    <a:pt x="48080" y="26894"/>
                    <a:pt x="47841" y="26177"/>
                    <a:pt x="48114" y="25597"/>
                  </a:cubicBezTo>
                  <a:cubicBezTo>
                    <a:pt x="48331" y="25188"/>
                    <a:pt x="48734" y="24966"/>
                    <a:pt x="49168" y="24966"/>
                  </a:cubicBezTo>
                  <a:close/>
                  <a:moveTo>
                    <a:pt x="40402" y="25307"/>
                  </a:moveTo>
                  <a:cubicBezTo>
                    <a:pt x="40577" y="25307"/>
                    <a:pt x="40753" y="25346"/>
                    <a:pt x="40914" y="25427"/>
                  </a:cubicBezTo>
                  <a:cubicBezTo>
                    <a:pt x="41529" y="25734"/>
                    <a:pt x="41733" y="26450"/>
                    <a:pt x="41426" y="27030"/>
                  </a:cubicBezTo>
                  <a:cubicBezTo>
                    <a:pt x="41230" y="27422"/>
                    <a:pt x="40824" y="27656"/>
                    <a:pt x="40383" y="27656"/>
                  </a:cubicBezTo>
                  <a:cubicBezTo>
                    <a:pt x="40209" y="27656"/>
                    <a:pt x="40030" y="27619"/>
                    <a:pt x="39857" y="27542"/>
                  </a:cubicBezTo>
                  <a:cubicBezTo>
                    <a:pt x="39311" y="27235"/>
                    <a:pt x="39038" y="26519"/>
                    <a:pt x="39345" y="25938"/>
                  </a:cubicBezTo>
                  <a:cubicBezTo>
                    <a:pt x="39561" y="25530"/>
                    <a:pt x="39981" y="25307"/>
                    <a:pt x="40402" y="25307"/>
                  </a:cubicBezTo>
                  <a:close/>
                  <a:moveTo>
                    <a:pt x="9581" y="25770"/>
                  </a:moveTo>
                  <a:cubicBezTo>
                    <a:pt x="9764" y="25770"/>
                    <a:pt x="9953" y="25813"/>
                    <a:pt x="10135" y="25904"/>
                  </a:cubicBezTo>
                  <a:cubicBezTo>
                    <a:pt x="10716" y="26211"/>
                    <a:pt x="10954" y="26928"/>
                    <a:pt x="10647" y="27474"/>
                  </a:cubicBezTo>
                  <a:cubicBezTo>
                    <a:pt x="10435" y="27898"/>
                    <a:pt x="10044" y="28127"/>
                    <a:pt x="9632" y="28127"/>
                  </a:cubicBezTo>
                  <a:cubicBezTo>
                    <a:pt x="9447" y="28127"/>
                    <a:pt x="9257" y="28081"/>
                    <a:pt x="9078" y="27986"/>
                  </a:cubicBezTo>
                  <a:cubicBezTo>
                    <a:pt x="8463" y="27679"/>
                    <a:pt x="8259" y="26962"/>
                    <a:pt x="8566" y="26416"/>
                  </a:cubicBezTo>
                  <a:cubicBezTo>
                    <a:pt x="8758" y="26009"/>
                    <a:pt x="9151" y="25770"/>
                    <a:pt x="9581" y="25770"/>
                  </a:cubicBezTo>
                  <a:close/>
                  <a:moveTo>
                    <a:pt x="31626" y="26501"/>
                  </a:moveTo>
                  <a:cubicBezTo>
                    <a:pt x="31805" y="26501"/>
                    <a:pt x="31984" y="26540"/>
                    <a:pt x="32145" y="26621"/>
                  </a:cubicBezTo>
                  <a:cubicBezTo>
                    <a:pt x="32691" y="26928"/>
                    <a:pt x="32964" y="27611"/>
                    <a:pt x="32657" y="28225"/>
                  </a:cubicBezTo>
                  <a:cubicBezTo>
                    <a:pt x="32440" y="28634"/>
                    <a:pt x="32037" y="28856"/>
                    <a:pt x="31615" y="28856"/>
                  </a:cubicBezTo>
                  <a:cubicBezTo>
                    <a:pt x="31438" y="28856"/>
                    <a:pt x="31258" y="28817"/>
                    <a:pt x="31087" y="28737"/>
                  </a:cubicBezTo>
                  <a:cubicBezTo>
                    <a:pt x="30507" y="28429"/>
                    <a:pt x="30268" y="27679"/>
                    <a:pt x="30575" y="27133"/>
                  </a:cubicBezTo>
                  <a:cubicBezTo>
                    <a:pt x="30768" y="26724"/>
                    <a:pt x="31197" y="26501"/>
                    <a:pt x="31626" y="26501"/>
                  </a:cubicBezTo>
                  <a:close/>
                  <a:moveTo>
                    <a:pt x="22828" y="26843"/>
                  </a:moveTo>
                  <a:cubicBezTo>
                    <a:pt x="23004" y="26843"/>
                    <a:pt x="23180" y="26882"/>
                    <a:pt x="23341" y="26962"/>
                  </a:cubicBezTo>
                  <a:cubicBezTo>
                    <a:pt x="23955" y="27269"/>
                    <a:pt x="24160" y="27952"/>
                    <a:pt x="23853" y="28532"/>
                  </a:cubicBezTo>
                  <a:cubicBezTo>
                    <a:pt x="23664" y="28956"/>
                    <a:pt x="23281" y="29185"/>
                    <a:pt x="22859" y="29185"/>
                  </a:cubicBezTo>
                  <a:cubicBezTo>
                    <a:pt x="22670" y="29185"/>
                    <a:pt x="22473" y="29139"/>
                    <a:pt x="22283" y="29044"/>
                  </a:cubicBezTo>
                  <a:cubicBezTo>
                    <a:pt x="21737" y="28771"/>
                    <a:pt x="21533" y="28054"/>
                    <a:pt x="21771" y="27474"/>
                  </a:cubicBezTo>
                  <a:cubicBezTo>
                    <a:pt x="21988" y="27065"/>
                    <a:pt x="22408" y="26843"/>
                    <a:pt x="22828" y="26843"/>
                  </a:cubicBezTo>
                  <a:close/>
                  <a:moveTo>
                    <a:pt x="44857" y="27525"/>
                  </a:moveTo>
                  <a:cubicBezTo>
                    <a:pt x="45033" y="27525"/>
                    <a:pt x="45213" y="27564"/>
                    <a:pt x="45385" y="27645"/>
                  </a:cubicBezTo>
                  <a:cubicBezTo>
                    <a:pt x="45999" y="27952"/>
                    <a:pt x="46203" y="28668"/>
                    <a:pt x="45896" y="29248"/>
                  </a:cubicBezTo>
                  <a:cubicBezTo>
                    <a:pt x="45704" y="29657"/>
                    <a:pt x="45308" y="29880"/>
                    <a:pt x="44876" y="29880"/>
                  </a:cubicBezTo>
                  <a:cubicBezTo>
                    <a:pt x="44695" y="29880"/>
                    <a:pt x="44508" y="29841"/>
                    <a:pt x="44327" y="29760"/>
                  </a:cubicBezTo>
                  <a:cubicBezTo>
                    <a:pt x="43747" y="29487"/>
                    <a:pt x="43542" y="28771"/>
                    <a:pt x="43815" y="28156"/>
                  </a:cubicBezTo>
                  <a:cubicBezTo>
                    <a:pt x="44031" y="27748"/>
                    <a:pt x="44434" y="27525"/>
                    <a:pt x="44857" y="27525"/>
                  </a:cubicBezTo>
                  <a:close/>
                  <a:moveTo>
                    <a:pt x="14052" y="28037"/>
                  </a:moveTo>
                  <a:cubicBezTo>
                    <a:pt x="14232" y="28037"/>
                    <a:pt x="14410" y="28076"/>
                    <a:pt x="14571" y="28156"/>
                  </a:cubicBezTo>
                  <a:cubicBezTo>
                    <a:pt x="15152" y="28464"/>
                    <a:pt x="15390" y="29180"/>
                    <a:pt x="15083" y="29760"/>
                  </a:cubicBezTo>
                  <a:cubicBezTo>
                    <a:pt x="14872" y="30159"/>
                    <a:pt x="14484" y="30380"/>
                    <a:pt x="14074" y="30380"/>
                  </a:cubicBezTo>
                  <a:cubicBezTo>
                    <a:pt x="13887" y="30380"/>
                    <a:pt x="13695" y="30334"/>
                    <a:pt x="13514" y="30238"/>
                  </a:cubicBezTo>
                  <a:cubicBezTo>
                    <a:pt x="12934" y="29965"/>
                    <a:pt x="12695" y="29248"/>
                    <a:pt x="13002" y="28668"/>
                  </a:cubicBezTo>
                  <a:cubicBezTo>
                    <a:pt x="13194" y="28259"/>
                    <a:pt x="13624" y="28037"/>
                    <a:pt x="14052" y="28037"/>
                  </a:cubicBezTo>
                  <a:close/>
                  <a:moveTo>
                    <a:pt x="36055" y="28765"/>
                  </a:moveTo>
                  <a:cubicBezTo>
                    <a:pt x="36242" y="28765"/>
                    <a:pt x="36433" y="28811"/>
                    <a:pt x="36615" y="28907"/>
                  </a:cubicBezTo>
                  <a:cubicBezTo>
                    <a:pt x="37229" y="29180"/>
                    <a:pt x="37434" y="29863"/>
                    <a:pt x="37127" y="30477"/>
                  </a:cubicBezTo>
                  <a:cubicBezTo>
                    <a:pt x="36910" y="30886"/>
                    <a:pt x="36507" y="31108"/>
                    <a:pt x="36085" y="31108"/>
                  </a:cubicBezTo>
                  <a:cubicBezTo>
                    <a:pt x="35908" y="31108"/>
                    <a:pt x="35728" y="31069"/>
                    <a:pt x="35557" y="30989"/>
                  </a:cubicBezTo>
                  <a:cubicBezTo>
                    <a:pt x="34943" y="30682"/>
                    <a:pt x="34738" y="29965"/>
                    <a:pt x="35045" y="29385"/>
                  </a:cubicBezTo>
                  <a:cubicBezTo>
                    <a:pt x="35256" y="28986"/>
                    <a:pt x="35644" y="28765"/>
                    <a:pt x="36055" y="28765"/>
                  </a:cubicBezTo>
                  <a:close/>
                  <a:moveTo>
                    <a:pt x="27310" y="29061"/>
                  </a:moveTo>
                  <a:cubicBezTo>
                    <a:pt x="27491" y="29061"/>
                    <a:pt x="27674" y="29100"/>
                    <a:pt x="27845" y="29180"/>
                  </a:cubicBezTo>
                  <a:cubicBezTo>
                    <a:pt x="28391" y="29487"/>
                    <a:pt x="28630" y="30204"/>
                    <a:pt x="28357" y="30784"/>
                  </a:cubicBezTo>
                  <a:cubicBezTo>
                    <a:pt x="28141" y="31193"/>
                    <a:pt x="27738" y="31415"/>
                    <a:pt x="27303" y="31415"/>
                  </a:cubicBezTo>
                  <a:cubicBezTo>
                    <a:pt x="27122" y="31415"/>
                    <a:pt x="26935" y="31376"/>
                    <a:pt x="26753" y="31296"/>
                  </a:cubicBezTo>
                  <a:cubicBezTo>
                    <a:pt x="26173" y="31023"/>
                    <a:pt x="25969" y="30306"/>
                    <a:pt x="26242" y="29692"/>
                  </a:cubicBezTo>
                  <a:cubicBezTo>
                    <a:pt x="26458" y="29283"/>
                    <a:pt x="26878" y="29061"/>
                    <a:pt x="27310" y="29061"/>
                  </a:cubicBezTo>
                  <a:close/>
                  <a:moveTo>
                    <a:pt x="49313" y="29790"/>
                  </a:moveTo>
                  <a:cubicBezTo>
                    <a:pt x="49502" y="29790"/>
                    <a:pt x="49699" y="29836"/>
                    <a:pt x="49889" y="29931"/>
                  </a:cubicBezTo>
                  <a:cubicBezTo>
                    <a:pt x="50435" y="30204"/>
                    <a:pt x="50674" y="30955"/>
                    <a:pt x="50401" y="31501"/>
                  </a:cubicBezTo>
                  <a:cubicBezTo>
                    <a:pt x="50185" y="31908"/>
                    <a:pt x="49784" y="32147"/>
                    <a:pt x="49364" y="32147"/>
                  </a:cubicBezTo>
                  <a:cubicBezTo>
                    <a:pt x="49186" y="32147"/>
                    <a:pt x="49004" y="32104"/>
                    <a:pt x="48831" y="32012"/>
                  </a:cubicBezTo>
                  <a:cubicBezTo>
                    <a:pt x="48217" y="31705"/>
                    <a:pt x="48012" y="31023"/>
                    <a:pt x="48319" y="30443"/>
                  </a:cubicBezTo>
                  <a:cubicBezTo>
                    <a:pt x="48508" y="30019"/>
                    <a:pt x="48891" y="29790"/>
                    <a:pt x="49313" y="29790"/>
                  </a:cubicBezTo>
                  <a:close/>
                  <a:moveTo>
                    <a:pt x="18529" y="30255"/>
                  </a:moveTo>
                  <a:cubicBezTo>
                    <a:pt x="18705" y="30255"/>
                    <a:pt x="18881" y="30294"/>
                    <a:pt x="19042" y="30374"/>
                  </a:cubicBezTo>
                  <a:cubicBezTo>
                    <a:pt x="19656" y="30682"/>
                    <a:pt x="19861" y="31398"/>
                    <a:pt x="19553" y="31944"/>
                  </a:cubicBezTo>
                  <a:cubicBezTo>
                    <a:pt x="19338" y="32351"/>
                    <a:pt x="18937" y="32591"/>
                    <a:pt x="18517" y="32591"/>
                  </a:cubicBezTo>
                  <a:cubicBezTo>
                    <a:pt x="18338" y="32591"/>
                    <a:pt x="18157" y="32547"/>
                    <a:pt x="17984" y="32456"/>
                  </a:cubicBezTo>
                  <a:cubicBezTo>
                    <a:pt x="17370" y="32217"/>
                    <a:pt x="17165" y="31501"/>
                    <a:pt x="17472" y="30886"/>
                  </a:cubicBezTo>
                  <a:cubicBezTo>
                    <a:pt x="17688" y="30477"/>
                    <a:pt x="18108" y="30255"/>
                    <a:pt x="18529" y="30255"/>
                  </a:cubicBezTo>
                  <a:close/>
                  <a:moveTo>
                    <a:pt x="9737" y="30596"/>
                  </a:moveTo>
                  <a:cubicBezTo>
                    <a:pt x="9918" y="30596"/>
                    <a:pt x="10101" y="30635"/>
                    <a:pt x="10272" y="30716"/>
                  </a:cubicBezTo>
                  <a:cubicBezTo>
                    <a:pt x="10852" y="31023"/>
                    <a:pt x="11057" y="31739"/>
                    <a:pt x="10784" y="32319"/>
                  </a:cubicBezTo>
                  <a:cubicBezTo>
                    <a:pt x="10573" y="32718"/>
                    <a:pt x="10185" y="32939"/>
                    <a:pt x="9763" y="32939"/>
                  </a:cubicBezTo>
                  <a:cubicBezTo>
                    <a:pt x="9571" y="32939"/>
                    <a:pt x="9372" y="32893"/>
                    <a:pt x="9180" y="32797"/>
                  </a:cubicBezTo>
                  <a:cubicBezTo>
                    <a:pt x="8600" y="32524"/>
                    <a:pt x="8395" y="31808"/>
                    <a:pt x="8668" y="31228"/>
                  </a:cubicBezTo>
                  <a:cubicBezTo>
                    <a:pt x="8885" y="30819"/>
                    <a:pt x="9305" y="30596"/>
                    <a:pt x="9737" y="30596"/>
                  </a:cubicBezTo>
                  <a:close/>
                  <a:moveTo>
                    <a:pt x="40497" y="30984"/>
                  </a:moveTo>
                  <a:cubicBezTo>
                    <a:pt x="40682" y="30984"/>
                    <a:pt x="40871" y="31030"/>
                    <a:pt x="41051" y="31125"/>
                  </a:cubicBezTo>
                  <a:cubicBezTo>
                    <a:pt x="41665" y="31398"/>
                    <a:pt x="41870" y="32149"/>
                    <a:pt x="41563" y="32695"/>
                  </a:cubicBezTo>
                  <a:cubicBezTo>
                    <a:pt x="41347" y="33102"/>
                    <a:pt x="40946" y="33341"/>
                    <a:pt x="40526" y="33341"/>
                  </a:cubicBezTo>
                  <a:cubicBezTo>
                    <a:pt x="40348" y="33341"/>
                    <a:pt x="40166" y="33298"/>
                    <a:pt x="39993" y="33207"/>
                  </a:cubicBezTo>
                  <a:cubicBezTo>
                    <a:pt x="39447" y="32934"/>
                    <a:pt x="39174" y="32217"/>
                    <a:pt x="39481" y="31637"/>
                  </a:cubicBezTo>
                  <a:cubicBezTo>
                    <a:pt x="39693" y="31213"/>
                    <a:pt x="40084" y="30984"/>
                    <a:pt x="40497" y="30984"/>
                  </a:cubicBezTo>
                  <a:close/>
                  <a:moveTo>
                    <a:pt x="31698" y="31324"/>
                  </a:moveTo>
                  <a:cubicBezTo>
                    <a:pt x="31890" y="31324"/>
                    <a:pt x="32089" y="31370"/>
                    <a:pt x="32281" y="31466"/>
                  </a:cubicBezTo>
                  <a:cubicBezTo>
                    <a:pt x="32861" y="31739"/>
                    <a:pt x="33066" y="32422"/>
                    <a:pt x="32793" y="33036"/>
                  </a:cubicBezTo>
                  <a:cubicBezTo>
                    <a:pt x="32577" y="33445"/>
                    <a:pt x="32174" y="33667"/>
                    <a:pt x="31739" y="33667"/>
                  </a:cubicBezTo>
                  <a:cubicBezTo>
                    <a:pt x="31558" y="33667"/>
                    <a:pt x="31371" y="33628"/>
                    <a:pt x="31189" y="33548"/>
                  </a:cubicBezTo>
                  <a:cubicBezTo>
                    <a:pt x="30643" y="33275"/>
                    <a:pt x="30405" y="32558"/>
                    <a:pt x="30678" y="31944"/>
                  </a:cubicBezTo>
                  <a:cubicBezTo>
                    <a:pt x="30888" y="31546"/>
                    <a:pt x="31277" y="31324"/>
                    <a:pt x="31698" y="31324"/>
                  </a:cubicBezTo>
                  <a:close/>
                  <a:moveTo>
                    <a:pt x="22924" y="32520"/>
                  </a:moveTo>
                  <a:cubicBezTo>
                    <a:pt x="23109" y="32520"/>
                    <a:pt x="23298" y="32566"/>
                    <a:pt x="23478" y="32661"/>
                  </a:cubicBezTo>
                  <a:cubicBezTo>
                    <a:pt x="24092" y="32934"/>
                    <a:pt x="24297" y="33650"/>
                    <a:pt x="23989" y="34230"/>
                  </a:cubicBezTo>
                  <a:cubicBezTo>
                    <a:pt x="23773" y="34639"/>
                    <a:pt x="23370" y="34862"/>
                    <a:pt x="22948" y="34862"/>
                  </a:cubicBezTo>
                  <a:cubicBezTo>
                    <a:pt x="22771" y="34862"/>
                    <a:pt x="22591" y="34823"/>
                    <a:pt x="22420" y="34742"/>
                  </a:cubicBezTo>
                  <a:cubicBezTo>
                    <a:pt x="21840" y="34469"/>
                    <a:pt x="21601" y="33753"/>
                    <a:pt x="21908" y="33173"/>
                  </a:cubicBezTo>
                  <a:cubicBezTo>
                    <a:pt x="22120" y="32749"/>
                    <a:pt x="22511" y="32520"/>
                    <a:pt x="22924" y="32520"/>
                  </a:cubicBezTo>
                  <a:close/>
                  <a:moveTo>
                    <a:pt x="14146" y="32861"/>
                  </a:moveTo>
                  <a:cubicBezTo>
                    <a:pt x="14336" y="32861"/>
                    <a:pt x="14528" y="32907"/>
                    <a:pt x="14708" y="33002"/>
                  </a:cubicBezTo>
                  <a:cubicBezTo>
                    <a:pt x="15288" y="33275"/>
                    <a:pt x="15493" y="34026"/>
                    <a:pt x="15220" y="34572"/>
                  </a:cubicBezTo>
                  <a:cubicBezTo>
                    <a:pt x="15003" y="34981"/>
                    <a:pt x="14600" y="35203"/>
                    <a:pt x="14166" y="35203"/>
                  </a:cubicBezTo>
                  <a:cubicBezTo>
                    <a:pt x="13984" y="35203"/>
                    <a:pt x="13797" y="35164"/>
                    <a:pt x="13616" y="35083"/>
                  </a:cubicBezTo>
                  <a:cubicBezTo>
                    <a:pt x="13070" y="34810"/>
                    <a:pt x="12831" y="34094"/>
                    <a:pt x="13104" y="33514"/>
                  </a:cubicBezTo>
                  <a:cubicBezTo>
                    <a:pt x="13316" y="33090"/>
                    <a:pt x="13723" y="32861"/>
                    <a:pt x="14146" y="32861"/>
                  </a:cubicBezTo>
                  <a:close/>
                  <a:moveTo>
                    <a:pt x="44967" y="33236"/>
                  </a:moveTo>
                  <a:cubicBezTo>
                    <a:pt x="45152" y="33236"/>
                    <a:pt x="45341" y="33282"/>
                    <a:pt x="45521" y="33377"/>
                  </a:cubicBezTo>
                  <a:cubicBezTo>
                    <a:pt x="46101" y="33650"/>
                    <a:pt x="46340" y="34401"/>
                    <a:pt x="46033" y="34947"/>
                  </a:cubicBezTo>
                  <a:cubicBezTo>
                    <a:pt x="45841" y="35354"/>
                    <a:pt x="45414" y="35593"/>
                    <a:pt x="44988" y="35593"/>
                  </a:cubicBezTo>
                  <a:cubicBezTo>
                    <a:pt x="44807" y="35593"/>
                    <a:pt x="44626" y="35550"/>
                    <a:pt x="44463" y="35459"/>
                  </a:cubicBezTo>
                  <a:cubicBezTo>
                    <a:pt x="43883" y="35152"/>
                    <a:pt x="43644" y="34435"/>
                    <a:pt x="43951" y="33889"/>
                  </a:cubicBezTo>
                  <a:cubicBezTo>
                    <a:pt x="44163" y="33465"/>
                    <a:pt x="44554" y="33236"/>
                    <a:pt x="44967" y="33236"/>
                  </a:cubicBezTo>
                  <a:close/>
                  <a:moveTo>
                    <a:pt x="36176" y="33577"/>
                  </a:moveTo>
                  <a:cubicBezTo>
                    <a:pt x="36365" y="33577"/>
                    <a:pt x="36561" y="33623"/>
                    <a:pt x="36751" y="33719"/>
                  </a:cubicBezTo>
                  <a:cubicBezTo>
                    <a:pt x="37332" y="34026"/>
                    <a:pt x="37570" y="34742"/>
                    <a:pt x="37263" y="35288"/>
                  </a:cubicBezTo>
                  <a:cubicBezTo>
                    <a:pt x="37048" y="35695"/>
                    <a:pt x="36647" y="35935"/>
                    <a:pt x="36227" y="35935"/>
                  </a:cubicBezTo>
                  <a:cubicBezTo>
                    <a:pt x="36048" y="35935"/>
                    <a:pt x="35866" y="35892"/>
                    <a:pt x="35694" y="35800"/>
                  </a:cubicBezTo>
                  <a:cubicBezTo>
                    <a:pt x="35079" y="35493"/>
                    <a:pt x="34875" y="34776"/>
                    <a:pt x="35182" y="34230"/>
                  </a:cubicBezTo>
                  <a:cubicBezTo>
                    <a:pt x="35370" y="33806"/>
                    <a:pt x="35754" y="33577"/>
                    <a:pt x="36176" y="33577"/>
                  </a:cubicBezTo>
                  <a:close/>
                  <a:moveTo>
                    <a:pt x="27394" y="34772"/>
                  </a:moveTo>
                  <a:cubicBezTo>
                    <a:pt x="27579" y="34772"/>
                    <a:pt x="27768" y="34818"/>
                    <a:pt x="27948" y="34913"/>
                  </a:cubicBezTo>
                  <a:cubicBezTo>
                    <a:pt x="28562" y="35220"/>
                    <a:pt x="28767" y="35937"/>
                    <a:pt x="28460" y="36483"/>
                  </a:cubicBezTo>
                  <a:cubicBezTo>
                    <a:pt x="28268" y="36890"/>
                    <a:pt x="27874" y="37129"/>
                    <a:pt x="27444" y="37129"/>
                  </a:cubicBezTo>
                  <a:cubicBezTo>
                    <a:pt x="27262" y="37129"/>
                    <a:pt x="27073" y="37086"/>
                    <a:pt x="26890" y="36994"/>
                  </a:cubicBezTo>
                  <a:cubicBezTo>
                    <a:pt x="26310" y="36755"/>
                    <a:pt x="26071" y="36005"/>
                    <a:pt x="26378" y="35425"/>
                  </a:cubicBezTo>
                  <a:cubicBezTo>
                    <a:pt x="26590" y="35001"/>
                    <a:pt x="26981" y="34772"/>
                    <a:pt x="27394" y="34772"/>
                  </a:cubicBezTo>
                  <a:close/>
                  <a:moveTo>
                    <a:pt x="18631" y="35113"/>
                  </a:moveTo>
                  <a:cubicBezTo>
                    <a:pt x="18820" y="35113"/>
                    <a:pt x="19009" y="35159"/>
                    <a:pt x="19178" y="35254"/>
                  </a:cubicBezTo>
                  <a:cubicBezTo>
                    <a:pt x="19758" y="35561"/>
                    <a:pt x="19997" y="36278"/>
                    <a:pt x="19690" y="36824"/>
                  </a:cubicBezTo>
                  <a:cubicBezTo>
                    <a:pt x="19471" y="37213"/>
                    <a:pt x="19061" y="37464"/>
                    <a:pt x="18633" y="37464"/>
                  </a:cubicBezTo>
                  <a:cubicBezTo>
                    <a:pt x="18461" y="37464"/>
                    <a:pt x="18286" y="37424"/>
                    <a:pt x="18120" y="37336"/>
                  </a:cubicBezTo>
                  <a:cubicBezTo>
                    <a:pt x="17506" y="37028"/>
                    <a:pt x="17301" y="36346"/>
                    <a:pt x="17574" y="35766"/>
                  </a:cubicBezTo>
                  <a:cubicBezTo>
                    <a:pt x="17786" y="35342"/>
                    <a:pt x="18210" y="35113"/>
                    <a:pt x="18631" y="35113"/>
                  </a:cubicBezTo>
                  <a:close/>
                  <a:moveTo>
                    <a:pt x="40688" y="35836"/>
                  </a:moveTo>
                  <a:cubicBezTo>
                    <a:pt x="40867" y="35836"/>
                    <a:pt x="41049" y="35879"/>
                    <a:pt x="41222" y="35971"/>
                  </a:cubicBezTo>
                  <a:cubicBezTo>
                    <a:pt x="41767" y="36278"/>
                    <a:pt x="42040" y="36960"/>
                    <a:pt x="41733" y="37540"/>
                  </a:cubicBezTo>
                  <a:cubicBezTo>
                    <a:pt x="41521" y="37964"/>
                    <a:pt x="41114" y="38193"/>
                    <a:pt x="40703" y="38193"/>
                  </a:cubicBezTo>
                  <a:cubicBezTo>
                    <a:pt x="40518" y="38193"/>
                    <a:pt x="40333" y="38147"/>
                    <a:pt x="40164" y="38052"/>
                  </a:cubicBezTo>
                  <a:cubicBezTo>
                    <a:pt x="39549" y="37779"/>
                    <a:pt x="39345" y="37063"/>
                    <a:pt x="39652" y="36483"/>
                  </a:cubicBezTo>
                  <a:cubicBezTo>
                    <a:pt x="39867" y="36075"/>
                    <a:pt x="40268" y="35836"/>
                    <a:pt x="40688" y="35836"/>
                  </a:cubicBezTo>
                  <a:close/>
                  <a:moveTo>
                    <a:pt x="31851" y="37030"/>
                  </a:moveTo>
                  <a:cubicBezTo>
                    <a:pt x="32029" y="37030"/>
                    <a:pt x="32211" y="37073"/>
                    <a:pt x="32384" y="37165"/>
                  </a:cubicBezTo>
                  <a:cubicBezTo>
                    <a:pt x="32998" y="37472"/>
                    <a:pt x="33203" y="38189"/>
                    <a:pt x="32896" y="38735"/>
                  </a:cubicBezTo>
                  <a:cubicBezTo>
                    <a:pt x="32707" y="39159"/>
                    <a:pt x="32291" y="39388"/>
                    <a:pt x="31872" y="39388"/>
                  </a:cubicBezTo>
                  <a:cubicBezTo>
                    <a:pt x="31684" y="39388"/>
                    <a:pt x="31495" y="39342"/>
                    <a:pt x="31326" y="39246"/>
                  </a:cubicBezTo>
                  <a:cubicBezTo>
                    <a:pt x="30746" y="38974"/>
                    <a:pt x="30507" y="38223"/>
                    <a:pt x="30814" y="37677"/>
                  </a:cubicBezTo>
                  <a:cubicBezTo>
                    <a:pt x="31030" y="37270"/>
                    <a:pt x="31430" y="37030"/>
                    <a:pt x="31851" y="37030"/>
                  </a:cubicBezTo>
                  <a:close/>
                  <a:moveTo>
                    <a:pt x="23100" y="37372"/>
                  </a:moveTo>
                  <a:cubicBezTo>
                    <a:pt x="23279" y="37372"/>
                    <a:pt x="23465" y="37415"/>
                    <a:pt x="23648" y="37506"/>
                  </a:cubicBezTo>
                  <a:cubicBezTo>
                    <a:pt x="24194" y="37813"/>
                    <a:pt x="24467" y="38496"/>
                    <a:pt x="24160" y="39076"/>
                  </a:cubicBezTo>
                  <a:cubicBezTo>
                    <a:pt x="23948" y="39500"/>
                    <a:pt x="23557" y="39729"/>
                    <a:pt x="23144" y="39729"/>
                  </a:cubicBezTo>
                  <a:cubicBezTo>
                    <a:pt x="22959" y="39729"/>
                    <a:pt x="22770" y="39683"/>
                    <a:pt x="22590" y="39588"/>
                  </a:cubicBezTo>
                  <a:cubicBezTo>
                    <a:pt x="21976" y="39315"/>
                    <a:pt x="21771" y="38564"/>
                    <a:pt x="22079" y="38018"/>
                  </a:cubicBezTo>
                  <a:cubicBezTo>
                    <a:pt x="22294" y="37611"/>
                    <a:pt x="22678" y="37372"/>
                    <a:pt x="23100" y="37372"/>
                  </a:cubicBezTo>
                  <a:close/>
                  <a:moveTo>
                    <a:pt x="14277" y="38566"/>
                  </a:moveTo>
                  <a:cubicBezTo>
                    <a:pt x="14456" y="38566"/>
                    <a:pt x="14638" y="38609"/>
                    <a:pt x="14810" y="38701"/>
                  </a:cubicBezTo>
                  <a:cubicBezTo>
                    <a:pt x="15425" y="39008"/>
                    <a:pt x="15629" y="39724"/>
                    <a:pt x="15322" y="40270"/>
                  </a:cubicBezTo>
                  <a:cubicBezTo>
                    <a:pt x="15110" y="40694"/>
                    <a:pt x="14735" y="40923"/>
                    <a:pt x="14322" y="40923"/>
                  </a:cubicBezTo>
                  <a:cubicBezTo>
                    <a:pt x="14136" y="40923"/>
                    <a:pt x="13943" y="40877"/>
                    <a:pt x="13753" y="40782"/>
                  </a:cubicBezTo>
                  <a:cubicBezTo>
                    <a:pt x="13172" y="40509"/>
                    <a:pt x="12934" y="39758"/>
                    <a:pt x="13241" y="39212"/>
                  </a:cubicBezTo>
                  <a:cubicBezTo>
                    <a:pt x="13456" y="38805"/>
                    <a:pt x="13857" y="38566"/>
                    <a:pt x="14277" y="38566"/>
                  </a:cubicBezTo>
                  <a:close/>
                  <a:moveTo>
                    <a:pt x="27556" y="39639"/>
                  </a:moveTo>
                  <a:cubicBezTo>
                    <a:pt x="27733" y="39639"/>
                    <a:pt x="27913" y="39678"/>
                    <a:pt x="28084" y="39758"/>
                  </a:cubicBezTo>
                  <a:cubicBezTo>
                    <a:pt x="28698" y="40065"/>
                    <a:pt x="28903" y="40748"/>
                    <a:pt x="28596" y="41362"/>
                  </a:cubicBezTo>
                  <a:cubicBezTo>
                    <a:pt x="28380" y="41771"/>
                    <a:pt x="27976" y="41993"/>
                    <a:pt x="27554" y="41993"/>
                  </a:cubicBezTo>
                  <a:cubicBezTo>
                    <a:pt x="27378" y="41993"/>
                    <a:pt x="27198" y="41955"/>
                    <a:pt x="27026" y="41874"/>
                  </a:cubicBezTo>
                  <a:cubicBezTo>
                    <a:pt x="26412" y="41567"/>
                    <a:pt x="26207" y="40884"/>
                    <a:pt x="26515" y="40270"/>
                  </a:cubicBezTo>
                  <a:cubicBezTo>
                    <a:pt x="26731" y="39861"/>
                    <a:pt x="27134" y="39639"/>
                    <a:pt x="27556" y="39639"/>
                  </a:cubicBezTo>
                  <a:close/>
                  <a:moveTo>
                    <a:pt x="18753" y="40833"/>
                  </a:moveTo>
                  <a:cubicBezTo>
                    <a:pt x="18929" y="40833"/>
                    <a:pt x="19109" y="40872"/>
                    <a:pt x="19280" y="40953"/>
                  </a:cubicBezTo>
                  <a:cubicBezTo>
                    <a:pt x="19861" y="41260"/>
                    <a:pt x="20099" y="41942"/>
                    <a:pt x="19826" y="42556"/>
                  </a:cubicBezTo>
                  <a:cubicBezTo>
                    <a:pt x="19610" y="42965"/>
                    <a:pt x="19173" y="43188"/>
                    <a:pt x="18743" y="43188"/>
                  </a:cubicBezTo>
                  <a:cubicBezTo>
                    <a:pt x="18563" y="43188"/>
                    <a:pt x="18384" y="43149"/>
                    <a:pt x="18223" y="43068"/>
                  </a:cubicBezTo>
                  <a:cubicBezTo>
                    <a:pt x="17643" y="42761"/>
                    <a:pt x="17404" y="42079"/>
                    <a:pt x="17711" y="41464"/>
                  </a:cubicBezTo>
                  <a:cubicBezTo>
                    <a:pt x="17927" y="41056"/>
                    <a:pt x="18330" y="40833"/>
                    <a:pt x="18753" y="40833"/>
                  </a:cubicBezTo>
                  <a:close/>
                  <a:moveTo>
                    <a:pt x="13317" y="0"/>
                  </a:moveTo>
                  <a:cubicBezTo>
                    <a:pt x="12224" y="0"/>
                    <a:pt x="11132" y="131"/>
                    <a:pt x="10067" y="380"/>
                  </a:cubicBezTo>
                  <a:cubicBezTo>
                    <a:pt x="10067" y="483"/>
                    <a:pt x="10033" y="517"/>
                    <a:pt x="9999" y="619"/>
                  </a:cubicBezTo>
                  <a:cubicBezTo>
                    <a:pt x="9783" y="1028"/>
                    <a:pt x="9363" y="1250"/>
                    <a:pt x="8942" y="1250"/>
                  </a:cubicBezTo>
                  <a:cubicBezTo>
                    <a:pt x="8766" y="1250"/>
                    <a:pt x="8590" y="1212"/>
                    <a:pt x="8429" y="1131"/>
                  </a:cubicBezTo>
                  <a:cubicBezTo>
                    <a:pt x="8327" y="1063"/>
                    <a:pt x="8293" y="1029"/>
                    <a:pt x="8259" y="994"/>
                  </a:cubicBezTo>
                  <a:cubicBezTo>
                    <a:pt x="7235" y="1404"/>
                    <a:pt x="6280" y="1916"/>
                    <a:pt x="5392" y="2598"/>
                  </a:cubicBezTo>
                  <a:cubicBezTo>
                    <a:pt x="5802" y="2939"/>
                    <a:pt x="5938" y="3554"/>
                    <a:pt x="5700" y="4066"/>
                  </a:cubicBezTo>
                  <a:cubicBezTo>
                    <a:pt x="5484" y="4473"/>
                    <a:pt x="5083" y="4712"/>
                    <a:pt x="4651" y="4712"/>
                  </a:cubicBezTo>
                  <a:cubicBezTo>
                    <a:pt x="4468" y="4712"/>
                    <a:pt x="4279" y="4669"/>
                    <a:pt x="4096" y="4577"/>
                  </a:cubicBezTo>
                  <a:cubicBezTo>
                    <a:pt x="3891" y="4475"/>
                    <a:pt x="3755" y="4304"/>
                    <a:pt x="3652" y="4134"/>
                  </a:cubicBezTo>
                  <a:cubicBezTo>
                    <a:pt x="1809" y="6079"/>
                    <a:pt x="786" y="8229"/>
                    <a:pt x="308" y="10617"/>
                  </a:cubicBezTo>
                  <a:cubicBezTo>
                    <a:pt x="513" y="10617"/>
                    <a:pt x="752" y="10617"/>
                    <a:pt x="956" y="10754"/>
                  </a:cubicBezTo>
                  <a:cubicBezTo>
                    <a:pt x="1537" y="11061"/>
                    <a:pt x="1775" y="11743"/>
                    <a:pt x="1468" y="12323"/>
                  </a:cubicBezTo>
                  <a:cubicBezTo>
                    <a:pt x="1250" y="12732"/>
                    <a:pt x="837" y="12988"/>
                    <a:pt x="401" y="12988"/>
                  </a:cubicBezTo>
                  <a:cubicBezTo>
                    <a:pt x="291" y="12988"/>
                    <a:pt x="179" y="12972"/>
                    <a:pt x="69" y="12938"/>
                  </a:cubicBezTo>
                  <a:lnTo>
                    <a:pt x="69" y="12938"/>
                  </a:lnTo>
                  <a:cubicBezTo>
                    <a:pt x="1" y="13791"/>
                    <a:pt x="69" y="14678"/>
                    <a:pt x="137" y="15565"/>
                  </a:cubicBezTo>
                  <a:cubicBezTo>
                    <a:pt x="272" y="15520"/>
                    <a:pt x="412" y="15495"/>
                    <a:pt x="556" y="15495"/>
                  </a:cubicBezTo>
                  <a:cubicBezTo>
                    <a:pt x="742" y="15495"/>
                    <a:pt x="935" y="15537"/>
                    <a:pt x="1127" y="15633"/>
                  </a:cubicBezTo>
                  <a:cubicBezTo>
                    <a:pt x="1707" y="15906"/>
                    <a:pt x="1946" y="16657"/>
                    <a:pt x="1639" y="17203"/>
                  </a:cubicBezTo>
                  <a:cubicBezTo>
                    <a:pt x="1446" y="17589"/>
                    <a:pt x="1009" y="17854"/>
                    <a:pt x="560" y="17854"/>
                  </a:cubicBezTo>
                  <a:cubicBezTo>
                    <a:pt x="533" y="17854"/>
                    <a:pt x="506" y="17853"/>
                    <a:pt x="479" y="17851"/>
                  </a:cubicBezTo>
                  <a:lnTo>
                    <a:pt x="479" y="17851"/>
                  </a:lnTo>
                  <a:cubicBezTo>
                    <a:pt x="683" y="19046"/>
                    <a:pt x="991" y="20240"/>
                    <a:pt x="1366" y="21434"/>
                  </a:cubicBezTo>
                  <a:cubicBezTo>
                    <a:pt x="1809" y="21707"/>
                    <a:pt x="1980" y="22287"/>
                    <a:pt x="1809" y="22731"/>
                  </a:cubicBezTo>
                  <a:cubicBezTo>
                    <a:pt x="2526" y="24778"/>
                    <a:pt x="3413" y="26792"/>
                    <a:pt x="4403" y="28702"/>
                  </a:cubicBezTo>
                  <a:cubicBezTo>
                    <a:pt x="4629" y="28454"/>
                    <a:pt x="4974" y="28295"/>
                    <a:pt x="5310" y="28295"/>
                  </a:cubicBezTo>
                  <a:cubicBezTo>
                    <a:pt x="5482" y="28295"/>
                    <a:pt x="5652" y="28337"/>
                    <a:pt x="5802" y="28429"/>
                  </a:cubicBezTo>
                  <a:cubicBezTo>
                    <a:pt x="6416" y="28702"/>
                    <a:pt x="6621" y="29453"/>
                    <a:pt x="6314" y="29999"/>
                  </a:cubicBezTo>
                  <a:cubicBezTo>
                    <a:pt x="6143" y="30374"/>
                    <a:pt x="5768" y="30579"/>
                    <a:pt x="5392" y="30647"/>
                  </a:cubicBezTo>
                  <a:cubicBezTo>
                    <a:pt x="6587" y="32797"/>
                    <a:pt x="7815" y="34810"/>
                    <a:pt x="9009" y="36619"/>
                  </a:cubicBezTo>
                  <a:cubicBezTo>
                    <a:pt x="9232" y="36396"/>
                    <a:pt x="9543" y="36275"/>
                    <a:pt x="9864" y="36275"/>
                  </a:cubicBezTo>
                  <a:cubicBezTo>
                    <a:pt x="10035" y="36275"/>
                    <a:pt x="10209" y="36309"/>
                    <a:pt x="10374" y="36380"/>
                  </a:cubicBezTo>
                  <a:cubicBezTo>
                    <a:pt x="10989" y="36687"/>
                    <a:pt x="11193" y="37404"/>
                    <a:pt x="10886" y="37984"/>
                  </a:cubicBezTo>
                  <a:cubicBezTo>
                    <a:pt x="10750" y="38223"/>
                    <a:pt x="10545" y="38393"/>
                    <a:pt x="10340" y="38530"/>
                  </a:cubicBezTo>
                  <a:cubicBezTo>
                    <a:pt x="12388" y="41396"/>
                    <a:pt x="13889" y="43171"/>
                    <a:pt x="13889" y="43171"/>
                  </a:cubicBezTo>
                  <a:cubicBezTo>
                    <a:pt x="13889" y="43171"/>
                    <a:pt x="15527" y="43292"/>
                    <a:pt x="18125" y="43292"/>
                  </a:cubicBezTo>
                  <a:cubicBezTo>
                    <a:pt x="19425" y="43292"/>
                    <a:pt x="20964" y="43262"/>
                    <a:pt x="22659" y="43171"/>
                  </a:cubicBezTo>
                  <a:cubicBezTo>
                    <a:pt x="22821" y="43081"/>
                    <a:pt x="22992" y="43038"/>
                    <a:pt x="23168" y="43038"/>
                  </a:cubicBezTo>
                  <a:cubicBezTo>
                    <a:pt x="23326" y="43038"/>
                    <a:pt x="23487" y="43072"/>
                    <a:pt x="23648" y="43137"/>
                  </a:cubicBezTo>
                  <a:cubicBezTo>
                    <a:pt x="25934" y="43000"/>
                    <a:pt x="28494" y="42761"/>
                    <a:pt x="31053" y="42318"/>
                  </a:cubicBezTo>
                  <a:cubicBezTo>
                    <a:pt x="31288" y="42036"/>
                    <a:pt x="31652" y="41867"/>
                    <a:pt x="32023" y="41867"/>
                  </a:cubicBezTo>
                  <a:cubicBezTo>
                    <a:pt x="32191" y="41867"/>
                    <a:pt x="32360" y="41902"/>
                    <a:pt x="32520" y="41976"/>
                  </a:cubicBezTo>
                  <a:cubicBezTo>
                    <a:pt x="32554" y="41976"/>
                    <a:pt x="32554" y="42010"/>
                    <a:pt x="32588" y="42010"/>
                  </a:cubicBezTo>
                  <a:cubicBezTo>
                    <a:pt x="33578" y="41840"/>
                    <a:pt x="34602" y="41601"/>
                    <a:pt x="35591" y="41328"/>
                  </a:cubicBezTo>
                  <a:cubicBezTo>
                    <a:pt x="35148" y="40987"/>
                    <a:pt x="34977" y="40407"/>
                    <a:pt x="35250" y="39895"/>
                  </a:cubicBezTo>
                  <a:cubicBezTo>
                    <a:pt x="35462" y="39471"/>
                    <a:pt x="35853" y="39242"/>
                    <a:pt x="36266" y="39242"/>
                  </a:cubicBezTo>
                  <a:cubicBezTo>
                    <a:pt x="36451" y="39242"/>
                    <a:pt x="36640" y="39288"/>
                    <a:pt x="36820" y="39383"/>
                  </a:cubicBezTo>
                  <a:cubicBezTo>
                    <a:pt x="37366" y="39690"/>
                    <a:pt x="37604" y="40304"/>
                    <a:pt x="37366" y="40884"/>
                  </a:cubicBezTo>
                  <a:cubicBezTo>
                    <a:pt x="44804" y="38666"/>
                    <a:pt x="51254" y="34435"/>
                    <a:pt x="51595" y="26553"/>
                  </a:cubicBezTo>
                  <a:cubicBezTo>
                    <a:pt x="51834" y="21912"/>
                    <a:pt x="49513" y="17305"/>
                    <a:pt x="45521" y="14814"/>
                  </a:cubicBezTo>
                  <a:cubicBezTo>
                    <a:pt x="43440" y="13499"/>
                    <a:pt x="41343" y="12988"/>
                    <a:pt x="39335" y="12988"/>
                  </a:cubicBezTo>
                  <a:cubicBezTo>
                    <a:pt x="38478" y="12988"/>
                    <a:pt x="37636" y="13081"/>
                    <a:pt x="36820" y="13245"/>
                  </a:cubicBezTo>
                  <a:cubicBezTo>
                    <a:pt x="36956" y="13552"/>
                    <a:pt x="36956" y="13893"/>
                    <a:pt x="36786" y="14234"/>
                  </a:cubicBezTo>
                  <a:cubicBezTo>
                    <a:pt x="36569" y="14643"/>
                    <a:pt x="36149" y="14866"/>
                    <a:pt x="35729" y="14866"/>
                  </a:cubicBezTo>
                  <a:cubicBezTo>
                    <a:pt x="35553" y="14866"/>
                    <a:pt x="35377" y="14827"/>
                    <a:pt x="35216" y="14746"/>
                  </a:cubicBezTo>
                  <a:cubicBezTo>
                    <a:pt x="34875" y="14575"/>
                    <a:pt x="34670" y="14268"/>
                    <a:pt x="34568" y="13893"/>
                  </a:cubicBezTo>
                  <a:cubicBezTo>
                    <a:pt x="31496" y="15019"/>
                    <a:pt x="28903" y="17066"/>
                    <a:pt x="27265" y="18568"/>
                  </a:cubicBezTo>
                  <a:cubicBezTo>
                    <a:pt x="27368" y="18568"/>
                    <a:pt x="27470" y="18602"/>
                    <a:pt x="27572" y="18670"/>
                  </a:cubicBezTo>
                  <a:cubicBezTo>
                    <a:pt x="28187" y="18943"/>
                    <a:pt x="28391" y="19660"/>
                    <a:pt x="28084" y="20240"/>
                  </a:cubicBezTo>
                  <a:cubicBezTo>
                    <a:pt x="27864" y="20632"/>
                    <a:pt x="27433" y="20865"/>
                    <a:pt x="27005" y="20865"/>
                  </a:cubicBezTo>
                  <a:cubicBezTo>
                    <a:pt x="26837" y="20865"/>
                    <a:pt x="26669" y="20829"/>
                    <a:pt x="26515" y="20752"/>
                  </a:cubicBezTo>
                  <a:cubicBezTo>
                    <a:pt x="26173" y="20581"/>
                    <a:pt x="25934" y="20274"/>
                    <a:pt x="25866" y="19899"/>
                  </a:cubicBezTo>
                  <a:cubicBezTo>
                    <a:pt x="25559" y="20172"/>
                    <a:pt x="25388" y="20411"/>
                    <a:pt x="25388" y="20411"/>
                  </a:cubicBezTo>
                  <a:cubicBezTo>
                    <a:pt x="25388" y="20411"/>
                    <a:pt x="25900" y="18397"/>
                    <a:pt x="26003" y="15633"/>
                  </a:cubicBezTo>
                  <a:cubicBezTo>
                    <a:pt x="25696" y="15292"/>
                    <a:pt x="25627" y="14780"/>
                    <a:pt x="25832" y="14302"/>
                  </a:cubicBezTo>
                  <a:cubicBezTo>
                    <a:pt x="25866" y="14200"/>
                    <a:pt x="25934" y="14132"/>
                    <a:pt x="26003" y="14030"/>
                  </a:cubicBezTo>
                  <a:cubicBezTo>
                    <a:pt x="25866" y="9389"/>
                    <a:pt x="24331" y="3417"/>
                    <a:pt x="18052" y="892"/>
                  </a:cubicBezTo>
                  <a:cubicBezTo>
                    <a:pt x="16530" y="283"/>
                    <a:pt x="14923" y="0"/>
                    <a:pt x="13317" y="0"/>
                  </a:cubicBezTo>
                  <a:close/>
                </a:path>
              </a:pathLst>
            </a:custGeom>
            <a:solidFill>
              <a:srgbClr val="EE5E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6" name="Google Shape;1626;p47"/>
          <p:cNvSpPr txBox="1">
            <a:spLocks noGrp="1"/>
          </p:cNvSpPr>
          <p:nvPr>
            <p:ph type="body" idx="1"/>
          </p:nvPr>
        </p:nvSpPr>
        <p:spPr>
          <a:xfrm>
            <a:off x="713225" y="1509750"/>
            <a:ext cx="3782700" cy="2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Do you know what helps you make your point clear? Lists like this one: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● They’re simple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● You can organize your ideas clearly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● You’ll never forget to buy milk!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And the most important thing: the audience won’t miss the point of your presentation</a:t>
            </a:r>
            <a:endParaRPr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8260" y="2579469"/>
            <a:ext cx="2811795" cy="242396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1" name="Google Shape;1631;p48"/>
          <p:cNvSpPr txBox="1">
            <a:spLocks noGrp="1"/>
          </p:cNvSpPr>
          <p:nvPr>
            <p:ph type="title"/>
          </p:nvPr>
        </p:nvSpPr>
        <p:spPr>
          <a:xfrm>
            <a:off x="718314" y="1269908"/>
            <a:ext cx="3858900" cy="121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1">
                    <a:lumMod val="75000"/>
                  </a:schemeClr>
                </a:solidFill>
              </a:rPr>
              <a:t>Maybe You Need to Divide the Content 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1632" name="Google Shape;1632;p48"/>
          <p:cNvGrpSpPr/>
          <p:nvPr/>
        </p:nvGrpSpPr>
        <p:grpSpPr>
          <a:xfrm rot="-1360750">
            <a:off x="7443875" y="222400"/>
            <a:ext cx="1481334" cy="1042799"/>
            <a:chOff x="2683075" y="2759700"/>
            <a:chExt cx="1544925" cy="1083825"/>
          </a:xfrm>
        </p:grpSpPr>
        <p:sp>
          <p:nvSpPr>
            <p:cNvPr id="1633" name="Google Shape;1633;p48"/>
            <p:cNvSpPr/>
            <p:nvPr/>
          </p:nvSpPr>
          <p:spPr>
            <a:xfrm>
              <a:off x="2683075" y="2759850"/>
              <a:ext cx="1544925" cy="1083675"/>
            </a:xfrm>
            <a:custGeom>
              <a:avLst/>
              <a:gdLst/>
              <a:ahLst/>
              <a:cxnLst/>
              <a:rect l="l" t="t" r="r" b="b"/>
              <a:pathLst>
                <a:path w="61797" h="43347" extrusionOk="0">
                  <a:moveTo>
                    <a:pt x="23324" y="1"/>
                  </a:moveTo>
                  <a:cubicBezTo>
                    <a:pt x="20321" y="1"/>
                    <a:pt x="17333" y="1037"/>
                    <a:pt x="14980" y="2968"/>
                  </a:cubicBezTo>
                  <a:cubicBezTo>
                    <a:pt x="0" y="14979"/>
                    <a:pt x="23886" y="43233"/>
                    <a:pt x="23886" y="43233"/>
                  </a:cubicBezTo>
                  <a:cubicBezTo>
                    <a:pt x="23886" y="43233"/>
                    <a:pt x="25517" y="43346"/>
                    <a:pt x="28101" y="43346"/>
                  </a:cubicBezTo>
                  <a:cubicBezTo>
                    <a:pt x="37799" y="43346"/>
                    <a:pt x="60918" y="41750"/>
                    <a:pt x="61592" y="26581"/>
                  </a:cubicBezTo>
                  <a:cubicBezTo>
                    <a:pt x="61797" y="21906"/>
                    <a:pt x="59476" y="17299"/>
                    <a:pt x="55484" y="14808"/>
                  </a:cubicBezTo>
                  <a:cubicBezTo>
                    <a:pt x="53361" y="13486"/>
                    <a:pt x="51246" y="12963"/>
                    <a:pt x="49230" y="12963"/>
                  </a:cubicBezTo>
                  <a:cubicBezTo>
                    <a:pt x="41625" y="12963"/>
                    <a:pt x="35420" y="20405"/>
                    <a:pt x="35420" y="20405"/>
                  </a:cubicBezTo>
                  <a:cubicBezTo>
                    <a:pt x="35420" y="20405"/>
                    <a:pt x="39173" y="5356"/>
                    <a:pt x="28083" y="920"/>
                  </a:cubicBezTo>
                  <a:cubicBezTo>
                    <a:pt x="26556" y="300"/>
                    <a:pt x="24938" y="1"/>
                    <a:pt x="23324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48"/>
            <p:cNvSpPr/>
            <p:nvPr/>
          </p:nvSpPr>
          <p:spPr>
            <a:xfrm>
              <a:off x="2932150" y="2759700"/>
              <a:ext cx="1295850" cy="1082300"/>
            </a:xfrm>
            <a:custGeom>
              <a:avLst/>
              <a:gdLst/>
              <a:ahLst/>
              <a:cxnLst/>
              <a:rect l="l" t="t" r="r" b="b"/>
              <a:pathLst>
                <a:path w="51834" h="43292" extrusionOk="0">
                  <a:moveTo>
                    <a:pt x="13424" y="1201"/>
                  </a:moveTo>
                  <a:cubicBezTo>
                    <a:pt x="13603" y="1201"/>
                    <a:pt x="13784" y="1244"/>
                    <a:pt x="13957" y="1336"/>
                  </a:cubicBezTo>
                  <a:cubicBezTo>
                    <a:pt x="14571" y="1643"/>
                    <a:pt x="14776" y="2359"/>
                    <a:pt x="14469" y="2905"/>
                  </a:cubicBezTo>
                  <a:cubicBezTo>
                    <a:pt x="14281" y="3329"/>
                    <a:pt x="13897" y="3558"/>
                    <a:pt x="13475" y="3558"/>
                  </a:cubicBezTo>
                  <a:cubicBezTo>
                    <a:pt x="13286" y="3558"/>
                    <a:pt x="13090" y="3512"/>
                    <a:pt x="12899" y="3417"/>
                  </a:cubicBezTo>
                  <a:cubicBezTo>
                    <a:pt x="12319" y="3144"/>
                    <a:pt x="12081" y="2394"/>
                    <a:pt x="12388" y="1848"/>
                  </a:cubicBezTo>
                  <a:cubicBezTo>
                    <a:pt x="12603" y="1440"/>
                    <a:pt x="13004" y="1201"/>
                    <a:pt x="13424" y="1201"/>
                  </a:cubicBezTo>
                  <a:close/>
                  <a:moveTo>
                    <a:pt x="17875" y="3419"/>
                  </a:moveTo>
                  <a:cubicBezTo>
                    <a:pt x="18053" y="3419"/>
                    <a:pt x="18231" y="3462"/>
                    <a:pt x="18393" y="3554"/>
                  </a:cubicBezTo>
                  <a:cubicBezTo>
                    <a:pt x="19007" y="3861"/>
                    <a:pt x="19212" y="4577"/>
                    <a:pt x="18905" y="5123"/>
                  </a:cubicBezTo>
                  <a:cubicBezTo>
                    <a:pt x="18717" y="5547"/>
                    <a:pt x="18333" y="5776"/>
                    <a:pt x="17911" y="5776"/>
                  </a:cubicBezTo>
                  <a:cubicBezTo>
                    <a:pt x="17722" y="5776"/>
                    <a:pt x="17526" y="5730"/>
                    <a:pt x="17335" y="5635"/>
                  </a:cubicBezTo>
                  <a:cubicBezTo>
                    <a:pt x="16789" y="5396"/>
                    <a:pt x="16516" y="4680"/>
                    <a:pt x="16824" y="4066"/>
                  </a:cubicBezTo>
                  <a:cubicBezTo>
                    <a:pt x="17039" y="3658"/>
                    <a:pt x="17457" y="3419"/>
                    <a:pt x="17875" y="3419"/>
                  </a:cubicBezTo>
                  <a:close/>
                  <a:moveTo>
                    <a:pt x="9104" y="4663"/>
                  </a:moveTo>
                  <a:cubicBezTo>
                    <a:pt x="9284" y="4663"/>
                    <a:pt x="9463" y="4702"/>
                    <a:pt x="9624" y="4782"/>
                  </a:cubicBezTo>
                  <a:cubicBezTo>
                    <a:pt x="10170" y="5089"/>
                    <a:pt x="10443" y="5806"/>
                    <a:pt x="10135" y="6386"/>
                  </a:cubicBezTo>
                  <a:cubicBezTo>
                    <a:pt x="9919" y="6795"/>
                    <a:pt x="9516" y="7017"/>
                    <a:pt x="9094" y="7017"/>
                  </a:cubicBezTo>
                  <a:cubicBezTo>
                    <a:pt x="8917" y="7017"/>
                    <a:pt x="8737" y="6978"/>
                    <a:pt x="8566" y="6898"/>
                  </a:cubicBezTo>
                  <a:cubicBezTo>
                    <a:pt x="7986" y="6591"/>
                    <a:pt x="7747" y="5874"/>
                    <a:pt x="8054" y="5294"/>
                  </a:cubicBezTo>
                  <a:cubicBezTo>
                    <a:pt x="8246" y="4885"/>
                    <a:pt x="8676" y="4663"/>
                    <a:pt x="9104" y="4663"/>
                  </a:cubicBezTo>
                  <a:close/>
                  <a:moveTo>
                    <a:pt x="22362" y="5686"/>
                  </a:moveTo>
                  <a:cubicBezTo>
                    <a:pt x="22543" y="5686"/>
                    <a:pt x="22726" y="5725"/>
                    <a:pt x="22897" y="5806"/>
                  </a:cubicBezTo>
                  <a:cubicBezTo>
                    <a:pt x="23478" y="6113"/>
                    <a:pt x="23682" y="6830"/>
                    <a:pt x="23409" y="7410"/>
                  </a:cubicBezTo>
                  <a:cubicBezTo>
                    <a:pt x="23193" y="7819"/>
                    <a:pt x="22790" y="8041"/>
                    <a:pt x="22356" y="8041"/>
                  </a:cubicBezTo>
                  <a:cubicBezTo>
                    <a:pt x="22174" y="8041"/>
                    <a:pt x="21987" y="8002"/>
                    <a:pt x="21806" y="7921"/>
                  </a:cubicBezTo>
                  <a:cubicBezTo>
                    <a:pt x="21225" y="7648"/>
                    <a:pt x="20987" y="6932"/>
                    <a:pt x="21294" y="6318"/>
                  </a:cubicBezTo>
                  <a:cubicBezTo>
                    <a:pt x="21510" y="5909"/>
                    <a:pt x="21930" y="5686"/>
                    <a:pt x="22362" y="5686"/>
                  </a:cubicBezTo>
                  <a:close/>
                  <a:moveTo>
                    <a:pt x="13540" y="6881"/>
                  </a:moveTo>
                  <a:cubicBezTo>
                    <a:pt x="13720" y="6881"/>
                    <a:pt x="13899" y="6920"/>
                    <a:pt x="14060" y="7000"/>
                  </a:cubicBezTo>
                  <a:cubicBezTo>
                    <a:pt x="14606" y="7307"/>
                    <a:pt x="14879" y="8024"/>
                    <a:pt x="14571" y="8604"/>
                  </a:cubicBezTo>
                  <a:cubicBezTo>
                    <a:pt x="14355" y="9013"/>
                    <a:pt x="13952" y="9235"/>
                    <a:pt x="13530" y="9235"/>
                  </a:cubicBezTo>
                  <a:cubicBezTo>
                    <a:pt x="13353" y="9235"/>
                    <a:pt x="13173" y="9196"/>
                    <a:pt x="13002" y="9116"/>
                  </a:cubicBezTo>
                  <a:cubicBezTo>
                    <a:pt x="12422" y="8843"/>
                    <a:pt x="12217" y="8126"/>
                    <a:pt x="12490" y="7512"/>
                  </a:cubicBezTo>
                  <a:cubicBezTo>
                    <a:pt x="12682" y="7103"/>
                    <a:pt x="13112" y="6881"/>
                    <a:pt x="13540" y="6881"/>
                  </a:cubicBezTo>
                  <a:close/>
                  <a:moveTo>
                    <a:pt x="4789" y="7222"/>
                  </a:moveTo>
                  <a:cubicBezTo>
                    <a:pt x="4970" y="7222"/>
                    <a:pt x="5153" y="7261"/>
                    <a:pt x="5324" y="7341"/>
                  </a:cubicBezTo>
                  <a:cubicBezTo>
                    <a:pt x="5904" y="7648"/>
                    <a:pt x="6109" y="8365"/>
                    <a:pt x="5836" y="8945"/>
                  </a:cubicBezTo>
                  <a:cubicBezTo>
                    <a:pt x="5616" y="9337"/>
                    <a:pt x="5202" y="9570"/>
                    <a:pt x="4759" y="9570"/>
                  </a:cubicBezTo>
                  <a:cubicBezTo>
                    <a:pt x="4585" y="9570"/>
                    <a:pt x="4406" y="9534"/>
                    <a:pt x="4232" y="9457"/>
                  </a:cubicBezTo>
                  <a:cubicBezTo>
                    <a:pt x="3652" y="9184"/>
                    <a:pt x="3447" y="8467"/>
                    <a:pt x="3720" y="7853"/>
                  </a:cubicBezTo>
                  <a:cubicBezTo>
                    <a:pt x="3937" y="7444"/>
                    <a:pt x="4357" y="7222"/>
                    <a:pt x="4789" y="7222"/>
                  </a:cubicBezTo>
                  <a:close/>
                  <a:moveTo>
                    <a:pt x="17954" y="9144"/>
                  </a:moveTo>
                  <a:cubicBezTo>
                    <a:pt x="18142" y="9144"/>
                    <a:pt x="18337" y="9190"/>
                    <a:pt x="18530" y="9286"/>
                  </a:cubicBezTo>
                  <a:cubicBezTo>
                    <a:pt x="19144" y="9559"/>
                    <a:pt x="19349" y="10276"/>
                    <a:pt x="19042" y="10856"/>
                  </a:cubicBezTo>
                  <a:cubicBezTo>
                    <a:pt x="18821" y="11248"/>
                    <a:pt x="18408" y="11481"/>
                    <a:pt x="17978" y="11481"/>
                  </a:cubicBezTo>
                  <a:cubicBezTo>
                    <a:pt x="17808" y="11481"/>
                    <a:pt x="17636" y="11445"/>
                    <a:pt x="17472" y="11368"/>
                  </a:cubicBezTo>
                  <a:cubicBezTo>
                    <a:pt x="16926" y="11095"/>
                    <a:pt x="16653" y="10378"/>
                    <a:pt x="16960" y="9764"/>
                  </a:cubicBezTo>
                  <a:cubicBezTo>
                    <a:pt x="17171" y="9366"/>
                    <a:pt x="17543" y="9144"/>
                    <a:pt x="17954" y="9144"/>
                  </a:cubicBezTo>
                  <a:close/>
                  <a:moveTo>
                    <a:pt x="9198" y="9487"/>
                  </a:moveTo>
                  <a:cubicBezTo>
                    <a:pt x="9388" y="9487"/>
                    <a:pt x="9581" y="9533"/>
                    <a:pt x="9760" y="9628"/>
                  </a:cubicBezTo>
                  <a:cubicBezTo>
                    <a:pt x="10306" y="9901"/>
                    <a:pt x="10545" y="10617"/>
                    <a:pt x="10272" y="11197"/>
                  </a:cubicBezTo>
                  <a:cubicBezTo>
                    <a:pt x="10055" y="11606"/>
                    <a:pt x="9652" y="11829"/>
                    <a:pt x="9218" y="11829"/>
                  </a:cubicBezTo>
                  <a:cubicBezTo>
                    <a:pt x="9037" y="11829"/>
                    <a:pt x="8849" y="11790"/>
                    <a:pt x="8668" y="11709"/>
                  </a:cubicBezTo>
                  <a:cubicBezTo>
                    <a:pt x="8122" y="11436"/>
                    <a:pt x="7883" y="10720"/>
                    <a:pt x="8156" y="10139"/>
                  </a:cubicBezTo>
                  <a:cubicBezTo>
                    <a:pt x="8368" y="9715"/>
                    <a:pt x="8776" y="9487"/>
                    <a:pt x="9198" y="9487"/>
                  </a:cubicBezTo>
                  <a:close/>
                  <a:moveTo>
                    <a:pt x="22412" y="11397"/>
                  </a:moveTo>
                  <a:cubicBezTo>
                    <a:pt x="22597" y="11397"/>
                    <a:pt x="22786" y="11443"/>
                    <a:pt x="22966" y="11539"/>
                  </a:cubicBezTo>
                  <a:cubicBezTo>
                    <a:pt x="23580" y="11846"/>
                    <a:pt x="23785" y="12562"/>
                    <a:pt x="23478" y="13108"/>
                  </a:cubicBezTo>
                  <a:cubicBezTo>
                    <a:pt x="23262" y="13515"/>
                    <a:pt x="22861" y="13755"/>
                    <a:pt x="22441" y="13755"/>
                  </a:cubicBezTo>
                  <a:cubicBezTo>
                    <a:pt x="22263" y="13755"/>
                    <a:pt x="22081" y="13712"/>
                    <a:pt x="21908" y="13620"/>
                  </a:cubicBezTo>
                  <a:cubicBezTo>
                    <a:pt x="21362" y="13381"/>
                    <a:pt x="21089" y="12630"/>
                    <a:pt x="21396" y="12050"/>
                  </a:cubicBezTo>
                  <a:cubicBezTo>
                    <a:pt x="21608" y="11626"/>
                    <a:pt x="21999" y="11397"/>
                    <a:pt x="22412" y="11397"/>
                  </a:cubicBezTo>
                  <a:close/>
                  <a:moveTo>
                    <a:pt x="13685" y="11739"/>
                  </a:moveTo>
                  <a:cubicBezTo>
                    <a:pt x="13873" y="11739"/>
                    <a:pt x="14061" y="11785"/>
                    <a:pt x="14230" y="11880"/>
                  </a:cubicBezTo>
                  <a:cubicBezTo>
                    <a:pt x="14810" y="12187"/>
                    <a:pt x="15049" y="12903"/>
                    <a:pt x="14742" y="13449"/>
                  </a:cubicBezTo>
                  <a:cubicBezTo>
                    <a:pt x="14523" y="13839"/>
                    <a:pt x="14113" y="14090"/>
                    <a:pt x="13685" y="14090"/>
                  </a:cubicBezTo>
                  <a:cubicBezTo>
                    <a:pt x="13513" y="14090"/>
                    <a:pt x="13339" y="14049"/>
                    <a:pt x="13172" y="13961"/>
                  </a:cubicBezTo>
                  <a:cubicBezTo>
                    <a:pt x="12558" y="13654"/>
                    <a:pt x="12353" y="12972"/>
                    <a:pt x="12661" y="12392"/>
                  </a:cubicBezTo>
                  <a:cubicBezTo>
                    <a:pt x="12849" y="11968"/>
                    <a:pt x="13265" y="11739"/>
                    <a:pt x="13685" y="11739"/>
                  </a:cubicBezTo>
                  <a:close/>
                  <a:moveTo>
                    <a:pt x="4823" y="12933"/>
                  </a:moveTo>
                  <a:cubicBezTo>
                    <a:pt x="5009" y="12933"/>
                    <a:pt x="5202" y="12979"/>
                    <a:pt x="5392" y="13074"/>
                  </a:cubicBezTo>
                  <a:cubicBezTo>
                    <a:pt x="6007" y="13381"/>
                    <a:pt x="6211" y="14098"/>
                    <a:pt x="5904" y="14644"/>
                  </a:cubicBezTo>
                  <a:cubicBezTo>
                    <a:pt x="5692" y="15068"/>
                    <a:pt x="5301" y="15297"/>
                    <a:pt x="4889" y="15297"/>
                  </a:cubicBezTo>
                  <a:cubicBezTo>
                    <a:pt x="4704" y="15297"/>
                    <a:pt x="4514" y="15251"/>
                    <a:pt x="4335" y="15156"/>
                  </a:cubicBezTo>
                  <a:cubicBezTo>
                    <a:pt x="3789" y="14883"/>
                    <a:pt x="3550" y="14166"/>
                    <a:pt x="3823" y="13586"/>
                  </a:cubicBezTo>
                  <a:cubicBezTo>
                    <a:pt x="4035" y="13162"/>
                    <a:pt x="4409" y="12933"/>
                    <a:pt x="4823" y="12933"/>
                  </a:cubicBezTo>
                  <a:close/>
                  <a:moveTo>
                    <a:pt x="18112" y="13997"/>
                  </a:moveTo>
                  <a:cubicBezTo>
                    <a:pt x="18294" y="13997"/>
                    <a:pt x="18483" y="14040"/>
                    <a:pt x="18666" y="14132"/>
                  </a:cubicBezTo>
                  <a:cubicBezTo>
                    <a:pt x="19246" y="14439"/>
                    <a:pt x="19485" y="15156"/>
                    <a:pt x="19178" y="15702"/>
                  </a:cubicBezTo>
                  <a:cubicBezTo>
                    <a:pt x="18962" y="16109"/>
                    <a:pt x="18562" y="16348"/>
                    <a:pt x="18141" y="16348"/>
                  </a:cubicBezTo>
                  <a:cubicBezTo>
                    <a:pt x="17963" y="16348"/>
                    <a:pt x="17781" y="16305"/>
                    <a:pt x="17608" y="16213"/>
                  </a:cubicBezTo>
                  <a:cubicBezTo>
                    <a:pt x="17028" y="15940"/>
                    <a:pt x="16789" y="15258"/>
                    <a:pt x="17097" y="14644"/>
                  </a:cubicBezTo>
                  <a:cubicBezTo>
                    <a:pt x="17288" y="14236"/>
                    <a:pt x="17682" y="13997"/>
                    <a:pt x="18112" y="13997"/>
                  </a:cubicBezTo>
                  <a:close/>
                  <a:moveTo>
                    <a:pt x="40126" y="14729"/>
                  </a:moveTo>
                  <a:cubicBezTo>
                    <a:pt x="40307" y="14729"/>
                    <a:pt x="40494" y="14768"/>
                    <a:pt x="40676" y="14848"/>
                  </a:cubicBezTo>
                  <a:cubicBezTo>
                    <a:pt x="41256" y="15156"/>
                    <a:pt x="41495" y="15872"/>
                    <a:pt x="41187" y="16452"/>
                  </a:cubicBezTo>
                  <a:cubicBezTo>
                    <a:pt x="40967" y="16844"/>
                    <a:pt x="40536" y="17078"/>
                    <a:pt x="40108" y="17078"/>
                  </a:cubicBezTo>
                  <a:cubicBezTo>
                    <a:pt x="39940" y="17078"/>
                    <a:pt x="39772" y="17041"/>
                    <a:pt x="39618" y="16964"/>
                  </a:cubicBezTo>
                  <a:cubicBezTo>
                    <a:pt x="39038" y="16657"/>
                    <a:pt x="38833" y="15975"/>
                    <a:pt x="39106" y="15360"/>
                  </a:cubicBezTo>
                  <a:cubicBezTo>
                    <a:pt x="39298" y="14951"/>
                    <a:pt x="39694" y="14729"/>
                    <a:pt x="40126" y="14729"/>
                  </a:cubicBezTo>
                  <a:close/>
                  <a:moveTo>
                    <a:pt x="9329" y="15192"/>
                  </a:moveTo>
                  <a:cubicBezTo>
                    <a:pt x="9508" y="15192"/>
                    <a:pt x="9690" y="15235"/>
                    <a:pt x="9863" y="15326"/>
                  </a:cubicBezTo>
                  <a:cubicBezTo>
                    <a:pt x="10477" y="15633"/>
                    <a:pt x="10681" y="16316"/>
                    <a:pt x="10374" y="16896"/>
                  </a:cubicBezTo>
                  <a:cubicBezTo>
                    <a:pt x="10186" y="17320"/>
                    <a:pt x="9802" y="17549"/>
                    <a:pt x="9381" y="17549"/>
                  </a:cubicBezTo>
                  <a:cubicBezTo>
                    <a:pt x="9192" y="17549"/>
                    <a:pt x="8995" y="17503"/>
                    <a:pt x="8805" y="17408"/>
                  </a:cubicBezTo>
                  <a:cubicBezTo>
                    <a:pt x="8225" y="17135"/>
                    <a:pt x="7986" y="16452"/>
                    <a:pt x="8293" y="15838"/>
                  </a:cubicBezTo>
                  <a:cubicBezTo>
                    <a:pt x="8508" y="15431"/>
                    <a:pt x="8909" y="15192"/>
                    <a:pt x="9329" y="15192"/>
                  </a:cubicBezTo>
                  <a:close/>
                  <a:moveTo>
                    <a:pt x="31344" y="15923"/>
                  </a:moveTo>
                  <a:cubicBezTo>
                    <a:pt x="31521" y="15923"/>
                    <a:pt x="31701" y="15962"/>
                    <a:pt x="31872" y="16043"/>
                  </a:cubicBezTo>
                  <a:cubicBezTo>
                    <a:pt x="32486" y="16350"/>
                    <a:pt x="32691" y="17066"/>
                    <a:pt x="32384" y="17647"/>
                  </a:cubicBezTo>
                  <a:cubicBezTo>
                    <a:pt x="32188" y="18038"/>
                    <a:pt x="31746" y="18272"/>
                    <a:pt x="31311" y="18272"/>
                  </a:cubicBezTo>
                  <a:cubicBezTo>
                    <a:pt x="31139" y="18272"/>
                    <a:pt x="30968" y="18236"/>
                    <a:pt x="30814" y="18158"/>
                  </a:cubicBezTo>
                  <a:cubicBezTo>
                    <a:pt x="30268" y="17851"/>
                    <a:pt x="29995" y="17169"/>
                    <a:pt x="30302" y="16555"/>
                  </a:cubicBezTo>
                  <a:cubicBezTo>
                    <a:pt x="30519" y="16146"/>
                    <a:pt x="30922" y="15923"/>
                    <a:pt x="31344" y="15923"/>
                  </a:cubicBezTo>
                  <a:close/>
                  <a:moveTo>
                    <a:pt x="22608" y="16265"/>
                  </a:moveTo>
                  <a:cubicBezTo>
                    <a:pt x="22785" y="16265"/>
                    <a:pt x="22965" y="16303"/>
                    <a:pt x="23136" y="16384"/>
                  </a:cubicBezTo>
                  <a:cubicBezTo>
                    <a:pt x="23751" y="16691"/>
                    <a:pt x="23955" y="17408"/>
                    <a:pt x="23648" y="17988"/>
                  </a:cubicBezTo>
                  <a:cubicBezTo>
                    <a:pt x="23432" y="18397"/>
                    <a:pt x="23012" y="18619"/>
                    <a:pt x="22591" y="18619"/>
                  </a:cubicBezTo>
                  <a:cubicBezTo>
                    <a:pt x="22416" y="18619"/>
                    <a:pt x="22240" y="18580"/>
                    <a:pt x="22079" y="18500"/>
                  </a:cubicBezTo>
                  <a:cubicBezTo>
                    <a:pt x="21464" y="18193"/>
                    <a:pt x="21260" y="17510"/>
                    <a:pt x="21567" y="16896"/>
                  </a:cubicBezTo>
                  <a:cubicBezTo>
                    <a:pt x="21783" y="16487"/>
                    <a:pt x="22186" y="16265"/>
                    <a:pt x="22608" y="16265"/>
                  </a:cubicBezTo>
                  <a:close/>
                  <a:moveTo>
                    <a:pt x="44585" y="16994"/>
                  </a:moveTo>
                  <a:cubicBezTo>
                    <a:pt x="44773" y="16994"/>
                    <a:pt x="44966" y="17040"/>
                    <a:pt x="45146" y="17135"/>
                  </a:cubicBezTo>
                  <a:cubicBezTo>
                    <a:pt x="45760" y="17408"/>
                    <a:pt x="45965" y="18158"/>
                    <a:pt x="45658" y="18704"/>
                  </a:cubicBezTo>
                  <a:cubicBezTo>
                    <a:pt x="45442" y="19112"/>
                    <a:pt x="45024" y="19351"/>
                    <a:pt x="44606" y="19351"/>
                  </a:cubicBezTo>
                  <a:cubicBezTo>
                    <a:pt x="44428" y="19351"/>
                    <a:pt x="44250" y="19308"/>
                    <a:pt x="44088" y="19216"/>
                  </a:cubicBezTo>
                  <a:cubicBezTo>
                    <a:pt x="43542" y="18909"/>
                    <a:pt x="43269" y="18227"/>
                    <a:pt x="43576" y="17647"/>
                  </a:cubicBezTo>
                  <a:cubicBezTo>
                    <a:pt x="43764" y="17222"/>
                    <a:pt x="44164" y="16994"/>
                    <a:pt x="44585" y="16994"/>
                  </a:cubicBezTo>
                  <a:close/>
                  <a:moveTo>
                    <a:pt x="13771" y="17459"/>
                  </a:moveTo>
                  <a:cubicBezTo>
                    <a:pt x="13947" y="17459"/>
                    <a:pt x="14127" y="17498"/>
                    <a:pt x="14299" y="17578"/>
                  </a:cubicBezTo>
                  <a:cubicBezTo>
                    <a:pt x="14913" y="17885"/>
                    <a:pt x="15117" y="18602"/>
                    <a:pt x="14810" y="19148"/>
                  </a:cubicBezTo>
                  <a:cubicBezTo>
                    <a:pt x="14622" y="19572"/>
                    <a:pt x="14206" y="19801"/>
                    <a:pt x="13786" y="19801"/>
                  </a:cubicBezTo>
                  <a:cubicBezTo>
                    <a:pt x="13598" y="19801"/>
                    <a:pt x="13410" y="19755"/>
                    <a:pt x="13241" y="19660"/>
                  </a:cubicBezTo>
                  <a:cubicBezTo>
                    <a:pt x="12695" y="19387"/>
                    <a:pt x="12422" y="18704"/>
                    <a:pt x="12729" y="18090"/>
                  </a:cubicBezTo>
                  <a:cubicBezTo>
                    <a:pt x="12945" y="17681"/>
                    <a:pt x="13348" y="17459"/>
                    <a:pt x="13771" y="17459"/>
                  </a:cubicBezTo>
                  <a:close/>
                  <a:moveTo>
                    <a:pt x="5035" y="17800"/>
                  </a:moveTo>
                  <a:cubicBezTo>
                    <a:pt x="5212" y="17800"/>
                    <a:pt x="5392" y="17839"/>
                    <a:pt x="5563" y="17920"/>
                  </a:cubicBezTo>
                  <a:cubicBezTo>
                    <a:pt x="6177" y="18227"/>
                    <a:pt x="6382" y="18943"/>
                    <a:pt x="6075" y="19523"/>
                  </a:cubicBezTo>
                  <a:cubicBezTo>
                    <a:pt x="5864" y="19922"/>
                    <a:pt x="5476" y="20143"/>
                    <a:pt x="5065" y="20143"/>
                  </a:cubicBezTo>
                  <a:cubicBezTo>
                    <a:pt x="4878" y="20143"/>
                    <a:pt x="4687" y="20097"/>
                    <a:pt x="4505" y="20001"/>
                  </a:cubicBezTo>
                  <a:cubicBezTo>
                    <a:pt x="3891" y="19728"/>
                    <a:pt x="3686" y="19046"/>
                    <a:pt x="3993" y="18431"/>
                  </a:cubicBezTo>
                  <a:cubicBezTo>
                    <a:pt x="4210" y="18022"/>
                    <a:pt x="4613" y="17800"/>
                    <a:pt x="5035" y="17800"/>
                  </a:cubicBezTo>
                  <a:close/>
                  <a:moveTo>
                    <a:pt x="35814" y="18188"/>
                  </a:moveTo>
                  <a:cubicBezTo>
                    <a:pt x="36004" y="18188"/>
                    <a:pt x="36196" y="18234"/>
                    <a:pt x="36376" y="18329"/>
                  </a:cubicBezTo>
                  <a:cubicBezTo>
                    <a:pt x="36922" y="18602"/>
                    <a:pt x="37161" y="19353"/>
                    <a:pt x="36888" y="19899"/>
                  </a:cubicBezTo>
                  <a:cubicBezTo>
                    <a:pt x="36672" y="20306"/>
                    <a:pt x="36272" y="20545"/>
                    <a:pt x="35839" y="20545"/>
                  </a:cubicBezTo>
                  <a:cubicBezTo>
                    <a:pt x="35656" y="20545"/>
                    <a:pt x="35467" y="20502"/>
                    <a:pt x="35284" y="20411"/>
                  </a:cubicBezTo>
                  <a:cubicBezTo>
                    <a:pt x="34704" y="20103"/>
                    <a:pt x="34499" y="19421"/>
                    <a:pt x="34772" y="18841"/>
                  </a:cubicBezTo>
                  <a:cubicBezTo>
                    <a:pt x="34984" y="18417"/>
                    <a:pt x="35392" y="18188"/>
                    <a:pt x="35814" y="18188"/>
                  </a:cubicBezTo>
                  <a:close/>
                  <a:moveTo>
                    <a:pt x="49043" y="19246"/>
                  </a:moveTo>
                  <a:cubicBezTo>
                    <a:pt x="49227" y="19246"/>
                    <a:pt x="49413" y="19292"/>
                    <a:pt x="49582" y="19387"/>
                  </a:cubicBezTo>
                  <a:cubicBezTo>
                    <a:pt x="50196" y="19694"/>
                    <a:pt x="50401" y="20411"/>
                    <a:pt x="50093" y="20956"/>
                  </a:cubicBezTo>
                  <a:cubicBezTo>
                    <a:pt x="49874" y="21346"/>
                    <a:pt x="49464" y="21597"/>
                    <a:pt x="49036" y="21597"/>
                  </a:cubicBezTo>
                  <a:cubicBezTo>
                    <a:pt x="48865" y="21597"/>
                    <a:pt x="48690" y="21556"/>
                    <a:pt x="48524" y="21468"/>
                  </a:cubicBezTo>
                  <a:cubicBezTo>
                    <a:pt x="47978" y="21161"/>
                    <a:pt x="47739" y="20445"/>
                    <a:pt x="48012" y="19899"/>
                  </a:cubicBezTo>
                  <a:cubicBezTo>
                    <a:pt x="48224" y="19475"/>
                    <a:pt x="48631" y="19246"/>
                    <a:pt x="49043" y="19246"/>
                  </a:cubicBezTo>
                  <a:close/>
                  <a:moveTo>
                    <a:pt x="18226" y="19723"/>
                  </a:moveTo>
                  <a:cubicBezTo>
                    <a:pt x="18416" y="19723"/>
                    <a:pt x="18613" y="19769"/>
                    <a:pt x="18803" y="19865"/>
                  </a:cubicBezTo>
                  <a:cubicBezTo>
                    <a:pt x="19383" y="20138"/>
                    <a:pt x="19588" y="20854"/>
                    <a:pt x="19315" y="21434"/>
                  </a:cubicBezTo>
                  <a:cubicBezTo>
                    <a:pt x="19098" y="21843"/>
                    <a:pt x="18678" y="22066"/>
                    <a:pt x="18246" y="22066"/>
                  </a:cubicBezTo>
                  <a:cubicBezTo>
                    <a:pt x="18065" y="22066"/>
                    <a:pt x="17882" y="22027"/>
                    <a:pt x="17711" y="21946"/>
                  </a:cubicBezTo>
                  <a:cubicBezTo>
                    <a:pt x="17131" y="21639"/>
                    <a:pt x="16926" y="20956"/>
                    <a:pt x="17199" y="20376"/>
                  </a:cubicBezTo>
                  <a:cubicBezTo>
                    <a:pt x="17411" y="19952"/>
                    <a:pt x="17802" y="19723"/>
                    <a:pt x="18226" y="19723"/>
                  </a:cubicBezTo>
                  <a:close/>
                  <a:moveTo>
                    <a:pt x="9445" y="20065"/>
                  </a:moveTo>
                  <a:cubicBezTo>
                    <a:pt x="9630" y="20065"/>
                    <a:pt x="9819" y="20111"/>
                    <a:pt x="9999" y="20206"/>
                  </a:cubicBezTo>
                  <a:cubicBezTo>
                    <a:pt x="10613" y="20479"/>
                    <a:pt x="10818" y="21161"/>
                    <a:pt x="10511" y="21775"/>
                  </a:cubicBezTo>
                  <a:cubicBezTo>
                    <a:pt x="10294" y="22184"/>
                    <a:pt x="9874" y="22407"/>
                    <a:pt x="9454" y="22407"/>
                  </a:cubicBezTo>
                  <a:cubicBezTo>
                    <a:pt x="9278" y="22407"/>
                    <a:pt x="9102" y="22368"/>
                    <a:pt x="8941" y="22287"/>
                  </a:cubicBezTo>
                  <a:cubicBezTo>
                    <a:pt x="8395" y="21980"/>
                    <a:pt x="8122" y="21298"/>
                    <a:pt x="8429" y="20718"/>
                  </a:cubicBezTo>
                  <a:cubicBezTo>
                    <a:pt x="8641" y="20294"/>
                    <a:pt x="9032" y="20065"/>
                    <a:pt x="9445" y="20065"/>
                  </a:cubicBezTo>
                  <a:close/>
                  <a:moveTo>
                    <a:pt x="40250" y="20440"/>
                  </a:moveTo>
                  <a:cubicBezTo>
                    <a:pt x="40440" y="20440"/>
                    <a:pt x="40632" y="20486"/>
                    <a:pt x="40812" y="20581"/>
                  </a:cubicBezTo>
                  <a:cubicBezTo>
                    <a:pt x="41392" y="20854"/>
                    <a:pt x="41597" y="21605"/>
                    <a:pt x="41324" y="22151"/>
                  </a:cubicBezTo>
                  <a:cubicBezTo>
                    <a:pt x="41105" y="22540"/>
                    <a:pt x="40694" y="22791"/>
                    <a:pt x="40254" y="22791"/>
                  </a:cubicBezTo>
                  <a:cubicBezTo>
                    <a:pt x="40078" y="22791"/>
                    <a:pt x="39896" y="22751"/>
                    <a:pt x="39720" y="22663"/>
                  </a:cubicBezTo>
                  <a:cubicBezTo>
                    <a:pt x="39174" y="22356"/>
                    <a:pt x="38935" y="21673"/>
                    <a:pt x="39208" y="21093"/>
                  </a:cubicBezTo>
                  <a:cubicBezTo>
                    <a:pt x="39420" y="20669"/>
                    <a:pt x="39828" y="20440"/>
                    <a:pt x="40250" y="20440"/>
                  </a:cubicBezTo>
                  <a:close/>
                  <a:moveTo>
                    <a:pt x="31454" y="20781"/>
                  </a:moveTo>
                  <a:cubicBezTo>
                    <a:pt x="31639" y="20781"/>
                    <a:pt x="31829" y="20827"/>
                    <a:pt x="32008" y="20922"/>
                  </a:cubicBezTo>
                  <a:cubicBezTo>
                    <a:pt x="32623" y="21229"/>
                    <a:pt x="32827" y="21946"/>
                    <a:pt x="32520" y="22492"/>
                  </a:cubicBezTo>
                  <a:cubicBezTo>
                    <a:pt x="32305" y="22899"/>
                    <a:pt x="31887" y="23138"/>
                    <a:pt x="31469" y="23138"/>
                  </a:cubicBezTo>
                  <a:cubicBezTo>
                    <a:pt x="31291" y="23138"/>
                    <a:pt x="31113" y="23095"/>
                    <a:pt x="30951" y="23004"/>
                  </a:cubicBezTo>
                  <a:cubicBezTo>
                    <a:pt x="30405" y="22697"/>
                    <a:pt x="30166" y="21980"/>
                    <a:pt x="30439" y="21434"/>
                  </a:cubicBezTo>
                  <a:cubicBezTo>
                    <a:pt x="30651" y="21010"/>
                    <a:pt x="31042" y="20781"/>
                    <a:pt x="31454" y="20781"/>
                  </a:cubicBezTo>
                  <a:close/>
                  <a:moveTo>
                    <a:pt x="22677" y="21976"/>
                  </a:moveTo>
                  <a:cubicBezTo>
                    <a:pt x="22866" y="21976"/>
                    <a:pt x="23059" y="22022"/>
                    <a:pt x="23239" y="22117"/>
                  </a:cubicBezTo>
                  <a:cubicBezTo>
                    <a:pt x="23785" y="22424"/>
                    <a:pt x="24024" y="23106"/>
                    <a:pt x="23751" y="23686"/>
                  </a:cubicBezTo>
                  <a:cubicBezTo>
                    <a:pt x="23535" y="24094"/>
                    <a:pt x="23134" y="24333"/>
                    <a:pt x="22702" y="24333"/>
                  </a:cubicBezTo>
                  <a:cubicBezTo>
                    <a:pt x="22519" y="24333"/>
                    <a:pt x="22330" y="24290"/>
                    <a:pt x="22147" y="24198"/>
                  </a:cubicBezTo>
                  <a:cubicBezTo>
                    <a:pt x="21601" y="23891"/>
                    <a:pt x="21362" y="23209"/>
                    <a:pt x="21635" y="22629"/>
                  </a:cubicBezTo>
                  <a:cubicBezTo>
                    <a:pt x="21847" y="22204"/>
                    <a:pt x="22254" y="21976"/>
                    <a:pt x="22677" y="21976"/>
                  </a:cubicBezTo>
                  <a:close/>
                  <a:moveTo>
                    <a:pt x="13881" y="22317"/>
                  </a:moveTo>
                  <a:cubicBezTo>
                    <a:pt x="14066" y="22317"/>
                    <a:pt x="14255" y="22363"/>
                    <a:pt x="14435" y="22458"/>
                  </a:cubicBezTo>
                  <a:cubicBezTo>
                    <a:pt x="15049" y="22765"/>
                    <a:pt x="15254" y="23482"/>
                    <a:pt x="14947" y="24028"/>
                  </a:cubicBezTo>
                  <a:cubicBezTo>
                    <a:pt x="14735" y="24452"/>
                    <a:pt x="14328" y="24681"/>
                    <a:pt x="13916" y="24681"/>
                  </a:cubicBezTo>
                  <a:cubicBezTo>
                    <a:pt x="13732" y="24681"/>
                    <a:pt x="13546" y="24635"/>
                    <a:pt x="13377" y="24539"/>
                  </a:cubicBezTo>
                  <a:cubicBezTo>
                    <a:pt x="12831" y="24232"/>
                    <a:pt x="12592" y="23516"/>
                    <a:pt x="12865" y="22970"/>
                  </a:cubicBezTo>
                  <a:cubicBezTo>
                    <a:pt x="13077" y="22546"/>
                    <a:pt x="13468" y="22317"/>
                    <a:pt x="13881" y="22317"/>
                  </a:cubicBezTo>
                  <a:close/>
                  <a:moveTo>
                    <a:pt x="44743" y="22699"/>
                  </a:moveTo>
                  <a:cubicBezTo>
                    <a:pt x="44924" y="22699"/>
                    <a:pt x="45109" y="22742"/>
                    <a:pt x="45282" y="22833"/>
                  </a:cubicBezTo>
                  <a:cubicBezTo>
                    <a:pt x="45828" y="23140"/>
                    <a:pt x="46101" y="23857"/>
                    <a:pt x="45794" y="24403"/>
                  </a:cubicBezTo>
                  <a:cubicBezTo>
                    <a:pt x="45582" y="24827"/>
                    <a:pt x="45191" y="25056"/>
                    <a:pt x="44778" y="25056"/>
                  </a:cubicBezTo>
                  <a:cubicBezTo>
                    <a:pt x="44593" y="25056"/>
                    <a:pt x="44404" y="25010"/>
                    <a:pt x="44224" y="24915"/>
                  </a:cubicBezTo>
                  <a:cubicBezTo>
                    <a:pt x="43610" y="24642"/>
                    <a:pt x="43405" y="23891"/>
                    <a:pt x="43712" y="23345"/>
                  </a:cubicBezTo>
                  <a:cubicBezTo>
                    <a:pt x="43904" y="22938"/>
                    <a:pt x="44314" y="22699"/>
                    <a:pt x="44743" y="22699"/>
                  </a:cubicBezTo>
                  <a:close/>
                  <a:moveTo>
                    <a:pt x="35960" y="23040"/>
                  </a:moveTo>
                  <a:cubicBezTo>
                    <a:pt x="36138" y="23040"/>
                    <a:pt x="36316" y="23083"/>
                    <a:pt x="36478" y="23175"/>
                  </a:cubicBezTo>
                  <a:cubicBezTo>
                    <a:pt x="37093" y="23482"/>
                    <a:pt x="37297" y="24198"/>
                    <a:pt x="36990" y="24744"/>
                  </a:cubicBezTo>
                  <a:cubicBezTo>
                    <a:pt x="36802" y="25168"/>
                    <a:pt x="36418" y="25397"/>
                    <a:pt x="35997" y="25397"/>
                  </a:cubicBezTo>
                  <a:cubicBezTo>
                    <a:pt x="35807" y="25397"/>
                    <a:pt x="35611" y="25351"/>
                    <a:pt x="35421" y="25256"/>
                  </a:cubicBezTo>
                  <a:cubicBezTo>
                    <a:pt x="34875" y="24983"/>
                    <a:pt x="34602" y="24232"/>
                    <a:pt x="34909" y="23686"/>
                  </a:cubicBezTo>
                  <a:cubicBezTo>
                    <a:pt x="35124" y="23279"/>
                    <a:pt x="35542" y="23040"/>
                    <a:pt x="35960" y="23040"/>
                  </a:cubicBezTo>
                  <a:close/>
                  <a:moveTo>
                    <a:pt x="5123" y="23511"/>
                  </a:moveTo>
                  <a:cubicBezTo>
                    <a:pt x="5313" y="23511"/>
                    <a:pt x="5509" y="23557"/>
                    <a:pt x="5700" y="23652"/>
                  </a:cubicBezTo>
                  <a:cubicBezTo>
                    <a:pt x="6245" y="23959"/>
                    <a:pt x="6518" y="24642"/>
                    <a:pt x="6211" y="25222"/>
                  </a:cubicBezTo>
                  <a:cubicBezTo>
                    <a:pt x="5999" y="25646"/>
                    <a:pt x="5592" y="25875"/>
                    <a:pt x="5169" y="25875"/>
                  </a:cubicBezTo>
                  <a:cubicBezTo>
                    <a:pt x="4980" y="25875"/>
                    <a:pt x="4787" y="25829"/>
                    <a:pt x="4608" y="25734"/>
                  </a:cubicBezTo>
                  <a:cubicBezTo>
                    <a:pt x="4027" y="25427"/>
                    <a:pt x="3823" y="24744"/>
                    <a:pt x="4096" y="24164"/>
                  </a:cubicBezTo>
                  <a:cubicBezTo>
                    <a:pt x="4308" y="23740"/>
                    <a:pt x="4699" y="23511"/>
                    <a:pt x="5123" y="23511"/>
                  </a:cubicBezTo>
                  <a:close/>
                  <a:moveTo>
                    <a:pt x="27184" y="24234"/>
                  </a:moveTo>
                  <a:cubicBezTo>
                    <a:pt x="27365" y="24234"/>
                    <a:pt x="27546" y="24277"/>
                    <a:pt x="27709" y="24369"/>
                  </a:cubicBezTo>
                  <a:cubicBezTo>
                    <a:pt x="28289" y="24676"/>
                    <a:pt x="28528" y="25393"/>
                    <a:pt x="28221" y="25938"/>
                  </a:cubicBezTo>
                  <a:cubicBezTo>
                    <a:pt x="28009" y="26363"/>
                    <a:pt x="27618" y="26591"/>
                    <a:pt x="27205" y="26591"/>
                  </a:cubicBezTo>
                  <a:cubicBezTo>
                    <a:pt x="27020" y="26591"/>
                    <a:pt x="26831" y="26545"/>
                    <a:pt x="26651" y="26450"/>
                  </a:cubicBezTo>
                  <a:cubicBezTo>
                    <a:pt x="26037" y="26177"/>
                    <a:pt x="25832" y="25427"/>
                    <a:pt x="26139" y="24881"/>
                  </a:cubicBezTo>
                  <a:cubicBezTo>
                    <a:pt x="26331" y="24473"/>
                    <a:pt x="26758" y="24234"/>
                    <a:pt x="27184" y="24234"/>
                  </a:cubicBezTo>
                  <a:close/>
                  <a:moveTo>
                    <a:pt x="18372" y="24576"/>
                  </a:moveTo>
                  <a:cubicBezTo>
                    <a:pt x="18550" y="24576"/>
                    <a:pt x="18732" y="24619"/>
                    <a:pt x="18905" y="24710"/>
                  </a:cubicBezTo>
                  <a:cubicBezTo>
                    <a:pt x="19519" y="25017"/>
                    <a:pt x="19724" y="25700"/>
                    <a:pt x="19417" y="26280"/>
                  </a:cubicBezTo>
                  <a:cubicBezTo>
                    <a:pt x="19228" y="26704"/>
                    <a:pt x="18812" y="26933"/>
                    <a:pt x="18393" y="26933"/>
                  </a:cubicBezTo>
                  <a:cubicBezTo>
                    <a:pt x="18205" y="26933"/>
                    <a:pt x="18016" y="26887"/>
                    <a:pt x="17847" y="26792"/>
                  </a:cubicBezTo>
                  <a:cubicBezTo>
                    <a:pt x="17301" y="26519"/>
                    <a:pt x="17028" y="25768"/>
                    <a:pt x="17335" y="25222"/>
                  </a:cubicBezTo>
                  <a:cubicBezTo>
                    <a:pt x="17551" y="24815"/>
                    <a:pt x="17952" y="24576"/>
                    <a:pt x="18372" y="24576"/>
                  </a:cubicBezTo>
                  <a:close/>
                  <a:moveTo>
                    <a:pt x="49168" y="24966"/>
                  </a:moveTo>
                  <a:cubicBezTo>
                    <a:pt x="49350" y="24966"/>
                    <a:pt x="49537" y="25005"/>
                    <a:pt x="49718" y="25085"/>
                  </a:cubicBezTo>
                  <a:cubicBezTo>
                    <a:pt x="50298" y="25393"/>
                    <a:pt x="50503" y="26109"/>
                    <a:pt x="50230" y="26689"/>
                  </a:cubicBezTo>
                  <a:cubicBezTo>
                    <a:pt x="50013" y="27098"/>
                    <a:pt x="49610" y="27321"/>
                    <a:pt x="49176" y="27321"/>
                  </a:cubicBezTo>
                  <a:cubicBezTo>
                    <a:pt x="48995" y="27321"/>
                    <a:pt x="48807" y="27282"/>
                    <a:pt x="48626" y="27201"/>
                  </a:cubicBezTo>
                  <a:cubicBezTo>
                    <a:pt x="48080" y="26894"/>
                    <a:pt x="47841" y="26177"/>
                    <a:pt x="48114" y="25597"/>
                  </a:cubicBezTo>
                  <a:cubicBezTo>
                    <a:pt x="48331" y="25188"/>
                    <a:pt x="48734" y="24966"/>
                    <a:pt x="49168" y="24966"/>
                  </a:cubicBezTo>
                  <a:close/>
                  <a:moveTo>
                    <a:pt x="40402" y="25307"/>
                  </a:moveTo>
                  <a:cubicBezTo>
                    <a:pt x="40577" y="25307"/>
                    <a:pt x="40753" y="25346"/>
                    <a:pt x="40914" y="25427"/>
                  </a:cubicBezTo>
                  <a:cubicBezTo>
                    <a:pt x="41529" y="25734"/>
                    <a:pt x="41733" y="26450"/>
                    <a:pt x="41426" y="27030"/>
                  </a:cubicBezTo>
                  <a:cubicBezTo>
                    <a:pt x="41230" y="27422"/>
                    <a:pt x="40824" y="27656"/>
                    <a:pt x="40383" y="27656"/>
                  </a:cubicBezTo>
                  <a:cubicBezTo>
                    <a:pt x="40209" y="27656"/>
                    <a:pt x="40030" y="27619"/>
                    <a:pt x="39857" y="27542"/>
                  </a:cubicBezTo>
                  <a:cubicBezTo>
                    <a:pt x="39311" y="27235"/>
                    <a:pt x="39038" y="26519"/>
                    <a:pt x="39345" y="25938"/>
                  </a:cubicBezTo>
                  <a:cubicBezTo>
                    <a:pt x="39561" y="25530"/>
                    <a:pt x="39981" y="25307"/>
                    <a:pt x="40402" y="25307"/>
                  </a:cubicBezTo>
                  <a:close/>
                  <a:moveTo>
                    <a:pt x="9581" y="25770"/>
                  </a:moveTo>
                  <a:cubicBezTo>
                    <a:pt x="9764" y="25770"/>
                    <a:pt x="9953" y="25813"/>
                    <a:pt x="10135" y="25904"/>
                  </a:cubicBezTo>
                  <a:cubicBezTo>
                    <a:pt x="10716" y="26211"/>
                    <a:pt x="10954" y="26928"/>
                    <a:pt x="10647" y="27474"/>
                  </a:cubicBezTo>
                  <a:cubicBezTo>
                    <a:pt x="10435" y="27898"/>
                    <a:pt x="10044" y="28127"/>
                    <a:pt x="9632" y="28127"/>
                  </a:cubicBezTo>
                  <a:cubicBezTo>
                    <a:pt x="9447" y="28127"/>
                    <a:pt x="9257" y="28081"/>
                    <a:pt x="9078" y="27986"/>
                  </a:cubicBezTo>
                  <a:cubicBezTo>
                    <a:pt x="8463" y="27679"/>
                    <a:pt x="8259" y="26962"/>
                    <a:pt x="8566" y="26416"/>
                  </a:cubicBezTo>
                  <a:cubicBezTo>
                    <a:pt x="8758" y="26009"/>
                    <a:pt x="9151" y="25770"/>
                    <a:pt x="9581" y="25770"/>
                  </a:cubicBezTo>
                  <a:close/>
                  <a:moveTo>
                    <a:pt x="31626" y="26501"/>
                  </a:moveTo>
                  <a:cubicBezTo>
                    <a:pt x="31805" y="26501"/>
                    <a:pt x="31984" y="26540"/>
                    <a:pt x="32145" y="26621"/>
                  </a:cubicBezTo>
                  <a:cubicBezTo>
                    <a:pt x="32691" y="26928"/>
                    <a:pt x="32964" y="27611"/>
                    <a:pt x="32657" y="28225"/>
                  </a:cubicBezTo>
                  <a:cubicBezTo>
                    <a:pt x="32440" y="28634"/>
                    <a:pt x="32037" y="28856"/>
                    <a:pt x="31615" y="28856"/>
                  </a:cubicBezTo>
                  <a:cubicBezTo>
                    <a:pt x="31438" y="28856"/>
                    <a:pt x="31258" y="28817"/>
                    <a:pt x="31087" y="28737"/>
                  </a:cubicBezTo>
                  <a:cubicBezTo>
                    <a:pt x="30507" y="28429"/>
                    <a:pt x="30268" y="27679"/>
                    <a:pt x="30575" y="27133"/>
                  </a:cubicBezTo>
                  <a:cubicBezTo>
                    <a:pt x="30768" y="26724"/>
                    <a:pt x="31197" y="26501"/>
                    <a:pt x="31626" y="26501"/>
                  </a:cubicBezTo>
                  <a:close/>
                  <a:moveTo>
                    <a:pt x="22828" y="26843"/>
                  </a:moveTo>
                  <a:cubicBezTo>
                    <a:pt x="23004" y="26843"/>
                    <a:pt x="23180" y="26882"/>
                    <a:pt x="23341" y="26962"/>
                  </a:cubicBezTo>
                  <a:cubicBezTo>
                    <a:pt x="23955" y="27269"/>
                    <a:pt x="24160" y="27952"/>
                    <a:pt x="23853" y="28532"/>
                  </a:cubicBezTo>
                  <a:cubicBezTo>
                    <a:pt x="23664" y="28956"/>
                    <a:pt x="23281" y="29185"/>
                    <a:pt x="22859" y="29185"/>
                  </a:cubicBezTo>
                  <a:cubicBezTo>
                    <a:pt x="22670" y="29185"/>
                    <a:pt x="22473" y="29139"/>
                    <a:pt x="22283" y="29044"/>
                  </a:cubicBezTo>
                  <a:cubicBezTo>
                    <a:pt x="21737" y="28771"/>
                    <a:pt x="21533" y="28054"/>
                    <a:pt x="21771" y="27474"/>
                  </a:cubicBezTo>
                  <a:cubicBezTo>
                    <a:pt x="21988" y="27065"/>
                    <a:pt x="22408" y="26843"/>
                    <a:pt x="22828" y="26843"/>
                  </a:cubicBezTo>
                  <a:close/>
                  <a:moveTo>
                    <a:pt x="44857" y="27525"/>
                  </a:moveTo>
                  <a:cubicBezTo>
                    <a:pt x="45033" y="27525"/>
                    <a:pt x="45213" y="27564"/>
                    <a:pt x="45385" y="27645"/>
                  </a:cubicBezTo>
                  <a:cubicBezTo>
                    <a:pt x="45999" y="27952"/>
                    <a:pt x="46203" y="28668"/>
                    <a:pt x="45896" y="29248"/>
                  </a:cubicBezTo>
                  <a:cubicBezTo>
                    <a:pt x="45704" y="29657"/>
                    <a:pt x="45308" y="29880"/>
                    <a:pt x="44876" y="29880"/>
                  </a:cubicBezTo>
                  <a:cubicBezTo>
                    <a:pt x="44695" y="29880"/>
                    <a:pt x="44508" y="29841"/>
                    <a:pt x="44327" y="29760"/>
                  </a:cubicBezTo>
                  <a:cubicBezTo>
                    <a:pt x="43747" y="29487"/>
                    <a:pt x="43542" y="28771"/>
                    <a:pt x="43815" y="28156"/>
                  </a:cubicBezTo>
                  <a:cubicBezTo>
                    <a:pt x="44031" y="27748"/>
                    <a:pt x="44434" y="27525"/>
                    <a:pt x="44857" y="27525"/>
                  </a:cubicBezTo>
                  <a:close/>
                  <a:moveTo>
                    <a:pt x="14052" y="28037"/>
                  </a:moveTo>
                  <a:cubicBezTo>
                    <a:pt x="14232" y="28037"/>
                    <a:pt x="14410" y="28076"/>
                    <a:pt x="14571" y="28156"/>
                  </a:cubicBezTo>
                  <a:cubicBezTo>
                    <a:pt x="15152" y="28464"/>
                    <a:pt x="15390" y="29180"/>
                    <a:pt x="15083" y="29760"/>
                  </a:cubicBezTo>
                  <a:cubicBezTo>
                    <a:pt x="14872" y="30159"/>
                    <a:pt x="14484" y="30380"/>
                    <a:pt x="14074" y="30380"/>
                  </a:cubicBezTo>
                  <a:cubicBezTo>
                    <a:pt x="13887" y="30380"/>
                    <a:pt x="13695" y="30334"/>
                    <a:pt x="13514" y="30238"/>
                  </a:cubicBezTo>
                  <a:cubicBezTo>
                    <a:pt x="12934" y="29965"/>
                    <a:pt x="12695" y="29248"/>
                    <a:pt x="13002" y="28668"/>
                  </a:cubicBezTo>
                  <a:cubicBezTo>
                    <a:pt x="13194" y="28259"/>
                    <a:pt x="13624" y="28037"/>
                    <a:pt x="14052" y="28037"/>
                  </a:cubicBezTo>
                  <a:close/>
                  <a:moveTo>
                    <a:pt x="36055" y="28765"/>
                  </a:moveTo>
                  <a:cubicBezTo>
                    <a:pt x="36242" y="28765"/>
                    <a:pt x="36433" y="28811"/>
                    <a:pt x="36615" y="28907"/>
                  </a:cubicBezTo>
                  <a:cubicBezTo>
                    <a:pt x="37229" y="29180"/>
                    <a:pt x="37434" y="29863"/>
                    <a:pt x="37127" y="30477"/>
                  </a:cubicBezTo>
                  <a:cubicBezTo>
                    <a:pt x="36910" y="30886"/>
                    <a:pt x="36507" y="31108"/>
                    <a:pt x="36085" y="31108"/>
                  </a:cubicBezTo>
                  <a:cubicBezTo>
                    <a:pt x="35908" y="31108"/>
                    <a:pt x="35728" y="31069"/>
                    <a:pt x="35557" y="30989"/>
                  </a:cubicBezTo>
                  <a:cubicBezTo>
                    <a:pt x="34943" y="30682"/>
                    <a:pt x="34738" y="29965"/>
                    <a:pt x="35045" y="29385"/>
                  </a:cubicBezTo>
                  <a:cubicBezTo>
                    <a:pt x="35256" y="28986"/>
                    <a:pt x="35644" y="28765"/>
                    <a:pt x="36055" y="28765"/>
                  </a:cubicBezTo>
                  <a:close/>
                  <a:moveTo>
                    <a:pt x="27310" y="29061"/>
                  </a:moveTo>
                  <a:cubicBezTo>
                    <a:pt x="27491" y="29061"/>
                    <a:pt x="27674" y="29100"/>
                    <a:pt x="27845" y="29180"/>
                  </a:cubicBezTo>
                  <a:cubicBezTo>
                    <a:pt x="28391" y="29487"/>
                    <a:pt x="28630" y="30204"/>
                    <a:pt x="28357" y="30784"/>
                  </a:cubicBezTo>
                  <a:cubicBezTo>
                    <a:pt x="28141" y="31193"/>
                    <a:pt x="27738" y="31415"/>
                    <a:pt x="27303" y="31415"/>
                  </a:cubicBezTo>
                  <a:cubicBezTo>
                    <a:pt x="27122" y="31415"/>
                    <a:pt x="26935" y="31376"/>
                    <a:pt x="26753" y="31296"/>
                  </a:cubicBezTo>
                  <a:cubicBezTo>
                    <a:pt x="26173" y="31023"/>
                    <a:pt x="25969" y="30306"/>
                    <a:pt x="26242" y="29692"/>
                  </a:cubicBezTo>
                  <a:cubicBezTo>
                    <a:pt x="26458" y="29283"/>
                    <a:pt x="26878" y="29061"/>
                    <a:pt x="27310" y="29061"/>
                  </a:cubicBezTo>
                  <a:close/>
                  <a:moveTo>
                    <a:pt x="49313" y="29790"/>
                  </a:moveTo>
                  <a:cubicBezTo>
                    <a:pt x="49502" y="29790"/>
                    <a:pt x="49699" y="29836"/>
                    <a:pt x="49889" y="29931"/>
                  </a:cubicBezTo>
                  <a:cubicBezTo>
                    <a:pt x="50435" y="30204"/>
                    <a:pt x="50674" y="30955"/>
                    <a:pt x="50401" y="31501"/>
                  </a:cubicBezTo>
                  <a:cubicBezTo>
                    <a:pt x="50185" y="31908"/>
                    <a:pt x="49784" y="32147"/>
                    <a:pt x="49364" y="32147"/>
                  </a:cubicBezTo>
                  <a:cubicBezTo>
                    <a:pt x="49186" y="32147"/>
                    <a:pt x="49004" y="32104"/>
                    <a:pt x="48831" y="32012"/>
                  </a:cubicBezTo>
                  <a:cubicBezTo>
                    <a:pt x="48217" y="31705"/>
                    <a:pt x="48012" y="31023"/>
                    <a:pt x="48319" y="30443"/>
                  </a:cubicBezTo>
                  <a:cubicBezTo>
                    <a:pt x="48508" y="30019"/>
                    <a:pt x="48891" y="29790"/>
                    <a:pt x="49313" y="29790"/>
                  </a:cubicBezTo>
                  <a:close/>
                  <a:moveTo>
                    <a:pt x="18529" y="30255"/>
                  </a:moveTo>
                  <a:cubicBezTo>
                    <a:pt x="18705" y="30255"/>
                    <a:pt x="18881" y="30294"/>
                    <a:pt x="19042" y="30374"/>
                  </a:cubicBezTo>
                  <a:cubicBezTo>
                    <a:pt x="19656" y="30682"/>
                    <a:pt x="19861" y="31398"/>
                    <a:pt x="19553" y="31944"/>
                  </a:cubicBezTo>
                  <a:cubicBezTo>
                    <a:pt x="19338" y="32351"/>
                    <a:pt x="18937" y="32591"/>
                    <a:pt x="18517" y="32591"/>
                  </a:cubicBezTo>
                  <a:cubicBezTo>
                    <a:pt x="18338" y="32591"/>
                    <a:pt x="18157" y="32547"/>
                    <a:pt x="17984" y="32456"/>
                  </a:cubicBezTo>
                  <a:cubicBezTo>
                    <a:pt x="17370" y="32217"/>
                    <a:pt x="17165" y="31501"/>
                    <a:pt x="17472" y="30886"/>
                  </a:cubicBezTo>
                  <a:cubicBezTo>
                    <a:pt x="17688" y="30477"/>
                    <a:pt x="18108" y="30255"/>
                    <a:pt x="18529" y="30255"/>
                  </a:cubicBezTo>
                  <a:close/>
                  <a:moveTo>
                    <a:pt x="9737" y="30596"/>
                  </a:moveTo>
                  <a:cubicBezTo>
                    <a:pt x="9918" y="30596"/>
                    <a:pt x="10101" y="30635"/>
                    <a:pt x="10272" y="30716"/>
                  </a:cubicBezTo>
                  <a:cubicBezTo>
                    <a:pt x="10852" y="31023"/>
                    <a:pt x="11057" y="31739"/>
                    <a:pt x="10784" y="32319"/>
                  </a:cubicBezTo>
                  <a:cubicBezTo>
                    <a:pt x="10573" y="32718"/>
                    <a:pt x="10185" y="32939"/>
                    <a:pt x="9763" y="32939"/>
                  </a:cubicBezTo>
                  <a:cubicBezTo>
                    <a:pt x="9571" y="32939"/>
                    <a:pt x="9372" y="32893"/>
                    <a:pt x="9180" y="32797"/>
                  </a:cubicBezTo>
                  <a:cubicBezTo>
                    <a:pt x="8600" y="32524"/>
                    <a:pt x="8395" y="31808"/>
                    <a:pt x="8668" y="31228"/>
                  </a:cubicBezTo>
                  <a:cubicBezTo>
                    <a:pt x="8885" y="30819"/>
                    <a:pt x="9305" y="30596"/>
                    <a:pt x="9737" y="30596"/>
                  </a:cubicBezTo>
                  <a:close/>
                  <a:moveTo>
                    <a:pt x="40497" y="30984"/>
                  </a:moveTo>
                  <a:cubicBezTo>
                    <a:pt x="40682" y="30984"/>
                    <a:pt x="40871" y="31030"/>
                    <a:pt x="41051" y="31125"/>
                  </a:cubicBezTo>
                  <a:cubicBezTo>
                    <a:pt x="41665" y="31398"/>
                    <a:pt x="41870" y="32149"/>
                    <a:pt x="41563" y="32695"/>
                  </a:cubicBezTo>
                  <a:cubicBezTo>
                    <a:pt x="41347" y="33102"/>
                    <a:pt x="40946" y="33341"/>
                    <a:pt x="40526" y="33341"/>
                  </a:cubicBezTo>
                  <a:cubicBezTo>
                    <a:pt x="40348" y="33341"/>
                    <a:pt x="40166" y="33298"/>
                    <a:pt x="39993" y="33207"/>
                  </a:cubicBezTo>
                  <a:cubicBezTo>
                    <a:pt x="39447" y="32934"/>
                    <a:pt x="39174" y="32217"/>
                    <a:pt x="39481" y="31637"/>
                  </a:cubicBezTo>
                  <a:cubicBezTo>
                    <a:pt x="39693" y="31213"/>
                    <a:pt x="40084" y="30984"/>
                    <a:pt x="40497" y="30984"/>
                  </a:cubicBezTo>
                  <a:close/>
                  <a:moveTo>
                    <a:pt x="31698" y="31324"/>
                  </a:moveTo>
                  <a:cubicBezTo>
                    <a:pt x="31890" y="31324"/>
                    <a:pt x="32089" y="31370"/>
                    <a:pt x="32281" y="31466"/>
                  </a:cubicBezTo>
                  <a:cubicBezTo>
                    <a:pt x="32861" y="31739"/>
                    <a:pt x="33066" y="32422"/>
                    <a:pt x="32793" y="33036"/>
                  </a:cubicBezTo>
                  <a:cubicBezTo>
                    <a:pt x="32577" y="33445"/>
                    <a:pt x="32174" y="33667"/>
                    <a:pt x="31739" y="33667"/>
                  </a:cubicBezTo>
                  <a:cubicBezTo>
                    <a:pt x="31558" y="33667"/>
                    <a:pt x="31371" y="33628"/>
                    <a:pt x="31189" y="33548"/>
                  </a:cubicBezTo>
                  <a:cubicBezTo>
                    <a:pt x="30643" y="33275"/>
                    <a:pt x="30405" y="32558"/>
                    <a:pt x="30678" y="31944"/>
                  </a:cubicBezTo>
                  <a:cubicBezTo>
                    <a:pt x="30888" y="31546"/>
                    <a:pt x="31277" y="31324"/>
                    <a:pt x="31698" y="31324"/>
                  </a:cubicBezTo>
                  <a:close/>
                  <a:moveTo>
                    <a:pt x="22924" y="32520"/>
                  </a:moveTo>
                  <a:cubicBezTo>
                    <a:pt x="23109" y="32520"/>
                    <a:pt x="23298" y="32566"/>
                    <a:pt x="23478" y="32661"/>
                  </a:cubicBezTo>
                  <a:cubicBezTo>
                    <a:pt x="24092" y="32934"/>
                    <a:pt x="24297" y="33650"/>
                    <a:pt x="23989" y="34230"/>
                  </a:cubicBezTo>
                  <a:cubicBezTo>
                    <a:pt x="23773" y="34639"/>
                    <a:pt x="23370" y="34862"/>
                    <a:pt x="22948" y="34862"/>
                  </a:cubicBezTo>
                  <a:cubicBezTo>
                    <a:pt x="22771" y="34862"/>
                    <a:pt x="22591" y="34823"/>
                    <a:pt x="22420" y="34742"/>
                  </a:cubicBezTo>
                  <a:cubicBezTo>
                    <a:pt x="21840" y="34469"/>
                    <a:pt x="21601" y="33753"/>
                    <a:pt x="21908" y="33173"/>
                  </a:cubicBezTo>
                  <a:cubicBezTo>
                    <a:pt x="22120" y="32749"/>
                    <a:pt x="22511" y="32520"/>
                    <a:pt x="22924" y="32520"/>
                  </a:cubicBezTo>
                  <a:close/>
                  <a:moveTo>
                    <a:pt x="14146" y="32861"/>
                  </a:moveTo>
                  <a:cubicBezTo>
                    <a:pt x="14336" y="32861"/>
                    <a:pt x="14528" y="32907"/>
                    <a:pt x="14708" y="33002"/>
                  </a:cubicBezTo>
                  <a:cubicBezTo>
                    <a:pt x="15288" y="33275"/>
                    <a:pt x="15493" y="34026"/>
                    <a:pt x="15220" y="34572"/>
                  </a:cubicBezTo>
                  <a:cubicBezTo>
                    <a:pt x="15003" y="34981"/>
                    <a:pt x="14600" y="35203"/>
                    <a:pt x="14166" y="35203"/>
                  </a:cubicBezTo>
                  <a:cubicBezTo>
                    <a:pt x="13984" y="35203"/>
                    <a:pt x="13797" y="35164"/>
                    <a:pt x="13616" y="35083"/>
                  </a:cubicBezTo>
                  <a:cubicBezTo>
                    <a:pt x="13070" y="34810"/>
                    <a:pt x="12831" y="34094"/>
                    <a:pt x="13104" y="33514"/>
                  </a:cubicBezTo>
                  <a:cubicBezTo>
                    <a:pt x="13316" y="33090"/>
                    <a:pt x="13723" y="32861"/>
                    <a:pt x="14146" y="32861"/>
                  </a:cubicBezTo>
                  <a:close/>
                  <a:moveTo>
                    <a:pt x="44967" y="33236"/>
                  </a:moveTo>
                  <a:cubicBezTo>
                    <a:pt x="45152" y="33236"/>
                    <a:pt x="45341" y="33282"/>
                    <a:pt x="45521" y="33377"/>
                  </a:cubicBezTo>
                  <a:cubicBezTo>
                    <a:pt x="46101" y="33650"/>
                    <a:pt x="46340" y="34401"/>
                    <a:pt x="46033" y="34947"/>
                  </a:cubicBezTo>
                  <a:cubicBezTo>
                    <a:pt x="45841" y="35354"/>
                    <a:pt x="45414" y="35593"/>
                    <a:pt x="44988" y="35593"/>
                  </a:cubicBezTo>
                  <a:cubicBezTo>
                    <a:pt x="44807" y="35593"/>
                    <a:pt x="44626" y="35550"/>
                    <a:pt x="44463" y="35459"/>
                  </a:cubicBezTo>
                  <a:cubicBezTo>
                    <a:pt x="43883" y="35152"/>
                    <a:pt x="43644" y="34435"/>
                    <a:pt x="43951" y="33889"/>
                  </a:cubicBezTo>
                  <a:cubicBezTo>
                    <a:pt x="44163" y="33465"/>
                    <a:pt x="44554" y="33236"/>
                    <a:pt x="44967" y="33236"/>
                  </a:cubicBezTo>
                  <a:close/>
                  <a:moveTo>
                    <a:pt x="36176" y="33577"/>
                  </a:moveTo>
                  <a:cubicBezTo>
                    <a:pt x="36365" y="33577"/>
                    <a:pt x="36561" y="33623"/>
                    <a:pt x="36751" y="33719"/>
                  </a:cubicBezTo>
                  <a:cubicBezTo>
                    <a:pt x="37332" y="34026"/>
                    <a:pt x="37570" y="34742"/>
                    <a:pt x="37263" y="35288"/>
                  </a:cubicBezTo>
                  <a:cubicBezTo>
                    <a:pt x="37048" y="35695"/>
                    <a:pt x="36647" y="35935"/>
                    <a:pt x="36227" y="35935"/>
                  </a:cubicBezTo>
                  <a:cubicBezTo>
                    <a:pt x="36048" y="35935"/>
                    <a:pt x="35866" y="35892"/>
                    <a:pt x="35694" y="35800"/>
                  </a:cubicBezTo>
                  <a:cubicBezTo>
                    <a:pt x="35079" y="35493"/>
                    <a:pt x="34875" y="34776"/>
                    <a:pt x="35182" y="34230"/>
                  </a:cubicBezTo>
                  <a:cubicBezTo>
                    <a:pt x="35370" y="33806"/>
                    <a:pt x="35754" y="33577"/>
                    <a:pt x="36176" y="33577"/>
                  </a:cubicBezTo>
                  <a:close/>
                  <a:moveTo>
                    <a:pt x="27394" y="34772"/>
                  </a:moveTo>
                  <a:cubicBezTo>
                    <a:pt x="27579" y="34772"/>
                    <a:pt x="27768" y="34818"/>
                    <a:pt x="27948" y="34913"/>
                  </a:cubicBezTo>
                  <a:cubicBezTo>
                    <a:pt x="28562" y="35220"/>
                    <a:pt x="28767" y="35937"/>
                    <a:pt x="28460" y="36483"/>
                  </a:cubicBezTo>
                  <a:cubicBezTo>
                    <a:pt x="28268" y="36890"/>
                    <a:pt x="27874" y="37129"/>
                    <a:pt x="27444" y="37129"/>
                  </a:cubicBezTo>
                  <a:cubicBezTo>
                    <a:pt x="27262" y="37129"/>
                    <a:pt x="27073" y="37086"/>
                    <a:pt x="26890" y="36994"/>
                  </a:cubicBezTo>
                  <a:cubicBezTo>
                    <a:pt x="26310" y="36755"/>
                    <a:pt x="26071" y="36005"/>
                    <a:pt x="26378" y="35425"/>
                  </a:cubicBezTo>
                  <a:cubicBezTo>
                    <a:pt x="26590" y="35001"/>
                    <a:pt x="26981" y="34772"/>
                    <a:pt x="27394" y="34772"/>
                  </a:cubicBezTo>
                  <a:close/>
                  <a:moveTo>
                    <a:pt x="18631" y="35113"/>
                  </a:moveTo>
                  <a:cubicBezTo>
                    <a:pt x="18820" y="35113"/>
                    <a:pt x="19009" y="35159"/>
                    <a:pt x="19178" y="35254"/>
                  </a:cubicBezTo>
                  <a:cubicBezTo>
                    <a:pt x="19758" y="35561"/>
                    <a:pt x="19997" y="36278"/>
                    <a:pt x="19690" y="36824"/>
                  </a:cubicBezTo>
                  <a:cubicBezTo>
                    <a:pt x="19471" y="37213"/>
                    <a:pt x="19061" y="37464"/>
                    <a:pt x="18633" y="37464"/>
                  </a:cubicBezTo>
                  <a:cubicBezTo>
                    <a:pt x="18461" y="37464"/>
                    <a:pt x="18286" y="37424"/>
                    <a:pt x="18120" y="37336"/>
                  </a:cubicBezTo>
                  <a:cubicBezTo>
                    <a:pt x="17506" y="37028"/>
                    <a:pt x="17301" y="36346"/>
                    <a:pt x="17574" y="35766"/>
                  </a:cubicBezTo>
                  <a:cubicBezTo>
                    <a:pt x="17786" y="35342"/>
                    <a:pt x="18210" y="35113"/>
                    <a:pt x="18631" y="35113"/>
                  </a:cubicBezTo>
                  <a:close/>
                  <a:moveTo>
                    <a:pt x="40688" y="35836"/>
                  </a:moveTo>
                  <a:cubicBezTo>
                    <a:pt x="40867" y="35836"/>
                    <a:pt x="41049" y="35879"/>
                    <a:pt x="41222" y="35971"/>
                  </a:cubicBezTo>
                  <a:cubicBezTo>
                    <a:pt x="41767" y="36278"/>
                    <a:pt x="42040" y="36960"/>
                    <a:pt x="41733" y="37540"/>
                  </a:cubicBezTo>
                  <a:cubicBezTo>
                    <a:pt x="41521" y="37964"/>
                    <a:pt x="41114" y="38193"/>
                    <a:pt x="40703" y="38193"/>
                  </a:cubicBezTo>
                  <a:cubicBezTo>
                    <a:pt x="40518" y="38193"/>
                    <a:pt x="40333" y="38147"/>
                    <a:pt x="40164" y="38052"/>
                  </a:cubicBezTo>
                  <a:cubicBezTo>
                    <a:pt x="39549" y="37779"/>
                    <a:pt x="39345" y="37063"/>
                    <a:pt x="39652" y="36483"/>
                  </a:cubicBezTo>
                  <a:cubicBezTo>
                    <a:pt x="39867" y="36075"/>
                    <a:pt x="40268" y="35836"/>
                    <a:pt x="40688" y="35836"/>
                  </a:cubicBezTo>
                  <a:close/>
                  <a:moveTo>
                    <a:pt x="31851" y="37030"/>
                  </a:moveTo>
                  <a:cubicBezTo>
                    <a:pt x="32029" y="37030"/>
                    <a:pt x="32211" y="37073"/>
                    <a:pt x="32384" y="37165"/>
                  </a:cubicBezTo>
                  <a:cubicBezTo>
                    <a:pt x="32998" y="37472"/>
                    <a:pt x="33203" y="38189"/>
                    <a:pt x="32896" y="38735"/>
                  </a:cubicBezTo>
                  <a:cubicBezTo>
                    <a:pt x="32707" y="39159"/>
                    <a:pt x="32291" y="39388"/>
                    <a:pt x="31872" y="39388"/>
                  </a:cubicBezTo>
                  <a:cubicBezTo>
                    <a:pt x="31684" y="39388"/>
                    <a:pt x="31495" y="39342"/>
                    <a:pt x="31326" y="39246"/>
                  </a:cubicBezTo>
                  <a:cubicBezTo>
                    <a:pt x="30746" y="38974"/>
                    <a:pt x="30507" y="38223"/>
                    <a:pt x="30814" y="37677"/>
                  </a:cubicBezTo>
                  <a:cubicBezTo>
                    <a:pt x="31030" y="37270"/>
                    <a:pt x="31430" y="37030"/>
                    <a:pt x="31851" y="37030"/>
                  </a:cubicBezTo>
                  <a:close/>
                  <a:moveTo>
                    <a:pt x="23100" y="37372"/>
                  </a:moveTo>
                  <a:cubicBezTo>
                    <a:pt x="23279" y="37372"/>
                    <a:pt x="23465" y="37415"/>
                    <a:pt x="23648" y="37506"/>
                  </a:cubicBezTo>
                  <a:cubicBezTo>
                    <a:pt x="24194" y="37813"/>
                    <a:pt x="24467" y="38496"/>
                    <a:pt x="24160" y="39076"/>
                  </a:cubicBezTo>
                  <a:cubicBezTo>
                    <a:pt x="23948" y="39500"/>
                    <a:pt x="23557" y="39729"/>
                    <a:pt x="23144" y="39729"/>
                  </a:cubicBezTo>
                  <a:cubicBezTo>
                    <a:pt x="22959" y="39729"/>
                    <a:pt x="22770" y="39683"/>
                    <a:pt x="22590" y="39588"/>
                  </a:cubicBezTo>
                  <a:cubicBezTo>
                    <a:pt x="21976" y="39315"/>
                    <a:pt x="21771" y="38564"/>
                    <a:pt x="22079" y="38018"/>
                  </a:cubicBezTo>
                  <a:cubicBezTo>
                    <a:pt x="22294" y="37611"/>
                    <a:pt x="22678" y="37372"/>
                    <a:pt x="23100" y="37372"/>
                  </a:cubicBezTo>
                  <a:close/>
                  <a:moveTo>
                    <a:pt x="14277" y="38566"/>
                  </a:moveTo>
                  <a:cubicBezTo>
                    <a:pt x="14456" y="38566"/>
                    <a:pt x="14638" y="38609"/>
                    <a:pt x="14810" y="38701"/>
                  </a:cubicBezTo>
                  <a:cubicBezTo>
                    <a:pt x="15425" y="39008"/>
                    <a:pt x="15629" y="39724"/>
                    <a:pt x="15322" y="40270"/>
                  </a:cubicBezTo>
                  <a:cubicBezTo>
                    <a:pt x="15110" y="40694"/>
                    <a:pt x="14735" y="40923"/>
                    <a:pt x="14322" y="40923"/>
                  </a:cubicBezTo>
                  <a:cubicBezTo>
                    <a:pt x="14136" y="40923"/>
                    <a:pt x="13943" y="40877"/>
                    <a:pt x="13753" y="40782"/>
                  </a:cubicBezTo>
                  <a:cubicBezTo>
                    <a:pt x="13172" y="40509"/>
                    <a:pt x="12934" y="39758"/>
                    <a:pt x="13241" y="39212"/>
                  </a:cubicBezTo>
                  <a:cubicBezTo>
                    <a:pt x="13456" y="38805"/>
                    <a:pt x="13857" y="38566"/>
                    <a:pt x="14277" y="38566"/>
                  </a:cubicBezTo>
                  <a:close/>
                  <a:moveTo>
                    <a:pt x="27556" y="39639"/>
                  </a:moveTo>
                  <a:cubicBezTo>
                    <a:pt x="27733" y="39639"/>
                    <a:pt x="27913" y="39678"/>
                    <a:pt x="28084" y="39758"/>
                  </a:cubicBezTo>
                  <a:cubicBezTo>
                    <a:pt x="28698" y="40065"/>
                    <a:pt x="28903" y="40748"/>
                    <a:pt x="28596" y="41362"/>
                  </a:cubicBezTo>
                  <a:cubicBezTo>
                    <a:pt x="28380" y="41771"/>
                    <a:pt x="27976" y="41993"/>
                    <a:pt x="27554" y="41993"/>
                  </a:cubicBezTo>
                  <a:cubicBezTo>
                    <a:pt x="27378" y="41993"/>
                    <a:pt x="27198" y="41955"/>
                    <a:pt x="27026" y="41874"/>
                  </a:cubicBezTo>
                  <a:cubicBezTo>
                    <a:pt x="26412" y="41567"/>
                    <a:pt x="26207" y="40884"/>
                    <a:pt x="26515" y="40270"/>
                  </a:cubicBezTo>
                  <a:cubicBezTo>
                    <a:pt x="26731" y="39861"/>
                    <a:pt x="27134" y="39639"/>
                    <a:pt x="27556" y="39639"/>
                  </a:cubicBezTo>
                  <a:close/>
                  <a:moveTo>
                    <a:pt x="18753" y="40833"/>
                  </a:moveTo>
                  <a:cubicBezTo>
                    <a:pt x="18929" y="40833"/>
                    <a:pt x="19109" y="40872"/>
                    <a:pt x="19280" y="40953"/>
                  </a:cubicBezTo>
                  <a:cubicBezTo>
                    <a:pt x="19861" y="41260"/>
                    <a:pt x="20099" y="41942"/>
                    <a:pt x="19826" y="42556"/>
                  </a:cubicBezTo>
                  <a:cubicBezTo>
                    <a:pt x="19610" y="42965"/>
                    <a:pt x="19173" y="43188"/>
                    <a:pt x="18743" y="43188"/>
                  </a:cubicBezTo>
                  <a:cubicBezTo>
                    <a:pt x="18563" y="43188"/>
                    <a:pt x="18384" y="43149"/>
                    <a:pt x="18223" y="43068"/>
                  </a:cubicBezTo>
                  <a:cubicBezTo>
                    <a:pt x="17643" y="42761"/>
                    <a:pt x="17404" y="42079"/>
                    <a:pt x="17711" y="41464"/>
                  </a:cubicBezTo>
                  <a:cubicBezTo>
                    <a:pt x="17927" y="41056"/>
                    <a:pt x="18330" y="40833"/>
                    <a:pt x="18753" y="40833"/>
                  </a:cubicBezTo>
                  <a:close/>
                  <a:moveTo>
                    <a:pt x="13317" y="0"/>
                  </a:moveTo>
                  <a:cubicBezTo>
                    <a:pt x="12224" y="0"/>
                    <a:pt x="11132" y="131"/>
                    <a:pt x="10067" y="380"/>
                  </a:cubicBezTo>
                  <a:cubicBezTo>
                    <a:pt x="10067" y="483"/>
                    <a:pt x="10033" y="517"/>
                    <a:pt x="9999" y="619"/>
                  </a:cubicBezTo>
                  <a:cubicBezTo>
                    <a:pt x="9783" y="1028"/>
                    <a:pt x="9363" y="1250"/>
                    <a:pt x="8942" y="1250"/>
                  </a:cubicBezTo>
                  <a:cubicBezTo>
                    <a:pt x="8766" y="1250"/>
                    <a:pt x="8590" y="1212"/>
                    <a:pt x="8429" y="1131"/>
                  </a:cubicBezTo>
                  <a:cubicBezTo>
                    <a:pt x="8327" y="1063"/>
                    <a:pt x="8293" y="1029"/>
                    <a:pt x="8259" y="994"/>
                  </a:cubicBezTo>
                  <a:cubicBezTo>
                    <a:pt x="7235" y="1404"/>
                    <a:pt x="6280" y="1916"/>
                    <a:pt x="5392" y="2598"/>
                  </a:cubicBezTo>
                  <a:cubicBezTo>
                    <a:pt x="5802" y="2939"/>
                    <a:pt x="5938" y="3554"/>
                    <a:pt x="5700" y="4066"/>
                  </a:cubicBezTo>
                  <a:cubicBezTo>
                    <a:pt x="5484" y="4473"/>
                    <a:pt x="5083" y="4712"/>
                    <a:pt x="4651" y="4712"/>
                  </a:cubicBezTo>
                  <a:cubicBezTo>
                    <a:pt x="4468" y="4712"/>
                    <a:pt x="4279" y="4669"/>
                    <a:pt x="4096" y="4577"/>
                  </a:cubicBezTo>
                  <a:cubicBezTo>
                    <a:pt x="3891" y="4475"/>
                    <a:pt x="3755" y="4304"/>
                    <a:pt x="3652" y="4134"/>
                  </a:cubicBezTo>
                  <a:cubicBezTo>
                    <a:pt x="1809" y="6079"/>
                    <a:pt x="786" y="8229"/>
                    <a:pt x="308" y="10617"/>
                  </a:cubicBezTo>
                  <a:cubicBezTo>
                    <a:pt x="513" y="10617"/>
                    <a:pt x="752" y="10617"/>
                    <a:pt x="956" y="10754"/>
                  </a:cubicBezTo>
                  <a:cubicBezTo>
                    <a:pt x="1537" y="11061"/>
                    <a:pt x="1775" y="11743"/>
                    <a:pt x="1468" y="12323"/>
                  </a:cubicBezTo>
                  <a:cubicBezTo>
                    <a:pt x="1250" y="12732"/>
                    <a:pt x="837" y="12988"/>
                    <a:pt x="401" y="12988"/>
                  </a:cubicBezTo>
                  <a:cubicBezTo>
                    <a:pt x="291" y="12988"/>
                    <a:pt x="179" y="12972"/>
                    <a:pt x="69" y="12938"/>
                  </a:cubicBezTo>
                  <a:lnTo>
                    <a:pt x="69" y="12938"/>
                  </a:lnTo>
                  <a:cubicBezTo>
                    <a:pt x="1" y="13791"/>
                    <a:pt x="69" y="14678"/>
                    <a:pt x="137" y="15565"/>
                  </a:cubicBezTo>
                  <a:cubicBezTo>
                    <a:pt x="272" y="15520"/>
                    <a:pt x="412" y="15495"/>
                    <a:pt x="556" y="15495"/>
                  </a:cubicBezTo>
                  <a:cubicBezTo>
                    <a:pt x="742" y="15495"/>
                    <a:pt x="935" y="15537"/>
                    <a:pt x="1127" y="15633"/>
                  </a:cubicBezTo>
                  <a:cubicBezTo>
                    <a:pt x="1707" y="15906"/>
                    <a:pt x="1946" y="16657"/>
                    <a:pt x="1639" y="17203"/>
                  </a:cubicBezTo>
                  <a:cubicBezTo>
                    <a:pt x="1446" y="17589"/>
                    <a:pt x="1009" y="17854"/>
                    <a:pt x="560" y="17854"/>
                  </a:cubicBezTo>
                  <a:cubicBezTo>
                    <a:pt x="533" y="17854"/>
                    <a:pt x="506" y="17853"/>
                    <a:pt x="479" y="17851"/>
                  </a:cubicBezTo>
                  <a:lnTo>
                    <a:pt x="479" y="17851"/>
                  </a:lnTo>
                  <a:cubicBezTo>
                    <a:pt x="683" y="19046"/>
                    <a:pt x="991" y="20240"/>
                    <a:pt x="1366" y="21434"/>
                  </a:cubicBezTo>
                  <a:cubicBezTo>
                    <a:pt x="1809" y="21707"/>
                    <a:pt x="1980" y="22287"/>
                    <a:pt x="1809" y="22731"/>
                  </a:cubicBezTo>
                  <a:cubicBezTo>
                    <a:pt x="2526" y="24778"/>
                    <a:pt x="3413" y="26792"/>
                    <a:pt x="4403" y="28702"/>
                  </a:cubicBezTo>
                  <a:cubicBezTo>
                    <a:pt x="4629" y="28454"/>
                    <a:pt x="4974" y="28295"/>
                    <a:pt x="5310" y="28295"/>
                  </a:cubicBezTo>
                  <a:cubicBezTo>
                    <a:pt x="5482" y="28295"/>
                    <a:pt x="5652" y="28337"/>
                    <a:pt x="5802" y="28429"/>
                  </a:cubicBezTo>
                  <a:cubicBezTo>
                    <a:pt x="6416" y="28702"/>
                    <a:pt x="6621" y="29453"/>
                    <a:pt x="6314" y="29999"/>
                  </a:cubicBezTo>
                  <a:cubicBezTo>
                    <a:pt x="6143" y="30374"/>
                    <a:pt x="5768" y="30579"/>
                    <a:pt x="5392" y="30647"/>
                  </a:cubicBezTo>
                  <a:cubicBezTo>
                    <a:pt x="6587" y="32797"/>
                    <a:pt x="7815" y="34810"/>
                    <a:pt x="9009" y="36619"/>
                  </a:cubicBezTo>
                  <a:cubicBezTo>
                    <a:pt x="9232" y="36396"/>
                    <a:pt x="9543" y="36275"/>
                    <a:pt x="9864" y="36275"/>
                  </a:cubicBezTo>
                  <a:cubicBezTo>
                    <a:pt x="10035" y="36275"/>
                    <a:pt x="10209" y="36309"/>
                    <a:pt x="10374" y="36380"/>
                  </a:cubicBezTo>
                  <a:cubicBezTo>
                    <a:pt x="10989" y="36687"/>
                    <a:pt x="11193" y="37404"/>
                    <a:pt x="10886" y="37984"/>
                  </a:cubicBezTo>
                  <a:cubicBezTo>
                    <a:pt x="10750" y="38223"/>
                    <a:pt x="10545" y="38393"/>
                    <a:pt x="10340" y="38530"/>
                  </a:cubicBezTo>
                  <a:cubicBezTo>
                    <a:pt x="12388" y="41396"/>
                    <a:pt x="13889" y="43171"/>
                    <a:pt x="13889" y="43171"/>
                  </a:cubicBezTo>
                  <a:cubicBezTo>
                    <a:pt x="13889" y="43171"/>
                    <a:pt x="15527" y="43292"/>
                    <a:pt x="18125" y="43292"/>
                  </a:cubicBezTo>
                  <a:cubicBezTo>
                    <a:pt x="19425" y="43292"/>
                    <a:pt x="20964" y="43262"/>
                    <a:pt x="22659" y="43171"/>
                  </a:cubicBezTo>
                  <a:cubicBezTo>
                    <a:pt x="22821" y="43081"/>
                    <a:pt x="22992" y="43038"/>
                    <a:pt x="23168" y="43038"/>
                  </a:cubicBezTo>
                  <a:cubicBezTo>
                    <a:pt x="23326" y="43038"/>
                    <a:pt x="23487" y="43072"/>
                    <a:pt x="23648" y="43137"/>
                  </a:cubicBezTo>
                  <a:cubicBezTo>
                    <a:pt x="25934" y="43000"/>
                    <a:pt x="28494" y="42761"/>
                    <a:pt x="31053" y="42318"/>
                  </a:cubicBezTo>
                  <a:cubicBezTo>
                    <a:pt x="31288" y="42036"/>
                    <a:pt x="31652" y="41867"/>
                    <a:pt x="32023" y="41867"/>
                  </a:cubicBezTo>
                  <a:cubicBezTo>
                    <a:pt x="32191" y="41867"/>
                    <a:pt x="32360" y="41902"/>
                    <a:pt x="32520" y="41976"/>
                  </a:cubicBezTo>
                  <a:cubicBezTo>
                    <a:pt x="32554" y="41976"/>
                    <a:pt x="32554" y="42010"/>
                    <a:pt x="32588" y="42010"/>
                  </a:cubicBezTo>
                  <a:cubicBezTo>
                    <a:pt x="33578" y="41840"/>
                    <a:pt x="34602" y="41601"/>
                    <a:pt x="35591" y="41328"/>
                  </a:cubicBezTo>
                  <a:cubicBezTo>
                    <a:pt x="35148" y="40987"/>
                    <a:pt x="34977" y="40407"/>
                    <a:pt x="35250" y="39895"/>
                  </a:cubicBezTo>
                  <a:cubicBezTo>
                    <a:pt x="35462" y="39471"/>
                    <a:pt x="35853" y="39242"/>
                    <a:pt x="36266" y="39242"/>
                  </a:cubicBezTo>
                  <a:cubicBezTo>
                    <a:pt x="36451" y="39242"/>
                    <a:pt x="36640" y="39288"/>
                    <a:pt x="36820" y="39383"/>
                  </a:cubicBezTo>
                  <a:cubicBezTo>
                    <a:pt x="37366" y="39690"/>
                    <a:pt x="37604" y="40304"/>
                    <a:pt x="37366" y="40884"/>
                  </a:cubicBezTo>
                  <a:cubicBezTo>
                    <a:pt x="44804" y="38666"/>
                    <a:pt x="51254" y="34435"/>
                    <a:pt x="51595" y="26553"/>
                  </a:cubicBezTo>
                  <a:cubicBezTo>
                    <a:pt x="51834" y="21912"/>
                    <a:pt x="49513" y="17305"/>
                    <a:pt x="45521" y="14814"/>
                  </a:cubicBezTo>
                  <a:cubicBezTo>
                    <a:pt x="43440" y="13499"/>
                    <a:pt x="41343" y="12988"/>
                    <a:pt x="39335" y="12988"/>
                  </a:cubicBezTo>
                  <a:cubicBezTo>
                    <a:pt x="38478" y="12988"/>
                    <a:pt x="37636" y="13081"/>
                    <a:pt x="36820" y="13245"/>
                  </a:cubicBezTo>
                  <a:cubicBezTo>
                    <a:pt x="36956" y="13552"/>
                    <a:pt x="36956" y="13893"/>
                    <a:pt x="36786" y="14234"/>
                  </a:cubicBezTo>
                  <a:cubicBezTo>
                    <a:pt x="36569" y="14643"/>
                    <a:pt x="36149" y="14866"/>
                    <a:pt x="35729" y="14866"/>
                  </a:cubicBezTo>
                  <a:cubicBezTo>
                    <a:pt x="35553" y="14866"/>
                    <a:pt x="35377" y="14827"/>
                    <a:pt x="35216" y="14746"/>
                  </a:cubicBezTo>
                  <a:cubicBezTo>
                    <a:pt x="34875" y="14575"/>
                    <a:pt x="34670" y="14268"/>
                    <a:pt x="34568" y="13893"/>
                  </a:cubicBezTo>
                  <a:cubicBezTo>
                    <a:pt x="31496" y="15019"/>
                    <a:pt x="28903" y="17066"/>
                    <a:pt x="27265" y="18568"/>
                  </a:cubicBezTo>
                  <a:cubicBezTo>
                    <a:pt x="27368" y="18568"/>
                    <a:pt x="27470" y="18602"/>
                    <a:pt x="27572" y="18670"/>
                  </a:cubicBezTo>
                  <a:cubicBezTo>
                    <a:pt x="28187" y="18943"/>
                    <a:pt x="28391" y="19660"/>
                    <a:pt x="28084" y="20240"/>
                  </a:cubicBezTo>
                  <a:cubicBezTo>
                    <a:pt x="27864" y="20632"/>
                    <a:pt x="27433" y="20865"/>
                    <a:pt x="27005" y="20865"/>
                  </a:cubicBezTo>
                  <a:cubicBezTo>
                    <a:pt x="26837" y="20865"/>
                    <a:pt x="26669" y="20829"/>
                    <a:pt x="26515" y="20752"/>
                  </a:cubicBezTo>
                  <a:cubicBezTo>
                    <a:pt x="26173" y="20581"/>
                    <a:pt x="25934" y="20274"/>
                    <a:pt x="25866" y="19899"/>
                  </a:cubicBezTo>
                  <a:cubicBezTo>
                    <a:pt x="25559" y="20172"/>
                    <a:pt x="25388" y="20411"/>
                    <a:pt x="25388" y="20411"/>
                  </a:cubicBezTo>
                  <a:cubicBezTo>
                    <a:pt x="25388" y="20411"/>
                    <a:pt x="25900" y="18397"/>
                    <a:pt x="26003" y="15633"/>
                  </a:cubicBezTo>
                  <a:cubicBezTo>
                    <a:pt x="25696" y="15292"/>
                    <a:pt x="25627" y="14780"/>
                    <a:pt x="25832" y="14302"/>
                  </a:cubicBezTo>
                  <a:cubicBezTo>
                    <a:pt x="25866" y="14200"/>
                    <a:pt x="25934" y="14132"/>
                    <a:pt x="26003" y="14030"/>
                  </a:cubicBezTo>
                  <a:cubicBezTo>
                    <a:pt x="25866" y="9389"/>
                    <a:pt x="24331" y="3417"/>
                    <a:pt x="18052" y="892"/>
                  </a:cubicBezTo>
                  <a:cubicBezTo>
                    <a:pt x="16530" y="283"/>
                    <a:pt x="14923" y="0"/>
                    <a:pt x="13317" y="0"/>
                  </a:cubicBezTo>
                  <a:close/>
                </a:path>
              </a:pathLst>
            </a:custGeom>
            <a:solidFill>
              <a:srgbClr val="EE5E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5" name="Google Shape;1635;p48"/>
          <p:cNvGrpSpPr/>
          <p:nvPr/>
        </p:nvGrpSpPr>
        <p:grpSpPr>
          <a:xfrm rot="-976120">
            <a:off x="84994" y="413069"/>
            <a:ext cx="1088180" cy="759164"/>
            <a:chOff x="3059275" y="821125"/>
            <a:chExt cx="1546650" cy="1083350"/>
          </a:xfrm>
        </p:grpSpPr>
        <p:sp>
          <p:nvSpPr>
            <p:cNvPr id="1636" name="Google Shape;1636;p48"/>
            <p:cNvSpPr/>
            <p:nvPr/>
          </p:nvSpPr>
          <p:spPr>
            <a:xfrm>
              <a:off x="3059275" y="821400"/>
              <a:ext cx="1546650" cy="1083075"/>
            </a:xfrm>
            <a:custGeom>
              <a:avLst/>
              <a:gdLst/>
              <a:ahLst/>
              <a:cxnLst/>
              <a:rect l="l" t="t" r="r" b="b"/>
              <a:pathLst>
                <a:path w="61866" h="43323" extrusionOk="0">
                  <a:moveTo>
                    <a:pt x="23445" y="0"/>
                  </a:moveTo>
                  <a:cubicBezTo>
                    <a:pt x="20439" y="0"/>
                    <a:pt x="17431" y="1029"/>
                    <a:pt x="15049" y="2944"/>
                  </a:cubicBezTo>
                  <a:cubicBezTo>
                    <a:pt x="0" y="15023"/>
                    <a:pt x="23886" y="43209"/>
                    <a:pt x="23886" y="43209"/>
                  </a:cubicBezTo>
                  <a:cubicBezTo>
                    <a:pt x="23886" y="43209"/>
                    <a:pt x="25525" y="43323"/>
                    <a:pt x="28120" y="43323"/>
                  </a:cubicBezTo>
                  <a:cubicBezTo>
                    <a:pt x="37842" y="43323"/>
                    <a:pt x="60987" y="41728"/>
                    <a:pt x="61660" y="26591"/>
                  </a:cubicBezTo>
                  <a:cubicBezTo>
                    <a:pt x="61865" y="21882"/>
                    <a:pt x="59511" y="17275"/>
                    <a:pt x="55552" y="14819"/>
                  </a:cubicBezTo>
                  <a:cubicBezTo>
                    <a:pt x="53417" y="13493"/>
                    <a:pt x="51294" y="12969"/>
                    <a:pt x="49272" y="12969"/>
                  </a:cubicBezTo>
                  <a:cubicBezTo>
                    <a:pt x="41664" y="12969"/>
                    <a:pt x="35488" y="20381"/>
                    <a:pt x="35488" y="20381"/>
                  </a:cubicBezTo>
                  <a:cubicBezTo>
                    <a:pt x="35488" y="20381"/>
                    <a:pt x="39242" y="5332"/>
                    <a:pt x="28152" y="896"/>
                  </a:cubicBezTo>
                  <a:cubicBezTo>
                    <a:pt x="26646" y="292"/>
                    <a:pt x="25046" y="0"/>
                    <a:pt x="234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48"/>
            <p:cNvSpPr/>
            <p:nvPr/>
          </p:nvSpPr>
          <p:spPr>
            <a:xfrm>
              <a:off x="3309225" y="821125"/>
              <a:ext cx="1295850" cy="1082325"/>
            </a:xfrm>
            <a:custGeom>
              <a:avLst/>
              <a:gdLst/>
              <a:ahLst/>
              <a:cxnLst/>
              <a:rect l="l" t="t" r="r" b="b"/>
              <a:pathLst>
                <a:path w="51834" h="43293" extrusionOk="0">
                  <a:moveTo>
                    <a:pt x="13415" y="1210"/>
                  </a:moveTo>
                  <a:cubicBezTo>
                    <a:pt x="13604" y="1210"/>
                    <a:pt x="13801" y="1256"/>
                    <a:pt x="13991" y="1351"/>
                  </a:cubicBezTo>
                  <a:cubicBezTo>
                    <a:pt x="14571" y="1624"/>
                    <a:pt x="14810" y="2375"/>
                    <a:pt x="14503" y="2921"/>
                  </a:cubicBezTo>
                  <a:cubicBezTo>
                    <a:pt x="14287" y="3328"/>
                    <a:pt x="13886" y="3567"/>
                    <a:pt x="13466" y="3567"/>
                  </a:cubicBezTo>
                  <a:cubicBezTo>
                    <a:pt x="13288" y="3567"/>
                    <a:pt x="13106" y="3524"/>
                    <a:pt x="12933" y="3433"/>
                  </a:cubicBezTo>
                  <a:cubicBezTo>
                    <a:pt x="12319" y="3125"/>
                    <a:pt x="12114" y="2409"/>
                    <a:pt x="12421" y="1863"/>
                  </a:cubicBezTo>
                  <a:cubicBezTo>
                    <a:pt x="12610" y="1439"/>
                    <a:pt x="12993" y="1210"/>
                    <a:pt x="13415" y="1210"/>
                  </a:cubicBezTo>
                  <a:close/>
                  <a:moveTo>
                    <a:pt x="17881" y="3462"/>
                  </a:moveTo>
                  <a:cubicBezTo>
                    <a:pt x="18069" y="3462"/>
                    <a:pt x="18258" y="3508"/>
                    <a:pt x="18427" y="3603"/>
                  </a:cubicBezTo>
                  <a:cubicBezTo>
                    <a:pt x="19007" y="3910"/>
                    <a:pt x="19246" y="4627"/>
                    <a:pt x="18939" y="5173"/>
                  </a:cubicBezTo>
                  <a:cubicBezTo>
                    <a:pt x="18727" y="5597"/>
                    <a:pt x="18336" y="5826"/>
                    <a:pt x="17923" y="5826"/>
                  </a:cubicBezTo>
                  <a:cubicBezTo>
                    <a:pt x="17738" y="5826"/>
                    <a:pt x="17549" y="5780"/>
                    <a:pt x="17369" y="5685"/>
                  </a:cubicBezTo>
                  <a:cubicBezTo>
                    <a:pt x="16789" y="5378"/>
                    <a:pt x="16550" y="4661"/>
                    <a:pt x="16857" y="4115"/>
                  </a:cubicBezTo>
                  <a:cubicBezTo>
                    <a:pt x="17046" y="3691"/>
                    <a:pt x="17462" y="3462"/>
                    <a:pt x="17881" y="3462"/>
                  </a:cubicBezTo>
                  <a:close/>
                  <a:moveTo>
                    <a:pt x="9084" y="4656"/>
                  </a:moveTo>
                  <a:cubicBezTo>
                    <a:pt x="9269" y="4656"/>
                    <a:pt x="9454" y="4702"/>
                    <a:pt x="9623" y="4797"/>
                  </a:cubicBezTo>
                  <a:cubicBezTo>
                    <a:pt x="10203" y="5070"/>
                    <a:pt x="10442" y="5821"/>
                    <a:pt x="10135" y="6367"/>
                  </a:cubicBezTo>
                  <a:cubicBezTo>
                    <a:pt x="9946" y="6791"/>
                    <a:pt x="9563" y="7020"/>
                    <a:pt x="9141" y="7020"/>
                  </a:cubicBezTo>
                  <a:cubicBezTo>
                    <a:pt x="8952" y="7020"/>
                    <a:pt x="8755" y="6974"/>
                    <a:pt x="8565" y="6879"/>
                  </a:cubicBezTo>
                  <a:cubicBezTo>
                    <a:pt x="7985" y="6572"/>
                    <a:pt x="7746" y="5855"/>
                    <a:pt x="8053" y="5309"/>
                  </a:cubicBezTo>
                  <a:cubicBezTo>
                    <a:pt x="8265" y="4885"/>
                    <a:pt x="8673" y="4656"/>
                    <a:pt x="9084" y="4656"/>
                  </a:cubicBezTo>
                  <a:close/>
                  <a:moveTo>
                    <a:pt x="22358" y="5714"/>
                  </a:moveTo>
                  <a:cubicBezTo>
                    <a:pt x="22542" y="5714"/>
                    <a:pt x="22728" y="5760"/>
                    <a:pt x="22897" y="5855"/>
                  </a:cubicBezTo>
                  <a:cubicBezTo>
                    <a:pt x="23511" y="6162"/>
                    <a:pt x="23716" y="6879"/>
                    <a:pt x="23409" y="7425"/>
                  </a:cubicBezTo>
                  <a:cubicBezTo>
                    <a:pt x="23197" y="7849"/>
                    <a:pt x="22806" y="8078"/>
                    <a:pt x="22393" y="8078"/>
                  </a:cubicBezTo>
                  <a:cubicBezTo>
                    <a:pt x="22208" y="8078"/>
                    <a:pt x="22019" y="8032"/>
                    <a:pt x="21839" y="7937"/>
                  </a:cubicBezTo>
                  <a:cubicBezTo>
                    <a:pt x="21225" y="7630"/>
                    <a:pt x="21020" y="6913"/>
                    <a:pt x="21327" y="6367"/>
                  </a:cubicBezTo>
                  <a:cubicBezTo>
                    <a:pt x="21539" y="5943"/>
                    <a:pt x="21946" y="5714"/>
                    <a:pt x="22358" y="5714"/>
                  </a:cubicBezTo>
                  <a:close/>
                  <a:moveTo>
                    <a:pt x="13541" y="6915"/>
                  </a:moveTo>
                  <a:cubicBezTo>
                    <a:pt x="13719" y="6915"/>
                    <a:pt x="13896" y="6958"/>
                    <a:pt x="14059" y="7050"/>
                  </a:cubicBezTo>
                  <a:cubicBezTo>
                    <a:pt x="14639" y="7357"/>
                    <a:pt x="14878" y="8073"/>
                    <a:pt x="14571" y="8619"/>
                  </a:cubicBezTo>
                  <a:cubicBezTo>
                    <a:pt x="14382" y="9043"/>
                    <a:pt x="13999" y="9272"/>
                    <a:pt x="13577" y="9272"/>
                  </a:cubicBezTo>
                  <a:cubicBezTo>
                    <a:pt x="13388" y="9272"/>
                    <a:pt x="13191" y="9226"/>
                    <a:pt x="13001" y="9131"/>
                  </a:cubicBezTo>
                  <a:cubicBezTo>
                    <a:pt x="12455" y="8858"/>
                    <a:pt x="12182" y="8107"/>
                    <a:pt x="12489" y="7561"/>
                  </a:cubicBezTo>
                  <a:cubicBezTo>
                    <a:pt x="12705" y="7154"/>
                    <a:pt x="13122" y="6915"/>
                    <a:pt x="13541" y="6915"/>
                  </a:cubicBezTo>
                  <a:close/>
                  <a:moveTo>
                    <a:pt x="4806" y="7256"/>
                  </a:moveTo>
                  <a:cubicBezTo>
                    <a:pt x="4983" y="7256"/>
                    <a:pt x="5161" y="7299"/>
                    <a:pt x="5324" y="7391"/>
                  </a:cubicBezTo>
                  <a:cubicBezTo>
                    <a:pt x="5938" y="7698"/>
                    <a:pt x="6142" y="8414"/>
                    <a:pt x="5835" y="8960"/>
                  </a:cubicBezTo>
                  <a:cubicBezTo>
                    <a:pt x="5620" y="9368"/>
                    <a:pt x="5219" y="9607"/>
                    <a:pt x="4799" y="9607"/>
                  </a:cubicBezTo>
                  <a:cubicBezTo>
                    <a:pt x="4620" y="9607"/>
                    <a:pt x="4439" y="9564"/>
                    <a:pt x="4266" y="9472"/>
                  </a:cubicBezTo>
                  <a:cubicBezTo>
                    <a:pt x="3651" y="9199"/>
                    <a:pt x="3447" y="8449"/>
                    <a:pt x="3754" y="7903"/>
                  </a:cubicBezTo>
                  <a:cubicBezTo>
                    <a:pt x="3969" y="7495"/>
                    <a:pt x="4387" y="7256"/>
                    <a:pt x="4806" y="7256"/>
                  </a:cubicBezTo>
                  <a:close/>
                  <a:moveTo>
                    <a:pt x="18013" y="9182"/>
                  </a:moveTo>
                  <a:cubicBezTo>
                    <a:pt x="18195" y="9182"/>
                    <a:pt x="18382" y="9221"/>
                    <a:pt x="18563" y="9302"/>
                  </a:cubicBezTo>
                  <a:cubicBezTo>
                    <a:pt x="19143" y="9609"/>
                    <a:pt x="19348" y="10325"/>
                    <a:pt x="19075" y="10905"/>
                  </a:cubicBezTo>
                  <a:cubicBezTo>
                    <a:pt x="18855" y="11297"/>
                    <a:pt x="18441" y="11531"/>
                    <a:pt x="17998" y="11531"/>
                  </a:cubicBezTo>
                  <a:cubicBezTo>
                    <a:pt x="17824" y="11531"/>
                    <a:pt x="17645" y="11494"/>
                    <a:pt x="17471" y="11417"/>
                  </a:cubicBezTo>
                  <a:cubicBezTo>
                    <a:pt x="16891" y="11110"/>
                    <a:pt x="16686" y="10394"/>
                    <a:pt x="16959" y="9814"/>
                  </a:cubicBezTo>
                  <a:cubicBezTo>
                    <a:pt x="17176" y="9405"/>
                    <a:pt x="17579" y="9182"/>
                    <a:pt x="18013" y="9182"/>
                  </a:cubicBezTo>
                  <a:close/>
                  <a:moveTo>
                    <a:pt x="9242" y="9474"/>
                  </a:moveTo>
                  <a:cubicBezTo>
                    <a:pt x="9419" y="9474"/>
                    <a:pt x="9597" y="9517"/>
                    <a:pt x="9759" y="9609"/>
                  </a:cubicBezTo>
                  <a:cubicBezTo>
                    <a:pt x="10305" y="9916"/>
                    <a:pt x="10578" y="10632"/>
                    <a:pt x="10271" y="11178"/>
                  </a:cubicBezTo>
                  <a:cubicBezTo>
                    <a:pt x="10059" y="11603"/>
                    <a:pt x="9668" y="11831"/>
                    <a:pt x="9256" y="11831"/>
                  </a:cubicBezTo>
                  <a:cubicBezTo>
                    <a:pt x="9071" y="11831"/>
                    <a:pt x="8881" y="11785"/>
                    <a:pt x="8702" y="11690"/>
                  </a:cubicBezTo>
                  <a:cubicBezTo>
                    <a:pt x="8156" y="11451"/>
                    <a:pt x="7883" y="10735"/>
                    <a:pt x="8190" y="10121"/>
                  </a:cubicBezTo>
                  <a:cubicBezTo>
                    <a:pt x="8405" y="9713"/>
                    <a:pt x="8823" y="9474"/>
                    <a:pt x="9242" y="9474"/>
                  </a:cubicBezTo>
                  <a:close/>
                  <a:moveTo>
                    <a:pt x="22449" y="11400"/>
                  </a:moveTo>
                  <a:cubicBezTo>
                    <a:pt x="22631" y="11400"/>
                    <a:pt x="22818" y="11439"/>
                    <a:pt x="22999" y="11520"/>
                  </a:cubicBezTo>
                  <a:cubicBezTo>
                    <a:pt x="23579" y="11827"/>
                    <a:pt x="23784" y="12543"/>
                    <a:pt x="23511" y="13123"/>
                  </a:cubicBezTo>
                  <a:cubicBezTo>
                    <a:pt x="23295" y="13532"/>
                    <a:pt x="22892" y="13755"/>
                    <a:pt x="22457" y="13755"/>
                  </a:cubicBezTo>
                  <a:cubicBezTo>
                    <a:pt x="22276" y="13755"/>
                    <a:pt x="22088" y="13716"/>
                    <a:pt x="21907" y="13635"/>
                  </a:cubicBezTo>
                  <a:cubicBezTo>
                    <a:pt x="21361" y="13362"/>
                    <a:pt x="21122" y="12646"/>
                    <a:pt x="21395" y="12032"/>
                  </a:cubicBezTo>
                  <a:cubicBezTo>
                    <a:pt x="21612" y="11623"/>
                    <a:pt x="22015" y="11400"/>
                    <a:pt x="22449" y="11400"/>
                  </a:cubicBezTo>
                  <a:close/>
                  <a:moveTo>
                    <a:pt x="13717" y="11741"/>
                  </a:moveTo>
                  <a:cubicBezTo>
                    <a:pt x="13893" y="11741"/>
                    <a:pt x="14069" y="11780"/>
                    <a:pt x="14230" y="11861"/>
                  </a:cubicBezTo>
                  <a:cubicBezTo>
                    <a:pt x="14844" y="12168"/>
                    <a:pt x="15049" y="12885"/>
                    <a:pt x="14741" y="13465"/>
                  </a:cubicBezTo>
                  <a:cubicBezTo>
                    <a:pt x="14546" y="13856"/>
                    <a:pt x="14139" y="14090"/>
                    <a:pt x="13698" y="14090"/>
                  </a:cubicBezTo>
                  <a:cubicBezTo>
                    <a:pt x="13524" y="14090"/>
                    <a:pt x="13345" y="14054"/>
                    <a:pt x="13172" y="13977"/>
                  </a:cubicBezTo>
                  <a:cubicBezTo>
                    <a:pt x="12592" y="13704"/>
                    <a:pt x="12353" y="12987"/>
                    <a:pt x="12660" y="12373"/>
                  </a:cubicBezTo>
                  <a:cubicBezTo>
                    <a:pt x="12876" y="11964"/>
                    <a:pt x="13296" y="11741"/>
                    <a:pt x="13717" y="11741"/>
                  </a:cubicBezTo>
                  <a:close/>
                  <a:moveTo>
                    <a:pt x="4876" y="12936"/>
                  </a:moveTo>
                  <a:cubicBezTo>
                    <a:pt x="5058" y="12936"/>
                    <a:pt x="5245" y="12975"/>
                    <a:pt x="5426" y="13055"/>
                  </a:cubicBezTo>
                  <a:cubicBezTo>
                    <a:pt x="6006" y="13362"/>
                    <a:pt x="6211" y="14079"/>
                    <a:pt x="5938" y="14659"/>
                  </a:cubicBezTo>
                  <a:cubicBezTo>
                    <a:pt x="5742" y="15075"/>
                    <a:pt x="5319" y="15333"/>
                    <a:pt x="4894" y="15333"/>
                  </a:cubicBezTo>
                  <a:cubicBezTo>
                    <a:pt x="4726" y="15333"/>
                    <a:pt x="4557" y="15292"/>
                    <a:pt x="4402" y="15205"/>
                  </a:cubicBezTo>
                  <a:cubicBezTo>
                    <a:pt x="3788" y="14898"/>
                    <a:pt x="3549" y="14181"/>
                    <a:pt x="3822" y="13567"/>
                  </a:cubicBezTo>
                  <a:cubicBezTo>
                    <a:pt x="4039" y="13158"/>
                    <a:pt x="4442" y="12936"/>
                    <a:pt x="4876" y="12936"/>
                  </a:cubicBezTo>
                  <a:close/>
                  <a:moveTo>
                    <a:pt x="18112" y="14006"/>
                  </a:moveTo>
                  <a:cubicBezTo>
                    <a:pt x="18297" y="14006"/>
                    <a:pt x="18486" y="14052"/>
                    <a:pt x="18666" y="14147"/>
                  </a:cubicBezTo>
                  <a:cubicBezTo>
                    <a:pt x="19280" y="14420"/>
                    <a:pt x="19485" y="15171"/>
                    <a:pt x="19177" y="15717"/>
                  </a:cubicBezTo>
                  <a:cubicBezTo>
                    <a:pt x="18983" y="16106"/>
                    <a:pt x="18579" y="16357"/>
                    <a:pt x="18141" y="16357"/>
                  </a:cubicBezTo>
                  <a:cubicBezTo>
                    <a:pt x="17965" y="16357"/>
                    <a:pt x="17784" y="16317"/>
                    <a:pt x="17608" y="16229"/>
                  </a:cubicBezTo>
                  <a:cubicBezTo>
                    <a:pt x="17062" y="15956"/>
                    <a:pt x="16789" y="15239"/>
                    <a:pt x="17096" y="14659"/>
                  </a:cubicBezTo>
                  <a:cubicBezTo>
                    <a:pt x="17308" y="14235"/>
                    <a:pt x="17699" y="14006"/>
                    <a:pt x="18112" y="14006"/>
                  </a:cubicBezTo>
                  <a:close/>
                  <a:moveTo>
                    <a:pt x="40121" y="14723"/>
                  </a:moveTo>
                  <a:cubicBezTo>
                    <a:pt x="40306" y="14723"/>
                    <a:pt x="40495" y="14769"/>
                    <a:pt x="40675" y="14864"/>
                  </a:cubicBezTo>
                  <a:cubicBezTo>
                    <a:pt x="41289" y="15171"/>
                    <a:pt x="41494" y="15887"/>
                    <a:pt x="41187" y="16433"/>
                  </a:cubicBezTo>
                  <a:cubicBezTo>
                    <a:pt x="40968" y="16823"/>
                    <a:pt x="40540" y="17074"/>
                    <a:pt x="40115" y="17074"/>
                  </a:cubicBezTo>
                  <a:cubicBezTo>
                    <a:pt x="39944" y="17074"/>
                    <a:pt x="39773" y="17033"/>
                    <a:pt x="39617" y="16945"/>
                  </a:cubicBezTo>
                  <a:cubicBezTo>
                    <a:pt x="39071" y="16638"/>
                    <a:pt x="38798" y="15956"/>
                    <a:pt x="39105" y="15376"/>
                  </a:cubicBezTo>
                  <a:cubicBezTo>
                    <a:pt x="39317" y="14952"/>
                    <a:pt x="39708" y="14723"/>
                    <a:pt x="40121" y="14723"/>
                  </a:cubicBezTo>
                  <a:close/>
                  <a:moveTo>
                    <a:pt x="9320" y="15200"/>
                  </a:moveTo>
                  <a:cubicBezTo>
                    <a:pt x="9509" y="15200"/>
                    <a:pt x="9706" y="15246"/>
                    <a:pt x="9896" y="15341"/>
                  </a:cubicBezTo>
                  <a:cubicBezTo>
                    <a:pt x="10476" y="15614"/>
                    <a:pt x="10715" y="16297"/>
                    <a:pt x="10408" y="16911"/>
                  </a:cubicBezTo>
                  <a:cubicBezTo>
                    <a:pt x="10192" y="17318"/>
                    <a:pt x="9792" y="17558"/>
                    <a:pt x="9371" y="17558"/>
                  </a:cubicBezTo>
                  <a:cubicBezTo>
                    <a:pt x="9193" y="17558"/>
                    <a:pt x="9011" y="17514"/>
                    <a:pt x="8838" y="17423"/>
                  </a:cubicBezTo>
                  <a:cubicBezTo>
                    <a:pt x="8224" y="17150"/>
                    <a:pt x="8019" y="16433"/>
                    <a:pt x="8326" y="15853"/>
                  </a:cubicBezTo>
                  <a:cubicBezTo>
                    <a:pt x="8515" y="15429"/>
                    <a:pt x="8898" y="15200"/>
                    <a:pt x="9320" y="15200"/>
                  </a:cubicBezTo>
                  <a:close/>
                  <a:moveTo>
                    <a:pt x="31329" y="15917"/>
                  </a:moveTo>
                  <a:cubicBezTo>
                    <a:pt x="31518" y="15917"/>
                    <a:pt x="31715" y="15963"/>
                    <a:pt x="31905" y="16058"/>
                  </a:cubicBezTo>
                  <a:cubicBezTo>
                    <a:pt x="32485" y="16365"/>
                    <a:pt x="32724" y="17082"/>
                    <a:pt x="32417" y="17628"/>
                  </a:cubicBezTo>
                  <a:cubicBezTo>
                    <a:pt x="32198" y="18017"/>
                    <a:pt x="31770" y="18268"/>
                    <a:pt x="31345" y="18268"/>
                  </a:cubicBezTo>
                  <a:cubicBezTo>
                    <a:pt x="31174" y="18268"/>
                    <a:pt x="31004" y="18228"/>
                    <a:pt x="30847" y="18140"/>
                  </a:cubicBezTo>
                  <a:cubicBezTo>
                    <a:pt x="30267" y="17901"/>
                    <a:pt x="30029" y="17150"/>
                    <a:pt x="30336" y="16570"/>
                  </a:cubicBezTo>
                  <a:cubicBezTo>
                    <a:pt x="30524" y="16146"/>
                    <a:pt x="30908" y="15917"/>
                    <a:pt x="31329" y="15917"/>
                  </a:cubicBezTo>
                  <a:close/>
                  <a:moveTo>
                    <a:pt x="22548" y="16258"/>
                  </a:moveTo>
                  <a:cubicBezTo>
                    <a:pt x="22733" y="16258"/>
                    <a:pt x="22922" y="16304"/>
                    <a:pt x="23102" y="16399"/>
                  </a:cubicBezTo>
                  <a:cubicBezTo>
                    <a:pt x="23716" y="16706"/>
                    <a:pt x="23921" y="17423"/>
                    <a:pt x="23613" y="17969"/>
                  </a:cubicBezTo>
                  <a:cubicBezTo>
                    <a:pt x="23425" y="18393"/>
                    <a:pt x="23009" y="18622"/>
                    <a:pt x="22589" y="18622"/>
                  </a:cubicBezTo>
                  <a:cubicBezTo>
                    <a:pt x="22401" y="18622"/>
                    <a:pt x="22213" y="18576"/>
                    <a:pt x="22044" y="18481"/>
                  </a:cubicBezTo>
                  <a:cubicBezTo>
                    <a:pt x="21498" y="18174"/>
                    <a:pt x="21293" y="17491"/>
                    <a:pt x="21532" y="16911"/>
                  </a:cubicBezTo>
                  <a:cubicBezTo>
                    <a:pt x="21744" y="16487"/>
                    <a:pt x="22135" y="16258"/>
                    <a:pt x="22548" y="16258"/>
                  </a:cubicBezTo>
                  <a:close/>
                  <a:moveTo>
                    <a:pt x="44624" y="16981"/>
                  </a:moveTo>
                  <a:cubicBezTo>
                    <a:pt x="44807" y="16981"/>
                    <a:pt x="44996" y="17024"/>
                    <a:pt x="45179" y="17116"/>
                  </a:cubicBezTo>
                  <a:cubicBezTo>
                    <a:pt x="45759" y="17423"/>
                    <a:pt x="45964" y="18140"/>
                    <a:pt x="45691" y="18686"/>
                  </a:cubicBezTo>
                  <a:cubicBezTo>
                    <a:pt x="45479" y="19110"/>
                    <a:pt x="45055" y="19338"/>
                    <a:pt x="44634" y="19338"/>
                  </a:cubicBezTo>
                  <a:cubicBezTo>
                    <a:pt x="44445" y="19338"/>
                    <a:pt x="44256" y="19292"/>
                    <a:pt x="44087" y="19197"/>
                  </a:cubicBezTo>
                  <a:cubicBezTo>
                    <a:pt x="43507" y="18924"/>
                    <a:pt x="43268" y="18242"/>
                    <a:pt x="43575" y="17628"/>
                  </a:cubicBezTo>
                  <a:cubicBezTo>
                    <a:pt x="43791" y="17220"/>
                    <a:pt x="44192" y="16981"/>
                    <a:pt x="44624" y="16981"/>
                  </a:cubicBezTo>
                  <a:close/>
                  <a:moveTo>
                    <a:pt x="13756" y="17453"/>
                  </a:moveTo>
                  <a:cubicBezTo>
                    <a:pt x="13945" y="17453"/>
                    <a:pt x="14142" y="17499"/>
                    <a:pt x="14332" y="17594"/>
                  </a:cubicBezTo>
                  <a:cubicBezTo>
                    <a:pt x="14912" y="17901"/>
                    <a:pt x="15151" y="18617"/>
                    <a:pt x="14844" y="19163"/>
                  </a:cubicBezTo>
                  <a:cubicBezTo>
                    <a:pt x="14632" y="19587"/>
                    <a:pt x="14225" y="19816"/>
                    <a:pt x="13813" y="19816"/>
                  </a:cubicBezTo>
                  <a:cubicBezTo>
                    <a:pt x="13629" y="19816"/>
                    <a:pt x="13443" y="19770"/>
                    <a:pt x="13274" y="19675"/>
                  </a:cubicBezTo>
                  <a:cubicBezTo>
                    <a:pt x="12694" y="19436"/>
                    <a:pt x="12455" y="18686"/>
                    <a:pt x="12762" y="18105"/>
                  </a:cubicBezTo>
                  <a:cubicBezTo>
                    <a:pt x="12951" y="17681"/>
                    <a:pt x="13334" y="17453"/>
                    <a:pt x="13756" y="17453"/>
                  </a:cubicBezTo>
                  <a:close/>
                  <a:moveTo>
                    <a:pt x="4974" y="17794"/>
                  </a:moveTo>
                  <a:cubicBezTo>
                    <a:pt x="5159" y="17794"/>
                    <a:pt x="5349" y="17840"/>
                    <a:pt x="5528" y="17935"/>
                  </a:cubicBezTo>
                  <a:cubicBezTo>
                    <a:pt x="6142" y="18242"/>
                    <a:pt x="6347" y="18959"/>
                    <a:pt x="6040" y="19505"/>
                  </a:cubicBezTo>
                  <a:cubicBezTo>
                    <a:pt x="5852" y="19929"/>
                    <a:pt x="5468" y="20157"/>
                    <a:pt x="5046" y="20157"/>
                  </a:cubicBezTo>
                  <a:cubicBezTo>
                    <a:pt x="4857" y="20157"/>
                    <a:pt x="4661" y="20111"/>
                    <a:pt x="4470" y="20016"/>
                  </a:cubicBezTo>
                  <a:cubicBezTo>
                    <a:pt x="3924" y="19709"/>
                    <a:pt x="3720" y="19027"/>
                    <a:pt x="3959" y="18447"/>
                  </a:cubicBezTo>
                  <a:cubicBezTo>
                    <a:pt x="4171" y="18023"/>
                    <a:pt x="4562" y="17794"/>
                    <a:pt x="4974" y="17794"/>
                  </a:cubicBezTo>
                  <a:close/>
                  <a:moveTo>
                    <a:pt x="35857" y="18176"/>
                  </a:moveTo>
                  <a:cubicBezTo>
                    <a:pt x="36035" y="18176"/>
                    <a:pt x="36213" y="18219"/>
                    <a:pt x="36375" y="18310"/>
                  </a:cubicBezTo>
                  <a:cubicBezTo>
                    <a:pt x="36921" y="18617"/>
                    <a:pt x="37194" y="19334"/>
                    <a:pt x="36887" y="19880"/>
                  </a:cubicBezTo>
                  <a:cubicBezTo>
                    <a:pt x="36675" y="20304"/>
                    <a:pt x="36284" y="20533"/>
                    <a:pt x="35872" y="20533"/>
                  </a:cubicBezTo>
                  <a:cubicBezTo>
                    <a:pt x="35687" y="20533"/>
                    <a:pt x="35497" y="20487"/>
                    <a:pt x="35318" y="20392"/>
                  </a:cubicBezTo>
                  <a:cubicBezTo>
                    <a:pt x="34703" y="20119"/>
                    <a:pt x="34499" y="19436"/>
                    <a:pt x="34806" y="18822"/>
                  </a:cubicBezTo>
                  <a:cubicBezTo>
                    <a:pt x="35021" y="18415"/>
                    <a:pt x="35439" y="18176"/>
                    <a:pt x="35857" y="18176"/>
                  </a:cubicBezTo>
                  <a:close/>
                  <a:moveTo>
                    <a:pt x="49080" y="19249"/>
                  </a:moveTo>
                  <a:cubicBezTo>
                    <a:pt x="49261" y="19249"/>
                    <a:pt x="49444" y="19287"/>
                    <a:pt x="49615" y="19368"/>
                  </a:cubicBezTo>
                  <a:cubicBezTo>
                    <a:pt x="50195" y="19675"/>
                    <a:pt x="50400" y="20392"/>
                    <a:pt x="50127" y="20972"/>
                  </a:cubicBezTo>
                  <a:cubicBezTo>
                    <a:pt x="49907" y="21363"/>
                    <a:pt x="49493" y="21597"/>
                    <a:pt x="49050" y="21597"/>
                  </a:cubicBezTo>
                  <a:cubicBezTo>
                    <a:pt x="48876" y="21597"/>
                    <a:pt x="48697" y="21561"/>
                    <a:pt x="48523" y="21484"/>
                  </a:cubicBezTo>
                  <a:cubicBezTo>
                    <a:pt x="47977" y="21177"/>
                    <a:pt x="47738" y="20494"/>
                    <a:pt x="48011" y="19880"/>
                  </a:cubicBezTo>
                  <a:cubicBezTo>
                    <a:pt x="48228" y="19471"/>
                    <a:pt x="48648" y="19249"/>
                    <a:pt x="49080" y="19249"/>
                  </a:cubicBezTo>
                  <a:close/>
                  <a:moveTo>
                    <a:pt x="18269" y="19711"/>
                  </a:moveTo>
                  <a:cubicBezTo>
                    <a:pt x="18447" y="19711"/>
                    <a:pt x="18629" y="19754"/>
                    <a:pt x="18802" y="19846"/>
                  </a:cubicBezTo>
                  <a:cubicBezTo>
                    <a:pt x="19416" y="20153"/>
                    <a:pt x="19621" y="20869"/>
                    <a:pt x="19314" y="21415"/>
                  </a:cubicBezTo>
                  <a:cubicBezTo>
                    <a:pt x="19102" y="21839"/>
                    <a:pt x="18695" y="22068"/>
                    <a:pt x="18283" y="22068"/>
                  </a:cubicBezTo>
                  <a:cubicBezTo>
                    <a:pt x="18099" y="22068"/>
                    <a:pt x="17913" y="22022"/>
                    <a:pt x="17744" y="21927"/>
                  </a:cubicBezTo>
                  <a:cubicBezTo>
                    <a:pt x="17130" y="21654"/>
                    <a:pt x="16925" y="20972"/>
                    <a:pt x="17232" y="20358"/>
                  </a:cubicBezTo>
                  <a:cubicBezTo>
                    <a:pt x="17448" y="19950"/>
                    <a:pt x="17849" y="19711"/>
                    <a:pt x="18269" y="19711"/>
                  </a:cubicBezTo>
                  <a:close/>
                  <a:moveTo>
                    <a:pt x="9477" y="20052"/>
                  </a:moveTo>
                  <a:cubicBezTo>
                    <a:pt x="9660" y="20052"/>
                    <a:pt x="9850" y="20095"/>
                    <a:pt x="10032" y="20187"/>
                  </a:cubicBezTo>
                  <a:cubicBezTo>
                    <a:pt x="10613" y="20494"/>
                    <a:pt x="10817" y="21177"/>
                    <a:pt x="10544" y="21757"/>
                  </a:cubicBezTo>
                  <a:cubicBezTo>
                    <a:pt x="10332" y="22181"/>
                    <a:pt x="9925" y="22410"/>
                    <a:pt x="9502" y="22410"/>
                  </a:cubicBezTo>
                  <a:cubicBezTo>
                    <a:pt x="9313" y="22410"/>
                    <a:pt x="9120" y="22364"/>
                    <a:pt x="8941" y="22268"/>
                  </a:cubicBezTo>
                  <a:cubicBezTo>
                    <a:pt x="8395" y="21995"/>
                    <a:pt x="8156" y="21313"/>
                    <a:pt x="8429" y="20699"/>
                  </a:cubicBezTo>
                  <a:cubicBezTo>
                    <a:pt x="8644" y="20292"/>
                    <a:pt x="9045" y="20052"/>
                    <a:pt x="9477" y="20052"/>
                  </a:cubicBezTo>
                  <a:close/>
                  <a:moveTo>
                    <a:pt x="40287" y="20428"/>
                  </a:moveTo>
                  <a:cubicBezTo>
                    <a:pt x="40468" y="20428"/>
                    <a:pt x="40649" y="20471"/>
                    <a:pt x="40811" y="20562"/>
                  </a:cubicBezTo>
                  <a:cubicBezTo>
                    <a:pt x="41391" y="20869"/>
                    <a:pt x="41630" y="21586"/>
                    <a:pt x="41323" y="22166"/>
                  </a:cubicBezTo>
                  <a:cubicBezTo>
                    <a:pt x="41103" y="22558"/>
                    <a:pt x="40689" y="22791"/>
                    <a:pt x="40259" y="22791"/>
                  </a:cubicBezTo>
                  <a:cubicBezTo>
                    <a:pt x="40090" y="22791"/>
                    <a:pt x="39918" y="22755"/>
                    <a:pt x="39754" y="22678"/>
                  </a:cubicBezTo>
                  <a:cubicBezTo>
                    <a:pt x="39208" y="22371"/>
                    <a:pt x="38935" y="21688"/>
                    <a:pt x="39242" y="21074"/>
                  </a:cubicBezTo>
                  <a:cubicBezTo>
                    <a:pt x="39433" y="20667"/>
                    <a:pt x="39861" y="20428"/>
                    <a:pt x="40287" y="20428"/>
                  </a:cubicBezTo>
                  <a:close/>
                  <a:moveTo>
                    <a:pt x="31480" y="20784"/>
                  </a:moveTo>
                  <a:cubicBezTo>
                    <a:pt x="31656" y="20784"/>
                    <a:pt x="31837" y="20823"/>
                    <a:pt x="32008" y="20904"/>
                  </a:cubicBezTo>
                  <a:cubicBezTo>
                    <a:pt x="32622" y="21211"/>
                    <a:pt x="32827" y="21927"/>
                    <a:pt x="32520" y="22507"/>
                  </a:cubicBezTo>
                  <a:cubicBezTo>
                    <a:pt x="32327" y="22916"/>
                    <a:pt x="31897" y="23139"/>
                    <a:pt x="31469" y="23139"/>
                  </a:cubicBezTo>
                  <a:cubicBezTo>
                    <a:pt x="31290" y="23139"/>
                    <a:pt x="31111" y="23100"/>
                    <a:pt x="30950" y="23019"/>
                  </a:cubicBezTo>
                  <a:cubicBezTo>
                    <a:pt x="30404" y="22712"/>
                    <a:pt x="30165" y="22030"/>
                    <a:pt x="30438" y="21415"/>
                  </a:cubicBezTo>
                  <a:cubicBezTo>
                    <a:pt x="30655" y="21006"/>
                    <a:pt x="31058" y="20784"/>
                    <a:pt x="31480" y="20784"/>
                  </a:cubicBezTo>
                  <a:close/>
                  <a:moveTo>
                    <a:pt x="22725" y="21978"/>
                  </a:moveTo>
                  <a:cubicBezTo>
                    <a:pt x="22901" y="21978"/>
                    <a:pt x="23077" y="22017"/>
                    <a:pt x="23238" y="22098"/>
                  </a:cubicBezTo>
                  <a:cubicBezTo>
                    <a:pt x="23784" y="22405"/>
                    <a:pt x="24057" y="23087"/>
                    <a:pt x="23750" y="23702"/>
                  </a:cubicBezTo>
                  <a:cubicBezTo>
                    <a:pt x="23533" y="24111"/>
                    <a:pt x="23130" y="24333"/>
                    <a:pt x="22708" y="24333"/>
                  </a:cubicBezTo>
                  <a:cubicBezTo>
                    <a:pt x="22531" y="24333"/>
                    <a:pt x="22351" y="24294"/>
                    <a:pt x="22180" y="24213"/>
                  </a:cubicBezTo>
                  <a:cubicBezTo>
                    <a:pt x="21634" y="23906"/>
                    <a:pt x="21361" y="23224"/>
                    <a:pt x="21668" y="22610"/>
                  </a:cubicBezTo>
                  <a:cubicBezTo>
                    <a:pt x="21885" y="22201"/>
                    <a:pt x="22305" y="21978"/>
                    <a:pt x="22725" y="21978"/>
                  </a:cubicBezTo>
                  <a:close/>
                  <a:moveTo>
                    <a:pt x="13918" y="22320"/>
                  </a:moveTo>
                  <a:cubicBezTo>
                    <a:pt x="14100" y="22320"/>
                    <a:pt x="14287" y="22359"/>
                    <a:pt x="14468" y="22439"/>
                  </a:cubicBezTo>
                  <a:cubicBezTo>
                    <a:pt x="15049" y="22746"/>
                    <a:pt x="15253" y="23463"/>
                    <a:pt x="14980" y="24043"/>
                  </a:cubicBezTo>
                  <a:cubicBezTo>
                    <a:pt x="14764" y="24452"/>
                    <a:pt x="14344" y="24674"/>
                    <a:pt x="13912" y="24674"/>
                  </a:cubicBezTo>
                  <a:cubicBezTo>
                    <a:pt x="13731" y="24674"/>
                    <a:pt x="13548" y="24635"/>
                    <a:pt x="13377" y="24555"/>
                  </a:cubicBezTo>
                  <a:cubicBezTo>
                    <a:pt x="12831" y="24248"/>
                    <a:pt x="12592" y="23565"/>
                    <a:pt x="12865" y="22951"/>
                  </a:cubicBezTo>
                  <a:cubicBezTo>
                    <a:pt x="13081" y="22542"/>
                    <a:pt x="13484" y="22320"/>
                    <a:pt x="13918" y="22320"/>
                  </a:cubicBezTo>
                  <a:close/>
                  <a:moveTo>
                    <a:pt x="44743" y="22707"/>
                  </a:moveTo>
                  <a:cubicBezTo>
                    <a:pt x="44927" y="22707"/>
                    <a:pt x="45112" y="22753"/>
                    <a:pt x="45281" y="22849"/>
                  </a:cubicBezTo>
                  <a:cubicBezTo>
                    <a:pt x="45827" y="23122"/>
                    <a:pt x="46100" y="23872"/>
                    <a:pt x="45793" y="24418"/>
                  </a:cubicBezTo>
                  <a:cubicBezTo>
                    <a:pt x="45578" y="24826"/>
                    <a:pt x="45177" y="25065"/>
                    <a:pt x="44757" y="25065"/>
                  </a:cubicBezTo>
                  <a:cubicBezTo>
                    <a:pt x="44578" y="25065"/>
                    <a:pt x="44396" y="25022"/>
                    <a:pt x="44224" y="24930"/>
                  </a:cubicBezTo>
                  <a:cubicBezTo>
                    <a:pt x="43644" y="24623"/>
                    <a:pt x="43405" y="23941"/>
                    <a:pt x="43712" y="23360"/>
                  </a:cubicBezTo>
                  <a:cubicBezTo>
                    <a:pt x="43924" y="22936"/>
                    <a:pt x="44331" y="22707"/>
                    <a:pt x="44743" y="22707"/>
                  </a:cubicBezTo>
                  <a:close/>
                  <a:moveTo>
                    <a:pt x="35966" y="23049"/>
                  </a:moveTo>
                  <a:cubicBezTo>
                    <a:pt x="36154" y="23049"/>
                    <a:pt x="36343" y="23095"/>
                    <a:pt x="36512" y="23190"/>
                  </a:cubicBezTo>
                  <a:cubicBezTo>
                    <a:pt x="37092" y="23463"/>
                    <a:pt x="37297" y="24213"/>
                    <a:pt x="37024" y="24759"/>
                  </a:cubicBezTo>
                  <a:cubicBezTo>
                    <a:pt x="36808" y="25167"/>
                    <a:pt x="36407" y="25406"/>
                    <a:pt x="35975" y="25406"/>
                  </a:cubicBezTo>
                  <a:cubicBezTo>
                    <a:pt x="35792" y="25406"/>
                    <a:pt x="35603" y="25363"/>
                    <a:pt x="35420" y="25271"/>
                  </a:cubicBezTo>
                  <a:cubicBezTo>
                    <a:pt x="34840" y="24964"/>
                    <a:pt x="34635" y="24282"/>
                    <a:pt x="34942" y="23702"/>
                  </a:cubicBezTo>
                  <a:cubicBezTo>
                    <a:pt x="35131" y="23278"/>
                    <a:pt x="35547" y="23049"/>
                    <a:pt x="35966" y="23049"/>
                  </a:cubicBezTo>
                  <a:close/>
                  <a:moveTo>
                    <a:pt x="5171" y="23514"/>
                  </a:moveTo>
                  <a:cubicBezTo>
                    <a:pt x="5348" y="23514"/>
                    <a:pt x="5528" y="23553"/>
                    <a:pt x="5699" y="23633"/>
                  </a:cubicBezTo>
                  <a:cubicBezTo>
                    <a:pt x="6279" y="23941"/>
                    <a:pt x="6484" y="24623"/>
                    <a:pt x="6211" y="25237"/>
                  </a:cubicBezTo>
                  <a:cubicBezTo>
                    <a:pt x="5994" y="25646"/>
                    <a:pt x="5574" y="25869"/>
                    <a:pt x="5154" y="25869"/>
                  </a:cubicBezTo>
                  <a:cubicBezTo>
                    <a:pt x="4978" y="25869"/>
                    <a:pt x="4802" y="25830"/>
                    <a:pt x="4641" y="25749"/>
                  </a:cubicBezTo>
                  <a:cubicBezTo>
                    <a:pt x="4027" y="25442"/>
                    <a:pt x="3822" y="24759"/>
                    <a:pt x="4129" y="24145"/>
                  </a:cubicBezTo>
                  <a:cubicBezTo>
                    <a:pt x="4346" y="23736"/>
                    <a:pt x="4749" y="23514"/>
                    <a:pt x="5171" y="23514"/>
                  </a:cubicBezTo>
                  <a:close/>
                  <a:moveTo>
                    <a:pt x="27169" y="24243"/>
                  </a:moveTo>
                  <a:cubicBezTo>
                    <a:pt x="27354" y="24243"/>
                    <a:pt x="27539" y="24289"/>
                    <a:pt x="27708" y="24384"/>
                  </a:cubicBezTo>
                  <a:cubicBezTo>
                    <a:pt x="28322" y="24657"/>
                    <a:pt x="28527" y="25408"/>
                    <a:pt x="28220" y="25954"/>
                  </a:cubicBezTo>
                  <a:cubicBezTo>
                    <a:pt x="28028" y="26361"/>
                    <a:pt x="27635" y="26600"/>
                    <a:pt x="27205" y="26600"/>
                  </a:cubicBezTo>
                  <a:cubicBezTo>
                    <a:pt x="27022" y="26600"/>
                    <a:pt x="26833" y="26557"/>
                    <a:pt x="26650" y="26466"/>
                  </a:cubicBezTo>
                  <a:cubicBezTo>
                    <a:pt x="26070" y="26159"/>
                    <a:pt x="25831" y="25476"/>
                    <a:pt x="26139" y="24896"/>
                  </a:cubicBezTo>
                  <a:cubicBezTo>
                    <a:pt x="26351" y="24472"/>
                    <a:pt x="26758" y="24243"/>
                    <a:pt x="27169" y="24243"/>
                  </a:cubicBezTo>
                  <a:close/>
                  <a:moveTo>
                    <a:pt x="18363" y="24584"/>
                  </a:moveTo>
                  <a:cubicBezTo>
                    <a:pt x="18552" y="24584"/>
                    <a:pt x="18748" y="24630"/>
                    <a:pt x="18939" y="24725"/>
                  </a:cubicBezTo>
                  <a:cubicBezTo>
                    <a:pt x="19519" y="24998"/>
                    <a:pt x="19758" y="25681"/>
                    <a:pt x="19450" y="26295"/>
                  </a:cubicBezTo>
                  <a:cubicBezTo>
                    <a:pt x="19235" y="26702"/>
                    <a:pt x="18817" y="26941"/>
                    <a:pt x="18399" y="26941"/>
                  </a:cubicBezTo>
                  <a:cubicBezTo>
                    <a:pt x="18221" y="26941"/>
                    <a:pt x="18043" y="26898"/>
                    <a:pt x="17881" y="26807"/>
                  </a:cubicBezTo>
                  <a:cubicBezTo>
                    <a:pt x="17267" y="26500"/>
                    <a:pt x="17062" y="25817"/>
                    <a:pt x="17369" y="25237"/>
                  </a:cubicBezTo>
                  <a:cubicBezTo>
                    <a:pt x="17557" y="24813"/>
                    <a:pt x="17941" y="24584"/>
                    <a:pt x="18363" y="24584"/>
                  </a:cubicBezTo>
                  <a:close/>
                  <a:moveTo>
                    <a:pt x="49163" y="24960"/>
                  </a:moveTo>
                  <a:cubicBezTo>
                    <a:pt x="49348" y="24960"/>
                    <a:pt x="49538" y="25006"/>
                    <a:pt x="49717" y="25101"/>
                  </a:cubicBezTo>
                  <a:cubicBezTo>
                    <a:pt x="50332" y="25408"/>
                    <a:pt x="50536" y="26124"/>
                    <a:pt x="50229" y="26670"/>
                  </a:cubicBezTo>
                  <a:cubicBezTo>
                    <a:pt x="50041" y="27094"/>
                    <a:pt x="49641" y="27323"/>
                    <a:pt x="49220" y="27323"/>
                  </a:cubicBezTo>
                  <a:cubicBezTo>
                    <a:pt x="49032" y="27323"/>
                    <a:pt x="48839" y="27277"/>
                    <a:pt x="48660" y="27182"/>
                  </a:cubicBezTo>
                  <a:cubicBezTo>
                    <a:pt x="48114" y="26875"/>
                    <a:pt x="47841" y="26193"/>
                    <a:pt x="48148" y="25613"/>
                  </a:cubicBezTo>
                  <a:cubicBezTo>
                    <a:pt x="48360" y="25188"/>
                    <a:pt x="48751" y="24960"/>
                    <a:pt x="49163" y="24960"/>
                  </a:cubicBezTo>
                  <a:close/>
                  <a:moveTo>
                    <a:pt x="40402" y="25301"/>
                  </a:moveTo>
                  <a:cubicBezTo>
                    <a:pt x="40590" y="25301"/>
                    <a:pt x="40779" y="25347"/>
                    <a:pt x="40948" y="25442"/>
                  </a:cubicBezTo>
                  <a:cubicBezTo>
                    <a:pt x="41528" y="25749"/>
                    <a:pt x="41767" y="26466"/>
                    <a:pt x="41460" y="27012"/>
                  </a:cubicBezTo>
                  <a:cubicBezTo>
                    <a:pt x="41241" y="27401"/>
                    <a:pt x="40830" y="27652"/>
                    <a:pt x="40390" y="27652"/>
                  </a:cubicBezTo>
                  <a:cubicBezTo>
                    <a:pt x="40213" y="27652"/>
                    <a:pt x="40032" y="27611"/>
                    <a:pt x="39856" y="27523"/>
                  </a:cubicBezTo>
                  <a:cubicBezTo>
                    <a:pt x="39310" y="27216"/>
                    <a:pt x="39071" y="26500"/>
                    <a:pt x="39378" y="25954"/>
                  </a:cubicBezTo>
                  <a:cubicBezTo>
                    <a:pt x="39567" y="25530"/>
                    <a:pt x="39983" y="25301"/>
                    <a:pt x="40402" y="25301"/>
                  </a:cubicBezTo>
                  <a:close/>
                  <a:moveTo>
                    <a:pt x="9581" y="25779"/>
                  </a:moveTo>
                  <a:cubicBezTo>
                    <a:pt x="9766" y="25779"/>
                    <a:pt x="9955" y="25825"/>
                    <a:pt x="10135" y="25920"/>
                  </a:cubicBezTo>
                  <a:cubicBezTo>
                    <a:pt x="10749" y="26193"/>
                    <a:pt x="10954" y="26943"/>
                    <a:pt x="10647" y="27489"/>
                  </a:cubicBezTo>
                  <a:cubicBezTo>
                    <a:pt x="10455" y="27897"/>
                    <a:pt x="10062" y="28136"/>
                    <a:pt x="9631" y="28136"/>
                  </a:cubicBezTo>
                  <a:cubicBezTo>
                    <a:pt x="9449" y="28136"/>
                    <a:pt x="9260" y="28093"/>
                    <a:pt x="9077" y="28001"/>
                  </a:cubicBezTo>
                  <a:cubicBezTo>
                    <a:pt x="8463" y="27694"/>
                    <a:pt x="8258" y="27012"/>
                    <a:pt x="8565" y="26431"/>
                  </a:cubicBezTo>
                  <a:cubicBezTo>
                    <a:pt x="8777" y="26007"/>
                    <a:pt x="9168" y="25779"/>
                    <a:pt x="9581" y="25779"/>
                  </a:cubicBezTo>
                  <a:close/>
                  <a:moveTo>
                    <a:pt x="31605" y="26495"/>
                  </a:moveTo>
                  <a:cubicBezTo>
                    <a:pt x="31790" y="26495"/>
                    <a:pt x="31975" y="26541"/>
                    <a:pt x="32144" y="26636"/>
                  </a:cubicBezTo>
                  <a:cubicBezTo>
                    <a:pt x="32690" y="26943"/>
                    <a:pt x="32963" y="27626"/>
                    <a:pt x="32656" y="28206"/>
                  </a:cubicBezTo>
                  <a:cubicBezTo>
                    <a:pt x="32468" y="28630"/>
                    <a:pt x="32068" y="28859"/>
                    <a:pt x="31647" y="28859"/>
                  </a:cubicBezTo>
                  <a:cubicBezTo>
                    <a:pt x="31459" y="28859"/>
                    <a:pt x="31266" y="28813"/>
                    <a:pt x="31086" y="28718"/>
                  </a:cubicBezTo>
                  <a:cubicBezTo>
                    <a:pt x="30540" y="28411"/>
                    <a:pt x="30267" y="27728"/>
                    <a:pt x="30575" y="27148"/>
                  </a:cubicBezTo>
                  <a:cubicBezTo>
                    <a:pt x="30787" y="26724"/>
                    <a:pt x="31194" y="26495"/>
                    <a:pt x="31605" y="26495"/>
                  </a:cubicBezTo>
                  <a:close/>
                  <a:moveTo>
                    <a:pt x="22829" y="26836"/>
                  </a:moveTo>
                  <a:cubicBezTo>
                    <a:pt x="23017" y="26836"/>
                    <a:pt x="23206" y="26882"/>
                    <a:pt x="23375" y="26977"/>
                  </a:cubicBezTo>
                  <a:cubicBezTo>
                    <a:pt x="23955" y="27285"/>
                    <a:pt x="24194" y="27933"/>
                    <a:pt x="23886" y="28547"/>
                  </a:cubicBezTo>
                  <a:cubicBezTo>
                    <a:pt x="23674" y="28971"/>
                    <a:pt x="23283" y="29200"/>
                    <a:pt x="22871" y="29200"/>
                  </a:cubicBezTo>
                  <a:cubicBezTo>
                    <a:pt x="22686" y="29200"/>
                    <a:pt x="22496" y="29154"/>
                    <a:pt x="22317" y="29059"/>
                  </a:cubicBezTo>
                  <a:cubicBezTo>
                    <a:pt x="21737" y="28752"/>
                    <a:pt x="21498" y="28035"/>
                    <a:pt x="21805" y="27489"/>
                  </a:cubicBezTo>
                  <a:cubicBezTo>
                    <a:pt x="21993" y="27065"/>
                    <a:pt x="22410" y="26836"/>
                    <a:pt x="22829" y="26836"/>
                  </a:cubicBezTo>
                  <a:close/>
                  <a:moveTo>
                    <a:pt x="44885" y="27560"/>
                  </a:moveTo>
                  <a:cubicBezTo>
                    <a:pt x="45063" y="27560"/>
                    <a:pt x="45245" y="27603"/>
                    <a:pt x="45418" y="27694"/>
                  </a:cubicBezTo>
                  <a:cubicBezTo>
                    <a:pt x="46032" y="28001"/>
                    <a:pt x="46237" y="28718"/>
                    <a:pt x="45930" y="29264"/>
                  </a:cubicBezTo>
                  <a:cubicBezTo>
                    <a:pt x="45718" y="29688"/>
                    <a:pt x="45327" y="29917"/>
                    <a:pt x="44914" y="29917"/>
                  </a:cubicBezTo>
                  <a:cubicBezTo>
                    <a:pt x="44729" y="29917"/>
                    <a:pt x="44540" y="29871"/>
                    <a:pt x="44360" y="29776"/>
                  </a:cubicBezTo>
                  <a:cubicBezTo>
                    <a:pt x="43746" y="29503"/>
                    <a:pt x="43541" y="28752"/>
                    <a:pt x="43848" y="28206"/>
                  </a:cubicBezTo>
                  <a:cubicBezTo>
                    <a:pt x="44064" y="27799"/>
                    <a:pt x="44465" y="27560"/>
                    <a:pt x="44885" y="27560"/>
                  </a:cubicBezTo>
                  <a:close/>
                  <a:moveTo>
                    <a:pt x="14032" y="28031"/>
                  </a:moveTo>
                  <a:cubicBezTo>
                    <a:pt x="14216" y="28031"/>
                    <a:pt x="14402" y="28077"/>
                    <a:pt x="14571" y="28172"/>
                  </a:cubicBezTo>
                  <a:cubicBezTo>
                    <a:pt x="15185" y="28479"/>
                    <a:pt x="15390" y="29195"/>
                    <a:pt x="15083" y="29741"/>
                  </a:cubicBezTo>
                  <a:cubicBezTo>
                    <a:pt x="14894" y="30165"/>
                    <a:pt x="14511" y="30394"/>
                    <a:pt x="14089" y="30394"/>
                  </a:cubicBezTo>
                  <a:cubicBezTo>
                    <a:pt x="13900" y="30394"/>
                    <a:pt x="13703" y="30348"/>
                    <a:pt x="13513" y="30253"/>
                  </a:cubicBezTo>
                  <a:cubicBezTo>
                    <a:pt x="12967" y="29946"/>
                    <a:pt x="12694" y="29230"/>
                    <a:pt x="13001" y="28684"/>
                  </a:cubicBezTo>
                  <a:cubicBezTo>
                    <a:pt x="13213" y="28260"/>
                    <a:pt x="13620" y="28031"/>
                    <a:pt x="14032" y="28031"/>
                  </a:cubicBezTo>
                  <a:close/>
                  <a:moveTo>
                    <a:pt x="36071" y="28747"/>
                  </a:moveTo>
                  <a:cubicBezTo>
                    <a:pt x="36262" y="28747"/>
                    <a:pt x="36458" y="28793"/>
                    <a:pt x="36648" y="28888"/>
                  </a:cubicBezTo>
                  <a:cubicBezTo>
                    <a:pt x="37228" y="29195"/>
                    <a:pt x="37433" y="29878"/>
                    <a:pt x="37126" y="30458"/>
                  </a:cubicBezTo>
                  <a:cubicBezTo>
                    <a:pt x="36938" y="30882"/>
                    <a:pt x="36554" y="31111"/>
                    <a:pt x="36132" y="31111"/>
                  </a:cubicBezTo>
                  <a:cubicBezTo>
                    <a:pt x="35943" y="31111"/>
                    <a:pt x="35747" y="31065"/>
                    <a:pt x="35556" y="30970"/>
                  </a:cubicBezTo>
                  <a:cubicBezTo>
                    <a:pt x="34976" y="30697"/>
                    <a:pt x="34738" y="29946"/>
                    <a:pt x="35045" y="29400"/>
                  </a:cubicBezTo>
                  <a:cubicBezTo>
                    <a:pt x="35257" y="28976"/>
                    <a:pt x="35648" y="28747"/>
                    <a:pt x="36071" y="28747"/>
                  </a:cubicBezTo>
                  <a:close/>
                  <a:moveTo>
                    <a:pt x="27327" y="29095"/>
                  </a:moveTo>
                  <a:cubicBezTo>
                    <a:pt x="27504" y="29095"/>
                    <a:pt x="27682" y="29138"/>
                    <a:pt x="27845" y="29230"/>
                  </a:cubicBezTo>
                  <a:cubicBezTo>
                    <a:pt x="28391" y="29537"/>
                    <a:pt x="28664" y="30253"/>
                    <a:pt x="28357" y="30799"/>
                  </a:cubicBezTo>
                  <a:cubicBezTo>
                    <a:pt x="28144" y="31223"/>
                    <a:pt x="27754" y="31452"/>
                    <a:pt x="27341" y="31452"/>
                  </a:cubicBezTo>
                  <a:cubicBezTo>
                    <a:pt x="27156" y="31452"/>
                    <a:pt x="26966" y="31406"/>
                    <a:pt x="26787" y="31311"/>
                  </a:cubicBezTo>
                  <a:cubicBezTo>
                    <a:pt x="26173" y="31038"/>
                    <a:pt x="25968" y="30287"/>
                    <a:pt x="26275" y="29741"/>
                  </a:cubicBezTo>
                  <a:cubicBezTo>
                    <a:pt x="26491" y="29334"/>
                    <a:pt x="26908" y="29095"/>
                    <a:pt x="27327" y="29095"/>
                  </a:cubicBezTo>
                  <a:close/>
                  <a:moveTo>
                    <a:pt x="50492" y="31261"/>
                  </a:moveTo>
                  <a:lnTo>
                    <a:pt x="50492" y="31261"/>
                  </a:lnTo>
                  <a:cubicBezTo>
                    <a:pt x="50413" y="31442"/>
                    <a:pt x="50329" y="31620"/>
                    <a:pt x="50242" y="31796"/>
                  </a:cubicBezTo>
                  <a:lnTo>
                    <a:pt x="50242" y="31796"/>
                  </a:lnTo>
                  <a:cubicBezTo>
                    <a:pt x="50304" y="31724"/>
                    <a:pt x="50357" y="31642"/>
                    <a:pt x="50400" y="31550"/>
                  </a:cubicBezTo>
                  <a:cubicBezTo>
                    <a:pt x="50442" y="31455"/>
                    <a:pt x="50473" y="31359"/>
                    <a:pt x="50492" y="31261"/>
                  </a:cubicBezTo>
                  <a:close/>
                  <a:moveTo>
                    <a:pt x="18535" y="30289"/>
                  </a:moveTo>
                  <a:cubicBezTo>
                    <a:pt x="18717" y="30289"/>
                    <a:pt x="18902" y="30332"/>
                    <a:pt x="19075" y="30424"/>
                  </a:cubicBezTo>
                  <a:cubicBezTo>
                    <a:pt x="19655" y="30731"/>
                    <a:pt x="19860" y="31448"/>
                    <a:pt x="19587" y="31994"/>
                  </a:cubicBezTo>
                  <a:cubicBezTo>
                    <a:pt x="19368" y="32383"/>
                    <a:pt x="18957" y="32634"/>
                    <a:pt x="18517" y="32634"/>
                  </a:cubicBezTo>
                  <a:cubicBezTo>
                    <a:pt x="18341" y="32634"/>
                    <a:pt x="18159" y="32593"/>
                    <a:pt x="17983" y="32505"/>
                  </a:cubicBezTo>
                  <a:cubicBezTo>
                    <a:pt x="17403" y="32198"/>
                    <a:pt x="17198" y="31482"/>
                    <a:pt x="17471" y="30936"/>
                  </a:cubicBezTo>
                  <a:cubicBezTo>
                    <a:pt x="17687" y="30528"/>
                    <a:pt x="18104" y="30289"/>
                    <a:pt x="18535" y="30289"/>
                  </a:cubicBezTo>
                  <a:close/>
                  <a:moveTo>
                    <a:pt x="9732" y="30624"/>
                  </a:moveTo>
                  <a:cubicBezTo>
                    <a:pt x="9917" y="30624"/>
                    <a:pt x="10102" y="30670"/>
                    <a:pt x="10271" y="30765"/>
                  </a:cubicBezTo>
                  <a:cubicBezTo>
                    <a:pt x="10886" y="31038"/>
                    <a:pt x="11090" y="31755"/>
                    <a:pt x="10783" y="32335"/>
                  </a:cubicBezTo>
                  <a:cubicBezTo>
                    <a:pt x="10571" y="32759"/>
                    <a:pt x="10180" y="32988"/>
                    <a:pt x="9768" y="32988"/>
                  </a:cubicBezTo>
                  <a:cubicBezTo>
                    <a:pt x="9583" y="32988"/>
                    <a:pt x="9393" y="32942"/>
                    <a:pt x="9214" y="32847"/>
                  </a:cubicBezTo>
                  <a:cubicBezTo>
                    <a:pt x="8599" y="32574"/>
                    <a:pt x="8395" y="31823"/>
                    <a:pt x="8702" y="31277"/>
                  </a:cubicBezTo>
                  <a:cubicBezTo>
                    <a:pt x="8914" y="30853"/>
                    <a:pt x="9321" y="30624"/>
                    <a:pt x="9732" y="30624"/>
                  </a:cubicBezTo>
                  <a:close/>
                  <a:moveTo>
                    <a:pt x="40534" y="31021"/>
                  </a:moveTo>
                  <a:cubicBezTo>
                    <a:pt x="40716" y="31021"/>
                    <a:pt x="40903" y="31060"/>
                    <a:pt x="41084" y="31140"/>
                  </a:cubicBezTo>
                  <a:cubicBezTo>
                    <a:pt x="41664" y="31448"/>
                    <a:pt x="41869" y="32164"/>
                    <a:pt x="41562" y="32744"/>
                  </a:cubicBezTo>
                  <a:cubicBezTo>
                    <a:pt x="41370" y="33153"/>
                    <a:pt x="40974" y="33376"/>
                    <a:pt x="40542" y="33376"/>
                  </a:cubicBezTo>
                  <a:cubicBezTo>
                    <a:pt x="40361" y="33376"/>
                    <a:pt x="40174" y="33337"/>
                    <a:pt x="39992" y="33256"/>
                  </a:cubicBezTo>
                  <a:cubicBezTo>
                    <a:pt x="39446" y="32949"/>
                    <a:pt x="39208" y="32198"/>
                    <a:pt x="39481" y="31652"/>
                  </a:cubicBezTo>
                  <a:cubicBezTo>
                    <a:pt x="39697" y="31243"/>
                    <a:pt x="40100" y="31021"/>
                    <a:pt x="40534" y="31021"/>
                  </a:cubicBezTo>
                  <a:close/>
                  <a:moveTo>
                    <a:pt x="31741" y="31347"/>
                  </a:moveTo>
                  <a:cubicBezTo>
                    <a:pt x="31923" y="31347"/>
                    <a:pt x="32108" y="31390"/>
                    <a:pt x="32281" y="31482"/>
                  </a:cubicBezTo>
                  <a:cubicBezTo>
                    <a:pt x="32861" y="31789"/>
                    <a:pt x="33100" y="32471"/>
                    <a:pt x="32792" y="33051"/>
                  </a:cubicBezTo>
                  <a:cubicBezTo>
                    <a:pt x="32580" y="33475"/>
                    <a:pt x="32190" y="33704"/>
                    <a:pt x="31777" y="33704"/>
                  </a:cubicBezTo>
                  <a:cubicBezTo>
                    <a:pt x="31592" y="33704"/>
                    <a:pt x="31402" y="33658"/>
                    <a:pt x="31223" y="33563"/>
                  </a:cubicBezTo>
                  <a:cubicBezTo>
                    <a:pt x="30677" y="33290"/>
                    <a:pt x="30404" y="32574"/>
                    <a:pt x="30711" y="31994"/>
                  </a:cubicBezTo>
                  <a:cubicBezTo>
                    <a:pt x="30903" y="31586"/>
                    <a:pt x="31313" y="31347"/>
                    <a:pt x="31741" y="31347"/>
                  </a:cubicBezTo>
                  <a:close/>
                  <a:moveTo>
                    <a:pt x="22961" y="32557"/>
                  </a:moveTo>
                  <a:cubicBezTo>
                    <a:pt x="23143" y="32557"/>
                    <a:pt x="23330" y="32595"/>
                    <a:pt x="23511" y="32676"/>
                  </a:cubicBezTo>
                  <a:cubicBezTo>
                    <a:pt x="24091" y="32983"/>
                    <a:pt x="24296" y="33700"/>
                    <a:pt x="24023" y="34280"/>
                  </a:cubicBezTo>
                  <a:cubicBezTo>
                    <a:pt x="23812" y="34678"/>
                    <a:pt x="23424" y="34900"/>
                    <a:pt x="23002" y="34900"/>
                  </a:cubicBezTo>
                  <a:cubicBezTo>
                    <a:pt x="22810" y="34900"/>
                    <a:pt x="22611" y="34854"/>
                    <a:pt x="22419" y="34758"/>
                  </a:cubicBezTo>
                  <a:cubicBezTo>
                    <a:pt x="21873" y="34485"/>
                    <a:pt x="21634" y="33768"/>
                    <a:pt x="21907" y="33188"/>
                  </a:cubicBezTo>
                  <a:cubicBezTo>
                    <a:pt x="22124" y="32779"/>
                    <a:pt x="22527" y="32557"/>
                    <a:pt x="22961" y="32557"/>
                  </a:cubicBezTo>
                  <a:close/>
                  <a:moveTo>
                    <a:pt x="14168" y="32842"/>
                  </a:moveTo>
                  <a:cubicBezTo>
                    <a:pt x="14353" y="32842"/>
                    <a:pt x="14538" y="32888"/>
                    <a:pt x="14707" y="32983"/>
                  </a:cubicBezTo>
                  <a:cubicBezTo>
                    <a:pt x="15322" y="33290"/>
                    <a:pt x="15526" y="34007"/>
                    <a:pt x="15219" y="34553"/>
                  </a:cubicBezTo>
                  <a:cubicBezTo>
                    <a:pt x="15007" y="34977"/>
                    <a:pt x="14616" y="35206"/>
                    <a:pt x="14204" y="35206"/>
                  </a:cubicBezTo>
                  <a:cubicBezTo>
                    <a:pt x="14018" y="35206"/>
                    <a:pt x="13829" y="35160"/>
                    <a:pt x="13650" y="35065"/>
                  </a:cubicBezTo>
                  <a:cubicBezTo>
                    <a:pt x="13104" y="34826"/>
                    <a:pt x="12831" y="34109"/>
                    <a:pt x="13138" y="33495"/>
                  </a:cubicBezTo>
                  <a:cubicBezTo>
                    <a:pt x="13350" y="33071"/>
                    <a:pt x="13757" y="32842"/>
                    <a:pt x="14168" y="32842"/>
                  </a:cubicBezTo>
                  <a:close/>
                  <a:moveTo>
                    <a:pt x="45000" y="33224"/>
                  </a:moveTo>
                  <a:cubicBezTo>
                    <a:pt x="45182" y="33224"/>
                    <a:pt x="45372" y="33267"/>
                    <a:pt x="45554" y="33358"/>
                  </a:cubicBezTo>
                  <a:cubicBezTo>
                    <a:pt x="46100" y="33666"/>
                    <a:pt x="46373" y="34382"/>
                    <a:pt x="46066" y="34962"/>
                  </a:cubicBezTo>
                  <a:cubicBezTo>
                    <a:pt x="45855" y="35361"/>
                    <a:pt x="45451" y="35582"/>
                    <a:pt x="45042" y="35582"/>
                  </a:cubicBezTo>
                  <a:cubicBezTo>
                    <a:pt x="44855" y="35582"/>
                    <a:pt x="44668" y="35536"/>
                    <a:pt x="44497" y="35440"/>
                  </a:cubicBezTo>
                  <a:cubicBezTo>
                    <a:pt x="43882" y="35167"/>
                    <a:pt x="43678" y="34416"/>
                    <a:pt x="43985" y="33870"/>
                  </a:cubicBezTo>
                  <a:cubicBezTo>
                    <a:pt x="44176" y="33463"/>
                    <a:pt x="44570" y="33224"/>
                    <a:pt x="45000" y="33224"/>
                  </a:cubicBezTo>
                  <a:close/>
                  <a:moveTo>
                    <a:pt x="36223" y="33580"/>
                  </a:moveTo>
                  <a:cubicBezTo>
                    <a:pt x="36400" y="33580"/>
                    <a:pt x="36580" y="33619"/>
                    <a:pt x="36751" y="33700"/>
                  </a:cubicBezTo>
                  <a:cubicBezTo>
                    <a:pt x="37365" y="34007"/>
                    <a:pt x="37570" y="34723"/>
                    <a:pt x="37263" y="35304"/>
                  </a:cubicBezTo>
                  <a:cubicBezTo>
                    <a:pt x="37070" y="35712"/>
                    <a:pt x="36657" y="35935"/>
                    <a:pt x="36227" y="35935"/>
                  </a:cubicBezTo>
                  <a:cubicBezTo>
                    <a:pt x="36047" y="35935"/>
                    <a:pt x="35864" y="35896"/>
                    <a:pt x="35693" y="35815"/>
                  </a:cubicBezTo>
                  <a:cubicBezTo>
                    <a:pt x="35113" y="35508"/>
                    <a:pt x="34874" y="34758"/>
                    <a:pt x="35181" y="34212"/>
                  </a:cubicBezTo>
                  <a:cubicBezTo>
                    <a:pt x="35398" y="33803"/>
                    <a:pt x="35801" y="33580"/>
                    <a:pt x="36223" y="33580"/>
                  </a:cubicBezTo>
                  <a:close/>
                  <a:moveTo>
                    <a:pt x="27392" y="34760"/>
                  </a:moveTo>
                  <a:cubicBezTo>
                    <a:pt x="27575" y="34760"/>
                    <a:pt x="27764" y="34803"/>
                    <a:pt x="27947" y="34894"/>
                  </a:cubicBezTo>
                  <a:cubicBezTo>
                    <a:pt x="28527" y="35201"/>
                    <a:pt x="28732" y="35918"/>
                    <a:pt x="28459" y="36464"/>
                  </a:cubicBezTo>
                  <a:cubicBezTo>
                    <a:pt x="28247" y="36888"/>
                    <a:pt x="27856" y="37117"/>
                    <a:pt x="27432" y="37117"/>
                  </a:cubicBezTo>
                  <a:cubicBezTo>
                    <a:pt x="27242" y="37117"/>
                    <a:pt x="27045" y="37071"/>
                    <a:pt x="26855" y="36976"/>
                  </a:cubicBezTo>
                  <a:cubicBezTo>
                    <a:pt x="26309" y="36737"/>
                    <a:pt x="26104" y="36020"/>
                    <a:pt x="26343" y="35406"/>
                  </a:cubicBezTo>
                  <a:cubicBezTo>
                    <a:pt x="26559" y="34999"/>
                    <a:pt x="26960" y="34760"/>
                    <a:pt x="27392" y="34760"/>
                  </a:cubicBezTo>
                  <a:close/>
                  <a:moveTo>
                    <a:pt x="18665" y="35116"/>
                  </a:moveTo>
                  <a:cubicBezTo>
                    <a:pt x="18840" y="35116"/>
                    <a:pt x="19016" y="35155"/>
                    <a:pt x="19177" y="35235"/>
                  </a:cubicBezTo>
                  <a:cubicBezTo>
                    <a:pt x="19792" y="35542"/>
                    <a:pt x="19996" y="36259"/>
                    <a:pt x="19689" y="36839"/>
                  </a:cubicBezTo>
                  <a:cubicBezTo>
                    <a:pt x="19498" y="37221"/>
                    <a:pt x="19108" y="37452"/>
                    <a:pt x="18680" y="37452"/>
                  </a:cubicBezTo>
                  <a:cubicBezTo>
                    <a:pt x="18496" y="37452"/>
                    <a:pt x="18305" y="37409"/>
                    <a:pt x="18120" y="37317"/>
                  </a:cubicBezTo>
                  <a:cubicBezTo>
                    <a:pt x="17540" y="37078"/>
                    <a:pt x="17301" y="36361"/>
                    <a:pt x="17608" y="35747"/>
                  </a:cubicBezTo>
                  <a:cubicBezTo>
                    <a:pt x="17824" y="35338"/>
                    <a:pt x="18244" y="35116"/>
                    <a:pt x="18665" y="35116"/>
                  </a:cubicBezTo>
                  <a:close/>
                  <a:moveTo>
                    <a:pt x="40672" y="35844"/>
                  </a:moveTo>
                  <a:cubicBezTo>
                    <a:pt x="40864" y="35844"/>
                    <a:pt x="41063" y="35890"/>
                    <a:pt x="41255" y="35986"/>
                  </a:cubicBezTo>
                  <a:cubicBezTo>
                    <a:pt x="41801" y="36259"/>
                    <a:pt x="42006" y="37010"/>
                    <a:pt x="41767" y="37556"/>
                  </a:cubicBezTo>
                  <a:cubicBezTo>
                    <a:pt x="41551" y="37963"/>
                    <a:pt x="41117" y="38202"/>
                    <a:pt x="40688" y="38202"/>
                  </a:cubicBezTo>
                  <a:cubicBezTo>
                    <a:pt x="40506" y="38202"/>
                    <a:pt x="40326" y="38159"/>
                    <a:pt x="40163" y="38067"/>
                  </a:cubicBezTo>
                  <a:cubicBezTo>
                    <a:pt x="39583" y="37760"/>
                    <a:pt x="39378" y="37078"/>
                    <a:pt x="39651" y="36464"/>
                  </a:cubicBezTo>
                  <a:cubicBezTo>
                    <a:pt x="39862" y="36065"/>
                    <a:pt x="40250" y="35844"/>
                    <a:pt x="40672" y="35844"/>
                  </a:cubicBezTo>
                  <a:close/>
                  <a:moveTo>
                    <a:pt x="31841" y="37039"/>
                  </a:moveTo>
                  <a:cubicBezTo>
                    <a:pt x="32030" y="37039"/>
                    <a:pt x="32227" y="37085"/>
                    <a:pt x="32417" y="37180"/>
                  </a:cubicBezTo>
                  <a:cubicBezTo>
                    <a:pt x="32997" y="37453"/>
                    <a:pt x="33236" y="38170"/>
                    <a:pt x="32929" y="38750"/>
                  </a:cubicBezTo>
                  <a:cubicBezTo>
                    <a:pt x="32713" y="39157"/>
                    <a:pt x="32296" y="39396"/>
                    <a:pt x="31877" y="39396"/>
                  </a:cubicBezTo>
                  <a:cubicBezTo>
                    <a:pt x="31700" y="39396"/>
                    <a:pt x="31522" y="39353"/>
                    <a:pt x="31359" y="39262"/>
                  </a:cubicBezTo>
                  <a:cubicBezTo>
                    <a:pt x="30745" y="38955"/>
                    <a:pt x="30540" y="38238"/>
                    <a:pt x="30847" y="37692"/>
                  </a:cubicBezTo>
                  <a:cubicBezTo>
                    <a:pt x="31036" y="37268"/>
                    <a:pt x="31420" y="37039"/>
                    <a:pt x="31841" y="37039"/>
                  </a:cubicBezTo>
                  <a:close/>
                  <a:moveTo>
                    <a:pt x="23105" y="37380"/>
                  </a:moveTo>
                  <a:cubicBezTo>
                    <a:pt x="23295" y="37380"/>
                    <a:pt x="23492" y="37426"/>
                    <a:pt x="23682" y="37522"/>
                  </a:cubicBezTo>
                  <a:cubicBezTo>
                    <a:pt x="24228" y="37794"/>
                    <a:pt x="24432" y="38545"/>
                    <a:pt x="24194" y="39091"/>
                  </a:cubicBezTo>
                  <a:cubicBezTo>
                    <a:pt x="23978" y="39498"/>
                    <a:pt x="23577" y="39738"/>
                    <a:pt x="23145" y="39738"/>
                  </a:cubicBezTo>
                  <a:cubicBezTo>
                    <a:pt x="22962" y="39738"/>
                    <a:pt x="22773" y="39694"/>
                    <a:pt x="22590" y="39603"/>
                  </a:cubicBezTo>
                  <a:cubicBezTo>
                    <a:pt x="22010" y="39296"/>
                    <a:pt x="21805" y="38579"/>
                    <a:pt x="22078" y="38033"/>
                  </a:cubicBezTo>
                  <a:cubicBezTo>
                    <a:pt x="22290" y="37609"/>
                    <a:pt x="22681" y="37380"/>
                    <a:pt x="23105" y="37380"/>
                  </a:cubicBezTo>
                  <a:close/>
                  <a:moveTo>
                    <a:pt x="14268" y="38575"/>
                  </a:moveTo>
                  <a:cubicBezTo>
                    <a:pt x="14457" y="38575"/>
                    <a:pt x="14654" y="38621"/>
                    <a:pt x="14844" y="38716"/>
                  </a:cubicBezTo>
                  <a:cubicBezTo>
                    <a:pt x="15424" y="38989"/>
                    <a:pt x="15663" y="39740"/>
                    <a:pt x="15356" y="40285"/>
                  </a:cubicBezTo>
                  <a:cubicBezTo>
                    <a:pt x="15140" y="40693"/>
                    <a:pt x="14739" y="40932"/>
                    <a:pt x="14319" y="40932"/>
                  </a:cubicBezTo>
                  <a:cubicBezTo>
                    <a:pt x="14141" y="40932"/>
                    <a:pt x="13959" y="40889"/>
                    <a:pt x="13786" y="40797"/>
                  </a:cubicBezTo>
                  <a:cubicBezTo>
                    <a:pt x="13172" y="40490"/>
                    <a:pt x="12967" y="39774"/>
                    <a:pt x="13274" y="39228"/>
                  </a:cubicBezTo>
                  <a:cubicBezTo>
                    <a:pt x="13463" y="38804"/>
                    <a:pt x="13846" y="38575"/>
                    <a:pt x="14268" y="38575"/>
                  </a:cubicBezTo>
                  <a:close/>
                  <a:moveTo>
                    <a:pt x="27541" y="39633"/>
                  </a:moveTo>
                  <a:cubicBezTo>
                    <a:pt x="27731" y="39633"/>
                    <a:pt x="27927" y="39679"/>
                    <a:pt x="28118" y="39774"/>
                  </a:cubicBezTo>
                  <a:cubicBezTo>
                    <a:pt x="28698" y="40081"/>
                    <a:pt x="28902" y="40797"/>
                    <a:pt x="28629" y="41343"/>
                  </a:cubicBezTo>
                  <a:cubicBezTo>
                    <a:pt x="28417" y="41767"/>
                    <a:pt x="28027" y="41996"/>
                    <a:pt x="27603" y="41996"/>
                  </a:cubicBezTo>
                  <a:cubicBezTo>
                    <a:pt x="27413" y="41996"/>
                    <a:pt x="27216" y="41950"/>
                    <a:pt x="27026" y="41855"/>
                  </a:cubicBezTo>
                  <a:cubicBezTo>
                    <a:pt x="26446" y="41548"/>
                    <a:pt x="26207" y="40866"/>
                    <a:pt x="26514" y="40285"/>
                  </a:cubicBezTo>
                  <a:cubicBezTo>
                    <a:pt x="26726" y="39861"/>
                    <a:pt x="27117" y="39633"/>
                    <a:pt x="27541" y="39633"/>
                  </a:cubicBezTo>
                  <a:close/>
                  <a:moveTo>
                    <a:pt x="18760" y="40827"/>
                  </a:moveTo>
                  <a:cubicBezTo>
                    <a:pt x="18945" y="40827"/>
                    <a:pt x="19134" y="40873"/>
                    <a:pt x="19314" y="40968"/>
                  </a:cubicBezTo>
                  <a:cubicBezTo>
                    <a:pt x="19860" y="41275"/>
                    <a:pt x="20133" y="41992"/>
                    <a:pt x="19826" y="42538"/>
                  </a:cubicBezTo>
                  <a:cubicBezTo>
                    <a:pt x="19614" y="42962"/>
                    <a:pt x="19207" y="43191"/>
                    <a:pt x="18795" y="43191"/>
                  </a:cubicBezTo>
                  <a:cubicBezTo>
                    <a:pt x="18611" y="43191"/>
                    <a:pt x="18425" y="43145"/>
                    <a:pt x="18256" y="43049"/>
                  </a:cubicBezTo>
                  <a:cubicBezTo>
                    <a:pt x="17642" y="42742"/>
                    <a:pt x="17437" y="42060"/>
                    <a:pt x="17744" y="41480"/>
                  </a:cubicBezTo>
                  <a:cubicBezTo>
                    <a:pt x="17956" y="41056"/>
                    <a:pt x="18347" y="40827"/>
                    <a:pt x="18760" y="40827"/>
                  </a:cubicBezTo>
                  <a:close/>
                  <a:moveTo>
                    <a:pt x="13281" y="1"/>
                  </a:moveTo>
                  <a:cubicBezTo>
                    <a:pt x="12193" y="1"/>
                    <a:pt x="11110" y="135"/>
                    <a:pt x="10067" y="396"/>
                  </a:cubicBezTo>
                  <a:cubicBezTo>
                    <a:pt x="10067" y="498"/>
                    <a:pt x="10032" y="532"/>
                    <a:pt x="9964" y="600"/>
                  </a:cubicBezTo>
                  <a:cubicBezTo>
                    <a:pt x="9776" y="1024"/>
                    <a:pt x="9360" y="1253"/>
                    <a:pt x="8940" y="1253"/>
                  </a:cubicBezTo>
                  <a:cubicBezTo>
                    <a:pt x="8752" y="1253"/>
                    <a:pt x="8564" y="1207"/>
                    <a:pt x="8395" y="1112"/>
                  </a:cubicBezTo>
                  <a:cubicBezTo>
                    <a:pt x="8326" y="1078"/>
                    <a:pt x="8258" y="1044"/>
                    <a:pt x="8224" y="1010"/>
                  </a:cubicBezTo>
                  <a:cubicBezTo>
                    <a:pt x="7200" y="1419"/>
                    <a:pt x="6279" y="1931"/>
                    <a:pt x="5358" y="2614"/>
                  </a:cubicBezTo>
                  <a:cubicBezTo>
                    <a:pt x="5801" y="2955"/>
                    <a:pt x="5938" y="3569"/>
                    <a:pt x="5665" y="4081"/>
                  </a:cubicBezTo>
                  <a:cubicBezTo>
                    <a:pt x="5448" y="4490"/>
                    <a:pt x="5045" y="4712"/>
                    <a:pt x="4623" y="4712"/>
                  </a:cubicBezTo>
                  <a:cubicBezTo>
                    <a:pt x="4446" y="4712"/>
                    <a:pt x="4266" y="4673"/>
                    <a:pt x="4095" y="4593"/>
                  </a:cubicBezTo>
                  <a:cubicBezTo>
                    <a:pt x="3890" y="4490"/>
                    <a:pt x="3754" y="4320"/>
                    <a:pt x="3617" y="4149"/>
                  </a:cubicBezTo>
                  <a:cubicBezTo>
                    <a:pt x="1775" y="6060"/>
                    <a:pt x="751" y="8244"/>
                    <a:pt x="307" y="10632"/>
                  </a:cubicBezTo>
                  <a:cubicBezTo>
                    <a:pt x="512" y="10632"/>
                    <a:pt x="717" y="10632"/>
                    <a:pt x="922" y="10769"/>
                  </a:cubicBezTo>
                  <a:cubicBezTo>
                    <a:pt x="1536" y="11076"/>
                    <a:pt x="1741" y="11759"/>
                    <a:pt x="1433" y="12339"/>
                  </a:cubicBezTo>
                  <a:cubicBezTo>
                    <a:pt x="1243" y="12747"/>
                    <a:pt x="813" y="13004"/>
                    <a:pt x="370" y="13004"/>
                  </a:cubicBezTo>
                  <a:cubicBezTo>
                    <a:pt x="257" y="13004"/>
                    <a:pt x="145" y="12987"/>
                    <a:pt x="34" y="12953"/>
                  </a:cubicBezTo>
                  <a:lnTo>
                    <a:pt x="34" y="12953"/>
                  </a:lnTo>
                  <a:cubicBezTo>
                    <a:pt x="0" y="13806"/>
                    <a:pt x="34" y="14693"/>
                    <a:pt x="137" y="15580"/>
                  </a:cubicBezTo>
                  <a:cubicBezTo>
                    <a:pt x="266" y="15516"/>
                    <a:pt x="410" y="15482"/>
                    <a:pt x="562" y="15482"/>
                  </a:cubicBezTo>
                  <a:cubicBezTo>
                    <a:pt x="732" y="15482"/>
                    <a:pt x="912" y="15524"/>
                    <a:pt x="1092" y="15614"/>
                  </a:cubicBezTo>
                  <a:cubicBezTo>
                    <a:pt x="1706" y="15922"/>
                    <a:pt x="1911" y="16638"/>
                    <a:pt x="1604" y="17218"/>
                  </a:cubicBezTo>
                  <a:cubicBezTo>
                    <a:pt x="1421" y="17585"/>
                    <a:pt x="1017" y="17843"/>
                    <a:pt x="616" y="17843"/>
                  </a:cubicBezTo>
                  <a:cubicBezTo>
                    <a:pt x="570" y="17843"/>
                    <a:pt x="524" y="17840"/>
                    <a:pt x="478" y="17832"/>
                  </a:cubicBezTo>
                  <a:lnTo>
                    <a:pt x="478" y="17832"/>
                  </a:lnTo>
                  <a:cubicBezTo>
                    <a:pt x="683" y="19027"/>
                    <a:pt x="990" y="20221"/>
                    <a:pt x="1365" y="21415"/>
                  </a:cubicBezTo>
                  <a:cubicBezTo>
                    <a:pt x="1775" y="21723"/>
                    <a:pt x="1945" y="22268"/>
                    <a:pt x="1775" y="22746"/>
                  </a:cubicBezTo>
                  <a:cubicBezTo>
                    <a:pt x="2525" y="24794"/>
                    <a:pt x="3413" y="26807"/>
                    <a:pt x="4402" y="28718"/>
                  </a:cubicBezTo>
                  <a:cubicBezTo>
                    <a:pt x="4635" y="28461"/>
                    <a:pt x="4980" y="28300"/>
                    <a:pt x="5327" y="28300"/>
                  </a:cubicBezTo>
                  <a:cubicBezTo>
                    <a:pt x="5488" y="28300"/>
                    <a:pt x="5650" y="28335"/>
                    <a:pt x="5801" y="28411"/>
                  </a:cubicBezTo>
                  <a:cubicBezTo>
                    <a:pt x="6381" y="28718"/>
                    <a:pt x="6620" y="29434"/>
                    <a:pt x="6313" y="30014"/>
                  </a:cubicBezTo>
                  <a:cubicBezTo>
                    <a:pt x="6142" y="30390"/>
                    <a:pt x="5767" y="30595"/>
                    <a:pt x="5358" y="30629"/>
                  </a:cubicBezTo>
                  <a:cubicBezTo>
                    <a:pt x="6552" y="32813"/>
                    <a:pt x="7814" y="34826"/>
                    <a:pt x="9009" y="36600"/>
                  </a:cubicBezTo>
                  <a:cubicBezTo>
                    <a:pt x="9222" y="36387"/>
                    <a:pt x="9515" y="36280"/>
                    <a:pt x="9822" y="36280"/>
                  </a:cubicBezTo>
                  <a:cubicBezTo>
                    <a:pt x="10006" y="36280"/>
                    <a:pt x="10195" y="36319"/>
                    <a:pt x="10374" y="36395"/>
                  </a:cubicBezTo>
                  <a:cubicBezTo>
                    <a:pt x="10954" y="36703"/>
                    <a:pt x="11159" y="37419"/>
                    <a:pt x="10886" y="37965"/>
                  </a:cubicBezTo>
                  <a:cubicBezTo>
                    <a:pt x="10749" y="38238"/>
                    <a:pt x="10544" y="38409"/>
                    <a:pt x="10305" y="38545"/>
                  </a:cubicBezTo>
                  <a:cubicBezTo>
                    <a:pt x="12353" y="41377"/>
                    <a:pt x="13854" y="43186"/>
                    <a:pt x="13854" y="43186"/>
                  </a:cubicBezTo>
                  <a:cubicBezTo>
                    <a:pt x="13854" y="43186"/>
                    <a:pt x="15507" y="43292"/>
                    <a:pt x="18116" y="43292"/>
                  </a:cubicBezTo>
                  <a:cubicBezTo>
                    <a:pt x="19420" y="43292"/>
                    <a:pt x="20963" y="43266"/>
                    <a:pt x="22658" y="43186"/>
                  </a:cubicBezTo>
                  <a:cubicBezTo>
                    <a:pt x="22802" y="43096"/>
                    <a:pt x="22965" y="43053"/>
                    <a:pt x="23137" y="43053"/>
                  </a:cubicBezTo>
                  <a:cubicBezTo>
                    <a:pt x="23291" y="43053"/>
                    <a:pt x="23452" y="43087"/>
                    <a:pt x="23613" y="43152"/>
                  </a:cubicBezTo>
                  <a:cubicBezTo>
                    <a:pt x="25934" y="43015"/>
                    <a:pt x="28493" y="42742"/>
                    <a:pt x="31052" y="42333"/>
                  </a:cubicBezTo>
                  <a:cubicBezTo>
                    <a:pt x="31281" y="42035"/>
                    <a:pt x="31618" y="41860"/>
                    <a:pt x="31970" y="41860"/>
                  </a:cubicBezTo>
                  <a:cubicBezTo>
                    <a:pt x="32142" y="41860"/>
                    <a:pt x="32317" y="41902"/>
                    <a:pt x="32485" y="41992"/>
                  </a:cubicBezTo>
                  <a:cubicBezTo>
                    <a:pt x="32554" y="41992"/>
                    <a:pt x="32554" y="42026"/>
                    <a:pt x="32588" y="42026"/>
                  </a:cubicBezTo>
                  <a:cubicBezTo>
                    <a:pt x="33577" y="41855"/>
                    <a:pt x="34601" y="41616"/>
                    <a:pt x="35556" y="41343"/>
                  </a:cubicBezTo>
                  <a:cubicBezTo>
                    <a:pt x="35147" y="41002"/>
                    <a:pt x="34976" y="40422"/>
                    <a:pt x="35215" y="39910"/>
                  </a:cubicBezTo>
                  <a:cubicBezTo>
                    <a:pt x="35427" y="39486"/>
                    <a:pt x="35818" y="39257"/>
                    <a:pt x="36242" y="39257"/>
                  </a:cubicBezTo>
                  <a:cubicBezTo>
                    <a:pt x="36432" y="39257"/>
                    <a:pt x="36629" y="39303"/>
                    <a:pt x="36819" y="39398"/>
                  </a:cubicBezTo>
                  <a:cubicBezTo>
                    <a:pt x="37365" y="39671"/>
                    <a:pt x="37570" y="40320"/>
                    <a:pt x="37365" y="40866"/>
                  </a:cubicBezTo>
                  <a:cubicBezTo>
                    <a:pt x="42921" y="39201"/>
                    <a:pt x="47938" y="36423"/>
                    <a:pt x="50242" y="31796"/>
                  </a:cubicBezTo>
                  <a:lnTo>
                    <a:pt x="50242" y="31796"/>
                  </a:lnTo>
                  <a:cubicBezTo>
                    <a:pt x="50035" y="32038"/>
                    <a:pt x="49735" y="32170"/>
                    <a:pt x="49413" y="32170"/>
                  </a:cubicBezTo>
                  <a:cubicBezTo>
                    <a:pt x="49222" y="32170"/>
                    <a:pt x="49023" y="32124"/>
                    <a:pt x="48830" y="32028"/>
                  </a:cubicBezTo>
                  <a:cubicBezTo>
                    <a:pt x="48250" y="31755"/>
                    <a:pt x="48011" y="31072"/>
                    <a:pt x="48318" y="30458"/>
                  </a:cubicBezTo>
                  <a:cubicBezTo>
                    <a:pt x="48534" y="30051"/>
                    <a:pt x="48935" y="29812"/>
                    <a:pt x="49355" y="29812"/>
                  </a:cubicBezTo>
                  <a:cubicBezTo>
                    <a:pt x="49533" y="29812"/>
                    <a:pt x="49715" y="29855"/>
                    <a:pt x="49888" y="29946"/>
                  </a:cubicBezTo>
                  <a:cubicBezTo>
                    <a:pt x="50379" y="30177"/>
                    <a:pt x="50601" y="30726"/>
                    <a:pt x="50492" y="31261"/>
                  </a:cubicBezTo>
                  <a:lnTo>
                    <a:pt x="50492" y="31261"/>
                  </a:lnTo>
                  <a:cubicBezTo>
                    <a:pt x="51110" y="29855"/>
                    <a:pt x="51485" y="28285"/>
                    <a:pt x="51560" y="26534"/>
                  </a:cubicBezTo>
                  <a:cubicBezTo>
                    <a:pt x="51833" y="21893"/>
                    <a:pt x="49513" y="17286"/>
                    <a:pt x="45520" y="14830"/>
                  </a:cubicBezTo>
                  <a:cubicBezTo>
                    <a:pt x="43395" y="13502"/>
                    <a:pt x="41288" y="12977"/>
                    <a:pt x="39270" y="12977"/>
                  </a:cubicBezTo>
                  <a:cubicBezTo>
                    <a:pt x="38436" y="12977"/>
                    <a:pt x="37617" y="13066"/>
                    <a:pt x="36819" y="13226"/>
                  </a:cubicBezTo>
                  <a:cubicBezTo>
                    <a:pt x="36921" y="13533"/>
                    <a:pt x="36921" y="13874"/>
                    <a:pt x="36751" y="14215"/>
                  </a:cubicBezTo>
                  <a:cubicBezTo>
                    <a:pt x="36562" y="14639"/>
                    <a:pt x="36146" y="14868"/>
                    <a:pt x="35727" y="14868"/>
                  </a:cubicBezTo>
                  <a:cubicBezTo>
                    <a:pt x="35539" y="14868"/>
                    <a:pt x="35350" y="14822"/>
                    <a:pt x="35181" y="14727"/>
                  </a:cubicBezTo>
                  <a:cubicBezTo>
                    <a:pt x="34840" y="14557"/>
                    <a:pt x="34635" y="14250"/>
                    <a:pt x="34533" y="13874"/>
                  </a:cubicBezTo>
                  <a:cubicBezTo>
                    <a:pt x="31462" y="15034"/>
                    <a:pt x="28868" y="17082"/>
                    <a:pt x="27265" y="18583"/>
                  </a:cubicBezTo>
                  <a:cubicBezTo>
                    <a:pt x="27333" y="18583"/>
                    <a:pt x="27469" y="18617"/>
                    <a:pt x="27538" y="18651"/>
                  </a:cubicBezTo>
                  <a:cubicBezTo>
                    <a:pt x="28152" y="18959"/>
                    <a:pt x="28357" y="19675"/>
                    <a:pt x="28049" y="20221"/>
                  </a:cubicBezTo>
                  <a:cubicBezTo>
                    <a:pt x="27858" y="20628"/>
                    <a:pt x="27431" y="20867"/>
                    <a:pt x="27004" y="20867"/>
                  </a:cubicBezTo>
                  <a:cubicBezTo>
                    <a:pt x="26823" y="20867"/>
                    <a:pt x="26642" y="20824"/>
                    <a:pt x="26480" y="20733"/>
                  </a:cubicBezTo>
                  <a:cubicBezTo>
                    <a:pt x="26139" y="20562"/>
                    <a:pt x="25934" y="20289"/>
                    <a:pt x="25831" y="19880"/>
                  </a:cubicBezTo>
                  <a:cubicBezTo>
                    <a:pt x="25558" y="20187"/>
                    <a:pt x="25388" y="20392"/>
                    <a:pt x="25388" y="20392"/>
                  </a:cubicBezTo>
                  <a:cubicBezTo>
                    <a:pt x="25388" y="20392"/>
                    <a:pt x="25900" y="18413"/>
                    <a:pt x="25968" y="15614"/>
                  </a:cubicBezTo>
                  <a:cubicBezTo>
                    <a:pt x="25661" y="15273"/>
                    <a:pt x="25593" y="14761"/>
                    <a:pt x="25797" y="14318"/>
                  </a:cubicBezTo>
                  <a:cubicBezTo>
                    <a:pt x="25831" y="14215"/>
                    <a:pt x="25934" y="14147"/>
                    <a:pt x="25968" y="14045"/>
                  </a:cubicBezTo>
                  <a:cubicBezTo>
                    <a:pt x="25831" y="9404"/>
                    <a:pt x="24296" y="3433"/>
                    <a:pt x="18051" y="907"/>
                  </a:cubicBezTo>
                  <a:cubicBezTo>
                    <a:pt x="16522" y="296"/>
                    <a:pt x="14896" y="1"/>
                    <a:pt x="1328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8" name="Google Shape;1638;p48"/>
          <p:cNvGrpSpPr/>
          <p:nvPr/>
        </p:nvGrpSpPr>
        <p:grpSpPr>
          <a:xfrm rot="-1280827">
            <a:off x="2870179" y="219791"/>
            <a:ext cx="1243592" cy="868565"/>
            <a:chOff x="3505425" y="4142475"/>
            <a:chExt cx="1167025" cy="812525"/>
          </a:xfrm>
        </p:grpSpPr>
        <p:sp>
          <p:nvSpPr>
            <p:cNvPr id="1639" name="Google Shape;1639;p48"/>
            <p:cNvSpPr/>
            <p:nvPr/>
          </p:nvSpPr>
          <p:spPr>
            <a:xfrm>
              <a:off x="3595000" y="4153750"/>
              <a:ext cx="33300" cy="26650"/>
            </a:xfrm>
            <a:custGeom>
              <a:avLst/>
              <a:gdLst/>
              <a:ahLst/>
              <a:cxnLst/>
              <a:rect l="l" t="t" r="r" b="b"/>
              <a:pathLst>
                <a:path w="1332" h="1066" extrusionOk="0">
                  <a:moveTo>
                    <a:pt x="1331" y="0"/>
                  </a:moveTo>
                  <a:cubicBezTo>
                    <a:pt x="854" y="307"/>
                    <a:pt x="410" y="648"/>
                    <a:pt x="1" y="1024"/>
                  </a:cubicBezTo>
                  <a:cubicBezTo>
                    <a:pt x="35" y="1024"/>
                    <a:pt x="137" y="1058"/>
                    <a:pt x="171" y="1058"/>
                  </a:cubicBezTo>
                  <a:cubicBezTo>
                    <a:pt x="214" y="1063"/>
                    <a:pt x="256" y="1065"/>
                    <a:pt x="298" y="1065"/>
                  </a:cubicBezTo>
                  <a:cubicBezTo>
                    <a:pt x="824" y="1065"/>
                    <a:pt x="1268" y="677"/>
                    <a:pt x="1331" y="171"/>
                  </a:cubicBezTo>
                  <a:lnTo>
                    <a:pt x="1331" y="0"/>
                  </a:ln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48"/>
            <p:cNvSpPr/>
            <p:nvPr/>
          </p:nvSpPr>
          <p:spPr>
            <a:xfrm>
              <a:off x="3683725" y="4142475"/>
              <a:ext cx="52900" cy="50900"/>
            </a:xfrm>
            <a:custGeom>
              <a:avLst/>
              <a:gdLst/>
              <a:ahLst/>
              <a:cxnLst/>
              <a:rect l="l" t="t" r="r" b="b"/>
              <a:pathLst>
                <a:path w="2116" h="2036" extrusionOk="0">
                  <a:moveTo>
                    <a:pt x="1007" y="0"/>
                  </a:moveTo>
                  <a:cubicBezTo>
                    <a:pt x="508" y="0"/>
                    <a:pt x="66" y="391"/>
                    <a:pt x="34" y="929"/>
                  </a:cubicBezTo>
                  <a:cubicBezTo>
                    <a:pt x="0" y="1475"/>
                    <a:pt x="376" y="1952"/>
                    <a:pt x="922" y="2021"/>
                  </a:cubicBezTo>
                  <a:cubicBezTo>
                    <a:pt x="975" y="2031"/>
                    <a:pt x="1028" y="2036"/>
                    <a:pt x="1080" y="2036"/>
                  </a:cubicBezTo>
                  <a:cubicBezTo>
                    <a:pt x="1563" y="2036"/>
                    <a:pt x="1986" y="1626"/>
                    <a:pt x="2048" y="1134"/>
                  </a:cubicBezTo>
                  <a:cubicBezTo>
                    <a:pt x="2116" y="588"/>
                    <a:pt x="1706" y="76"/>
                    <a:pt x="1126" y="7"/>
                  </a:cubicBezTo>
                  <a:cubicBezTo>
                    <a:pt x="1086" y="2"/>
                    <a:pt x="1047" y="0"/>
                    <a:pt x="1007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48"/>
            <p:cNvSpPr/>
            <p:nvPr/>
          </p:nvSpPr>
          <p:spPr>
            <a:xfrm>
              <a:off x="3790350" y="4155925"/>
              <a:ext cx="52075" cy="50250"/>
            </a:xfrm>
            <a:custGeom>
              <a:avLst/>
              <a:gdLst/>
              <a:ahLst/>
              <a:cxnLst/>
              <a:rect l="l" t="t" r="r" b="b"/>
              <a:pathLst>
                <a:path w="2083" h="2010" extrusionOk="0">
                  <a:moveTo>
                    <a:pt x="968" y="1"/>
                  </a:moveTo>
                  <a:cubicBezTo>
                    <a:pt x="485" y="1"/>
                    <a:pt x="66" y="410"/>
                    <a:pt x="35" y="903"/>
                  </a:cubicBezTo>
                  <a:cubicBezTo>
                    <a:pt x="1" y="1414"/>
                    <a:pt x="376" y="1926"/>
                    <a:pt x="922" y="1995"/>
                  </a:cubicBezTo>
                  <a:cubicBezTo>
                    <a:pt x="975" y="2005"/>
                    <a:pt x="1028" y="2009"/>
                    <a:pt x="1081" y="2009"/>
                  </a:cubicBezTo>
                  <a:cubicBezTo>
                    <a:pt x="1564" y="2009"/>
                    <a:pt x="1986" y="1600"/>
                    <a:pt x="2048" y="1107"/>
                  </a:cubicBezTo>
                  <a:cubicBezTo>
                    <a:pt x="2082" y="561"/>
                    <a:pt x="1707" y="50"/>
                    <a:pt x="1127" y="15"/>
                  </a:cubicBezTo>
                  <a:cubicBezTo>
                    <a:pt x="1073" y="5"/>
                    <a:pt x="1020" y="1"/>
                    <a:pt x="96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48"/>
            <p:cNvSpPr/>
            <p:nvPr/>
          </p:nvSpPr>
          <p:spPr>
            <a:xfrm>
              <a:off x="3897000" y="4168900"/>
              <a:ext cx="52050" cy="50075"/>
            </a:xfrm>
            <a:custGeom>
              <a:avLst/>
              <a:gdLst/>
              <a:ahLst/>
              <a:cxnLst/>
              <a:rect l="l" t="t" r="r" b="b"/>
              <a:pathLst>
                <a:path w="2082" h="2003" extrusionOk="0">
                  <a:moveTo>
                    <a:pt x="1007" y="1"/>
                  </a:moveTo>
                  <a:cubicBezTo>
                    <a:pt x="508" y="1"/>
                    <a:pt x="66" y="390"/>
                    <a:pt x="34" y="895"/>
                  </a:cubicBezTo>
                  <a:cubicBezTo>
                    <a:pt x="0" y="1407"/>
                    <a:pt x="375" y="1919"/>
                    <a:pt x="921" y="1987"/>
                  </a:cubicBezTo>
                  <a:cubicBezTo>
                    <a:pt x="975" y="1997"/>
                    <a:pt x="1028" y="2002"/>
                    <a:pt x="1080" y="2002"/>
                  </a:cubicBezTo>
                  <a:cubicBezTo>
                    <a:pt x="1563" y="2002"/>
                    <a:pt x="1986" y="1593"/>
                    <a:pt x="2047" y="1100"/>
                  </a:cubicBezTo>
                  <a:cubicBezTo>
                    <a:pt x="2082" y="554"/>
                    <a:pt x="1706" y="42"/>
                    <a:pt x="1126" y="8"/>
                  </a:cubicBezTo>
                  <a:cubicBezTo>
                    <a:pt x="1086" y="3"/>
                    <a:pt x="1046" y="1"/>
                    <a:pt x="1007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48"/>
            <p:cNvSpPr/>
            <p:nvPr/>
          </p:nvSpPr>
          <p:spPr>
            <a:xfrm>
              <a:off x="4220300" y="4215150"/>
              <a:ext cx="48650" cy="42200"/>
            </a:xfrm>
            <a:custGeom>
              <a:avLst/>
              <a:gdLst/>
              <a:ahLst/>
              <a:cxnLst/>
              <a:rect l="l" t="t" r="r" b="b"/>
              <a:pathLst>
                <a:path w="1946" h="1688" extrusionOk="0">
                  <a:moveTo>
                    <a:pt x="1639" y="1"/>
                  </a:moveTo>
                  <a:cubicBezTo>
                    <a:pt x="1058" y="342"/>
                    <a:pt x="547" y="752"/>
                    <a:pt x="1" y="1161"/>
                  </a:cubicBezTo>
                  <a:cubicBezTo>
                    <a:pt x="205" y="1434"/>
                    <a:pt x="444" y="1639"/>
                    <a:pt x="785" y="1673"/>
                  </a:cubicBezTo>
                  <a:cubicBezTo>
                    <a:pt x="839" y="1683"/>
                    <a:pt x="892" y="1688"/>
                    <a:pt x="944" y="1688"/>
                  </a:cubicBezTo>
                  <a:cubicBezTo>
                    <a:pt x="1427" y="1688"/>
                    <a:pt x="1850" y="1278"/>
                    <a:pt x="1912" y="786"/>
                  </a:cubicBezTo>
                  <a:cubicBezTo>
                    <a:pt x="1946" y="479"/>
                    <a:pt x="1843" y="240"/>
                    <a:pt x="1639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48"/>
            <p:cNvSpPr/>
            <p:nvPr/>
          </p:nvSpPr>
          <p:spPr>
            <a:xfrm>
              <a:off x="4321825" y="4219900"/>
              <a:ext cx="54625" cy="50250"/>
            </a:xfrm>
            <a:custGeom>
              <a:avLst/>
              <a:gdLst/>
              <a:ahLst/>
              <a:cxnLst/>
              <a:rect l="l" t="t" r="r" b="b"/>
              <a:pathLst>
                <a:path w="2185" h="2010" extrusionOk="0">
                  <a:moveTo>
                    <a:pt x="1036" y="1"/>
                  </a:moveTo>
                  <a:cubicBezTo>
                    <a:pt x="553" y="1"/>
                    <a:pt x="133" y="410"/>
                    <a:pt x="103" y="903"/>
                  </a:cubicBezTo>
                  <a:cubicBezTo>
                    <a:pt x="0" y="1415"/>
                    <a:pt x="444" y="1927"/>
                    <a:pt x="990" y="1995"/>
                  </a:cubicBezTo>
                  <a:cubicBezTo>
                    <a:pt x="1043" y="2005"/>
                    <a:pt x="1096" y="2010"/>
                    <a:pt x="1148" y="2010"/>
                  </a:cubicBezTo>
                  <a:cubicBezTo>
                    <a:pt x="1632" y="2010"/>
                    <a:pt x="2054" y="1600"/>
                    <a:pt x="2116" y="1108"/>
                  </a:cubicBezTo>
                  <a:cubicBezTo>
                    <a:pt x="2184" y="562"/>
                    <a:pt x="1741" y="50"/>
                    <a:pt x="1195" y="16"/>
                  </a:cubicBezTo>
                  <a:cubicBezTo>
                    <a:pt x="1141" y="6"/>
                    <a:pt x="1088" y="1"/>
                    <a:pt x="103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48"/>
            <p:cNvSpPr/>
            <p:nvPr/>
          </p:nvSpPr>
          <p:spPr>
            <a:xfrm>
              <a:off x="4428450" y="4232700"/>
              <a:ext cx="54625" cy="50250"/>
            </a:xfrm>
            <a:custGeom>
              <a:avLst/>
              <a:gdLst/>
              <a:ahLst/>
              <a:cxnLst/>
              <a:rect l="l" t="t" r="r" b="b"/>
              <a:pathLst>
                <a:path w="2185" h="2010" extrusionOk="0">
                  <a:moveTo>
                    <a:pt x="1036" y="1"/>
                  </a:moveTo>
                  <a:cubicBezTo>
                    <a:pt x="554" y="1"/>
                    <a:pt x="134" y="410"/>
                    <a:pt x="103" y="903"/>
                  </a:cubicBezTo>
                  <a:cubicBezTo>
                    <a:pt x="1" y="1415"/>
                    <a:pt x="444" y="1926"/>
                    <a:pt x="990" y="1995"/>
                  </a:cubicBezTo>
                  <a:cubicBezTo>
                    <a:pt x="1044" y="2005"/>
                    <a:pt x="1096" y="2009"/>
                    <a:pt x="1149" y="2009"/>
                  </a:cubicBezTo>
                  <a:cubicBezTo>
                    <a:pt x="1632" y="2009"/>
                    <a:pt x="2055" y="1600"/>
                    <a:pt x="2116" y="1107"/>
                  </a:cubicBezTo>
                  <a:cubicBezTo>
                    <a:pt x="2185" y="561"/>
                    <a:pt x="1775" y="50"/>
                    <a:pt x="1195" y="16"/>
                  </a:cubicBezTo>
                  <a:cubicBezTo>
                    <a:pt x="1142" y="6"/>
                    <a:pt x="1089" y="1"/>
                    <a:pt x="103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48"/>
            <p:cNvSpPr/>
            <p:nvPr/>
          </p:nvSpPr>
          <p:spPr>
            <a:xfrm>
              <a:off x="4535100" y="4244100"/>
              <a:ext cx="53750" cy="50800"/>
            </a:xfrm>
            <a:custGeom>
              <a:avLst/>
              <a:gdLst/>
              <a:ahLst/>
              <a:cxnLst/>
              <a:rect l="l" t="t" r="r" b="b"/>
              <a:pathLst>
                <a:path w="2150" h="2032" extrusionOk="0">
                  <a:moveTo>
                    <a:pt x="1186" y="1"/>
                  </a:moveTo>
                  <a:cubicBezTo>
                    <a:pt x="609" y="1"/>
                    <a:pt x="168" y="369"/>
                    <a:pt x="102" y="924"/>
                  </a:cubicBezTo>
                  <a:cubicBezTo>
                    <a:pt x="0" y="1470"/>
                    <a:pt x="444" y="1982"/>
                    <a:pt x="990" y="2016"/>
                  </a:cubicBezTo>
                  <a:cubicBezTo>
                    <a:pt x="1043" y="2026"/>
                    <a:pt x="1096" y="2031"/>
                    <a:pt x="1148" y="2031"/>
                  </a:cubicBezTo>
                  <a:cubicBezTo>
                    <a:pt x="1631" y="2031"/>
                    <a:pt x="2054" y="1622"/>
                    <a:pt x="2116" y="1129"/>
                  </a:cubicBezTo>
                  <a:cubicBezTo>
                    <a:pt x="2150" y="924"/>
                    <a:pt x="2116" y="754"/>
                    <a:pt x="2013" y="583"/>
                  </a:cubicBezTo>
                  <a:cubicBezTo>
                    <a:pt x="1843" y="413"/>
                    <a:pt x="1638" y="242"/>
                    <a:pt x="1467" y="71"/>
                  </a:cubicBezTo>
                  <a:cubicBezTo>
                    <a:pt x="1365" y="3"/>
                    <a:pt x="1297" y="3"/>
                    <a:pt x="1263" y="3"/>
                  </a:cubicBezTo>
                  <a:cubicBezTo>
                    <a:pt x="1237" y="2"/>
                    <a:pt x="1211" y="1"/>
                    <a:pt x="118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48"/>
            <p:cNvSpPr/>
            <p:nvPr/>
          </p:nvSpPr>
          <p:spPr>
            <a:xfrm>
              <a:off x="3524200" y="4233075"/>
              <a:ext cx="42675" cy="49025"/>
            </a:xfrm>
            <a:custGeom>
              <a:avLst/>
              <a:gdLst/>
              <a:ahLst/>
              <a:cxnLst/>
              <a:rect l="l" t="t" r="r" b="b"/>
              <a:pathLst>
                <a:path w="1707" h="1961" extrusionOk="0">
                  <a:moveTo>
                    <a:pt x="990" y="1"/>
                  </a:moveTo>
                  <a:cubicBezTo>
                    <a:pt x="922" y="103"/>
                    <a:pt x="785" y="274"/>
                    <a:pt x="683" y="410"/>
                  </a:cubicBezTo>
                  <a:cubicBezTo>
                    <a:pt x="444" y="854"/>
                    <a:pt x="239" y="1263"/>
                    <a:pt x="0" y="1741"/>
                  </a:cubicBezTo>
                  <a:cubicBezTo>
                    <a:pt x="137" y="1877"/>
                    <a:pt x="342" y="1946"/>
                    <a:pt x="512" y="1946"/>
                  </a:cubicBezTo>
                  <a:cubicBezTo>
                    <a:pt x="572" y="1956"/>
                    <a:pt x="631" y="1960"/>
                    <a:pt x="688" y="1960"/>
                  </a:cubicBezTo>
                  <a:cubicBezTo>
                    <a:pt x="1216" y="1960"/>
                    <a:pt x="1611" y="1551"/>
                    <a:pt x="1672" y="1058"/>
                  </a:cubicBezTo>
                  <a:cubicBezTo>
                    <a:pt x="1706" y="581"/>
                    <a:pt x="1433" y="103"/>
                    <a:pt x="990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48"/>
            <p:cNvSpPr/>
            <p:nvPr/>
          </p:nvSpPr>
          <p:spPr>
            <a:xfrm>
              <a:off x="3620600" y="4243975"/>
              <a:ext cx="54625" cy="50925"/>
            </a:xfrm>
            <a:custGeom>
              <a:avLst/>
              <a:gdLst/>
              <a:ahLst/>
              <a:cxnLst/>
              <a:rect l="l" t="t" r="r" b="b"/>
              <a:pathLst>
                <a:path w="2185" h="2037" extrusionOk="0">
                  <a:moveTo>
                    <a:pt x="1075" y="1"/>
                  </a:moveTo>
                  <a:cubicBezTo>
                    <a:pt x="576" y="1"/>
                    <a:pt x="132" y="389"/>
                    <a:pt x="68" y="895"/>
                  </a:cubicBezTo>
                  <a:cubicBezTo>
                    <a:pt x="0" y="1475"/>
                    <a:pt x="410" y="1987"/>
                    <a:pt x="990" y="2021"/>
                  </a:cubicBezTo>
                  <a:cubicBezTo>
                    <a:pt x="1043" y="2031"/>
                    <a:pt x="1096" y="2036"/>
                    <a:pt x="1148" y="2036"/>
                  </a:cubicBezTo>
                  <a:cubicBezTo>
                    <a:pt x="1631" y="2036"/>
                    <a:pt x="2051" y="1627"/>
                    <a:pt x="2082" y="1134"/>
                  </a:cubicBezTo>
                  <a:cubicBezTo>
                    <a:pt x="2184" y="554"/>
                    <a:pt x="1740" y="42"/>
                    <a:pt x="1195" y="8"/>
                  </a:cubicBezTo>
                  <a:cubicBezTo>
                    <a:pt x="1154" y="3"/>
                    <a:pt x="1115" y="1"/>
                    <a:pt x="107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48"/>
            <p:cNvSpPr/>
            <p:nvPr/>
          </p:nvSpPr>
          <p:spPr>
            <a:xfrm>
              <a:off x="3727225" y="4256900"/>
              <a:ext cx="53775" cy="50775"/>
            </a:xfrm>
            <a:custGeom>
              <a:avLst/>
              <a:gdLst/>
              <a:ahLst/>
              <a:cxnLst/>
              <a:rect l="l" t="t" r="r" b="b"/>
              <a:pathLst>
                <a:path w="2151" h="2031" extrusionOk="0">
                  <a:moveTo>
                    <a:pt x="1126" y="1"/>
                  </a:moveTo>
                  <a:cubicBezTo>
                    <a:pt x="607" y="1"/>
                    <a:pt x="134" y="369"/>
                    <a:pt x="69" y="924"/>
                  </a:cubicBezTo>
                  <a:cubicBezTo>
                    <a:pt x="1" y="1470"/>
                    <a:pt x="410" y="1982"/>
                    <a:pt x="956" y="2016"/>
                  </a:cubicBezTo>
                  <a:cubicBezTo>
                    <a:pt x="1013" y="2026"/>
                    <a:pt x="1069" y="2031"/>
                    <a:pt x="1124" y="2031"/>
                  </a:cubicBezTo>
                  <a:cubicBezTo>
                    <a:pt x="1631" y="2031"/>
                    <a:pt x="2051" y="1622"/>
                    <a:pt x="2082" y="1129"/>
                  </a:cubicBezTo>
                  <a:cubicBezTo>
                    <a:pt x="2150" y="583"/>
                    <a:pt x="1741" y="71"/>
                    <a:pt x="1195" y="3"/>
                  </a:cubicBezTo>
                  <a:cubicBezTo>
                    <a:pt x="1172" y="2"/>
                    <a:pt x="1149" y="1"/>
                    <a:pt x="112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48"/>
            <p:cNvSpPr/>
            <p:nvPr/>
          </p:nvSpPr>
          <p:spPr>
            <a:xfrm>
              <a:off x="3833850" y="4269700"/>
              <a:ext cx="53775" cy="50775"/>
            </a:xfrm>
            <a:custGeom>
              <a:avLst/>
              <a:gdLst/>
              <a:ahLst/>
              <a:cxnLst/>
              <a:rect l="l" t="t" r="r" b="b"/>
              <a:pathLst>
                <a:path w="2151" h="2031" extrusionOk="0">
                  <a:moveTo>
                    <a:pt x="1126" y="1"/>
                  </a:moveTo>
                  <a:cubicBezTo>
                    <a:pt x="607" y="1"/>
                    <a:pt x="135" y="368"/>
                    <a:pt x="69" y="924"/>
                  </a:cubicBezTo>
                  <a:cubicBezTo>
                    <a:pt x="1" y="1470"/>
                    <a:pt x="410" y="1982"/>
                    <a:pt x="956" y="2016"/>
                  </a:cubicBezTo>
                  <a:cubicBezTo>
                    <a:pt x="1013" y="2026"/>
                    <a:pt x="1069" y="2031"/>
                    <a:pt x="1124" y="2031"/>
                  </a:cubicBezTo>
                  <a:cubicBezTo>
                    <a:pt x="1632" y="2031"/>
                    <a:pt x="2052" y="1622"/>
                    <a:pt x="2082" y="1129"/>
                  </a:cubicBezTo>
                  <a:cubicBezTo>
                    <a:pt x="2151" y="583"/>
                    <a:pt x="1741" y="71"/>
                    <a:pt x="1195" y="3"/>
                  </a:cubicBezTo>
                  <a:cubicBezTo>
                    <a:pt x="1172" y="1"/>
                    <a:pt x="1149" y="1"/>
                    <a:pt x="112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48"/>
            <p:cNvSpPr/>
            <p:nvPr/>
          </p:nvSpPr>
          <p:spPr>
            <a:xfrm>
              <a:off x="3940500" y="4282500"/>
              <a:ext cx="53775" cy="50775"/>
            </a:xfrm>
            <a:custGeom>
              <a:avLst/>
              <a:gdLst/>
              <a:ahLst/>
              <a:cxnLst/>
              <a:rect l="l" t="t" r="r" b="b"/>
              <a:pathLst>
                <a:path w="2151" h="2031" extrusionOk="0">
                  <a:moveTo>
                    <a:pt x="1126" y="1"/>
                  </a:moveTo>
                  <a:cubicBezTo>
                    <a:pt x="606" y="1"/>
                    <a:pt x="134" y="368"/>
                    <a:pt x="69" y="924"/>
                  </a:cubicBezTo>
                  <a:cubicBezTo>
                    <a:pt x="0" y="1470"/>
                    <a:pt x="410" y="1982"/>
                    <a:pt x="956" y="2016"/>
                  </a:cubicBezTo>
                  <a:cubicBezTo>
                    <a:pt x="1012" y="2026"/>
                    <a:pt x="1068" y="2031"/>
                    <a:pt x="1123" y="2031"/>
                  </a:cubicBezTo>
                  <a:cubicBezTo>
                    <a:pt x="1631" y="2031"/>
                    <a:pt x="2051" y="1621"/>
                    <a:pt x="2082" y="1129"/>
                  </a:cubicBezTo>
                  <a:cubicBezTo>
                    <a:pt x="2150" y="583"/>
                    <a:pt x="1741" y="71"/>
                    <a:pt x="1195" y="3"/>
                  </a:cubicBezTo>
                  <a:cubicBezTo>
                    <a:pt x="1172" y="1"/>
                    <a:pt x="1149" y="1"/>
                    <a:pt x="112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48"/>
            <p:cNvSpPr/>
            <p:nvPr/>
          </p:nvSpPr>
          <p:spPr>
            <a:xfrm>
              <a:off x="4047975" y="4314125"/>
              <a:ext cx="11975" cy="27325"/>
            </a:xfrm>
            <a:custGeom>
              <a:avLst/>
              <a:gdLst/>
              <a:ahLst/>
              <a:cxnLst/>
              <a:rect l="l" t="t" r="r" b="b"/>
              <a:pathLst>
                <a:path w="479" h="1093" extrusionOk="0">
                  <a:moveTo>
                    <a:pt x="69" y="0"/>
                  </a:moveTo>
                  <a:cubicBezTo>
                    <a:pt x="69" y="34"/>
                    <a:pt x="35" y="68"/>
                    <a:pt x="35" y="171"/>
                  </a:cubicBezTo>
                  <a:cubicBezTo>
                    <a:pt x="1" y="546"/>
                    <a:pt x="171" y="887"/>
                    <a:pt x="479" y="1092"/>
                  </a:cubicBezTo>
                  <a:cubicBezTo>
                    <a:pt x="342" y="751"/>
                    <a:pt x="206" y="376"/>
                    <a:pt x="69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48"/>
            <p:cNvSpPr/>
            <p:nvPr/>
          </p:nvSpPr>
          <p:spPr>
            <a:xfrm>
              <a:off x="4260400" y="4320750"/>
              <a:ext cx="52925" cy="50925"/>
            </a:xfrm>
            <a:custGeom>
              <a:avLst/>
              <a:gdLst/>
              <a:ahLst/>
              <a:cxnLst/>
              <a:rect l="l" t="t" r="r" b="b"/>
              <a:pathLst>
                <a:path w="2117" h="2037" extrusionOk="0">
                  <a:moveTo>
                    <a:pt x="1035" y="1"/>
                  </a:moveTo>
                  <a:cubicBezTo>
                    <a:pt x="508" y="1"/>
                    <a:pt x="66" y="392"/>
                    <a:pt x="35" y="930"/>
                  </a:cubicBezTo>
                  <a:cubicBezTo>
                    <a:pt x="0" y="1475"/>
                    <a:pt x="376" y="1987"/>
                    <a:pt x="922" y="2021"/>
                  </a:cubicBezTo>
                  <a:cubicBezTo>
                    <a:pt x="978" y="2031"/>
                    <a:pt x="1034" y="2036"/>
                    <a:pt x="1089" y="2036"/>
                  </a:cubicBezTo>
                  <a:cubicBezTo>
                    <a:pt x="1597" y="2036"/>
                    <a:pt x="2017" y="1627"/>
                    <a:pt x="2048" y="1134"/>
                  </a:cubicBezTo>
                  <a:cubicBezTo>
                    <a:pt x="2116" y="588"/>
                    <a:pt x="1707" y="76"/>
                    <a:pt x="1161" y="8"/>
                  </a:cubicBezTo>
                  <a:cubicBezTo>
                    <a:pt x="1118" y="3"/>
                    <a:pt x="1076" y="1"/>
                    <a:pt x="103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48"/>
            <p:cNvSpPr/>
            <p:nvPr/>
          </p:nvSpPr>
          <p:spPr>
            <a:xfrm>
              <a:off x="4367025" y="4333550"/>
              <a:ext cx="53775" cy="50925"/>
            </a:xfrm>
            <a:custGeom>
              <a:avLst/>
              <a:gdLst/>
              <a:ahLst/>
              <a:cxnLst/>
              <a:rect l="l" t="t" r="r" b="b"/>
              <a:pathLst>
                <a:path w="2151" h="2037" extrusionOk="0">
                  <a:moveTo>
                    <a:pt x="1075" y="1"/>
                  </a:moveTo>
                  <a:cubicBezTo>
                    <a:pt x="572" y="1"/>
                    <a:pt x="101" y="392"/>
                    <a:pt x="69" y="929"/>
                  </a:cubicBezTo>
                  <a:cubicBezTo>
                    <a:pt x="1" y="1475"/>
                    <a:pt x="410" y="1987"/>
                    <a:pt x="956" y="2021"/>
                  </a:cubicBezTo>
                  <a:cubicBezTo>
                    <a:pt x="1013" y="2031"/>
                    <a:pt x="1069" y="2036"/>
                    <a:pt x="1124" y="2036"/>
                  </a:cubicBezTo>
                  <a:cubicBezTo>
                    <a:pt x="1632" y="2036"/>
                    <a:pt x="2052" y="1627"/>
                    <a:pt x="2082" y="1134"/>
                  </a:cubicBezTo>
                  <a:cubicBezTo>
                    <a:pt x="2151" y="588"/>
                    <a:pt x="1741" y="76"/>
                    <a:pt x="1195" y="8"/>
                  </a:cubicBezTo>
                  <a:cubicBezTo>
                    <a:pt x="1155" y="3"/>
                    <a:pt x="1115" y="1"/>
                    <a:pt x="107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48"/>
            <p:cNvSpPr/>
            <p:nvPr/>
          </p:nvSpPr>
          <p:spPr>
            <a:xfrm>
              <a:off x="4473675" y="4346350"/>
              <a:ext cx="53750" cy="50900"/>
            </a:xfrm>
            <a:custGeom>
              <a:avLst/>
              <a:gdLst/>
              <a:ahLst/>
              <a:cxnLst/>
              <a:rect l="l" t="t" r="r" b="b"/>
              <a:pathLst>
                <a:path w="2150" h="2036" extrusionOk="0">
                  <a:moveTo>
                    <a:pt x="1075" y="0"/>
                  </a:moveTo>
                  <a:cubicBezTo>
                    <a:pt x="576" y="0"/>
                    <a:pt x="132" y="392"/>
                    <a:pt x="68" y="929"/>
                  </a:cubicBezTo>
                  <a:cubicBezTo>
                    <a:pt x="0" y="1475"/>
                    <a:pt x="410" y="1987"/>
                    <a:pt x="990" y="2021"/>
                  </a:cubicBezTo>
                  <a:cubicBezTo>
                    <a:pt x="1043" y="2031"/>
                    <a:pt x="1096" y="2036"/>
                    <a:pt x="1148" y="2036"/>
                  </a:cubicBezTo>
                  <a:cubicBezTo>
                    <a:pt x="1631" y="2036"/>
                    <a:pt x="2051" y="1627"/>
                    <a:pt x="2082" y="1134"/>
                  </a:cubicBezTo>
                  <a:cubicBezTo>
                    <a:pt x="2150" y="588"/>
                    <a:pt x="1740" y="76"/>
                    <a:pt x="1194" y="8"/>
                  </a:cubicBezTo>
                  <a:cubicBezTo>
                    <a:pt x="1155" y="3"/>
                    <a:pt x="1115" y="0"/>
                    <a:pt x="107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48"/>
            <p:cNvSpPr/>
            <p:nvPr/>
          </p:nvSpPr>
          <p:spPr>
            <a:xfrm>
              <a:off x="4580300" y="4359150"/>
              <a:ext cx="52925" cy="50900"/>
            </a:xfrm>
            <a:custGeom>
              <a:avLst/>
              <a:gdLst/>
              <a:ahLst/>
              <a:cxnLst/>
              <a:rect l="l" t="t" r="r" b="b"/>
              <a:pathLst>
                <a:path w="2117" h="2036" extrusionOk="0">
                  <a:moveTo>
                    <a:pt x="1035" y="0"/>
                  </a:moveTo>
                  <a:cubicBezTo>
                    <a:pt x="508" y="0"/>
                    <a:pt x="66" y="391"/>
                    <a:pt x="35" y="929"/>
                  </a:cubicBezTo>
                  <a:cubicBezTo>
                    <a:pt x="1" y="1475"/>
                    <a:pt x="376" y="1953"/>
                    <a:pt x="922" y="2021"/>
                  </a:cubicBezTo>
                  <a:cubicBezTo>
                    <a:pt x="978" y="2031"/>
                    <a:pt x="1034" y="2036"/>
                    <a:pt x="1089" y="2036"/>
                  </a:cubicBezTo>
                  <a:cubicBezTo>
                    <a:pt x="1597" y="2036"/>
                    <a:pt x="2017" y="1626"/>
                    <a:pt x="2048" y="1134"/>
                  </a:cubicBezTo>
                  <a:cubicBezTo>
                    <a:pt x="2116" y="554"/>
                    <a:pt x="1707" y="76"/>
                    <a:pt x="1161" y="8"/>
                  </a:cubicBezTo>
                  <a:cubicBezTo>
                    <a:pt x="1118" y="3"/>
                    <a:pt x="1076" y="0"/>
                    <a:pt x="103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48"/>
            <p:cNvSpPr/>
            <p:nvPr/>
          </p:nvSpPr>
          <p:spPr>
            <a:xfrm>
              <a:off x="3552350" y="4328425"/>
              <a:ext cx="54625" cy="50725"/>
            </a:xfrm>
            <a:custGeom>
              <a:avLst/>
              <a:gdLst/>
              <a:ahLst/>
              <a:cxnLst/>
              <a:rect l="l" t="t" r="r" b="b"/>
              <a:pathLst>
                <a:path w="2185" h="2029" extrusionOk="0">
                  <a:moveTo>
                    <a:pt x="1075" y="1"/>
                  </a:moveTo>
                  <a:cubicBezTo>
                    <a:pt x="576" y="1"/>
                    <a:pt x="132" y="390"/>
                    <a:pt x="69" y="896"/>
                  </a:cubicBezTo>
                  <a:cubicBezTo>
                    <a:pt x="0" y="1476"/>
                    <a:pt x="410" y="1987"/>
                    <a:pt x="990" y="2022"/>
                  </a:cubicBezTo>
                  <a:cubicBezTo>
                    <a:pt x="1030" y="2027"/>
                    <a:pt x="1070" y="2029"/>
                    <a:pt x="1109" y="2029"/>
                  </a:cubicBezTo>
                  <a:cubicBezTo>
                    <a:pt x="1604" y="2029"/>
                    <a:pt x="2019" y="1640"/>
                    <a:pt x="2082" y="1134"/>
                  </a:cubicBezTo>
                  <a:cubicBezTo>
                    <a:pt x="2184" y="554"/>
                    <a:pt x="1741" y="42"/>
                    <a:pt x="1195" y="8"/>
                  </a:cubicBezTo>
                  <a:cubicBezTo>
                    <a:pt x="1155" y="3"/>
                    <a:pt x="1115" y="1"/>
                    <a:pt x="107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48"/>
            <p:cNvSpPr/>
            <p:nvPr/>
          </p:nvSpPr>
          <p:spPr>
            <a:xfrm>
              <a:off x="3658975" y="4341375"/>
              <a:ext cx="52925" cy="50575"/>
            </a:xfrm>
            <a:custGeom>
              <a:avLst/>
              <a:gdLst/>
              <a:ahLst/>
              <a:cxnLst/>
              <a:rect l="l" t="t" r="r" b="b"/>
              <a:pathLst>
                <a:path w="2117" h="2023" extrusionOk="0">
                  <a:moveTo>
                    <a:pt x="1126" y="0"/>
                  </a:moveTo>
                  <a:cubicBezTo>
                    <a:pt x="607" y="0"/>
                    <a:pt x="134" y="366"/>
                    <a:pt x="69" y="889"/>
                  </a:cubicBezTo>
                  <a:cubicBezTo>
                    <a:pt x="1" y="1469"/>
                    <a:pt x="410" y="1981"/>
                    <a:pt x="990" y="2015"/>
                  </a:cubicBezTo>
                  <a:cubicBezTo>
                    <a:pt x="1030" y="2020"/>
                    <a:pt x="1070" y="2023"/>
                    <a:pt x="1110" y="2023"/>
                  </a:cubicBezTo>
                  <a:cubicBezTo>
                    <a:pt x="1609" y="2023"/>
                    <a:pt x="2051" y="1634"/>
                    <a:pt x="2082" y="1128"/>
                  </a:cubicBezTo>
                  <a:cubicBezTo>
                    <a:pt x="2116" y="548"/>
                    <a:pt x="1741" y="36"/>
                    <a:pt x="1195" y="2"/>
                  </a:cubicBezTo>
                  <a:cubicBezTo>
                    <a:pt x="1172" y="1"/>
                    <a:pt x="1149" y="0"/>
                    <a:pt x="112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48"/>
            <p:cNvSpPr/>
            <p:nvPr/>
          </p:nvSpPr>
          <p:spPr>
            <a:xfrm>
              <a:off x="3765625" y="4354025"/>
              <a:ext cx="52900" cy="50725"/>
            </a:xfrm>
            <a:custGeom>
              <a:avLst/>
              <a:gdLst/>
              <a:ahLst/>
              <a:cxnLst/>
              <a:rect l="l" t="t" r="r" b="b"/>
              <a:pathLst>
                <a:path w="2116" h="2029" extrusionOk="0">
                  <a:moveTo>
                    <a:pt x="1075" y="1"/>
                  </a:moveTo>
                  <a:cubicBezTo>
                    <a:pt x="576" y="1"/>
                    <a:pt x="132" y="389"/>
                    <a:pt x="68" y="895"/>
                  </a:cubicBezTo>
                  <a:cubicBezTo>
                    <a:pt x="0" y="1475"/>
                    <a:pt x="410" y="1987"/>
                    <a:pt x="990" y="2021"/>
                  </a:cubicBezTo>
                  <a:cubicBezTo>
                    <a:pt x="1030" y="2026"/>
                    <a:pt x="1070" y="2029"/>
                    <a:pt x="1109" y="2029"/>
                  </a:cubicBezTo>
                  <a:cubicBezTo>
                    <a:pt x="1608" y="2029"/>
                    <a:pt x="2050" y="1640"/>
                    <a:pt x="2082" y="1134"/>
                  </a:cubicBezTo>
                  <a:cubicBezTo>
                    <a:pt x="2116" y="554"/>
                    <a:pt x="1740" y="42"/>
                    <a:pt x="1194" y="8"/>
                  </a:cubicBezTo>
                  <a:cubicBezTo>
                    <a:pt x="1154" y="3"/>
                    <a:pt x="1115" y="1"/>
                    <a:pt x="107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48"/>
            <p:cNvSpPr/>
            <p:nvPr/>
          </p:nvSpPr>
          <p:spPr>
            <a:xfrm>
              <a:off x="3873100" y="4366825"/>
              <a:ext cx="53775" cy="50725"/>
            </a:xfrm>
            <a:custGeom>
              <a:avLst/>
              <a:gdLst/>
              <a:ahLst/>
              <a:cxnLst/>
              <a:rect l="l" t="t" r="r" b="b"/>
              <a:pathLst>
                <a:path w="2151" h="2029" extrusionOk="0">
                  <a:moveTo>
                    <a:pt x="1041" y="0"/>
                  </a:moveTo>
                  <a:cubicBezTo>
                    <a:pt x="542" y="0"/>
                    <a:pt x="98" y="389"/>
                    <a:pt x="35" y="895"/>
                  </a:cubicBezTo>
                  <a:cubicBezTo>
                    <a:pt x="1" y="1475"/>
                    <a:pt x="376" y="1987"/>
                    <a:pt x="956" y="2021"/>
                  </a:cubicBezTo>
                  <a:cubicBezTo>
                    <a:pt x="996" y="2026"/>
                    <a:pt x="1036" y="2029"/>
                    <a:pt x="1075" y="2029"/>
                  </a:cubicBezTo>
                  <a:cubicBezTo>
                    <a:pt x="1575" y="2029"/>
                    <a:pt x="2016" y="1640"/>
                    <a:pt x="2048" y="1134"/>
                  </a:cubicBezTo>
                  <a:cubicBezTo>
                    <a:pt x="2150" y="554"/>
                    <a:pt x="1707" y="42"/>
                    <a:pt x="1161" y="8"/>
                  </a:cubicBezTo>
                  <a:cubicBezTo>
                    <a:pt x="1121" y="3"/>
                    <a:pt x="1081" y="0"/>
                    <a:pt x="1041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48"/>
            <p:cNvSpPr/>
            <p:nvPr/>
          </p:nvSpPr>
          <p:spPr>
            <a:xfrm>
              <a:off x="3979725" y="4379625"/>
              <a:ext cx="53775" cy="50725"/>
            </a:xfrm>
            <a:custGeom>
              <a:avLst/>
              <a:gdLst/>
              <a:ahLst/>
              <a:cxnLst/>
              <a:rect l="l" t="t" r="r" b="b"/>
              <a:pathLst>
                <a:path w="2151" h="2029" extrusionOk="0">
                  <a:moveTo>
                    <a:pt x="1042" y="0"/>
                  </a:moveTo>
                  <a:cubicBezTo>
                    <a:pt x="542" y="0"/>
                    <a:pt x="98" y="389"/>
                    <a:pt x="35" y="895"/>
                  </a:cubicBezTo>
                  <a:cubicBezTo>
                    <a:pt x="1" y="1475"/>
                    <a:pt x="376" y="1987"/>
                    <a:pt x="956" y="2021"/>
                  </a:cubicBezTo>
                  <a:cubicBezTo>
                    <a:pt x="996" y="2026"/>
                    <a:pt x="1036" y="2028"/>
                    <a:pt x="1076" y="2028"/>
                  </a:cubicBezTo>
                  <a:cubicBezTo>
                    <a:pt x="1575" y="2028"/>
                    <a:pt x="2017" y="1640"/>
                    <a:pt x="2048" y="1134"/>
                  </a:cubicBezTo>
                  <a:cubicBezTo>
                    <a:pt x="2151" y="554"/>
                    <a:pt x="1707" y="42"/>
                    <a:pt x="1161" y="8"/>
                  </a:cubicBezTo>
                  <a:cubicBezTo>
                    <a:pt x="1121" y="3"/>
                    <a:pt x="1081" y="0"/>
                    <a:pt x="1042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48"/>
            <p:cNvSpPr/>
            <p:nvPr/>
          </p:nvSpPr>
          <p:spPr>
            <a:xfrm>
              <a:off x="4090625" y="4392600"/>
              <a:ext cx="47800" cy="50550"/>
            </a:xfrm>
            <a:custGeom>
              <a:avLst/>
              <a:gdLst/>
              <a:ahLst/>
              <a:cxnLst/>
              <a:rect l="l" t="t" r="r" b="b"/>
              <a:pathLst>
                <a:path w="1912" h="2022" extrusionOk="0">
                  <a:moveTo>
                    <a:pt x="683" y="1"/>
                  </a:moveTo>
                  <a:cubicBezTo>
                    <a:pt x="376" y="581"/>
                    <a:pt x="137" y="1127"/>
                    <a:pt x="1" y="1502"/>
                  </a:cubicBezTo>
                  <a:cubicBezTo>
                    <a:pt x="137" y="1741"/>
                    <a:pt x="445" y="1980"/>
                    <a:pt x="786" y="2014"/>
                  </a:cubicBezTo>
                  <a:cubicBezTo>
                    <a:pt x="826" y="2019"/>
                    <a:pt x="866" y="2021"/>
                    <a:pt x="905" y="2021"/>
                  </a:cubicBezTo>
                  <a:cubicBezTo>
                    <a:pt x="1404" y="2021"/>
                    <a:pt x="1846" y="1633"/>
                    <a:pt x="1878" y="1127"/>
                  </a:cubicBezTo>
                  <a:cubicBezTo>
                    <a:pt x="1912" y="547"/>
                    <a:pt x="1536" y="35"/>
                    <a:pt x="99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48"/>
            <p:cNvSpPr/>
            <p:nvPr/>
          </p:nvSpPr>
          <p:spPr>
            <a:xfrm>
              <a:off x="4193000" y="4405200"/>
              <a:ext cx="52925" cy="50600"/>
            </a:xfrm>
            <a:custGeom>
              <a:avLst/>
              <a:gdLst/>
              <a:ahLst/>
              <a:cxnLst/>
              <a:rect l="l" t="t" r="r" b="b"/>
              <a:pathLst>
                <a:path w="2117" h="2024" extrusionOk="0">
                  <a:moveTo>
                    <a:pt x="1041" y="1"/>
                  </a:moveTo>
                  <a:cubicBezTo>
                    <a:pt x="542" y="1"/>
                    <a:pt x="98" y="390"/>
                    <a:pt x="35" y="896"/>
                  </a:cubicBezTo>
                  <a:cubicBezTo>
                    <a:pt x="1" y="1476"/>
                    <a:pt x="376" y="1988"/>
                    <a:pt x="922" y="2022"/>
                  </a:cubicBezTo>
                  <a:cubicBezTo>
                    <a:pt x="947" y="2023"/>
                    <a:pt x="971" y="2024"/>
                    <a:pt x="995" y="2024"/>
                  </a:cubicBezTo>
                  <a:cubicBezTo>
                    <a:pt x="1544" y="2024"/>
                    <a:pt x="2015" y="1657"/>
                    <a:pt x="2048" y="1134"/>
                  </a:cubicBezTo>
                  <a:cubicBezTo>
                    <a:pt x="2116" y="554"/>
                    <a:pt x="1707" y="43"/>
                    <a:pt x="1161" y="8"/>
                  </a:cubicBezTo>
                  <a:cubicBezTo>
                    <a:pt x="1121" y="3"/>
                    <a:pt x="1081" y="1"/>
                    <a:pt x="104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48"/>
            <p:cNvSpPr/>
            <p:nvPr/>
          </p:nvSpPr>
          <p:spPr>
            <a:xfrm>
              <a:off x="4299650" y="4418000"/>
              <a:ext cx="52900" cy="50600"/>
            </a:xfrm>
            <a:custGeom>
              <a:avLst/>
              <a:gdLst/>
              <a:ahLst/>
              <a:cxnLst/>
              <a:rect l="l" t="t" r="r" b="b"/>
              <a:pathLst>
                <a:path w="2116" h="2024" extrusionOk="0">
                  <a:moveTo>
                    <a:pt x="1041" y="1"/>
                  </a:moveTo>
                  <a:cubicBezTo>
                    <a:pt x="542" y="1"/>
                    <a:pt x="97" y="390"/>
                    <a:pt x="34" y="895"/>
                  </a:cubicBezTo>
                  <a:cubicBezTo>
                    <a:pt x="0" y="1476"/>
                    <a:pt x="375" y="1987"/>
                    <a:pt x="921" y="2021"/>
                  </a:cubicBezTo>
                  <a:cubicBezTo>
                    <a:pt x="946" y="2023"/>
                    <a:pt x="970" y="2024"/>
                    <a:pt x="994" y="2024"/>
                  </a:cubicBezTo>
                  <a:cubicBezTo>
                    <a:pt x="1544" y="2024"/>
                    <a:pt x="2015" y="1657"/>
                    <a:pt x="2047" y="1134"/>
                  </a:cubicBezTo>
                  <a:cubicBezTo>
                    <a:pt x="2116" y="554"/>
                    <a:pt x="1706" y="42"/>
                    <a:pt x="1160" y="8"/>
                  </a:cubicBezTo>
                  <a:cubicBezTo>
                    <a:pt x="1120" y="3"/>
                    <a:pt x="1080" y="1"/>
                    <a:pt x="104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48"/>
            <p:cNvSpPr/>
            <p:nvPr/>
          </p:nvSpPr>
          <p:spPr>
            <a:xfrm>
              <a:off x="4406275" y="4430800"/>
              <a:ext cx="52050" cy="50725"/>
            </a:xfrm>
            <a:custGeom>
              <a:avLst/>
              <a:gdLst/>
              <a:ahLst/>
              <a:cxnLst/>
              <a:rect l="l" t="t" r="r" b="b"/>
              <a:pathLst>
                <a:path w="2082" h="2029" extrusionOk="0">
                  <a:moveTo>
                    <a:pt x="1041" y="1"/>
                  </a:moveTo>
                  <a:cubicBezTo>
                    <a:pt x="542" y="1"/>
                    <a:pt x="98" y="389"/>
                    <a:pt x="35" y="895"/>
                  </a:cubicBezTo>
                  <a:cubicBezTo>
                    <a:pt x="0" y="1475"/>
                    <a:pt x="376" y="1987"/>
                    <a:pt x="956" y="2021"/>
                  </a:cubicBezTo>
                  <a:cubicBezTo>
                    <a:pt x="996" y="2026"/>
                    <a:pt x="1036" y="2029"/>
                    <a:pt x="1075" y="2029"/>
                  </a:cubicBezTo>
                  <a:cubicBezTo>
                    <a:pt x="1574" y="2029"/>
                    <a:pt x="2016" y="1640"/>
                    <a:pt x="2048" y="1134"/>
                  </a:cubicBezTo>
                  <a:cubicBezTo>
                    <a:pt x="2082" y="554"/>
                    <a:pt x="1707" y="42"/>
                    <a:pt x="1161" y="8"/>
                  </a:cubicBezTo>
                  <a:cubicBezTo>
                    <a:pt x="1121" y="3"/>
                    <a:pt x="1081" y="1"/>
                    <a:pt x="104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48"/>
            <p:cNvSpPr/>
            <p:nvPr/>
          </p:nvSpPr>
          <p:spPr>
            <a:xfrm>
              <a:off x="4512900" y="4443725"/>
              <a:ext cx="52075" cy="50600"/>
            </a:xfrm>
            <a:custGeom>
              <a:avLst/>
              <a:gdLst/>
              <a:ahLst/>
              <a:cxnLst/>
              <a:rect l="l" t="t" r="r" b="b"/>
              <a:pathLst>
                <a:path w="2083" h="2024" extrusionOk="0">
                  <a:moveTo>
                    <a:pt x="1092" y="1"/>
                  </a:moveTo>
                  <a:cubicBezTo>
                    <a:pt x="573" y="1"/>
                    <a:pt x="100" y="367"/>
                    <a:pt x="35" y="890"/>
                  </a:cubicBezTo>
                  <a:cubicBezTo>
                    <a:pt x="1" y="1470"/>
                    <a:pt x="376" y="1982"/>
                    <a:pt x="956" y="2016"/>
                  </a:cubicBezTo>
                  <a:cubicBezTo>
                    <a:pt x="996" y="2021"/>
                    <a:pt x="1036" y="2024"/>
                    <a:pt x="1076" y="2024"/>
                  </a:cubicBezTo>
                  <a:cubicBezTo>
                    <a:pt x="1575" y="2024"/>
                    <a:pt x="2017" y="1635"/>
                    <a:pt x="2048" y="1129"/>
                  </a:cubicBezTo>
                  <a:cubicBezTo>
                    <a:pt x="2082" y="549"/>
                    <a:pt x="1707" y="37"/>
                    <a:pt x="1161" y="3"/>
                  </a:cubicBezTo>
                  <a:cubicBezTo>
                    <a:pt x="1138" y="1"/>
                    <a:pt x="1115" y="1"/>
                    <a:pt x="1092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48"/>
            <p:cNvSpPr/>
            <p:nvPr/>
          </p:nvSpPr>
          <p:spPr>
            <a:xfrm>
              <a:off x="4619550" y="4456400"/>
              <a:ext cx="52900" cy="50725"/>
            </a:xfrm>
            <a:custGeom>
              <a:avLst/>
              <a:gdLst/>
              <a:ahLst/>
              <a:cxnLst/>
              <a:rect l="l" t="t" r="r" b="b"/>
              <a:pathLst>
                <a:path w="2116" h="2029" extrusionOk="0">
                  <a:moveTo>
                    <a:pt x="1041" y="0"/>
                  </a:moveTo>
                  <a:cubicBezTo>
                    <a:pt x="542" y="0"/>
                    <a:pt x="98" y="389"/>
                    <a:pt x="34" y="895"/>
                  </a:cubicBezTo>
                  <a:cubicBezTo>
                    <a:pt x="0" y="1475"/>
                    <a:pt x="376" y="1987"/>
                    <a:pt x="956" y="2021"/>
                  </a:cubicBezTo>
                  <a:cubicBezTo>
                    <a:pt x="996" y="2026"/>
                    <a:pt x="1036" y="2028"/>
                    <a:pt x="1075" y="2028"/>
                  </a:cubicBezTo>
                  <a:cubicBezTo>
                    <a:pt x="1574" y="2028"/>
                    <a:pt x="2016" y="1640"/>
                    <a:pt x="2048" y="1134"/>
                  </a:cubicBezTo>
                  <a:cubicBezTo>
                    <a:pt x="2116" y="554"/>
                    <a:pt x="1706" y="42"/>
                    <a:pt x="1160" y="8"/>
                  </a:cubicBezTo>
                  <a:cubicBezTo>
                    <a:pt x="1120" y="3"/>
                    <a:pt x="1080" y="0"/>
                    <a:pt x="1041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48"/>
            <p:cNvSpPr/>
            <p:nvPr/>
          </p:nvSpPr>
          <p:spPr>
            <a:xfrm>
              <a:off x="3505425" y="4430775"/>
              <a:ext cx="39275" cy="50575"/>
            </a:xfrm>
            <a:custGeom>
              <a:avLst/>
              <a:gdLst/>
              <a:ahLst/>
              <a:cxnLst/>
              <a:rect l="l" t="t" r="r" b="b"/>
              <a:pathLst>
                <a:path w="1571" h="2023" extrusionOk="0">
                  <a:moveTo>
                    <a:pt x="472" y="0"/>
                  </a:moveTo>
                  <a:cubicBezTo>
                    <a:pt x="305" y="0"/>
                    <a:pt x="141" y="61"/>
                    <a:pt x="1" y="146"/>
                  </a:cubicBezTo>
                  <a:cubicBezTo>
                    <a:pt x="69" y="794"/>
                    <a:pt x="239" y="1408"/>
                    <a:pt x="444" y="2022"/>
                  </a:cubicBezTo>
                  <a:cubicBezTo>
                    <a:pt x="922" y="2022"/>
                    <a:pt x="1400" y="1647"/>
                    <a:pt x="1502" y="1135"/>
                  </a:cubicBezTo>
                  <a:cubicBezTo>
                    <a:pt x="1570" y="555"/>
                    <a:pt x="1161" y="43"/>
                    <a:pt x="581" y="9"/>
                  </a:cubicBezTo>
                  <a:cubicBezTo>
                    <a:pt x="544" y="3"/>
                    <a:pt x="508" y="0"/>
                    <a:pt x="472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48"/>
            <p:cNvSpPr/>
            <p:nvPr/>
          </p:nvSpPr>
          <p:spPr>
            <a:xfrm>
              <a:off x="3598425" y="4443600"/>
              <a:ext cx="52900" cy="50600"/>
            </a:xfrm>
            <a:custGeom>
              <a:avLst/>
              <a:gdLst/>
              <a:ahLst/>
              <a:cxnLst/>
              <a:rect l="l" t="t" r="r" b="b"/>
              <a:pathLst>
                <a:path w="2116" h="2024" extrusionOk="0">
                  <a:moveTo>
                    <a:pt x="1007" y="0"/>
                  </a:moveTo>
                  <a:cubicBezTo>
                    <a:pt x="508" y="0"/>
                    <a:pt x="66" y="389"/>
                    <a:pt x="34" y="895"/>
                  </a:cubicBezTo>
                  <a:cubicBezTo>
                    <a:pt x="0" y="1475"/>
                    <a:pt x="375" y="1987"/>
                    <a:pt x="921" y="2021"/>
                  </a:cubicBezTo>
                  <a:cubicBezTo>
                    <a:pt x="943" y="2023"/>
                    <a:pt x="965" y="2023"/>
                    <a:pt x="986" y="2023"/>
                  </a:cubicBezTo>
                  <a:cubicBezTo>
                    <a:pt x="1476" y="2023"/>
                    <a:pt x="1949" y="1657"/>
                    <a:pt x="2047" y="1134"/>
                  </a:cubicBezTo>
                  <a:cubicBezTo>
                    <a:pt x="2116" y="554"/>
                    <a:pt x="1706" y="42"/>
                    <a:pt x="1126" y="8"/>
                  </a:cubicBezTo>
                  <a:cubicBezTo>
                    <a:pt x="1086" y="3"/>
                    <a:pt x="1046" y="0"/>
                    <a:pt x="1007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48"/>
            <p:cNvSpPr/>
            <p:nvPr/>
          </p:nvSpPr>
          <p:spPr>
            <a:xfrm>
              <a:off x="3705050" y="4456525"/>
              <a:ext cx="52900" cy="50475"/>
            </a:xfrm>
            <a:custGeom>
              <a:avLst/>
              <a:gdLst/>
              <a:ahLst/>
              <a:cxnLst/>
              <a:rect l="l" t="t" r="r" b="b"/>
              <a:pathLst>
                <a:path w="2116" h="2019" extrusionOk="0">
                  <a:moveTo>
                    <a:pt x="1058" y="1"/>
                  </a:moveTo>
                  <a:cubicBezTo>
                    <a:pt x="538" y="1"/>
                    <a:pt x="67" y="367"/>
                    <a:pt x="35" y="890"/>
                  </a:cubicBezTo>
                  <a:cubicBezTo>
                    <a:pt x="0" y="1470"/>
                    <a:pt x="376" y="1982"/>
                    <a:pt x="922" y="2016"/>
                  </a:cubicBezTo>
                  <a:cubicBezTo>
                    <a:pt x="943" y="2017"/>
                    <a:pt x="965" y="2018"/>
                    <a:pt x="986" y="2018"/>
                  </a:cubicBezTo>
                  <a:cubicBezTo>
                    <a:pt x="1476" y="2018"/>
                    <a:pt x="1950" y="1652"/>
                    <a:pt x="2048" y="1129"/>
                  </a:cubicBezTo>
                  <a:cubicBezTo>
                    <a:pt x="2116" y="549"/>
                    <a:pt x="1707" y="37"/>
                    <a:pt x="1126" y="3"/>
                  </a:cubicBezTo>
                  <a:cubicBezTo>
                    <a:pt x="1103" y="1"/>
                    <a:pt x="1080" y="1"/>
                    <a:pt x="105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48"/>
            <p:cNvSpPr/>
            <p:nvPr/>
          </p:nvSpPr>
          <p:spPr>
            <a:xfrm>
              <a:off x="3811675" y="4468150"/>
              <a:ext cx="52075" cy="50925"/>
            </a:xfrm>
            <a:custGeom>
              <a:avLst/>
              <a:gdLst/>
              <a:ahLst/>
              <a:cxnLst/>
              <a:rect l="l" t="t" r="r" b="b"/>
              <a:pathLst>
                <a:path w="2083" h="2037" extrusionOk="0">
                  <a:moveTo>
                    <a:pt x="968" y="1"/>
                  </a:moveTo>
                  <a:cubicBezTo>
                    <a:pt x="485" y="1"/>
                    <a:pt x="66" y="410"/>
                    <a:pt x="35" y="903"/>
                  </a:cubicBezTo>
                  <a:cubicBezTo>
                    <a:pt x="1" y="1449"/>
                    <a:pt x="376" y="1961"/>
                    <a:pt x="922" y="2029"/>
                  </a:cubicBezTo>
                  <a:cubicBezTo>
                    <a:pt x="962" y="2034"/>
                    <a:pt x="1002" y="2036"/>
                    <a:pt x="1041" y="2036"/>
                  </a:cubicBezTo>
                  <a:cubicBezTo>
                    <a:pt x="1541" y="2036"/>
                    <a:pt x="1985" y="1645"/>
                    <a:pt x="2048" y="1107"/>
                  </a:cubicBezTo>
                  <a:cubicBezTo>
                    <a:pt x="2082" y="596"/>
                    <a:pt x="1707" y="84"/>
                    <a:pt x="1127" y="15"/>
                  </a:cubicBezTo>
                  <a:cubicBezTo>
                    <a:pt x="1074" y="6"/>
                    <a:pt x="1021" y="1"/>
                    <a:pt x="96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48"/>
            <p:cNvSpPr/>
            <p:nvPr/>
          </p:nvSpPr>
          <p:spPr>
            <a:xfrm>
              <a:off x="3916600" y="4482000"/>
              <a:ext cx="54625" cy="50575"/>
            </a:xfrm>
            <a:custGeom>
              <a:avLst/>
              <a:gdLst/>
              <a:ahLst/>
              <a:cxnLst/>
              <a:rect l="l" t="t" r="r" b="b"/>
              <a:pathLst>
                <a:path w="2185" h="2023" extrusionOk="0">
                  <a:moveTo>
                    <a:pt x="1076" y="0"/>
                  </a:moveTo>
                  <a:cubicBezTo>
                    <a:pt x="577" y="0"/>
                    <a:pt x="135" y="389"/>
                    <a:pt x="103" y="895"/>
                  </a:cubicBezTo>
                  <a:cubicBezTo>
                    <a:pt x="1" y="1475"/>
                    <a:pt x="444" y="1987"/>
                    <a:pt x="990" y="2021"/>
                  </a:cubicBezTo>
                  <a:cubicBezTo>
                    <a:pt x="1012" y="2022"/>
                    <a:pt x="1034" y="2023"/>
                    <a:pt x="1055" y="2023"/>
                  </a:cubicBezTo>
                  <a:cubicBezTo>
                    <a:pt x="1545" y="2023"/>
                    <a:pt x="2018" y="1656"/>
                    <a:pt x="2117" y="1134"/>
                  </a:cubicBezTo>
                  <a:cubicBezTo>
                    <a:pt x="2185" y="553"/>
                    <a:pt x="1775" y="42"/>
                    <a:pt x="1195" y="7"/>
                  </a:cubicBezTo>
                  <a:cubicBezTo>
                    <a:pt x="1155" y="2"/>
                    <a:pt x="1115" y="0"/>
                    <a:pt x="107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48"/>
            <p:cNvSpPr/>
            <p:nvPr/>
          </p:nvSpPr>
          <p:spPr>
            <a:xfrm>
              <a:off x="4022400" y="4494075"/>
              <a:ext cx="54600" cy="50575"/>
            </a:xfrm>
            <a:custGeom>
              <a:avLst/>
              <a:gdLst/>
              <a:ahLst/>
              <a:cxnLst/>
              <a:rect l="l" t="t" r="r" b="b"/>
              <a:pathLst>
                <a:path w="2184" h="2023" extrusionOk="0">
                  <a:moveTo>
                    <a:pt x="1130" y="0"/>
                  </a:moveTo>
                  <a:cubicBezTo>
                    <a:pt x="640" y="0"/>
                    <a:pt x="168" y="366"/>
                    <a:pt x="102" y="889"/>
                  </a:cubicBezTo>
                  <a:cubicBezTo>
                    <a:pt x="0" y="1435"/>
                    <a:pt x="444" y="1947"/>
                    <a:pt x="990" y="2015"/>
                  </a:cubicBezTo>
                  <a:cubicBezTo>
                    <a:pt x="1030" y="2020"/>
                    <a:pt x="1069" y="2023"/>
                    <a:pt x="1109" y="2023"/>
                  </a:cubicBezTo>
                  <a:cubicBezTo>
                    <a:pt x="1608" y="2023"/>
                    <a:pt x="2050" y="1632"/>
                    <a:pt x="2082" y="1094"/>
                  </a:cubicBezTo>
                  <a:cubicBezTo>
                    <a:pt x="2184" y="548"/>
                    <a:pt x="1740" y="36"/>
                    <a:pt x="1194" y="2"/>
                  </a:cubicBezTo>
                  <a:cubicBezTo>
                    <a:pt x="1173" y="1"/>
                    <a:pt x="1151" y="0"/>
                    <a:pt x="1130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48"/>
            <p:cNvSpPr/>
            <p:nvPr/>
          </p:nvSpPr>
          <p:spPr>
            <a:xfrm>
              <a:off x="4129875" y="4506550"/>
              <a:ext cx="53775" cy="50900"/>
            </a:xfrm>
            <a:custGeom>
              <a:avLst/>
              <a:gdLst/>
              <a:ahLst/>
              <a:cxnLst/>
              <a:rect l="l" t="t" r="r" b="b"/>
              <a:pathLst>
                <a:path w="2151" h="2036" extrusionOk="0">
                  <a:moveTo>
                    <a:pt x="1002" y="0"/>
                  </a:moveTo>
                  <a:cubicBezTo>
                    <a:pt x="519" y="0"/>
                    <a:pt x="100" y="410"/>
                    <a:pt x="69" y="902"/>
                  </a:cubicBezTo>
                  <a:cubicBezTo>
                    <a:pt x="1" y="1448"/>
                    <a:pt x="410" y="1960"/>
                    <a:pt x="956" y="2028"/>
                  </a:cubicBezTo>
                  <a:cubicBezTo>
                    <a:pt x="996" y="2033"/>
                    <a:pt x="1036" y="2036"/>
                    <a:pt x="1075" y="2036"/>
                  </a:cubicBezTo>
                  <a:cubicBezTo>
                    <a:pt x="1574" y="2036"/>
                    <a:pt x="2016" y="1645"/>
                    <a:pt x="2048" y="1107"/>
                  </a:cubicBezTo>
                  <a:cubicBezTo>
                    <a:pt x="2150" y="561"/>
                    <a:pt x="1707" y="49"/>
                    <a:pt x="1161" y="15"/>
                  </a:cubicBezTo>
                  <a:cubicBezTo>
                    <a:pt x="1107" y="5"/>
                    <a:pt x="1055" y="0"/>
                    <a:pt x="1002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48"/>
            <p:cNvSpPr/>
            <p:nvPr/>
          </p:nvSpPr>
          <p:spPr>
            <a:xfrm>
              <a:off x="4236500" y="4519350"/>
              <a:ext cx="53775" cy="50900"/>
            </a:xfrm>
            <a:custGeom>
              <a:avLst/>
              <a:gdLst/>
              <a:ahLst/>
              <a:cxnLst/>
              <a:rect l="l" t="t" r="r" b="b"/>
              <a:pathLst>
                <a:path w="2151" h="2036" extrusionOk="0">
                  <a:moveTo>
                    <a:pt x="1003" y="0"/>
                  </a:moveTo>
                  <a:cubicBezTo>
                    <a:pt x="520" y="0"/>
                    <a:pt x="100" y="409"/>
                    <a:pt x="69" y="902"/>
                  </a:cubicBezTo>
                  <a:cubicBezTo>
                    <a:pt x="1" y="1448"/>
                    <a:pt x="410" y="1960"/>
                    <a:pt x="956" y="2028"/>
                  </a:cubicBezTo>
                  <a:cubicBezTo>
                    <a:pt x="996" y="2033"/>
                    <a:pt x="1036" y="2036"/>
                    <a:pt x="1076" y="2036"/>
                  </a:cubicBezTo>
                  <a:cubicBezTo>
                    <a:pt x="1575" y="2036"/>
                    <a:pt x="2017" y="1644"/>
                    <a:pt x="2048" y="1107"/>
                  </a:cubicBezTo>
                  <a:cubicBezTo>
                    <a:pt x="2151" y="561"/>
                    <a:pt x="1707" y="49"/>
                    <a:pt x="1161" y="15"/>
                  </a:cubicBezTo>
                  <a:cubicBezTo>
                    <a:pt x="1108" y="5"/>
                    <a:pt x="1055" y="0"/>
                    <a:pt x="1003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48"/>
            <p:cNvSpPr/>
            <p:nvPr/>
          </p:nvSpPr>
          <p:spPr>
            <a:xfrm>
              <a:off x="4342300" y="4533175"/>
              <a:ext cx="54625" cy="50600"/>
            </a:xfrm>
            <a:custGeom>
              <a:avLst/>
              <a:gdLst/>
              <a:ahLst/>
              <a:cxnLst/>
              <a:rect l="l" t="t" r="r" b="b"/>
              <a:pathLst>
                <a:path w="2185" h="2024" extrusionOk="0">
                  <a:moveTo>
                    <a:pt x="1075" y="0"/>
                  </a:moveTo>
                  <a:cubicBezTo>
                    <a:pt x="576" y="0"/>
                    <a:pt x="134" y="389"/>
                    <a:pt x="103" y="895"/>
                  </a:cubicBezTo>
                  <a:cubicBezTo>
                    <a:pt x="0" y="1475"/>
                    <a:pt x="444" y="1987"/>
                    <a:pt x="990" y="2021"/>
                  </a:cubicBezTo>
                  <a:cubicBezTo>
                    <a:pt x="1013" y="2023"/>
                    <a:pt x="1036" y="2023"/>
                    <a:pt x="1059" y="2023"/>
                  </a:cubicBezTo>
                  <a:cubicBezTo>
                    <a:pt x="1578" y="2023"/>
                    <a:pt x="2049" y="1657"/>
                    <a:pt x="2082" y="1134"/>
                  </a:cubicBezTo>
                  <a:cubicBezTo>
                    <a:pt x="2184" y="554"/>
                    <a:pt x="1741" y="42"/>
                    <a:pt x="1195" y="8"/>
                  </a:cubicBezTo>
                  <a:cubicBezTo>
                    <a:pt x="1154" y="3"/>
                    <a:pt x="1115" y="0"/>
                    <a:pt x="107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48"/>
            <p:cNvSpPr/>
            <p:nvPr/>
          </p:nvSpPr>
          <p:spPr>
            <a:xfrm>
              <a:off x="4448925" y="4545975"/>
              <a:ext cx="54625" cy="50600"/>
            </a:xfrm>
            <a:custGeom>
              <a:avLst/>
              <a:gdLst/>
              <a:ahLst/>
              <a:cxnLst/>
              <a:rect l="l" t="t" r="r" b="b"/>
              <a:pathLst>
                <a:path w="2185" h="2024" extrusionOk="0">
                  <a:moveTo>
                    <a:pt x="1075" y="0"/>
                  </a:moveTo>
                  <a:cubicBezTo>
                    <a:pt x="576" y="0"/>
                    <a:pt x="135" y="389"/>
                    <a:pt x="103" y="895"/>
                  </a:cubicBezTo>
                  <a:cubicBezTo>
                    <a:pt x="1" y="1475"/>
                    <a:pt x="444" y="1987"/>
                    <a:pt x="990" y="2021"/>
                  </a:cubicBezTo>
                  <a:cubicBezTo>
                    <a:pt x="1013" y="2022"/>
                    <a:pt x="1036" y="2023"/>
                    <a:pt x="1059" y="2023"/>
                  </a:cubicBezTo>
                  <a:cubicBezTo>
                    <a:pt x="1578" y="2023"/>
                    <a:pt x="2049" y="1657"/>
                    <a:pt x="2082" y="1134"/>
                  </a:cubicBezTo>
                  <a:cubicBezTo>
                    <a:pt x="2184" y="554"/>
                    <a:pt x="1741" y="42"/>
                    <a:pt x="1195" y="8"/>
                  </a:cubicBezTo>
                  <a:cubicBezTo>
                    <a:pt x="1155" y="3"/>
                    <a:pt x="1115" y="0"/>
                    <a:pt x="107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48"/>
            <p:cNvSpPr/>
            <p:nvPr/>
          </p:nvSpPr>
          <p:spPr>
            <a:xfrm>
              <a:off x="4555550" y="4558050"/>
              <a:ext cx="54625" cy="50600"/>
            </a:xfrm>
            <a:custGeom>
              <a:avLst/>
              <a:gdLst/>
              <a:ahLst/>
              <a:cxnLst/>
              <a:rect l="l" t="t" r="r" b="b"/>
              <a:pathLst>
                <a:path w="2185" h="2024" extrusionOk="0">
                  <a:moveTo>
                    <a:pt x="1131" y="0"/>
                  </a:moveTo>
                  <a:cubicBezTo>
                    <a:pt x="641" y="0"/>
                    <a:pt x="169" y="367"/>
                    <a:pt x="103" y="890"/>
                  </a:cubicBezTo>
                  <a:cubicBezTo>
                    <a:pt x="1" y="1436"/>
                    <a:pt x="445" y="1947"/>
                    <a:pt x="991" y="2016"/>
                  </a:cubicBezTo>
                  <a:cubicBezTo>
                    <a:pt x="1030" y="2021"/>
                    <a:pt x="1070" y="2023"/>
                    <a:pt x="1110" y="2023"/>
                  </a:cubicBezTo>
                  <a:cubicBezTo>
                    <a:pt x="1609" y="2023"/>
                    <a:pt x="2051" y="1632"/>
                    <a:pt x="2082" y="1094"/>
                  </a:cubicBezTo>
                  <a:cubicBezTo>
                    <a:pt x="2185" y="548"/>
                    <a:pt x="1741" y="37"/>
                    <a:pt x="1195" y="2"/>
                  </a:cubicBezTo>
                  <a:cubicBezTo>
                    <a:pt x="1174" y="1"/>
                    <a:pt x="1152" y="0"/>
                    <a:pt x="1131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48"/>
            <p:cNvSpPr/>
            <p:nvPr/>
          </p:nvSpPr>
          <p:spPr>
            <a:xfrm>
              <a:off x="3537000" y="4527800"/>
              <a:ext cx="46075" cy="49950"/>
            </a:xfrm>
            <a:custGeom>
              <a:avLst/>
              <a:gdLst/>
              <a:ahLst/>
              <a:cxnLst/>
              <a:rect l="l" t="t" r="r" b="b"/>
              <a:pathLst>
                <a:path w="1843" h="1998" extrusionOk="0">
                  <a:moveTo>
                    <a:pt x="678" y="0"/>
                  </a:moveTo>
                  <a:cubicBezTo>
                    <a:pt x="416" y="0"/>
                    <a:pt x="197" y="123"/>
                    <a:pt x="0" y="291"/>
                  </a:cubicBezTo>
                  <a:cubicBezTo>
                    <a:pt x="273" y="871"/>
                    <a:pt x="580" y="1451"/>
                    <a:pt x="921" y="1997"/>
                  </a:cubicBezTo>
                  <a:cubicBezTo>
                    <a:pt x="1331" y="1895"/>
                    <a:pt x="1672" y="1554"/>
                    <a:pt x="1775" y="1110"/>
                  </a:cubicBezTo>
                  <a:cubicBezTo>
                    <a:pt x="1843" y="564"/>
                    <a:pt x="1433" y="52"/>
                    <a:pt x="853" y="18"/>
                  </a:cubicBezTo>
                  <a:cubicBezTo>
                    <a:pt x="793" y="6"/>
                    <a:pt x="734" y="0"/>
                    <a:pt x="678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48"/>
            <p:cNvSpPr/>
            <p:nvPr/>
          </p:nvSpPr>
          <p:spPr>
            <a:xfrm>
              <a:off x="3635100" y="4540675"/>
              <a:ext cx="54625" cy="50775"/>
            </a:xfrm>
            <a:custGeom>
              <a:avLst/>
              <a:gdLst/>
              <a:ahLst/>
              <a:cxnLst/>
              <a:rect l="l" t="t" r="r" b="b"/>
              <a:pathLst>
                <a:path w="2185" h="2031" extrusionOk="0">
                  <a:moveTo>
                    <a:pt x="1036" y="0"/>
                  </a:moveTo>
                  <a:cubicBezTo>
                    <a:pt x="553" y="0"/>
                    <a:pt x="133" y="409"/>
                    <a:pt x="103" y="902"/>
                  </a:cubicBezTo>
                  <a:cubicBezTo>
                    <a:pt x="0" y="1448"/>
                    <a:pt x="444" y="1960"/>
                    <a:pt x="990" y="2028"/>
                  </a:cubicBezTo>
                  <a:cubicBezTo>
                    <a:pt x="1011" y="2030"/>
                    <a:pt x="1033" y="2030"/>
                    <a:pt x="1054" y="2030"/>
                  </a:cubicBezTo>
                  <a:cubicBezTo>
                    <a:pt x="1544" y="2030"/>
                    <a:pt x="2018" y="1663"/>
                    <a:pt x="2116" y="1107"/>
                  </a:cubicBezTo>
                  <a:cubicBezTo>
                    <a:pt x="2184" y="561"/>
                    <a:pt x="1775" y="49"/>
                    <a:pt x="1195" y="15"/>
                  </a:cubicBezTo>
                  <a:cubicBezTo>
                    <a:pt x="1141" y="5"/>
                    <a:pt x="1088" y="0"/>
                    <a:pt x="103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48"/>
            <p:cNvSpPr/>
            <p:nvPr/>
          </p:nvSpPr>
          <p:spPr>
            <a:xfrm>
              <a:off x="3741725" y="4553475"/>
              <a:ext cx="54625" cy="50775"/>
            </a:xfrm>
            <a:custGeom>
              <a:avLst/>
              <a:gdLst/>
              <a:ahLst/>
              <a:cxnLst/>
              <a:rect l="l" t="t" r="r" b="b"/>
              <a:pathLst>
                <a:path w="2185" h="2031" extrusionOk="0">
                  <a:moveTo>
                    <a:pt x="1036" y="0"/>
                  </a:moveTo>
                  <a:cubicBezTo>
                    <a:pt x="554" y="0"/>
                    <a:pt x="134" y="409"/>
                    <a:pt x="103" y="902"/>
                  </a:cubicBezTo>
                  <a:cubicBezTo>
                    <a:pt x="1" y="1448"/>
                    <a:pt x="444" y="1960"/>
                    <a:pt x="990" y="2028"/>
                  </a:cubicBezTo>
                  <a:cubicBezTo>
                    <a:pt x="1012" y="2030"/>
                    <a:pt x="1033" y="2030"/>
                    <a:pt x="1055" y="2030"/>
                  </a:cubicBezTo>
                  <a:cubicBezTo>
                    <a:pt x="1544" y="2030"/>
                    <a:pt x="2018" y="1662"/>
                    <a:pt x="2116" y="1107"/>
                  </a:cubicBezTo>
                  <a:cubicBezTo>
                    <a:pt x="2185" y="561"/>
                    <a:pt x="1775" y="49"/>
                    <a:pt x="1195" y="15"/>
                  </a:cubicBezTo>
                  <a:cubicBezTo>
                    <a:pt x="1142" y="5"/>
                    <a:pt x="1089" y="0"/>
                    <a:pt x="103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48"/>
            <p:cNvSpPr/>
            <p:nvPr/>
          </p:nvSpPr>
          <p:spPr>
            <a:xfrm>
              <a:off x="3848375" y="4566250"/>
              <a:ext cx="54600" cy="50800"/>
            </a:xfrm>
            <a:custGeom>
              <a:avLst/>
              <a:gdLst/>
              <a:ahLst/>
              <a:cxnLst/>
              <a:rect l="l" t="t" r="r" b="b"/>
              <a:pathLst>
                <a:path w="2184" h="2032" extrusionOk="0">
                  <a:moveTo>
                    <a:pt x="1036" y="1"/>
                  </a:moveTo>
                  <a:cubicBezTo>
                    <a:pt x="553" y="1"/>
                    <a:pt x="133" y="410"/>
                    <a:pt x="102" y="903"/>
                  </a:cubicBezTo>
                  <a:cubicBezTo>
                    <a:pt x="0" y="1449"/>
                    <a:pt x="444" y="1961"/>
                    <a:pt x="990" y="2029"/>
                  </a:cubicBezTo>
                  <a:cubicBezTo>
                    <a:pt x="1011" y="2030"/>
                    <a:pt x="1033" y="2031"/>
                    <a:pt x="1054" y="2031"/>
                  </a:cubicBezTo>
                  <a:cubicBezTo>
                    <a:pt x="1544" y="2031"/>
                    <a:pt x="2018" y="1663"/>
                    <a:pt x="2116" y="1108"/>
                  </a:cubicBezTo>
                  <a:cubicBezTo>
                    <a:pt x="2184" y="562"/>
                    <a:pt x="1774" y="50"/>
                    <a:pt x="1194" y="16"/>
                  </a:cubicBezTo>
                  <a:cubicBezTo>
                    <a:pt x="1141" y="6"/>
                    <a:pt x="1088" y="1"/>
                    <a:pt x="103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48"/>
            <p:cNvSpPr/>
            <p:nvPr/>
          </p:nvSpPr>
          <p:spPr>
            <a:xfrm>
              <a:off x="3955000" y="4577525"/>
              <a:ext cx="53775" cy="50925"/>
            </a:xfrm>
            <a:custGeom>
              <a:avLst/>
              <a:gdLst/>
              <a:ahLst/>
              <a:cxnLst/>
              <a:rect l="l" t="t" r="r" b="b"/>
              <a:pathLst>
                <a:path w="2151" h="2037" extrusionOk="0">
                  <a:moveTo>
                    <a:pt x="1042" y="1"/>
                  </a:moveTo>
                  <a:cubicBezTo>
                    <a:pt x="542" y="1"/>
                    <a:pt x="100" y="392"/>
                    <a:pt x="69" y="930"/>
                  </a:cubicBezTo>
                  <a:cubicBezTo>
                    <a:pt x="0" y="1476"/>
                    <a:pt x="410" y="1987"/>
                    <a:pt x="956" y="2022"/>
                  </a:cubicBezTo>
                  <a:cubicBezTo>
                    <a:pt x="1009" y="2032"/>
                    <a:pt x="1062" y="2036"/>
                    <a:pt x="1114" y="2036"/>
                  </a:cubicBezTo>
                  <a:cubicBezTo>
                    <a:pt x="1597" y="2036"/>
                    <a:pt x="2017" y="1627"/>
                    <a:pt x="2048" y="1134"/>
                  </a:cubicBezTo>
                  <a:cubicBezTo>
                    <a:pt x="2150" y="588"/>
                    <a:pt x="1707" y="76"/>
                    <a:pt x="1161" y="8"/>
                  </a:cubicBezTo>
                  <a:cubicBezTo>
                    <a:pt x="1121" y="3"/>
                    <a:pt x="1081" y="1"/>
                    <a:pt x="1042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48"/>
            <p:cNvSpPr/>
            <p:nvPr/>
          </p:nvSpPr>
          <p:spPr>
            <a:xfrm>
              <a:off x="4060775" y="4591175"/>
              <a:ext cx="54625" cy="50075"/>
            </a:xfrm>
            <a:custGeom>
              <a:avLst/>
              <a:gdLst/>
              <a:ahLst/>
              <a:cxnLst/>
              <a:rect l="l" t="t" r="r" b="b"/>
              <a:pathLst>
                <a:path w="2185" h="2003" extrusionOk="0">
                  <a:moveTo>
                    <a:pt x="1083" y="1"/>
                  </a:moveTo>
                  <a:cubicBezTo>
                    <a:pt x="610" y="1"/>
                    <a:pt x="166" y="390"/>
                    <a:pt x="103" y="895"/>
                  </a:cubicBezTo>
                  <a:cubicBezTo>
                    <a:pt x="1" y="1441"/>
                    <a:pt x="444" y="1953"/>
                    <a:pt x="990" y="1987"/>
                  </a:cubicBezTo>
                  <a:cubicBezTo>
                    <a:pt x="1044" y="1997"/>
                    <a:pt x="1096" y="2002"/>
                    <a:pt x="1149" y="2002"/>
                  </a:cubicBezTo>
                  <a:cubicBezTo>
                    <a:pt x="1632" y="2002"/>
                    <a:pt x="2051" y="1593"/>
                    <a:pt x="2082" y="1100"/>
                  </a:cubicBezTo>
                  <a:cubicBezTo>
                    <a:pt x="2185" y="554"/>
                    <a:pt x="1741" y="42"/>
                    <a:pt x="1195" y="8"/>
                  </a:cubicBezTo>
                  <a:cubicBezTo>
                    <a:pt x="1157" y="3"/>
                    <a:pt x="1120" y="1"/>
                    <a:pt x="108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48"/>
            <p:cNvSpPr/>
            <p:nvPr/>
          </p:nvSpPr>
          <p:spPr>
            <a:xfrm>
              <a:off x="4168275" y="4604650"/>
              <a:ext cx="54625" cy="50775"/>
            </a:xfrm>
            <a:custGeom>
              <a:avLst/>
              <a:gdLst/>
              <a:ahLst/>
              <a:cxnLst/>
              <a:rect l="l" t="t" r="r" b="b"/>
              <a:pathLst>
                <a:path w="2185" h="2031" extrusionOk="0">
                  <a:moveTo>
                    <a:pt x="1036" y="0"/>
                  </a:moveTo>
                  <a:cubicBezTo>
                    <a:pt x="553" y="0"/>
                    <a:pt x="133" y="410"/>
                    <a:pt x="103" y="902"/>
                  </a:cubicBezTo>
                  <a:cubicBezTo>
                    <a:pt x="0" y="1448"/>
                    <a:pt x="444" y="1960"/>
                    <a:pt x="990" y="2028"/>
                  </a:cubicBezTo>
                  <a:cubicBezTo>
                    <a:pt x="1011" y="2030"/>
                    <a:pt x="1033" y="2031"/>
                    <a:pt x="1054" y="2031"/>
                  </a:cubicBezTo>
                  <a:cubicBezTo>
                    <a:pt x="1544" y="2031"/>
                    <a:pt x="2016" y="1663"/>
                    <a:pt x="2082" y="1107"/>
                  </a:cubicBezTo>
                  <a:cubicBezTo>
                    <a:pt x="2184" y="561"/>
                    <a:pt x="1740" y="49"/>
                    <a:pt x="1194" y="15"/>
                  </a:cubicBezTo>
                  <a:cubicBezTo>
                    <a:pt x="1141" y="5"/>
                    <a:pt x="1088" y="0"/>
                    <a:pt x="103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48"/>
            <p:cNvSpPr/>
            <p:nvPr/>
          </p:nvSpPr>
          <p:spPr>
            <a:xfrm>
              <a:off x="4274900" y="4617450"/>
              <a:ext cx="54625" cy="50775"/>
            </a:xfrm>
            <a:custGeom>
              <a:avLst/>
              <a:gdLst/>
              <a:ahLst/>
              <a:cxnLst/>
              <a:rect l="l" t="t" r="r" b="b"/>
              <a:pathLst>
                <a:path w="2185" h="2031" extrusionOk="0">
                  <a:moveTo>
                    <a:pt x="1036" y="0"/>
                  </a:moveTo>
                  <a:cubicBezTo>
                    <a:pt x="553" y="0"/>
                    <a:pt x="134" y="410"/>
                    <a:pt x="103" y="902"/>
                  </a:cubicBezTo>
                  <a:cubicBezTo>
                    <a:pt x="1" y="1448"/>
                    <a:pt x="444" y="1960"/>
                    <a:pt x="990" y="2028"/>
                  </a:cubicBezTo>
                  <a:cubicBezTo>
                    <a:pt x="1012" y="2030"/>
                    <a:pt x="1033" y="2030"/>
                    <a:pt x="1055" y="2030"/>
                  </a:cubicBezTo>
                  <a:cubicBezTo>
                    <a:pt x="1544" y="2030"/>
                    <a:pt x="2017" y="1663"/>
                    <a:pt x="2082" y="1107"/>
                  </a:cubicBezTo>
                  <a:cubicBezTo>
                    <a:pt x="2184" y="561"/>
                    <a:pt x="1741" y="49"/>
                    <a:pt x="1195" y="15"/>
                  </a:cubicBezTo>
                  <a:cubicBezTo>
                    <a:pt x="1142" y="5"/>
                    <a:pt x="1089" y="0"/>
                    <a:pt x="103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48"/>
            <p:cNvSpPr/>
            <p:nvPr/>
          </p:nvSpPr>
          <p:spPr>
            <a:xfrm>
              <a:off x="4381525" y="4630425"/>
              <a:ext cx="53775" cy="50600"/>
            </a:xfrm>
            <a:custGeom>
              <a:avLst/>
              <a:gdLst/>
              <a:ahLst/>
              <a:cxnLst/>
              <a:rect l="l" t="t" r="r" b="b"/>
              <a:pathLst>
                <a:path w="2151" h="2024" extrusionOk="0">
                  <a:moveTo>
                    <a:pt x="1076" y="0"/>
                  </a:moveTo>
                  <a:cubicBezTo>
                    <a:pt x="577" y="0"/>
                    <a:pt x="135" y="389"/>
                    <a:pt x="103" y="895"/>
                  </a:cubicBezTo>
                  <a:cubicBezTo>
                    <a:pt x="1" y="1441"/>
                    <a:pt x="444" y="1953"/>
                    <a:pt x="990" y="2021"/>
                  </a:cubicBezTo>
                  <a:cubicBezTo>
                    <a:pt x="1012" y="2023"/>
                    <a:pt x="1034" y="2023"/>
                    <a:pt x="1055" y="2023"/>
                  </a:cubicBezTo>
                  <a:cubicBezTo>
                    <a:pt x="1545" y="2023"/>
                    <a:pt x="2018" y="1655"/>
                    <a:pt x="2117" y="1100"/>
                  </a:cubicBezTo>
                  <a:cubicBezTo>
                    <a:pt x="2151" y="554"/>
                    <a:pt x="1741" y="42"/>
                    <a:pt x="1195" y="8"/>
                  </a:cubicBezTo>
                  <a:cubicBezTo>
                    <a:pt x="1155" y="3"/>
                    <a:pt x="1115" y="0"/>
                    <a:pt x="107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48"/>
            <p:cNvSpPr/>
            <p:nvPr/>
          </p:nvSpPr>
          <p:spPr>
            <a:xfrm>
              <a:off x="4489875" y="4642175"/>
              <a:ext cx="52050" cy="50250"/>
            </a:xfrm>
            <a:custGeom>
              <a:avLst/>
              <a:gdLst/>
              <a:ahLst/>
              <a:cxnLst/>
              <a:rect l="l" t="t" r="r" b="b"/>
              <a:pathLst>
                <a:path w="2082" h="2010" extrusionOk="0">
                  <a:moveTo>
                    <a:pt x="968" y="1"/>
                  </a:moveTo>
                  <a:cubicBezTo>
                    <a:pt x="485" y="1"/>
                    <a:pt x="65" y="410"/>
                    <a:pt x="35" y="903"/>
                  </a:cubicBezTo>
                  <a:cubicBezTo>
                    <a:pt x="1" y="1449"/>
                    <a:pt x="376" y="1961"/>
                    <a:pt x="922" y="1995"/>
                  </a:cubicBezTo>
                  <a:cubicBezTo>
                    <a:pt x="975" y="2005"/>
                    <a:pt x="1028" y="2010"/>
                    <a:pt x="1080" y="2010"/>
                  </a:cubicBezTo>
                  <a:cubicBezTo>
                    <a:pt x="1563" y="2010"/>
                    <a:pt x="1986" y="1600"/>
                    <a:pt x="2048" y="1108"/>
                  </a:cubicBezTo>
                  <a:cubicBezTo>
                    <a:pt x="2082" y="596"/>
                    <a:pt x="1707" y="84"/>
                    <a:pt x="1127" y="16"/>
                  </a:cubicBezTo>
                  <a:cubicBezTo>
                    <a:pt x="1073" y="6"/>
                    <a:pt x="1020" y="1"/>
                    <a:pt x="96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48"/>
            <p:cNvSpPr/>
            <p:nvPr/>
          </p:nvSpPr>
          <p:spPr>
            <a:xfrm>
              <a:off x="3603525" y="4642550"/>
              <a:ext cx="22200" cy="26475"/>
            </a:xfrm>
            <a:custGeom>
              <a:avLst/>
              <a:gdLst/>
              <a:ahLst/>
              <a:cxnLst/>
              <a:rect l="l" t="t" r="r" b="b"/>
              <a:pathLst>
                <a:path w="888" h="1059" extrusionOk="0">
                  <a:moveTo>
                    <a:pt x="1" y="1"/>
                  </a:moveTo>
                  <a:lnTo>
                    <a:pt x="1" y="1"/>
                  </a:lnTo>
                  <a:cubicBezTo>
                    <a:pt x="240" y="376"/>
                    <a:pt x="547" y="717"/>
                    <a:pt x="854" y="1058"/>
                  </a:cubicBezTo>
                  <a:cubicBezTo>
                    <a:pt x="888" y="547"/>
                    <a:pt x="547" y="69"/>
                    <a:pt x="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48"/>
            <p:cNvSpPr/>
            <p:nvPr/>
          </p:nvSpPr>
          <p:spPr>
            <a:xfrm>
              <a:off x="3681150" y="4654975"/>
              <a:ext cx="52075" cy="50250"/>
            </a:xfrm>
            <a:custGeom>
              <a:avLst/>
              <a:gdLst/>
              <a:ahLst/>
              <a:cxnLst/>
              <a:rect l="l" t="t" r="r" b="b"/>
              <a:pathLst>
                <a:path w="2083" h="2010" extrusionOk="0">
                  <a:moveTo>
                    <a:pt x="1003" y="1"/>
                  </a:moveTo>
                  <a:cubicBezTo>
                    <a:pt x="519" y="1"/>
                    <a:pt x="97" y="410"/>
                    <a:pt x="35" y="903"/>
                  </a:cubicBezTo>
                  <a:cubicBezTo>
                    <a:pt x="1" y="1449"/>
                    <a:pt x="376" y="1960"/>
                    <a:pt x="956" y="1995"/>
                  </a:cubicBezTo>
                  <a:cubicBezTo>
                    <a:pt x="1010" y="2005"/>
                    <a:pt x="1063" y="2009"/>
                    <a:pt x="1115" y="2009"/>
                  </a:cubicBezTo>
                  <a:cubicBezTo>
                    <a:pt x="1598" y="2009"/>
                    <a:pt x="2018" y="1600"/>
                    <a:pt x="2048" y="1107"/>
                  </a:cubicBezTo>
                  <a:cubicBezTo>
                    <a:pt x="2082" y="561"/>
                    <a:pt x="1707" y="50"/>
                    <a:pt x="1161" y="15"/>
                  </a:cubicBezTo>
                  <a:cubicBezTo>
                    <a:pt x="1108" y="5"/>
                    <a:pt x="1055" y="1"/>
                    <a:pt x="100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48"/>
            <p:cNvSpPr/>
            <p:nvPr/>
          </p:nvSpPr>
          <p:spPr>
            <a:xfrm>
              <a:off x="3786950" y="4667775"/>
              <a:ext cx="52900" cy="50050"/>
            </a:xfrm>
            <a:custGeom>
              <a:avLst/>
              <a:gdLst/>
              <a:ahLst/>
              <a:cxnLst/>
              <a:rect l="l" t="t" r="r" b="b"/>
              <a:pathLst>
                <a:path w="2116" h="2002" extrusionOk="0">
                  <a:moveTo>
                    <a:pt x="993" y="1"/>
                  </a:moveTo>
                  <a:cubicBezTo>
                    <a:pt x="485" y="1"/>
                    <a:pt x="65" y="410"/>
                    <a:pt x="34" y="903"/>
                  </a:cubicBezTo>
                  <a:cubicBezTo>
                    <a:pt x="0" y="1448"/>
                    <a:pt x="376" y="1960"/>
                    <a:pt x="922" y="1994"/>
                  </a:cubicBezTo>
                  <a:cubicBezTo>
                    <a:pt x="964" y="1999"/>
                    <a:pt x="1006" y="2002"/>
                    <a:pt x="1048" y="2002"/>
                  </a:cubicBezTo>
                  <a:cubicBezTo>
                    <a:pt x="1574" y="2002"/>
                    <a:pt x="2016" y="1613"/>
                    <a:pt x="2048" y="1107"/>
                  </a:cubicBezTo>
                  <a:cubicBezTo>
                    <a:pt x="2116" y="561"/>
                    <a:pt x="1706" y="49"/>
                    <a:pt x="1160" y="15"/>
                  </a:cubicBezTo>
                  <a:cubicBezTo>
                    <a:pt x="1104" y="5"/>
                    <a:pt x="1048" y="1"/>
                    <a:pt x="99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48"/>
            <p:cNvSpPr/>
            <p:nvPr/>
          </p:nvSpPr>
          <p:spPr>
            <a:xfrm>
              <a:off x="3893575" y="4680575"/>
              <a:ext cx="52925" cy="50050"/>
            </a:xfrm>
            <a:custGeom>
              <a:avLst/>
              <a:gdLst/>
              <a:ahLst/>
              <a:cxnLst/>
              <a:rect l="l" t="t" r="r" b="b"/>
              <a:pathLst>
                <a:path w="2117" h="2002" extrusionOk="0">
                  <a:moveTo>
                    <a:pt x="993" y="0"/>
                  </a:moveTo>
                  <a:cubicBezTo>
                    <a:pt x="485" y="0"/>
                    <a:pt x="65" y="410"/>
                    <a:pt x="35" y="902"/>
                  </a:cubicBezTo>
                  <a:cubicBezTo>
                    <a:pt x="1" y="1448"/>
                    <a:pt x="376" y="1960"/>
                    <a:pt x="922" y="1994"/>
                  </a:cubicBezTo>
                  <a:cubicBezTo>
                    <a:pt x="964" y="1999"/>
                    <a:pt x="1007" y="2002"/>
                    <a:pt x="1048" y="2002"/>
                  </a:cubicBezTo>
                  <a:cubicBezTo>
                    <a:pt x="1574" y="2002"/>
                    <a:pt x="2016" y="1613"/>
                    <a:pt x="2048" y="1107"/>
                  </a:cubicBezTo>
                  <a:cubicBezTo>
                    <a:pt x="2116" y="561"/>
                    <a:pt x="1707" y="49"/>
                    <a:pt x="1161" y="15"/>
                  </a:cubicBezTo>
                  <a:cubicBezTo>
                    <a:pt x="1104" y="5"/>
                    <a:pt x="1048" y="0"/>
                    <a:pt x="993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48"/>
            <p:cNvSpPr/>
            <p:nvPr/>
          </p:nvSpPr>
          <p:spPr>
            <a:xfrm>
              <a:off x="4000200" y="4692700"/>
              <a:ext cx="52075" cy="50725"/>
            </a:xfrm>
            <a:custGeom>
              <a:avLst/>
              <a:gdLst/>
              <a:ahLst/>
              <a:cxnLst/>
              <a:rect l="l" t="t" r="r" b="b"/>
              <a:pathLst>
                <a:path w="2083" h="2029" extrusionOk="0">
                  <a:moveTo>
                    <a:pt x="1043" y="1"/>
                  </a:moveTo>
                  <a:cubicBezTo>
                    <a:pt x="513" y="1"/>
                    <a:pt x="67" y="421"/>
                    <a:pt x="35" y="929"/>
                  </a:cubicBezTo>
                  <a:cubicBezTo>
                    <a:pt x="1" y="1475"/>
                    <a:pt x="376" y="1987"/>
                    <a:pt x="922" y="2021"/>
                  </a:cubicBezTo>
                  <a:cubicBezTo>
                    <a:pt x="965" y="2026"/>
                    <a:pt x="1007" y="2029"/>
                    <a:pt x="1048" y="2029"/>
                  </a:cubicBezTo>
                  <a:cubicBezTo>
                    <a:pt x="1570" y="2029"/>
                    <a:pt x="1985" y="1640"/>
                    <a:pt x="2048" y="1134"/>
                  </a:cubicBezTo>
                  <a:cubicBezTo>
                    <a:pt x="2082" y="588"/>
                    <a:pt x="1707" y="76"/>
                    <a:pt x="1161" y="8"/>
                  </a:cubicBezTo>
                  <a:cubicBezTo>
                    <a:pt x="1121" y="3"/>
                    <a:pt x="1082" y="1"/>
                    <a:pt x="104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48"/>
            <p:cNvSpPr/>
            <p:nvPr/>
          </p:nvSpPr>
          <p:spPr>
            <a:xfrm>
              <a:off x="4106850" y="4706175"/>
              <a:ext cx="52050" cy="50050"/>
            </a:xfrm>
            <a:custGeom>
              <a:avLst/>
              <a:gdLst/>
              <a:ahLst/>
              <a:cxnLst/>
              <a:rect l="l" t="t" r="r" b="b"/>
              <a:pathLst>
                <a:path w="2082" h="2002" extrusionOk="0">
                  <a:moveTo>
                    <a:pt x="993" y="0"/>
                  </a:moveTo>
                  <a:cubicBezTo>
                    <a:pt x="485" y="0"/>
                    <a:pt x="65" y="409"/>
                    <a:pt x="34" y="902"/>
                  </a:cubicBezTo>
                  <a:cubicBezTo>
                    <a:pt x="0" y="1448"/>
                    <a:pt x="376" y="1960"/>
                    <a:pt x="922" y="1994"/>
                  </a:cubicBezTo>
                  <a:cubicBezTo>
                    <a:pt x="964" y="1999"/>
                    <a:pt x="1006" y="2001"/>
                    <a:pt x="1047" y="2001"/>
                  </a:cubicBezTo>
                  <a:cubicBezTo>
                    <a:pt x="1570" y="2001"/>
                    <a:pt x="1984" y="1613"/>
                    <a:pt x="2048" y="1107"/>
                  </a:cubicBezTo>
                  <a:cubicBezTo>
                    <a:pt x="2082" y="561"/>
                    <a:pt x="1706" y="49"/>
                    <a:pt x="1160" y="15"/>
                  </a:cubicBezTo>
                  <a:cubicBezTo>
                    <a:pt x="1104" y="5"/>
                    <a:pt x="1048" y="0"/>
                    <a:pt x="993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48"/>
            <p:cNvSpPr/>
            <p:nvPr/>
          </p:nvSpPr>
          <p:spPr>
            <a:xfrm>
              <a:off x="4213475" y="4718950"/>
              <a:ext cx="52925" cy="50075"/>
            </a:xfrm>
            <a:custGeom>
              <a:avLst/>
              <a:gdLst/>
              <a:ahLst/>
              <a:cxnLst/>
              <a:rect l="l" t="t" r="r" b="b"/>
              <a:pathLst>
                <a:path w="2117" h="2003" extrusionOk="0">
                  <a:moveTo>
                    <a:pt x="993" y="1"/>
                  </a:moveTo>
                  <a:cubicBezTo>
                    <a:pt x="485" y="1"/>
                    <a:pt x="66" y="410"/>
                    <a:pt x="35" y="903"/>
                  </a:cubicBezTo>
                  <a:cubicBezTo>
                    <a:pt x="1" y="1449"/>
                    <a:pt x="376" y="1961"/>
                    <a:pt x="922" y="1995"/>
                  </a:cubicBezTo>
                  <a:cubicBezTo>
                    <a:pt x="965" y="2000"/>
                    <a:pt x="1007" y="2002"/>
                    <a:pt x="1048" y="2002"/>
                  </a:cubicBezTo>
                  <a:cubicBezTo>
                    <a:pt x="1570" y="2002"/>
                    <a:pt x="1985" y="1614"/>
                    <a:pt x="2048" y="1108"/>
                  </a:cubicBezTo>
                  <a:cubicBezTo>
                    <a:pt x="2116" y="562"/>
                    <a:pt x="1707" y="50"/>
                    <a:pt x="1161" y="16"/>
                  </a:cubicBezTo>
                  <a:cubicBezTo>
                    <a:pt x="1104" y="6"/>
                    <a:pt x="1048" y="1"/>
                    <a:pt x="99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48"/>
            <p:cNvSpPr/>
            <p:nvPr/>
          </p:nvSpPr>
          <p:spPr>
            <a:xfrm>
              <a:off x="4320125" y="4731750"/>
              <a:ext cx="52900" cy="50250"/>
            </a:xfrm>
            <a:custGeom>
              <a:avLst/>
              <a:gdLst/>
              <a:ahLst/>
              <a:cxnLst/>
              <a:rect l="l" t="t" r="r" b="b"/>
              <a:pathLst>
                <a:path w="2116" h="2010" extrusionOk="0">
                  <a:moveTo>
                    <a:pt x="968" y="1"/>
                  </a:moveTo>
                  <a:cubicBezTo>
                    <a:pt x="485" y="1"/>
                    <a:pt x="65" y="410"/>
                    <a:pt x="34" y="903"/>
                  </a:cubicBezTo>
                  <a:cubicBezTo>
                    <a:pt x="0" y="1449"/>
                    <a:pt x="375" y="1961"/>
                    <a:pt x="921" y="1995"/>
                  </a:cubicBezTo>
                  <a:cubicBezTo>
                    <a:pt x="978" y="2005"/>
                    <a:pt x="1034" y="2009"/>
                    <a:pt x="1088" y="2009"/>
                  </a:cubicBezTo>
                  <a:cubicBezTo>
                    <a:pt x="1591" y="2009"/>
                    <a:pt x="1986" y="1600"/>
                    <a:pt x="2047" y="1107"/>
                  </a:cubicBezTo>
                  <a:cubicBezTo>
                    <a:pt x="2116" y="562"/>
                    <a:pt x="1706" y="50"/>
                    <a:pt x="1126" y="16"/>
                  </a:cubicBezTo>
                  <a:cubicBezTo>
                    <a:pt x="1073" y="6"/>
                    <a:pt x="1020" y="1"/>
                    <a:pt x="96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48"/>
            <p:cNvSpPr/>
            <p:nvPr/>
          </p:nvSpPr>
          <p:spPr>
            <a:xfrm>
              <a:off x="4426750" y="4744550"/>
              <a:ext cx="52050" cy="49875"/>
            </a:xfrm>
            <a:custGeom>
              <a:avLst/>
              <a:gdLst/>
              <a:ahLst/>
              <a:cxnLst/>
              <a:rect l="l" t="t" r="r" b="b"/>
              <a:pathLst>
                <a:path w="2082" h="1995" extrusionOk="0">
                  <a:moveTo>
                    <a:pt x="993" y="1"/>
                  </a:moveTo>
                  <a:cubicBezTo>
                    <a:pt x="485" y="1"/>
                    <a:pt x="65" y="410"/>
                    <a:pt x="35" y="903"/>
                  </a:cubicBezTo>
                  <a:cubicBezTo>
                    <a:pt x="0" y="1414"/>
                    <a:pt x="308" y="1824"/>
                    <a:pt x="751" y="1995"/>
                  </a:cubicBezTo>
                  <a:cubicBezTo>
                    <a:pt x="1195" y="1722"/>
                    <a:pt x="1604" y="1414"/>
                    <a:pt x="2048" y="1073"/>
                  </a:cubicBezTo>
                  <a:cubicBezTo>
                    <a:pt x="2082" y="527"/>
                    <a:pt x="1707" y="50"/>
                    <a:pt x="1161" y="15"/>
                  </a:cubicBezTo>
                  <a:cubicBezTo>
                    <a:pt x="1104" y="5"/>
                    <a:pt x="1048" y="1"/>
                    <a:pt x="99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48"/>
            <p:cNvSpPr/>
            <p:nvPr/>
          </p:nvSpPr>
          <p:spPr>
            <a:xfrm>
              <a:off x="3719550" y="4751675"/>
              <a:ext cx="52050" cy="49575"/>
            </a:xfrm>
            <a:custGeom>
              <a:avLst/>
              <a:gdLst/>
              <a:ahLst/>
              <a:cxnLst/>
              <a:rect l="l" t="t" r="r" b="b"/>
              <a:pathLst>
                <a:path w="2082" h="1983" extrusionOk="0">
                  <a:moveTo>
                    <a:pt x="1049" y="1"/>
                  </a:moveTo>
                  <a:cubicBezTo>
                    <a:pt x="570" y="1"/>
                    <a:pt x="162" y="299"/>
                    <a:pt x="0" y="720"/>
                  </a:cubicBezTo>
                  <a:cubicBezTo>
                    <a:pt x="444" y="1164"/>
                    <a:pt x="888" y="1539"/>
                    <a:pt x="1331" y="1983"/>
                  </a:cubicBezTo>
                  <a:cubicBezTo>
                    <a:pt x="1707" y="1812"/>
                    <a:pt x="1980" y="1505"/>
                    <a:pt x="2014" y="1129"/>
                  </a:cubicBezTo>
                  <a:cubicBezTo>
                    <a:pt x="2082" y="583"/>
                    <a:pt x="1672" y="72"/>
                    <a:pt x="1127" y="3"/>
                  </a:cubicBezTo>
                  <a:cubicBezTo>
                    <a:pt x="1101" y="2"/>
                    <a:pt x="1075" y="1"/>
                    <a:pt x="1049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48"/>
            <p:cNvSpPr/>
            <p:nvPr/>
          </p:nvSpPr>
          <p:spPr>
            <a:xfrm>
              <a:off x="3825325" y="4764350"/>
              <a:ext cx="52925" cy="50925"/>
            </a:xfrm>
            <a:custGeom>
              <a:avLst/>
              <a:gdLst/>
              <a:ahLst/>
              <a:cxnLst/>
              <a:rect l="l" t="t" r="r" b="b"/>
              <a:pathLst>
                <a:path w="2117" h="2037" extrusionOk="0">
                  <a:moveTo>
                    <a:pt x="1076" y="1"/>
                  </a:moveTo>
                  <a:cubicBezTo>
                    <a:pt x="577" y="1"/>
                    <a:pt x="132" y="392"/>
                    <a:pt x="69" y="930"/>
                  </a:cubicBezTo>
                  <a:cubicBezTo>
                    <a:pt x="1" y="1476"/>
                    <a:pt x="410" y="1987"/>
                    <a:pt x="990" y="2021"/>
                  </a:cubicBezTo>
                  <a:cubicBezTo>
                    <a:pt x="1044" y="2031"/>
                    <a:pt x="1097" y="2036"/>
                    <a:pt x="1149" y="2036"/>
                  </a:cubicBezTo>
                  <a:cubicBezTo>
                    <a:pt x="1632" y="2036"/>
                    <a:pt x="2051" y="1627"/>
                    <a:pt x="2082" y="1134"/>
                  </a:cubicBezTo>
                  <a:cubicBezTo>
                    <a:pt x="2116" y="588"/>
                    <a:pt x="1741" y="76"/>
                    <a:pt x="1195" y="8"/>
                  </a:cubicBezTo>
                  <a:cubicBezTo>
                    <a:pt x="1155" y="3"/>
                    <a:pt x="1115" y="1"/>
                    <a:pt x="107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3931100" y="4777150"/>
              <a:ext cx="53775" cy="50925"/>
            </a:xfrm>
            <a:custGeom>
              <a:avLst/>
              <a:gdLst/>
              <a:ahLst/>
              <a:cxnLst/>
              <a:rect l="l" t="t" r="r" b="b"/>
              <a:pathLst>
                <a:path w="2151" h="2037" extrusionOk="0">
                  <a:moveTo>
                    <a:pt x="1069" y="1"/>
                  </a:moveTo>
                  <a:cubicBezTo>
                    <a:pt x="543" y="1"/>
                    <a:pt x="101" y="392"/>
                    <a:pt x="69" y="929"/>
                  </a:cubicBezTo>
                  <a:cubicBezTo>
                    <a:pt x="1" y="1475"/>
                    <a:pt x="410" y="1987"/>
                    <a:pt x="956" y="2021"/>
                  </a:cubicBezTo>
                  <a:cubicBezTo>
                    <a:pt x="1013" y="2031"/>
                    <a:pt x="1069" y="2036"/>
                    <a:pt x="1124" y="2036"/>
                  </a:cubicBezTo>
                  <a:cubicBezTo>
                    <a:pt x="1632" y="2036"/>
                    <a:pt x="2052" y="1627"/>
                    <a:pt x="2082" y="1134"/>
                  </a:cubicBezTo>
                  <a:cubicBezTo>
                    <a:pt x="2151" y="588"/>
                    <a:pt x="1775" y="76"/>
                    <a:pt x="1195" y="8"/>
                  </a:cubicBezTo>
                  <a:cubicBezTo>
                    <a:pt x="1153" y="3"/>
                    <a:pt x="1111" y="1"/>
                    <a:pt x="1069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037750" y="4789950"/>
              <a:ext cx="53775" cy="50600"/>
            </a:xfrm>
            <a:custGeom>
              <a:avLst/>
              <a:gdLst/>
              <a:ahLst/>
              <a:cxnLst/>
              <a:rect l="l" t="t" r="r" b="b"/>
              <a:pathLst>
                <a:path w="2151" h="2024" extrusionOk="0">
                  <a:moveTo>
                    <a:pt x="1069" y="0"/>
                  </a:moveTo>
                  <a:cubicBezTo>
                    <a:pt x="542" y="0"/>
                    <a:pt x="100" y="392"/>
                    <a:pt x="69" y="929"/>
                  </a:cubicBezTo>
                  <a:cubicBezTo>
                    <a:pt x="0" y="1475"/>
                    <a:pt x="410" y="1987"/>
                    <a:pt x="956" y="2021"/>
                  </a:cubicBezTo>
                  <a:cubicBezTo>
                    <a:pt x="980" y="2023"/>
                    <a:pt x="1005" y="2023"/>
                    <a:pt x="1029" y="2023"/>
                  </a:cubicBezTo>
                  <a:cubicBezTo>
                    <a:pt x="1578" y="2023"/>
                    <a:pt x="2049" y="1657"/>
                    <a:pt x="2082" y="1134"/>
                  </a:cubicBezTo>
                  <a:cubicBezTo>
                    <a:pt x="2150" y="588"/>
                    <a:pt x="1741" y="76"/>
                    <a:pt x="1195" y="8"/>
                  </a:cubicBezTo>
                  <a:cubicBezTo>
                    <a:pt x="1152" y="3"/>
                    <a:pt x="1110" y="0"/>
                    <a:pt x="1069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144375" y="4802750"/>
              <a:ext cx="53775" cy="50900"/>
            </a:xfrm>
            <a:custGeom>
              <a:avLst/>
              <a:gdLst/>
              <a:ahLst/>
              <a:cxnLst/>
              <a:rect l="l" t="t" r="r" b="b"/>
              <a:pathLst>
                <a:path w="2151" h="2036" extrusionOk="0">
                  <a:moveTo>
                    <a:pt x="1069" y="0"/>
                  </a:moveTo>
                  <a:cubicBezTo>
                    <a:pt x="543" y="0"/>
                    <a:pt x="101" y="391"/>
                    <a:pt x="69" y="929"/>
                  </a:cubicBezTo>
                  <a:cubicBezTo>
                    <a:pt x="1" y="1475"/>
                    <a:pt x="410" y="1987"/>
                    <a:pt x="956" y="2021"/>
                  </a:cubicBezTo>
                  <a:cubicBezTo>
                    <a:pt x="1013" y="2031"/>
                    <a:pt x="1069" y="2036"/>
                    <a:pt x="1124" y="2036"/>
                  </a:cubicBezTo>
                  <a:cubicBezTo>
                    <a:pt x="1632" y="2036"/>
                    <a:pt x="2051" y="1626"/>
                    <a:pt x="2082" y="1134"/>
                  </a:cubicBezTo>
                  <a:cubicBezTo>
                    <a:pt x="2150" y="588"/>
                    <a:pt x="1775" y="76"/>
                    <a:pt x="1195" y="8"/>
                  </a:cubicBezTo>
                  <a:cubicBezTo>
                    <a:pt x="1153" y="3"/>
                    <a:pt x="1111" y="0"/>
                    <a:pt x="1069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48"/>
            <p:cNvSpPr/>
            <p:nvPr/>
          </p:nvSpPr>
          <p:spPr>
            <a:xfrm>
              <a:off x="4251025" y="4815550"/>
              <a:ext cx="53750" cy="50900"/>
            </a:xfrm>
            <a:custGeom>
              <a:avLst/>
              <a:gdLst/>
              <a:ahLst/>
              <a:cxnLst/>
              <a:rect l="l" t="t" r="r" b="b"/>
              <a:pathLst>
                <a:path w="2150" h="2036" extrusionOk="0">
                  <a:moveTo>
                    <a:pt x="1068" y="0"/>
                  </a:moveTo>
                  <a:cubicBezTo>
                    <a:pt x="542" y="0"/>
                    <a:pt x="100" y="391"/>
                    <a:pt x="68" y="929"/>
                  </a:cubicBezTo>
                  <a:cubicBezTo>
                    <a:pt x="0" y="1475"/>
                    <a:pt x="410" y="1987"/>
                    <a:pt x="956" y="2021"/>
                  </a:cubicBezTo>
                  <a:cubicBezTo>
                    <a:pt x="1012" y="2031"/>
                    <a:pt x="1068" y="2036"/>
                    <a:pt x="1123" y="2036"/>
                  </a:cubicBezTo>
                  <a:cubicBezTo>
                    <a:pt x="1631" y="2036"/>
                    <a:pt x="2051" y="1626"/>
                    <a:pt x="2082" y="1134"/>
                  </a:cubicBezTo>
                  <a:cubicBezTo>
                    <a:pt x="2150" y="588"/>
                    <a:pt x="1740" y="76"/>
                    <a:pt x="1194" y="8"/>
                  </a:cubicBezTo>
                  <a:cubicBezTo>
                    <a:pt x="1152" y="3"/>
                    <a:pt x="1110" y="0"/>
                    <a:pt x="1068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48"/>
            <p:cNvSpPr/>
            <p:nvPr/>
          </p:nvSpPr>
          <p:spPr>
            <a:xfrm>
              <a:off x="4360200" y="4827600"/>
              <a:ext cx="29900" cy="19725"/>
            </a:xfrm>
            <a:custGeom>
              <a:avLst/>
              <a:gdLst/>
              <a:ahLst/>
              <a:cxnLst/>
              <a:rect l="l" t="t" r="r" b="b"/>
              <a:pathLst>
                <a:path w="1196" h="789" extrusionOk="0">
                  <a:moveTo>
                    <a:pt x="1027" y="1"/>
                  </a:moveTo>
                  <a:cubicBezTo>
                    <a:pt x="572" y="1"/>
                    <a:pt x="131" y="332"/>
                    <a:pt x="1" y="788"/>
                  </a:cubicBezTo>
                  <a:cubicBezTo>
                    <a:pt x="410" y="549"/>
                    <a:pt x="820" y="310"/>
                    <a:pt x="1195" y="37"/>
                  </a:cubicBezTo>
                  <a:cubicBezTo>
                    <a:pt x="1161" y="37"/>
                    <a:pt x="1127" y="3"/>
                    <a:pt x="1093" y="3"/>
                  </a:cubicBezTo>
                  <a:cubicBezTo>
                    <a:pt x="1071" y="2"/>
                    <a:pt x="1049" y="1"/>
                    <a:pt x="1027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3872250" y="4878775"/>
              <a:ext cx="51200" cy="45325"/>
            </a:xfrm>
            <a:custGeom>
              <a:avLst/>
              <a:gdLst/>
              <a:ahLst/>
              <a:cxnLst/>
              <a:rect l="l" t="t" r="r" b="b"/>
              <a:pathLst>
                <a:path w="2048" h="1813" extrusionOk="0">
                  <a:moveTo>
                    <a:pt x="969" y="0"/>
                  </a:moveTo>
                  <a:cubicBezTo>
                    <a:pt x="530" y="0"/>
                    <a:pt x="160" y="236"/>
                    <a:pt x="0" y="652"/>
                  </a:cubicBezTo>
                  <a:cubicBezTo>
                    <a:pt x="546" y="1062"/>
                    <a:pt x="1092" y="1403"/>
                    <a:pt x="1570" y="1812"/>
                  </a:cubicBezTo>
                  <a:cubicBezTo>
                    <a:pt x="1775" y="1642"/>
                    <a:pt x="1911" y="1403"/>
                    <a:pt x="1945" y="1130"/>
                  </a:cubicBezTo>
                  <a:cubicBezTo>
                    <a:pt x="2048" y="550"/>
                    <a:pt x="1604" y="38"/>
                    <a:pt x="1058" y="4"/>
                  </a:cubicBezTo>
                  <a:cubicBezTo>
                    <a:pt x="1028" y="2"/>
                    <a:pt x="998" y="0"/>
                    <a:pt x="969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3975475" y="4891475"/>
              <a:ext cx="52900" cy="50725"/>
            </a:xfrm>
            <a:custGeom>
              <a:avLst/>
              <a:gdLst/>
              <a:ahLst/>
              <a:cxnLst/>
              <a:rect l="l" t="t" r="r" b="b"/>
              <a:pathLst>
                <a:path w="2116" h="2029" extrusionOk="0">
                  <a:moveTo>
                    <a:pt x="1075" y="0"/>
                  </a:moveTo>
                  <a:cubicBezTo>
                    <a:pt x="576" y="0"/>
                    <a:pt x="134" y="389"/>
                    <a:pt x="103" y="895"/>
                  </a:cubicBezTo>
                  <a:cubicBezTo>
                    <a:pt x="0" y="1475"/>
                    <a:pt x="444" y="1987"/>
                    <a:pt x="990" y="2021"/>
                  </a:cubicBezTo>
                  <a:cubicBezTo>
                    <a:pt x="1030" y="2026"/>
                    <a:pt x="1070" y="2028"/>
                    <a:pt x="1109" y="2028"/>
                  </a:cubicBezTo>
                  <a:cubicBezTo>
                    <a:pt x="1608" y="2028"/>
                    <a:pt x="2050" y="1640"/>
                    <a:pt x="2082" y="1134"/>
                  </a:cubicBezTo>
                  <a:cubicBezTo>
                    <a:pt x="2116" y="554"/>
                    <a:pt x="1741" y="42"/>
                    <a:pt x="1195" y="8"/>
                  </a:cubicBezTo>
                  <a:cubicBezTo>
                    <a:pt x="1155" y="3"/>
                    <a:pt x="1115" y="0"/>
                    <a:pt x="107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082950" y="4904250"/>
              <a:ext cx="52075" cy="50750"/>
            </a:xfrm>
            <a:custGeom>
              <a:avLst/>
              <a:gdLst/>
              <a:ahLst/>
              <a:cxnLst/>
              <a:rect l="l" t="t" r="r" b="b"/>
              <a:pathLst>
                <a:path w="2083" h="2030" extrusionOk="0">
                  <a:moveTo>
                    <a:pt x="1042" y="1"/>
                  </a:moveTo>
                  <a:cubicBezTo>
                    <a:pt x="543" y="1"/>
                    <a:pt x="101" y="390"/>
                    <a:pt x="69" y="896"/>
                  </a:cubicBezTo>
                  <a:cubicBezTo>
                    <a:pt x="1" y="1476"/>
                    <a:pt x="410" y="1988"/>
                    <a:pt x="956" y="2022"/>
                  </a:cubicBezTo>
                  <a:cubicBezTo>
                    <a:pt x="996" y="2027"/>
                    <a:pt x="1036" y="2029"/>
                    <a:pt x="1076" y="2029"/>
                  </a:cubicBezTo>
                  <a:cubicBezTo>
                    <a:pt x="1575" y="2029"/>
                    <a:pt x="2017" y="1640"/>
                    <a:pt x="2048" y="1134"/>
                  </a:cubicBezTo>
                  <a:cubicBezTo>
                    <a:pt x="2082" y="554"/>
                    <a:pt x="1707" y="43"/>
                    <a:pt x="1161" y="8"/>
                  </a:cubicBezTo>
                  <a:cubicBezTo>
                    <a:pt x="1121" y="3"/>
                    <a:pt x="1081" y="1"/>
                    <a:pt x="1042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48"/>
            <p:cNvSpPr/>
            <p:nvPr/>
          </p:nvSpPr>
          <p:spPr>
            <a:xfrm>
              <a:off x="4196425" y="4917125"/>
              <a:ext cx="22200" cy="9525"/>
            </a:xfrm>
            <a:custGeom>
              <a:avLst/>
              <a:gdLst/>
              <a:ahLst/>
              <a:cxnLst/>
              <a:rect l="l" t="t" r="r" b="b"/>
              <a:pathLst>
                <a:path w="888" h="381" extrusionOk="0">
                  <a:moveTo>
                    <a:pt x="792" y="1"/>
                  </a:moveTo>
                  <a:cubicBezTo>
                    <a:pt x="460" y="1"/>
                    <a:pt x="187" y="162"/>
                    <a:pt x="0" y="381"/>
                  </a:cubicBezTo>
                  <a:lnTo>
                    <a:pt x="887" y="5"/>
                  </a:lnTo>
                  <a:cubicBezTo>
                    <a:pt x="855" y="2"/>
                    <a:pt x="824" y="1"/>
                    <a:pt x="792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48"/>
            <p:cNvSpPr/>
            <p:nvPr/>
          </p:nvSpPr>
          <p:spPr>
            <a:xfrm>
              <a:off x="4154188" y="4307225"/>
              <a:ext cx="52925" cy="50600"/>
            </a:xfrm>
            <a:custGeom>
              <a:avLst/>
              <a:gdLst/>
              <a:ahLst/>
              <a:cxnLst/>
              <a:rect l="l" t="t" r="r" b="b"/>
              <a:pathLst>
                <a:path w="2117" h="2024" extrusionOk="0">
                  <a:moveTo>
                    <a:pt x="1041" y="1"/>
                  </a:moveTo>
                  <a:cubicBezTo>
                    <a:pt x="542" y="1"/>
                    <a:pt x="98" y="390"/>
                    <a:pt x="35" y="896"/>
                  </a:cubicBezTo>
                  <a:cubicBezTo>
                    <a:pt x="1" y="1476"/>
                    <a:pt x="376" y="1988"/>
                    <a:pt x="922" y="2022"/>
                  </a:cubicBezTo>
                  <a:cubicBezTo>
                    <a:pt x="947" y="2023"/>
                    <a:pt x="971" y="2024"/>
                    <a:pt x="995" y="2024"/>
                  </a:cubicBezTo>
                  <a:cubicBezTo>
                    <a:pt x="1544" y="2024"/>
                    <a:pt x="2015" y="1657"/>
                    <a:pt x="2048" y="1134"/>
                  </a:cubicBezTo>
                  <a:cubicBezTo>
                    <a:pt x="2116" y="554"/>
                    <a:pt x="1707" y="43"/>
                    <a:pt x="1161" y="8"/>
                  </a:cubicBezTo>
                  <a:cubicBezTo>
                    <a:pt x="1121" y="3"/>
                    <a:pt x="1081" y="1"/>
                    <a:pt x="104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0" name="Google Shape;1710;p48"/>
          <p:cNvGrpSpPr/>
          <p:nvPr/>
        </p:nvGrpSpPr>
        <p:grpSpPr>
          <a:xfrm>
            <a:off x="7302024" y="3952805"/>
            <a:ext cx="1299127" cy="911388"/>
            <a:chOff x="2683075" y="2759700"/>
            <a:chExt cx="1544925" cy="1083825"/>
          </a:xfrm>
        </p:grpSpPr>
        <p:sp>
          <p:nvSpPr>
            <p:cNvPr id="1711" name="Google Shape;1711;p48"/>
            <p:cNvSpPr/>
            <p:nvPr/>
          </p:nvSpPr>
          <p:spPr>
            <a:xfrm>
              <a:off x="2683075" y="2759850"/>
              <a:ext cx="1544925" cy="1083675"/>
            </a:xfrm>
            <a:custGeom>
              <a:avLst/>
              <a:gdLst/>
              <a:ahLst/>
              <a:cxnLst/>
              <a:rect l="l" t="t" r="r" b="b"/>
              <a:pathLst>
                <a:path w="61797" h="43347" extrusionOk="0">
                  <a:moveTo>
                    <a:pt x="23324" y="1"/>
                  </a:moveTo>
                  <a:cubicBezTo>
                    <a:pt x="20321" y="1"/>
                    <a:pt x="17333" y="1037"/>
                    <a:pt x="14980" y="2968"/>
                  </a:cubicBezTo>
                  <a:cubicBezTo>
                    <a:pt x="0" y="14979"/>
                    <a:pt x="23886" y="43233"/>
                    <a:pt x="23886" y="43233"/>
                  </a:cubicBezTo>
                  <a:cubicBezTo>
                    <a:pt x="23886" y="43233"/>
                    <a:pt x="25517" y="43346"/>
                    <a:pt x="28101" y="43346"/>
                  </a:cubicBezTo>
                  <a:cubicBezTo>
                    <a:pt x="37799" y="43346"/>
                    <a:pt x="60918" y="41750"/>
                    <a:pt x="61592" y="26581"/>
                  </a:cubicBezTo>
                  <a:cubicBezTo>
                    <a:pt x="61797" y="21906"/>
                    <a:pt x="59476" y="17299"/>
                    <a:pt x="55484" y="14808"/>
                  </a:cubicBezTo>
                  <a:cubicBezTo>
                    <a:pt x="53361" y="13486"/>
                    <a:pt x="51246" y="12963"/>
                    <a:pt x="49230" y="12963"/>
                  </a:cubicBezTo>
                  <a:cubicBezTo>
                    <a:pt x="41625" y="12963"/>
                    <a:pt x="35420" y="20405"/>
                    <a:pt x="35420" y="20405"/>
                  </a:cubicBezTo>
                  <a:cubicBezTo>
                    <a:pt x="35420" y="20405"/>
                    <a:pt x="39173" y="5356"/>
                    <a:pt x="28083" y="920"/>
                  </a:cubicBezTo>
                  <a:cubicBezTo>
                    <a:pt x="26556" y="300"/>
                    <a:pt x="24938" y="1"/>
                    <a:pt x="23324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48"/>
            <p:cNvSpPr/>
            <p:nvPr/>
          </p:nvSpPr>
          <p:spPr>
            <a:xfrm>
              <a:off x="2932150" y="2759700"/>
              <a:ext cx="1295850" cy="1082300"/>
            </a:xfrm>
            <a:custGeom>
              <a:avLst/>
              <a:gdLst/>
              <a:ahLst/>
              <a:cxnLst/>
              <a:rect l="l" t="t" r="r" b="b"/>
              <a:pathLst>
                <a:path w="51834" h="43292" extrusionOk="0">
                  <a:moveTo>
                    <a:pt x="13424" y="1201"/>
                  </a:moveTo>
                  <a:cubicBezTo>
                    <a:pt x="13603" y="1201"/>
                    <a:pt x="13784" y="1244"/>
                    <a:pt x="13957" y="1336"/>
                  </a:cubicBezTo>
                  <a:cubicBezTo>
                    <a:pt x="14571" y="1643"/>
                    <a:pt x="14776" y="2359"/>
                    <a:pt x="14469" y="2905"/>
                  </a:cubicBezTo>
                  <a:cubicBezTo>
                    <a:pt x="14281" y="3329"/>
                    <a:pt x="13897" y="3558"/>
                    <a:pt x="13475" y="3558"/>
                  </a:cubicBezTo>
                  <a:cubicBezTo>
                    <a:pt x="13286" y="3558"/>
                    <a:pt x="13090" y="3512"/>
                    <a:pt x="12899" y="3417"/>
                  </a:cubicBezTo>
                  <a:cubicBezTo>
                    <a:pt x="12319" y="3144"/>
                    <a:pt x="12081" y="2394"/>
                    <a:pt x="12388" y="1848"/>
                  </a:cubicBezTo>
                  <a:cubicBezTo>
                    <a:pt x="12603" y="1440"/>
                    <a:pt x="13004" y="1201"/>
                    <a:pt x="13424" y="1201"/>
                  </a:cubicBezTo>
                  <a:close/>
                  <a:moveTo>
                    <a:pt x="17875" y="3419"/>
                  </a:moveTo>
                  <a:cubicBezTo>
                    <a:pt x="18053" y="3419"/>
                    <a:pt x="18231" y="3462"/>
                    <a:pt x="18393" y="3554"/>
                  </a:cubicBezTo>
                  <a:cubicBezTo>
                    <a:pt x="19007" y="3861"/>
                    <a:pt x="19212" y="4577"/>
                    <a:pt x="18905" y="5123"/>
                  </a:cubicBezTo>
                  <a:cubicBezTo>
                    <a:pt x="18717" y="5547"/>
                    <a:pt x="18333" y="5776"/>
                    <a:pt x="17911" y="5776"/>
                  </a:cubicBezTo>
                  <a:cubicBezTo>
                    <a:pt x="17722" y="5776"/>
                    <a:pt x="17526" y="5730"/>
                    <a:pt x="17335" y="5635"/>
                  </a:cubicBezTo>
                  <a:cubicBezTo>
                    <a:pt x="16789" y="5396"/>
                    <a:pt x="16516" y="4680"/>
                    <a:pt x="16824" y="4066"/>
                  </a:cubicBezTo>
                  <a:cubicBezTo>
                    <a:pt x="17039" y="3658"/>
                    <a:pt x="17457" y="3419"/>
                    <a:pt x="17875" y="3419"/>
                  </a:cubicBezTo>
                  <a:close/>
                  <a:moveTo>
                    <a:pt x="9104" y="4663"/>
                  </a:moveTo>
                  <a:cubicBezTo>
                    <a:pt x="9284" y="4663"/>
                    <a:pt x="9463" y="4702"/>
                    <a:pt x="9624" y="4782"/>
                  </a:cubicBezTo>
                  <a:cubicBezTo>
                    <a:pt x="10170" y="5089"/>
                    <a:pt x="10443" y="5806"/>
                    <a:pt x="10135" y="6386"/>
                  </a:cubicBezTo>
                  <a:cubicBezTo>
                    <a:pt x="9919" y="6795"/>
                    <a:pt x="9516" y="7017"/>
                    <a:pt x="9094" y="7017"/>
                  </a:cubicBezTo>
                  <a:cubicBezTo>
                    <a:pt x="8917" y="7017"/>
                    <a:pt x="8737" y="6978"/>
                    <a:pt x="8566" y="6898"/>
                  </a:cubicBezTo>
                  <a:cubicBezTo>
                    <a:pt x="7986" y="6591"/>
                    <a:pt x="7747" y="5874"/>
                    <a:pt x="8054" y="5294"/>
                  </a:cubicBezTo>
                  <a:cubicBezTo>
                    <a:pt x="8246" y="4885"/>
                    <a:pt x="8676" y="4663"/>
                    <a:pt x="9104" y="4663"/>
                  </a:cubicBezTo>
                  <a:close/>
                  <a:moveTo>
                    <a:pt x="22362" y="5686"/>
                  </a:moveTo>
                  <a:cubicBezTo>
                    <a:pt x="22543" y="5686"/>
                    <a:pt x="22726" y="5725"/>
                    <a:pt x="22897" y="5806"/>
                  </a:cubicBezTo>
                  <a:cubicBezTo>
                    <a:pt x="23478" y="6113"/>
                    <a:pt x="23682" y="6830"/>
                    <a:pt x="23409" y="7410"/>
                  </a:cubicBezTo>
                  <a:cubicBezTo>
                    <a:pt x="23193" y="7819"/>
                    <a:pt x="22790" y="8041"/>
                    <a:pt x="22356" y="8041"/>
                  </a:cubicBezTo>
                  <a:cubicBezTo>
                    <a:pt x="22174" y="8041"/>
                    <a:pt x="21987" y="8002"/>
                    <a:pt x="21806" y="7921"/>
                  </a:cubicBezTo>
                  <a:cubicBezTo>
                    <a:pt x="21225" y="7648"/>
                    <a:pt x="20987" y="6932"/>
                    <a:pt x="21294" y="6318"/>
                  </a:cubicBezTo>
                  <a:cubicBezTo>
                    <a:pt x="21510" y="5909"/>
                    <a:pt x="21930" y="5686"/>
                    <a:pt x="22362" y="5686"/>
                  </a:cubicBezTo>
                  <a:close/>
                  <a:moveTo>
                    <a:pt x="13540" y="6881"/>
                  </a:moveTo>
                  <a:cubicBezTo>
                    <a:pt x="13720" y="6881"/>
                    <a:pt x="13899" y="6920"/>
                    <a:pt x="14060" y="7000"/>
                  </a:cubicBezTo>
                  <a:cubicBezTo>
                    <a:pt x="14606" y="7307"/>
                    <a:pt x="14879" y="8024"/>
                    <a:pt x="14571" y="8604"/>
                  </a:cubicBezTo>
                  <a:cubicBezTo>
                    <a:pt x="14355" y="9013"/>
                    <a:pt x="13952" y="9235"/>
                    <a:pt x="13530" y="9235"/>
                  </a:cubicBezTo>
                  <a:cubicBezTo>
                    <a:pt x="13353" y="9235"/>
                    <a:pt x="13173" y="9196"/>
                    <a:pt x="13002" y="9116"/>
                  </a:cubicBezTo>
                  <a:cubicBezTo>
                    <a:pt x="12422" y="8843"/>
                    <a:pt x="12217" y="8126"/>
                    <a:pt x="12490" y="7512"/>
                  </a:cubicBezTo>
                  <a:cubicBezTo>
                    <a:pt x="12682" y="7103"/>
                    <a:pt x="13112" y="6881"/>
                    <a:pt x="13540" y="6881"/>
                  </a:cubicBezTo>
                  <a:close/>
                  <a:moveTo>
                    <a:pt x="4789" y="7222"/>
                  </a:moveTo>
                  <a:cubicBezTo>
                    <a:pt x="4970" y="7222"/>
                    <a:pt x="5153" y="7261"/>
                    <a:pt x="5324" y="7341"/>
                  </a:cubicBezTo>
                  <a:cubicBezTo>
                    <a:pt x="5904" y="7648"/>
                    <a:pt x="6109" y="8365"/>
                    <a:pt x="5836" y="8945"/>
                  </a:cubicBezTo>
                  <a:cubicBezTo>
                    <a:pt x="5616" y="9337"/>
                    <a:pt x="5202" y="9570"/>
                    <a:pt x="4759" y="9570"/>
                  </a:cubicBezTo>
                  <a:cubicBezTo>
                    <a:pt x="4585" y="9570"/>
                    <a:pt x="4406" y="9534"/>
                    <a:pt x="4232" y="9457"/>
                  </a:cubicBezTo>
                  <a:cubicBezTo>
                    <a:pt x="3652" y="9184"/>
                    <a:pt x="3447" y="8467"/>
                    <a:pt x="3720" y="7853"/>
                  </a:cubicBezTo>
                  <a:cubicBezTo>
                    <a:pt x="3937" y="7444"/>
                    <a:pt x="4357" y="7222"/>
                    <a:pt x="4789" y="7222"/>
                  </a:cubicBezTo>
                  <a:close/>
                  <a:moveTo>
                    <a:pt x="17954" y="9144"/>
                  </a:moveTo>
                  <a:cubicBezTo>
                    <a:pt x="18142" y="9144"/>
                    <a:pt x="18337" y="9190"/>
                    <a:pt x="18530" y="9286"/>
                  </a:cubicBezTo>
                  <a:cubicBezTo>
                    <a:pt x="19144" y="9559"/>
                    <a:pt x="19349" y="10276"/>
                    <a:pt x="19042" y="10856"/>
                  </a:cubicBezTo>
                  <a:cubicBezTo>
                    <a:pt x="18821" y="11248"/>
                    <a:pt x="18408" y="11481"/>
                    <a:pt x="17978" y="11481"/>
                  </a:cubicBezTo>
                  <a:cubicBezTo>
                    <a:pt x="17808" y="11481"/>
                    <a:pt x="17636" y="11445"/>
                    <a:pt x="17472" y="11368"/>
                  </a:cubicBezTo>
                  <a:cubicBezTo>
                    <a:pt x="16926" y="11095"/>
                    <a:pt x="16653" y="10378"/>
                    <a:pt x="16960" y="9764"/>
                  </a:cubicBezTo>
                  <a:cubicBezTo>
                    <a:pt x="17171" y="9366"/>
                    <a:pt x="17543" y="9144"/>
                    <a:pt x="17954" y="9144"/>
                  </a:cubicBezTo>
                  <a:close/>
                  <a:moveTo>
                    <a:pt x="9198" y="9487"/>
                  </a:moveTo>
                  <a:cubicBezTo>
                    <a:pt x="9388" y="9487"/>
                    <a:pt x="9581" y="9533"/>
                    <a:pt x="9760" y="9628"/>
                  </a:cubicBezTo>
                  <a:cubicBezTo>
                    <a:pt x="10306" y="9901"/>
                    <a:pt x="10545" y="10617"/>
                    <a:pt x="10272" y="11197"/>
                  </a:cubicBezTo>
                  <a:cubicBezTo>
                    <a:pt x="10055" y="11606"/>
                    <a:pt x="9652" y="11829"/>
                    <a:pt x="9218" y="11829"/>
                  </a:cubicBezTo>
                  <a:cubicBezTo>
                    <a:pt x="9037" y="11829"/>
                    <a:pt x="8849" y="11790"/>
                    <a:pt x="8668" y="11709"/>
                  </a:cubicBezTo>
                  <a:cubicBezTo>
                    <a:pt x="8122" y="11436"/>
                    <a:pt x="7883" y="10720"/>
                    <a:pt x="8156" y="10139"/>
                  </a:cubicBezTo>
                  <a:cubicBezTo>
                    <a:pt x="8368" y="9715"/>
                    <a:pt x="8776" y="9487"/>
                    <a:pt x="9198" y="9487"/>
                  </a:cubicBezTo>
                  <a:close/>
                  <a:moveTo>
                    <a:pt x="22412" y="11397"/>
                  </a:moveTo>
                  <a:cubicBezTo>
                    <a:pt x="22597" y="11397"/>
                    <a:pt x="22786" y="11443"/>
                    <a:pt x="22966" y="11539"/>
                  </a:cubicBezTo>
                  <a:cubicBezTo>
                    <a:pt x="23580" y="11846"/>
                    <a:pt x="23785" y="12562"/>
                    <a:pt x="23478" y="13108"/>
                  </a:cubicBezTo>
                  <a:cubicBezTo>
                    <a:pt x="23262" y="13515"/>
                    <a:pt x="22861" y="13755"/>
                    <a:pt x="22441" y="13755"/>
                  </a:cubicBezTo>
                  <a:cubicBezTo>
                    <a:pt x="22263" y="13755"/>
                    <a:pt x="22081" y="13712"/>
                    <a:pt x="21908" y="13620"/>
                  </a:cubicBezTo>
                  <a:cubicBezTo>
                    <a:pt x="21362" y="13381"/>
                    <a:pt x="21089" y="12630"/>
                    <a:pt x="21396" y="12050"/>
                  </a:cubicBezTo>
                  <a:cubicBezTo>
                    <a:pt x="21608" y="11626"/>
                    <a:pt x="21999" y="11397"/>
                    <a:pt x="22412" y="11397"/>
                  </a:cubicBezTo>
                  <a:close/>
                  <a:moveTo>
                    <a:pt x="13685" y="11739"/>
                  </a:moveTo>
                  <a:cubicBezTo>
                    <a:pt x="13873" y="11739"/>
                    <a:pt x="14061" y="11785"/>
                    <a:pt x="14230" y="11880"/>
                  </a:cubicBezTo>
                  <a:cubicBezTo>
                    <a:pt x="14810" y="12187"/>
                    <a:pt x="15049" y="12903"/>
                    <a:pt x="14742" y="13449"/>
                  </a:cubicBezTo>
                  <a:cubicBezTo>
                    <a:pt x="14523" y="13839"/>
                    <a:pt x="14113" y="14090"/>
                    <a:pt x="13685" y="14090"/>
                  </a:cubicBezTo>
                  <a:cubicBezTo>
                    <a:pt x="13513" y="14090"/>
                    <a:pt x="13339" y="14049"/>
                    <a:pt x="13172" y="13961"/>
                  </a:cubicBezTo>
                  <a:cubicBezTo>
                    <a:pt x="12558" y="13654"/>
                    <a:pt x="12353" y="12972"/>
                    <a:pt x="12661" y="12392"/>
                  </a:cubicBezTo>
                  <a:cubicBezTo>
                    <a:pt x="12849" y="11968"/>
                    <a:pt x="13265" y="11739"/>
                    <a:pt x="13685" y="11739"/>
                  </a:cubicBezTo>
                  <a:close/>
                  <a:moveTo>
                    <a:pt x="4823" y="12933"/>
                  </a:moveTo>
                  <a:cubicBezTo>
                    <a:pt x="5009" y="12933"/>
                    <a:pt x="5202" y="12979"/>
                    <a:pt x="5392" y="13074"/>
                  </a:cubicBezTo>
                  <a:cubicBezTo>
                    <a:pt x="6007" y="13381"/>
                    <a:pt x="6211" y="14098"/>
                    <a:pt x="5904" y="14644"/>
                  </a:cubicBezTo>
                  <a:cubicBezTo>
                    <a:pt x="5692" y="15068"/>
                    <a:pt x="5301" y="15297"/>
                    <a:pt x="4889" y="15297"/>
                  </a:cubicBezTo>
                  <a:cubicBezTo>
                    <a:pt x="4704" y="15297"/>
                    <a:pt x="4514" y="15251"/>
                    <a:pt x="4335" y="15156"/>
                  </a:cubicBezTo>
                  <a:cubicBezTo>
                    <a:pt x="3789" y="14883"/>
                    <a:pt x="3550" y="14166"/>
                    <a:pt x="3823" y="13586"/>
                  </a:cubicBezTo>
                  <a:cubicBezTo>
                    <a:pt x="4035" y="13162"/>
                    <a:pt x="4409" y="12933"/>
                    <a:pt x="4823" y="12933"/>
                  </a:cubicBezTo>
                  <a:close/>
                  <a:moveTo>
                    <a:pt x="18112" y="13997"/>
                  </a:moveTo>
                  <a:cubicBezTo>
                    <a:pt x="18294" y="13997"/>
                    <a:pt x="18483" y="14040"/>
                    <a:pt x="18666" y="14132"/>
                  </a:cubicBezTo>
                  <a:cubicBezTo>
                    <a:pt x="19246" y="14439"/>
                    <a:pt x="19485" y="15156"/>
                    <a:pt x="19178" y="15702"/>
                  </a:cubicBezTo>
                  <a:cubicBezTo>
                    <a:pt x="18962" y="16109"/>
                    <a:pt x="18562" y="16348"/>
                    <a:pt x="18141" y="16348"/>
                  </a:cubicBezTo>
                  <a:cubicBezTo>
                    <a:pt x="17963" y="16348"/>
                    <a:pt x="17781" y="16305"/>
                    <a:pt x="17608" y="16213"/>
                  </a:cubicBezTo>
                  <a:cubicBezTo>
                    <a:pt x="17028" y="15940"/>
                    <a:pt x="16789" y="15258"/>
                    <a:pt x="17097" y="14644"/>
                  </a:cubicBezTo>
                  <a:cubicBezTo>
                    <a:pt x="17288" y="14236"/>
                    <a:pt x="17682" y="13997"/>
                    <a:pt x="18112" y="13997"/>
                  </a:cubicBezTo>
                  <a:close/>
                  <a:moveTo>
                    <a:pt x="40126" y="14729"/>
                  </a:moveTo>
                  <a:cubicBezTo>
                    <a:pt x="40307" y="14729"/>
                    <a:pt x="40494" y="14768"/>
                    <a:pt x="40676" y="14848"/>
                  </a:cubicBezTo>
                  <a:cubicBezTo>
                    <a:pt x="41256" y="15156"/>
                    <a:pt x="41495" y="15872"/>
                    <a:pt x="41187" y="16452"/>
                  </a:cubicBezTo>
                  <a:cubicBezTo>
                    <a:pt x="40967" y="16844"/>
                    <a:pt x="40536" y="17078"/>
                    <a:pt x="40108" y="17078"/>
                  </a:cubicBezTo>
                  <a:cubicBezTo>
                    <a:pt x="39940" y="17078"/>
                    <a:pt x="39772" y="17041"/>
                    <a:pt x="39618" y="16964"/>
                  </a:cubicBezTo>
                  <a:cubicBezTo>
                    <a:pt x="39038" y="16657"/>
                    <a:pt x="38833" y="15975"/>
                    <a:pt x="39106" y="15360"/>
                  </a:cubicBezTo>
                  <a:cubicBezTo>
                    <a:pt x="39298" y="14951"/>
                    <a:pt x="39694" y="14729"/>
                    <a:pt x="40126" y="14729"/>
                  </a:cubicBezTo>
                  <a:close/>
                  <a:moveTo>
                    <a:pt x="9329" y="15192"/>
                  </a:moveTo>
                  <a:cubicBezTo>
                    <a:pt x="9508" y="15192"/>
                    <a:pt x="9690" y="15235"/>
                    <a:pt x="9863" y="15326"/>
                  </a:cubicBezTo>
                  <a:cubicBezTo>
                    <a:pt x="10477" y="15633"/>
                    <a:pt x="10681" y="16316"/>
                    <a:pt x="10374" y="16896"/>
                  </a:cubicBezTo>
                  <a:cubicBezTo>
                    <a:pt x="10186" y="17320"/>
                    <a:pt x="9802" y="17549"/>
                    <a:pt x="9381" y="17549"/>
                  </a:cubicBezTo>
                  <a:cubicBezTo>
                    <a:pt x="9192" y="17549"/>
                    <a:pt x="8995" y="17503"/>
                    <a:pt x="8805" y="17408"/>
                  </a:cubicBezTo>
                  <a:cubicBezTo>
                    <a:pt x="8225" y="17135"/>
                    <a:pt x="7986" y="16452"/>
                    <a:pt x="8293" y="15838"/>
                  </a:cubicBezTo>
                  <a:cubicBezTo>
                    <a:pt x="8508" y="15431"/>
                    <a:pt x="8909" y="15192"/>
                    <a:pt x="9329" y="15192"/>
                  </a:cubicBezTo>
                  <a:close/>
                  <a:moveTo>
                    <a:pt x="31344" y="15923"/>
                  </a:moveTo>
                  <a:cubicBezTo>
                    <a:pt x="31521" y="15923"/>
                    <a:pt x="31701" y="15962"/>
                    <a:pt x="31872" y="16043"/>
                  </a:cubicBezTo>
                  <a:cubicBezTo>
                    <a:pt x="32486" y="16350"/>
                    <a:pt x="32691" y="17066"/>
                    <a:pt x="32384" y="17647"/>
                  </a:cubicBezTo>
                  <a:cubicBezTo>
                    <a:pt x="32188" y="18038"/>
                    <a:pt x="31746" y="18272"/>
                    <a:pt x="31311" y="18272"/>
                  </a:cubicBezTo>
                  <a:cubicBezTo>
                    <a:pt x="31139" y="18272"/>
                    <a:pt x="30968" y="18236"/>
                    <a:pt x="30814" y="18158"/>
                  </a:cubicBezTo>
                  <a:cubicBezTo>
                    <a:pt x="30268" y="17851"/>
                    <a:pt x="29995" y="17169"/>
                    <a:pt x="30302" y="16555"/>
                  </a:cubicBezTo>
                  <a:cubicBezTo>
                    <a:pt x="30519" y="16146"/>
                    <a:pt x="30922" y="15923"/>
                    <a:pt x="31344" y="15923"/>
                  </a:cubicBezTo>
                  <a:close/>
                  <a:moveTo>
                    <a:pt x="22608" y="16265"/>
                  </a:moveTo>
                  <a:cubicBezTo>
                    <a:pt x="22785" y="16265"/>
                    <a:pt x="22965" y="16303"/>
                    <a:pt x="23136" y="16384"/>
                  </a:cubicBezTo>
                  <a:cubicBezTo>
                    <a:pt x="23751" y="16691"/>
                    <a:pt x="23955" y="17408"/>
                    <a:pt x="23648" y="17988"/>
                  </a:cubicBezTo>
                  <a:cubicBezTo>
                    <a:pt x="23432" y="18397"/>
                    <a:pt x="23012" y="18619"/>
                    <a:pt x="22591" y="18619"/>
                  </a:cubicBezTo>
                  <a:cubicBezTo>
                    <a:pt x="22416" y="18619"/>
                    <a:pt x="22240" y="18580"/>
                    <a:pt x="22079" y="18500"/>
                  </a:cubicBezTo>
                  <a:cubicBezTo>
                    <a:pt x="21464" y="18193"/>
                    <a:pt x="21260" y="17510"/>
                    <a:pt x="21567" y="16896"/>
                  </a:cubicBezTo>
                  <a:cubicBezTo>
                    <a:pt x="21783" y="16487"/>
                    <a:pt x="22186" y="16265"/>
                    <a:pt x="22608" y="16265"/>
                  </a:cubicBezTo>
                  <a:close/>
                  <a:moveTo>
                    <a:pt x="44585" y="16994"/>
                  </a:moveTo>
                  <a:cubicBezTo>
                    <a:pt x="44773" y="16994"/>
                    <a:pt x="44966" y="17040"/>
                    <a:pt x="45146" y="17135"/>
                  </a:cubicBezTo>
                  <a:cubicBezTo>
                    <a:pt x="45760" y="17408"/>
                    <a:pt x="45965" y="18158"/>
                    <a:pt x="45658" y="18704"/>
                  </a:cubicBezTo>
                  <a:cubicBezTo>
                    <a:pt x="45442" y="19112"/>
                    <a:pt x="45024" y="19351"/>
                    <a:pt x="44606" y="19351"/>
                  </a:cubicBezTo>
                  <a:cubicBezTo>
                    <a:pt x="44428" y="19351"/>
                    <a:pt x="44250" y="19308"/>
                    <a:pt x="44088" y="19216"/>
                  </a:cubicBezTo>
                  <a:cubicBezTo>
                    <a:pt x="43542" y="18909"/>
                    <a:pt x="43269" y="18227"/>
                    <a:pt x="43576" y="17647"/>
                  </a:cubicBezTo>
                  <a:cubicBezTo>
                    <a:pt x="43764" y="17222"/>
                    <a:pt x="44164" y="16994"/>
                    <a:pt x="44585" y="16994"/>
                  </a:cubicBezTo>
                  <a:close/>
                  <a:moveTo>
                    <a:pt x="13771" y="17459"/>
                  </a:moveTo>
                  <a:cubicBezTo>
                    <a:pt x="13947" y="17459"/>
                    <a:pt x="14127" y="17498"/>
                    <a:pt x="14299" y="17578"/>
                  </a:cubicBezTo>
                  <a:cubicBezTo>
                    <a:pt x="14913" y="17885"/>
                    <a:pt x="15117" y="18602"/>
                    <a:pt x="14810" y="19148"/>
                  </a:cubicBezTo>
                  <a:cubicBezTo>
                    <a:pt x="14622" y="19572"/>
                    <a:pt x="14206" y="19801"/>
                    <a:pt x="13786" y="19801"/>
                  </a:cubicBezTo>
                  <a:cubicBezTo>
                    <a:pt x="13598" y="19801"/>
                    <a:pt x="13410" y="19755"/>
                    <a:pt x="13241" y="19660"/>
                  </a:cubicBezTo>
                  <a:cubicBezTo>
                    <a:pt x="12695" y="19387"/>
                    <a:pt x="12422" y="18704"/>
                    <a:pt x="12729" y="18090"/>
                  </a:cubicBezTo>
                  <a:cubicBezTo>
                    <a:pt x="12945" y="17681"/>
                    <a:pt x="13348" y="17459"/>
                    <a:pt x="13771" y="17459"/>
                  </a:cubicBezTo>
                  <a:close/>
                  <a:moveTo>
                    <a:pt x="5035" y="17800"/>
                  </a:moveTo>
                  <a:cubicBezTo>
                    <a:pt x="5212" y="17800"/>
                    <a:pt x="5392" y="17839"/>
                    <a:pt x="5563" y="17920"/>
                  </a:cubicBezTo>
                  <a:cubicBezTo>
                    <a:pt x="6177" y="18227"/>
                    <a:pt x="6382" y="18943"/>
                    <a:pt x="6075" y="19523"/>
                  </a:cubicBezTo>
                  <a:cubicBezTo>
                    <a:pt x="5864" y="19922"/>
                    <a:pt x="5476" y="20143"/>
                    <a:pt x="5065" y="20143"/>
                  </a:cubicBezTo>
                  <a:cubicBezTo>
                    <a:pt x="4878" y="20143"/>
                    <a:pt x="4687" y="20097"/>
                    <a:pt x="4505" y="20001"/>
                  </a:cubicBezTo>
                  <a:cubicBezTo>
                    <a:pt x="3891" y="19728"/>
                    <a:pt x="3686" y="19046"/>
                    <a:pt x="3993" y="18431"/>
                  </a:cubicBezTo>
                  <a:cubicBezTo>
                    <a:pt x="4210" y="18022"/>
                    <a:pt x="4613" y="17800"/>
                    <a:pt x="5035" y="17800"/>
                  </a:cubicBezTo>
                  <a:close/>
                  <a:moveTo>
                    <a:pt x="35814" y="18188"/>
                  </a:moveTo>
                  <a:cubicBezTo>
                    <a:pt x="36004" y="18188"/>
                    <a:pt x="36196" y="18234"/>
                    <a:pt x="36376" y="18329"/>
                  </a:cubicBezTo>
                  <a:cubicBezTo>
                    <a:pt x="36922" y="18602"/>
                    <a:pt x="37161" y="19353"/>
                    <a:pt x="36888" y="19899"/>
                  </a:cubicBezTo>
                  <a:cubicBezTo>
                    <a:pt x="36672" y="20306"/>
                    <a:pt x="36272" y="20545"/>
                    <a:pt x="35839" y="20545"/>
                  </a:cubicBezTo>
                  <a:cubicBezTo>
                    <a:pt x="35656" y="20545"/>
                    <a:pt x="35467" y="20502"/>
                    <a:pt x="35284" y="20411"/>
                  </a:cubicBezTo>
                  <a:cubicBezTo>
                    <a:pt x="34704" y="20103"/>
                    <a:pt x="34499" y="19421"/>
                    <a:pt x="34772" y="18841"/>
                  </a:cubicBezTo>
                  <a:cubicBezTo>
                    <a:pt x="34984" y="18417"/>
                    <a:pt x="35392" y="18188"/>
                    <a:pt x="35814" y="18188"/>
                  </a:cubicBezTo>
                  <a:close/>
                  <a:moveTo>
                    <a:pt x="49043" y="19246"/>
                  </a:moveTo>
                  <a:cubicBezTo>
                    <a:pt x="49227" y="19246"/>
                    <a:pt x="49413" y="19292"/>
                    <a:pt x="49582" y="19387"/>
                  </a:cubicBezTo>
                  <a:cubicBezTo>
                    <a:pt x="50196" y="19694"/>
                    <a:pt x="50401" y="20411"/>
                    <a:pt x="50093" y="20956"/>
                  </a:cubicBezTo>
                  <a:cubicBezTo>
                    <a:pt x="49874" y="21346"/>
                    <a:pt x="49464" y="21597"/>
                    <a:pt x="49036" y="21597"/>
                  </a:cubicBezTo>
                  <a:cubicBezTo>
                    <a:pt x="48865" y="21597"/>
                    <a:pt x="48690" y="21556"/>
                    <a:pt x="48524" y="21468"/>
                  </a:cubicBezTo>
                  <a:cubicBezTo>
                    <a:pt x="47978" y="21161"/>
                    <a:pt x="47739" y="20445"/>
                    <a:pt x="48012" y="19899"/>
                  </a:cubicBezTo>
                  <a:cubicBezTo>
                    <a:pt x="48224" y="19475"/>
                    <a:pt x="48631" y="19246"/>
                    <a:pt x="49043" y="19246"/>
                  </a:cubicBezTo>
                  <a:close/>
                  <a:moveTo>
                    <a:pt x="18226" y="19723"/>
                  </a:moveTo>
                  <a:cubicBezTo>
                    <a:pt x="18416" y="19723"/>
                    <a:pt x="18613" y="19769"/>
                    <a:pt x="18803" y="19865"/>
                  </a:cubicBezTo>
                  <a:cubicBezTo>
                    <a:pt x="19383" y="20138"/>
                    <a:pt x="19588" y="20854"/>
                    <a:pt x="19315" y="21434"/>
                  </a:cubicBezTo>
                  <a:cubicBezTo>
                    <a:pt x="19098" y="21843"/>
                    <a:pt x="18678" y="22066"/>
                    <a:pt x="18246" y="22066"/>
                  </a:cubicBezTo>
                  <a:cubicBezTo>
                    <a:pt x="18065" y="22066"/>
                    <a:pt x="17882" y="22027"/>
                    <a:pt x="17711" y="21946"/>
                  </a:cubicBezTo>
                  <a:cubicBezTo>
                    <a:pt x="17131" y="21639"/>
                    <a:pt x="16926" y="20956"/>
                    <a:pt x="17199" y="20376"/>
                  </a:cubicBezTo>
                  <a:cubicBezTo>
                    <a:pt x="17411" y="19952"/>
                    <a:pt x="17802" y="19723"/>
                    <a:pt x="18226" y="19723"/>
                  </a:cubicBezTo>
                  <a:close/>
                  <a:moveTo>
                    <a:pt x="9445" y="20065"/>
                  </a:moveTo>
                  <a:cubicBezTo>
                    <a:pt x="9630" y="20065"/>
                    <a:pt x="9819" y="20111"/>
                    <a:pt x="9999" y="20206"/>
                  </a:cubicBezTo>
                  <a:cubicBezTo>
                    <a:pt x="10613" y="20479"/>
                    <a:pt x="10818" y="21161"/>
                    <a:pt x="10511" y="21775"/>
                  </a:cubicBezTo>
                  <a:cubicBezTo>
                    <a:pt x="10294" y="22184"/>
                    <a:pt x="9874" y="22407"/>
                    <a:pt x="9454" y="22407"/>
                  </a:cubicBezTo>
                  <a:cubicBezTo>
                    <a:pt x="9278" y="22407"/>
                    <a:pt x="9102" y="22368"/>
                    <a:pt x="8941" y="22287"/>
                  </a:cubicBezTo>
                  <a:cubicBezTo>
                    <a:pt x="8395" y="21980"/>
                    <a:pt x="8122" y="21298"/>
                    <a:pt x="8429" y="20718"/>
                  </a:cubicBezTo>
                  <a:cubicBezTo>
                    <a:pt x="8641" y="20294"/>
                    <a:pt x="9032" y="20065"/>
                    <a:pt x="9445" y="20065"/>
                  </a:cubicBezTo>
                  <a:close/>
                  <a:moveTo>
                    <a:pt x="40250" y="20440"/>
                  </a:moveTo>
                  <a:cubicBezTo>
                    <a:pt x="40440" y="20440"/>
                    <a:pt x="40632" y="20486"/>
                    <a:pt x="40812" y="20581"/>
                  </a:cubicBezTo>
                  <a:cubicBezTo>
                    <a:pt x="41392" y="20854"/>
                    <a:pt x="41597" y="21605"/>
                    <a:pt x="41324" y="22151"/>
                  </a:cubicBezTo>
                  <a:cubicBezTo>
                    <a:pt x="41105" y="22540"/>
                    <a:pt x="40694" y="22791"/>
                    <a:pt x="40254" y="22791"/>
                  </a:cubicBezTo>
                  <a:cubicBezTo>
                    <a:pt x="40078" y="22791"/>
                    <a:pt x="39896" y="22751"/>
                    <a:pt x="39720" y="22663"/>
                  </a:cubicBezTo>
                  <a:cubicBezTo>
                    <a:pt x="39174" y="22356"/>
                    <a:pt x="38935" y="21673"/>
                    <a:pt x="39208" y="21093"/>
                  </a:cubicBezTo>
                  <a:cubicBezTo>
                    <a:pt x="39420" y="20669"/>
                    <a:pt x="39828" y="20440"/>
                    <a:pt x="40250" y="20440"/>
                  </a:cubicBezTo>
                  <a:close/>
                  <a:moveTo>
                    <a:pt x="31454" y="20781"/>
                  </a:moveTo>
                  <a:cubicBezTo>
                    <a:pt x="31639" y="20781"/>
                    <a:pt x="31829" y="20827"/>
                    <a:pt x="32008" y="20922"/>
                  </a:cubicBezTo>
                  <a:cubicBezTo>
                    <a:pt x="32623" y="21229"/>
                    <a:pt x="32827" y="21946"/>
                    <a:pt x="32520" y="22492"/>
                  </a:cubicBezTo>
                  <a:cubicBezTo>
                    <a:pt x="32305" y="22899"/>
                    <a:pt x="31887" y="23138"/>
                    <a:pt x="31469" y="23138"/>
                  </a:cubicBezTo>
                  <a:cubicBezTo>
                    <a:pt x="31291" y="23138"/>
                    <a:pt x="31113" y="23095"/>
                    <a:pt x="30951" y="23004"/>
                  </a:cubicBezTo>
                  <a:cubicBezTo>
                    <a:pt x="30405" y="22697"/>
                    <a:pt x="30166" y="21980"/>
                    <a:pt x="30439" y="21434"/>
                  </a:cubicBezTo>
                  <a:cubicBezTo>
                    <a:pt x="30651" y="21010"/>
                    <a:pt x="31042" y="20781"/>
                    <a:pt x="31454" y="20781"/>
                  </a:cubicBezTo>
                  <a:close/>
                  <a:moveTo>
                    <a:pt x="22677" y="21976"/>
                  </a:moveTo>
                  <a:cubicBezTo>
                    <a:pt x="22866" y="21976"/>
                    <a:pt x="23059" y="22022"/>
                    <a:pt x="23239" y="22117"/>
                  </a:cubicBezTo>
                  <a:cubicBezTo>
                    <a:pt x="23785" y="22424"/>
                    <a:pt x="24024" y="23106"/>
                    <a:pt x="23751" y="23686"/>
                  </a:cubicBezTo>
                  <a:cubicBezTo>
                    <a:pt x="23535" y="24094"/>
                    <a:pt x="23134" y="24333"/>
                    <a:pt x="22702" y="24333"/>
                  </a:cubicBezTo>
                  <a:cubicBezTo>
                    <a:pt x="22519" y="24333"/>
                    <a:pt x="22330" y="24290"/>
                    <a:pt x="22147" y="24198"/>
                  </a:cubicBezTo>
                  <a:cubicBezTo>
                    <a:pt x="21601" y="23891"/>
                    <a:pt x="21362" y="23209"/>
                    <a:pt x="21635" y="22629"/>
                  </a:cubicBezTo>
                  <a:cubicBezTo>
                    <a:pt x="21847" y="22204"/>
                    <a:pt x="22254" y="21976"/>
                    <a:pt x="22677" y="21976"/>
                  </a:cubicBezTo>
                  <a:close/>
                  <a:moveTo>
                    <a:pt x="13881" y="22317"/>
                  </a:moveTo>
                  <a:cubicBezTo>
                    <a:pt x="14066" y="22317"/>
                    <a:pt x="14255" y="22363"/>
                    <a:pt x="14435" y="22458"/>
                  </a:cubicBezTo>
                  <a:cubicBezTo>
                    <a:pt x="15049" y="22765"/>
                    <a:pt x="15254" y="23482"/>
                    <a:pt x="14947" y="24028"/>
                  </a:cubicBezTo>
                  <a:cubicBezTo>
                    <a:pt x="14735" y="24452"/>
                    <a:pt x="14328" y="24681"/>
                    <a:pt x="13916" y="24681"/>
                  </a:cubicBezTo>
                  <a:cubicBezTo>
                    <a:pt x="13732" y="24681"/>
                    <a:pt x="13546" y="24635"/>
                    <a:pt x="13377" y="24539"/>
                  </a:cubicBezTo>
                  <a:cubicBezTo>
                    <a:pt x="12831" y="24232"/>
                    <a:pt x="12592" y="23516"/>
                    <a:pt x="12865" y="22970"/>
                  </a:cubicBezTo>
                  <a:cubicBezTo>
                    <a:pt x="13077" y="22546"/>
                    <a:pt x="13468" y="22317"/>
                    <a:pt x="13881" y="22317"/>
                  </a:cubicBezTo>
                  <a:close/>
                  <a:moveTo>
                    <a:pt x="44743" y="22699"/>
                  </a:moveTo>
                  <a:cubicBezTo>
                    <a:pt x="44924" y="22699"/>
                    <a:pt x="45109" y="22742"/>
                    <a:pt x="45282" y="22833"/>
                  </a:cubicBezTo>
                  <a:cubicBezTo>
                    <a:pt x="45828" y="23140"/>
                    <a:pt x="46101" y="23857"/>
                    <a:pt x="45794" y="24403"/>
                  </a:cubicBezTo>
                  <a:cubicBezTo>
                    <a:pt x="45582" y="24827"/>
                    <a:pt x="45191" y="25056"/>
                    <a:pt x="44778" y="25056"/>
                  </a:cubicBezTo>
                  <a:cubicBezTo>
                    <a:pt x="44593" y="25056"/>
                    <a:pt x="44404" y="25010"/>
                    <a:pt x="44224" y="24915"/>
                  </a:cubicBezTo>
                  <a:cubicBezTo>
                    <a:pt x="43610" y="24642"/>
                    <a:pt x="43405" y="23891"/>
                    <a:pt x="43712" y="23345"/>
                  </a:cubicBezTo>
                  <a:cubicBezTo>
                    <a:pt x="43904" y="22938"/>
                    <a:pt x="44314" y="22699"/>
                    <a:pt x="44743" y="22699"/>
                  </a:cubicBezTo>
                  <a:close/>
                  <a:moveTo>
                    <a:pt x="35960" y="23040"/>
                  </a:moveTo>
                  <a:cubicBezTo>
                    <a:pt x="36138" y="23040"/>
                    <a:pt x="36316" y="23083"/>
                    <a:pt x="36478" y="23175"/>
                  </a:cubicBezTo>
                  <a:cubicBezTo>
                    <a:pt x="37093" y="23482"/>
                    <a:pt x="37297" y="24198"/>
                    <a:pt x="36990" y="24744"/>
                  </a:cubicBezTo>
                  <a:cubicBezTo>
                    <a:pt x="36802" y="25168"/>
                    <a:pt x="36418" y="25397"/>
                    <a:pt x="35997" y="25397"/>
                  </a:cubicBezTo>
                  <a:cubicBezTo>
                    <a:pt x="35807" y="25397"/>
                    <a:pt x="35611" y="25351"/>
                    <a:pt x="35421" y="25256"/>
                  </a:cubicBezTo>
                  <a:cubicBezTo>
                    <a:pt x="34875" y="24983"/>
                    <a:pt x="34602" y="24232"/>
                    <a:pt x="34909" y="23686"/>
                  </a:cubicBezTo>
                  <a:cubicBezTo>
                    <a:pt x="35124" y="23279"/>
                    <a:pt x="35542" y="23040"/>
                    <a:pt x="35960" y="23040"/>
                  </a:cubicBezTo>
                  <a:close/>
                  <a:moveTo>
                    <a:pt x="5123" y="23511"/>
                  </a:moveTo>
                  <a:cubicBezTo>
                    <a:pt x="5313" y="23511"/>
                    <a:pt x="5509" y="23557"/>
                    <a:pt x="5700" y="23652"/>
                  </a:cubicBezTo>
                  <a:cubicBezTo>
                    <a:pt x="6245" y="23959"/>
                    <a:pt x="6518" y="24642"/>
                    <a:pt x="6211" y="25222"/>
                  </a:cubicBezTo>
                  <a:cubicBezTo>
                    <a:pt x="5999" y="25646"/>
                    <a:pt x="5592" y="25875"/>
                    <a:pt x="5169" y="25875"/>
                  </a:cubicBezTo>
                  <a:cubicBezTo>
                    <a:pt x="4980" y="25875"/>
                    <a:pt x="4787" y="25829"/>
                    <a:pt x="4608" y="25734"/>
                  </a:cubicBezTo>
                  <a:cubicBezTo>
                    <a:pt x="4027" y="25427"/>
                    <a:pt x="3823" y="24744"/>
                    <a:pt x="4096" y="24164"/>
                  </a:cubicBezTo>
                  <a:cubicBezTo>
                    <a:pt x="4308" y="23740"/>
                    <a:pt x="4699" y="23511"/>
                    <a:pt x="5123" y="23511"/>
                  </a:cubicBezTo>
                  <a:close/>
                  <a:moveTo>
                    <a:pt x="27184" y="24234"/>
                  </a:moveTo>
                  <a:cubicBezTo>
                    <a:pt x="27365" y="24234"/>
                    <a:pt x="27546" y="24277"/>
                    <a:pt x="27709" y="24369"/>
                  </a:cubicBezTo>
                  <a:cubicBezTo>
                    <a:pt x="28289" y="24676"/>
                    <a:pt x="28528" y="25393"/>
                    <a:pt x="28221" y="25938"/>
                  </a:cubicBezTo>
                  <a:cubicBezTo>
                    <a:pt x="28009" y="26363"/>
                    <a:pt x="27618" y="26591"/>
                    <a:pt x="27205" y="26591"/>
                  </a:cubicBezTo>
                  <a:cubicBezTo>
                    <a:pt x="27020" y="26591"/>
                    <a:pt x="26831" y="26545"/>
                    <a:pt x="26651" y="26450"/>
                  </a:cubicBezTo>
                  <a:cubicBezTo>
                    <a:pt x="26037" y="26177"/>
                    <a:pt x="25832" y="25427"/>
                    <a:pt x="26139" y="24881"/>
                  </a:cubicBezTo>
                  <a:cubicBezTo>
                    <a:pt x="26331" y="24473"/>
                    <a:pt x="26758" y="24234"/>
                    <a:pt x="27184" y="24234"/>
                  </a:cubicBezTo>
                  <a:close/>
                  <a:moveTo>
                    <a:pt x="18372" y="24576"/>
                  </a:moveTo>
                  <a:cubicBezTo>
                    <a:pt x="18550" y="24576"/>
                    <a:pt x="18732" y="24619"/>
                    <a:pt x="18905" y="24710"/>
                  </a:cubicBezTo>
                  <a:cubicBezTo>
                    <a:pt x="19519" y="25017"/>
                    <a:pt x="19724" y="25700"/>
                    <a:pt x="19417" y="26280"/>
                  </a:cubicBezTo>
                  <a:cubicBezTo>
                    <a:pt x="19228" y="26704"/>
                    <a:pt x="18812" y="26933"/>
                    <a:pt x="18393" y="26933"/>
                  </a:cubicBezTo>
                  <a:cubicBezTo>
                    <a:pt x="18205" y="26933"/>
                    <a:pt x="18016" y="26887"/>
                    <a:pt x="17847" y="26792"/>
                  </a:cubicBezTo>
                  <a:cubicBezTo>
                    <a:pt x="17301" y="26519"/>
                    <a:pt x="17028" y="25768"/>
                    <a:pt x="17335" y="25222"/>
                  </a:cubicBezTo>
                  <a:cubicBezTo>
                    <a:pt x="17551" y="24815"/>
                    <a:pt x="17952" y="24576"/>
                    <a:pt x="18372" y="24576"/>
                  </a:cubicBezTo>
                  <a:close/>
                  <a:moveTo>
                    <a:pt x="49168" y="24966"/>
                  </a:moveTo>
                  <a:cubicBezTo>
                    <a:pt x="49350" y="24966"/>
                    <a:pt x="49537" y="25005"/>
                    <a:pt x="49718" y="25085"/>
                  </a:cubicBezTo>
                  <a:cubicBezTo>
                    <a:pt x="50298" y="25393"/>
                    <a:pt x="50503" y="26109"/>
                    <a:pt x="50230" y="26689"/>
                  </a:cubicBezTo>
                  <a:cubicBezTo>
                    <a:pt x="50013" y="27098"/>
                    <a:pt x="49610" y="27321"/>
                    <a:pt x="49176" y="27321"/>
                  </a:cubicBezTo>
                  <a:cubicBezTo>
                    <a:pt x="48995" y="27321"/>
                    <a:pt x="48807" y="27282"/>
                    <a:pt x="48626" y="27201"/>
                  </a:cubicBezTo>
                  <a:cubicBezTo>
                    <a:pt x="48080" y="26894"/>
                    <a:pt x="47841" y="26177"/>
                    <a:pt x="48114" y="25597"/>
                  </a:cubicBezTo>
                  <a:cubicBezTo>
                    <a:pt x="48331" y="25188"/>
                    <a:pt x="48734" y="24966"/>
                    <a:pt x="49168" y="24966"/>
                  </a:cubicBezTo>
                  <a:close/>
                  <a:moveTo>
                    <a:pt x="40402" y="25307"/>
                  </a:moveTo>
                  <a:cubicBezTo>
                    <a:pt x="40577" y="25307"/>
                    <a:pt x="40753" y="25346"/>
                    <a:pt x="40914" y="25427"/>
                  </a:cubicBezTo>
                  <a:cubicBezTo>
                    <a:pt x="41529" y="25734"/>
                    <a:pt x="41733" y="26450"/>
                    <a:pt x="41426" y="27030"/>
                  </a:cubicBezTo>
                  <a:cubicBezTo>
                    <a:pt x="41230" y="27422"/>
                    <a:pt x="40824" y="27656"/>
                    <a:pt x="40383" y="27656"/>
                  </a:cubicBezTo>
                  <a:cubicBezTo>
                    <a:pt x="40209" y="27656"/>
                    <a:pt x="40030" y="27619"/>
                    <a:pt x="39857" y="27542"/>
                  </a:cubicBezTo>
                  <a:cubicBezTo>
                    <a:pt x="39311" y="27235"/>
                    <a:pt x="39038" y="26519"/>
                    <a:pt x="39345" y="25938"/>
                  </a:cubicBezTo>
                  <a:cubicBezTo>
                    <a:pt x="39561" y="25530"/>
                    <a:pt x="39981" y="25307"/>
                    <a:pt x="40402" y="25307"/>
                  </a:cubicBezTo>
                  <a:close/>
                  <a:moveTo>
                    <a:pt x="9581" y="25770"/>
                  </a:moveTo>
                  <a:cubicBezTo>
                    <a:pt x="9764" y="25770"/>
                    <a:pt x="9953" y="25813"/>
                    <a:pt x="10135" y="25904"/>
                  </a:cubicBezTo>
                  <a:cubicBezTo>
                    <a:pt x="10716" y="26211"/>
                    <a:pt x="10954" y="26928"/>
                    <a:pt x="10647" y="27474"/>
                  </a:cubicBezTo>
                  <a:cubicBezTo>
                    <a:pt x="10435" y="27898"/>
                    <a:pt x="10044" y="28127"/>
                    <a:pt x="9632" y="28127"/>
                  </a:cubicBezTo>
                  <a:cubicBezTo>
                    <a:pt x="9447" y="28127"/>
                    <a:pt x="9257" y="28081"/>
                    <a:pt x="9078" y="27986"/>
                  </a:cubicBezTo>
                  <a:cubicBezTo>
                    <a:pt x="8463" y="27679"/>
                    <a:pt x="8259" y="26962"/>
                    <a:pt x="8566" y="26416"/>
                  </a:cubicBezTo>
                  <a:cubicBezTo>
                    <a:pt x="8758" y="26009"/>
                    <a:pt x="9151" y="25770"/>
                    <a:pt x="9581" y="25770"/>
                  </a:cubicBezTo>
                  <a:close/>
                  <a:moveTo>
                    <a:pt x="31626" y="26501"/>
                  </a:moveTo>
                  <a:cubicBezTo>
                    <a:pt x="31805" y="26501"/>
                    <a:pt x="31984" y="26540"/>
                    <a:pt x="32145" y="26621"/>
                  </a:cubicBezTo>
                  <a:cubicBezTo>
                    <a:pt x="32691" y="26928"/>
                    <a:pt x="32964" y="27611"/>
                    <a:pt x="32657" y="28225"/>
                  </a:cubicBezTo>
                  <a:cubicBezTo>
                    <a:pt x="32440" y="28634"/>
                    <a:pt x="32037" y="28856"/>
                    <a:pt x="31615" y="28856"/>
                  </a:cubicBezTo>
                  <a:cubicBezTo>
                    <a:pt x="31438" y="28856"/>
                    <a:pt x="31258" y="28817"/>
                    <a:pt x="31087" y="28737"/>
                  </a:cubicBezTo>
                  <a:cubicBezTo>
                    <a:pt x="30507" y="28429"/>
                    <a:pt x="30268" y="27679"/>
                    <a:pt x="30575" y="27133"/>
                  </a:cubicBezTo>
                  <a:cubicBezTo>
                    <a:pt x="30768" y="26724"/>
                    <a:pt x="31197" y="26501"/>
                    <a:pt x="31626" y="26501"/>
                  </a:cubicBezTo>
                  <a:close/>
                  <a:moveTo>
                    <a:pt x="22828" y="26843"/>
                  </a:moveTo>
                  <a:cubicBezTo>
                    <a:pt x="23004" y="26843"/>
                    <a:pt x="23180" y="26882"/>
                    <a:pt x="23341" y="26962"/>
                  </a:cubicBezTo>
                  <a:cubicBezTo>
                    <a:pt x="23955" y="27269"/>
                    <a:pt x="24160" y="27952"/>
                    <a:pt x="23853" y="28532"/>
                  </a:cubicBezTo>
                  <a:cubicBezTo>
                    <a:pt x="23664" y="28956"/>
                    <a:pt x="23281" y="29185"/>
                    <a:pt x="22859" y="29185"/>
                  </a:cubicBezTo>
                  <a:cubicBezTo>
                    <a:pt x="22670" y="29185"/>
                    <a:pt x="22473" y="29139"/>
                    <a:pt x="22283" y="29044"/>
                  </a:cubicBezTo>
                  <a:cubicBezTo>
                    <a:pt x="21737" y="28771"/>
                    <a:pt x="21533" y="28054"/>
                    <a:pt x="21771" y="27474"/>
                  </a:cubicBezTo>
                  <a:cubicBezTo>
                    <a:pt x="21988" y="27065"/>
                    <a:pt x="22408" y="26843"/>
                    <a:pt x="22828" y="26843"/>
                  </a:cubicBezTo>
                  <a:close/>
                  <a:moveTo>
                    <a:pt x="44857" y="27525"/>
                  </a:moveTo>
                  <a:cubicBezTo>
                    <a:pt x="45033" y="27525"/>
                    <a:pt x="45213" y="27564"/>
                    <a:pt x="45385" y="27645"/>
                  </a:cubicBezTo>
                  <a:cubicBezTo>
                    <a:pt x="45999" y="27952"/>
                    <a:pt x="46203" y="28668"/>
                    <a:pt x="45896" y="29248"/>
                  </a:cubicBezTo>
                  <a:cubicBezTo>
                    <a:pt x="45704" y="29657"/>
                    <a:pt x="45308" y="29880"/>
                    <a:pt x="44876" y="29880"/>
                  </a:cubicBezTo>
                  <a:cubicBezTo>
                    <a:pt x="44695" y="29880"/>
                    <a:pt x="44508" y="29841"/>
                    <a:pt x="44327" y="29760"/>
                  </a:cubicBezTo>
                  <a:cubicBezTo>
                    <a:pt x="43747" y="29487"/>
                    <a:pt x="43542" y="28771"/>
                    <a:pt x="43815" y="28156"/>
                  </a:cubicBezTo>
                  <a:cubicBezTo>
                    <a:pt x="44031" y="27748"/>
                    <a:pt x="44434" y="27525"/>
                    <a:pt x="44857" y="27525"/>
                  </a:cubicBezTo>
                  <a:close/>
                  <a:moveTo>
                    <a:pt x="14052" y="28037"/>
                  </a:moveTo>
                  <a:cubicBezTo>
                    <a:pt x="14232" y="28037"/>
                    <a:pt x="14410" y="28076"/>
                    <a:pt x="14571" y="28156"/>
                  </a:cubicBezTo>
                  <a:cubicBezTo>
                    <a:pt x="15152" y="28464"/>
                    <a:pt x="15390" y="29180"/>
                    <a:pt x="15083" y="29760"/>
                  </a:cubicBezTo>
                  <a:cubicBezTo>
                    <a:pt x="14872" y="30159"/>
                    <a:pt x="14484" y="30380"/>
                    <a:pt x="14074" y="30380"/>
                  </a:cubicBezTo>
                  <a:cubicBezTo>
                    <a:pt x="13887" y="30380"/>
                    <a:pt x="13695" y="30334"/>
                    <a:pt x="13514" y="30238"/>
                  </a:cubicBezTo>
                  <a:cubicBezTo>
                    <a:pt x="12934" y="29965"/>
                    <a:pt x="12695" y="29248"/>
                    <a:pt x="13002" y="28668"/>
                  </a:cubicBezTo>
                  <a:cubicBezTo>
                    <a:pt x="13194" y="28259"/>
                    <a:pt x="13624" y="28037"/>
                    <a:pt x="14052" y="28037"/>
                  </a:cubicBezTo>
                  <a:close/>
                  <a:moveTo>
                    <a:pt x="36055" y="28765"/>
                  </a:moveTo>
                  <a:cubicBezTo>
                    <a:pt x="36242" y="28765"/>
                    <a:pt x="36433" y="28811"/>
                    <a:pt x="36615" y="28907"/>
                  </a:cubicBezTo>
                  <a:cubicBezTo>
                    <a:pt x="37229" y="29180"/>
                    <a:pt x="37434" y="29863"/>
                    <a:pt x="37127" y="30477"/>
                  </a:cubicBezTo>
                  <a:cubicBezTo>
                    <a:pt x="36910" y="30886"/>
                    <a:pt x="36507" y="31108"/>
                    <a:pt x="36085" y="31108"/>
                  </a:cubicBezTo>
                  <a:cubicBezTo>
                    <a:pt x="35908" y="31108"/>
                    <a:pt x="35728" y="31069"/>
                    <a:pt x="35557" y="30989"/>
                  </a:cubicBezTo>
                  <a:cubicBezTo>
                    <a:pt x="34943" y="30682"/>
                    <a:pt x="34738" y="29965"/>
                    <a:pt x="35045" y="29385"/>
                  </a:cubicBezTo>
                  <a:cubicBezTo>
                    <a:pt x="35256" y="28986"/>
                    <a:pt x="35644" y="28765"/>
                    <a:pt x="36055" y="28765"/>
                  </a:cubicBezTo>
                  <a:close/>
                  <a:moveTo>
                    <a:pt x="27310" y="29061"/>
                  </a:moveTo>
                  <a:cubicBezTo>
                    <a:pt x="27491" y="29061"/>
                    <a:pt x="27674" y="29100"/>
                    <a:pt x="27845" y="29180"/>
                  </a:cubicBezTo>
                  <a:cubicBezTo>
                    <a:pt x="28391" y="29487"/>
                    <a:pt x="28630" y="30204"/>
                    <a:pt x="28357" y="30784"/>
                  </a:cubicBezTo>
                  <a:cubicBezTo>
                    <a:pt x="28141" y="31193"/>
                    <a:pt x="27738" y="31415"/>
                    <a:pt x="27303" y="31415"/>
                  </a:cubicBezTo>
                  <a:cubicBezTo>
                    <a:pt x="27122" y="31415"/>
                    <a:pt x="26935" y="31376"/>
                    <a:pt x="26753" y="31296"/>
                  </a:cubicBezTo>
                  <a:cubicBezTo>
                    <a:pt x="26173" y="31023"/>
                    <a:pt x="25969" y="30306"/>
                    <a:pt x="26242" y="29692"/>
                  </a:cubicBezTo>
                  <a:cubicBezTo>
                    <a:pt x="26458" y="29283"/>
                    <a:pt x="26878" y="29061"/>
                    <a:pt x="27310" y="29061"/>
                  </a:cubicBezTo>
                  <a:close/>
                  <a:moveTo>
                    <a:pt x="49313" y="29790"/>
                  </a:moveTo>
                  <a:cubicBezTo>
                    <a:pt x="49502" y="29790"/>
                    <a:pt x="49699" y="29836"/>
                    <a:pt x="49889" y="29931"/>
                  </a:cubicBezTo>
                  <a:cubicBezTo>
                    <a:pt x="50435" y="30204"/>
                    <a:pt x="50674" y="30955"/>
                    <a:pt x="50401" y="31501"/>
                  </a:cubicBezTo>
                  <a:cubicBezTo>
                    <a:pt x="50185" y="31908"/>
                    <a:pt x="49784" y="32147"/>
                    <a:pt x="49364" y="32147"/>
                  </a:cubicBezTo>
                  <a:cubicBezTo>
                    <a:pt x="49186" y="32147"/>
                    <a:pt x="49004" y="32104"/>
                    <a:pt x="48831" y="32012"/>
                  </a:cubicBezTo>
                  <a:cubicBezTo>
                    <a:pt x="48217" y="31705"/>
                    <a:pt x="48012" y="31023"/>
                    <a:pt x="48319" y="30443"/>
                  </a:cubicBezTo>
                  <a:cubicBezTo>
                    <a:pt x="48508" y="30019"/>
                    <a:pt x="48891" y="29790"/>
                    <a:pt x="49313" y="29790"/>
                  </a:cubicBezTo>
                  <a:close/>
                  <a:moveTo>
                    <a:pt x="18529" y="30255"/>
                  </a:moveTo>
                  <a:cubicBezTo>
                    <a:pt x="18705" y="30255"/>
                    <a:pt x="18881" y="30294"/>
                    <a:pt x="19042" y="30374"/>
                  </a:cubicBezTo>
                  <a:cubicBezTo>
                    <a:pt x="19656" y="30682"/>
                    <a:pt x="19861" y="31398"/>
                    <a:pt x="19553" y="31944"/>
                  </a:cubicBezTo>
                  <a:cubicBezTo>
                    <a:pt x="19338" y="32351"/>
                    <a:pt x="18937" y="32591"/>
                    <a:pt x="18517" y="32591"/>
                  </a:cubicBezTo>
                  <a:cubicBezTo>
                    <a:pt x="18338" y="32591"/>
                    <a:pt x="18157" y="32547"/>
                    <a:pt x="17984" y="32456"/>
                  </a:cubicBezTo>
                  <a:cubicBezTo>
                    <a:pt x="17370" y="32217"/>
                    <a:pt x="17165" y="31501"/>
                    <a:pt x="17472" y="30886"/>
                  </a:cubicBezTo>
                  <a:cubicBezTo>
                    <a:pt x="17688" y="30477"/>
                    <a:pt x="18108" y="30255"/>
                    <a:pt x="18529" y="30255"/>
                  </a:cubicBezTo>
                  <a:close/>
                  <a:moveTo>
                    <a:pt x="9737" y="30596"/>
                  </a:moveTo>
                  <a:cubicBezTo>
                    <a:pt x="9918" y="30596"/>
                    <a:pt x="10101" y="30635"/>
                    <a:pt x="10272" y="30716"/>
                  </a:cubicBezTo>
                  <a:cubicBezTo>
                    <a:pt x="10852" y="31023"/>
                    <a:pt x="11057" y="31739"/>
                    <a:pt x="10784" y="32319"/>
                  </a:cubicBezTo>
                  <a:cubicBezTo>
                    <a:pt x="10573" y="32718"/>
                    <a:pt x="10185" y="32939"/>
                    <a:pt x="9763" y="32939"/>
                  </a:cubicBezTo>
                  <a:cubicBezTo>
                    <a:pt x="9571" y="32939"/>
                    <a:pt x="9372" y="32893"/>
                    <a:pt x="9180" y="32797"/>
                  </a:cubicBezTo>
                  <a:cubicBezTo>
                    <a:pt x="8600" y="32524"/>
                    <a:pt x="8395" y="31808"/>
                    <a:pt x="8668" y="31228"/>
                  </a:cubicBezTo>
                  <a:cubicBezTo>
                    <a:pt x="8885" y="30819"/>
                    <a:pt x="9305" y="30596"/>
                    <a:pt x="9737" y="30596"/>
                  </a:cubicBezTo>
                  <a:close/>
                  <a:moveTo>
                    <a:pt x="40497" y="30984"/>
                  </a:moveTo>
                  <a:cubicBezTo>
                    <a:pt x="40682" y="30984"/>
                    <a:pt x="40871" y="31030"/>
                    <a:pt x="41051" y="31125"/>
                  </a:cubicBezTo>
                  <a:cubicBezTo>
                    <a:pt x="41665" y="31398"/>
                    <a:pt x="41870" y="32149"/>
                    <a:pt x="41563" y="32695"/>
                  </a:cubicBezTo>
                  <a:cubicBezTo>
                    <a:pt x="41347" y="33102"/>
                    <a:pt x="40946" y="33341"/>
                    <a:pt x="40526" y="33341"/>
                  </a:cubicBezTo>
                  <a:cubicBezTo>
                    <a:pt x="40348" y="33341"/>
                    <a:pt x="40166" y="33298"/>
                    <a:pt x="39993" y="33207"/>
                  </a:cubicBezTo>
                  <a:cubicBezTo>
                    <a:pt x="39447" y="32934"/>
                    <a:pt x="39174" y="32217"/>
                    <a:pt x="39481" y="31637"/>
                  </a:cubicBezTo>
                  <a:cubicBezTo>
                    <a:pt x="39693" y="31213"/>
                    <a:pt x="40084" y="30984"/>
                    <a:pt x="40497" y="30984"/>
                  </a:cubicBezTo>
                  <a:close/>
                  <a:moveTo>
                    <a:pt x="31698" y="31324"/>
                  </a:moveTo>
                  <a:cubicBezTo>
                    <a:pt x="31890" y="31324"/>
                    <a:pt x="32089" y="31370"/>
                    <a:pt x="32281" y="31466"/>
                  </a:cubicBezTo>
                  <a:cubicBezTo>
                    <a:pt x="32861" y="31739"/>
                    <a:pt x="33066" y="32422"/>
                    <a:pt x="32793" y="33036"/>
                  </a:cubicBezTo>
                  <a:cubicBezTo>
                    <a:pt x="32577" y="33445"/>
                    <a:pt x="32174" y="33667"/>
                    <a:pt x="31739" y="33667"/>
                  </a:cubicBezTo>
                  <a:cubicBezTo>
                    <a:pt x="31558" y="33667"/>
                    <a:pt x="31371" y="33628"/>
                    <a:pt x="31189" y="33548"/>
                  </a:cubicBezTo>
                  <a:cubicBezTo>
                    <a:pt x="30643" y="33275"/>
                    <a:pt x="30405" y="32558"/>
                    <a:pt x="30678" y="31944"/>
                  </a:cubicBezTo>
                  <a:cubicBezTo>
                    <a:pt x="30888" y="31546"/>
                    <a:pt x="31277" y="31324"/>
                    <a:pt x="31698" y="31324"/>
                  </a:cubicBezTo>
                  <a:close/>
                  <a:moveTo>
                    <a:pt x="22924" y="32520"/>
                  </a:moveTo>
                  <a:cubicBezTo>
                    <a:pt x="23109" y="32520"/>
                    <a:pt x="23298" y="32566"/>
                    <a:pt x="23478" y="32661"/>
                  </a:cubicBezTo>
                  <a:cubicBezTo>
                    <a:pt x="24092" y="32934"/>
                    <a:pt x="24297" y="33650"/>
                    <a:pt x="23989" y="34230"/>
                  </a:cubicBezTo>
                  <a:cubicBezTo>
                    <a:pt x="23773" y="34639"/>
                    <a:pt x="23370" y="34862"/>
                    <a:pt x="22948" y="34862"/>
                  </a:cubicBezTo>
                  <a:cubicBezTo>
                    <a:pt x="22771" y="34862"/>
                    <a:pt x="22591" y="34823"/>
                    <a:pt x="22420" y="34742"/>
                  </a:cubicBezTo>
                  <a:cubicBezTo>
                    <a:pt x="21840" y="34469"/>
                    <a:pt x="21601" y="33753"/>
                    <a:pt x="21908" y="33173"/>
                  </a:cubicBezTo>
                  <a:cubicBezTo>
                    <a:pt x="22120" y="32749"/>
                    <a:pt x="22511" y="32520"/>
                    <a:pt x="22924" y="32520"/>
                  </a:cubicBezTo>
                  <a:close/>
                  <a:moveTo>
                    <a:pt x="14146" y="32861"/>
                  </a:moveTo>
                  <a:cubicBezTo>
                    <a:pt x="14336" y="32861"/>
                    <a:pt x="14528" y="32907"/>
                    <a:pt x="14708" y="33002"/>
                  </a:cubicBezTo>
                  <a:cubicBezTo>
                    <a:pt x="15288" y="33275"/>
                    <a:pt x="15493" y="34026"/>
                    <a:pt x="15220" y="34572"/>
                  </a:cubicBezTo>
                  <a:cubicBezTo>
                    <a:pt x="15003" y="34981"/>
                    <a:pt x="14600" y="35203"/>
                    <a:pt x="14166" y="35203"/>
                  </a:cubicBezTo>
                  <a:cubicBezTo>
                    <a:pt x="13984" y="35203"/>
                    <a:pt x="13797" y="35164"/>
                    <a:pt x="13616" y="35083"/>
                  </a:cubicBezTo>
                  <a:cubicBezTo>
                    <a:pt x="13070" y="34810"/>
                    <a:pt x="12831" y="34094"/>
                    <a:pt x="13104" y="33514"/>
                  </a:cubicBezTo>
                  <a:cubicBezTo>
                    <a:pt x="13316" y="33090"/>
                    <a:pt x="13723" y="32861"/>
                    <a:pt x="14146" y="32861"/>
                  </a:cubicBezTo>
                  <a:close/>
                  <a:moveTo>
                    <a:pt x="44967" y="33236"/>
                  </a:moveTo>
                  <a:cubicBezTo>
                    <a:pt x="45152" y="33236"/>
                    <a:pt x="45341" y="33282"/>
                    <a:pt x="45521" y="33377"/>
                  </a:cubicBezTo>
                  <a:cubicBezTo>
                    <a:pt x="46101" y="33650"/>
                    <a:pt x="46340" y="34401"/>
                    <a:pt x="46033" y="34947"/>
                  </a:cubicBezTo>
                  <a:cubicBezTo>
                    <a:pt x="45841" y="35354"/>
                    <a:pt x="45414" y="35593"/>
                    <a:pt x="44988" y="35593"/>
                  </a:cubicBezTo>
                  <a:cubicBezTo>
                    <a:pt x="44807" y="35593"/>
                    <a:pt x="44626" y="35550"/>
                    <a:pt x="44463" y="35459"/>
                  </a:cubicBezTo>
                  <a:cubicBezTo>
                    <a:pt x="43883" y="35152"/>
                    <a:pt x="43644" y="34435"/>
                    <a:pt x="43951" y="33889"/>
                  </a:cubicBezTo>
                  <a:cubicBezTo>
                    <a:pt x="44163" y="33465"/>
                    <a:pt x="44554" y="33236"/>
                    <a:pt x="44967" y="33236"/>
                  </a:cubicBezTo>
                  <a:close/>
                  <a:moveTo>
                    <a:pt x="36176" y="33577"/>
                  </a:moveTo>
                  <a:cubicBezTo>
                    <a:pt x="36365" y="33577"/>
                    <a:pt x="36561" y="33623"/>
                    <a:pt x="36751" y="33719"/>
                  </a:cubicBezTo>
                  <a:cubicBezTo>
                    <a:pt x="37332" y="34026"/>
                    <a:pt x="37570" y="34742"/>
                    <a:pt x="37263" y="35288"/>
                  </a:cubicBezTo>
                  <a:cubicBezTo>
                    <a:pt x="37048" y="35695"/>
                    <a:pt x="36647" y="35935"/>
                    <a:pt x="36227" y="35935"/>
                  </a:cubicBezTo>
                  <a:cubicBezTo>
                    <a:pt x="36048" y="35935"/>
                    <a:pt x="35866" y="35892"/>
                    <a:pt x="35694" y="35800"/>
                  </a:cubicBezTo>
                  <a:cubicBezTo>
                    <a:pt x="35079" y="35493"/>
                    <a:pt x="34875" y="34776"/>
                    <a:pt x="35182" y="34230"/>
                  </a:cubicBezTo>
                  <a:cubicBezTo>
                    <a:pt x="35370" y="33806"/>
                    <a:pt x="35754" y="33577"/>
                    <a:pt x="36176" y="33577"/>
                  </a:cubicBezTo>
                  <a:close/>
                  <a:moveTo>
                    <a:pt x="27394" y="34772"/>
                  </a:moveTo>
                  <a:cubicBezTo>
                    <a:pt x="27579" y="34772"/>
                    <a:pt x="27768" y="34818"/>
                    <a:pt x="27948" y="34913"/>
                  </a:cubicBezTo>
                  <a:cubicBezTo>
                    <a:pt x="28562" y="35220"/>
                    <a:pt x="28767" y="35937"/>
                    <a:pt x="28460" y="36483"/>
                  </a:cubicBezTo>
                  <a:cubicBezTo>
                    <a:pt x="28268" y="36890"/>
                    <a:pt x="27874" y="37129"/>
                    <a:pt x="27444" y="37129"/>
                  </a:cubicBezTo>
                  <a:cubicBezTo>
                    <a:pt x="27262" y="37129"/>
                    <a:pt x="27073" y="37086"/>
                    <a:pt x="26890" y="36994"/>
                  </a:cubicBezTo>
                  <a:cubicBezTo>
                    <a:pt x="26310" y="36755"/>
                    <a:pt x="26071" y="36005"/>
                    <a:pt x="26378" y="35425"/>
                  </a:cubicBezTo>
                  <a:cubicBezTo>
                    <a:pt x="26590" y="35001"/>
                    <a:pt x="26981" y="34772"/>
                    <a:pt x="27394" y="34772"/>
                  </a:cubicBezTo>
                  <a:close/>
                  <a:moveTo>
                    <a:pt x="18631" y="35113"/>
                  </a:moveTo>
                  <a:cubicBezTo>
                    <a:pt x="18820" y="35113"/>
                    <a:pt x="19009" y="35159"/>
                    <a:pt x="19178" y="35254"/>
                  </a:cubicBezTo>
                  <a:cubicBezTo>
                    <a:pt x="19758" y="35561"/>
                    <a:pt x="19997" y="36278"/>
                    <a:pt x="19690" y="36824"/>
                  </a:cubicBezTo>
                  <a:cubicBezTo>
                    <a:pt x="19471" y="37213"/>
                    <a:pt x="19061" y="37464"/>
                    <a:pt x="18633" y="37464"/>
                  </a:cubicBezTo>
                  <a:cubicBezTo>
                    <a:pt x="18461" y="37464"/>
                    <a:pt x="18286" y="37424"/>
                    <a:pt x="18120" y="37336"/>
                  </a:cubicBezTo>
                  <a:cubicBezTo>
                    <a:pt x="17506" y="37028"/>
                    <a:pt x="17301" y="36346"/>
                    <a:pt x="17574" y="35766"/>
                  </a:cubicBezTo>
                  <a:cubicBezTo>
                    <a:pt x="17786" y="35342"/>
                    <a:pt x="18210" y="35113"/>
                    <a:pt x="18631" y="35113"/>
                  </a:cubicBezTo>
                  <a:close/>
                  <a:moveTo>
                    <a:pt x="40688" y="35836"/>
                  </a:moveTo>
                  <a:cubicBezTo>
                    <a:pt x="40867" y="35836"/>
                    <a:pt x="41049" y="35879"/>
                    <a:pt x="41222" y="35971"/>
                  </a:cubicBezTo>
                  <a:cubicBezTo>
                    <a:pt x="41767" y="36278"/>
                    <a:pt x="42040" y="36960"/>
                    <a:pt x="41733" y="37540"/>
                  </a:cubicBezTo>
                  <a:cubicBezTo>
                    <a:pt x="41521" y="37964"/>
                    <a:pt x="41114" y="38193"/>
                    <a:pt x="40703" y="38193"/>
                  </a:cubicBezTo>
                  <a:cubicBezTo>
                    <a:pt x="40518" y="38193"/>
                    <a:pt x="40333" y="38147"/>
                    <a:pt x="40164" y="38052"/>
                  </a:cubicBezTo>
                  <a:cubicBezTo>
                    <a:pt x="39549" y="37779"/>
                    <a:pt x="39345" y="37063"/>
                    <a:pt x="39652" y="36483"/>
                  </a:cubicBezTo>
                  <a:cubicBezTo>
                    <a:pt x="39867" y="36075"/>
                    <a:pt x="40268" y="35836"/>
                    <a:pt x="40688" y="35836"/>
                  </a:cubicBezTo>
                  <a:close/>
                  <a:moveTo>
                    <a:pt x="31851" y="37030"/>
                  </a:moveTo>
                  <a:cubicBezTo>
                    <a:pt x="32029" y="37030"/>
                    <a:pt x="32211" y="37073"/>
                    <a:pt x="32384" y="37165"/>
                  </a:cubicBezTo>
                  <a:cubicBezTo>
                    <a:pt x="32998" y="37472"/>
                    <a:pt x="33203" y="38189"/>
                    <a:pt x="32896" y="38735"/>
                  </a:cubicBezTo>
                  <a:cubicBezTo>
                    <a:pt x="32707" y="39159"/>
                    <a:pt x="32291" y="39388"/>
                    <a:pt x="31872" y="39388"/>
                  </a:cubicBezTo>
                  <a:cubicBezTo>
                    <a:pt x="31684" y="39388"/>
                    <a:pt x="31495" y="39342"/>
                    <a:pt x="31326" y="39246"/>
                  </a:cubicBezTo>
                  <a:cubicBezTo>
                    <a:pt x="30746" y="38974"/>
                    <a:pt x="30507" y="38223"/>
                    <a:pt x="30814" y="37677"/>
                  </a:cubicBezTo>
                  <a:cubicBezTo>
                    <a:pt x="31030" y="37270"/>
                    <a:pt x="31430" y="37030"/>
                    <a:pt x="31851" y="37030"/>
                  </a:cubicBezTo>
                  <a:close/>
                  <a:moveTo>
                    <a:pt x="23100" y="37372"/>
                  </a:moveTo>
                  <a:cubicBezTo>
                    <a:pt x="23279" y="37372"/>
                    <a:pt x="23465" y="37415"/>
                    <a:pt x="23648" y="37506"/>
                  </a:cubicBezTo>
                  <a:cubicBezTo>
                    <a:pt x="24194" y="37813"/>
                    <a:pt x="24467" y="38496"/>
                    <a:pt x="24160" y="39076"/>
                  </a:cubicBezTo>
                  <a:cubicBezTo>
                    <a:pt x="23948" y="39500"/>
                    <a:pt x="23557" y="39729"/>
                    <a:pt x="23144" y="39729"/>
                  </a:cubicBezTo>
                  <a:cubicBezTo>
                    <a:pt x="22959" y="39729"/>
                    <a:pt x="22770" y="39683"/>
                    <a:pt x="22590" y="39588"/>
                  </a:cubicBezTo>
                  <a:cubicBezTo>
                    <a:pt x="21976" y="39315"/>
                    <a:pt x="21771" y="38564"/>
                    <a:pt x="22079" y="38018"/>
                  </a:cubicBezTo>
                  <a:cubicBezTo>
                    <a:pt x="22294" y="37611"/>
                    <a:pt x="22678" y="37372"/>
                    <a:pt x="23100" y="37372"/>
                  </a:cubicBezTo>
                  <a:close/>
                  <a:moveTo>
                    <a:pt x="14277" y="38566"/>
                  </a:moveTo>
                  <a:cubicBezTo>
                    <a:pt x="14456" y="38566"/>
                    <a:pt x="14638" y="38609"/>
                    <a:pt x="14810" y="38701"/>
                  </a:cubicBezTo>
                  <a:cubicBezTo>
                    <a:pt x="15425" y="39008"/>
                    <a:pt x="15629" y="39724"/>
                    <a:pt x="15322" y="40270"/>
                  </a:cubicBezTo>
                  <a:cubicBezTo>
                    <a:pt x="15110" y="40694"/>
                    <a:pt x="14735" y="40923"/>
                    <a:pt x="14322" y="40923"/>
                  </a:cubicBezTo>
                  <a:cubicBezTo>
                    <a:pt x="14136" y="40923"/>
                    <a:pt x="13943" y="40877"/>
                    <a:pt x="13753" y="40782"/>
                  </a:cubicBezTo>
                  <a:cubicBezTo>
                    <a:pt x="13172" y="40509"/>
                    <a:pt x="12934" y="39758"/>
                    <a:pt x="13241" y="39212"/>
                  </a:cubicBezTo>
                  <a:cubicBezTo>
                    <a:pt x="13456" y="38805"/>
                    <a:pt x="13857" y="38566"/>
                    <a:pt x="14277" y="38566"/>
                  </a:cubicBezTo>
                  <a:close/>
                  <a:moveTo>
                    <a:pt x="27556" y="39639"/>
                  </a:moveTo>
                  <a:cubicBezTo>
                    <a:pt x="27733" y="39639"/>
                    <a:pt x="27913" y="39678"/>
                    <a:pt x="28084" y="39758"/>
                  </a:cubicBezTo>
                  <a:cubicBezTo>
                    <a:pt x="28698" y="40065"/>
                    <a:pt x="28903" y="40748"/>
                    <a:pt x="28596" y="41362"/>
                  </a:cubicBezTo>
                  <a:cubicBezTo>
                    <a:pt x="28380" y="41771"/>
                    <a:pt x="27976" y="41993"/>
                    <a:pt x="27554" y="41993"/>
                  </a:cubicBezTo>
                  <a:cubicBezTo>
                    <a:pt x="27378" y="41993"/>
                    <a:pt x="27198" y="41955"/>
                    <a:pt x="27026" y="41874"/>
                  </a:cubicBezTo>
                  <a:cubicBezTo>
                    <a:pt x="26412" y="41567"/>
                    <a:pt x="26207" y="40884"/>
                    <a:pt x="26515" y="40270"/>
                  </a:cubicBezTo>
                  <a:cubicBezTo>
                    <a:pt x="26731" y="39861"/>
                    <a:pt x="27134" y="39639"/>
                    <a:pt x="27556" y="39639"/>
                  </a:cubicBezTo>
                  <a:close/>
                  <a:moveTo>
                    <a:pt x="18753" y="40833"/>
                  </a:moveTo>
                  <a:cubicBezTo>
                    <a:pt x="18929" y="40833"/>
                    <a:pt x="19109" y="40872"/>
                    <a:pt x="19280" y="40953"/>
                  </a:cubicBezTo>
                  <a:cubicBezTo>
                    <a:pt x="19861" y="41260"/>
                    <a:pt x="20099" y="41942"/>
                    <a:pt x="19826" y="42556"/>
                  </a:cubicBezTo>
                  <a:cubicBezTo>
                    <a:pt x="19610" y="42965"/>
                    <a:pt x="19173" y="43188"/>
                    <a:pt x="18743" y="43188"/>
                  </a:cubicBezTo>
                  <a:cubicBezTo>
                    <a:pt x="18563" y="43188"/>
                    <a:pt x="18384" y="43149"/>
                    <a:pt x="18223" y="43068"/>
                  </a:cubicBezTo>
                  <a:cubicBezTo>
                    <a:pt x="17643" y="42761"/>
                    <a:pt x="17404" y="42079"/>
                    <a:pt x="17711" y="41464"/>
                  </a:cubicBezTo>
                  <a:cubicBezTo>
                    <a:pt x="17927" y="41056"/>
                    <a:pt x="18330" y="40833"/>
                    <a:pt x="18753" y="40833"/>
                  </a:cubicBezTo>
                  <a:close/>
                  <a:moveTo>
                    <a:pt x="13317" y="0"/>
                  </a:moveTo>
                  <a:cubicBezTo>
                    <a:pt x="12224" y="0"/>
                    <a:pt x="11132" y="131"/>
                    <a:pt x="10067" y="380"/>
                  </a:cubicBezTo>
                  <a:cubicBezTo>
                    <a:pt x="10067" y="483"/>
                    <a:pt x="10033" y="517"/>
                    <a:pt x="9999" y="619"/>
                  </a:cubicBezTo>
                  <a:cubicBezTo>
                    <a:pt x="9783" y="1028"/>
                    <a:pt x="9363" y="1250"/>
                    <a:pt x="8942" y="1250"/>
                  </a:cubicBezTo>
                  <a:cubicBezTo>
                    <a:pt x="8766" y="1250"/>
                    <a:pt x="8590" y="1212"/>
                    <a:pt x="8429" y="1131"/>
                  </a:cubicBezTo>
                  <a:cubicBezTo>
                    <a:pt x="8327" y="1063"/>
                    <a:pt x="8293" y="1029"/>
                    <a:pt x="8259" y="994"/>
                  </a:cubicBezTo>
                  <a:cubicBezTo>
                    <a:pt x="7235" y="1404"/>
                    <a:pt x="6280" y="1916"/>
                    <a:pt x="5392" y="2598"/>
                  </a:cubicBezTo>
                  <a:cubicBezTo>
                    <a:pt x="5802" y="2939"/>
                    <a:pt x="5938" y="3554"/>
                    <a:pt x="5700" y="4066"/>
                  </a:cubicBezTo>
                  <a:cubicBezTo>
                    <a:pt x="5484" y="4473"/>
                    <a:pt x="5083" y="4712"/>
                    <a:pt x="4651" y="4712"/>
                  </a:cubicBezTo>
                  <a:cubicBezTo>
                    <a:pt x="4468" y="4712"/>
                    <a:pt x="4279" y="4669"/>
                    <a:pt x="4096" y="4577"/>
                  </a:cubicBezTo>
                  <a:cubicBezTo>
                    <a:pt x="3891" y="4475"/>
                    <a:pt x="3755" y="4304"/>
                    <a:pt x="3652" y="4134"/>
                  </a:cubicBezTo>
                  <a:cubicBezTo>
                    <a:pt x="1809" y="6079"/>
                    <a:pt x="786" y="8229"/>
                    <a:pt x="308" y="10617"/>
                  </a:cubicBezTo>
                  <a:cubicBezTo>
                    <a:pt x="513" y="10617"/>
                    <a:pt x="752" y="10617"/>
                    <a:pt x="956" y="10754"/>
                  </a:cubicBezTo>
                  <a:cubicBezTo>
                    <a:pt x="1537" y="11061"/>
                    <a:pt x="1775" y="11743"/>
                    <a:pt x="1468" y="12323"/>
                  </a:cubicBezTo>
                  <a:cubicBezTo>
                    <a:pt x="1250" y="12732"/>
                    <a:pt x="837" y="12988"/>
                    <a:pt x="401" y="12988"/>
                  </a:cubicBezTo>
                  <a:cubicBezTo>
                    <a:pt x="291" y="12988"/>
                    <a:pt x="179" y="12972"/>
                    <a:pt x="69" y="12938"/>
                  </a:cubicBezTo>
                  <a:lnTo>
                    <a:pt x="69" y="12938"/>
                  </a:lnTo>
                  <a:cubicBezTo>
                    <a:pt x="1" y="13791"/>
                    <a:pt x="69" y="14678"/>
                    <a:pt x="137" y="15565"/>
                  </a:cubicBezTo>
                  <a:cubicBezTo>
                    <a:pt x="272" y="15520"/>
                    <a:pt x="412" y="15495"/>
                    <a:pt x="556" y="15495"/>
                  </a:cubicBezTo>
                  <a:cubicBezTo>
                    <a:pt x="742" y="15495"/>
                    <a:pt x="935" y="15537"/>
                    <a:pt x="1127" y="15633"/>
                  </a:cubicBezTo>
                  <a:cubicBezTo>
                    <a:pt x="1707" y="15906"/>
                    <a:pt x="1946" y="16657"/>
                    <a:pt x="1639" y="17203"/>
                  </a:cubicBezTo>
                  <a:cubicBezTo>
                    <a:pt x="1446" y="17589"/>
                    <a:pt x="1009" y="17854"/>
                    <a:pt x="560" y="17854"/>
                  </a:cubicBezTo>
                  <a:cubicBezTo>
                    <a:pt x="533" y="17854"/>
                    <a:pt x="506" y="17853"/>
                    <a:pt x="479" y="17851"/>
                  </a:cubicBezTo>
                  <a:lnTo>
                    <a:pt x="479" y="17851"/>
                  </a:lnTo>
                  <a:cubicBezTo>
                    <a:pt x="683" y="19046"/>
                    <a:pt x="991" y="20240"/>
                    <a:pt x="1366" y="21434"/>
                  </a:cubicBezTo>
                  <a:cubicBezTo>
                    <a:pt x="1809" y="21707"/>
                    <a:pt x="1980" y="22287"/>
                    <a:pt x="1809" y="22731"/>
                  </a:cubicBezTo>
                  <a:cubicBezTo>
                    <a:pt x="2526" y="24778"/>
                    <a:pt x="3413" y="26792"/>
                    <a:pt x="4403" y="28702"/>
                  </a:cubicBezTo>
                  <a:cubicBezTo>
                    <a:pt x="4629" y="28454"/>
                    <a:pt x="4974" y="28295"/>
                    <a:pt x="5310" y="28295"/>
                  </a:cubicBezTo>
                  <a:cubicBezTo>
                    <a:pt x="5482" y="28295"/>
                    <a:pt x="5652" y="28337"/>
                    <a:pt x="5802" y="28429"/>
                  </a:cubicBezTo>
                  <a:cubicBezTo>
                    <a:pt x="6416" y="28702"/>
                    <a:pt x="6621" y="29453"/>
                    <a:pt x="6314" y="29999"/>
                  </a:cubicBezTo>
                  <a:cubicBezTo>
                    <a:pt x="6143" y="30374"/>
                    <a:pt x="5768" y="30579"/>
                    <a:pt x="5392" y="30647"/>
                  </a:cubicBezTo>
                  <a:cubicBezTo>
                    <a:pt x="6587" y="32797"/>
                    <a:pt x="7815" y="34810"/>
                    <a:pt x="9009" y="36619"/>
                  </a:cubicBezTo>
                  <a:cubicBezTo>
                    <a:pt x="9232" y="36396"/>
                    <a:pt x="9543" y="36275"/>
                    <a:pt x="9864" y="36275"/>
                  </a:cubicBezTo>
                  <a:cubicBezTo>
                    <a:pt x="10035" y="36275"/>
                    <a:pt x="10209" y="36309"/>
                    <a:pt x="10374" y="36380"/>
                  </a:cubicBezTo>
                  <a:cubicBezTo>
                    <a:pt x="10989" y="36687"/>
                    <a:pt x="11193" y="37404"/>
                    <a:pt x="10886" y="37984"/>
                  </a:cubicBezTo>
                  <a:cubicBezTo>
                    <a:pt x="10750" y="38223"/>
                    <a:pt x="10545" y="38393"/>
                    <a:pt x="10340" y="38530"/>
                  </a:cubicBezTo>
                  <a:cubicBezTo>
                    <a:pt x="12388" y="41396"/>
                    <a:pt x="13889" y="43171"/>
                    <a:pt x="13889" y="43171"/>
                  </a:cubicBezTo>
                  <a:cubicBezTo>
                    <a:pt x="13889" y="43171"/>
                    <a:pt x="15527" y="43292"/>
                    <a:pt x="18125" y="43292"/>
                  </a:cubicBezTo>
                  <a:cubicBezTo>
                    <a:pt x="19425" y="43292"/>
                    <a:pt x="20964" y="43262"/>
                    <a:pt x="22659" y="43171"/>
                  </a:cubicBezTo>
                  <a:cubicBezTo>
                    <a:pt x="22821" y="43081"/>
                    <a:pt x="22992" y="43038"/>
                    <a:pt x="23168" y="43038"/>
                  </a:cubicBezTo>
                  <a:cubicBezTo>
                    <a:pt x="23326" y="43038"/>
                    <a:pt x="23487" y="43072"/>
                    <a:pt x="23648" y="43137"/>
                  </a:cubicBezTo>
                  <a:cubicBezTo>
                    <a:pt x="25934" y="43000"/>
                    <a:pt x="28494" y="42761"/>
                    <a:pt x="31053" y="42318"/>
                  </a:cubicBezTo>
                  <a:cubicBezTo>
                    <a:pt x="31288" y="42036"/>
                    <a:pt x="31652" y="41867"/>
                    <a:pt x="32023" y="41867"/>
                  </a:cubicBezTo>
                  <a:cubicBezTo>
                    <a:pt x="32191" y="41867"/>
                    <a:pt x="32360" y="41902"/>
                    <a:pt x="32520" y="41976"/>
                  </a:cubicBezTo>
                  <a:cubicBezTo>
                    <a:pt x="32554" y="41976"/>
                    <a:pt x="32554" y="42010"/>
                    <a:pt x="32588" y="42010"/>
                  </a:cubicBezTo>
                  <a:cubicBezTo>
                    <a:pt x="33578" y="41840"/>
                    <a:pt x="34602" y="41601"/>
                    <a:pt x="35591" y="41328"/>
                  </a:cubicBezTo>
                  <a:cubicBezTo>
                    <a:pt x="35148" y="40987"/>
                    <a:pt x="34977" y="40407"/>
                    <a:pt x="35250" y="39895"/>
                  </a:cubicBezTo>
                  <a:cubicBezTo>
                    <a:pt x="35462" y="39471"/>
                    <a:pt x="35853" y="39242"/>
                    <a:pt x="36266" y="39242"/>
                  </a:cubicBezTo>
                  <a:cubicBezTo>
                    <a:pt x="36451" y="39242"/>
                    <a:pt x="36640" y="39288"/>
                    <a:pt x="36820" y="39383"/>
                  </a:cubicBezTo>
                  <a:cubicBezTo>
                    <a:pt x="37366" y="39690"/>
                    <a:pt x="37604" y="40304"/>
                    <a:pt x="37366" y="40884"/>
                  </a:cubicBezTo>
                  <a:cubicBezTo>
                    <a:pt x="44804" y="38666"/>
                    <a:pt x="51254" y="34435"/>
                    <a:pt x="51595" y="26553"/>
                  </a:cubicBezTo>
                  <a:cubicBezTo>
                    <a:pt x="51834" y="21912"/>
                    <a:pt x="49513" y="17305"/>
                    <a:pt x="45521" y="14814"/>
                  </a:cubicBezTo>
                  <a:cubicBezTo>
                    <a:pt x="43440" y="13499"/>
                    <a:pt x="41343" y="12988"/>
                    <a:pt x="39335" y="12988"/>
                  </a:cubicBezTo>
                  <a:cubicBezTo>
                    <a:pt x="38478" y="12988"/>
                    <a:pt x="37636" y="13081"/>
                    <a:pt x="36820" y="13245"/>
                  </a:cubicBezTo>
                  <a:cubicBezTo>
                    <a:pt x="36956" y="13552"/>
                    <a:pt x="36956" y="13893"/>
                    <a:pt x="36786" y="14234"/>
                  </a:cubicBezTo>
                  <a:cubicBezTo>
                    <a:pt x="36569" y="14643"/>
                    <a:pt x="36149" y="14866"/>
                    <a:pt x="35729" y="14866"/>
                  </a:cubicBezTo>
                  <a:cubicBezTo>
                    <a:pt x="35553" y="14866"/>
                    <a:pt x="35377" y="14827"/>
                    <a:pt x="35216" y="14746"/>
                  </a:cubicBezTo>
                  <a:cubicBezTo>
                    <a:pt x="34875" y="14575"/>
                    <a:pt x="34670" y="14268"/>
                    <a:pt x="34568" y="13893"/>
                  </a:cubicBezTo>
                  <a:cubicBezTo>
                    <a:pt x="31496" y="15019"/>
                    <a:pt x="28903" y="17066"/>
                    <a:pt x="27265" y="18568"/>
                  </a:cubicBezTo>
                  <a:cubicBezTo>
                    <a:pt x="27368" y="18568"/>
                    <a:pt x="27470" y="18602"/>
                    <a:pt x="27572" y="18670"/>
                  </a:cubicBezTo>
                  <a:cubicBezTo>
                    <a:pt x="28187" y="18943"/>
                    <a:pt x="28391" y="19660"/>
                    <a:pt x="28084" y="20240"/>
                  </a:cubicBezTo>
                  <a:cubicBezTo>
                    <a:pt x="27864" y="20632"/>
                    <a:pt x="27433" y="20865"/>
                    <a:pt x="27005" y="20865"/>
                  </a:cubicBezTo>
                  <a:cubicBezTo>
                    <a:pt x="26837" y="20865"/>
                    <a:pt x="26669" y="20829"/>
                    <a:pt x="26515" y="20752"/>
                  </a:cubicBezTo>
                  <a:cubicBezTo>
                    <a:pt x="26173" y="20581"/>
                    <a:pt x="25934" y="20274"/>
                    <a:pt x="25866" y="19899"/>
                  </a:cubicBezTo>
                  <a:cubicBezTo>
                    <a:pt x="25559" y="20172"/>
                    <a:pt x="25388" y="20411"/>
                    <a:pt x="25388" y="20411"/>
                  </a:cubicBezTo>
                  <a:cubicBezTo>
                    <a:pt x="25388" y="20411"/>
                    <a:pt x="25900" y="18397"/>
                    <a:pt x="26003" y="15633"/>
                  </a:cubicBezTo>
                  <a:cubicBezTo>
                    <a:pt x="25696" y="15292"/>
                    <a:pt x="25627" y="14780"/>
                    <a:pt x="25832" y="14302"/>
                  </a:cubicBezTo>
                  <a:cubicBezTo>
                    <a:pt x="25866" y="14200"/>
                    <a:pt x="25934" y="14132"/>
                    <a:pt x="26003" y="14030"/>
                  </a:cubicBezTo>
                  <a:cubicBezTo>
                    <a:pt x="25866" y="9389"/>
                    <a:pt x="24331" y="3417"/>
                    <a:pt x="18052" y="892"/>
                  </a:cubicBezTo>
                  <a:cubicBezTo>
                    <a:pt x="16530" y="283"/>
                    <a:pt x="14923" y="0"/>
                    <a:pt x="13317" y="0"/>
                  </a:cubicBezTo>
                  <a:close/>
                </a:path>
              </a:pathLst>
            </a:custGeom>
            <a:solidFill>
              <a:srgbClr val="EE5E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3" name="Google Shape;1713;p48"/>
          <p:cNvGrpSpPr/>
          <p:nvPr/>
        </p:nvGrpSpPr>
        <p:grpSpPr>
          <a:xfrm>
            <a:off x="1105268" y="4283598"/>
            <a:ext cx="876086" cy="609963"/>
            <a:chOff x="3505425" y="4142475"/>
            <a:chExt cx="1167025" cy="812525"/>
          </a:xfrm>
        </p:grpSpPr>
        <p:sp>
          <p:nvSpPr>
            <p:cNvPr id="1714" name="Google Shape;1714;p48"/>
            <p:cNvSpPr/>
            <p:nvPr/>
          </p:nvSpPr>
          <p:spPr>
            <a:xfrm>
              <a:off x="3595000" y="4153750"/>
              <a:ext cx="33300" cy="26650"/>
            </a:xfrm>
            <a:custGeom>
              <a:avLst/>
              <a:gdLst/>
              <a:ahLst/>
              <a:cxnLst/>
              <a:rect l="l" t="t" r="r" b="b"/>
              <a:pathLst>
                <a:path w="1332" h="1066" extrusionOk="0">
                  <a:moveTo>
                    <a:pt x="1331" y="0"/>
                  </a:moveTo>
                  <a:cubicBezTo>
                    <a:pt x="854" y="307"/>
                    <a:pt x="410" y="648"/>
                    <a:pt x="1" y="1024"/>
                  </a:cubicBezTo>
                  <a:cubicBezTo>
                    <a:pt x="35" y="1024"/>
                    <a:pt x="137" y="1058"/>
                    <a:pt x="171" y="1058"/>
                  </a:cubicBezTo>
                  <a:cubicBezTo>
                    <a:pt x="214" y="1063"/>
                    <a:pt x="256" y="1065"/>
                    <a:pt x="298" y="1065"/>
                  </a:cubicBezTo>
                  <a:cubicBezTo>
                    <a:pt x="824" y="1065"/>
                    <a:pt x="1268" y="677"/>
                    <a:pt x="1331" y="171"/>
                  </a:cubicBezTo>
                  <a:lnTo>
                    <a:pt x="1331" y="0"/>
                  </a:ln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48"/>
            <p:cNvSpPr/>
            <p:nvPr/>
          </p:nvSpPr>
          <p:spPr>
            <a:xfrm>
              <a:off x="3683725" y="4142475"/>
              <a:ext cx="52900" cy="50900"/>
            </a:xfrm>
            <a:custGeom>
              <a:avLst/>
              <a:gdLst/>
              <a:ahLst/>
              <a:cxnLst/>
              <a:rect l="l" t="t" r="r" b="b"/>
              <a:pathLst>
                <a:path w="2116" h="2036" extrusionOk="0">
                  <a:moveTo>
                    <a:pt x="1007" y="0"/>
                  </a:moveTo>
                  <a:cubicBezTo>
                    <a:pt x="508" y="0"/>
                    <a:pt x="66" y="391"/>
                    <a:pt x="34" y="929"/>
                  </a:cubicBezTo>
                  <a:cubicBezTo>
                    <a:pt x="0" y="1475"/>
                    <a:pt x="376" y="1952"/>
                    <a:pt x="922" y="2021"/>
                  </a:cubicBezTo>
                  <a:cubicBezTo>
                    <a:pt x="975" y="2031"/>
                    <a:pt x="1028" y="2036"/>
                    <a:pt x="1080" y="2036"/>
                  </a:cubicBezTo>
                  <a:cubicBezTo>
                    <a:pt x="1563" y="2036"/>
                    <a:pt x="1986" y="1626"/>
                    <a:pt x="2048" y="1134"/>
                  </a:cubicBezTo>
                  <a:cubicBezTo>
                    <a:pt x="2116" y="588"/>
                    <a:pt x="1706" y="76"/>
                    <a:pt x="1126" y="7"/>
                  </a:cubicBezTo>
                  <a:cubicBezTo>
                    <a:pt x="1086" y="2"/>
                    <a:pt x="1047" y="0"/>
                    <a:pt x="1007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48"/>
            <p:cNvSpPr/>
            <p:nvPr/>
          </p:nvSpPr>
          <p:spPr>
            <a:xfrm>
              <a:off x="3790350" y="4155925"/>
              <a:ext cx="52075" cy="50250"/>
            </a:xfrm>
            <a:custGeom>
              <a:avLst/>
              <a:gdLst/>
              <a:ahLst/>
              <a:cxnLst/>
              <a:rect l="l" t="t" r="r" b="b"/>
              <a:pathLst>
                <a:path w="2083" h="2010" extrusionOk="0">
                  <a:moveTo>
                    <a:pt x="968" y="1"/>
                  </a:moveTo>
                  <a:cubicBezTo>
                    <a:pt x="485" y="1"/>
                    <a:pt x="66" y="410"/>
                    <a:pt x="35" y="903"/>
                  </a:cubicBezTo>
                  <a:cubicBezTo>
                    <a:pt x="1" y="1414"/>
                    <a:pt x="376" y="1926"/>
                    <a:pt x="922" y="1995"/>
                  </a:cubicBezTo>
                  <a:cubicBezTo>
                    <a:pt x="975" y="2005"/>
                    <a:pt x="1028" y="2009"/>
                    <a:pt x="1081" y="2009"/>
                  </a:cubicBezTo>
                  <a:cubicBezTo>
                    <a:pt x="1564" y="2009"/>
                    <a:pt x="1986" y="1600"/>
                    <a:pt x="2048" y="1107"/>
                  </a:cubicBezTo>
                  <a:cubicBezTo>
                    <a:pt x="2082" y="561"/>
                    <a:pt x="1707" y="50"/>
                    <a:pt x="1127" y="15"/>
                  </a:cubicBezTo>
                  <a:cubicBezTo>
                    <a:pt x="1073" y="5"/>
                    <a:pt x="1020" y="1"/>
                    <a:pt x="96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48"/>
            <p:cNvSpPr/>
            <p:nvPr/>
          </p:nvSpPr>
          <p:spPr>
            <a:xfrm>
              <a:off x="3897000" y="4168900"/>
              <a:ext cx="52050" cy="50075"/>
            </a:xfrm>
            <a:custGeom>
              <a:avLst/>
              <a:gdLst/>
              <a:ahLst/>
              <a:cxnLst/>
              <a:rect l="l" t="t" r="r" b="b"/>
              <a:pathLst>
                <a:path w="2082" h="2003" extrusionOk="0">
                  <a:moveTo>
                    <a:pt x="1007" y="1"/>
                  </a:moveTo>
                  <a:cubicBezTo>
                    <a:pt x="508" y="1"/>
                    <a:pt x="66" y="390"/>
                    <a:pt x="34" y="895"/>
                  </a:cubicBezTo>
                  <a:cubicBezTo>
                    <a:pt x="0" y="1407"/>
                    <a:pt x="375" y="1919"/>
                    <a:pt x="921" y="1987"/>
                  </a:cubicBezTo>
                  <a:cubicBezTo>
                    <a:pt x="975" y="1997"/>
                    <a:pt x="1028" y="2002"/>
                    <a:pt x="1080" y="2002"/>
                  </a:cubicBezTo>
                  <a:cubicBezTo>
                    <a:pt x="1563" y="2002"/>
                    <a:pt x="1986" y="1593"/>
                    <a:pt x="2047" y="1100"/>
                  </a:cubicBezTo>
                  <a:cubicBezTo>
                    <a:pt x="2082" y="554"/>
                    <a:pt x="1706" y="42"/>
                    <a:pt x="1126" y="8"/>
                  </a:cubicBezTo>
                  <a:cubicBezTo>
                    <a:pt x="1086" y="3"/>
                    <a:pt x="1046" y="1"/>
                    <a:pt x="1007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48"/>
            <p:cNvSpPr/>
            <p:nvPr/>
          </p:nvSpPr>
          <p:spPr>
            <a:xfrm>
              <a:off x="4220300" y="4215150"/>
              <a:ext cx="48650" cy="42200"/>
            </a:xfrm>
            <a:custGeom>
              <a:avLst/>
              <a:gdLst/>
              <a:ahLst/>
              <a:cxnLst/>
              <a:rect l="l" t="t" r="r" b="b"/>
              <a:pathLst>
                <a:path w="1946" h="1688" extrusionOk="0">
                  <a:moveTo>
                    <a:pt x="1639" y="1"/>
                  </a:moveTo>
                  <a:cubicBezTo>
                    <a:pt x="1058" y="342"/>
                    <a:pt x="547" y="752"/>
                    <a:pt x="1" y="1161"/>
                  </a:cubicBezTo>
                  <a:cubicBezTo>
                    <a:pt x="205" y="1434"/>
                    <a:pt x="444" y="1639"/>
                    <a:pt x="785" y="1673"/>
                  </a:cubicBezTo>
                  <a:cubicBezTo>
                    <a:pt x="839" y="1683"/>
                    <a:pt x="892" y="1688"/>
                    <a:pt x="944" y="1688"/>
                  </a:cubicBezTo>
                  <a:cubicBezTo>
                    <a:pt x="1427" y="1688"/>
                    <a:pt x="1850" y="1278"/>
                    <a:pt x="1912" y="786"/>
                  </a:cubicBezTo>
                  <a:cubicBezTo>
                    <a:pt x="1946" y="479"/>
                    <a:pt x="1843" y="240"/>
                    <a:pt x="1639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48"/>
            <p:cNvSpPr/>
            <p:nvPr/>
          </p:nvSpPr>
          <p:spPr>
            <a:xfrm>
              <a:off x="4321825" y="4219900"/>
              <a:ext cx="54625" cy="50250"/>
            </a:xfrm>
            <a:custGeom>
              <a:avLst/>
              <a:gdLst/>
              <a:ahLst/>
              <a:cxnLst/>
              <a:rect l="l" t="t" r="r" b="b"/>
              <a:pathLst>
                <a:path w="2185" h="2010" extrusionOk="0">
                  <a:moveTo>
                    <a:pt x="1036" y="1"/>
                  </a:moveTo>
                  <a:cubicBezTo>
                    <a:pt x="553" y="1"/>
                    <a:pt x="133" y="410"/>
                    <a:pt x="103" y="903"/>
                  </a:cubicBezTo>
                  <a:cubicBezTo>
                    <a:pt x="0" y="1415"/>
                    <a:pt x="444" y="1927"/>
                    <a:pt x="990" y="1995"/>
                  </a:cubicBezTo>
                  <a:cubicBezTo>
                    <a:pt x="1043" y="2005"/>
                    <a:pt x="1096" y="2010"/>
                    <a:pt x="1148" y="2010"/>
                  </a:cubicBezTo>
                  <a:cubicBezTo>
                    <a:pt x="1632" y="2010"/>
                    <a:pt x="2054" y="1600"/>
                    <a:pt x="2116" y="1108"/>
                  </a:cubicBezTo>
                  <a:cubicBezTo>
                    <a:pt x="2184" y="562"/>
                    <a:pt x="1741" y="50"/>
                    <a:pt x="1195" y="16"/>
                  </a:cubicBezTo>
                  <a:cubicBezTo>
                    <a:pt x="1141" y="6"/>
                    <a:pt x="1088" y="1"/>
                    <a:pt x="103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48"/>
            <p:cNvSpPr/>
            <p:nvPr/>
          </p:nvSpPr>
          <p:spPr>
            <a:xfrm>
              <a:off x="4428450" y="4232700"/>
              <a:ext cx="54625" cy="50250"/>
            </a:xfrm>
            <a:custGeom>
              <a:avLst/>
              <a:gdLst/>
              <a:ahLst/>
              <a:cxnLst/>
              <a:rect l="l" t="t" r="r" b="b"/>
              <a:pathLst>
                <a:path w="2185" h="2010" extrusionOk="0">
                  <a:moveTo>
                    <a:pt x="1036" y="1"/>
                  </a:moveTo>
                  <a:cubicBezTo>
                    <a:pt x="554" y="1"/>
                    <a:pt x="134" y="410"/>
                    <a:pt x="103" y="903"/>
                  </a:cubicBezTo>
                  <a:cubicBezTo>
                    <a:pt x="1" y="1415"/>
                    <a:pt x="444" y="1926"/>
                    <a:pt x="990" y="1995"/>
                  </a:cubicBezTo>
                  <a:cubicBezTo>
                    <a:pt x="1044" y="2005"/>
                    <a:pt x="1096" y="2009"/>
                    <a:pt x="1149" y="2009"/>
                  </a:cubicBezTo>
                  <a:cubicBezTo>
                    <a:pt x="1632" y="2009"/>
                    <a:pt x="2055" y="1600"/>
                    <a:pt x="2116" y="1107"/>
                  </a:cubicBezTo>
                  <a:cubicBezTo>
                    <a:pt x="2185" y="561"/>
                    <a:pt x="1775" y="50"/>
                    <a:pt x="1195" y="16"/>
                  </a:cubicBezTo>
                  <a:cubicBezTo>
                    <a:pt x="1142" y="6"/>
                    <a:pt x="1089" y="1"/>
                    <a:pt x="103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48"/>
            <p:cNvSpPr/>
            <p:nvPr/>
          </p:nvSpPr>
          <p:spPr>
            <a:xfrm>
              <a:off x="4535100" y="4244100"/>
              <a:ext cx="53750" cy="50800"/>
            </a:xfrm>
            <a:custGeom>
              <a:avLst/>
              <a:gdLst/>
              <a:ahLst/>
              <a:cxnLst/>
              <a:rect l="l" t="t" r="r" b="b"/>
              <a:pathLst>
                <a:path w="2150" h="2032" extrusionOk="0">
                  <a:moveTo>
                    <a:pt x="1186" y="1"/>
                  </a:moveTo>
                  <a:cubicBezTo>
                    <a:pt x="609" y="1"/>
                    <a:pt x="168" y="369"/>
                    <a:pt x="102" y="924"/>
                  </a:cubicBezTo>
                  <a:cubicBezTo>
                    <a:pt x="0" y="1470"/>
                    <a:pt x="444" y="1982"/>
                    <a:pt x="990" y="2016"/>
                  </a:cubicBezTo>
                  <a:cubicBezTo>
                    <a:pt x="1043" y="2026"/>
                    <a:pt x="1096" y="2031"/>
                    <a:pt x="1148" y="2031"/>
                  </a:cubicBezTo>
                  <a:cubicBezTo>
                    <a:pt x="1631" y="2031"/>
                    <a:pt x="2054" y="1622"/>
                    <a:pt x="2116" y="1129"/>
                  </a:cubicBezTo>
                  <a:cubicBezTo>
                    <a:pt x="2150" y="924"/>
                    <a:pt x="2116" y="754"/>
                    <a:pt x="2013" y="583"/>
                  </a:cubicBezTo>
                  <a:cubicBezTo>
                    <a:pt x="1843" y="413"/>
                    <a:pt x="1638" y="242"/>
                    <a:pt x="1467" y="71"/>
                  </a:cubicBezTo>
                  <a:cubicBezTo>
                    <a:pt x="1365" y="3"/>
                    <a:pt x="1297" y="3"/>
                    <a:pt x="1263" y="3"/>
                  </a:cubicBezTo>
                  <a:cubicBezTo>
                    <a:pt x="1237" y="2"/>
                    <a:pt x="1211" y="1"/>
                    <a:pt x="118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48"/>
            <p:cNvSpPr/>
            <p:nvPr/>
          </p:nvSpPr>
          <p:spPr>
            <a:xfrm>
              <a:off x="3524200" y="4233075"/>
              <a:ext cx="42675" cy="49025"/>
            </a:xfrm>
            <a:custGeom>
              <a:avLst/>
              <a:gdLst/>
              <a:ahLst/>
              <a:cxnLst/>
              <a:rect l="l" t="t" r="r" b="b"/>
              <a:pathLst>
                <a:path w="1707" h="1961" extrusionOk="0">
                  <a:moveTo>
                    <a:pt x="990" y="1"/>
                  </a:moveTo>
                  <a:cubicBezTo>
                    <a:pt x="922" y="103"/>
                    <a:pt x="785" y="274"/>
                    <a:pt x="683" y="410"/>
                  </a:cubicBezTo>
                  <a:cubicBezTo>
                    <a:pt x="444" y="854"/>
                    <a:pt x="239" y="1263"/>
                    <a:pt x="0" y="1741"/>
                  </a:cubicBezTo>
                  <a:cubicBezTo>
                    <a:pt x="137" y="1877"/>
                    <a:pt x="342" y="1946"/>
                    <a:pt x="512" y="1946"/>
                  </a:cubicBezTo>
                  <a:cubicBezTo>
                    <a:pt x="572" y="1956"/>
                    <a:pt x="631" y="1960"/>
                    <a:pt x="688" y="1960"/>
                  </a:cubicBezTo>
                  <a:cubicBezTo>
                    <a:pt x="1216" y="1960"/>
                    <a:pt x="1611" y="1551"/>
                    <a:pt x="1672" y="1058"/>
                  </a:cubicBezTo>
                  <a:cubicBezTo>
                    <a:pt x="1706" y="581"/>
                    <a:pt x="1433" y="103"/>
                    <a:pt x="990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48"/>
            <p:cNvSpPr/>
            <p:nvPr/>
          </p:nvSpPr>
          <p:spPr>
            <a:xfrm>
              <a:off x="3620600" y="4243975"/>
              <a:ext cx="54625" cy="50925"/>
            </a:xfrm>
            <a:custGeom>
              <a:avLst/>
              <a:gdLst/>
              <a:ahLst/>
              <a:cxnLst/>
              <a:rect l="l" t="t" r="r" b="b"/>
              <a:pathLst>
                <a:path w="2185" h="2037" extrusionOk="0">
                  <a:moveTo>
                    <a:pt x="1075" y="1"/>
                  </a:moveTo>
                  <a:cubicBezTo>
                    <a:pt x="576" y="1"/>
                    <a:pt x="132" y="389"/>
                    <a:pt x="68" y="895"/>
                  </a:cubicBezTo>
                  <a:cubicBezTo>
                    <a:pt x="0" y="1475"/>
                    <a:pt x="410" y="1987"/>
                    <a:pt x="990" y="2021"/>
                  </a:cubicBezTo>
                  <a:cubicBezTo>
                    <a:pt x="1043" y="2031"/>
                    <a:pt x="1096" y="2036"/>
                    <a:pt x="1148" y="2036"/>
                  </a:cubicBezTo>
                  <a:cubicBezTo>
                    <a:pt x="1631" y="2036"/>
                    <a:pt x="2051" y="1627"/>
                    <a:pt x="2082" y="1134"/>
                  </a:cubicBezTo>
                  <a:cubicBezTo>
                    <a:pt x="2184" y="554"/>
                    <a:pt x="1740" y="42"/>
                    <a:pt x="1195" y="8"/>
                  </a:cubicBezTo>
                  <a:cubicBezTo>
                    <a:pt x="1154" y="3"/>
                    <a:pt x="1115" y="1"/>
                    <a:pt x="107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48"/>
            <p:cNvSpPr/>
            <p:nvPr/>
          </p:nvSpPr>
          <p:spPr>
            <a:xfrm>
              <a:off x="3727225" y="4256900"/>
              <a:ext cx="53775" cy="50775"/>
            </a:xfrm>
            <a:custGeom>
              <a:avLst/>
              <a:gdLst/>
              <a:ahLst/>
              <a:cxnLst/>
              <a:rect l="l" t="t" r="r" b="b"/>
              <a:pathLst>
                <a:path w="2151" h="2031" extrusionOk="0">
                  <a:moveTo>
                    <a:pt x="1126" y="1"/>
                  </a:moveTo>
                  <a:cubicBezTo>
                    <a:pt x="607" y="1"/>
                    <a:pt x="134" y="369"/>
                    <a:pt x="69" y="924"/>
                  </a:cubicBezTo>
                  <a:cubicBezTo>
                    <a:pt x="1" y="1470"/>
                    <a:pt x="410" y="1982"/>
                    <a:pt x="956" y="2016"/>
                  </a:cubicBezTo>
                  <a:cubicBezTo>
                    <a:pt x="1013" y="2026"/>
                    <a:pt x="1069" y="2031"/>
                    <a:pt x="1124" y="2031"/>
                  </a:cubicBezTo>
                  <a:cubicBezTo>
                    <a:pt x="1631" y="2031"/>
                    <a:pt x="2051" y="1622"/>
                    <a:pt x="2082" y="1129"/>
                  </a:cubicBezTo>
                  <a:cubicBezTo>
                    <a:pt x="2150" y="583"/>
                    <a:pt x="1741" y="71"/>
                    <a:pt x="1195" y="3"/>
                  </a:cubicBezTo>
                  <a:cubicBezTo>
                    <a:pt x="1172" y="2"/>
                    <a:pt x="1149" y="1"/>
                    <a:pt x="112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48"/>
            <p:cNvSpPr/>
            <p:nvPr/>
          </p:nvSpPr>
          <p:spPr>
            <a:xfrm>
              <a:off x="3833850" y="4269700"/>
              <a:ext cx="53775" cy="50775"/>
            </a:xfrm>
            <a:custGeom>
              <a:avLst/>
              <a:gdLst/>
              <a:ahLst/>
              <a:cxnLst/>
              <a:rect l="l" t="t" r="r" b="b"/>
              <a:pathLst>
                <a:path w="2151" h="2031" extrusionOk="0">
                  <a:moveTo>
                    <a:pt x="1126" y="1"/>
                  </a:moveTo>
                  <a:cubicBezTo>
                    <a:pt x="607" y="1"/>
                    <a:pt x="135" y="368"/>
                    <a:pt x="69" y="924"/>
                  </a:cubicBezTo>
                  <a:cubicBezTo>
                    <a:pt x="1" y="1470"/>
                    <a:pt x="410" y="1982"/>
                    <a:pt x="956" y="2016"/>
                  </a:cubicBezTo>
                  <a:cubicBezTo>
                    <a:pt x="1013" y="2026"/>
                    <a:pt x="1069" y="2031"/>
                    <a:pt x="1124" y="2031"/>
                  </a:cubicBezTo>
                  <a:cubicBezTo>
                    <a:pt x="1632" y="2031"/>
                    <a:pt x="2052" y="1622"/>
                    <a:pt x="2082" y="1129"/>
                  </a:cubicBezTo>
                  <a:cubicBezTo>
                    <a:pt x="2151" y="583"/>
                    <a:pt x="1741" y="71"/>
                    <a:pt x="1195" y="3"/>
                  </a:cubicBezTo>
                  <a:cubicBezTo>
                    <a:pt x="1172" y="1"/>
                    <a:pt x="1149" y="1"/>
                    <a:pt x="112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48"/>
            <p:cNvSpPr/>
            <p:nvPr/>
          </p:nvSpPr>
          <p:spPr>
            <a:xfrm>
              <a:off x="3940500" y="4282500"/>
              <a:ext cx="53775" cy="50775"/>
            </a:xfrm>
            <a:custGeom>
              <a:avLst/>
              <a:gdLst/>
              <a:ahLst/>
              <a:cxnLst/>
              <a:rect l="l" t="t" r="r" b="b"/>
              <a:pathLst>
                <a:path w="2151" h="2031" extrusionOk="0">
                  <a:moveTo>
                    <a:pt x="1126" y="1"/>
                  </a:moveTo>
                  <a:cubicBezTo>
                    <a:pt x="606" y="1"/>
                    <a:pt x="134" y="368"/>
                    <a:pt x="69" y="924"/>
                  </a:cubicBezTo>
                  <a:cubicBezTo>
                    <a:pt x="0" y="1470"/>
                    <a:pt x="410" y="1982"/>
                    <a:pt x="956" y="2016"/>
                  </a:cubicBezTo>
                  <a:cubicBezTo>
                    <a:pt x="1012" y="2026"/>
                    <a:pt x="1068" y="2031"/>
                    <a:pt x="1123" y="2031"/>
                  </a:cubicBezTo>
                  <a:cubicBezTo>
                    <a:pt x="1631" y="2031"/>
                    <a:pt x="2051" y="1621"/>
                    <a:pt x="2082" y="1129"/>
                  </a:cubicBezTo>
                  <a:cubicBezTo>
                    <a:pt x="2150" y="583"/>
                    <a:pt x="1741" y="71"/>
                    <a:pt x="1195" y="3"/>
                  </a:cubicBezTo>
                  <a:cubicBezTo>
                    <a:pt x="1172" y="1"/>
                    <a:pt x="1149" y="1"/>
                    <a:pt x="112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48"/>
            <p:cNvSpPr/>
            <p:nvPr/>
          </p:nvSpPr>
          <p:spPr>
            <a:xfrm>
              <a:off x="4047975" y="4314125"/>
              <a:ext cx="11975" cy="27325"/>
            </a:xfrm>
            <a:custGeom>
              <a:avLst/>
              <a:gdLst/>
              <a:ahLst/>
              <a:cxnLst/>
              <a:rect l="l" t="t" r="r" b="b"/>
              <a:pathLst>
                <a:path w="479" h="1093" extrusionOk="0">
                  <a:moveTo>
                    <a:pt x="69" y="0"/>
                  </a:moveTo>
                  <a:cubicBezTo>
                    <a:pt x="69" y="34"/>
                    <a:pt x="35" y="68"/>
                    <a:pt x="35" y="171"/>
                  </a:cubicBezTo>
                  <a:cubicBezTo>
                    <a:pt x="1" y="546"/>
                    <a:pt x="171" y="887"/>
                    <a:pt x="479" y="1092"/>
                  </a:cubicBezTo>
                  <a:cubicBezTo>
                    <a:pt x="342" y="751"/>
                    <a:pt x="206" y="376"/>
                    <a:pt x="69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48"/>
            <p:cNvSpPr/>
            <p:nvPr/>
          </p:nvSpPr>
          <p:spPr>
            <a:xfrm>
              <a:off x="4260400" y="4320750"/>
              <a:ext cx="52925" cy="50925"/>
            </a:xfrm>
            <a:custGeom>
              <a:avLst/>
              <a:gdLst/>
              <a:ahLst/>
              <a:cxnLst/>
              <a:rect l="l" t="t" r="r" b="b"/>
              <a:pathLst>
                <a:path w="2117" h="2037" extrusionOk="0">
                  <a:moveTo>
                    <a:pt x="1035" y="1"/>
                  </a:moveTo>
                  <a:cubicBezTo>
                    <a:pt x="508" y="1"/>
                    <a:pt x="66" y="392"/>
                    <a:pt x="35" y="930"/>
                  </a:cubicBezTo>
                  <a:cubicBezTo>
                    <a:pt x="0" y="1475"/>
                    <a:pt x="376" y="1987"/>
                    <a:pt x="922" y="2021"/>
                  </a:cubicBezTo>
                  <a:cubicBezTo>
                    <a:pt x="978" y="2031"/>
                    <a:pt x="1034" y="2036"/>
                    <a:pt x="1089" y="2036"/>
                  </a:cubicBezTo>
                  <a:cubicBezTo>
                    <a:pt x="1597" y="2036"/>
                    <a:pt x="2017" y="1627"/>
                    <a:pt x="2048" y="1134"/>
                  </a:cubicBezTo>
                  <a:cubicBezTo>
                    <a:pt x="2116" y="588"/>
                    <a:pt x="1707" y="76"/>
                    <a:pt x="1161" y="8"/>
                  </a:cubicBezTo>
                  <a:cubicBezTo>
                    <a:pt x="1118" y="3"/>
                    <a:pt x="1076" y="1"/>
                    <a:pt x="103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48"/>
            <p:cNvSpPr/>
            <p:nvPr/>
          </p:nvSpPr>
          <p:spPr>
            <a:xfrm>
              <a:off x="4367025" y="4333550"/>
              <a:ext cx="53775" cy="50925"/>
            </a:xfrm>
            <a:custGeom>
              <a:avLst/>
              <a:gdLst/>
              <a:ahLst/>
              <a:cxnLst/>
              <a:rect l="l" t="t" r="r" b="b"/>
              <a:pathLst>
                <a:path w="2151" h="2037" extrusionOk="0">
                  <a:moveTo>
                    <a:pt x="1075" y="1"/>
                  </a:moveTo>
                  <a:cubicBezTo>
                    <a:pt x="572" y="1"/>
                    <a:pt x="101" y="392"/>
                    <a:pt x="69" y="929"/>
                  </a:cubicBezTo>
                  <a:cubicBezTo>
                    <a:pt x="1" y="1475"/>
                    <a:pt x="410" y="1987"/>
                    <a:pt x="956" y="2021"/>
                  </a:cubicBezTo>
                  <a:cubicBezTo>
                    <a:pt x="1013" y="2031"/>
                    <a:pt x="1069" y="2036"/>
                    <a:pt x="1124" y="2036"/>
                  </a:cubicBezTo>
                  <a:cubicBezTo>
                    <a:pt x="1632" y="2036"/>
                    <a:pt x="2052" y="1627"/>
                    <a:pt x="2082" y="1134"/>
                  </a:cubicBezTo>
                  <a:cubicBezTo>
                    <a:pt x="2151" y="588"/>
                    <a:pt x="1741" y="76"/>
                    <a:pt x="1195" y="8"/>
                  </a:cubicBezTo>
                  <a:cubicBezTo>
                    <a:pt x="1155" y="3"/>
                    <a:pt x="1115" y="1"/>
                    <a:pt x="107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48"/>
            <p:cNvSpPr/>
            <p:nvPr/>
          </p:nvSpPr>
          <p:spPr>
            <a:xfrm>
              <a:off x="4473675" y="4346350"/>
              <a:ext cx="53750" cy="50900"/>
            </a:xfrm>
            <a:custGeom>
              <a:avLst/>
              <a:gdLst/>
              <a:ahLst/>
              <a:cxnLst/>
              <a:rect l="l" t="t" r="r" b="b"/>
              <a:pathLst>
                <a:path w="2150" h="2036" extrusionOk="0">
                  <a:moveTo>
                    <a:pt x="1075" y="0"/>
                  </a:moveTo>
                  <a:cubicBezTo>
                    <a:pt x="576" y="0"/>
                    <a:pt x="132" y="392"/>
                    <a:pt x="68" y="929"/>
                  </a:cubicBezTo>
                  <a:cubicBezTo>
                    <a:pt x="0" y="1475"/>
                    <a:pt x="410" y="1987"/>
                    <a:pt x="990" y="2021"/>
                  </a:cubicBezTo>
                  <a:cubicBezTo>
                    <a:pt x="1043" y="2031"/>
                    <a:pt x="1096" y="2036"/>
                    <a:pt x="1148" y="2036"/>
                  </a:cubicBezTo>
                  <a:cubicBezTo>
                    <a:pt x="1631" y="2036"/>
                    <a:pt x="2051" y="1627"/>
                    <a:pt x="2082" y="1134"/>
                  </a:cubicBezTo>
                  <a:cubicBezTo>
                    <a:pt x="2150" y="588"/>
                    <a:pt x="1740" y="76"/>
                    <a:pt x="1194" y="8"/>
                  </a:cubicBezTo>
                  <a:cubicBezTo>
                    <a:pt x="1155" y="3"/>
                    <a:pt x="1115" y="0"/>
                    <a:pt x="107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48"/>
            <p:cNvSpPr/>
            <p:nvPr/>
          </p:nvSpPr>
          <p:spPr>
            <a:xfrm>
              <a:off x="4580300" y="4359150"/>
              <a:ext cx="52925" cy="50900"/>
            </a:xfrm>
            <a:custGeom>
              <a:avLst/>
              <a:gdLst/>
              <a:ahLst/>
              <a:cxnLst/>
              <a:rect l="l" t="t" r="r" b="b"/>
              <a:pathLst>
                <a:path w="2117" h="2036" extrusionOk="0">
                  <a:moveTo>
                    <a:pt x="1035" y="0"/>
                  </a:moveTo>
                  <a:cubicBezTo>
                    <a:pt x="508" y="0"/>
                    <a:pt x="66" y="391"/>
                    <a:pt x="35" y="929"/>
                  </a:cubicBezTo>
                  <a:cubicBezTo>
                    <a:pt x="1" y="1475"/>
                    <a:pt x="376" y="1953"/>
                    <a:pt x="922" y="2021"/>
                  </a:cubicBezTo>
                  <a:cubicBezTo>
                    <a:pt x="978" y="2031"/>
                    <a:pt x="1034" y="2036"/>
                    <a:pt x="1089" y="2036"/>
                  </a:cubicBezTo>
                  <a:cubicBezTo>
                    <a:pt x="1597" y="2036"/>
                    <a:pt x="2017" y="1626"/>
                    <a:pt x="2048" y="1134"/>
                  </a:cubicBezTo>
                  <a:cubicBezTo>
                    <a:pt x="2116" y="554"/>
                    <a:pt x="1707" y="76"/>
                    <a:pt x="1161" y="8"/>
                  </a:cubicBezTo>
                  <a:cubicBezTo>
                    <a:pt x="1118" y="3"/>
                    <a:pt x="1076" y="0"/>
                    <a:pt x="103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48"/>
            <p:cNvSpPr/>
            <p:nvPr/>
          </p:nvSpPr>
          <p:spPr>
            <a:xfrm>
              <a:off x="3552350" y="4328425"/>
              <a:ext cx="54625" cy="50725"/>
            </a:xfrm>
            <a:custGeom>
              <a:avLst/>
              <a:gdLst/>
              <a:ahLst/>
              <a:cxnLst/>
              <a:rect l="l" t="t" r="r" b="b"/>
              <a:pathLst>
                <a:path w="2185" h="2029" extrusionOk="0">
                  <a:moveTo>
                    <a:pt x="1075" y="1"/>
                  </a:moveTo>
                  <a:cubicBezTo>
                    <a:pt x="576" y="1"/>
                    <a:pt x="132" y="390"/>
                    <a:pt x="69" y="896"/>
                  </a:cubicBezTo>
                  <a:cubicBezTo>
                    <a:pt x="0" y="1476"/>
                    <a:pt x="410" y="1987"/>
                    <a:pt x="990" y="2022"/>
                  </a:cubicBezTo>
                  <a:cubicBezTo>
                    <a:pt x="1030" y="2027"/>
                    <a:pt x="1070" y="2029"/>
                    <a:pt x="1109" y="2029"/>
                  </a:cubicBezTo>
                  <a:cubicBezTo>
                    <a:pt x="1604" y="2029"/>
                    <a:pt x="2019" y="1640"/>
                    <a:pt x="2082" y="1134"/>
                  </a:cubicBezTo>
                  <a:cubicBezTo>
                    <a:pt x="2184" y="554"/>
                    <a:pt x="1741" y="42"/>
                    <a:pt x="1195" y="8"/>
                  </a:cubicBezTo>
                  <a:cubicBezTo>
                    <a:pt x="1155" y="3"/>
                    <a:pt x="1115" y="1"/>
                    <a:pt x="107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48"/>
            <p:cNvSpPr/>
            <p:nvPr/>
          </p:nvSpPr>
          <p:spPr>
            <a:xfrm>
              <a:off x="3658975" y="4341375"/>
              <a:ext cx="52925" cy="50575"/>
            </a:xfrm>
            <a:custGeom>
              <a:avLst/>
              <a:gdLst/>
              <a:ahLst/>
              <a:cxnLst/>
              <a:rect l="l" t="t" r="r" b="b"/>
              <a:pathLst>
                <a:path w="2117" h="2023" extrusionOk="0">
                  <a:moveTo>
                    <a:pt x="1126" y="0"/>
                  </a:moveTo>
                  <a:cubicBezTo>
                    <a:pt x="607" y="0"/>
                    <a:pt x="134" y="366"/>
                    <a:pt x="69" y="889"/>
                  </a:cubicBezTo>
                  <a:cubicBezTo>
                    <a:pt x="1" y="1469"/>
                    <a:pt x="410" y="1981"/>
                    <a:pt x="990" y="2015"/>
                  </a:cubicBezTo>
                  <a:cubicBezTo>
                    <a:pt x="1030" y="2020"/>
                    <a:pt x="1070" y="2023"/>
                    <a:pt x="1110" y="2023"/>
                  </a:cubicBezTo>
                  <a:cubicBezTo>
                    <a:pt x="1609" y="2023"/>
                    <a:pt x="2051" y="1634"/>
                    <a:pt x="2082" y="1128"/>
                  </a:cubicBezTo>
                  <a:cubicBezTo>
                    <a:pt x="2116" y="548"/>
                    <a:pt x="1741" y="36"/>
                    <a:pt x="1195" y="2"/>
                  </a:cubicBezTo>
                  <a:cubicBezTo>
                    <a:pt x="1172" y="1"/>
                    <a:pt x="1149" y="0"/>
                    <a:pt x="112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48"/>
            <p:cNvSpPr/>
            <p:nvPr/>
          </p:nvSpPr>
          <p:spPr>
            <a:xfrm>
              <a:off x="3765625" y="4354025"/>
              <a:ext cx="52900" cy="50725"/>
            </a:xfrm>
            <a:custGeom>
              <a:avLst/>
              <a:gdLst/>
              <a:ahLst/>
              <a:cxnLst/>
              <a:rect l="l" t="t" r="r" b="b"/>
              <a:pathLst>
                <a:path w="2116" h="2029" extrusionOk="0">
                  <a:moveTo>
                    <a:pt x="1075" y="1"/>
                  </a:moveTo>
                  <a:cubicBezTo>
                    <a:pt x="576" y="1"/>
                    <a:pt x="132" y="389"/>
                    <a:pt x="68" y="895"/>
                  </a:cubicBezTo>
                  <a:cubicBezTo>
                    <a:pt x="0" y="1475"/>
                    <a:pt x="410" y="1987"/>
                    <a:pt x="990" y="2021"/>
                  </a:cubicBezTo>
                  <a:cubicBezTo>
                    <a:pt x="1030" y="2026"/>
                    <a:pt x="1070" y="2029"/>
                    <a:pt x="1109" y="2029"/>
                  </a:cubicBezTo>
                  <a:cubicBezTo>
                    <a:pt x="1608" y="2029"/>
                    <a:pt x="2050" y="1640"/>
                    <a:pt x="2082" y="1134"/>
                  </a:cubicBezTo>
                  <a:cubicBezTo>
                    <a:pt x="2116" y="554"/>
                    <a:pt x="1740" y="42"/>
                    <a:pt x="1194" y="8"/>
                  </a:cubicBezTo>
                  <a:cubicBezTo>
                    <a:pt x="1154" y="3"/>
                    <a:pt x="1115" y="1"/>
                    <a:pt x="107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48"/>
            <p:cNvSpPr/>
            <p:nvPr/>
          </p:nvSpPr>
          <p:spPr>
            <a:xfrm>
              <a:off x="3873100" y="4366825"/>
              <a:ext cx="53775" cy="50725"/>
            </a:xfrm>
            <a:custGeom>
              <a:avLst/>
              <a:gdLst/>
              <a:ahLst/>
              <a:cxnLst/>
              <a:rect l="l" t="t" r="r" b="b"/>
              <a:pathLst>
                <a:path w="2151" h="2029" extrusionOk="0">
                  <a:moveTo>
                    <a:pt x="1041" y="0"/>
                  </a:moveTo>
                  <a:cubicBezTo>
                    <a:pt x="542" y="0"/>
                    <a:pt x="98" y="389"/>
                    <a:pt x="35" y="895"/>
                  </a:cubicBezTo>
                  <a:cubicBezTo>
                    <a:pt x="1" y="1475"/>
                    <a:pt x="376" y="1987"/>
                    <a:pt x="956" y="2021"/>
                  </a:cubicBezTo>
                  <a:cubicBezTo>
                    <a:pt x="996" y="2026"/>
                    <a:pt x="1036" y="2029"/>
                    <a:pt x="1075" y="2029"/>
                  </a:cubicBezTo>
                  <a:cubicBezTo>
                    <a:pt x="1575" y="2029"/>
                    <a:pt x="2016" y="1640"/>
                    <a:pt x="2048" y="1134"/>
                  </a:cubicBezTo>
                  <a:cubicBezTo>
                    <a:pt x="2150" y="554"/>
                    <a:pt x="1707" y="42"/>
                    <a:pt x="1161" y="8"/>
                  </a:cubicBezTo>
                  <a:cubicBezTo>
                    <a:pt x="1121" y="3"/>
                    <a:pt x="1081" y="0"/>
                    <a:pt x="1041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48"/>
            <p:cNvSpPr/>
            <p:nvPr/>
          </p:nvSpPr>
          <p:spPr>
            <a:xfrm>
              <a:off x="3979725" y="4379625"/>
              <a:ext cx="53775" cy="50725"/>
            </a:xfrm>
            <a:custGeom>
              <a:avLst/>
              <a:gdLst/>
              <a:ahLst/>
              <a:cxnLst/>
              <a:rect l="l" t="t" r="r" b="b"/>
              <a:pathLst>
                <a:path w="2151" h="2029" extrusionOk="0">
                  <a:moveTo>
                    <a:pt x="1042" y="0"/>
                  </a:moveTo>
                  <a:cubicBezTo>
                    <a:pt x="542" y="0"/>
                    <a:pt x="98" y="389"/>
                    <a:pt x="35" y="895"/>
                  </a:cubicBezTo>
                  <a:cubicBezTo>
                    <a:pt x="1" y="1475"/>
                    <a:pt x="376" y="1987"/>
                    <a:pt x="956" y="2021"/>
                  </a:cubicBezTo>
                  <a:cubicBezTo>
                    <a:pt x="996" y="2026"/>
                    <a:pt x="1036" y="2028"/>
                    <a:pt x="1076" y="2028"/>
                  </a:cubicBezTo>
                  <a:cubicBezTo>
                    <a:pt x="1575" y="2028"/>
                    <a:pt x="2017" y="1640"/>
                    <a:pt x="2048" y="1134"/>
                  </a:cubicBezTo>
                  <a:cubicBezTo>
                    <a:pt x="2151" y="554"/>
                    <a:pt x="1707" y="42"/>
                    <a:pt x="1161" y="8"/>
                  </a:cubicBezTo>
                  <a:cubicBezTo>
                    <a:pt x="1121" y="3"/>
                    <a:pt x="1081" y="0"/>
                    <a:pt x="1042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48"/>
            <p:cNvSpPr/>
            <p:nvPr/>
          </p:nvSpPr>
          <p:spPr>
            <a:xfrm>
              <a:off x="4090625" y="4392600"/>
              <a:ext cx="47800" cy="50550"/>
            </a:xfrm>
            <a:custGeom>
              <a:avLst/>
              <a:gdLst/>
              <a:ahLst/>
              <a:cxnLst/>
              <a:rect l="l" t="t" r="r" b="b"/>
              <a:pathLst>
                <a:path w="1912" h="2022" extrusionOk="0">
                  <a:moveTo>
                    <a:pt x="683" y="1"/>
                  </a:moveTo>
                  <a:cubicBezTo>
                    <a:pt x="376" y="581"/>
                    <a:pt x="137" y="1127"/>
                    <a:pt x="1" y="1502"/>
                  </a:cubicBezTo>
                  <a:cubicBezTo>
                    <a:pt x="137" y="1741"/>
                    <a:pt x="445" y="1980"/>
                    <a:pt x="786" y="2014"/>
                  </a:cubicBezTo>
                  <a:cubicBezTo>
                    <a:pt x="826" y="2019"/>
                    <a:pt x="866" y="2021"/>
                    <a:pt x="905" y="2021"/>
                  </a:cubicBezTo>
                  <a:cubicBezTo>
                    <a:pt x="1404" y="2021"/>
                    <a:pt x="1846" y="1633"/>
                    <a:pt x="1878" y="1127"/>
                  </a:cubicBezTo>
                  <a:cubicBezTo>
                    <a:pt x="1912" y="547"/>
                    <a:pt x="1536" y="35"/>
                    <a:pt x="99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48"/>
            <p:cNvSpPr/>
            <p:nvPr/>
          </p:nvSpPr>
          <p:spPr>
            <a:xfrm>
              <a:off x="4193000" y="4405200"/>
              <a:ext cx="52925" cy="50600"/>
            </a:xfrm>
            <a:custGeom>
              <a:avLst/>
              <a:gdLst/>
              <a:ahLst/>
              <a:cxnLst/>
              <a:rect l="l" t="t" r="r" b="b"/>
              <a:pathLst>
                <a:path w="2117" h="2024" extrusionOk="0">
                  <a:moveTo>
                    <a:pt x="1041" y="1"/>
                  </a:moveTo>
                  <a:cubicBezTo>
                    <a:pt x="542" y="1"/>
                    <a:pt x="98" y="390"/>
                    <a:pt x="35" y="896"/>
                  </a:cubicBezTo>
                  <a:cubicBezTo>
                    <a:pt x="1" y="1476"/>
                    <a:pt x="376" y="1988"/>
                    <a:pt x="922" y="2022"/>
                  </a:cubicBezTo>
                  <a:cubicBezTo>
                    <a:pt x="947" y="2023"/>
                    <a:pt x="971" y="2024"/>
                    <a:pt x="995" y="2024"/>
                  </a:cubicBezTo>
                  <a:cubicBezTo>
                    <a:pt x="1544" y="2024"/>
                    <a:pt x="2015" y="1657"/>
                    <a:pt x="2048" y="1134"/>
                  </a:cubicBezTo>
                  <a:cubicBezTo>
                    <a:pt x="2116" y="554"/>
                    <a:pt x="1707" y="43"/>
                    <a:pt x="1161" y="8"/>
                  </a:cubicBezTo>
                  <a:cubicBezTo>
                    <a:pt x="1121" y="3"/>
                    <a:pt x="1081" y="1"/>
                    <a:pt x="104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48"/>
            <p:cNvSpPr/>
            <p:nvPr/>
          </p:nvSpPr>
          <p:spPr>
            <a:xfrm>
              <a:off x="4299650" y="4418000"/>
              <a:ext cx="52900" cy="50600"/>
            </a:xfrm>
            <a:custGeom>
              <a:avLst/>
              <a:gdLst/>
              <a:ahLst/>
              <a:cxnLst/>
              <a:rect l="l" t="t" r="r" b="b"/>
              <a:pathLst>
                <a:path w="2116" h="2024" extrusionOk="0">
                  <a:moveTo>
                    <a:pt x="1041" y="1"/>
                  </a:moveTo>
                  <a:cubicBezTo>
                    <a:pt x="542" y="1"/>
                    <a:pt x="97" y="390"/>
                    <a:pt x="34" y="895"/>
                  </a:cubicBezTo>
                  <a:cubicBezTo>
                    <a:pt x="0" y="1476"/>
                    <a:pt x="375" y="1987"/>
                    <a:pt x="921" y="2021"/>
                  </a:cubicBezTo>
                  <a:cubicBezTo>
                    <a:pt x="946" y="2023"/>
                    <a:pt x="970" y="2024"/>
                    <a:pt x="994" y="2024"/>
                  </a:cubicBezTo>
                  <a:cubicBezTo>
                    <a:pt x="1544" y="2024"/>
                    <a:pt x="2015" y="1657"/>
                    <a:pt x="2047" y="1134"/>
                  </a:cubicBezTo>
                  <a:cubicBezTo>
                    <a:pt x="2116" y="554"/>
                    <a:pt x="1706" y="42"/>
                    <a:pt x="1160" y="8"/>
                  </a:cubicBezTo>
                  <a:cubicBezTo>
                    <a:pt x="1120" y="3"/>
                    <a:pt x="1080" y="1"/>
                    <a:pt x="104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48"/>
            <p:cNvSpPr/>
            <p:nvPr/>
          </p:nvSpPr>
          <p:spPr>
            <a:xfrm>
              <a:off x="4406275" y="4430800"/>
              <a:ext cx="52050" cy="50725"/>
            </a:xfrm>
            <a:custGeom>
              <a:avLst/>
              <a:gdLst/>
              <a:ahLst/>
              <a:cxnLst/>
              <a:rect l="l" t="t" r="r" b="b"/>
              <a:pathLst>
                <a:path w="2082" h="2029" extrusionOk="0">
                  <a:moveTo>
                    <a:pt x="1041" y="1"/>
                  </a:moveTo>
                  <a:cubicBezTo>
                    <a:pt x="542" y="1"/>
                    <a:pt x="98" y="389"/>
                    <a:pt x="35" y="895"/>
                  </a:cubicBezTo>
                  <a:cubicBezTo>
                    <a:pt x="0" y="1475"/>
                    <a:pt x="376" y="1987"/>
                    <a:pt x="956" y="2021"/>
                  </a:cubicBezTo>
                  <a:cubicBezTo>
                    <a:pt x="996" y="2026"/>
                    <a:pt x="1036" y="2029"/>
                    <a:pt x="1075" y="2029"/>
                  </a:cubicBezTo>
                  <a:cubicBezTo>
                    <a:pt x="1574" y="2029"/>
                    <a:pt x="2016" y="1640"/>
                    <a:pt x="2048" y="1134"/>
                  </a:cubicBezTo>
                  <a:cubicBezTo>
                    <a:pt x="2082" y="554"/>
                    <a:pt x="1707" y="42"/>
                    <a:pt x="1161" y="8"/>
                  </a:cubicBezTo>
                  <a:cubicBezTo>
                    <a:pt x="1121" y="3"/>
                    <a:pt x="1081" y="1"/>
                    <a:pt x="104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48"/>
            <p:cNvSpPr/>
            <p:nvPr/>
          </p:nvSpPr>
          <p:spPr>
            <a:xfrm>
              <a:off x="4512900" y="4443725"/>
              <a:ext cx="52075" cy="50600"/>
            </a:xfrm>
            <a:custGeom>
              <a:avLst/>
              <a:gdLst/>
              <a:ahLst/>
              <a:cxnLst/>
              <a:rect l="l" t="t" r="r" b="b"/>
              <a:pathLst>
                <a:path w="2083" h="2024" extrusionOk="0">
                  <a:moveTo>
                    <a:pt x="1092" y="1"/>
                  </a:moveTo>
                  <a:cubicBezTo>
                    <a:pt x="573" y="1"/>
                    <a:pt x="100" y="367"/>
                    <a:pt x="35" y="890"/>
                  </a:cubicBezTo>
                  <a:cubicBezTo>
                    <a:pt x="1" y="1470"/>
                    <a:pt x="376" y="1982"/>
                    <a:pt x="956" y="2016"/>
                  </a:cubicBezTo>
                  <a:cubicBezTo>
                    <a:pt x="996" y="2021"/>
                    <a:pt x="1036" y="2024"/>
                    <a:pt x="1076" y="2024"/>
                  </a:cubicBezTo>
                  <a:cubicBezTo>
                    <a:pt x="1575" y="2024"/>
                    <a:pt x="2017" y="1635"/>
                    <a:pt x="2048" y="1129"/>
                  </a:cubicBezTo>
                  <a:cubicBezTo>
                    <a:pt x="2082" y="549"/>
                    <a:pt x="1707" y="37"/>
                    <a:pt x="1161" y="3"/>
                  </a:cubicBezTo>
                  <a:cubicBezTo>
                    <a:pt x="1138" y="1"/>
                    <a:pt x="1115" y="1"/>
                    <a:pt x="1092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48"/>
            <p:cNvSpPr/>
            <p:nvPr/>
          </p:nvSpPr>
          <p:spPr>
            <a:xfrm>
              <a:off x="4619550" y="4456400"/>
              <a:ext cx="52900" cy="50725"/>
            </a:xfrm>
            <a:custGeom>
              <a:avLst/>
              <a:gdLst/>
              <a:ahLst/>
              <a:cxnLst/>
              <a:rect l="l" t="t" r="r" b="b"/>
              <a:pathLst>
                <a:path w="2116" h="2029" extrusionOk="0">
                  <a:moveTo>
                    <a:pt x="1041" y="0"/>
                  </a:moveTo>
                  <a:cubicBezTo>
                    <a:pt x="542" y="0"/>
                    <a:pt x="98" y="389"/>
                    <a:pt x="34" y="895"/>
                  </a:cubicBezTo>
                  <a:cubicBezTo>
                    <a:pt x="0" y="1475"/>
                    <a:pt x="376" y="1987"/>
                    <a:pt x="956" y="2021"/>
                  </a:cubicBezTo>
                  <a:cubicBezTo>
                    <a:pt x="996" y="2026"/>
                    <a:pt x="1036" y="2028"/>
                    <a:pt x="1075" y="2028"/>
                  </a:cubicBezTo>
                  <a:cubicBezTo>
                    <a:pt x="1574" y="2028"/>
                    <a:pt x="2016" y="1640"/>
                    <a:pt x="2048" y="1134"/>
                  </a:cubicBezTo>
                  <a:cubicBezTo>
                    <a:pt x="2116" y="554"/>
                    <a:pt x="1706" y="42"/>
                    <a:pt x="1160" y="8"/>
                  </a:cubicBezTo>
                  <a:cubicBezTo>
                    <a:pt x="1120" y="3"/>
                    <a:pt x="1080" y="0"/>
                    <a:pt x="1041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48"/>
            <p:cNvSpPr/>
            <p:nvPr/>
          </p:nvSpPr>
          <p:spPr>
            <a:xfrm>
              <a:off x="3505425" y="4430775"/>
              <a:ext cx="39275" cy="50575"/>
            </a:xfrm>
            <a:custGeom>
              <a:avLst/>
              <a:gdLst/>
              <a:ahLst/>
              <a:cxnLst/>
              <a:rect l="l" t="t" r="r" b="b"/>
              <a:pathLst>
                <a:path w="1571" h="2023" extrusionOk="0">
                  <a:moveTo>
                    <a:pt x="472" y="0"/>
                  </a:moveTo>
                  <a:cubicBezTo>
                    <a:pt x="305" y="0"/>
                    <a:pt x="141" y="61"/>
                    <a:pt x="1" y="146"/>
                  </a:cubicBezTo>
                  <a:cubicBezTo>
                    <a:pt x="69" y="794"/>
                    <a:pt x="239" y="1408"/>
                    <a:pt x="444" y="2022"/>
                  </a:cubicBezTo>
                  <a:cubicBezTo>
                    <a:pt x="922" y="2022"/>
                    <a:pt x="1400" y="1647"/>
                    <a:pt x="1502" y="1135"/>
                  </a:cubicBezTo>
                  <a:cubicBezTo>
                    <a:pt x="1570" y="555"/>
                    <a:pt x="1161" y="43"/>
                    <a:pt x="581" y="9"/>
                  </a:cubicBezTo>
                  <a:cubicBezTo>
                    <a:pt x="544" y="3"/>
                    <a:pt x="508" y="0"/>
                    <a:pt x="472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48"/>
            <p:cNvSpPr/>
            <p:nvPr/>
          </p:nvSpPr>
          <p:spPr>
            <a:xfrm>
              <a:off x="3598425" y="4443600"/>
              <a:ext cx="52900" cy="50600"/>
            </a:xfrm>
            <a:custGeom>
              <a:avLst/>
              <a:gdLst/>
              <a:ahLst/>
              <a:cxnLst/>
              <a:rect l="l" t="t" r="r" b="b"/>
              <a:pathLst>
                <a:path w="2116" h="2024" extrusionOk="0">
                  <a:moveTo>
                    <a:pt x="1007" y="0"/>
                  </a:moveTo>
                  <a:cubicBezTo>
                    <a:pt x="508" y="0"/>
                    <a:pt x="66" y="389"/>
                    <a:pt x="34" y="895"/>
                  </a:cubicBezTo>
                  <a:cubicBezTo>
                    <a:pt x="0" y="1475"/>
                    <a:pt x="375" y="1987"/>
                    <a:pt x="921" y="2021"/>
                  </a:cubicBezTo>
                  <a:cubicBezTo>
                    <a:pt x="943" y="2023"/>
                    <a:pt x="965" y="2023"/>
                    <a:pt x="986" y="2023"/>
                  </a:cubicBezTo>
                  <a:cubicBezTo>
                    <a:pt x="1476" y="2023"/>
                    <a:pt x="1949" y="1657"/>
                    <a:pt x="2047" y="1134"/>
                  </a:cubicBezTo>
                  <a:cubicBezTo>
                    <a:pt x="2116" y="554"/>
                    <a:pt x="1706" y="42"/>
                    <a:pt x="1126" y="8"/>
                  </a:cubicBezTo>
                  <a:cubicBezTo>
                    <a:pt x="1086" y="3"/>
                    <a:pt x="1046" y="0"/>
                    <a:pt x="1007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48"/>
            <p:cNvSpPr/>
            <p:nvPr/>
          </p:nvSpPr>
          <p:spPr>
            <a:xfrm>
              <a:off x="3705050" y="4456525"/>
              <a:ext cx="52900" cy="50475"/>
            </a:xfrm>
            <a:custGeom>
              <a:avLst/>
              <a:gdLst/>
              <a:ahLst/>
              <a:cxnLst/>
              <a:rect l="l" t="t" r="r" b="b"/>
              <a:pathLst>
                <a:path w="2116" h="2019" extrusionOk="0">
                  <a:moveTo>
                    <a:pt x="1058" y="1"/>
                  </a:moveTo>
                  <a:cubicBezTo>
                    <a:pt x="538" y="1"/>
                    <a:pt x="67" y="367"/>
                    <a:pt x="35" y="890"/>
                  </a:cubicBezTo>
                  <a:cubicBezTo>
                    <a:pt x="0" y="1470"/>
                    <a:pt x="376" y="1982"/>
                    <a:pt x="922" y="2016"/>
                  </a:cubicBezTo>
                  <a:cubicBezTo>
                    <a:pt x="943" y="2017"/>
                    <a:pt x="965" y="2018"/>
                    <a:pt x="986" y="2018"/>
                  </a:cubicBezTo>
                  <a:cubicBezTo>
                    <a:pt x="1476" y="2018"/>
                    <a:pt x="1950" y="1652"/>
                    <a:pt x="2048" y="1129"/>
                  </a:cubicBezTo>
                  <a:cubicBezTo>
                    <a:pt x="2116" y="549"/>
                    <a:pt x="1707" y="37"/>
                    <a:pt x="1126" y="3"/>
                  </a:cubicBezTo>
                  <a:cubicBezTo>
                    <a:pt x="1103" y="1"/>
                    <a:pt x="1080" y="1"/>
                    <a:pt x="105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48"/>
            <p:cNvSpPr/>
            <p:nvPr/>
          </p:nvSpPr>
          <p:spPr>
            <a:xfrm>
              <a:off x="3811675" y="4468150"/>
              <a:ext cx="52075" cy="50925"/>
            </a:xfrm>
            <a:custGeom>
              <a:avLst/>
              <a:gdLst/>
              <a:ahLst/>
              <a:cxnLst/>
              <a:rect l="l" t="t" r="r" b="b"/>
              <a:pathLst>
                <a:path w="2083" h="2037" extrusionOk="0">
                  <a:moveTo>
                    <a:pt x="968" y="1"/>
                  </a:moveTo>
                  <a:cubicBezTo>
                    <a:pt x="485" y="1"/>
                    <a:pt x="66" y="410"/>
                    <a:pt x="35" y="903"/>
                  </a:cubicBezTo>
                  <a:cubicBezTo>
                    <a:pt x="1" y="1449"/>
                    <a:pt x="376" y="1961"/>
                    <a:pt x="922" y="2029"/>
                  </a:cubicBezTo>
                  <a:cubicBezTo>
                    <a:pt x="962" y="2034"/>
                    <a:pt x="1002" y="2036"/>
                    <a:pt x="1041" y="2036"/>
                  </a:cubicBezTo>
                  <a:cubicBezTo>
                    <a:pt x="1541" y="2036"/>
                    <a:pt x="1985" y="1645"/>
                    <a:pt x="2048" y="1107"/>
                  </a:cubicBezTo>
                  <a:cubicBezTo>
                    <a:pt x="2082" y="596"/>
                    <a:pt x="1707" y="84"/>
                    <a:pt x="1127" y="15"/>
                  </a:cubicBezTo>
                  <a:cubicBezTo>
                    <a:pt x="1074" y="6"/>
                    <a:pt x="1021" y="1"/>
                    <a:pt x="96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48"/>
            <p:cNvSpPr/>
            <p:nvPr/>
          </p:nvSpPr>
          <p:spPr>
            <a:xfrm>
              <a:off x="3916600" y="4482000"/>
              <a:ext cx="54625" cy="50575"/>
            </a:xfrm>
            <a:custGeom>
              <a:avLst/>
              <a:gdLst/>
              <a:ahLst/>
              <a:cxnLst/>
              <a:rect l="l" t="t" r="r" b="b"/>
              <a:pathLst>
                <a:path w="2185" h="2023" extrusionOk="0">
                  <a:moveTo>
                    <a:pt x="1076" y="0"/>
                  </a:moveTo>
                  <a:cubicBezTo>
                    <a:pt x="577" y="0"/>
                    <a:pt x="135" y="389"/>
                    <a:pt x="103" y="895"/>
                  </a:cubicBezTo>
                  <a:cubicBezTo>
                    <a:pt x="1" y="1475"/>
                    <a:pt x="444" y="1987"/>
                    <a:pt x="990" y="2021"/>
                  </a:cubicBezTo>
                  <a:cubicBezTo>
                    <a:pt x="1012" y="2022"/>
                    <a:pt x="1034" y="2023"/>
                    <a:pt x="1055" y="2023"/>
                  </a:cubicBezTo>
                  <a:cubicBezTo>
                    <a:pt x="1545" y="2023"/>
                    <a:pt x="2018" y="1656"/>
                    <a:pt x="2117" y="1134"/>
                  </a:cubicBezTo>
                  <a:cubicBezTo>
                    <a:pt x="2185" y="553"/>
                    <a:pt x="1775" y="42"/>
                    <a:pt x="1195" y="7"/>
                  </a:cubicBezTo>
                  <a:cubicBezTo>
                    <a:pt x="1155" y="2"/>
                    <a:pt x="1115" y="0"/>
                    <a:pt x="107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48"/>
            <p:cNvSpPr/>
            <p:nvPr/>
          </p:nvSpPr>
          <p:spPr>
            <a:xfrm>
              <a:off x="4022400" y="4494075"/>
              <a:ext cx="54600" cy="50575"/>
            </a:xfrm>
            <a:custGeom>
              <a:avLst/>
              <a:gdLst/>
              <a:ahLst/>
              <a:cxnLst/>
              <a:rect l="l" t="t" r="r" b="b"/>
              <a:pathLst>
                <a:path w="2184" h="2023" extrusionOk="0">
                  <a:moveTo>
                    <a:pt x="1130" y="0"/>
                  </a:moveTo>
                  <a:cubicBezTo>
                    <a:pt x="640" y="0"/>
                    <a:pt x="168" y="366"/>
                    <a:pt x="102" y="889"/>
                  </a:cubicBezTo>
                  <a:cubicBezTo>
                    <a:pt x="0" y="1435"/>
                    <a:pt x="444" y="1947"/>
                    <a:pt x="990" y="2015"/>
                  </a:cubicBezTo>
                  <a:cubicBezTo>
                    <a:pt x="1030" y="2020"/>
                    <a:pt x="1069" y="2023"/>
                    <a:pt x="1109" y="2023"/>
                  </a:cubicBezTo>
                  <a:cubicBezTo>
                    <a:pt x="1608" y="2023"/>
                    <a:pt x="2050" y="1632"/>
                    <a:pt x="2082" y="1094"/>
                  </a:cubicBezTo>
                  <a:cubicBezTo>
                    <a:pt x="2184" y="548"/>
                    <a:pt x="1740" y="36"/>
                    <a:pt x="1194" y="2"/>
                  </a:cubicBezTo>
                  <a:cubicBezTo>
                    <a:pt x="1173" y="1"/>
                    <a:pt x="1151" y="0"/>
                    <a:pt x="1130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48"/>
            <p:cNvSpPr/>
            <p:nvPr/>
          </p:nvSpPr>
          <p:spPr>
            <a:xfrm>
              <a:off x="4129875" y="4506550"/>
              <a:ext cx="53775" cy="50900"/>
            </a:xfrm>
            <a:custGeom>
              <a:avLst/>
              <a:gdLst/>
              <a:ahLst/>
              <a:cxnLst/>
              <a:rect l="l" t="t" r="r" b="b"/>
              <a:pathLst>
                <a:path w="2151" h="2036" extrusionOk="0">
                  <a:moveTo>
                    <a:pt x="1002" y="0"/>
                  </a:moveTo>
                  <a:cubicBezTo>
                    <a:pt x="519" y="0"/>
                    <a:pt x="100" y="410"/>
                    <a:pt x="69" y="902"/>
                  </a:cubicBezTo>
                  <a:cubicBezTo>
                    <a:pt x="1" y="1448"/>
                    <a:pt x="410" y="1960"/>
                    <a:pt x="956" y="2028"/>
                  </a:cubicBezTo>
                  <a:cubicBezTo>
                    <a:pt x="996" y="2033"/>
                    <a:pt x="1036" y="2036"/>
                    <a:pt x="1075" y="2036"/>
                  </a:cubicBezTo>
                  <a:cubicBezTo>
                    <a:pt x="1574" y="2036"/>
                    <a:pt x="2016" y="1645"/>
                    <a:pt x="2048" y="1107"/>
                  </a:cubicBezTo>
                  <a:cubicBezTo>
                    <a:pt x="2150" y="561"/>
                    <a:pt x="1707" y="49"/>
                    <a:pt x="1161" y="15"/>
                  </a:cubicBezTo>
                  <a:cubicBezTo>
                    <a:pt x="1107" y="5"/>
                    <a:pt x="1055" y="0"/>
                    <a:pt x="1002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48"/>
            <p:cNvSpPr/>
            <p:nvPr/>
          </p:nvSpPr>
          <p:spPr>
            <a:xfrm>
              <a:off x="4236500" y="4519350"/>
              <a:ext cx="53775" cy="50900"/>
            </a:xfrm>
            <a:custGeom>
              <a:avLst/>
              <a:gdLst/>
              <a:ahLst/>
              <a:cxnLst/>
              <a:rect l="l" t="t" r="r" b="b"/>
              <a:pathLst>
                <a:path w="2151" h="2036" extrusionOk="0">
                  <a:moveTo>
                    <a:pt x="1003" y="0"/>
                  </a:moveTo>
                  <a:cubicBezTo>
                    <a:pt x="520" y="0"/>
                    <a:pt x="100" y="409"/>
                    <a:pt x="69" y="902"/>
                  </a:cubicBezTo>
                  <a:cubicBezTo>
                    <a:pt x="1" y="1448"/>
                    <a:pt x="410" y="1960"/>
                    <a:pt x="956" y="2028"/>
                  </a:cubicBezTo>
                  <a:cubicBezTo>
                    <a:pt x="996" y="2033"/>
                    <a:pt x="1036" y="2036"/>
                    <a:pt x="1076" y="2036"/>
                  </a:cubicBezTo>
                  <a:cubicBezTo>
                    <a:pt x="1575" y="2036"/>
                    <a:pt x="2017" y="1644"/>
                    <a:pt x="2048" y="1107"/>
                  </a:cubicBezTo>
                  <a:cubicBezTo>
                    <a:pt x="2151" y="561"/>
                    <a:pt x="1707" y="49"/>
                    <a:pt x="1161" y="15"/>
                  </a:cubicBezTo>
                  <a:cubicBezTo>
                    <a:pt x="1108" y="5"/>
                    <a:pt x="1055" y="0"/>
                    <a:pt x="1003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48"/>
            <p:cNvSpPr/>
            <p:nvPr/>
          </p:nvSpPr>
          <p:spPr>
            <a:xfrm>
              <a:off x="4342300" y="4533175"/>
              <a:ext cx="54625" cy="50600"/>
            </a:xfrm>
            <a:custGeom>
              <a:avLst/>
              <a:gdLst/>
              <a:ahLst/>
              <a:cxnLst/>
              <a:rect l="l" t="t" r="r" b="b"/>
              <a:pathLst>
                <a:path w="2185" h="2024" extrusionOk="0">
                  <a:moveTo>
                    <a:pt x="1075" y="0"/>
                  </a:moveTo>
                  <a:cubicBezTo>
                    <a:pt x="576" y="0"/>
                    <a:pt x="134" y="389"/>
                    <a:pt x="103" y="895"/>
                  </a:cubicBezTo>
                  <a:cubicBezTo>
                    <a:pt x="0" y="1475"/>
                    <a:pt x="444" y="1987"/>
                    <a:pt x="990" y="2021"/>
                  </a:cubicBezTo>
                  <a:cubicBezTo>
                    <a:pt x="1013" y="2023"/>
                    <a:pt x="1036" y="2023"/>
                    <a:pt x="1059" y="2023"/>
                  </a:cubicBezTo>
                  <a:cubicBezTo>
                    <a:pt x="1578" y="2023"/>
                    <a:pt x="2049" y="1657"/>
                    <a:pt x="2082" y="1134"/>
                  </a:cubicBezTo>
                  <a:cubicBezTo>
                    <a:pt x="2184" y="554"/>
                    <a:pt x="1741" y="42"/>
                    <a:pt x="1195" y="8"/>
                  </a:cubicBezTo>
                  <a:cubicBezTo>
                    <a:pt x="1154" y="3"/>
                    <a:pt x="1115" y="0"/>
                    <a:pt x="107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48"/>
            <p:cNvSpPr/>
            <p:nvPr/>
          </p:nvSpPr>
          <p:spPr>
            <a:xfrm>
              <a:off x="4448925" y="4545975"/>
              <a:ext cx="54625" cy="50600"/>
            </a:xfrm>
            <a:custGeom>
              <a:avLst/>
              <a:gdLst/>
              <a:ahLst/>
              <a:cxnLst/>
              <a:rect l="l" t="t" r="r" b="b"/>
              <a:pathLst>
                <a:path w="2185" h="2024" extrusionOk="0">
                  <a:moveTo>
                    <a:pt x="1075" y="0"/>
                  </a:moveTo>
                  <a:cubicBezTo>
                    <a:pt x="576" y="0"/>
                    <a:pt x="135" y="389"/>
                    <a:pt x="103" y="895"/>
                  </a:cubicBezTo>
                  <a:cubicBezTo>
                    <a:pt x="1" y="1475"/>
                    <a:pt x="444" y="1987"/>
                    <a:pt x="990" y="2021"/>
                  </a:cubicBezTo>
                  <a:cubicBezTo>
                    <a:pt x="1013" y="2022"/>
                    <a:pt x="1036" y="2023"/>
                    <a:pt x="1059" y="2023"/>
                  </a:cubicBezTo>
                  <a:cubicBezTo>
                    <a:pt x="1578" y="2023"/>
                    <a:pt x="2049" y="1657"/>
                    <a:pt x="2082" y="1134"/>
                  </a:cubicBezTo>
                  <a:cubicBezTo>
                    <a:pt x="2184" y="554"/>
                    <a:pt x="1741" y="42"/>
                    <a:pt x="1195" y="8"/>
                  </a:cubicBezTo>
                  <a:cubicBezTo>
                    <a:pt x="1155" y="3"/>
                    <a:pt x="1115" y="0"/>
                    <a:pt x="107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48"/>
            <p:cNvSpPr/>
            <p:nvPr/>
          </p:nvSpPr>
          <p:spPr>
            <a:xfrm>
              <a:off x="4555550" y="4558050"/>
              <a:ext cx="54625" cy="50600"/>
            </a:xfrm>
            <a:custGeom>
              <a:avLst/>
              <a:gdLst/>
              <a:ahLst/>
              <a:cxnLst/>
              <a:rect l="l" t="t" r="r" b="b"/>
              <a:pathLst>
                <a:path w="2185" h="2024" extrusionOk="0">
                  <a:moveTo>
                    <a:pt x="1131" y="0"/>
                  </a:moveTo>
                  <a:cubicBezTo>
                    <a:pt x="641" y="0"/>
                    <a:pt x="169" y="367"/>
                    <a:pt x="103" y="890"/>
                  </a:cubicBezTo>
                  <a:cubicBezTo>
                    <a:pt x="1" y="1436"/>
                    <a:pt x="445" y="1947"/>
                    <a:pt x="991" y="2016"/>
                  </a:cubicBezTo>
                  <a:cubicBezTo>
                    <a:pt x="1030" y="2021"/>
                    <a:pt x="1070" y="2023"/>
                    <a:pt x="1110" y="2023"/>
                  </a:cubicBezTo>
                  <a:cubicBezTo>
                    <a:pt x="1609" y="2023"/>
                    <a:pt x="2051" y="1632"/>
                    <a:pt x="2082" y="1094"/>
                  </a:cubicBezTo>
                  <a:cubicBezTo>
                    <a:pt x="2185" y="548"/>
                    <a:pt x="1741" y="37"/>
                    <a:pt x="1195" y="2"/>
                  </a:cubicBezTo>
                  <a:cubicBezTo>
                    <a:pt x="1174" y="1"/>
                    <a:pt x="1152" y="0"/>
                    <a:pt x="1131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48"/>
            <p:cNvSpPr/>
            <p:nvPr/>
          </p:nvSpPr>
          <p:spPr>
            <a:xfrm>
              <a:off x="3537000" y="4527800"/>
              <a:ext cx="46075" cy="49950"/>
            </a:xfrm>
            <a:custGeom>
              <a:avLst/>
              <a:gdLst/>
              <a:ahLst/>
              <a:cxnLst/>
              <a:rect l="l" t="t" r="r" b="b"/>
              <a:pathLst>
                <a:path w="1843" h="1998" extrusionOk="0">
                  <a:moveTo>
                    <a:pt x="678" y="0"/>
                  </a:moveTo>
                  <a:cubicBezTo>
                    <a:pt x="416" y="0"/>
                    <a:pt x="197" y="123"/>
                    <a:pt x="0" y="291"/>
                  </a:cubicBezTo>
                  <a:cubicBezTo>
                    <a:pt x="273" y="871"/>
                    <a:pt x="580" y="1451"/>
                    <a:pt x="921" y="1997"/>
                  </a:cubicBezTo>
                  <a:cubicBezTo>
                    <a:pt x="1331" y="1895"/>
                    <a:pt x="1672" y="1554"/>
                    <a:pt x="1775" y="1110"/>
                  </a:cubicBezTo>
                  <a:cubicBezTo>
                    <a:pt x="1843" y="564"/>
                    <a:pt x="1433" y="52"/>
                    <a:pt x="853" y="18"/>
                  </a:cubicBezTo>
                  <a:cubicBezTo>
                    <a:pt x="793" y="6"/>
                    <a:pt x="734" y="0"/>
                    <a:pt x="678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48"/>
            <p:cNvSpPr/>
            <p:nvPr/>
          </p:nvSpPr>
          <p:spPr>
            <a:xfrm>
              <a:off x="3635100" y="4540675"/>
              <a:ext cx="54625" cy="50775"/>
            </a:xfrm>
            <a:custGeom>
              <a:avLst/>
              <a:gdLst/>
              <a:ahLst/>
              <a:cxnLst/>
              <a:rect l="l" t="t" r="r" b="b"/>
              <a:pathLst>
                <a:path w="2185" h="2031" extrusionOk="0">
                  <a:moveTo>
                    <a:pt x="1036" y="0"/>
                  </a:moveTo>
                  <a:cubicBezTo>
                    <a:pt x="553" y="0"/>
                    <a:pt x="133" y="409"/>
                    <a:pt x="103" y="902"/>
                  </a:cubicBezTo>
                  <a:cubicBezTo>
                    <a:pt x="0" y="1448"/>
                    <a:pt x="444" y="1960"/>
                    <a:pt x="990" y="2028"/>
                  </a:cubicBezTo>
                  <a:cubicBezTo>
                    <a:pt x="1011" y="2030"/>
                    <a:pt x="1033" y="2030"/>
                    <a:pt x="1054" y="2030"/>
                  </a:cubicBezTo>
                  <a:cubicBezTo>
                    <a:pt x="1544" y="2030"/>
                    <a:pt x="2018" y="1663"/>
                    <a:pt x="2116" y="1107"/>
                  </a:cubicBezTo>
                  <a:cubicBezTo>
                    <a:pt x="2184" y="561"/>
                    <a:pt x="1775" y="49"/>
                    <a:pt x="1195" y="15"/>
                  </a:cubicBezTo>
                  <a:cubicBezTo>
                    <a:pt x="1141" y="5"/>
                    <a:pt x="1088" y="0"/>
                    <a:pt x="103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48"/>
            <p:cNvSpPr/>
            <p:nvPr/>
          </p:nvSpPr>
          <p:spPr>
            <a:xfrm>
              <a:off x="3741725" y="4553475"/>
              <a:ext cx="54625" cy="50775"/>
            </a:xfrm>
            <a:custGeom>
              <a:avLst/>
              <a:gdLst/>
              <a:ahLst/>
              <a:cxnLst/>
              <a:rect l="l" t="t" r="r" b="b"/>
              <a:pathLst>
                <a:path w="2185" h="2031" extrusionOk="0">
                  <a:moveTo>
                    <a:pt x="1036" y="0"/>
                  </a:moveTo>
                  <a:cubicBezTo>
                    <a:pt x="554" y="0"/>
                    <a:pt x="134" y="409"/>
                    <a:pt x="103" y="902"/>
                  </a:cubicBezTo>
                  <a:cubicBezTo>
                    <a:pt x="1" y="1448"/>
                    <a:pt x="444" y="1960"/>
                    <a:pt x="990" y="2028"/>
                  </a:cubicBezTo>
                  <a:cubicBezTo>
                    <a:pt x="1012" y="2030"/>
                    <a:pt x="1033" y="2030"/>
                    <a:pt x="1055" y="2030"/>
                  </a:cubicBezTo>
                  <a:cubicBezTo>
                    <a:pt x="1544" y="2030"/>
                    <a:pt x="2018" y="1662"/>
                    <a:pt x="2116" y="1107"/>
                  </a:cubicBezTo>
                  <a:cubicBezTo>
                    <a:pt x="2185" y="561"/>
                    <a:pt x="1775" y="49"/>
                    <a:pt x="1195" y="15"/>
                  </a:cubicBezTo>
                  <a:cubicBezTo>
                    <a:pt x="1142" y="5"/>
                    <a:pt x="1089" y="0"/>
                    <a:pt x="103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48"/>
            <p:cNvSpPr/>
            <p:nvPr/>
          </p:nvSpPr>
          <p:spPr>
            <a:xfrm>
              <a:off x="3848375" y="4566250"/>
              <a:ext cx="54600" cy="50800"/>
            </a:xfrm>
            <a:custGeom>
              <a:avLst/>
              <a:gdLst/>
              <a:ahLst/>
              <a:cxnLst/>
              <a:rect l="l" t="t" r="r" b="b"/>
              <a:pathLst>
                <a:path w="2184" h="2032" extrusionOk="0">
                  <a:moveTo>
                    <a:pt x="1036" y="1"/>
                  </a:moveTo>
                  <a:cubicBezTo>
                    <a:pt x="553" y="1"/>
                    <a:pt x="133" y="410"/>
                    <a:pt x="102" y="903"/>
                  </a:cubicBezTo>
                  <a:cubicBezTo>
                    <a:pt x="0" y="1449"/>
                    <a:pt x="444" y="1961"/>
                    <a:pt x="990" y="2029"/>
                  </a:cubicBezTo>
                  <a:cubicBezTo>
                    <a:pt x="1011" y="2030"/>
                    <a:pt x="1033" y="2031"/>
                    <a:pt x="1054" y="2031"/>
                  </a:cubicBezTo>
                  <a:cubicBezTo>
                    <a:pt x="1544" y="2031"/>
                    <a:pt x="2018" y="1663"/>
                    <a:pt x="2116" y="1108"/>
                  </a:cubicBezTo>
                  <a:cubicBezTo>
                    <a:pt x="2184" y="562"/>
                    <a:pt x="1774" y="50"/>
                    <a:pt x="1194" y="16"/>
                  </a:cubicBezTo>
                  <a:cubicBezTo>
                    <a:pt x="1141" y="6"/>
                    <a:pt x="1088" y="1"/>
                    <a:pt x="103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48"/>
            <p:cNvSpPr/>
            <p:nvPr/>
          </p:nvSpPr>
          <p:spPr>
            <a:xfrm>
              <a:off x="3955000" y="4577525"/>
              <a:ext cx="53775" cy="50925"/>
            </a:xfrm>
            <a:custGeom>
              <a:avLst/>
              <a:gdLst/>
              <a:ahLst/>
              <a:cxnLst/>
              <a:rect l="l" t="t" r="r" b="b"/>
              <a:pathLst>
                <a:path w="2151" h="2037" extrusionOk="0">
                  <a:moveTo>
                    <a:pt x="1042" y="1"/>
                  </a:moveTo>
                  <a:cubicBezTo>
                    <a:pt x="542" y="1"/>
                    <a:pt x="100" y="392"/>
                    <a:pt x="69" y="930"/>
                  </a:cubicBezTo>
                  <a:cubicBezTo>
                    <a:pt x="0" y="1476"/>
                    <a:pt x="410" y="1987"/>
                    <a:pt x="956" y="2022"/>
                  </a:cubicBezTo>
                  <a:cubicBezTo>
                    <a:pt x="1009" y="2032"/>
                    <a:pt x="1062" y="2036"/>
                    <a:pt x="1114" y="2036"/>
                  </a:cubicBezTo>
                  <a:cubicBezTo>
                    <a:pt x="1597" y="2036"/>
                    <a:pt x="2017" y="1627"/>
                    <a:pt x="2048" y="1134"/>
                  </a:cubicBezTo>
                  <a:cubicBezTo>
                    <a:pt x="2150" y="588"/>
                    <a:pt x="1707" y="76"/>
                    <a:pt x="1161" y="8"/>
                  </a:cubicBezTo>
                  <a:cubicBezTo>
                    <a:pt x="1121" y="3"/>
                    <a:pt x="1081" y="1"/>
                    <a:pt x="1042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48"/>
            <p:cNvSpPr/>
            <p:nvPr/>
          </p:nvSpPr>
          <p:spPr>
            <a:xfrm>
              <a:off x="4060775" y="4591175"/>
              <a:ext cx="54625" cy="50075"/>
            </a:xfrm>
            <a:custGeom>
              <a:avLst/>
              <a:gdLst/>
              <a:ahLst/>
              <a:cxnLst/>
              <a:rect l="l" t="t" r="r" b="b"/>
              <a:pathLst>
                <a:path w="2185" h="2003" extrusionOk="0">
                  <a:moveTo>
                    <a:pt x="1083" y="1"/>
                  </a:moveTo>
                  <a:cubicBezTo>
                    <a:pt x="610" y="1"/>
                    <a:pt x="166" y="390"/>
                    <a:pt x="103" y="895"/>
                  </a:cubicBezTo>
                  <a:cubicBezTo>
                    <a:pt x="1" y="1441"/>
                    <a:pt x="444" y="1953"/>
                    <a:pt x="990" y="1987"/>
                  </a:cubicBezTo>
                  <a:cubicBezTo>
                    <a:pt x="1044" y="1997"/>
                    <a:pt x="1096" y="2002"/>
                    <a:pt x="1149" y="2002"/>
                  </a:cubicBezTo>
                  <a:cubicBezTo>
                    <a:pt x="1632" y="2002"/>
                    <a:pt x="2051" y="1593"/>
                    <a:pt x="2082" y="1100"/>
                  </a:cubicBezTo>
                  <a:cubicBezTo>
                    <a:pt x="2185" y="554"/>
                    <a:pt x="1741" y="42"/>
                    <a:pt x="1195" y="8"/>
                  </a:cubicBezTo>
                  <a:cubicBezTo>
                    <a:pt x="1157" y="3"/>
                    <a:pt x="1120" y="1"/>
                    <a:pt x="108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48"/>
            <p:cNvSpPr/>
            <p:nvPr/>
          </p:nvSpPr>
          <p:spPr>
            <a:xfrm>
              <a:off x="4168275" y="4604650"/>
              <a:ext cx="54625" cy="50775"/>
            </a:xfrm>
            <a:custGeom>
              <a:avLst/>
              <a:gdLst/>
              <a:ahLst/>
              <a:cxnLst/>
              <a:rect l="l" t="t" r="r" b="b"/>
              <a:pathLst>
                <a:path w="2185" h="2031" extrusionOk="0">
                  <a:moveTo>
                    <a:pt x="1036" y="0"/>
                  </a:moveTo>
                  <a:cubicBezTo>
                    <a:pt x="553" y="0"/>
                    <a:pt x="133" y="410"/>
                    <a:pt x="103" y="902"/>
                  </a:cubicBezTo>
                  <a:cubicBezTo>
                    <a:pt x="0" y="1448"/>
                    <a:pt x="444" y="1960"/>
                    <a:pt x="990" y="2028"/>
                  </a:cubicBezTo>
                  <a:cubicBezTo>
                    <a:pt x="1011" y="2030"/>
                    <a:pt x="1033" y="2031"/>
                    <a:pt x="1054" y="2031"/>
                  </a:cubicBezTo>
                  <a:cubicBezTo>
                    <a:pt x="1544" y="2031"/>
                    <a:pt x="2016" y="1663"/>
                    <a:pt x="2082" y="1107"/>
                  </a:cubicBezTo>
                  <a:cubicBezTo>
                    <a:pt x="2184" y="561"/>
                    <a:pt x="1740" y="49"/>
                    <a:pt x="1194" y="15"/>
                  </a:cubicBezTo>
                  <a:cubicBezTo>
                    <a:pt x="1141" y="5"/>
                    <a:pt x="1088" y="0"/>
                    <a:pt x="103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48"/>
            <p:cNvSpPr/>
            <p:nvPr/>
          </p:nvSpPr>
          <p:spPr>
            <a:xfrm>
              <a:off x="4274900" y="4617450"/>
              <a:ext cx="54625" cy="50775"/>
            </a:xfrm>
            <a:custGeom>
              <a:avLst/>
              <a:gdLst/>
              <a:ahLst/>
              <a:cxnLst/>
              <a:rect l="l" t="t" r="r" b="b"/>
              <a:pathLst>
                <a:path w="2185" h="2031" extrusionOk="0">
                  <a:moveTo>
                    <a:pt x="1036" y="0"/>
                  </a:moveTo>
                  <a:cubicBezTo>
                    <a:pt x="553" y="0"/>
                    <a:pt x="134" y="410"/>
                    <a:pt x="103" y="902"/>
                  </a:cubicBezTo>
                  <a:cubicBezTo>
                    <a:pt x="1" y="1448"/>
                    <a:pt x="444" y="1960"/>
                    <a:pt x="990" y="2028"/>
                  </a:cubicBezTo>
                  <a:cubicBezTo>
                    <a:pt x="1012" y="2030"/>
                    <a:pt x="1033" y="2030"/>
                    <a:pt x="1055" y="2030"/>
                  </a:cubicBezTo>
                  <a:cubicBezTo>
                    <a:pt x="1544" y="2030"/>
                    <a:pt x="2017" y="1663"/>
                    <a:pt x="2082" y="1107"/>
                  </a:cubicBezTo>
                  <a:cubicBezTo>
                    <a:pt x="2184" y="561"/>
                    <a:pt x="1741" y="49"/>
                    <a:pt x="1195" y="15"/>
                  </a:cubicBezTo>
                  <a:cubicBezTo>
                    <a:pt x="1142" y="5"/>
                    <a:pt x="1089" y="0"/>
                    <a:pt x="103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48"/>
            <p:cNvSpPr/>
            <p:nvPr/>
          </p:nvSpPr>
          <p:spPr>
            <a:xfrm>
              <a:off x="4381525" y="4630425"/>
              <a:ext cx="53775" cy="50600"/>
            </a:xfrm>
            <a:custGeom>
              <a:avLst/>
              <a:gdLst/>
              <a:ahLst/>
              <a:cxnLst/>
              <a:rect l="l" t="t" r="r" b="b"/>
              <a:pathLst>
                <a:path w="2151" h="2024" extrusionOk="0">
                  <a:moveTo>
                    <a:pt x="1076" y="0"/>
                  </a:moveTo>
                  <a:cubicBezTo>
                    <a:pt x="577" y="0"/>
                    <a:pt x="135" y="389"/>
                    <a:pt x="103" y="895"/>
                  </a:cubicBezTo>
                  <a:cubicBezTo>
                    <a:pt x="1" y="1441"/>
                    <a:pt x="444" y="1953"/>
                    <a:pt x="990" y="2021"/>
                  </a:cubicBezTo>
                  <a:cubicBezTo>
                    <a:pt x="1012" y="2023"/>
                    <a:pt x="1034" y="2023"/>
                    <a:pt x="1055" y="2023"/>
                  </a:cubicBezTo>
                  <a:cubicBezTo>
                    <a:pt x="1545" y="2023"/>
                    <a:pt x="2018" y="1655"/>
                    <a:pt x="2117" y="1100"/>
                  </a:cubicBezTo>
                  <a:cubicBezTo>
                    <a:pt x="2151" y="554"/>
                    <a:pt x="1741" y="42"/>
                    <a:pt x="1195" y="8"/>
                  </a:cubicBezTo>
                  <a:cubicBezTo>
                    <a:pt x="1155" y="3"/>
                    <a:pt x="1115" y="0"/>
                    <a:pt x="107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48"/>
            <p:cNvSpPr/>
            <p:nvPr/>
          </p:nvSpPr>
          <p:spPr>
            <a:xfrm>
              <a:off x="4489875" y="4642175"/>
              <a:ext cx="52050" cy="50250"/>
            </a:xfrm>
            <a:custGeom>
              <a:avLst/>
              <a:gdLst/>
              <a:ahLst/>
              <a:cxnLst/>
              <a:rect l="l" t="t" r="r" b="b"/>
              <a:pathLst>
                <a:path w="2082" h="2010" extrusionOk="0">
                  <a:moveTo>
                    <a:pt x="968" y="1"/>
                  </a:moveTo>
                  <a:cubicBezTo>
                    <a:pt x="485" y="1"/>
                    <a:pt x="65" y="410"/>
                    <a:pt x="35" y="903"/>
                  </a:cubicBezTo>
                  <a:cubicBezTo>
                    <a:pt x="1" y="1449"/>
                    <a:pt x="376" y="1961"/>
                    <a:pt x="922" y="1995"/>
                  </a:cubicBezTo>
                  <a:cubicBezTo>
                    <a:pt x="975" y="2005"/>
                    <a:pt x="1028" y="2010"/>
                    <a:pt x="1080" y="2010"/>
                  </a:cubicBezTo>
                  <a:cubicBezTo>
                    <a:pt x="1563" y="2010"/>
                    <a:pt x="1986" y="1600"/>
                    <a:pt x="2048" y="1108"/>
                  </a:cubicBezTo>
                  <a:cubicBezTo>
                    <a:pt x="2082" y="596"/>
                    <a:pt x="1707" y="84"/>
                    <a:pt x="1127" y="16"/>
                  </a:cubicBezTo>
                  <a:cubicBezTo>
                    <a:pt x="1073" y="6"/>
                    <a:pt x="1020" y="1"/>
                    <a:pt x="96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48"/>
            <p:cNvSpPr/>
            <p:nvPr/>
          </p:nvSpPr>
          <p:spPr>
            <a:xfrm>
              <a:off x="3603525" y="4642550"/>
              <a:ext cx="22200" cy="26475"/>
            </a:xfrm>
            <a:custGeom>
              <a:avLst/>
              <a:gdLst/>
              <a:ahLst/>
              <a:cxnLst/>
              <a:rect l="l" t="t" r="r" b="b"/>
              <a:pathLst>
                <a:path w="888" h="1059" extrusionOk="0">
                  <a:moveTo>
                    <a:pt x="1" y="1"/>
                  </a:moveTo>
                  <a:lnTo>
                    <a:pt x="1" y="1"/>
                  </a:lnTo>
                  <a:cubicBezTo>
                    <a:pt x="240" y="376"/>
                    <a:pt x="547" y="717"/>
                    <a:pt x="854" y="1058"/>
                  </a:cubicBezTo>
                  <a:cubicBezTo>
                    <a:pt x="888" y="547"/>
                    <a:pt x="547" y="69"/>
                    <a:pt x="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48"/>
            <p:cNvSpPr/>
            <p:nvPr/>
          </p:nvSpPr>
          <p:spPr>
            <a:xfrm>
              <a:off x="3681150" y="4654975"/>
              <a:ext cx="52075" cy="50250"/>
            </a:xfrm>
            <a:custGeom>
              <a:avLst/>
              <a:gdLst/>
              <a:ahLst/>
              <a:cxnLst/>
              <a:rect l="l" t="t" r="r" b="b"/>
              <a:pathLst>
                <a:path w="2083" h="2010" extrusionOk="0">
                  <a:moveTo>
                    <a:pt x="1003" y="1"/>
                  </a:moveTo>
                  <a:cubicBezTo>
                    <a:pt x="519" y="1"/>
                    <a:pt x="97" y="410"/>
                    <a:pt x="35" y="903"/>
                  </a:cubicBezTo>
                  <a:cubicBezTo>
                    <a:pt x="1" y="1449"/>
                    <a:pt x="376" y="1960"/>
                    <a:pt x="956" y="1995"/>
                  </a:cubicBezTo>
                  <a:cubicBezTo>
                    <a:pt x="1010" y="2005"/>
                    <a:pt x="1063" y="2009"/>
                    <a:pt x="1115" y="2009"/>
                  </a:cubicBezTo>
                  <a:cubicBezTo>
                    <a:pt x="1598" y="2009"/>
                    <a:pt x="2018" y="1600"/>
                    <a:pt x="2048" y="1107"/>
                  </a:cubicBezTo>
                  <a:cubicBezTo>
                    <a:pt x="2082" y="561"/>
                    <a:pt x="1707" y="50"/>
                    <a:pt x="1161" y="15"/>
                  </a:cubicBezTo>
                  <a:cubicBezTo>
                    <a:pt x="1108" y="5"/>
                    <a:pt x="1055" y="1"/>
                    <a:pt x="100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48"/>
            <p:cNvSpPr/>
            <p:nvPr/>
          </p:nvSpPr>
          <p:spPr>
            <a:xfrm>
              <a:off x="3786950" y="4667775"/>
              <a:ext cx="52900" cy="50050"/>
            </a:xfrm>
            <a:custGeom>
              <a:avLst/>
              <a:gdLst/>
              <a:ahLst/>
              <a:cxnLst/>
              <a:rect l="l" t="t" r="r" b="b"/>
              <a:pathLst>
                <a:path w="2116" h="2002" extrusionOk="0">
                  <a:moveTo>
                    <a:pt x="993" y="1"/>
                  </a:moveTo>
                  <a:cubicBezTo>
                    <a:pt x="485" y="1"/>
                    <a:pt x="65" y="410"/>
                    <a:pt x="34" y="903"/>
                  </a:cubicBezTo>
                  <a:cubicBezTo>
                    <a:pt x="0" y="1448"/>
                    <a:pt x="376" y="1960"/>
                    <a:pt x="922" y="1994"/>
                  </a:cubicBezTo>
                  <a:cubicBezTo>
                    <a:pt x="964" y="1999"/>
                    <a:pt x="1006" y="2002"/>
                    <a:pt x="1048" y="2002"/>
                  </a:cubicBezTo>
                  <a:cubicBezTo>
                    <a:pt x="1574" y="2002"/>
                    <a:pt x="2016" y="1613"/>
                    <a:pt x="2048" y="1107"/>
                  </a:cubicBezTo>
                  <a:cubicBezTo>
                    <a:pt x="2116" y="561"/>
                    <a:pt x="1706" y="49"/>
                    <a:pt x="1160" y="15"/>
                  </a:cubicBezTo>
                  <a:cubicBezTo>
                    <a:pt x="1104" y="5"/>
                    <a:pt x="1048" y="1"/>
                    <a:pt x="99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48"/>
            <p:cNvSpPr/>
            <p:nvPr/>
          </p:nvSpPr>
          <p:spPr>
            <a:xfrm>
              <a:off x="3893575" y="4680575"/>
              <a:ext cx="52925" cy="50050"/>
            </a:xfrm>
            <a:custGeom>
              <a:avLst/>
              <a:gdLst/>
              <a:ahLst/>
              <a:cxnLst/>
              <a:rect l="l" t="t" r="r" b="b"/>
              <a:pathLst>
                <a:path w="2117" h="2002" extrusionOk="0">
                  <a:moveTo>
                    <a:pt x="993" y="0"/>
                  </a:moveTo>
                  <a:cubicBezTo>
                    <a:pt x="485" y="0"/>
                    <a:pt x="65" y="410"/>
                    <a:pt x="35" y="902"/>
                  </a:cubicBezTo>
                  <a:cubicBezTo>
                    <a:pt x="1" y="1448"/>
                    <a:pt x="376" y="1960"/>
                    <a:pt x="922" y="1994"/>
                  </a:cubicBezTo>
                  <a:cubicBezTo>
                    <a:pt x="964" y="1999"/>
                    <a:pt x="1007" y="2002"/>
                    <a:pt x="1048" y="2002"/>
                  </a:cubicBezTo>
                  <a:cubicBezTo>
                    <a:pt x="1574" y="2002"/>
                    <a:pt x="2016" y="1613"/>
                    <a:pt x="2048" y="1107"/>
                  </a:cubicBezTo>
                  <a:cubicBezTo>
                    <a:pt x="2116" y="561"/>
                    <a:pt x="1707" y="49"/>
                    <a:pt x="1161" y="15"/>
                  </a:cubicBezTo>
                  <a:cubicBezTo>
                    <a:pt x="1104" y="5"/>
                    <a:pt x="1048" y="0"/>
                    <a:pt x="993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48"/>
            <p:cNvSpPr/>
            <p:nvPr/>
          </p:nvSpPr>
          <p:spPr>
            <a:xfrm>
              <a:off x="4000200" y="4692700"/>
              <a:ext cx="52075" cy="50725"/>
            </a:xfrm>
            <a:custGeom>
              <a:avLst/>
              <a:gdLst/>
              <a:ahLst/>
              <a:cxnLst/>
              <a:rect l="l" t="t" r="r" b="b"/>
              <a:pathLst>
                <a:path w="2083" h="2029" extrusionOk="0">
                  <a:moveTo>
                    <a:pt x="1043" y="1"/>
                  </a:moveTo>
                  <a:cubicBezTo>
                    <a:pt x="513" y="1"/>
                    <a:pt x="67" y="421"/>
                    <a:pt x="35" y="929"/>
                  </a:cubicBezTo>
                  <a:cubicBezTo>
                    <a:pt x="1" y="1475"/>
                    <a:pt x="376" y="1987"/>
                    <a:pt x="922" y="2021"/>
                  </a:cubicBezTo>
                  <a:cubicBezTo>
                    <a:pt x="965" y="2026"/>
                    <a:pt x="1007" y="2029"/>
                    <a:pt x="1048" y="2029"/>
                  </a:cubicBezTo>
                  <a:cubicBezTo>
                    <a:pt x="1570" y="2029"/>
                    <a:pt x="1985" y="1640"/>
                    <a:pt x="2048" y="1134"/>
                  </a:cubicBezTo>
                  <a:cubicBezTo>
                    <a:pt x="2082" y="588"/>
                    <a:pt x="1707" y="76"/>
                    <a:pt x="1161" y="8"/>
                  </a:cubicBezTo>
                  <a:cubicBezTo>
                    <a:pt x="1121" y="3"/>
                    <a:pt x="1082" y="1"/>
                    <a:pt x="104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48"/>
            <p:cNvSpPr/>
            <p:nvPr/>
          </p:nvSpPr>
          <p:spPr>
            <a:xfrm>
              <a:off x="4106850" y="4706175"/>
              <a:ext cx="52050" cy="50050"/>
            </a:xfrm>
            <a:custGeom>
              <a:avLst/>
              <a:gdLst/>
              <a:ahLst/>
              <a:cxnLst/>
              <a:rect l="l" t="t" r="r" b="b"/>
              <a:pathLst>
                <a:path w="2082" h="2002" extrusionOk="0">
                  <a:moveTo>
                    <a:pt x="993" y="0"/>
                  </a:moveTo>
                  <a:cubicBezTo>
                    <a:pt x="485" y="0"/>
                    <a:pt x="65" y="409"/>
                    <a:pt x="34" y="902"/>
                  </a:cubicBezTo>
                  <a:cubicBezTo>
                    <a:pt x="0" y="1448"/>
                    <a:pt x="376" y="1960"/>
                    <a:pt x="922" y="1994"/>
                  </a:cubicBezTo>
                  <a:cubicBezTo>
                    <a:pt x="964" y="1999"/>
                    <a:pt x="1006" y="2001"/>
                    <a:pt x="1047" y="2001"/>
                  </a:cubicBezTo>
                  <a:cubicBezTo>
                    <a:pt x="1570" y="2001"/>
                    <a:pt x="1984" y="1613"/>
                    <a:pt x="2048" y="1107"/>
                  </a:cubicBezTo>
                  <a:cubicBezTo>
                    <a:pt x="2082" y="561"/>
                    <a:pt x="1706" y="49"/>
                    <a:pt x="1160" y="15"/>
                  </a:cubicBezTo>
                  <a:cubicBezTo>
                    <a:pt x="1104" y="5"/>
                    <a:pt x="1048" y="0"/>
                    <a:pt x="993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48"/>
            <p:cNvSpPr/>
            <p:nvPr/>
          </p:nvSpPr>
          <p:spPr>
            <a:xfrm>
              <a:off x="4213475" y="4718950"/>
              <a:ext cx="52925" cy="50075"/>
            </a:xfrm>
            <a:custGeom>
              <a:avLst/>
              <a:gdLst/>
              <a:ahLst/>
              <a:cxnLst/>
              <a:rect l="l" t="t" r="r" b="b"/>
              <a:pathLst>
                <a:path w="2117" h="2003" extrusionOk="0">
                  <a:moveTo>
                    <a:pt x="993" y="1"/>
                  </a:moveTo>
                  <a:cubicBezTo>
                    <a:pt x="485" y="1"/>
                    <a:pt x="66" y="410"/>
                    <a:pt x="35" y="903"/>
                  </a:cubicBezTo>
                  <a:cubicBezTo>
                    <a:pt x="1" y="1449"/>
                    <a:pt x="376" y="1961"/>
                    <a:pt x="922" y="1995"/>
                  </a:cubicBezTo>
                  <a:cubicBezTo>
                    <a:pt x="965" y="2000"/>
                    <a:pt x="1007" y="2002"/>
                    <a:pt x="1048" y="2002"/>
                  </a:cubicBezTo>
                  <a:cubicBezTo>
                    <a:pt x="1570" y="2002"/>
                    <a:pt x="1985" y="1614"/>
                    <a:pt x="2048" y="1108"/>
                  </a:cubicBezTo>
                  <a:cubicBezTo>
                    <a:pt x="2116" y="562"/>
                    <a:pt x="1707" y="50"/>
                    <a:pt x="1161" y="16"/>
                  </a:cubicBezTo>
                  <a:cubicBezTo>
                    <a:pt x="1104" y="6"/>
                    <a:pt x="1048" y="1"/>
                    <a:pt x="99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48"/>
            <p:cNvSpPr/>
            <p:nvPr/>
          </p:nvSpPr>
          <p:spPr>
            <a:xfrm>
              <a:off x="4320125" y="4731750"/>
              <a:ext cx="52900" cy="50250"/>
            </a:xfrm>
            <a:custGeom>
              <a:avLst/>
              <a:gdLst/>
              <a:ahLst/>
              <a:cxnLst/>
              <a:rect l="l" t="t" r="r" b="b"/>
              <a:pathLst>
                <a:path w="2116" h="2010" extrusionOk="0">
                  <a:moveTo>
                    <a:pt x="968" y="1"/>
                  </a:moveTo>
                  <a:cubicBezTo>
                    <a:pt x="485" y="1"/>
                    <a:pt x="65" y="410"/>
                    <a:pt x="34" y="903"/>
                  </a:cubicBezTo>
                  <a:cubicBezTo>
                    <a:pt x="0" y="1449"/>
                    <a:pt x="375" y="1961"/>
                    <a:pt x="921" y="1995"/>
                  </a:cubicBezTo>
                  <a:cubicBezTo>
                    <a:pt x="978" y="2005"/>
                    <a:pt x="1034" y="2009"/>
                    <a:pt x="1088" y="2009"/>
                  </a:cubicBezTo>
                  <a:cubicBezTo>
                    <a:pt x="1591" y="2009"/>
                    <a:pt x="1986" y="1600"/>
                    <a:pt x="2047" y="1107"/>
                  </a:cubicBezTo>
                  <a:cubicBezTo>
                    <a:pt x="2116" y="562"/>
                    <a:pt x="1706" y="50"/>
                    <a:pt x="1126" y="16"/>
                  </a:cubicBezTo>
                  <a:cubicBezTo>
                    <a:pt x="1073" y="6"/>
                    <a:pt x="1020" y="1"/>
                    <a:pt x="96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48"/>
            <p:cNvSpPr/>
            <p:nvPr/>
          </p:nvSpPr>
          <p:spPr>
            <a:xfrm>
              <a:off x="4426750" y="4744550"/>
              <a:ext cx="52050" cy="49875"/>
            </a:xfrm>
            <a:custGeom>
              <a:avLst/>
              <a:gdLst/>
              <a:ahLst/>
              <a:cxnLst/>
              <a:rect l="l" t="t" r="r" b="b"/>
              <a:pathLst>
                <a:path w="2082" h="1995" extrusionOk="0">
                  <a:moveTo>
                    <a:pt x="993" y="1"/>
                  </a:moveTo>
                  <a:cubicBezTo>
                    <a:pt x="485" y="1"/>
                    <a:pt x="65" y="410"/>
                    <a:pt x="35" y="903"/>
                  </a:cubicBezTo>
                  <a:cubicBezTo>
                    <a:pt x="0" y="1414"/>
                    <a:pt x="308" y="1824"/>
                    <a:pt x="751" y="1995"/>
                  </a:cubicBezTo>
                  <a:cubicBezTo>
                    <a:pt x="1195" y="1722"/>
                    <a:pt x="1604" y="1414"/>
                    <a:pt x="2048" y="1073"/>
                  </a:cubicBezTo>
                  <a:cubicBezTo>
                    <a:pt x="2082" y="527"/>
                    <a:pt x="1707" y="50"/>
                    <a:pt x="1161" y="15"/>
                  </a:cubicBezTo>
                  <a:cubicBezTo>
                    <a:pt x="1104" y="5"/>
                    <a:pt x="1048" y="1"/>
                    <a:pt x="99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48"/>
            <p:cNvSpPr/>
            <p:nvPr/>
          </p:nvSpPr>
          <p:spPr>
            <a:xfrm>
              <a:off x="3719550" y="4751675"/>
              <a:ext cx="52050" cy="49575"/>
            </a:xfrm>
            <a:custGeom>
              <a:avLst/>
              <a:gdLst/>
              <a:ahLst/>
              <a:cxnLst/>
              <a:rect l="l" t="t" r="r" b="b"/>
              <a:pathLst>
                <a:path w="2082" h="1983" extrusionOk="0">
                  <a:moveTo>
                    <a:pt x="1049" y="1"/>
                  </a:moveTo>
                  <a:cubicBezTo>
                    <a:pt x="570" y="1"/>
                    <a:pt x="162" y="299"/>
                    <a:pt x="0" y="720"/>
                  </a:cubicBezTo>
                  <a:cubicBezTo>
                    <a:pt x="444" y="1164"/>
                    <a:pt x="888" y="1539"/>
                    <a:pt x="1331" y="1983"/>
                  </a:cubicBezTo>
                  <a:cubicBezTo>
                    <a:pt x="1707" y="1812"/>
                    <a:pt x="1980" y="1505"/>
                    <a:pt x="2014" y="1129"/>
                  </a:cubicBezTo>
                  <a:cubicBezTo>
                    <a:pt x="2082" y="583"/>
                    <a:pt x="1672" y="72"/>
                    <a:pt x="1127" y="3"/>
                  </a:cubicBezTo>
                  <a:cubicBezTo>
                    <a:pt x="1101" y="2"/>
                    <a:pt x="1075" y="1"/>
                    <a:pt x="1049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48"/>
            <p:cNvSpPr/>
            <p:nvPr/>
          </p:nvSpPr>
          <p:spPr>
            <a:xfrm>
              <a:off x="3825325" y="4764350"/>
              <a:ext cx="52925" cy="50925"/>
            </a:xfrm>
            <a:custGeom>
              <a:avLst/>
              <a:gdLst/>
              <a:ahLst/>
              <a:cxnLst/>
              <a:rect l="l" t="t" r="r" b="b"/>
              <a:pathLst>
                <a:path w="2117" h="2037" extrusionOk="0">
                  <a:moveTo>
                    <a:pt x="1076" y="1"/>
                  </a:moveTo>
                  <a:cubicBezTo>
                    <a:pt x="577" y="1"/>
                    <a:pt x="132" y="392"/>
                    <a:pt x="69" y="930"/>
                  </a:cubicBezTo>
                  <a:cubicBezTo>
                    <a:pt x="1" y="1476"/>
                    <a:pt x="410" y="1987"/>
                    <a:pt x="990" y="2021"/>
                  </a:cubicBezTo>
                  <a:cubicBezTo>
                    <a:pt x="1044" y="2031"/>
                    <a:pt x="1097" y="2036"/>
                    <a:pt x="1149" y="2036"/>
                  </a:cubicBezTo>
                  <a:cubicBezTo>
                    <a:pt x="1632" y="2036"/>
                    <a:pt x="2051" y="1627"/>
                    <a:pt x="2082" y="1134"/>
                  </a:cubicBezTo>
                  <a:cubicBezTo>
                    <a:pt x="2116" y="588"/>
                    <a:pt x="1741" y="76"/>
                    <a:pt x="1195" y="8"/>
                  </a:cubicBezTo>
                  <a:cubicBezTo>
                    <a:pt x="1155" y="3"/>
                    <a:pt x="1115" y="1"/>
                    <a:pt x="107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48"/>
            <p:cNvSpPr/>
            <p:nvPr/>
          </p:nvSpPr>
          <p:spPr>
            <a:xfrm>
              <a:off x="3931100" y="4777150"/>
              <a:ext cx="53775" cy="50925"/>
            </a:xfrm>
            <a:custGeom>
              <a:avLst/>
              <a:gdLst/>
              <a:ahLst/>
              <a:cxnLst/>
              <a:rect l="l" t="t" r="r" b="b"/>
              <a:pathLst>
                <a:path w="2151" h="2037" extrusionOk="0">
                  <a:moveTo>
                    <a:pt x="1069" y="1"/>
                  </a:moveTo>
                  <a:cubicBezTo>
                    <a:pt x="543" y="1"/>
                    <a:pt x="101" y="392"/>
                    <a:pt x="69" y="929"/>
                  </a:cubicBezTo>
                  <a:cubicBezTo>
                    <a:pt x="1" y="1475"/>
                    <a:pt x="410" y="1987"/>
                    <a:pt x="956" y="2021"/>
                  </a:cubicBezTo>
                  <a:cubicBezTo>
                    <a:pt x="1013" y="2031"/>
                    <a:pt x="1069" y="2036"/>
                    <a:pt x="1124" y="2036"/>
                  </a:cubicBezTo>
                  <a:cubicBezTo>
                    <a:pt x="1632" y="2036"/>
                    <a:pt x="2052" y="1627"/>
                    <a:pt x="2082" y="1134"/>
                  </a:cubicBezTo>
                  <a:cubicBezTo>
                    <a:pt x="2151" y="588"/>
                    <a:pt x="1775" y="76"/>
                    <a:pt x="1195" y="8"/>
                  </a:cubicBezTo>
                  <a:cubicBezTo>
                    <a:pt x="1153" y="3"/>
                    <a:pt x="1111" y="1"/>
                    <a:pt x="1069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48"/>
            <p:cNvSpPr/>
            <p:nvPr/>
          </p:nvSpPr>
          <p:spPr>
            <a:xfrm>
              <a:off x="4037750" y="4789950"/>
              <a:ext cx="53775" cy="50600"/>
            </a:xfrm>
            <a:custGeom>
              <a:avLst/>
              <a:gdLst/>
              <a:ahLst/>
              <a:cxnLst/>
              <a:rect l="l" t="t" r="r" b="b"/>
              <a:pathLst>
                <a:path w="2151" h="2024" extrusionOk="0">
                  <a:moveTo>
                    <a:pt x="1069" y="0"/>
                  </a:moveTo>
                  <a:cubicBezTo>
                    <a:pt x="542" y="0"/>
                    <a:pt x="100" y="392"/>
                    <a:pt x="69" y="929"/>
                  </a:cubicBezTo>
                  <a:cubicBezTo>
                    <a:pt x="0" y="1475"/>
                    <a:pt x="410" y="1987"/>
                    <a:pt x="956" y="2021"/>
                  </a:cubicBezTo>
                  <a:cubicBezTo>
                    <a:pt x="980" y="2023"/>
                    <a:pt x="1005" y="2023"/>
                    <a:pt x="1029" y="2023"/>
                  </a:cubicBezTo>
                  <a:cubicBezTo>
                    <a:pt x="1578" y="2023"/>
                    <a:pt x="2049" y="1657"/>
                    <a:pt x="2082" y="1134"/>
                  </a:cubicBezTo>
                  <a:cubicBezTo>
                    <a:pt x="2150" y="588"/>
                    <a:pt x="1741" y="76"/>
                    <a:pt x="1195" y="8"/>
                  </a:cubicBezTo>
                  <a:cubicBezTo>
                    <a:pt x="1152" y="3"/>
                    <a:pt x="1110" y="0"/>
                    <a:pt x="1069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48"/>
            <p:cNvSpPr/>
            <p:nvPr/>
          </p:nvSpPr>
          <p:spPr>
            <a:xfrm>
              <a:off x="4144375" y="4802750"/>
              <a:ext cx="53775" cy="50900"/>
            </a:xfrm>
            <a:custGeom>
              <a:avLst/>
              <a:gdLst/>
              <a:ahLst/>
              <a:cxnLst/>
              <a:rect l="l" t="t" r="r" b="b"/>
              <a:pathLst>
                <a:path w="2151" h="2036" extrusionOk="0">
                  <a:moveTo>
                    <a:pt x="1069" y="0"/>
                  </a:moveTo>
                  <a:cubicBezTo>
                    <a:pt x="543" y="0"/>
                    <a:pt x="101" y="391"/>
                    <a:pt x="69" y="929"/>
                  </a:cubicBezTo>
                  <a:cubicBezTo>
                    <a:pt x="1" y="1475"/>
                    <a:pt x="410" y="1987"/>
                    <a:pt x="956" y="2021"/>
                  </a:cubicBezTo>
                  <a:cubicBezTo>
                    <a:pt x="1013" y="2031"/>
                    <a:pt x="1069" y="2036"/>
                    <a:pt x="1124" y="2036"/>
                  </a:cubicBezTo>
                  <a:cubicBezTo>
                    <a:pt x="1632" y="2036"/>
                    <a:pt x="2051" y="1626"/>
                    <a:pt x="2082" y="1134"/>
                  </a:cubicBezTo>
                  <a:cubicBezTo>
                    <a:pt x="2150" y="588"/>
                    <a:pt x="1775" y="76"/>
                    <a:pt x="1195" y="8"/>
                  </a:cubicBezTo>
                  <a:cubicBezTo>
                    <a:pt x="1153" y="3"/>
                    <a:pt x="1111" y="0"/>
                    <a:pt x="1069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48"/>
            <p:cNvSpPr/>
            <p:nvPr/>
          </p:nvSpPr>
          <p:spPr>
            <a:xfrm>
              <a:off x="4251025" y="4815550"/>
              <a:ext cx="53750" cy="50900"/>
            </a:xfrm>
            <a:custGeom>
              <a:avLst/>
              <a:gdLst/>
              <a:ahLst/>
              <a:cxnLst/>
              <a:rect l="l" t="t" r="r" b="b"/>
              <a:pathLst>
                <a:path w="2150" h="2036" extrusionOk="0">
                  <a:moveTo>
                    <a:pt x="1068" y="0"/>
                  </a:moveTo>
                  <a:cubicBezTo>
                    <a:pt x="542" y="0"/>
                    <a:pt x="100" y="391"/>
                    <a:pt x="68" y="929"/>
                  </a:cubicBezTo>
                  <a:cubicBezTo>
                    <a:pt x="0" y="1475"/>
                    <a:pt x="410" y="1987"/>
                    <a:pt x="956" y="2021"/>
                  </a:cubicBezTo>
                  <a:cubicBezTo>
                    <a:pt x="1012" y="2031"/>
                    <a:pt x="1068" y="2036"/>
                    <a:pt x="1123" y="2036"/>
                  </a:cubicBezTo>
                  <a:cubicBezTo>
                    <a:pt x="1631" y="2036"/>
                    <a:pt x="2051" y="1626"/>
                    <a:pt x="2082" y="1134"/>
                  </a:cubicBezTo>
                  <a:cubicBezTo>
                    <a:pt x="2150" y="588"/>
                    <a:pt x="1740" y="76"/>
                    <a:pt x="1194" y="8"/>
                  </a:cubicBezTo>
                  <a:cubicBezTo>
                    <a:pt x="1152" y="3"/>
                    <a:pt x="1110" y="0"/>
                    <a:pt x="1068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48"/>
            <p:cNvSpPr/>
            <p:nvPr/>
          </p:nvSpPr>
          <p:spPr>
            <a:xfrm>
              <a:off x="4360200" y="4827600"/>
              <a:ext cx="29900" cy="19725"/>
            </a:xfrm>
            <a:custGeom>
              <a:avLst/>
              <a:gdLst/>
              <a:ahLst/>
              <a:cxnLst/>
              <a:rect l="l" t="t" r="r" b="b"/>
              <a:pathLst>
                <a:path w="1196" h="789" extrusionOk="0">
                  <a:moveTo>
                    <a:pt x="1027" y="1"/>
                  </a:moveTo>
                  <a:cubicBezTo>
                    <a:pt x="572" y="1"/>
                    <a:pt x="131" y="332"/>
                    <a:pt x="1" y="788"/>
                  </a:cubicBezTo>
                  <a:cubicBezTo>
                    <a:pt x="410" y="549"/>
                    <a:pt x="820" y="310"/>
                    <a:pt x="1195" y="37"/>
                  </a:cubicBezTo>
                  <a:cubicBezTo>
                    <a:pt x="1161" y="37"/>
                    <a:pt x="1127" y="3"/>
                    <a:pt x="1093" y="3"/>
                  </a:cubicBezTo>
                  <a:cubicBezTo>
                    <a:pt x="1071" y="2"/>
                    <a:pt x="1049" y="1"/>
                    <a:pt x="1027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48"/>
            <p:cNvSpPr/>
            <p:nvPr/>
          </p:nvSpPr>
          <p:spPr>
            <a:xfrm>
              <a:off x="3872250" y="4878775"/>
              <a:ext cx="51200" cy="45325"/>
            </a:xfrm>
            <a:custGeom>
              <a:avLst/>
              <a:gdLst/>
              <a:ahLst/>
              <a:cxnLst/>
              <a:rect l="l" t="t" r="r" b="b"/>
              <a:pathLst>
                <a:path w="2048" h="1813" extrusionOk="0">
                  <a:moveTo>
                    <a:pt x="969" y="0"/>
                  </a:moveTo>
                  <a:cubicBezTo>
                    <a:pt x="530" y="0"/>
                    <a:pt x="160" y="236"/>
                    <a:pt x="0" y="652"/>
                  </a:cubicBezTo>
                  <a:cubicBezTo>
                    <a:pt x="546" y="1062"/>
                    <a:pt x="1092" y="1403"/>
                    <a:pt x="1570" y="1812"/>
                  </a:cubicBezTo>
                  <a:cubicBezTo>
                    <a:pt x="1775" y="1642"/>
                    <a:pt x="1911" y="1403"/>
                    <a:pt x="1945" y="1130"/>
                  </a:cubicBezTo>
                  <a:cubicBezTo>
                    <a:pt x="2048" y="550"/>
                    <a:pt x="1604" y="38"/>
                    <a:pt x="1058" y="4"/>
                  </a:cubicBezTo>
                  <a:cubicBezTo>
                    <a:pt x="1028" y="2"/>
                    <a:pt x="998" y="0"/>
                    <a:pt x="969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48"/>
            <p:cNvSpPr/>
            <p:nvPr/>
          </p:nvSpPr>
          <p:spPr>
            <a:xfrm>
              <a:off x="3975475" y="4891475"/>
              <a:ext cx="52900" cy="50725"/>
            </a:xfrm>
            <a:custGeom>
              <a:avLst/>
              <a:gdLst/>
              <a:ahLst/>
              <a:cxnLst/>
              <a:rect l="l" t="t" r="r" b="b"/>
              <a:pathLst>
                <a:path w="2116" h="2029" extrusionOk="0">
                  <a:moveTo>
                    <a:pt x="1075" y="0"/>
                  </a:moveTo>
                  <a:cubicBezTo>
                    <a:pt x="576" y="0"/>
                    <a:pt x="134" y="389"/>
                    <a:pt x="103" y="895"/>
                  </a:cubicBezTo>
                  <a:cubicBezTo>
                    <a:pt x="0" y="1475"/>
                    <a:pt x="444" y="1987"/>
                    <a:pt x="990" y="2021"/>
                  </a:cubicBezTo>
                  <a:cubicBezTo>
                    <a:pt x="1030" y="2026"/>
                    <a:pt x="1070" y="2028"/>
                    <a:pt x="1109" y="2028"/>
                  </a:cubicBezTo>
                  <a:cubicBezTo>
                    <a:pt x="1608" y="2028"/>
                    <a:pt x="2050" y="1640"/>
                    <a:pt x="2082" y="1134"/>
                  </a:cubicBezTo>
                  <a:cubicBezTo>
                    <a:pt x="2116" y="554"/>
                    <a:pt x="1741" y="42"/>
                    <a:pt x="1195" y="8"/>
                  </a:cubicBezTo>
                  <a:cubicBezTo>
                    <a:pt x="1155" y="3"/>
                    <a:pt x="1115" y="0"/>
                    <a:pt x="107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48"/>
            <p:cNvSpPr/>
            <p:nvPr/>
          </p:nvSpPr>
          <p:spPr>
            <a:xfrm>
              <a:off x="4082950" y="4904250"/>
              <a:ext cx="52075" cy="50750"/>
            </a:xfrm>
            <a:custGeom>
              <a:avLst/>
              <a:gdLst/>
              <a:ahLst/>
              <a:cxnLst/>
              <a:rect l="l" t="t" r="r" b="b"/>
              <a:pathLst>
                <a:path w="2083" h="2030" extrusionOk="0">
                  <a:moveTo>
                    <a:pt x="1042" y="1"/>
                  </a:moveTo>
                  <a:cubicBezTo>
                    <a:pt x="543" y="1"/>
                    <a:pt x="101" y="390"/>
                    <a:pt x="69" y="896"/>
                  </a:cubicBezTo>
                  <a:cubicBezTo>
                    <a:pt x="1" y="1476"/>
                    <a:pt x="410" y="1988"/>
                    <a:pt x="956" y="2022"/>
                  </a:cubicBezTo>
                  <a:cubicBezTo>
                    <a:pt x="996" y="2027"/>
                    <a:pt x="1036" y="2029"/>
                    <a:pt x="1076" y="2029"/>
                  </a:cubicBezTo>
                  <a:cubicBezTo>
                    <a:pt x="1575" y="2029"/>
                    <a:pt x="2017" y="1640"/>
                    <a:pt x="2048" y="1134"/>
                  </a:cubicBezTo>
                  <a:cubicBezTo>
                    <a:pt x="2082" y="554"/>
                    <a:pt x="1707" y="43"/>
                    <a:pt x="1161" y="8"/>
                  </a:cubicBezTo>
                  <a:cubicBezTo>
                    <a:pt x="1121" y="3"/>
                    <a:pt x="1081" y="1"/>
                    <a:pt x="1042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48"/>
            <p:cNvSpPr/>
            <p:nvPr/>
          </p:nvSpPr>
          <p:spPr>
            <a:xfrm>
              <a:off x="4196425" y="4917125"/>
              <a:ext cx="22200" cy="9525"/>
            </a:xfrm>
            <a:custGeom>
              <a:avLst/>
              <a:gdLst/>
              <a:ahLst/>
              <a:cxnLst/>
              <a:rect l="l" t="t" r="r" b="b"/>
              <a:pathLst>
                <a:path w="888" h="381" extrusionOk="0">
                  <a:moveTo>
                    <a:pt x="792" y="1"/>
                  </a:moveTo>
                  <a:cubicBezTo>
                    <a:pt x="460" y="1"/>
                    <a:pt x="187" y="162"/>
                    <a:pt x="0" y="381"/>
                  </a:cubicBezTo>
                  <a:lnTo>
                    <a:pt x="887" y="5"/>
                  </a:lnTo>
                  <a:cubicBezTo>
                    <a:pt x="855" y="2"/>
                    <a:pt x="824" y="1"/>
                    <a:pt x="792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48"/>
            <p:cNvSpPr/>
            <p:nvPr/>
          </p:nvSpPr>
          <p:spPr>
            <a:xfrm>
              <a:off x="4154188" y="4307225"/>
              <a:ext cx="52925" cy="50600"/>
            </a:xfrm>
            <a:custGeom>
              <a:avLst/>
              <a:gdLst/>
              <a:ahLst/>
              <a:cxnLst/>
              <a:rect l="l" t="t" r="r" b="b"/>
              <a:pathLst>
                <a:path w="2117" h="2024" extrusionOk="0">
                  <a:moveTo>
                    <a:pt x="1041" y="1"/>
                  </a:moveTo>
                  <a:cubicBezTo>
                    <a:pt x="542" y="1"/>
                    <a:pt x="98" y="390"/>
                    <a:pt x="35" y="896"/>
                  </a:cubicBezTo>
                  <a:cubicBezTo>
                    <a:pt x="1" y="1476"/>
                    <a:pt x="376" y="1988"/>
                    <a:pt x="922" y="2022"/>
                  </a:cubicBezTo>
                  <a:cubicBezTo>
                    <a:pt x="947" y="2023"/>
                    <a:pt x="971" y="2024"/>
                    <a:pt x="995" y="2024"/>
                  </a:cubicBezTo>
                  <a:cubicBezTo>
                    <a:pt x="1544" y="2024"/>
                    <a:pt x="2015" y="1657"/>
                    <a:pt x="2048" y="1134"/>
                  </a:cubicBezTo>
                  <a:cubicBezTo>
                    <a:pt x="2116" y="554"/>
                    <a:pt x="1707" y="43"/>
                    <a:pt x="1161" y="8"/>
                  </a:cubicBezTo>
                  <a:cubicBezTo>
                    <a:pt x="1121" y="3"/>
                    <a:pt x="1081" y="1"/>
                    <a:pt x="104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5" name="Google Shape;1785;p48"/>
          <p:cNvGrpSpPr/>
          <p:nvPr/>
        </p:nvGrpSpPr>
        <p:grpSpPr>
          <a:xfrm rot="-143056">
            <a:off x="-24259" y="2988164"/>
            <a:ext cx="1546597" cy="1083313"/>
            <a:chOff x="3059275" y="821125"/>
            <a:chExt cx="1546650" cy="1083350"/>
          </a:xfrm>
        </p:grpSpPr>
        <p:sp>
          <p:nvSpPr>
            <p:cNvPr id="1786" name="Google Shape;1786;p48"/>
            <p:cNvSpPr/>
            <p:nvPr/>
          </p:nvSpPr>
          <p:spPr>
            <a:xfrm>
              <a:off x="3059275" y="821400"/>
              <a:ext cx="1546650" cy="1083075"/>
            </a:xfrm>
            <a:custGeom>
              <a:avLst/>
              <a:gdLst/>
              <a:ahLst/>
              <a:cxnLst/>
              <a:rect l="l" t="t" r="r" b="b"/>
              <a:pathLst>
                <a:path w="61866" h="43323" extrusionOk="0">
                  <a:moveTo>
                    <a:pt x="23445" y="0"/>
                  </a:moveTo>
                  <a:cubicBezTo>
                    <a:pt x="20439" y="0"/>
                    <a:pt x="17431" y="1029"/>
                    <a:pt x="15049" y="2944"/>
                  </a:cubicBezTo>
                  <a:cubicBezTo>
                    <a:pt x="0" y="15023"/>
                    <a:pt x="23886" y="43209"/>
                    <a:pt x="23886" y="43209"/>
                  </a:cubicBezTo>
                  <a:cubicBezTo>
                    <a:pt x="23886" y="43209"/>
                    <a:pt x="25525" y="43323"/>
                    <a:pt x="28120" y="43323"/>
                  </a:cubicBezTo>
                  <a:cubicBezTo>
                    <a:pt x="37842" y="43323"/>
                    <a:pt x="60987" y="41728"/>
                    <a:pt x="61660" y="26591"/>
                  </a:cubicBezTo>
                  <a:cubicBezTo>
                    <a:pt x="61865" y="21882"/>
                    <a:pt x="59511" y="17275"/>
                    <a:pt x="55552" y="14819"/>
                  </a:cubicBezTo>
                  <a:cubicBezTo>
                    <a:pt x="53417" y="13493"/>
                    <a:pt x="51294" y="12969"/>
                    <a:pt x="49272" y="12969"/>
                  </a:cubicBezTo>
                  <a:cubicBezTo>
                    <a:pt x="41664" y="12969"/>
                    <a:pt x="35488" y="20381"/>
                    <a:pt x="35488" y="20381"/>
                  </a:cubicBezTo>
                  <a:cubicBezTo>
                    <a:pt x="35488" y="20381"/>
                    <a:pt x="39242" y="5332"/>
                    <a:pt x="28152" y="896"/>
                  </a:cubicBezTo>
                  <a:cubicBezTo>
                    <a:pt x="26646" y="292"/>
                    <a:pt x="25046" y="0"/>
                    <a:pt x="234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48"/>
            <p:cNvSpPr/>
            <p:nvPr/>
          </p:nvSpPr>
          <p:spPr>
            <a:xfrm>
              <a:off x="3309225" y="821125"/>
              <a:ext cx="1295850" cy="1082325"/>
            </a:xfrm>
            <a:custGeom>
              <a:avLst/>
              <a:gdLst/>
              <a:ahLst/>
              <a:cxnLst/>
              <a:rect l="l" t="t" r="r" b="b"/>
              <a:pathLst>
                <a:path w="51834" h="43293" extrusionOk="0">
                  <a:moveTo>
                    <a:pt x="13415" y="1210"/>
                  </a:moveTo>
                  <a:cubicBezTo>
                    <a:pt x="13604" y="1210"/>
                    <a:pt x="13801" y="1256"/>
                    <a:pt x="13991" y="1351"/>
                  </a:cubicBezTo>
                  <a:cubicBezTo>
                    <a:pt x="14571" y="1624"/>
                    <a:pt x="14810" y="2375"/>
                    <a:pt x="14503" y="2921"/>
                  </a:cubicBezTo>
                  <a:cubicBezTo>
                    <a:pt x="14287" y="3328"/>
                    <a:pt x="13886" y="3567"/>
                    <a:pt x="13466" y="3567"/>
                  </a:cubicBezTo>
                  <a:cubicBezTo>
                    <a:pt x="13288" y="3567"/>
                    <a:pt x="13106" y="3524"/>
                    <a:pt x="12933" y="3433"/>
                  </a:cubicBezTo>
                  <a:cubicBezTo>
                    <a:pt x="12319" y="3125"/>
                    <a:pt x="12114" y="2409"/>
                    <a:pt x="12421" y="1863"/>
                  </a:cubicBezTo>
                  <a:cubicBezTo>
                    <a:pt x="12610" y="1439"/>
                    <a:pt x="12993" y="1210"/>
                    <a:pt x="13415" y="1210"/>
                  </a:cubicBezTo>
                  <a:close/>
                  <a:moveTo>
                    <a:pt x="17881" y="3462"/>
                  </a:moveTo>
                  <a:cubicBezTo>
                    <a:pt x="18069" y="3462"/>
                    <a:pt x="18258" y="3508"/>
                    <a:pt x="18427" y="3603"/>
                  </a:cubicBezTo>
                  <a:cubicBezTo>
                    <a:pt x="19007" y="3910"/>
                    <a:pt x="19246" y="4627"/>
                    <a:pt x="18939" y="5173"/>
                  </a:cubicBezTo>
                  <a:cubicBezTo>
                    <a:pt x="18727" y="5597"/>
                    <a:pt x="18336" y="5826"/>
                    <a:pt x="17923" y="5826"/>
                  </a:cubicBezTo>
                  <a:cubicBezTo>
                    <a:pt x="17738" y="5826"/>
                    <a:pt x="17549" y="5780"/>
                    <a:pt x="17369" y="5685"/>
                  </a:cubicBezTo>
                  <a:cubicBezTo>
                    <a:pt x="16789" y="5378"/>
                    <a:pt x="16550" y="4661"/>
                    <a:pt x="16857" y="4115"/>
                  </a:cubicBezTo>
                  <a:cubicBezTo>
                    <a:pt x="17046" y="3691"/>
                    <a:pt x="17462" y="3462"/>
                    <a:pt x="17881" y="3462"/>
                  </a:cubicBezTo>
                  <a:close/>
                  <a:moveTo>
                    <a:pt x="9084" y="4656"/>
                  </a:moveTo>
                  <a:cubicBezTo>
                    <a:pt x="9269" y="4656"/>
                    <a:pt x="9454" y="4702"/>
                    <a:pt x="9623" y="4797"/>
                  </a:cubicBezTo>
                  <a:cubicBezTo>
                    <a:pt x="10203" y="5070"/>
                    <a:pt x="10442" y="5821"/>
                    <a:pt x="10135" y="6367"/>
                  </a:cubicBezTo>
                  <a:cubicBezTo>
                    <a:pt x="9946" y="6791"/>
                    <a:pt x="9563" y="7020"/>
                    <a:pt x="9141" y="7020"/>
                  </a:cubicBezTo>
                  <a:cubicBezTo>
                    <a:pt x="8952" y="7020"/>
                    <a:pt x="8755" y="6974"/>
                    <a:pt x="8565" y="6879"/>
                  </a:cubicBezTo>
                  <a:cubicBezTo>
                    <a:pt x="7985" y="6572"/>
                    <a:pt x="7746" y="5855"/>
                    <a:pt x="8053" y="5309"/>
                  </a:cubicBezTo>
                  <a:cubicBezTo>
                    <a:pt x="8265" y="4885"/>
                    <a:pt x="8673" y="4656"/>
                    <a:pt x="9084" y="4656"/>
                  </a:cubicBezTo>
                  <a:close/>
                  <a:moveTo>
                    <a:pt x="22358" y="5714"/>
                  </a:moveTo>
                  <a:cubicBezTo>
                    <a:pt x="22542" y="5714"/>
                    <a:pt x="22728" y="5760"/>
                    <a:pt x="22897" y="5855"/>
                  </a:cubicBezTo>
                  <a:cubicBezTo>
                    <a:pt x="23511" y="6162"/>
                    <a:pt x="23716" y="6879"/>
                    <a:pt x="23409" y="7425"/>
                  </a:cubicBezTo>
                  <a:cubicBezTo>
                    <a:pt x="23197" y="7849"/>
                    <a:pt x="22806" y="8078"/>
                    <a:pt x="22393" y="8078"/>
                  </a:cubicBezTo>
                  <a:cubicBezTo>
                    <a:pt x="22208" y="8078"/>
                    <a:pt x="22019" y="8032"/>
                    <a:pt x="21839" y="7937"/>
                  </a:cubicBezTo>
                  <a:cubicBezTo>
                    <a:pt x="21225" y="7630"/>
                    <a:pt x="21020" y="6913"/>
                    <a:pt x="21327" y="6367"/>
                  </a:cubicBezTo>
                  <a:cubicBezTo>
                    <a:pt x="21539" y="5943"/>
                    <a:pt x="21946" y="5714"/>
                    <a:pt x="22358" y="5714"/>
                  </a:cubicBezTo>
                  <a:close/>
                  <a:moveTo>
                    <a:pt x="13541" y="6915"/>
                  </a:moveTo>
                  <a:cubicBezTo>
                    <a:pt x="13719" y="6915"/>
                    <a:pt x="13896" y="6958"/>
                    <a:pt x="14059" y="7050"/>
                  </a:cubicBezTo>
                  <a:cubicBezTo>
                    <a:pt x="14639" y="7357"/>
                    <a:pt x="14878" y="8073"/>
                    <a:pt x="14571" y="8619"/>
                  </a:cubicBezTo>
                  <a:cubicBezTo>
                    <a:pt x="14382" y="9043"/>
                    <a:pt x="13999" y="9272"/>
                    <a:pt x="13577" y="9272"/>
                  </a:cubicBezTo>
                  <a:cubicBezTo>
                    <a:pt x="13388" y="9272"/>
                    <a:pt x="13191" y="9226"/>
                    <a:pt x="13001" y="9131"/>
                  </a:cubicBezTo>
                  <a:cubicBezTo>
                    <a:pt x="12455" y="8858"/>
                    <a:pt x="12182" y="8107"/>
                    <a:pt x="12489" y="7561"/>
                  </a:cubicBezTo>
                  <a:cubicBezTo>
                    <a:pt x="12705" y="7154"/>
                    <a:pt x="13122" y="6915"/>
                    <a:pt x="13541" y="6915"/>
                  </a:cubicBezTo>
                  <a:close/>
                  <a:moveTo>
                    <a:pt x="4806" y="7256"/>
                  </a:moveTo>
                  <a:cubicBezTo>
                    <a:pt x="4983" y="7256"/>
                    <a:pt x="5161" y="7299"/>
                    <a:pt x="5324" y="7391"/>
                  </a:cubicBezTo>
                  <a:cubicBezTo>
                    <a:pt x="5938" y="7698"/>
                    <a:pt x="6142" y="8414"/>
                    <a:pt x="5835" y="8960"/>
                  </a:cubicBezTo>
                  <a:cubicBezTo>
                    <a:pt x="5620" y="9368"/>
                    <a:pt x="5219" y="9607"/>
                    <a:pt x="4799" y="9607"/>
                  </a:cubicBezTo>
                  <a:cubicBezTo>
                    <a:pt x="4620" y="9607"/>
                    <a:pt x="4439" y="9564"/>
                    <a:pt x="4266" y="9472"/>
                  </a:cubicBezTo>
                  <a:cubicBezTo>
                    <a:pt x="3651" y="9199"/>
                    <a:pt x="3447" y="8449"/>
                    <a:pt x="3754" y="7903"/>
                  </a:cubicBezTo>
                  <a:cubicBezTo>
                    <a:pt x="3969" y="7495"/>
                    <a:pt x="4387" y="7256"/>
                    <a:pt x="4806" y="7256"/>
                  </a:cubicBezTo>
                  <a:close/>
                  <a:moveTo>
                    <a:pt x="18013" y="9182"/>
                  </a:moveTo>
                  <a:cubicBezTo>
                    <a:pt x="18195" y="9182"/>
                    <a:pt x="18382" y="9221"/>
                    <a:pt x="18563" y="9302"/>
                  </a:cubicBezTo>
                  <a:cubicBezTo>
                    <a:pt x="19143" y="9609"/>
                    <a:pt x="19348" y="10325"/>
                    <a:pt x="19075" y="10905"/>
                  </a:cubicBezTo>
                  <a:cubicBezTo>
                    <a:pt x="18855" y="11297"/>
                    <a:pt x="18441" y="11531"/>
                    <a:pt x="17998" y="11531"/>
                  </a:cubicBezTo>
                  <a:cubicBezTo>
                    <a:pt x="17824" y="11531"/>
                    <a:pt x="17645" y="11494"/>
                    <a:pt x="17471" y="11417"/>
                  </a:cubicBezTo>
                  <a:cubicBezTo>
                    <a:pt x="16891" y="11110"/>
                    <a:pt x="16686" y="10394"/>
                    <a:pt x="16959" y="9814"/>
                  </a:cubicBezTo>
                  <a:cubicBezTo>
                    <a:pt x="17176" y="9405"/>
                    <a:pt x="17579" y="9182"/>
                    <a:pt x="18013" y="9182"/>
                  </a:cubicBezTo>
                  <a:close/>
                  <a:moveTo>
                    <a:pt x="9242" y="9474"/>
                  </a:moveTo>
                  <a:cubicBezTo>
                    <a:pt x="9419" y="9474"/>
                    <a:pt x="9597" y="9517"/>
                    <a:pt x="9759" y="9609"/>
                  </a:cubicBezTo>
                  <a:cubicBezTo>
                    <a:pt x="10305" y="9916"/>
                    <a:pt x="10578" y="10632"/>
                    <a:pt x="10271" y="11178"/>
                  </a:cubicBezTo>
                  <a:cubicBezTo>
                    <a:pt x="10059" y="11603"/>
                    <a:pt x="9668" y="11831"/>
                    <a:pt x="9256" y="11831"/>
                  </a:cubicBezTo>
                  <a:cubicBezTo>
                    <a:pt x="9071" y="11831"/>
                    <a:pt x="8881" y="11785"/>
                    <a:pt x="8702" y="11690"/>
                  </a:cubicBezTo>
                  <a:cubicBezTo>
                    <a:pt x="8156" y="11451"/>
                    <a:pt x="7883" y="10735"/>
                    <a:pt x="8190" y="10121"/>
                  </a:cubicBezTo>
                  <a:cubicBezTo>
                    <a:pt x="8405" y="9713"/>
                    <a:pt x="8823" y="9474"/>
                    <a:pt x="9242" y="9474"/>
                  </a:cubicBezTo>
                  <a:close/>
                  <a:moveTo>
                    <a:pt x="22449" y="11400"/>
                  </a:moveTo>
                  <a:cubicBezTo>
                    <a:pt x="22631" y="11400"/>
                    <a:pt x="22818" y="11439"/>
                    <a:pt x="22999" y="11520"/>
                  </a:cubicBezTo>
                  <a:cubicBezTo>
                    <a:pt x="23579" y="11827"/>
                    <a:pt x="23784" y="12543"/>
                    <a:pt x="23511" y="13123"/>
                  </a:cubicBezTo>
                  <a:cubicBezTo>
                    <a:pt x="23295" y="13532"/>
                    <a:pt x="22892" y="13755"/>
                    <a:pt x="22457" y="13755"/>
                  </a:cubicBezTo>
                  <a:cubicBezTo>
                    <a:pt x="22276" y="13755"/>
                    <a:pt x="22088" y="13716"/>
                    <a:pt x="21907" y="13635"/>
                  </a:cubicBezTo>
                  <a:cubicBezTo>
                    <a:pt x="21361" y="13362"/>
                    <a:pt x="21122" y="12646"/>
                    <a:pt x="21395" y="12032"/>
                  </a:cubicBezTo>
                  <a:cubicBezTo>
                    <a:pt x="21612" y="11623"/>
                    <a:pt x="22015" y="11400"/>
                    <a:pt x="22449" y="11400"/>
                  </a:cubicBezTo>
                  <a:close/>
                  <a:moveTo>
                    <a:pt x="13717" y="11741"/>
                  </a:moveTo>
                  <a:cubicBezTo>
                    <a:pt x="13893" y="11741"/>
                    <a:pt x="14069" y="11780"/>
                    <a:pt x="14230" y="11861"/>
                  </a:cubicBezTo>
                  <a:cubicBezTo>
                    <a:pt x="14844" y="12168"/>
                    <a:pt x="15049" y="12885"/>
                    <a:pt x="14741" y="13465"/>
                  </a:cubicBezTo>
                  <a:cubicBezTo>
                    <a:pt x="14546" y="13856"/>
                    <a:pt x="14139" y="14090"/>
                    <a:pt x="13698" y="14090"/>
                  </a:cubicBezTo>
                  <a:cubicBezTo>
                    <a:pt x="13524" y="14090"/>
                    <a:pt x="13345" y="14054"/>
                    <a:pt x="13172" y="13977"/>
                  </a:cubicBezTo>
                  <a:cubicBezTo>
                    <a:pt x="12592" y="13704"/>
                    <a:pt x="12353" y="12987"/>
                    <a:pt x="12660" y="12373"/>
                  </a:cubicBezTo>
                  <a:cubicBezTo>
                    <a:pt x="12876" y="11964"/>
                    <a:pt x="13296" y="11741"/>
                    <a:pt x="13717" y="11741"/>
                  </a:cubicBezTo>
                  <a:close/>
                  <a:moveTo>
                    <a:pt x="4876" y="12936"/>
                  </a:moveTo>
                  <a:cubicBezTo>
                    <a:pt x="5058" y="12936"/>
                    <a:pt x="5245" y="12975"/>
                    <a:pt x="5426" y="13055"/>
                  </a:cubicBezTo>
                  <a:cubicBezTo>
                    <a:pt x="6006" y="13362"/>
                    <a:pt x="6211" y="14079"/>
                    <a:pt x="5938" y="14659"/>
                  </a:cubicBezTo>
                  <a:cubicBezTo>
                    <a:pt x="5742" y="15075"/>
                    <a:pt x="5319" y="15333"/>
                    <a:pt x="4894" y="15333"/>
                  </a:cubicBezTo>
                  <a:cubicBezTo>
                    <a:pt x="4726" y="15333"/>
                    <a:pt x="4557" y="15292"/>
                    <a:pt x="4402" y="15205"/>
                  </a:cubicBezTo>
                  <a:cubicBezTo>
                    <a:pt x="3788" y="14898"/>
                    <a:pt x="3549" y="14181"/>
                    <a:pt x="3822" y="13567"/>
                  </a:cubicBezTo>
                  <a:cubicBezTo>
                    <a:pt x="4039" y="13158"/>
                    <a:pt x="4442" y="12936"/>
                    <a:pt x="4876" y="12936"/>
                  </a:cubicBezTo>
                  <a:close/>
                  <a:moveTo>
                    <a:pt x="18112" y="14006"/>
                  </a:moveTo>
                  <a:cubicBezTo>
                    <a:pt x="18297" y="14006"/>
                    <a:pt x="18486" y="14052"/>
                    <a:pt x="18666" y="14147"/>
                  </a:cubicBezTo>
                  <a:cubicBezTo>
                    <a:pt x="19280" y="14420"/>
                    <a:pt x="19485" y="15171"/>
                    <a:pt x="19177" y="15717"/>
                  </a:cubicBezTo>
                  <a:cubicBezTo>
                    <a:pt x="18983" y="16106"/>
                    <a:pt x="18579" y="16357"/>
                    <a:pt x="18141" y="16357"/>
                  </a:cubicBezTo>
                  <a:cubicBezTo>
                    <a:pt x="17965" y="16357"/>
                    <a:pt x="17784" y="16317"/>
                    <a:pt x="17608" y="16229"/>
                  </a:cubicBezTo>
                  <a:cubicBezTo>
                    <a:pt x="17062" y="15956"/>
                    <a:pt x="16789" y="15239"/>
                    <a:pt x="17096" y="14659"/>
                  </a:cubicBezTo>
                  <a:cubicBezTo>
                    <a:pt x="17308" y="14235"/>
                    <a:pt x="17699" y="14006"/>
                    <a:pt x="18112" y="14006"/>
                  </a:cubicBezTo>
                  <a:close/>
                  <a:moveTo>
                    <a:pt x="40121" y="14723"/>
                  </a:moveTo>
                  <a:cubicBezTo>
                    <a:pt x="40306" y="14723"/>
                    <a:pt x="40495" y="14769"/>
                    <a:pt x="40675" y="14864"/>
                  </a:cubicBezTo>
                  <a:cubicBezTo>
                    <a:pt x="41289" y="15171"/>
                    <a:pt x="41494" y="15887"/>
                    <a:pt x="41187" y="16433"/>
                  </a:cubicBezTo>
                  <a:cubicBezTo>
                    <a:pt x="40968" y="16823"/>
                    <a:pt x="40540" y="17074"/>
                    <a:pt x="40115" y="17074"/>
                  </a:cubicBezTo>
                  <a:cubicBezTo>
                    <a:pt x="39944" y="17074"/>
                    <a:pt x="39773" y="17033"/>
                    <a:pt x="39617" y="16945"/>
                  </a:cubicBezTo>
                  <a:cubicBezTo>
                    <a:pt x="39071" y="16638"/>
                    <a:pt x="38798" y="15956"/>
                    <a:pt x="39105" y="15376"/>
                  </a:cubicBezTo>
                  <a:cubicBezTo>
                    <a:pt x="39317" y="14952"/>
                    <a:pt x="39708" y="14723"/>
                    <a:pt x="40121" y="14723"/>
                  </a:cubicBezTo>
                  <a:close/>
                  <a:moveTo>
                    <a:pt x="9320" y="15200"/>
                  </a:moveTo>
                  <a:cubicBezTo>
                    <a:pt x="9509" y="15200"/>
                    <a:pt x="9706" y="15246"/>
                    <a:pt x="9896" y="15341"/>
                  </a:cubicBezTo>
                  <a:cubicBezTo>
                    <a:pt x="10476" y="15614"/>
                    <a:pt x="10715" y="16297"/>
                    <a:pt x="10408" y="16911"/>
                  </a:cubicBezTo>
                  <a:cubicBezTo>
                    <a:pt x="10192" y="17318"/>
                    <a:pt x="9792" y="17558"/>
                    <a:pt x="9371" y="17558"/>
                  </a:cubicBezTo>
                  <a:cubicBezTo>
                    <a:pt x="9193" y="17558"/>
                    <a:pt x="9011" y="17514"/>
                    <a:pt x="8838" y="17423"/>
                  </a:cubicBezTo>
                  <a:cubicBezTo>
                    <a:pt x="8224" y="17150"/>
                    <a:pt x="8019" y="16433"/>
                    <a:pt x="8326" y="15853"/>
                  </a:cubicBezTo>
                  <a:cubicBezTo>
                    <a:pt x="8515" y="15429"/>
                    <a:pt x="8898" y="15200"/>
                    <a:pt x="9320" y="15200"/>
                  </a:cubicBezTo>
                  <a:close/>
                  <a:moveTo>
                    <a:pt x="31329" y="15917"/>
                  </a:moveTo>
                  <a:cubicBezTo>
                    <a:pt x="31518" y="15917"/>
                    <a:pt x="31715" y="15963"/>
                    <a:pt x="31905" y="16058"/>
                  </a:cubicBezTo>
                  <a:cubicBezTo>
                    <a:pt x="32485" y="16365"/>
                    <a:pt x="32724" y="17082"/>
                    <a:pt x="32417" y="17628"/>
                  </a:cubicBezTo>
                  <a:cubicBezTo>
                    <a:pt x="32198" y="18017"/>
                    <a:pt x="31770" y="18268"/>
                    <a:pt x="31345" y="18268"/>
                  </a:cubicBezTo>
                  <a:cubicBezTo>
                    <a:pt x="31174" y="18268"/>
                    <a:pt x="31004" y="18228"/>
                    <a:pt x="30847" y="18140"/>
                  </a:cubicBezTo>
                  <a:cubicBezTo>
                    <a:pt x="30267" y="17901"/>
                    <a:pt x="30029" y="17150"/>
                    <a:pt x="30336" y="16570"/>
                  </a:cubicBezTo>
                  <a:cubicBezTo>
                    <a:pt x="30524" y="16146"/>
                    <a:pt x="30908" y="15917"/>
                    <a:pt x="31329" y="15917"/>
                  </a:cubicBezTo>
                  <a:close/>
                  <a:moveTo>
                    <a:pt x="22548" y="16258"/>
                  </a:moveTo>
                  <a:cubicBezTo>
                    <a:pt x="22733" y="16258"/>
                    <a:pt x="22922" y="16304"/>
                    <a:pt x="23102" y="16399"/>
                  </a:cubicBezTo>
                  <a:cubicBezTo>
                    <a:pt x="23716" y="16706"/>
                    <a:pt x="23921" y="17423"/>
                    <a:pt x="23613" y="17969"/>
                  </a:cubicBezTo>
                  <a:cubicBezTo>
                    <a:pt x="23425" y="18393"/>
                    <a:pt x="23009" y="18622"/>
                    <a:pt x="22589" y="18622"/>
                  </a:cubicBezTo>
                  <a:cubicBezTo>
                    <a:pt x="22401" y="18622"/>
                    <a:pt x="22213" y="18576"/>
                    <a:pt x="22044" y="18481"/>
                  </a:cubicBezTo>
                  <a:cubicBezTo>
                    <a:pt x="21498" y="18174"/>
                    <a:pt x="21293" y="17491"/>
                    <a:pt x="21532" y="16911"/>
                  </a:cubicBezTo>
                  <a:cubicBezTo>
                    <a:pt x="21744" y="16487"/>
                    <a:pt x="22135" y="16258"/>
                    <a:pt x="22548" y="16258"/>
                  </a:cubicBezTo>
                  <a:close/>
                  <a:moveTo>
                    <a:pt x="44624" y="16981"/>
                  </a:moveTo>
                  <a:cubicBezTo>
                    <a:pt x="44807" y="16981"/>
                    <a:pt x="44996" y="17024"/>
                    <a:pt x="45179" y="17116"/>
                  </a:cubicBezTo>
                  <a:cubicBezTo>
                    <a:pt x="45759" y="17423"/>
                    <a:pt x="45964" y="18140"/>
                    <a:pt x="45691" y="18686"/>
                  </a:cubicBezTo>
                  <a:cubicBezTo>
                    <a:pt x="45479" y="19110"/>
                    <a:pt x="45055" y="19338"/>
                    <a:pt x="44634" y="19338"/>
                  </a:cubicBezTo>
                  <a:cubicBezTo>
                    <a:pt x="44445" y="19338"/>
                    <a:pt x="44256" y="19292"/>
                    <a:pt x="44087" y="19197"/>
                  </a:cubicBezTo>
                  <a:cubicBezTo>
                    <a:pt x="43507" y="18924"/>
                    <a:pt x="43268" y="18242"/>
                    <a:pt x="43575" y="17628"/>
                  </a:cubicBezTo>
                  <a:cubicBezTo>
                    <a:pt x="43791" y="17220"/>
                    <a:pt x="44192" y="16981"/>
                    <a:pt x="44624" y="16981"/>
                  </a:cubicBezTo>
                  <a:close/>
                  <a:moveTo>
                    <a:pt x="13756" y="17453"/>
                  </a:moveTo>
                  <a:cubicBezTo>
                    <a:pt x="13945" y="17453"/>
                    <a:pt x="14142" y="17499"/>
                    <a:pt x="14332" y="17594"/>
                  </a:cubicBezTo>
                  <a:cubicBezTo>
                    <a:pt x="14912" y="17901"/>
                    <a:pt x="15151" y="18617"/>
                    <a:pt x="14844" y="19163"/>
                  </a:cubicBezTo>
                  <a:cubicBezTo>
                    <a:pt x="14632" y="19587"/>
                    <a:pt x="14225" y="19816"/>
                    <a:pt x="13813" y="19816"/>
                  </a:cubicBezTo>
                  <a:cubicBezTo>
                    <a:pt x="13629" y="19816"/>
                    <a:pt x="13443" y="19770"/>
                    <a:pt x="13274" y="19675"/>
                  </a:cubicBezTo>
                  <a:cubicBezTo>
                    <a:pt x="12694" y="19436"/>
                    <a:pt x="12455" y="18686"/>
                    <a:pt x="12762" y="18105"/>
                  </a:cubicBezTo>
                  <a:cubicBezTo>
                    <a:pt x="12951" y="17681"/>
                    <a:pt x="13334" y="17453"/>
                    <a:pt x="13756" y="17453"/>
                  </a:cubicBezTo>
                  <a:close/>
                  <a:moveTo>
                    <a:pt x="4974" y="17794"/>
                  </a:moveTo>
                  <a:cubicBezTo>
                    <a:pt x="5159" y="17794"/>
                    <a:pt x="5349" y="17840"/>
                    <a:pt x="5528" y="17935"/>
                  </a:cubicBezTo>
                  <a:cubicBezTo>
                    <a:pt x="6142" y="18242"/>
                    <a:pt x="6347" y="18959"/>
                    <a:pt x="6040" y="19505"/>
                  </a:cubicBezTo>
                  <a:cubicBezTo>
                    <a:pt x="5852" y="19929"/>
                    <a:pt x="5468" y="20157"/>
                    <a:pt x="5046" y="20157"/>
                  </a:cubicBezTo>
                  <a:cubicBezTo>
                    <a:pt x="4857" y="20157"/>
                    <a:pt x="4661" y="20111"/>
                    <a:pt x="4470" y="20016"/>
                  </a:cubicBezTo>
                  <a:cubicBezTo>
                    <a:pt x="3924" y="19709"/>
                    <a:pt x="3720" y="19027"/>
                    <a:pt x="3959" y="18447"/>
                  </a:cubicBezTo>
                  <a:cubicBezTo>
                    <a:pt x="4171" y="18023"/>
                    <a:pt x="4562" y="17794"/>
                    <a:pt x="4974" y="17794"/>
                  </a:cubicBezTo>
                  <a:close/>
                  <a:moveTo>
                    <a:pt x="35857" y="18176"/>
                  </a:moveTo>
                  <a:cubicBezTo>
                    <a:pt x="36035" y="18176"/>
                    <a:pt x="36213" y="18219"/>
                    <a:pt x="36375" y="18310"/>
                  </a:cubicBezTo>
                  <a:cubicBezTo>
                    <a:pt x="36921" y="18617"/>
                    <a:pt x="37194" y="19334"/>
                    <a:pt x="36887" y="19880"/>
                  </a:cubicBezTo>
                  <a:cubicBezTo>
                    <a:pt x="36675" y="20304"/>
                    <a:pt x="36284" y="20533"/>
                    <a:pt x="35872" y="20533"/>
                  </a:cubicBezTo>
                  <a:cubicBezTo>
                    <a:pt x="35687" y="20533"/>
                    <a:pt x="35497" y="20487"/>
                    <a:pt x="35318" y="20392"/>
                  </a:cubicBezTo>
                  <a:cubicBezTo>
                    <a:pt x="34703" y="20119"/>
                    <a:pt x="34499" y="19436"/>
                    <a:pt x="34806" y="18822"/>
                  </a:cubicBezTo>
                  <a:cubicBezTo>
                    <a:pt x="35021" y="18415"/>
                    <a:pt x="35439" y="18176"/>
                    <a:pt x="35857" y="18176"/>
                  </a:cubicBezTo>
                  <a:close/>
                  <a:moveTo>
                    <a:pt x="49080" y="19249"/>
                  </a:moveTo>
                  <a:cubicBezTo>
                    <a:pt x="49261" y="19249"/>
                    <a:pt x="49444" y="19287"/>
                    <a:pt x="49615" y="19368"/>
                  </a:cubicBezTo>
                  <a:cubicBezTo>
                    <a:pt x="50195" y="19675"/>
                    <a:pt x="50400" y="20392"/>
                    <a:pt x="50127" y="20972"/>
                  </a:cubicBezTo>
                  <a:cubicBezTo>
                    <a:pt x="49907" y="21363"/>
                    <a:pt x="49493" y="21597"/>
                    <a:pt x="49050" y="21597"/>
                  </a:cubicBezTo>
                  <a:cubicBezTo>
                    <a:pt x="48876" y="21597"/>
                    <a:pt x="48697" y="21561"/>
                    <a:pt x="48523" y="21484"/>
                  </a:cubicBezTo>
                  <a:cubicBezTo>
                    <a:pt x="47977" y="21177"/>
                    <a:pt x="47738" y="20494"/>
                    <a:pt x="48011" y="19880"/>
                  </a:cubicBezTo>
                  <a:cubicBezTo>
                    <a:pt x="48228" y="19471"/>
                    <a:pt x="48648" y="19249"/>
                    <a:pt x="49080" y="19249"/>
                  </a:cubicBezTo>
                  <a:close/>
                  <a:moveTo>
                    <a:pt x="18269" y="19711"/>
                  </a:moveTo>
                  <a:cubicBezTo>
                    <a:pt x="18447" y="19711"/>
                    <a:pt x="18629" y="19754"/>
                    <a:pt x="18802" y="19846"/>
                  </a:cubicBezTo>
                  <a:cubicBezTo>
                    <a:pt x="19416" y="20153"/>
                    <a:pt x="19621" y="20869"/>
                    <a:pt x="19314" y="21415"/>
                  </a:cubicBezTo>
                  <a:cubicBezTo>
                    <a:pt x="19102" y="21839"/>
                    <a:pt x="18695" y="22068"/>
                    <a:pt x="18283" y="22068"/>
                  </a:cubicBezTo>
                  <a:cubicBezTo>
                    <a:pt x="18099" y="22068"/>
                    <a:pt x="17913" y="22022"/>
                    <a:pt x="17744" y="21927"/>
                  </a:cubicBezTo>
                  <a:cubicBezTo>
                    <a:pt x="17130" y="21654"/>
                    <a:pt x="16925" y="20972"/>
                    <a:pt x="17232" y="20358"/>
                  </a:cubicBezTo>
                  <a:cubicBezTo>
                    <a:pt x="17448" y="19950"/>
                    <a:pt x="17849" y="19711"/>
                    <a:pt x="18269" y="19711"/>
                  </a:cubicBezTo>
                  <a:close/>
                  <a:moveTo>
                    <a:pt x="9477" y="20052"/>
                  </a:moveTo>
                  <a:cubicBezTo>
                    <a:pt x="9660" y="20052"/>
                    <a:pt x="9850" y="20095"/>
                    <a:pt x="10032" y="20187"/>
                  </a:cubicBezTo>
                  <a:cubicBezTo>
                    <a:pt x="10613" y="20494"/>
                    <a:pt x="10817" y="21177"/>
                    <a:pt x="10544" y="21757"/>
                  </a:cubicBezTo>
                  <a:cubicBezTo>
                    <a:pt x="10332" y="22181"/>
                    <a:pt x="9925" y="22410"/>
                    <a:pt x="9502" y="22410"/>
                  </a:cubicBezTo>
                  <a:cubicBezTo>
                    <a:pt x="9313" y="22410"/>
                    <a:pt x="9120" y="22364"/>
                    <a:pt x="8941" y="22268"/>
                  </a:cubicBezTo>
                  <a:cubicBezTo>
                    <a:pt x="8395" y="21995"/>
                    <a:pt x="8156" y="21313"/>
                    <a:pt x="8429" y="20699"/>
                  </a:cubicBezTo>
                  <a:cubicBezTo>
                    <a:pt x="8644" y="20292"/>
                    <a:pt x="9045" y="20052"/>
                    <a:pt x="9477" y="20052"/>
                  </a:cubicBezTo>
                  <a:close/>
                  <a:moveTo>
                    <a:pt x="40287" y="20428"/>
                  </a:moveTo>
                  <a:cubicBezTo>
                    <a:pt x="40468" y="20428"/>
                    <a:pt x="40649" y="20471"/>
                    <a:pt x="40811" y="20562"/>
                  </a:cubicBezTo>
                  <a:cubicBezTo>
                    <a:pt x="41391" y="20869"/>
                    <a:pt x="41630" y="21586"/>
                    <a:pt x="41323" y="22166"/>
                  </a:cubicBezTo>
                  <a:cubicBezTo>
                    <a:pt x="41103" y="22558"/>
                    <a:pt x="40689" y="22791"/>
                    <a:pt x="40259" y="22791"/>
                  </a:cubicBezTo>
                  <a:cubicBezTo>
                    <a:pt x="40090" y="22791"/>
                    <a:pt x="39918" y="22755"/>
                    <a:pt x="39754" y="22678"/>
                  </a:cubicBezTo>
                  <a:cubicBezTo>
                    <a:pt x="39208" y="22371"/>
                    <a:pt x="38935" y="21688"/>
                    <a:pt x="39242" y="21074"/>
                  </a:cubicBezTo>
                  <a:cubicBezTo>
                    <a:pt x="39433" y="20667"/>
                    <a:pt x="39861" y="20428"/>
                    <a:pt x="40287" y="20428"/>
                  </a:cubicBezTo>
                  <a:close/>
                  <a:moveTo>
                    <a:pt x="31480" y="20784"/>
                  </a:moveTo>
                  <a:cubicBezTo>
                    <a:pt x="31656" y="20784"/>
                    <a:pt x="31837" y="20823"/>
                    <a:pt x="32008" y="20904"/>
                  </a:cubicBezTo>
                  <a:cubicBezTo>
                    <a:pt x="32622" y="21211"/>
                    <a:pt x="32827" y="21927"/>
                    <a:pt x="32520" y="22507"/>
                  </a:cubicBezTo>
                  <a:cubicBezTo>
                    <a:pt x="32327" y="22916"/>
                    <a:pt x="31897" y="23139"/>
                    <a:pt x="31469" y="23139"/>
                  </a:cubicBezTo>
                  <a:cubicBezTo>
                    <a:pt x="31290" y="23139"/>
                    <a:pt x="31111" y="23100"/>
                    <a:pt x="30950" y="23019"/>
                  </a:cubicBezTo>
                  <a:cubicBezTo>
                    <a:pt x="30404" y="22712"/>
                    <a:pt x="30165" y="22030"/>
                    <a:pt x="30438" y="21415"/>
                  </a:cubicBezTo>
                  <a:cubicBezTo>
                    <a:pt x="30655" y="21006"/>
                    <a:pt x="31058" y="20784"/>
                    <a:pt x="31480" y="20784"/>
                  </a:cubicBezTo>
                  <a:close/>
                  <a:moveTo>
                    <a:pt x="22725" y="21978"/>
                  </a:moveTo>
                  <a:cubicBezTo>
                    <a:pt x="22901" y="21978"/>
                    <a:pt x="23077" y="22017"/>
                    <a:pt x="23238" y="22098"/>
                  </a:cubicBezTo>
                  <a:cubicBezTo>
                    <a:pt x="23784" y="22405"/>
                    <a:pt x="24057" y="23087"/>
                    <a:pt x="23750" y="23702"/>
                  </a:cubicBezTo>
                  <a:cubicBezTo>
                    <a:pt x="23533" y="24111"/>
                    <a:pt x="23130" y="24333"/>
                    <a:pt x="22708" y="24333"/>
                  </a:cubicBezTo>
                  <a:cubicBezTo>
                    <a:pt x="22531" y="24333"/>
                    <a:pt x="22351" y="24294"/>
                    <a:pt x="22180" y="24213"/>
                  </a:cubicBezTo>
                  <a:cubicBezTo>
                    <a:pt x="21634" y="23906"/>
                    <a:pt x="21361" y="23224"/>
                    <a:pt x="21668" y="22610"/>
                  </a:cubicBezTo>
                  <a:cubicBezTo>
                    <a:pt x="21885" y="22201"/>
                    <a:pt x="22305" y="21978"/>
                    <a:pt x="22725" y="21978"/>
                  </a:cubicBezTo>
                  <a:close/>
                  <a:moveTo>
                    <a:pt x="13918" y="22320"/>
                  </a:moveTo>
                  <a:cubicBezTo>
                    <a:pt x="14100" y="22320"/>
                    <a:pt x="14287" y="22359"/>
                    <a:pt x="14468" y="22439"/>
                  </a:cubicBezTo>
                  <a:cubicBezTo>
                    <a:pt x="15049" y="22746"/>
                    <a:pt x="15253" y="23463"/>
                    <a:pt x="14980" y="24043"/>
                  </a:cubicBezTo>
                  <a:cubicBezTo>
                    <a:pt x="14764" y="24452"/>
                    <a:pt x="14344" y="24674"/>
                    <a:pt x="13912" y="24674"/>
                  </a:cubicBezTo>
                  <a:cubicBezTo>
                    <a:pt x="13731" y="24674"/>
                    <a:pt x="13548" y="24635"/>
                    <a:pt x="13377" y="24555"/>
                  </a:cubicBezTo>
                  <a:cubicBezTo>
                    <a:pt x="12831" y="24248"/>
                    <a:pt x="12592" y="23565"/>
                    <a:pt x="12865" y="22951"/>
                  </a:cubicBezTo>
                  <a:cubicBezTo>
                    <a:pt x="13081" y="22542"/>
                    <a:pt x="13484" y="22320"/>
                    <a:pt x="13918" y="22320"/>
                  </a:cubicBezTo>
                  <a:close/>
                  <a:moveTo>
                    <a:pt x="44743" y="22707"/>
                  </a:moveTo>
                  <a:cubicBezTo>
                    <a:pt x="44927" y="22707"/>
                    <a:pt x="45112" y="22753"/>
                    <a:pt x="45281" y="22849"/>
                  </a:cubicBezTo>
                  <a:cubicBezTo>
                    <a:pt x="45827" y="23122"/>
                    <a:pt x="46100" y="23872"/>
                    <a:pt x="45793" y="24418"/>
                  </a:cubicBezTo>
                  <a:cubicBezTo>
                    <a:pt x="45578" y="24826"/>
                    <a:pt x="45177" y="25065"/>
                    <a:pt x="44757" y="25065"/>
                  </a:cubicBezTo>
                  <a:cubicBezTo>
                    <a:pt x="44578" y="25065"/>
                    <a:pt x="44396" y="25022"/>
                    <a:pt x="44224" y="24930"/>
                  </a:cubicBezTo>
                  <a:cubicBezTo>
                    <a:pt x="43644" y="24623"/>
                    <a:pt x="43405" y="23941"/>
                    <a:pt x="43712" y="23360"/>
                  </a:cubicBezTo>
                  <a:cubicBezTo>
                    <a:pt x="43924" y="22936"/>
                    <a:pt x="44331" y="22707"/>
                    <a:pt x="44743" y="22707"/>
                  </a:cubicBezTo>
                  <a:close/>
                  <a:moveTo>
                    <a:pt x="35966" y="23049"/>
                  </a:moveTo>
                  <a:cubicBezTo>
                    <a:pt x="36154" y="23049"/>
                    <a:pt x="36343" y="23095"/>
                    <a:pt x="36512" y="23190"/>
                  </a:cubicBezTo>
                  <a:cubicBezTo>
                    <a:pt x="37092" y="23463"/>
                    <a:pt x="37297" y="24213"/>
                    <a:pt x="37024" y="24759"/>
                  </a:cubicBezTo>
                  <a:cubicBezTo>
                    <a:pt x="36808" y="25167"/>
                    <a:pt x="36407" y="25406"/>
                    <a:pt x="35975" y="25406"/>
                  </a:cubicBezTo>
                  <a:cubicBezTo>
                    <a:pt x="35792" y="25406"/>
                    <a:pt x="35603" y="25363"/>
                    <a:pt x="35420" y="25271"/>
                  </a:cubicBezTo>
                  <a:cubicBezTo>
                    <a:pt x="34840" y="24964"/>
                    <a:pt x="34635" y="24282"/>
                    <a:pt x="34942" y="23702"/>
                  </a:cubicBezTo>
                  <a:cubicBezTo>
                    <a:pt x="35131" y="23278"/>
                    <a:pt x="35547" y="23049"/>
                    <a:pt x="35966" y="23049"/>
                  </a:cubicBezTo>
                  <a:close/>
                  <a:moveTo>
                    <a:pt x="5171" y="23514"/>
                  </a:moveTo>
                  <a:cubicBezTo>
                    <a:pt x="5348" y="23514"/>
                    <a:pt x="5528" y="23553"/>
                    <a:pt x="5699" y="23633"/>
                  </a:cubicBezTo>
                  <a:cubicBezTo>
                    <a:pt x="6279" y="23941"/>
                    <a:pt x="6484" y="24623"/>
                    <a:pt x="6211" y="25237"/>
                  </a:cubicBezTo>
                  <a:cubicBezTo>
                    <a:pt x="5994" y="25646"/>
                    <a:pt x="5574" y="25869"/>
                    <a:pt x="5154" y="25869"/>
                  </a:cubicBezTo>
                  <a:cubicBezTo>
                    <a:pt x="4978" y="25869"/>
                    <a:pt x="4802" y="25830"/>
                    <a:pt x="4641" y="25749"/>
                  </a:cubicBezTo>
                  <a:cubicBezTo>
                    <a:pt x="4027" y="25442"/>
                    <a:pt x="3822" y="24759"/>
                    <a:pt x="4129" y="24145"/>
                  </a:cubicBezTo>
                  <a:cubicBezTo>
                    <a:pt x="4346" y="23736"/>
                    <a:pt x="4749" y="23514"/>
                    <a:pt x="5171" y="23514"/>
                  </a:cubicBezTo>
                  <a:close/>
                  <a:moveTo>
                    <a:pt x="27169" y="24243"/>
                  </a:moveTo>
                  <a:cubicBezTo>
                    <a:pt x="27354" y="24243"/>
                    <a:pt x="27539" y="24289"/>
                    <a:pt x="27708" y="24384"/>
                  </a:cubicBezTo>
                  <a:cubicBezTo>
                    <a:pt x="28322" y="24657"/>
                    <a:pt x="28527" y="25408"/>
                    <a:pt x="28220" y="25954"/>
                  </a:cubicBezTo>
                  <a:cubicBezTo>
                    <a:pt x="28028" y="26361"/>
                    <a:pt x="27635" y="26600"/>
                    <a:pt x="27205" y="26600"/>
                  </a:cubicBezTo>
                  <a:cubicBezTo>
                    <a:pt x="27022" y="26600"/>
                    <a:pt x="26833" y="26557"/>
                    <a:pt x="26650" y="26466"/>
                  </a:cubicBezTo>
                  <a:cubicBezTo>
                    <a:pt x="26070" y="26159"/>
                    <a:pt x="25831" y="25476"/>
                    <a:pt x="26139" y="24896"/>
                  </a:cubicBezTo>
                  <a:cubicBezTo>
                    <a:pt x="26351" y="24472"/>
                    <a:pt x="26758" y="24243"/>
                    <a:pt x="27169" y="24243"/>
                  </a:cubicBezTo>
                  <a:close/>
                  <a:moveTo>
                    <a:pt x="18363" y="24584"/>
                  </a:moveTo>
                  <a:cubicBezTo>
                    <a:pt x="18552" y="24584"/>
                    <a:pt x="18748" y="24630"/>
                    <a:pt x="18939" y="24725"/>
                  </a:cubicBezTo>
                  <a:cubicBezTo>
                    <a:pt x="19519" y="24998"/>
                    <a:pt x="19758" y="25681"/>
                    <a:pt x="19450" y="26295"/>
                  </a:cubicBezTo>
                  <a:cubicBezTo>
                    <a:pt x="19235" y="26702"/>
                    <a:pt x="18817" y="26941"/>
                    <a:pt x="18399" y="26941"/>
                  </a:cubicBezTo>
                  <a:cubicBezTo>
                    <a:pt x="18221" y="26941"/>
                    <a:pt x="18043" y="26898"/>
                    <a:pt x="17881" y="26807"/>
                  </a:cubicBezTo>
                  <a:cubicBezTo>
                    <a:pt x="17267" y="26500"/>
                    <a:pt x="17062" y="25817"/>
                    <a:pt x="17369" y="25237"/>
                  </a:cubicBezTo>
                  <a:cubicBezTo>
                    <a:pt x="17557" y="24813"/>
                    <a:pt x="17941" y="24584"/>
                    <a:pt x="18363" y="24584"/>
                  </a:cubicBezTo>
                  <a:close/>
                  <a:moveTo>
                    <a:pt x="49163" y="24960"/>
                  </a:moveTo>
                  <a:cubicBezTo>
                    <a:pt x="49348" y="24960"/>
                    <a:pt x="49538" y="25006"/>
                    <a:pt x="49717" y="25101"/>
                  </a:cubicBezTo>
                  <a:cubicBezTo>
                    <a:pt x="50332" y="25408"/>
                    <a:pt x="50536" y="26124"/>
                    <a:pt x="50229" y="26670"/>
                  </a:cubicBezTo>
                  <a:cubicBezTo>
                    <a:pt x="50041" y="27094"/>
                    <a:pt x="49641" y="27323"/>
                    <a:pt x="49220" y="27323"/>
                  </a:cubicBezTo>
                  <a:cubicBezTo>
                    <a:pt x="49032" y="27323"/>
                    <a:pt x="48839" y="27277"/>
                    <a:pt x="48660" y="27182"/>
                  </a:cubicBezTo>
                  <a:cubicBezTo>
                    <a:pt x="48114" y="26875"/>
                    <a:pt x="47841" y="26193"/>
                    <a:pt x="48148" y="25613"/>
                  </a:cubicBezTo>
                  <a:cubicBezTo>
                    <a:pt x="48360" y="25188"/>
                    <a:pt x="48751" y="24960"/>
                    <a:pt x="49163" y="24960"/>
                  </a:cubicBezTo>
                  <a:close/>
                  <a:moveTo>
                    <a:pt x="40402" y="25301"/>
                  </a:moveTo>
                  <a:cubicBezTo>
                    <a:pt x="40590" y="25301"/>
                    <a:pt x="40779" y="25347"/>
                    <a:pt x="40948" y="25442"/>
                  </a:cubicBezTo>
                  <a:cubicBezTo>
                    <a:pt x="41528" y="25749"/>
                    <a:pt x="41767" y="26466"/>
                    <a:pt x="41460" y="27012"/>
                  </a:cubicBezTo>
                  <a:cubicBezTo>
                    <a:pt x="41241" y="27401"/>
                    <a:pt x="40830" y="27652"/>
                    <a:pt x="40390" y="27652"/>
                  </a:cubicBezTo>
                  <a:cubicBezTo>
                    <a:pt x="40213" y="27652"/>
                    <a:pt x="40032" y="27611"/>
                    <a:pt x="39856" y="27523"/>
                  </a:cubicBezTo>
                  <a:cubicBezTo>
                    <a:pt x="39310" y="27216"/>
                    <a:pt x="39071" y="26500"/>
                    <a:pt x="39378" y="25954"/>
                  </a:cubicBezTo>
                  <a:cubicBezTo>
                    <a:pt x="39567" y="25530"/>
                    <a:pt x="39983" y="25301"/>
                    <a:pt x="40402" y="25301"/>
                  </a:cubicBezTo>
                  <a:close/>
                  <a:moveTo>
                    <a:pt x="9581" y="25779"/>
                  </a:moveTo>
                  <a:cubicBezTo>
                    <a:pt x="9766" y="25779"/>
                    <a:pt x="9955" y="25825"/>
                    <a:pt x="10135" y="25920"/>
                  </a:cubicBezTo>
                  <a:cubicBezTo>
                    <a:pt x="10749" y="26193"/>
                    <a:pt x="10954" y="26943"/>
                    <a:pt x="10647" y="27489"/>
                  </a:cubicBezTo>
                  <a:cubicBezTo>
                    <a:pt x="10455" y="27897"/>
                    <a:pt x="10062" y="28136"/>
                    <a:pt x="9631" y="28136"/>
                  </a:cubicBezTo>
                  <a:cubicBezTo>
                    <a:pt x="9449" y="28136"/>
                    <a:pt x="9260" y="28093"/>
                    <a:pt x="9077" y="28001"/>
                  </a:cubicBezTo>
                  <a:cubicBezTo>
                    <a:pt x="8463" y="27694"/>
                    <a:pt x="8258" y="27012"/>
                    <a:pt x="8565" y="26431"/>
                  </a:cubicBezTo>
                  <a:cubicBezTo>
                    <a:pt x="8777" y="26007"/>
                    <a:pt x="9168" y="25779"/>
                    <a:pt x="9581" y="25779"/>
                  </a:cubicBezTo>
                  <a:close/>
                  <a:moveTo>
                    <a:pt x="31605" y="26495"/>
                  </a:moveTo>
                  <a:cubicBezTo>
                    <a:pt x="31790" y="26495"/>
                    <a:pt x="31975" y="26541"/>
                    <a:pt x="32144" y="26636"/>
                  </a:cubicBezTo>
                  <a:cubicBezTo>
                    <a:pt x="32690" y="26943"/>
                    <a:pt x="32963" y="27626"/>
                    <a:pt x="32656" y="28206"/>
                  </a:cubicBezTo>
                  <a:cubicBezTo>
                    <a:pt x="32468" y="28630"/>
                    <a:pt x="32068" y="28859"/>
                    <a:pt x="31647" y="28859"/>
                  </a:cubicBezTo>
                  <a:cubicBezTo>
                    <a:pt x="31459" y="28859"/>
                    <a:pt x="31266" y="28813"/>
                    <a:pt x="31086" y="28718"/>
                  </a:cubicBezTo>
                  <a:cubicBezTo>
                    <a:pt x="30540" y="28411"/>
                    <a:pt x="30267" y="27728"/>
                    <a:pt x="30575" y="27148"/>
                  </a:cubicBezTo>
                  <a:cubicBezTo>
                    <a:pt x="30787" y="26724"/>
                    <a:pt x="31194" y="26495"/>
                    <a:pt x="31605" y="26495"/>
                  </a:cubicBezTo>
                  <a:close/>
                  <a:moveTo>
                    <a:pt x="22829" y="26836"/>
                  </a:moveTo>
                  <a:cubicBezTo>
                    <a:pt x="23017" y="26836"/>
                    <a:pt x="23206" y="26882"/>
                    <a:pt x="23375" y="26977"/>
                  </a:cubicBezTo>
                  <a:cubicBezTo>
                    <a:pt x="23955" y="27285"/>
                    <a:pt x="24194" y="27933"/>
                    <a:pt x="23886" y="28547"/>
                  </a:cubicBezTo>
                  <a:cubicBezTo>
                    <a:pt x="23674" y="28971"/>
                    <a:pt x="23283" y="29200"/>
                    <a:pt x="22871" y="29200"/>
                  </a:cubicBezTo>
                  <a:cubicBezTo>
                    <a:pt x="22686" y="29200"/>
                    <a:pt x="22496" y="29154"/>
                    <a:pt x="22317" y="29059"/>
                  </a:cubicBezTo>
                  <a:cubicBezTo>
                    <a:pt x="21737" y="28752"/>
                    <a:pt x="21498" y="28035"/>
                    <a:pt x="21805" y="27489"/>
                  </a:cubicBezTo>
                  <a:cubicBezTo>
                    <a:pt x="21993" y="27065"/>
                    <a:pt x="22410" y="26836"/>
                    <a:pt x="22829" y="26836"/>
                  </a:cubicBezTo>
                  <a:close/>
                  <a:moveTo>
                    <a:pt x="44885" y="27560"/>
                  </a:moveTo>
                  <a:cubicBezTo>
                    <a:pt x="45063" y="27560"/>
                    <a:pt x="45245" y="27603"/>
                    <a:pt x="45418" y="27694"/>
                  </a:cubicBezTo>
                  <a:cubicBezTo>
                    <a:pt x="46032" y="28001"/>
                    <a:pt x="46237" y="28718"/>
                    <a:pt x="45930" y="29264"/>
                  </a:cubicBezTo>
                  <a:cubicBezTo>
                    <a:pt x="45718" y="29688"/>
                    <a:pt x="45327" y="29917"/>
                    <a:pt x="44914" y="29917"/>
                  </a:cubicBezTo>
                  <a:cubicBezTo>
                    <a:pt x="44729" y="29917"/>
                    <a:pt x="44540" y="29871"/>
                    <a:pt x="44360" y="29776"/>
                  </a:cubicBezTo>
                  <a:cubicBezTo>
                    <a:pt x="43746" y="29503"/>
                    <a:pt x="43541" y="28752"/>
                    <a:pt x="43848" y="28206"/>
                  </a:cubicBezTo>
                  <a:cubicBezTo>
                    <a:pt x="44064" y="27799"/>
                    <a:pt x="44465" y="27560"/>
                    <a:pt x="44885" y="27560"/>
                  </a:cubicBezTo>
                  <a:close/>
                  <a:moveTo>
                    <a:pt x="14032" y="28031"/>
                  </a:moveTo>
                  <a:cubicBezTo>
                    <a:pt x="14216" y="28031"/>
                    <a:pt x="14402" y="28077"/>
                    <a:pt x="14571" y="28172"/>
                  </a:cubicBezTo>
                  <a:cubicBezTo>
                    <a:pt x="15185" y="28479"/>
                    <a:pt x="15390" y="29195"/>
                    <a:pt x="15083" y="29741"/>
                  </a:cubicBezTo>
                  <a:cubicBezTo>
                    <a:pt x="14894" y="30165"/>
                    <a:pt x="14511" y="30394"/>
                    <a:pt x="14089" y="30394"/>
                  </a:cubicBezTo>
                  <a:cubicBezTo>
                    <a:pt x="13900" y="30394"/>
                    <a:pt x="13703" y="30348"/>
                    <a:pt x="13513" y="30253"/>
                  </a:cubicBezTo>
                  <a:cubicBezTo>
                    <a:pt x="12967" y="29946"/>
                    <a:pt x="12694" y="29230"/>
                    <a:pt x="13001" y="28684"/>
                  </a:cubicBezTo>
                  <a:cubicBezTo>
                    <a:pt x="13213" y="28260"/>
                    <a:pt x="13620" y="28031"/>
                    <a:pt x="14032" y="28031"/>
                  </a:cubicBezTo>
                  <a:close/>
                  <a:moveTo>
                    <a:pt x="36071" y="28747"/>
                  </a:moveTo>
                  <a:cubicBezTo>
                    <a:pt x="36262" y="28747"/>
                    <a:pt x="36458" y="28793"/>
                    <a:pt x="36648" y="28888"/>
                  </a:cubicBezTo>
                  <a:cubicBezTo>
                    <a:pt x="37228" y="29195"/>
                    <a:pt x="37433" y="29878"/>
                    <a:pt x="37126" y="30458"/>
                  </a:cubicBezTo>
                  <a:cubicBezTo>
                    <a:pt x="36938" y="30882"/>
                    <a:pt x="36554" y="31111"/>
                    <a:pt x="36132" y="31111"/>
                  </a:cubicBezTo>
                  <a:cubicBezTo>
                    <a:pt x="35943" y="31111"/>
                    <a:pt x="35747" y="31065"/>
                    <a:pt x="35556" y="30970"/>
                  </a:cubicBezTo>
                  <a:cubicBezTo>
                    <a:pt x="34976" y="30697"/>
                    <a:pt x="34738" y="29946"/>
                    <a:pt x="35045" y="29400"/>
                  </a:cubicBezTo>
                  <a:cubicBezTo>
                    <a:pt x="35257" y="28976"/>
                    <a:pt x="35648" y="28747"/>
                    <a:pt x="36071" y="28747"/>
                  </a:cubicBezTo>
                  <a:close/>
                  <a:moveTo>
                    <a:pt x="27327" y="29095"/>
                  </a:moveTo>
                  <a:cubicBezTo>
                    <a:pt x="27504" y="29095"/>
                    <a:pt x="27682" y="29138"/>
                    <a:pt x="27845" y="29230"/>
                  </a:cubicBezTo>
                  <a:cubicBezTo>
                    <a:pt x="28391" y="29537"/>
                    <a:pt x="28664" y="30253"/>
                    <a:pt x="28357" y="30799"/>
                  </a:cubicBezTo>
                  <a:cubicBezTo>
                    <a:pt x="28144" y="31223"/>
                    <a:pt x="27754" y="31452"/>
                    <a:pt x="27341" y="31452"/>
                  </a:cubicBezTo>
                  <a:cubicBezTo>
                    <a:pt x="27156" y="31452"/>
                    <a:pt x="26966" y="31406"/>
                    <a:pt x="26787" y="31311"/>
                  </a:cubicBezTo>
                  <a:cubicBezTo>
                    <a:pt x="26173" y="31038"/>
                    <a:pt x="25968" y="30287"/>
                    <a:pt x="26275" y="29741"/>
                  </a:cubicBezTo>
                  <a:cubicBezTo>
                    <a:pt x="26491" y="29334"/>
                    <a:pt x="26908" y="29095"/>
                    <a:pt x="27327" y="29095"/>
                  </a:cubicBezTo>
                  <a:close/>
                  <a:moveTo>
                    <a:pt x="50492" y="31261"/>
                  </a:moveTo>
                  <a:lnTo>
                    <a:pt x="50492" y="31261"/>
                  </a:lnTo>
                  <a:cubicBezTo>
                    <a:pt x="50413" y="31442"/>
                    <a:pt x="50329" y="31620"/>
                    <a:pt x="50242" y="31796"/>
                  </a:cubicBezTo>
                  <a:lnTo>
                    <a:pt x="50242" y="31796"/>
                  </a:lnTo>
                  <a:cubicBezTo>
                    <a:pt x="50304" y="31724"/>
                    <a:pt x="50357" y="31642"/>
                    <a:pt x="50400" y="31550"/>
                  </a:cubicBezTo>
                  <a:cubicBezTo>
                    <a:pt x="50442" y="31455"/>
                    <a:pt x="50473" y="31359"/>
                    <a:pt x="50492" y="31261"/>
                  </a:cubicBezTo>
                  <a:close/>
                  <a:moveTo>
                    <a:pt x="18535" y="30289"/>
                  </a:moveTo>
                  <a:cubicBezTo>
                    <a:pt x="18717" y="30289"/>
                    <a:pt x="18902" y="30332"/>
                    <a:pt x="19075" y="30424"/>
                  </a:cubicBezTo>
                  <a:cubicBezTo>
                    <a:pt x="19655" y="30731"/>
                    <a:pt x="19860" y="31448"/>
                    <a:pt x="19587" y="31994"/>
                  </a:cubicBezTo>
                  <a:cubicBezTo>
                    <a:pt x="19368" y="32383"/>
                    <a:pt x="18957" y="32634"/>
                    <a:pt x="18517" y="32634"/>
                  </a:cubicBezTo>
                  <a:cubicBezTo>
                    <a:pt x="18341" y="32634"/>
                    <a:pt x="18159" y="32593"/>
                    <a:pt x="17983" y="32505"/>
                  </a:cubicBezTo>
                  <a:cubicBezTo>
                    <a:pt x="17403" y="32198"/>
                    <a:pt x="17198" y="31482"/>
                    <a:pt x="17471" y="30936"/>
                  </a:cubicBezTo>
                  <a:cubicBezTo>
                    <a:pt x="17687" y="30528"/>
                    <a:pt x="18104" y="30289"/>
                    <a:pt x="18535" y="30289"/>
                  </a:cubicBezTo>
                  <a:close/>
                  <a:moveTo>
                    <a:pt x="9732" y="30624"/>
                  </a:moveTo>
                  <a:cubicBezTo>
                    <a:pt x="9917" y="30624"/>
                    <a:pt x="10102" y="30670"/>
                    <a:pt x="10271" y="30765"/>
                  </a:cubicBezTo>
                  <a:cubicBezTo>
                    <a:pt x="10886" y="31038"/>
                    <a:pt x="11090" y="31755"/>
                    <a:pt x="10783" y="32335"/>
                  </a:cubicBezTo>
                  <a:cubicBezTo>
                    <a:pt x="10571" y="32759"/>
                    <a:pt x="10180" y="32988"/>
                    <a:pt x="9768" y="32988"/>
                  </a:cubicBezTo>
                  <a:cubicBezTo>
                    <a:pt x="9583" y="32988"/>
                    <a:pt x="9393" y="32942"/>
                    <a:pt x="9214" y="32847"/>
                  </a:cubicBezTo>
                  <a:cubicBezTo>
                    <a:pt x="8599" y="32574"/>
                    <a:pt x="8395" y="31823"/>
                    <a:pt x="8702" y="31277"/>
                  </a:cubicBezTo>
                  <a:cubicBezTo>
                    <a:pt x="8914" y="30853"/>
                    <a:pt x="9321" y="30624"/>
                    <a:pt x="9732" y="30624"/>
                  </a:cubicBezTo>
                  <a:close/>
                  <a:moveTo>
                    <a:pt x="40534" y="31021"/>
                  </a:moveTo>
                  <a:cubicBezTo>
                    <a:pt x="40716" y="31021"/>
                    <a:pt x="40903" y="31060"/>
                    <a:pt x="41084" y="31140"/>
                  </a:cubicBezTo>
                  <a:cubicBezTo>
                    <a:pt x="41664" y="31448"/>
                    <a:pt x="41869" y="32164"/>
                    <a:pt x="41562" y="32744"/>
                  </a:cubicBezTo>
                  <a:cubicBezTo>
                    <a:pt x="41370" y="33153"/>
                    <a:pt x="40974" y="33376"/>
                    <a:pt x="40542" y="33376"/>
                  </a:cubicBezTo>
                  <a:cubicBezTo>
                    <a:pt x="40361" y="33376"/>
                    <a:pt x="40174" y="33337"/>
                    <a:pt x="39992" y="33256"/>
                  </a:cubicBezTo>
                  <a:cubicBezTo>
                    <a:pt x="39446" y="32949"/>
                    <a:pt x="39208" y="32198"/>
                    <a:pt x="39481" y="31652"/>
                  </a:cubicBezTo>
                  <a:cubicBezTo>
                    <a:pt x="39697" y="31243"/>
                    <a:pt x="40100" y="31021"/>
                    <a:pt x="40534" y="31021"/>
                  </a:cubicBezTo>
                  <a:close/>
                  <a:moveTo>
                    <a:pt x="31741" y="31347"/>
                  </a:moveTo>
                  <a:cubicBezTo>
                    <a:pt x="31923" y="31347"/>
                    <a:pt x="32108" y="31390"/>
                    <a:pt x="32281" y="31482"/>
                  </a:cubicBezTo>
                  <a:cubicBezTo>
                    <a:pt x="32861" y="31789"/>
                    <a:pt x="33100" y="32471"/>
                    <a:pt x="32792" y="33051"/>
                  </a:cubicBezTo>
                  <a:cubicBezTo>
                    <a:pt x="32580" y="33475"/>
                    <a:pt x="32190" y="33704"/>
                    <a:pt x="31777" y="33704"/>
                  </a:cubicBezTo>
                  <a:cubicBezTo>
                    <a:pt x="31592" y="33704"/>
                    <a:pt x="31402" y="33658"/>
                    <a:pt x="31223" y="33563"/>
                  </a:cubicBezTo>
                  <a:cubicBezTo>
                    <a:pt x="30677" y="33290"/>
                    <a:pt x="30404" y="32574"/>
                    <a:pt x="30711" y="31994"/>
                  </a:cubicBezTo>
                  <a:cubicBezTo>
                    <a:pt x="30903" y="31586"/>
                    <a:pt x="31313" y="31347"/>
                    <a:pt x="31741" y="31347"/>
                  </a:cubicBezTo>
                  <a:close/>
                  <a:moveTo>
                    <a:pt x="22961" y="32557"/>
                  </a:moveTo>
                  <a:cubicBezTo>
                    <a:pt x="23143" y="32557"/>
                    <a:pt x="23330" y="32595"/>
                    <a:pt x="23511" y="32676"/>
                  </a:cubicBezTo>
                  <a:cubicBezTo>
                    <a:pt x="24091" y="32983"/>
                    <a:pt x="24296" y="33700"/>
                    <a:pt x="24023" y="34280"/>
                  </a:cubicBezTo>
                  <a:cubicBezTo>
                    <a:pt x="23812" y="34678"/>
                    <a:pt x="23424" y="34900"/>
                    <a:pt x="23002" y="34900"/>
                  </a:cubicBezTo>
                  <a:cubicBezTo>
                    <a:pt x="22810" y="34900"/>
                    <a:pt x="22611" y="34854"/>
                    <a:pt x="22419" y="34758"/>
                  </a:cubicBezTo>
                  <a:cubicBezTo>
                    <a:pt x="21873" y="34485"/>
                    <a:pt x="21634" y="33768"/>
                    <a:pt x="21907" y="33188"/>
                  </a:cubicBezTo>
                  <a:cubicBezTo>
                    <a:pt x="22124" y="32779"/>
                    <a:pt x="22527" y="32557"/>
                    <a:pt x="22961" y="32557"/>
                  </a:cubicBezTo>
                  <a:close/>
                  <a:moveTo>
                    <a:pt x="14168" y="32842"/>
                  </a:moveTo>
                  <a:cubicBezTo>
                    <a:pt x="14353" y="32842"/>
                    <a:pt x="14538" y="32888"/>
                    <a:pt x="14707" y="32983"/>
                  </a:cubicBezTo>
                  <a:cubicBezTo>
                    <a:pt x="15322" y="33290"/>
                    <a:pt x="15526" y="34007"/>
                    <a:pt x="15219" y="34553"/>
                  </a:cubicBezTo>
                  <a:cubicBezTo>
                    <a:pt x="15007" y="34977"/>
                    <a:pt x="14616" y="35206"/>
                    <a:pt x="14204" y="35206"/>
                  </a:cubicBezTo>
                  <a:cubicBezTo>
                    <a:pt x="14018" y="35206"/>
                    <a:pt x="13829" y="35160"/>
                    <a:pt x="13650" y="35065"/>
                  </a:cubicBezTo>
                  <a:cubicBezTo>
                    <a:pt x="13104" y="34826"/>
                    <a:pt x="12831" y="34109"/>
                    <a:pt x="13138" y="33495"/>
                  </a:cubicBezTo>
                  <a:cubicBezTo>
                    <a:pt x="13350" y="33071"/>
                    <a:pt x="13757" y="32842"/>
                    <a:pt x="14168" y="32842"/>
                  </a:cubicBezTo>
                  <a:close/>
                  <a:moveTo>
                    <a:pt x="45000" y="33224"/>
                  </a:moveTo>
                  <a:cubicBezTo>
                    <a:pt x="45182" y="33224"/>
                    <a:pt x="45372" y="33267"/>
                    <a:pt x="45554" y="33358"/>
                  </a:cubicBezTo>
                  <a:cubicBezTo>
                    <a:pt x="46100" y="33666"/>
                    <a:pt x="46373" y="34382"/>
                    <a:pt x="46066" y="34962"/>
                  </a:cubicBezTo>
                  <a:cubicBezTo>
                    <a:pt x="45855" y="35361"/>
                    <a:pt x="45451" y="35582"/>
                    <a:pt x="45042" y="35582"/>
                  </a:cubicBezTo>
                  <a:cubicBezTo>
                    <a:pt x="44855" y="35582"/>
                    <a:pt x="44668" y="35536"/>
                    <a:pt x="44497" y="35440"/>
                  </a:cubicBezTo>
                  <a:cubicBezTo>
                    <a:pt x="43882" y="35167"/>
                    <a:pt x="43678" y="34416"/>
                    <a:pt x="43985" y="33870"/>
                  </a:cubicBezTo>
                  <a:cubicBezTo>
                    <a:pt x="44176" y="33463"/>
                    <a:pt x="44570" y="33224"/>
                    <a:pt x="45000" y="33224"/>
                  </a:cubicBezTo>
                  <a:close/>
                  <a:moveTo>
                    <a:pt x="36223" y="33580"/>
                  </a:moveTo>
                  <a:cubicBezTo>
                    <a:pt x="36400" y="33580"/>
                    <a:pt x="36580" y="33619"/>
                    <a:pt x="36751" y="33700"/>
                  </a:cubicBezTo>
                  <a:cubicBezTo>
                    <a:pt x="37365" y="34007"/>
                    <a:pt x="37570" y="34723"/>
                    <a:pt x="37263" y="35304"/>
                  </a:cubicBezTo>
                  <a:cubicBezTo>
                    <a:pt x="37070" y="35712"/>
                    <a:pt x="36657" y="35935"/>
                    <a:pt x="36227" y="35935"/>
                  </a:cubicBezTo>
                  <a:cubicBezTo>
                    <a:pt x="36047" y="35935"/>
                    <a:pt x="35864" y="35896"/>
                    <a:pt x="35693" y="35815"/>
                  </a:cubicBezTo>
                  <a:cubicBezTo>
                    <a:pt x="35113" y="35508"/>
                    <a:pt x="34874" y="34758"/>
                    <a:pt x="35181" y="34212"/>
                  </a:cubicBezTo>
                  <a:cubicBezTo>
                    <a:pt x="35398" y="33803"/>
                    <a:pt x="35801" y="33580"/>
                    <a:pt x="36223" y="33580"/>
                  </a:cubicBezTo>
                  <a:close/>
                  <a:moveTo>
                    <a:pt x="27392" y="34760"/>
                  </a:moveTo>
                  <a:cubicBezTo>
                    <a:pt x="27575" y="34760"/>
                    <a:pt x="27764" y="34803"/>
                    <a:pt x="27947" y="34894"/>
                  </a:cubicBezTo>
                  <a:cubicBezTo>
                    <a:pt x="28527" y="35201"/>
                    <a:pt x="28732" y="35918"/>
                    <a:pt x="28459" y="36464"/>
                  </a:cubicBezTo>
                  <a:cubicBezTo>
                    <a:pt x="28247" y="36888"/>
                    <a:pt x="27856" y="37117"/>
                    <a:pt x="27432" y="37117"/>
                  </a:cubicBezTo>
                  <a:cubicBezTo>
                    <a:pt x="27242" y="37117"/>
                    <a:pt x="27045" y="37071"/>
                    <a:pt x="26855" y="36976"/>
                  </a:cubicBezTo>
                  <a:cubicBezTo>
                    <a:pt x="26309" y="36737"/>
                    <a:pt x="26104" y="36020"/>
                    <a:pt x="26343" y="35406"/>
                  </a:cubicBezTo>
                  <a:cubicBezTo>
                    <a:pt x="26559" y="34999"/>
                    <a:pt x="26960" y="34760"/>
                    <a:pt x="27392" y="34760"/>
                  </a:cubicBezTo>
                  <a:close/>
                  <a:moveTo>
                    <a:pt x="18665" y="35116"/>
                  </a:moveTo>
                  <a:cubicBezTo>
                    <a:pt x="18840" y="35116"/>
                    <a:pt x="19016" y="35155"/>
                    <a:pt x="19177" y="35235"/>
                  </a:cubicBezTo>
                  <a:cubicBezTo>
                    <a:pt x="19792" y="35542"/>
                    <a:pt x="19996" y="36259"/>
                    <a:pt x="19689" y="36839"/>
                  </a:cubicBezTo>
                  <a:cubicBezTo>
                    <a:pt x="19498" y="37221"/>
                    <a:pt x="19108" y="37452"/>
                    <a:pt x="18680" y="37452"/>
                  </a:cubicBezTo>
                  <a:cubicBezTo>
                    <a:pt x="18496" y="37452"/>
                    <a:pt x="18305" y="37409"/>
                    <a:pt x="18120" y="37317"/>
                  </a:cubicBezTo>
                  <a:cubicBezTo>
                    <a:pt x="17540" y="37078"/>
                    <a:pt x="17301" y="36361"/>
                    <a:pt x="17608" y="35747"/>
                  </a:cubicBezTo>
                  <a:cubicBezTo>
                    <a:pt x="17824" y="35338"/>
                    <a:pt x="18244" y="35116"/>
                    <a:pt x="18665" y="35116"/>
                  </a:cubicBezTo>
                  <a:close/>
                  <a:moveTo>
                    <a:pt x="40672" y="35844"/>
                  </a:moveTo>
                  <a:cubicBezTo>
                    <a:pt x="40864" y="35844"/>
                    <a:pt x="41063" y="35890"/>
                    <a:pt x="41255" y="35986"/>
                  </a:cubicBezTo>
                  <a:cubicBezTo>
                    <a:pt x="41801" y="36259"/>
                    <a:pt x="42006" y="37010"/>
                    <a:pt x="41767" y="37556"/>
                  </a:cubicBezTo>
                  <a:cubicBezTo>
                    <a:pt x="41551" y="37963"/>
                    <a:pt x="41117" y="38202"/>
                    <a:pt x="40688" y="38202"/>
                  </a:cubicBezTo>
                  <a:cubicBezTo>
                    <a:pt x="40506" y="38202"/>
                    <a:pt x="40326" y="38159"/>
                    <a:pt x="40163" y="38067"/>
                  </a:cubicBezTo>
                  <a:cubicBezTo>
                    <a:pt x="39583" y="37760"/>
                    <a:pt x="39378" y="37078"/>
                    <a:pt x="39651" y="36464"/>
                  </a:cubicBezTo>
                  <a:cubicBezTo>
                    <a:pt x="39862" y="36065"/>
                    <a:pt x="40250" y="35844"/>
                    <a:pt x="40672" y="35844"/>
                  </a:cubicBezTo>
                  <a:close/>
                  <a:moveTo>
                    <a:pt x="31841" y="37039"/>
                  </a:moveTo>
                  <a:cubicBezTo>
                    <a:pt x="32030" y="37039"/>
                    <a:pt x="32227" y="37085"/>
                    <a:pt x="32417" y="37180"/>
                  </a:cubicBezTo>
                  <a:cubicBezTo>
                    <a:pt x="32997" y="37453"/>
                    <a:pt x="33236" y="38170"/>
                    <a:pt x="32929" y="38750"/>
                  </a:cubicBezTo>
                  <a:cubicBezTo>
                    <a:pt x="32713" y="39157"/>
                    <a:pt x="32296" y="39396"/>
                    <a:pt x="31877" y="39396"/>
                  </a:cubicBezTo>
                  <a:cubicBezTo>
                    <a:pt x="31700" y="39396"/>
                    <a:pt x="31522" y="39353"/>
                    <a:pt x="31359" y="39262"/>
                  </a:cubicBezTo>
                  <a:cubicBezTo>
                    <a:pt x="30745" y="38955"/>
                    <a:pt x="30540" y="38238"/>
                    <a:pt x="30847" y="37692"/>
                  </a:cubicBezTo>
                  <a:cubicBezTo>
                    <a:pt x="31036" y="37268"/>
                    <a:pt x="31420" y="37039"/>
                    <a:pt x="31841" y="37039"/>
                  </a:cubicBezTo>
                  <a:close/>
                  <a:moveTo>
                    <a:pt x="23105" y="37380"/>
                  </a:moveTo>
                  <a:cubicBezTo>
                    <a:pt x="23295" y="37380"/>
                    <a:pt x="23492" y="37426"/>
                    <a:pt x="23682" y="37522"/>
                  </a:cubicBezTo>
                  <a:cubicBezTo>
                    <a:pt x="24228" y="37794"/>
                    <a:pt x="24432" y="38545"/>
                    <a:pt x="24194" y="39091"/>
                  </a:cubicBezTo>
                  <a:cubicBezTo>
                    <a:pt x="23978" y="39498"/>
                    <a:pt x="23577" y="39738"/>
                    <a:pt x="23145" y="39738"/>
                  </a:cubicBezTo>
                  <a:cubicBezTo>
                    <a:pt x="22962" y="39738"/>
                    <a:pt x="22773" y="39694"/>
                    <a:pt x="22590" y="39603"/>
                  </a:cubicBezTo>
                  <a:cubicBezTo>
                    <a:pt x="22010" y="39296"/>
                    <a:pt x="21805" y="38579"/>
                    <a:pt x="22078" y="38033"/>
                  </a:cubicBezTo>
                  <a:cubicBezTo>
                    <a:pt x="22290" y="37609"/>
                    <a:pt x="22681" y="37380"/>
                    <a:pt x="23105" y="37380"/>
                  </a:cubicBezTo>
                  <a:close/>
                  <a:moveTo>
                    <a:pt x="14268" y="38575"/>
                  </a:moveTo>
                  <a:cubicBezTo>
                    <a:pt x="14457" y="38575"/>
                    <a:pt x="14654" y="38621"/>
                    <a:pt x="14844" y="38716"/>
                  </a:cubicBezTo>
                  <a:cubicBezTo>
                    <a:pt x="15424" y="38989"/>
                    <a:pt x="15663" y="39740"/>
                    <a:pt x="15356" y="40285"/>
                  </a:cubicBezTo>
                  <a:cubicBezTo>
                    <a:pt x="15140" y="40693"/>
                    <a:pt x="14739" y="40932"/>
                    <a:pt x="14319" y="40932"/>
                  </a:cubicBezTo>
                  <a:cubicBezTo>
                    <a:pt x="14141" y="40932"/>
                    <a:pt x="13959" y="40889"/>
                    <a:pt x="13786" y="40797"/>
                  </a:cubicBezTo>
                  <a:cubicBezTo>
                    <a:pt x="13172" y="40490"/>
                    <a:pt x="12967" y="39774"/>
                    <a:pt x="13274" y="39228"/>
                  </a:cubicBezTo>
                  <a:cubicBezTo>
                    <a:pt x="13463" y="38804"/>
                    <a:pt x="13846" y="38575"/>
                    <a:pt x="14268" y="38575"/>
                  </a:cubicBezTo>
                  <a:close/>
                  <a:moveTo>
                    <a:pt x="27541" y="39633"/>
                  </a:moveTo>
                  <a:cubicBezTo>
                    <a:pt x="27731" y="39633"/>
                    <a:pt x="27927" y="39679"/>
                    <a:pt x="28118" y="39774"/>
                  </a:cubicBezTo>
                  <a:cubicBezTo>
                    <a:pt x="28698" y="40081"/>
                    <a:pt x="28902" y="40797"/>
                    <a:pt x="28629" y="41343"/>
                  </a:cubicBezTo>
                  <a:cubicBezTo>
                    <a:pt x="28417" y="41767"/>
                    <a:pt x="28027" y="41996"/>
                    <a:pt x="27603" y="41996"/>
                  </a:cubicBezTo>
                  <a:cubicBezTo>
                    <a:pt x="27413" y="41996"/>
                    <a:pt x="27216" y="41950"/>
                    <a:pt x="27026" y="41855"/>
                  </a:cubicBezTo>
                  <a:cubicBezTo>
                    <a:pt x="26446" y="41548"/>
                    <a:pt x="26207" y="40866"/>
                    <a:pt x="26514" y="40285"/>
                  </a:cubicBezTo>
                  <a:cubicBezTo>
                    <a:pt x="26726" y="39861"/>
                    <a:pt x="27117" y="39633"/>
                    <a:pt x="27541" y="39633"/>
                  </a:cubicBezTo>
                  <a:close/>
                  <a:moveTo>
                    <a:pt x="18760" y="40827"/>
                  </a:moveTo>
                  <a:cubicBezTo>
                    <a:pt x="18945" y="40827"/>
                    <a:pt x="19134" y="40873"/>
                    <a:pt x="19314" y="40968"/>
                  </a:cubicBezTo>
                  <a:cubicBezTo>
                    <a:pt x="19860" y="41275"/>
                    <a:pt x="20133" y="41992"/>
                    <a:pt x="19826" y="42538"/>
                  </a:cubicBezTo>
                  <a:cubicBezTo>
                    <a:pt x="19614" y="42962"/>
                    <a:pt x="19207" y="43191"/>
                    <a:pt x="18795" y="43191"/>
                  </a:cubicBezTo>
                  <a:cubicBezTo>
                    <a:pt x="18611" y="43191"/>
                    <a:pt x="18425" y="43145"/>
                    <a:pt x="18256" y="43049"/>
                  </a:cubicBezTo>
                  <a:cubicBezTo>
                    <a:pt x="17642" y="42742"/>
                    <a:pt x="17437" y="42060"/>
                    <a:pt x="17744" y="41480"/>
                  </a:cubicBezTo>
                  <a:cubicBezTo>
                    <a:pt x="17956" y="41056"/>
                    <a:pt x="18347" y="40827"/>
                    <a:pt x="18760" y="40827"/>
                  </a:cubicBezTo>
                  <a:close/>
                  <a:moveTo>
                    <a:pt x="13281" y="1"/>
                  </a:moveTo>
                  <a:cubicBezTo>
                    <a:pt x="12193" y="1"/>
                    <a:pt x="11110" y="135"/>
                    <a:pt x="10067" y="396"/>
                  </a:cubicBezTo>
                  <a:cubicBezTo>
                    <a:pt x="10067" y="498"/>
                    <a:pt x="10032" y="532"/>
                    <a:pt x="9964" y="600"/>
                  </a:cubicBezTo>
                  <a:cubicBezTo>
                    <a:pt x="9776" y="1024"/>
                    <a:pt x="9360" y="1253"/>
                    <a:pt x="8940" y="1253"/>
                  </a:cubicBezTo>
                  <a:cubicBezTo>
                    <a:pt x="8752" y="1253"/>
                    <a:pt x="8564" y="1207"/>
                    <a:pt x="8395" y="1112"/>
                  </a:cubicBezTo>
                  <a:cubicBezTo>
                    <a:pt x="8326" y="1078"/>
                    <a:pt x="8258" y="1044"/>
                    <a:pt x="8224" y="1010"/>
                  </a:cubicBezTo>
                  <a:cubicBezTo>
                    <a:pt x="7200" y="1419"/>
                    <a:pt x="6279" y="1931"/>
                    <a:pt x="5358" y="2614"/>
                  </a:cubicBezTo>
                  <a:cubicBezTo>
                    <a:pt x="5801" y="2955"/>
                    <a:pt x="5938" y="3569"/>
                    <a:pt x="5665" y="4081"/>
                  </a:cubicBezTo>
                  <a:cubicBezTo>
                    <a:pt x="5448" y="4490"/>
                    <a:pt x="5045" y="4712"/>
                    <a:pt x="4623" y="4712"/>
                  </a:cubicBezTo>
                  <a:cubicBezTo>
                    <a:pt x="4446" y="4712"/>
                    <a:pt x="4266" y="4673"/>
                    <a:pt x="4095" y="4593"/>
                  </a:cubicBezTo>
                  <a:cubicBezTo>
                    <a:pt x="3890" y="4490"/>
                    <a:pt x="3754" y="4320"/>
                    <a:pt x="3617" y="4149"/>
                  </a:cubicBezTo>
                  <a:cubicBezTo>
                    <a:pt x="1775" y="6060"/>
                    <a:pt x="751" y="8244"/>
                    <a:pt x="307" y="10632"/>
                  </a:cubicBezTo>
                  <a:cubicBezTo>
                    <a:pt x="512" y="10632"/>
                    <a:pt x="717" y="10632"/>
                    <a:pt x="922" y="10769"/>
                  </a:cubicBezTo>
                  <a:cubicBezTo>
                    <a:pt x="1536" y="11076"/>
                    <a:pt x="1741" y="11759"/>
                    <a:pt x="1433" y="12339"/>
                  </a:cubicBezTo>
                  <a:cubicBezTo>
                    <a:pt x="1243" y="12747"/>
                    <a:pt x="813" y="13004"/>
                    <a:pt x="370" y="13004"/>
                  </a:cubicBezTo>
                  <a:cubicBezTo>
                    <a:pt x="257" y="13004"/>
                    <a:pt x="145" y="12987"/>
                    <a:pt x="34" y="12953"/>
                  </a:cubicBezTo>
                  <a:lnTo>
                    <a:pt x="34" y="12953"/>
                  </a:lnTo>
                  <a:cubicBezTo>
                    <a:pt x="0" y="13806"/>
                    <a:pt x="34" y="14693"/>
                    <a:pt x="137" y="15580"/>
                  </a:cubicBezTo>
                  <a:cubicBezTo>
                    <a:pt x="266" y="15516"/>
                    <a:pt x="410" y="15482"/>
                    <a:pt x="562" y="15482"/>
                  </a:cubicBezTo>
                  <a:cubicBezTo>
                    <a:pt x="732" y="15482"/>
                    <a:pt x="912" y="15524"/>
                    <a:pt x="1092" y="15614"/>
                  </a:cubicBezTo>
                  <a:cubicBezTo>
                    <a:pt x="1706" y="15922"/>
                    <a:pt x="1911" y="16638"/>
                    <a:pt x="1604" y="17218"/>
                  </a:cubicBezTo>
                  <a:cubicBezTo>
                    <a:pt x="1421" y="17585"/>
                    <a:pt x="1017" y="17843"/>
                    <a:pt x="616" y="17843"/>
                  </a:cubicBezTo>
                  <a:cubicBezTo>
                    <a:pt x="570" y="17843"/>
                    <a:pt x="524" y="17840"/>
                    <a:pt x="478" y="17832"/>
                  </a:cubicBezTo>
                  <a:lnTo>
                    <a:pt x="478" y="17832"/>
                  </a:lnTo>
                  <a:cubicBezTo>
                    <a:pt x="683" y="19027"/>
                    <a:pt x="990" y="20221"/>
                    <a:pt x="1365" y="21415"/>
                  </a:cubicBezTo>
                  <a:cubicBezTo>
                    <a:pt x="1775" y="21723"/>
                    <a:pt x="1945" y="22268"/>
                    <a:pt x="1775" y="22746"/>
                  </a:cubicBezTo>
                  <a:cubicBezTo>
                    <a:pt x="2525" y="24794"/>
                    <a:pt x="3413" y="26807"/>
                    <a:pt x="4402" y="28718"/>
                  </a:cubicBezTo>
                  <a:cubicBezTo>
                    <a:pt x="4635" y="28461"/>
                    <a:pt x="4980" y="28300"/>
                    <a:pt x="5327" y="28300"/>
                  </a:cubicBezTo>
                  <a:cubicBezTo>
                    <a:pt x="5488" y="28300"/>
                    <a:pt x="5650" y="28335"/>
                    <a:pt x="5801" y="28411"/>
                  </a:cubicBezTo>
                  <a:cubicBezTo>
                    <a:pt x="6381" y="28718"/>
                    <a:pt x="6620" y="29434"/>
                    <a:pt x="6313" y="30014"/>
                  </a:cubicBezTo>
                  <a:cubicBezTo>
                    <a:pt x="6142" y="30390"/>
                    <a:pt x="5767" y="30595"/>
                    <a:pt x="5358" y="30629"/>
                  </a:cubicBezTo>
                  <a:cubicBezTo>
                    <a:pt x="6552" y="32813"/>
                    <a:pt x="7814" y="34826"/>
                    <a:pt x="9009" y="36600"/>
                  </a:cubicBezTo>
                  <a:cubicBezTo>
                    <a:pt x="9222" y="36387"/>
                    <a:pt x="9515" y="36280"/>
                    <a:pt x="9822" y="36280"/>
                  </a:cubicBezTo>
                  <a:cubicBezTo>
                    <a:pt x="10006" y="36280"/>
                    <a:pt x="10195" y="36319"/>
                    <a:pt x="10374" y="36395"/>
                  </a:cubicBezTo>
                  <a:cubicBezTo>
                    <a:pt x="10954" y="36703"/>
                    <a:pt x="11159" y="37419"/>
                    <a:pt x="10886" y="37965"/>
                  </a:cubicBezTo>
                  <a:cubicBezTo>
                    <a:pt x="10749" y="38238"/>
                    <a:pt x="10544" y="38409"/>
                    <a:pt x="10305" y="38545"/>
                  </a:cubicBezTo>
                  <a:cubicBezTo>
                    <a:pt x="12353" y="41377"/>
                    <a:pt x="13854" y="43186"/>
                    <a:pt x="13854" y="43186"/>
                  </a:cubicBezTo>
                  <a:cubicBezTo>
                    <a:pt x="13854" y="43186"/>
                    <a:pt x="15507" y="43292"/>
                    <a:pt x="18116" y="43292"/>
                  </a:cubicBezTo>
                  <a:cubicBezTo>
                    <a:pt x="19420" y="43292"/>
                    <a:pt x="20963" y="43266"/>
                    <a:pt x="22658" y="43186"/>
                  </a:cubicBezTo>
                  <a:cubicBezTo>
                    <a:pt x="22802" y="43096"/>
                    <a:pt x="22965" y="43053"/>
                    <a:pt x="23137" y="43053"/>
                  </a:cubicBezTo>
                  <a:cubicBezTo>
                    <a:pt x="23291" y="43053"/>
                    <a:pt x="23452" y="43087"/>
                    <a:pt x="23613" y="43152"/>
                  </a:cubicBezTo>
                  <a:cubicBezTo>
                    <a:pt x="25934" y="43015"/>
                    <a:pt x="28493" y="42742"/>
                    <a:pt x="31052" y="42333"/>
                  </a:cubicBezTo>
                  <a:cubicBezTo>
                    <a:pt x="31281" y="42035"/>
                    <a:pt x="31618" y="41860"/>
                    <a:pt x="31970" y="41860"/>
                  </a:cubicBezTo>
                  <a:cubicBezTo>
                    <a:pt x="32142" y="41860"/>
                    <a:pt x="32317" y="41902"/>
                    <a:pt x="32485" y="41992"/>
                  </a:cubicBezTo>
                  <a:cubicBezTo>
                    <a:pt x="32554" y="41992"/>
                    <a:pt x="32554" y="42026"/>
                    <a:pt x="32588" y="42026"/>
                  </a:cubicBezTo>
                  <a:cubicBezTo>
                    <a:pt x="33577" y="41855"/>
                    <a:pt x="34601" y="41616"/>
                    <a:pt x="35556" y="41343"/>
                  </a:cubicBezTo>
                  <a:cubicBezTo>
                    <a:pt x="35147" y="41002"/>
                    <a:pt x="34976" y="40422"/>
                    <a:pt x="35215" y="39910"/>
                  </a:cubicBezTo>
                  <a:cubicBezTo>
                    <a:pt x="35427" y="39486"/>
                    <a:pt x="35818" y="39257"/>
                    <a:pt x="36242" y="39257"/>
                  </a:cubicBezTo>
                  <a:cubicBezTo>
                    <a:pt x="36432" y="39257"/>
                    <a:pt x="36629" y="39303"/>
                    <a:pt x="36819" y="39398"/>
                  </a:cubicBezTo>
                  <a:cubicBezTo>
                    <a:pt x="37365" y="39671"/>
                    <a:pt x="37570" y="40320"/>
                    <a:pt x="37365" y="40866"/>
                  </a:cubicBezTo>
                  <a:cubicBezTo>
                    <a:pt x="42921" y="39201"/>
                    <a:pt x="47938" y="36423"/>
                    <a:pt x="50242" y="31796"/>
                  </a:cubicBezTo>
                  <a:lnTo>
                    <a:pt x="50242" y="31796"/>
                  </a:lnTo>
                  <a:cubicBezTo>
                    <a:pt x="50035" y="32038"/>
                    <a:pt x="49735" y="32170"/>
                    <a:pt x="49413" y="32170"/>
                  </a:cubicBezTo>
                  <a:cubicBezTo>
                    <a:pt x="49222" y="32170"/>
                    <a:pt x="49023" y="32124"/>
                    <a:pt x="48830" y="32028"/>
                  </a:cubicBezTo>
                  <a:cubicBezTo>
                    <a:pt x="48250" y="31755"/>
                    <a:pt x="48011" y="31072"/>
                    <a:pt x="48318" y="30458"/>
                  </a:cubicBezTo>
                  <a:cubicBezTo>
                    <a:pt x="48534" y="30051"/>
                    <a:pt x="48935" y="29812"/>
                    <a:pt x="49355" y="29812"/>
                  </a:cubicBezTo>
                  <a:cubicBezTo>
                    <a:pt x="49533" y="29812"/>
                    <a:pt x="49715" y="29855"/>
                    <a:pt x="49888" y="29946"/>
                  </a:cubicBezTo>
                  <a:cubicBezTo>
                    <a:pt x="50379" y="30177"/>
                    <a:pt x="50601" y="30726"/>
                    <a:pt x="50492" y="31261"/>
                  </a:cubicBezTo>
                  <a:lnTo>
                    <a:pt x="50492" y="31261"/>
                  </a:lnTo>
                  <a:cubicBezTo>
                    <a:pt x="51110" y="29855"/>
                    <a:pt x="51485" y="28285"/>
                    <a:pt x="51560" y="26534"/>
                  </a:cubicBezTo>
                  <a:cubicBezTo>
                    <a:pt x="51833" y="21893"/>
                    <a:pt x="49513" y="17286"/>
                    <a:pt x="45520" y="14830"/>
                  </a:cubicBezTo>
                  <a:cubicBezTo>
                    <a:pt x="43395" y="13502"/>
                    <a:pt x="41288" y="12977"/>
                    <a:pt x="39270" y="12977"/>
                  </a:cubicBezTo>
                  <a:cubicBezTo>
                    <a:pt x="38436" y="12977"/>
                    <a:pt x="37617" y="13066"/>
                    <a:pt x="36819" y="13226"/>
                  </a:cubicBezTo>
                  <a:cubicBezTo>
                    <a:pt x="36921" y="13533"/>
                    <a:pt x="36921" y="13874"/>
                    <a:pt x="36751" y="14215"/>
                  </a:cubicBezTo>
                  <a:cubicBezTo>
                    <a:pt x="36562" y="14639"/>
                    <a:pt x="36146" y="14868"/>
                    <a:pt x="35727" y="14868"/>
                  </a:cubicBezTo>
                  <a:cubicBezTo>
                    <a:pt x="35539" y="14868"/>
                    <a:pt x="35350" y="14822"/>
                    <a:pt x="35181" y="14727"/>
                  </a:cubicBezTo>
                  <a:cubicBezTo>
                    <a:pt x="34840" y="14557"/>
                    <a:pt x="34635" y="14250"/>
                    <a:pt x="34533" y="13874"/>
                  </a:cubicBezTo>
                  <a:cubicBezTo>
                    <a:pt x="31462" y="15034"/>
                    <a:pt x="28868" y="17082"/>
                    <a:pt x="27265" y="18583"/>
                  </a:cubicBezTo>
                  <a:cubicBezTo>
                    <a:pt x="27333" y="18583"/>
                    <a:pt x="27469" y="18617"/>
                    <a:pt x="27538" y="18651"/>
                  </a:cubicBezTo>
                  <a:cubicBezTo>
                    <a:pt x="28152" y="18959"/>
                    <a:pt x="28357" y="19675"/>
                    <a:pt x="28049" y="20221"/>
                  </a:cubicBezTo>
                  <a:cubicBezTo>
                    <a:pt x="27858" y="20628"/>
                    <a:pt x="27431" y="20867"/>
                    <a:pt x="27004" y="20867"/>
                  </a:cubicBezTo>
                  <a:cubicBezTo>
                    <a:pt x="26823" y="20867"/>
                    <a:pt x="26642" y="20824"/>
                    <a:pt x="26480" y="20733"/>
                  </a:cubicBezTo>
                  <a:cubicBezTo>
                    <a:pt x="26139" y="20562"/>
                    <a:pt x="25934" y="20289"/>
                    <a:pt x="25831" y="19880"/>
                  </a:cubicBezTo>
                  <a:cubicBezTo>
                    <a:pt x="25558" y="20187"/>
                    <a:pt x="25388" y="20392"/>
                    <a:pt x="25388" y="20392"/>
                  </a:cubicBezTo>
                  <a:cubicBezTo>
                    <a:pt x="25388" y="20392"/>
                    <a:pt x="25900" y="18413"/>
                    <a:pt x="25968" y="15614"/>
                  </a:cubicBezTo>
                  <a:cubicBezTo>
                    <a:pt x="25661" y="15273"/>
                    <a:pt x="25593" y="14761"/>
                    <a:pt x="25797" y="14318"/>
                  </a:cubicBezTo>
                  <a:cubicBezTo>
                    <a:pt x="25831" y="14215"/>
                    <a:pt x="25934" y="14147"/>
                    <a:pt x="25968" y="14045"/>
                  </a:cubicBezTo>
                  <a:cubicBezTo>
                    <a:pt x="25831" y="9404"/>
                    <a:pt x="24296" y="3433"/>
                    <a:pt x="18051" y="907"/>
                  </a:cubicBezTo>
                  <a:cubicBezTo>
                    <a:pt x="16522" y="296"/>
                    <a:pt x="14896" y="1"/>
                    <a:pt x="1328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90" name="Google Shape;1790;p48"/>
          <p:cNvSpPr txBox="1">
            <a:spLocks noGrp="1"/>
          </p:cNvSpPr>
          <p:nvPr>
            <p:ph type="subTitle" idx="3"/>
          </p:nvPr>
        </p:nvSpPr>
        <p:spPr>
          <a:xfrm>
            <a:off x="5343225" y="1244486"/>
            <a:ext cx="3098400" cy="3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VENUS</a:t>
            </a:r>
            <a:endParaRPr/>
          </a:p>
        </p:txBody>
      </p:sp>
      <p:sp>
        <p:nvSpPr>
          <p:cNvPr id="1791" name="Google Shape;1791;p48"/>
          <p:cNvSpPr txBox="1">
            <a:spLocks noGrp="1"/>
          </p:cNvSpPr>
          <p:nvPr>
            <p:ph type="subTitle" idx="4"/>
          </p:nvPr>
        </p:nvSpPr>
        <p:spPr>
          <a:xfrm>
            <a:off x="5348475" y="3473598"/>
            <a:ext cx="3087600" cy="3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MERCURY</a:t>
            </a:r>
            <a:endParaRPr/>
          </a:p>
        </p:txBody>
      </p:sp>
      <p:sp>
        <p:nvSpPr>
          <p:cNvPr id="1792" name="Google Shape;1792;p48"/>
          <p:cNvSpPr txBox="1">
            <a:spLocks noGrp="1"/>
          </p:cNvSpPr>
          <p:nvPr>
            <p:ph type="body" idx="1"/>
          </p:nvPr>
        </p:nvSpPr>
        <p:spPr>
          <a:xfrm>
            <a:off x="5343225" y="3896373"/>
            <a:ext cx="3098400" cy="94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Mercury is the closest planet to the Sun and the smallest one in the Solar System</a:t>
            </a:r>
            <a:endParaRPr/>
          </a:p>
        </p:txBody>
      </p:sp>
      <p:sp>
        <p:nvSpPr>
          <p:cNvPr id="1793" name="Google Shape;1793;p48"/>
          <p:cNvSpPr txBox="1">
            <a:spLocks noGrp="1"/>
          </p:cNvSpPr>
          <p:nvPr>
            <p:ph type="body" idx="2"/>
          </p:nvPr>
        </p:nvSpPr>
        <p:spPr>
          <a:xfrm>
            <a:off x="5348475" y="1663461"/>
            <a:ext cx="3087600" cy="94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Venus has a beautiful name and is the second planet from the Sun. It’s terribly hot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grpSp>
        <p:nvGrpSpPr>
          <p:cNvPr id="1794" name="Google Shape;1794;p48"/>
          <p:cNvGrpSpPr/>
          <p:nvPr/>
        </p:nvGrpSpPr>
        <p:grpSpPr>
          <a:xfrm>
            <a:off x="5591184" y="2517685"/>
            <a:ext cx="877554" cy="877624"/>
            <a:chOff x="5053900" y="3804850"/>
            <a:chExt cx="483150" cy="483125"/>
          </a:xfrm>
        </p:grpSpPr>
        <p:sp>
          <p:nvSpPr>
            <p:cNvPr id="1795" name="Google Shape;1795;p48"/>
            <p:cNvSpPr/>
            <p:nvPr/>
          </p:nvSpPr>
          <p:spPr>
            <a:xfrm>
              <a:off x="5053900" y="3804850"/>
              <a:ext cx="483150" cy="483125"/>
            </a:xfrm>
            <a:custGeom>
              <a:avLst/>
              <a:gdLst/>
              <a:ahLst/>
              <a:cxnLst/>
              <a:rect l="l" t="t" r="r" b="b"/>
              <a:pathLst>
                <a:path w="19326" h="19325" extrusionOk="0">
                  <a:moveTo>
                    <a:pt x="9663" y="1132"/>
                  </a:moveTo>
                  <a:cubicBezTo>
                    <a:pt x="14367" y="1132"/>
                    <a:pt x="18193" y="4958"/>
                    <a:pt x="18193" y="9662"/>
                  </a:cubicBezTo>
                  <a:cubicBezTo>
                    <a:pt x="18193" y="14367"/>
                    <a:pt x="14367" y="18192"/>
                    <a:pt x="9663" y="18192"/>
                  </a:cubicBezTo>
                  <a:cubicBezTo>
                    <a:pt x="4959" y="18192"/>
                    <a:pt x="1133" y="14367"/>
                    <a:pt x="1133" y="9662"/>
                  </a:cubicBezTo>
                  <a:cubicBezTo>
                    <a:pt x="1133" y="4958"/>
                    <a:pt x="4959" y="1132"/>
                    <a:pt x="9663" y="1132"/>
                  </a:cubicBezTo>
                  <a:close/>
                  <a:moveTo>
                    <a:pt x="9663" y="0"/>
                  </a:moveTo>
                  <a:cubicBezTo>
                    <a:pt x="7094" y="0"/>
                    <a:pt x="4669" y="1009"/>
                    <a:pt x="2839" y="2838"/>
                  </a:cubicBezTo>
                  <a:cubicBezTo>
                    <a:pt x="1009" y="4668"/>
                    <a:pt x="1" y="7093"/>
                    <a:pt x="1" y="9662"/>
                  </a:cubicBezTo>
                  <a:cubicBezTo>
                    <a:pt x="1" y="12232"/>
                    <a:pt x="1009" y="14657"/>
                    <a:pt x="2839" y="16486"/>
                  </a:cubicBezTo>
                  <a:cubicBezTo>
                    <a:pt x="4669" y="18316"/>
                    <a:pt x="7094" y="19325"/>
                    <a:pt x="9663" y="19325"/>
                  </a:cubicBezTo>
                  <a:cubicBezTo>
                    <a:pt x="12233" y="19325"/>
                    <a:pt x="14657" y="18316"/>
                    <a:pt x="16487" y="16486"/>
                  </a:cubicBezTo>
                  <a:cubicBezTo>
                    <a:pt x="18317" y="14657"/>
                    <a:pt x="19325" y="12232"/>
                    <a:pt x="19325" y="9662"/>
                  </a:cubicBezTo>
                  <a:cubicBezTo>
                    <a:pt x="19325" y="7093"/>
                    <a:pt x="18317" y="4668"/>
                    <a:pt x="16487" y="2838"/>
                  </a:cubicBezTo>
                  <a:cubicBezTo>
                    <a:pt x="14657" y="1009"/>
                    <a:pt x="12233" y="0"/>
                    <a:pt x="96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796" name="Google Shape;1796;p48"/>
            <p:cNvSpPr/>
            <p:nvPr/>
          </p:nvSpPr>
          <p:spPr>
            <a:xfrm>
              <a:off x="5168125" y="3947300"/>
              <a:ext cx="88275" cy="85000"/>
            </a:xfrm>
            <a:custGeom>
              <a:avLst/>
              <a:gdLst/>
              <a:ahLst/>
              <a:cxnLst/>
              <a:rect l="l" t="t" r="r" b="b"/>
              <a:pathLst>
                <a:path w="3531" h="3400" extrusionOk="0">
                  <a:moveTo>
                    <a:pt x="1697" y="1135"/>
                  </a:moveTo>
                  <a:cubicBezTo>
                    <a:pt x="2202" y="1135"/>
                    <a:pt x="2455" y="1742"/>
                    <a:pt x="2099" y="2101"/>
                  </a:cubicBezTo>
                  <a:cubicBezTo>
                    <a:pt x="1983" y="2216"/>
                    <a:pt x="1841" y="2268"/>
                    <a:pt x="1702" y="2268"/>
                  </a:cubicBezTo>
                  <a:cubicBezTo>
                    <a:pt x="1411" y="2268"/>
                    <a:pt x="1133" y="2041"/>
                    <a:pt x="1133" y="1700"/>
                  </a:cubicBezTo>
                  <a:cubicBezTo>
                    <a:pt x="1133" y="1386"/>
                    <a:pt x="1383" y="1135"/>
                    <a:pt x="1697" y="1135"/>
                  </a:cubicBezTo>
                  <a:close/>
                  <a:moveTo>
                    <a:pt x="1697" y="0"/>
                  </a:moveTo>
                  <a:cubicBezTo>
                    <a:pt x="1479" y="0"/>
                    <a:pt x="1258" y="43"/>
                    <a:pt x="1048" y="130"/>
                  </a:cubicBezTo>
                  <a:cubicBezTo>
                    <a:pt x="414" y="392"/>
                    <a:pt x="0" y="1011"/>
                    <a:pt x="0" y="1700"/>
                  </a:cubicBezTo>
                  <a:cubicBezTo>
                    <a:pt x="0" y="2639"/>
                    <a:pt x="758" y="3397"/>
                    <a:pt x="1697" y="3400"/>
                  </a:cubicBezTo>
                  <a:cubicBezTo>
                    <a:pt x="2386" y="3400"/>
                    <a:pt x="3005" y="2983"/>
                    <a:pt x="3267" y="2349"/>
                  </a:cubicBezTo>
                  <a:cubicBezTo>
                    <a:pt x="3530" y="1715"/>
                    <a:pt x="3385" y="984"/>
                    <a:pt x="2899" y="498"/>
                  </a:cubicBezTo>
                  <a:cubicBezTo>
                    <a:pt x="2574" y="173"/>
                    <a:pt x="2139" y="0"/>
                    <a:pt x="16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797" name="Google Shape;1797;p48"/>
            <p:cNvSpPr/>
            <p:nvPr/>
          </p:nvSpPr>
          <p:spPr>
            <a:xfrm>
              <a:off x="5334575" y="3947350"/>
              <a:ext cx="88325" cy="84950"/>
            </a:xfrm>
            <a:custGeom>
              <a:avLst/>
              <a:gdLst/>
              <a:ahLst/>
              <a:cxnLst/>
              <a:rect l="l" t="t" r="r" b="b"/>
              <a:pathLst>
                <a:path w="3533" h="3398" extrusionOk="0">
                  <a:moveTo>
                    <a:pt x="1829" y="1130"/>
                  </a:moveTo>
                  <a:cubicBezTo>
                    <a:pt x="2121" y="1130"/>
                    <a:pt x="2401" y="1356"/>
                    <a:pt x="2401" y="1698"/>
                  </a:cubicBezTo>
                  <a:cubicBezTo>
                    <a:pt x="2401" y="2012"/>
                    <a:pt x="2147" y="2265"/>
                    <a:pt x="1833" y="2265"/>
                  </a:cubicBezTo>
                  <a:cubicBezTo>
                    <a:pt x="1329" y="2265"/>
                    <a:pt x="1075" y="1656"/>
                    <a:pt x="1431" y="1296"/>
                  </a:cubicBezTo>
                  <a:cubicBezTo>
                    <a:pt x="1547" y="1181"/>
                    <a:pt x="1690" y="1130"/>
                    <a:pt x="1829" y="1130"/>
                  </a:cubicBezTo>
                  <a:close/>
                  <a:moveTo>
                    <a:pt x="1833" y="1"/>
                  </a:moveTo>
                  <a:cubicBezTo>
                    <a:pt x="1145" y="1"/>
                    <a:pt x="526" y="415"/>
                    <a:pt x="263" y="1049"/>
                  </a:cubicBezTo>
                  <a:cubicBezTo>
                    <a:pt x="0" y="1683"/>
                    <a:pt x="145" y="2413"/>
                    <a:pt x="631" y="2900"/>
                  </a:cubicBezTo>
                  <a:cubicBezTo>
                    <a:pt x="956" y="3225"/>
                    <a:pt x="1391" y="3397"/>
                    <a:pt x="1833" y="3397"/>
                  </a:cubicBezTo>
                  <a:cubicBezTo>
                    <a:pt x="2052" y="3397"/>
                    <a:pt x="2272" y="3355"/>
                    <a:pt x="2482" y="3268"/>
                  </a:cubicBezTo>
                  <a:cubicBezTo>
                    <a:pt x="3116" y="3005"/>
                    <a:pt x="3533" y="2386"/>
                    <a:pt x="3533" y="1698"/>
                  </a:cubicBezTo>
                  <a:cubicBezTo>
                    <a:pt x="3530" y="759"/>
                    <a:pt x="2772" y="1"/>
                    <a:pt x="18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798" name="Google Shape;1798;p48"/>
            <p:cNvSpPr/>
            <p:nvPr/>
          </p:nvSpPr>
          <p:spPr>
            <a:xfrm>
              <a:off x="5170150" y="4060600"/>
              <a:ext cx="250650" cy="113225"/>
            </a:xfrm>
            <a:custGeom>
              <a:avLst/>
              <a:gdLst/>
              <a:ahLst/>
              <a:cxnLst/>
              <a:rect l="l" t="t" r="r" b="b"/>
              <a:pathLst>
                <a:path w="10026" h="4529" extrusionOk="0">
                  <a:moveTo>
                    <a:pt x="5006" y="0"/>
                  </a:moveTo>
                  <a:cubicBezTo>
                    <a:pt x="2684" y="0"/>
                    <a:pt x="659" y="1572"/>
                    <a:pt x="79" y="3820"/>
                  </a:cubicBezTo>
                  <a:cubicBezTo>
                    <a:pt x="1" y="4125"/>
                    <a:pt x="182" y="4433"/>
                    <a:pt x="487" y="4511"/>
                  </a:cubicBezTo>
                  <a:cubicBezTo>
                    <a:pt x="533" y="4523"/>
                    <a:pt x="580" y="4528"/>
                    <a:pt x="625" y="4528"/>
                  </a:cubicBezTo>
                  <a:cubicBezTo>
                    <a:pt x="878" y="4528"/>
                    <a:pt x="1109" y="4359"/>
                    <a:pt x="1175" y="4103"/>
                  </a:cubicBezTo>
                  <a:cubicBezTo>
                    <a:pt x="1625" y="2352"/>
                    <a:pt x="3205" y="1126"/>
                    <a:pt x="5013" y="1126"/>
                  </a:cubicBezTo>
                  <a:cubicBezTo>
                    <a:pt x="6822" y="1126"/>
                    <a:pt x="8401" y="2352"/>
                    <a:pt x="8851" y="4103"/>
                  </a:cubicBezTo>
                  <a:cubicBezTo>
                    <a:pt x="8917" y="4359"/>
                    <a:pt x="9148" y="4528"/>
                    <a:pt x="9401" y="4528"/>
                  </a:cubicBezTo>
                  <a:cubicBezTo>
                    <a:pt x="9447" y="4528"/>
                    <a:pt x="9493" y="4523"/>
                    <a:pt x="9539" y="4511"/>
                  </a:cubicBezTo>
                  <a:cubicBezTo>
                    <a:pt x="9844" y="4433"/>
                    <a:pt x="10025" y="4125"/>
                    <a:pt x="9947" y="3820"/>
                  </a:cubicBezTo>
                  <a:cubicBezTo>
                    <a:pt x="9368" y="1572"/>
                    <a:pt x="7342" y="0"/>
                    <a:pt x="5020" y="0"/>
                  </a:cubicBezTo>
                  <a:cubicBezTo>
                    <a:pt x="5018" y="0"/>
                    <a:pt x="5015" y="0"/>
                    <a:pt x="5013" y="0"/>
                  </a:cubicBezTo>
                  <a:cubicBezTo>
                    <a:pt x="5011" y="0"/>
                    <a:pt x="5009" y="0"/>
                    <a:pt x="50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799" name="Google Shape;1799;p48"/>
          <p:cNvGrpSpPr/>
          <p:nvPr/>
        </p:nvGrpSpPr>
        <p:grpSpPr>
          <a:xfrm>
            <a:off x="5538499" y="257751"/>
            <a:ext cx="956399" cy="956399"/>
            <a:chOff x="5648375" y="3804850"/>
            <a:chExt cx="483125" cy="483125"/>
          </a:xfrm>
        </p:grpSpPr>
        <p:sp>
          <p:nvSpPr>
            <p:cNvPr id="1800" name="Google Shape;1800;p48"/>
            <p:cNvSpPr/>
            <p:nvPr/>
          </p:nvSpPr>
          <p:spPr>
            <a:xfrm>
              <a:off x="5648375" y="3804850"/>
              <a:ext cx="483125" cy="483125"/>
            </a:xfrm>
            <a:custGeom>
              <a:avLst/>
              <a:gdLst/>
              <a:ahLst/>
              <a:cxnLst/>
              <a:rect l="l" t="t" r="r" b="b"/>
              <a:pathLst>
                <a:path w="19325" h="19325" extrusionOk="0">
                  <a:moveTo>
                    <a:pt x="9662" y="1132"/>
                  </a:moveTo>
                  <a:cubicBezTo>
                    <a:pt x="14367" y="1132"/>
                    <a:pt x="18192" y="4958"/>
                    <a:pt x="18192" y="9662"/>
                  </a:cubicBezTo>
                  <a:cubicBezTo>
                    <a:pt x="18192" y="14367"/>
                    <a:pt x="14367" y="18192"/>
                    <a:pt x="9662" y="18192"/>
                  </a:cubicBezTo>
                  <a:cubicBezTo>
                    <a:pt x="4958" y="18192"/>
                    <a:pt x="1132" y="14367"/>
                    <a:pt x="1132" y="9662"/>
                  </a:cubicBezTo>
                  <a:cubicBezTo>
                    <a:pt x="1132" y="4958"/>
                    <a:pt x="4958" y="1132"/>
                    <a:pt x="9662" y="1132"/>
                  </a:cubicBezTo>
                  <a:close/>
                  <a:moveTo>
                    <a:pt x="9662" y="0"/>
                  </a:moveTo>
                  <a:cubicBezTo>
                    <a:pt x="7093" y="0"/>
                    <a:pt x="4668" y="1009"/>
                    <a:pt x="2838" y="2838"/>
                  </a:cubicBezTo>
                  <a:cubicBezTo>
                    <a:pt x="1009" y="4668"/>
                    <a:pt x="0" y="7093"/>
                    <a:pt x="0" y="9662"/>
                  </a:cubicBezTo>
                  <a:cubicBezTo>
                    <a:pt x="0" y="12232"/>
                    <a:pt x="1009" y="14657"/>
                    <a:pt x="2838" y="16486"/>
                  </a:cubicBezTo>
                  <a:cubicBezTo>
                    <a:pt x="4668" y="18316"/>
                    <a:pt x="7093" y="19325"/>
                    <a:pt x="9662" y="19325"/>
                  </a:cubicBezTo>
                  <a:cubicBezTo>
                    <a:pt x="12232" y="19325"/>
                    <a:pt x="14656" y="18316"/>
                    <a:pt x="16486" y="16486"/>
                  </a:cubicBezTo>
                  <a:cubicBezTo>
                    <a:pt x="18316" y="14657"/>
                    <a:pt x="19325" y="12232"/>
                    <a:pt x="19325" y="9662"/>
                  </a:cubicBezTo>
                  <a:cubicBezTo>
                    <a:pt x="19325" y="7093"/>
                    <a:pt x="18316" y="4668"/>
                    <a:pt x="16486" y="2838"/>
                  </a:cubicBezTo>
                  <a:cubicBezTo>
                    <a:pt x="14656" y="1009"/>
                    <a:pt x="12232" y="0"/>
                    <a:pt x="96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801" name="Google Shape;1801;p48"/>
            <p:cNvSpPr/>
            <p:nvPr/>
          </p:nvSpPr>
          <p:spPr>
            <a:xfrm>
              <a:off x="5762575" y="3947300"/>
              <a:ext cx="88275" cy="85000"/>
            </a:xfrm>
            <a:custGeom>
              <a:avLst/>
              <a:gdLst/>
              <a:ahLst/>
              <a:cxnLst/>
              <a:rect l="l" t="t" r="r" b="b"/>
              <a:pathLst>
                <a:path w="3531" h="3400" extrusionOk="0">
                  <a:moveTo>
                    <a:pt x="1697" y="1135"/>
                  </a:moveTo>
                  <a:cubicBezTo>
                    <a:pt x="2202" y="1135"/>
                    <a:pt x="2455" y="1742"/>
                    <a:pt x="2099" y="2101"/>
                  </a:cubicBezTo>
                  <a:cubicBezTo>
                    <a:pt x="1983" y="2216"/>
                    <a:pt x="1841" y="2268"/>
                    <a:pt x="1702" y="2268"/>
                  </a:cubicBezTo>
                  <a:cubicBezTo>
                    <a:pt x="1411" y="2268"/>
                    <a:pt x="1133" y="2041"/>
                    <a:pt x="1133" y="1700"/>
                  </a:cubicBezTo>
                  <a:cubicBezTo>
                    <a:pt x="1133" y="1386"/>
                    <a:pt x="1383" y="1135"/>
                    <a:pt x="1697" y="1135"/>
                  </a:cubicBezTo>
                  <a:close/>
                  <a:moveTo>
                    <a:pt x="1698" y="0"/>
                  </a:moveTo>
                  <a:cubicBezTo>
                    <a:pt x="1479" y="0"/>
                    <a:pt x="1258" y="43"/>
                    <a:pt x="1048" y="130"/>
                  </a:cubicBezTo>
                  <a:cubicBezTo>
                    <a:pt x="414" y="392"/>
                    <a:pt x="1" y="1011"/>
                    <a:pt x="1" y="1700"/>
                  </a:cubicBezTo>
                  <a:cubicBezTo>
                    <a:pt x="1" y="2639"/>
                    <a:pt x="758" y="3397"/>
                    <a:pt x="1697" y="3400"/>
                  </a:cubicBezTo>
                  <a:cubicBezTo>
                    <a:pt x="2386" y="3400"/>
                    <a:pt x="3005" y="2983"/>
                    <a:pt x="3268" y="2349"/>
                  </a:cubicBezTo>
                  <a:cubicBezTo>
                    <a:pt x="3530" y="1715"/>
                    <a:pt x="3385" y="984"/>
                    <a:pt x="2899" y="498"/>
                  </a:cubicBezTo>
                  <a:cubicBezTo>
                    <a:pt x="2574" y="173"/>
                    <a:pt x="2139" y="0"/>
                    <a:pt x="1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802" name="Google Shape;1802;p48"/>
            <p:cNvSpPr/>
            <p:nvPr/>
          </p:nvSpPr>
          <p:spPr>
            <a:xfrm>
              <a:off x="5932425" y="3947300"/>
              <a:ext cx="88250" cy="85000"/>
            </a:xfrm>
            <a:custGeom>
              <a:avLst/>
              <a:gdLst/>
              <a:ahLst/>
              <a:cxnLst/>
              <a:rect l="l" t="t" r="r" b="b"/>
              <a:pathLst>
                <a:path w="3530" h="3400" extrusionOk="0">
                  <a:moveTo>
                    <a:pt x="1697" y="1135"/>
                  </a:moveTo>
                  <a:cubicBezTo>
                    <a:pt x="2201" y="1135"/>
                    <a:pt x="2455" y="1742"/>
                    <a:pt x="2099" y="2101"/>
                  </a:cubicBezTo>
                  <a:cubicBezTo>
                    <a:pt x="1983" y="2216"/>
                    <a:pt x="1841" y="2268"/>
                    <a:pt x="1702" y="2268"/>
                  </a:cubicBezTo>
                  <a:cubicBezTo>
                    <a:pt x="1411" y="2268"/>
                    <a:pt x="1133" y="2041"/>
                    <a:pt x="1133" y="1700"/>
                  </a:cubicBezTo>
                  <a:cubicBezTo>
                    <a:pt x="1133" y="1386"/>
                    <a:pt x="1383" y="1135"/>
                    <a:pt x="1697" y="1135"/>
                  </a:cubicBezTo>
                  <a:close/>
                  <a:moveTo>
                    <a:pt x="1697" y="0"/>
                  </a:moveTo>
                  <a:cubicBezTo>
                    <a:pt x="1479" y="0"/>
                    <a:pt x="1258" y="43"/>
                    <a:pt x="1048" y="130"/>
                  </a:cubicBezTo>
                  <a:cubicBezTo>
                    <a:pt x="414" y="392"/>
                    <a:pt x="0" y="1011"/>
                    <a:pt x="0" y="1700"/>
                  </a:cubicBezTo>
                  <a:cubicBezTo>
                    <a:pt x="0" y="2639"/>
                    <a:pt x="758" y="3397"/>
                    <a:pt x="1697" y="3400"/>
                  </a:cubicBezTo>
                  <a:cubicBezTo>
                    <a:pt x="2386" y="3400"/>
                    <a:pt x="3005" y="2983"/>
                    <a:pt x="3267" y="2349"/>
                  </a:cubicBezTo>
                  <a:cubicBezTo>
                    <a:pt x="3530" y="1715"/>
                    <a:pt x="3385" y="984"/>
                    <a:pt x="2899" y="498"/>
                  </a:cubicBezTo>
                  <a:cubicBezTo>
                    <a:pt x="2574" y="173"/>
                    <a:pt x="2139" y="0"/>
                    <a:pt x="16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803" name="Google Shape;1803;p48"/>
            <p:cNvSpPr/>
            <p:nvPr/>
          </p:nvSpPr>
          <p:spPr>
            <a:xfrm>
              <a:off x="5762575" y="4060600"/>
              <a:ext cx="254800" cy="141550"/>
            </a:xfrm>
            <a:custGeom>
              <a:avLst/>
              <a:gdLst/>
              <a:ahLst/>
              <a:cxnLst/>
              <a:rect l="l" t="t" r="r" b="b"/>
              <a:pathLst>
                <a:path w="10192" h="5662" extrusionOk="0">
                  <a:moveTo>
                    <a:pt x="9017" y="1132"/>
                  </a:moveTo>
                  <a:cubicBezTo>
                    <a:pt x="8736" y="3083"/>
                    <a:pt x="7066" y="4529"/>
                    <a:pt x="5094" y="4529"/>
                  </a:cubicBezTo>
                  <a:cubicBezTo>
                    <a:pt x="3123" y="4529"/>
                    <a:pt x="1453" y="3083"/>
                    <a:pt x="1172" y="1132"/>
                  </a:cubicBezTo>
                  <a:close/>
                  <a:moveTo>
                    <a:pt x="565" y="0"/>
                  </a:moveTo>
                  <a:cubicBezTo>
                    <a:pt x="251" y="0"/>
                    <a:pt x="1" y="251"/>
                    <a:pt x="1" y="565"/>
                  </a:cubicBezTo>
                  <a:cubicBezTo>
                    <a:pt x="1" y="3373"/>
                    <a:pt x="2286" y="5662"/>
                    <a:pt x="5094" y="5662"/>
                  </a:cubicBezTo>
                  <a:cubicBezTo>
                    <a:pt x="7905" y="5662"/>
                    <a:pt x="10191" y="3373"/>
                    <a:pt x="10191" y="565"/>
                  </a:cubicBezTo>
                  <a:cubicBezTo>
                    <a:pt x="10191" y="251"/>
                    <a:pt x="9938" y="0"/>
                    <a:pt x="96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1733" y="2497230"/>
            <a:ext cx="1774946" cy="1774946"/>
          </a:xfrm>
          <a:prstGeom prst="rect">
            <a:avLst/>
          </a:prstGeom>
        </p:spPr>
      </p:pic>
      <p:grpSp>
        <p:nvGrpSpPr>
          <p:cNvPr id="176" name="Google Shape;1635;p48"/>
          <p:cNvGrpSpPr/>
          <p:nvPr/>
        </p:nvGrpSpPr>
        <p:grpSpPr>
          <a:xfrm rot="-976120">
            <a:off x="3625624" y="3922482"/>
            <a:ext cx="1088180" cy="759164"/>
            <a:chOff x="3059275" y="821125"/>
            <a:chExt cx="1546650" cy="1083350"/>
          </a:xfrm>
        </p:grpSpPr>
        <p:sp>
          <p:nvSpPr>
            <p:cNvPr id="177" name="Google Shape;1636;p48"/>
            <p:cNvSpPr/>
            <p:nvPr/>
          </p:nvSpPr>
          <p:spPr>
            <a:xfrm>
              <a:off x="3059275" y="821400"/>
              <a:ext cx="1546650" cy="1083075"/>
            </a:xfrm>
            <a:custGeom>
              <a:avLst/>
              <a:gdLst/>
              <a:ahLst/>
              <a:cxnLst/>
              <a:rect l="l" t="t" r="r" b="b"/>
              <a:pathLst>
                <a:path w="61866" h="43323" extrusionOk="0">
                  <a:moveTo>
                    <a:pt x="23445" y="0"/>
                  </a:moveTo>
                  <a:cubicBezTo>
                    <a:pt x="20439" y="0"/>
                    <a:pt x="17431" y="1029"/>
                    <a:pt x="15049" y="2944"/>
                  </a:cubicBezTo>
                  <a:cubicBezTo>
                    <a:pt x="0" y="15023"/>
                    <a:pt x="23886" y="43209"/>
                    <a:pt x="23886" y="43209"/>
                  </a:cubicBezTo>
                  <a:cubicBezTo>
                    <a:pt x="23886" y="43209"/>
                    <a:pt x="25525" y="43323"/>
                    <a:pt x="28120" y="43323"/>
                  </a:cubicBezTo>
                  <a:cubicBezTo>
                    <a:pt x="37842" y="43323"/>
                    <a:pt x="60987" y="41728"/>
                    <a:pt x="61660" y="26591"/>
                  </a:cubicBezTo>
                  <a:cubicBezTo>
                    <a:pt x="61865" y="21882"/>
                    <a:pt x="59511" y="17275"/>
                    <a:pt x="55552" y="14819"/>
                  </a:cubicBezTo>
                  <a:cubicBezTo>
                    <a:pt x="53417" y="13493"/>
                    <a:pt x="51294" y="12969"/>
                    <a:pt x="49272" y="12969"/>
                  </a:cubicBezTo>
                  <a:cubicBezTo>
                    <a:pt x="41664" y="12969"/>
                    <a:pt x="35488" y="20381"/>
                    <a:pt x="35488" y="20381"/>
                  </a:cubicBezTo>
                  <a:cubicBezTo>
                    <a:pt x="35488" y="20381"/>
                    <a:pt x="39242" y="5332"/>
                    <a:pt x="28152" y="896"/>
                  </a:cubicBezTo>
                  <a:cubicBezTo>
                    <a:pt x="26646" y="292"/>
                    <a:pt x="25046" y="0"/>
                    <a:pt x="234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637;p48"/>
            <p:cNvSpPr/>
            <p:nvPr/>
          </p:nvSpPr>
          <p:spPr>
            <a:xfrm>
              <a:off x="3309225" y="821125"/>
              <a:ext cx="1295850" cy="1082325"/>
            </a:xfrm>
            <a:custGeom>
              <a:avLst/>
              <a:gdLst/>
              <a:ahLst/>
              <a:cxnLst/>
              <a:rect l="l" t="t" r="r" b="b"/>
              <a:pathLst>
                <a:path w="51834" h="43293" extrusionOk="0">
                  <a:moveTo>
                    <a:pt x="13415" y="1210"/>
                  </a:moveTo>
                  <a:cubicBezTo>
                    <a:pt x="13604" y="1210"/>
                    <a:pt x="13801" y="1256"/>
                    <a:pt x="13991" y="1351"/>
                  </a:cubicBezTo>
                  <a:cubicBezTo>
                    <a:pt x="14571" y="1624"/>
                    <a:pt x="14810" y="2375"/>
                    <a:pt x="14503" y="2921"/>
                  </a:cubicBezTo>
                  <a:cubicBezTo>
                    <a:pt x="14287" y="3328"/>
                    <a:pt x="13886" y="3567"/>
                    <a:pt x="13466" y="3567"/>
                  </a:cubicBezTo>
                  <a:cubicBezTo>
                    <a:pt x="13288" y="3567"/>
                    <a:pt x="13106" y="3524"/>
                    <a:pt x="12933" y="3433"/>
                  </a:cubicBezTo>
                  <a:cubicBezTo>
                    <a:pt x="12319" y="3125"/>
                    <a:pt x="12114" y="2409"/>
                    <a:pt x="12421" y="1863"/>
                  </a:cubicBezTo>
                  <a:cubicBezTo>
                    <a:pt x="12610" y="1439"/>
                    <a:pt x="12993" y="1210"/>
                    <a:pt x="13415" y="1210"/>
                  </a:cubicBezTo>
                  <a:close/>
                  <a:moveTo>
                    <a:pt x="17881" y="3462"/>
                  </a:moveTo>
                  <a:cubicBezTo>
                    <a:pt x="18069" y="3462"/>
                    <a:pt x="18258" y="3508"/>
                    <a:pt x="18427" y="3603"/>
                  </a:cubicBezTo>
                  <a:cubicBezTo>
                    <a:pt x="19007" y="3910"/>
                    <a:pt x="19246" y="4627"/>
                    <a:pt x="18939" y="5173"/>
                  </a:cubicBezTo>
                  <a:cubicBezTo>
                    <a:pt x="18727" y="5597"/>
                    <a:pt x="18336" y="5826"/>
                    <a:pt x="17923" y="5826"/>
                  </a:cubicBezTo>
                  <a:cubicBezTo>
                    <a:pt x="17738" y="5826"/>
                    <a:pt x="17549" y="5780"/>
                    <a:pt x="17369" y="5685"/>
                  </a:cubicBezTo>
                  <a:cubicBezTo>
                    <a:pt x="16789" y="5378"/>
                    <a:pt x="16550" y="4661"/>
                    <a:pt x="16857" y="4115"/>
                  </a:cubicBezTo>
                  <a:cubicBezTo>
                    <a:pt x="17046" y="3691"/>
                    <a:pt x="17462" y="3462"/>
                    <a:pt x="17881" y="3462"/>
                  </a:cubicBezTo>
                  <a:close/>
                  <a:moveTo>
                    <a:pt x="9084" y="4656"/>
                  </a:moveTo>
                  <a:cubicBezTo>
                    <a:pt x="9269" y="4656"/>
                    <a:pt x="9454" y="4702"/>
                    <a:pt x="9623" y="4797"/>
                  </a:cubicBezTo>
                  <a:cubicBezTo>
                    <a:pt x="10203" y="5070"/>
                    <a:pt x="10442" y="5821"/>
                    <a:pt x="10135" y="6367"/>
                  </a:cubicBezTo>
                  <a:cubicBezTo>
                    <a:pt x="9946" y="6791"/>
                    <a:pt x="9563" y="7020"/>
                    <a:pt x="9141" y="7020"/>
                  </a:cubicBezTo>
                  <a:cubicBezTo>
                    <a:pt x="8952" y="7020"/>
                    <a:pt x="8755" y="6974"/>
                    <a:pt x="8565" y="6879"/>
                  </a:cubicBezTo>
                  <a:cubicBezTo>
                    <a:pt x="7985" y="6572"/>
                    <a:pt x="7746" y="5855"/>
                    <a:pt x="8053" y="5309"/>
                  </a:cubicBezTo>
                  <a:cubicBezTo>
                    <a:pt x="8265" y="4885"/>
                    <a:pt x="8673" y="4656"/>
                    <a:pt x="9084" y="4656"/>
                  </a:cubicBezTo>
                  <a:close/>
                  <a:moveTo>
                    <a:pt x="22358" y="5714"/>
                  </a:moveTo>
                  <a:cubicBezTo>
                    <a:pt x="22542" y="5714"/>
                    <a:pt x="22728" y="5760"/>
                    <a:pt x="22897" y="5855"/>
                  </a:cubicBezTo>
                  <a:cubicBezTo>
                    <a:pt x="23511" y="6162"/>
                    <a:pt x="23716" y="6879"/>
                    <a:pt x="23409" y="7425"/>
                  </a:cubicBezTo>
                  <a:cubicBezTo>
                    <a:pt x="23197" y="7849"/>
                    <a:pt x="22806" y="8078"/>
                    <a:pt x="22393" y="8078"/>
                  </a:cubicBezTo>
                  <a:cubicBezTo>
                    <a:pt x="22208" y="8078"/>
                    <a:pt x="22019" y="8032"/>
                    <a:pt x="21839" y="7937"/>
                  </a:cubicBezTo>
                  <a:cubicBezTo>
                    <a:pt x="21225" y="7630"/>
                    <a:pt x="21020" y="6913"/>
                    <a:pt x="21327" y="6367"/>
                  </a:cubicBezTo>
                  <a:cubicBezTo>
                    <a:pt x="21539" y="5943"/>
                    <a:pt x="21946" y="5714"/>
                    <a:pt x="22358" y="5714"/>
                  </a:cubicBezTo>
                  <a:close/>
                  <a:moveTo>
                    <a:pt x="13541" y="6915"/>
                  </a:moveTo>
                  <a:cubicBezTo>
                    <a:pt x="13719" y="6915"/>
                    <a:pt x="13896" y="6958"/>
                    <a:pt x="14059" y="7050"/>
                  </a:cubicBezTo>
                  <a:cubicBezTo>
                    <a:pt x="14639" y="7357"/>
                    <a:pt x="14878" y="8073"/>
                    <a:pt x="14571" y="8619"/>
                  </a:cubicBezTo>
                  <a:cubicBezTo>
                    <a:pt x="14382" y="9043"/>
                    <a:pt x="13999" y="9272"/>
                    <a:pt x="13577" y="9272"/>
                  </a:cubicBezTo>
                  <a:cubicBezTo>
                    <a:pt x="13388" y="9272"/>
                    <a:pt x="13191" y="9226"/>
                    <a:pt x="13001" y="9131"/>
                  </a:cubicBezTo>
                  <a:cubicBezTo>
                    <a:pt x="12455" y="8858"/>
                    <a:pt x="12182" y="8107"/>
                    <a:pt x="12489" y="7561"/>
                  </a:cubicBezTo>
                  <a:cubicBezTo>
                    <a:pt x="12705" y="7154"/>
                    <a:pt x="13122" y="6915"/>
                    <a:pt x="13541" y="6915"/>
                  </a:cubicBezTo>
                  <a:close/>
                  <a:moveTo>
                    <a:pt x="4806" y="7256"/>
                  </a:moveTo>
                  <a:cubicBezTo>
                    <a:pt x="4983" y="7256"/>
                    <a:pt x="5161" y="7299"/>
                    <a:pt x="5324" y="7391"/>
                  </a:cubicBezTo>
                  <a:cubicBezTo>
                    <a:pt x="5938" y="7698"/>
                    <a:pt x="6142" y="8414"/>
                    <a:pt x="5835" y="8960"/>
                  </a:cubicBezTo>
                  <a:cubicBezTo>
                    <a:pt x="5620" y="9368"/>
                    <a:pt x="5219" y="9607"/>
                    <a:pt x="4799" y="9607"/>
                  </a:cubicBezTo>
                  <a:cubicBezTo>
                    <a:pt x="4620" y="9607"/>
                    <a:pt x="4439" y="9564"/>
                    <a:pt x="4266" y="9472"/>
                  </a:cubicBezTo>
                  <a:cubicBezTo>
                    <a:pt x="3651" y="9199"/>
                    <a:pt x="3447" y="8449"/>
                    <a:pt x="3754" y="7903"/>
                  </a:cubicBezTo>
                  <a:cubicBezTo>
                    <a:pt x="3969" y="7495"/>
                    <a:pt x="4387" y="7256"/>
                    <a:pt x="4806" y="7256"/>
                  </a:cubicBezTo>
                  <a:close/>
                  <a:moveTo>
                    <a:pt x="18013" y="9182"/>
                  </a:moveTo>
                  <a:cubicBezTo>
                    <a:pt x="18195" y="9182"/>
                    <a:pt x="18382" y="9221"/>
                    <a:pt x="18563" y="9302"/>
                  </a:cubicBezTo>
                  <a:cubicBezTo>
                    <a:pt x="19143" y="9609"/>
                    <a:pt x="19348" y="10325"/>
                    <a:pt x="19075" y="10905"/>
                  </a:cubicBezTo>
                  <a:cubicBezTo>
                    <a:pt x="18855" y="11297"/>
                    <a:pt x="18441" y="11531"/>
                    <a:pt x="17998" y="11531"/>
                  </a:cubicBezTo>
                  <a:cubicBezTo>
                    <a:pt x="17824" y="11531"/>
                    <a:pt x="17645" y="11494"/>
                    <a:pt x="17471" y="11417"/>
                  </a:cubicBezTo>
                  <a:cubicBezTo>
                    <a:pt x="16891" y="11110"/>
                    <a:pt x="16686" y="10394"/>
                    <a:pt x="16959" y="9814"/>
                  </a:cubicBezTo>
                  <a:cubicBezTo>
                    <a:pt x="17176" y="9405"/>
                    <a:pt x="17579" y="9182"/>
                    <a:pt x="18013" y="9182"/>
                  </a:cubicBezTo>
                  <a:close/>
                  <a:moveTo>
                    <a:pt x="9242" y="9474"/>
                  </a:moveTo>
                  <a:cubicBezTo>
                    <a:pt x="9419" y="9474"/>
                    <a:pt x="9597" y="9517"/>
                    <a:pt x="9759" y="9609"/>
                  </a:cubicBezTo>
                  <a:cubicBezTo>
                    <a:pt x="10305" y="9916"/>
                    <a:pt x="10578" y="10632"/>
                    <a:pt x="10271" y="11178"/>
                  </a:cubicBezTo>
                  <a:cubicBezTo>
                    <a:pt x="10059" y="11603"/>
                    <a:pt x="9668" y="11831"/>
                    <a:pt x="9256" y="11831"/>
                  </a:cubicBezTo>
                  <a:cubicBezTo>
                    <a:pt x="9071" y="11831"/>
                    <a:pt x="8881" y="11785"/>
                    <a:pt x="8702" y="11690"/>
                  </a:cubicBezTo>
                  <a:cubicBezTo>
                    <a:pt x="8156" y="11451"/>
                    <a:pt x="7883" y="10735"/>
                    <a:pt x="8190" y="10121"/>
                  </a:cubicBezTo>
                  <a:cubicBezTo>
                    <a:pt x="8405" y="9713"/>
                    <a:pt x="8823" y="9474"/>
                    <a:pt x="9242" y="9474"/>
                  </a:cubicBezTo>
                  <a:close/>
                  <a:moveTo>
                    <a:pt x="22449" y="11400"/>
                  </a:moveTo>
                  <a:cubicBezTo>
                    <a:pt x="22631" y="11400"/>
                    <a:pt x="22818" y="11439"/>
                    <a:pt x="22999" y="11520"/>
                  </a:cubicBezTo>
                  <a:cubicBezTo>
                    <a:pt x="23579" y="11827"/>
                    <a:pt x="23784" y="12543"/>
                    <a:pt x="23511" y="13123"/>
                  </a:cubicBezTo>
                  <a:cubicBezTo>
                    <a:pt x="23295" y="13532"/>
                    <a:pt x="22892" y="13755"/>
                    <a:pt x="22457" y="13755"/>
                  </a:cubicBezTo>
                  <a:cubicBezTo>
                    <a:pt x="22276" y="13755"/>
                    <a:pt x="22088" y="13716"/>
                    <a:pt x="21907" y="13635"/>
                  </a:cubicBezTo>
                  <a:cubicBezTo>
                    <a:pt x="21361" y="13362"/>
                    <a:pt x="21122" y="12646"/>
                    <a:pt x="21395" y="12032"/>
                  </a:cubicBezTo>
                  <a:cubicBezTo>
                    <a:pt x="21612" y="11623"/>
                    <a:pt x="22015" y="11400"/>
                    <a:pt x="22449" y="11400"/>
                  </a:cubicBezTo>
                  <a:close/>
                  <a:moveTo>
                    <a:pt x="13717" y="11741"/>
                  </a:moveTo>
                  <a:cubicBezTo>
                    <a:pt x="13893" y="11741"/>
                    <a:pt x="14069" y="11780"/>
                    <a:pt x="14230" y="11861"/>
                  </a:cubicBezTo>
                  <a:cubicBezTo>
                    <a:pt x="14844" y="12168"/>
                    <a:pt x="15049" y="12885"/>
                    <a:pt x="14741" y="13465"/>
                  </a:cubicBezTo>
                  <a:cubicBezTo>
                    <a:pt x="14546" y="13856"/>
                    <a:pt x="14139" y="14090"/>
                    <a:pt x="13698" y="14090"/>
                  </a:cubicBezTo>
                  <a:cubicBezTo>
                    <a:pt x="13524" y="14090"/>
                    <a:pt x="13345" y="14054"/>
                    <a:pt x="13172" y="13977"/>
                  </a:cubicBezTo>
                  <a:cubicBezTo>
                    <a:pt x="12592" y="13704"/>
                    <a:pt x="12353" y="12987"/>
                    <a:pt x="12660" y="12373"/>
                  </a:cubicBezTo>
                  <a:cubicBezTo>
                    <a:pt x="12876" y="11964"/>
                    <a:pt x="13296" y="11741"/>
                    <a:pt x="13717" y="11741"/>
                  </a:cubicBezTo>
                  <a:close/>
                  <a:moveTo>
                    <a:pt x="4876" y="12936"/>
                  </a:moveTo>
                  <a:cubicBezTo>
                    <a:pt x="5058" y="12936"/>
                    <a:pt x="5245" y="12975"/>
                    <a:pt x="5426" y="13055"/>
                  </a:cubicBezTo>
                  <a:cubicBezTo>
                    <a:pt x="6006" y="13362"/>
                    <a:pt x="6211" y="14079"/>
                    <a:pt x="5938" y="14659"/>
                  </a:cubicBezTo>
                  <a:cubicBezTo>
                    <a:pt x="5742" y="15075"/>
                    <a:pt x="5319" y="15333"/>
                    <a:pt x="4894" y="15333"/>
                  </a:cubicBezTo>
                  <a:cubicBezTo>
                    <a:pt x="4726" y="15333"/>
                    <a:pt x="4557" y="15292"/>
                    <a:pt x="4402" y="15205"/>
                  </a:cubicBezTo>
                  <a:cubicBezTo>
                    <a:pt x="3788" y="14898"/>
                    <a:pt x="3549" y="14181"/>
                    <a:pt x="3822" y="13567"/>
                  </a:cubicBezTo>
                  <a:cubicBezTo>
                    <a:pt x="4039" y="13158"/>
                    <a:pt x="4442" y="12936"/>
                    <a:pt x="4876" y="12936"/>
                  </a:cubicBezTo>
                  <a:close/>
                  <a:moveTo>
                    <a:pt x="18112" y="14006"/>
                  </a:moveTo>
                  <a:cubicBezTo>
                    <a:pt x="18297" y="14006"/>
                    <a:pt x="18486" y="14052"/>
                    <a:pt x="18666" y="14147"/>
                  </a:cubicBezTo>
                  <a:cubicBezTo>
                    <a:pt x="19280" y="14420"/>
                    <a:pt x="19485" y="15171"/>
                    <a:pt x="19177" y="15717"/>
                  </a:cubicBezTo>
                  <a:cubicBezTo>
                    <a:pt x="18983" y="16106"/>
                    <a:pt x="18579" y="16357"/>
                    <a:pt x="18141" y="16357"/>
                  </a:cubicBezTo>
                  <a:cubicBezTo>
                    <a:pt x="17965" y="16357"/>
                    <a:pt x="17784" y="16317"/>
                    <a:pt x="17608" y="16229"/>
                  </a:cubicBezTo>
                  <a:cubicBezTo>
                    <a:pt x="17062" y="15956"/>
                    <a:pt x="16789" y="15239"/>
                    <a:pt x="17096" y="14659"/>
                  </a:cubicBezTo>
                  <a:cubicBezTo>
                    <a:pt x="17308" y="14235"/>
                    <a:pt x="17699" y="14006"/>
                    <a:pt x="18112" y="14006"/>
                  </a:cubicBezTo>
                  <a:close/>
                  <a:moveTo>
                    <a:pt x="40121" y="14723"/>
                  </a:moveTo>
                  <a:cubicBezTo>
                    <a:pt x="40306" y="14723"/>
                    <a:pt x="40495" y="14769"/>
                    <a:pt x="40675" y="14864"/>
                  </a:cubicBezTo>
                  <a:cubicBezTo>
                    <a:pt x="41289" y="15171"/>
                    <a:pt x="41494" y="15887"/>
                    <a:pt x="41187" y="16433"/>
                  </a:cubicBezTo>
                  <a:cubicBezTo>
                    <a:pt x="40968" y="16823"/>
                    <a:pt x="40540" y="17074"/>
                    <a:pt x="40115" y="17074"/>
                  </a:cubicBezTo>
                  <a:cubicBezTo>
                    <a:pt x="39944" y="17074"/>
                    <a:pt x="39773" y="17033"/>
                    <a:pt x="39617" y="16945"/>
                  </a:cubicBezTo>
                  <a:cubicBezTo>
                    <a:pt x="39071" y="16638"/>
                    <a:pt x="38798" y="15956"/>
                    <a:pt x="39105" y="15376"/>
                  </a:cubicBezTo>
                  <a:cubicBezTo>
                    <a:pt x="39317" y="14952"/>
                    <a:pt x="39708" y="14723"/>
                    <a:pt x="40121" y="14723"/>
                  </a:cubicBezTo>
                  <a:close/>
                  <a:moveTo>
                    <a:pt x="9320" y="15200"/>
                  </a:moveTo>
                  <a:cubicBezTo>
                    <a:pt x="9509" y="15200"/>
                    <a:pt x="9706" y="15246"/>
                    <a:pt x="9896" y="15341"/>
                  </a:cubicBezTo>
                  <a:cubicBezTo>
                    <a:pt x="10476" y="15614"/>
                    <a:pt x="10715" y="16297"/>
                    <a:pt x="10408" y="16911"/>
                  </a:cubicBezTo>
                  <a:cubicBezTo>
                    <a:pt x="10192" y="17318"/>
                    <a:pt x="9792" y="17558"/>
                    <a:pt x="9371" y="17558"/>
                  </a:cubicBezTo>
                  <a:cubicBezTo>
                    <a:pt x="9193" y="17558"/>
                    <a:pt x="9011" y="17514"/>
                    <a:pt x="8838" y="17423"/>
                  </a:cubicBezTo>
                  <a:cubicBezTo>
                    <a:pt x="8224" y="17150"/>
                    <a:pt x="8019" y="16433"/>
                    <a:pt x="8326" y="15853"/>
                  </a:cubicBezTo>
                  <a:cubicBezTo>
                    <a:pt x="8515" y="15429"/>
                    <a:pt x="8898" y="15200"/>
                    <a:pt x="9320" y="15200"/>
                  </a:cubicBezTo>
                  <a:close/>
                  <a:moveTo>
                    <a:pt x="31329" y="15917"/>
                  </a:moveTo>
                  <a:cubicBezTo>
                    <a:pt x="31518" y="15917"/>
                    <a:pt x="31715" y="15963"/>
                    <a:pt x="31905" y="16058"/>
                  </a:cubicBezTo>
                  <a:cubicBezTo>
                    <a:pt x="32485" y="16365"/>
                    <a:pt x="32724" y="17082"/>
                    <a:pt x="32417" y="17628"/>
                  </a:cubicBezTo>
                  <a:cubicBezTo>
                    <a:pt x="32198" y="18017"/>
                    <a:pt x="31770" y="18268"/>
                    <a:pt x="31345" y="18268"/>
                  </a:cubicBezTo>
                  <a:cubicBezTo>
                    <a:pt x="31174" y="18268"/>
                    <a:pt x="31004" y="18228"/>
                    <a:pt x="30847" y="18140"/>
                  </a:cubicBezTo>
                  <a:cubicBezTo>
                    <a:pt x="30267" y="17901"/>
                    <a:pt x="30029" y="17150"/>
                    <a:pt x="30336" y="16570"/>
                  </a:cubicBezTo>
                  <a:cubicBezTo>
                    <a:pt x="30524" y="16146"/>
                    <a:pt x="30908" y="15917"/>
                    <a:pt x="31329" y="15917"/>
                  </a:cubicBezTo>
                  <a:close/>
                  <a:moveTo>
                    <a:pt x="22548" y="16258"/>
                  </a:moveTo>
                  <a:cubicBezTo>
                    <a:pt x="22733" y="16258"/>
                    <a:pt x="22922" y="16304"/>
                    <a:pt x="23102" y="16399"/>
                  </a:cubicBezTo>
                  <a:cubicBezTo>
                    <a:pt x="23716" y="16706"/>
                    <a:pt x="23921" y="17423"/>
                    <a:pt x="23613" y="17969"/>
                  </a:cubicBezTo>
                  <a:cubicBezTo>
                    <a:pt x="23425" y="18393"/>
                    <a:pt x="23009" y="18622"/>
                    <a:pt x="22589" y="18622"/>
                  </a:cubicBezTo>
                  <a:cubicBezTo>
                    <a:pt x="22401" y="18622"/>
                    <a:pt x="22213" y="18576"/>
                    <a:pt x="22044" y="18481"/>
                  </a:cubicBezTo>
                  <a:cubicBezTo>
                    <a:pt x="21498" y="18174"/>
                    <a:pt x="21293" y="17491"/>
                    <a:pt x="21532" y="16911"/>
                  </a:cubicBezTo>
                  <a:cubicBezTo>
                    <a:pt x="21744" y="16487"/>
                    <a:pt x="22135" y="16258"/>
                    <a:pt x="22548" y="16258"/>
                  </a:cubicBezTo>
                  <a:close/>
                  <a:moveTo>
                    <a:pt x="44624" y="16981"/>
                  </a:moveTo>
                  <a:cubicBezTo>
                    <a:pt x="44807" y="16981"/>
                    <a:pt x="44996" y="17024"/>
                    <a:pt x="45179" y="17116"/>
                  </a:cubicBezTo>
                  <a:cubicBezTo>
                    <a:pt x="45759" y="17423"/>
                    <a:pt x="45964" y="18140"/>
                    <a:pt x="45691" y="18686"/>
                  </a:cubicBezTo>
                  <a:cubicBezTo>
                    <a:pt x="45479" y="19110"/>
                    <a:pt x="45055" y="19338"/>
                    <a:pt x="44634" y="19338"/>
                  </a:cubicBezTo>
                  <a:cubicBezTo>
                    <a:pt x="44445" y="19338"/>
                    <a:pt x="44256" y="19292"/>
                    <a:pt x="44087" y="19197"/>
                  </a:cubicBezTo>
                  <a:cubicBezTo>
                    <a:pt x="43507" y="18924"/>
                    <a:pt x="43268" y="18242"/>
                    <a:pt x="43575" y="17628"/>
                  </a:cubicBezTo>
                  <a:cubicBezTo>
                    <a:pt x="43791" y="17220"/>
                    <a:pt x="44192" y="16981"/>
                    <a:pt x="44624" y="16981"/>
                  </a:cubicBezTo>
                  <a:close/>
                  <a:moveTo>
                    <a:pt x="13756" y="17453"/>
                  </a:moveTo>
                  <a:cubicBezTo>
                    <a:pt x="13945" y="17453"/>
                    <a:pt x="14142" y="17499"/>
                    <a:pt x="14332" y="17594"/>
                  </a:cubicBezTo>
                  <a:cubicBezTo>
                    <a:pt x="14912" y="17901"/>
                    <a:pt x="15151" y="18617"/>
                    <a:pt x="14844" y="19163"/>
                  </a:cubicBezTo>
                  <a:cubicBezTo>
                    <a:pt x="14632" y="19587"/>
                    <a:pt x="14225" y="19816"/>
                    <a:pt x="13813" y="19816"/>
                  </a:cubicBezTo>
                  <a:cubicBezTo>
                    <a:pt x="13629" y="19816"/>
                    <a:pt x="13443" y="19770"/>
                    <a:pt x="13274" y="19675"/>
                  </a:cubicBezTo>
                  <a:cubicBezTo>
                    <a:pt x="12694" y="19436"/>
                    <a:pt x="12455" y="18686"/>
                    <a:pt x="12762" y="18105"/>
                  </a:cubicBezTo>
                  <a:cubicBezTo>
                    <a:pt x="12951" y="17681"/>
                    <a:pt x="13334" y="17453"/>
                    <a:pt x="13756" y="17453"/>
                  </a:cubicBezTo>
                  <a:close/>
                  <a:moveTo>
                    <a:pt x="4974" y="17794"/>
                  </a:moveTo>
                  <a:cubicBezTo>
                    <a:pt x="5159" y="17794"/>
                    <a:pt x="5349" y="17840"/>
                    <a:pt x="5528" y="17935"/>
                  </a:cubicBezTo>
                  <a:cubicBezTo>
                    <a:pt x="6142" y="18242"/>
                    <a:pt x="6347" y="18959"/>
                    <a:pt x="6040" y="19505"/>
                  </a:cubicBezTo>
                  <a:cubicBezTo>
                    <a:pt x="5852" y="19929"/>
                    <a:pt x="5468" y="20157"/>
                    <a:pt x="5046" y="20157"/>
                  </a:cubicBezTo>
                  <a:cubicBezTo>
                    <a:pt x="4857" y="20157"/>
                    <a:pt x="4661" y="20111"/>
                    <a:pt x="4470" y="20016"/>
                  </a:cubicBezTo>
                  <a:cubicBezTo>
                    <a:pt x="3924" y="19709"/>
                    <a:pt x="3720" y="19027"/>
                    <a:pt x="3959" y="18447"/>
                  </a:cubicBezTo>
                  <a:cubicBezTo>
                    <a:pt x="4171" y="18023"/>
                    <a:pt x="4562" y="17794"/>
                    <a:pt x="4974" y="17794"/>
                  </a:cubicBezTo>
                  <a:close/>
                  <a:moveTo>
                    <a:pt x="35857" y="18176"/>
                  </a:moveTo>
                  <a:cubicBezTo>
                    <a:pt x="36035" y="18176"/>
                    <a:pt x="36213" y="18219"/>
                    <a:pt x="36375" y="18310"/>
                  </a:cubicBezTo>
                  <a:cubicBezTo>
                    <a:pt x="36921" y="18617"/>
                    <a:pt x="37194" y="19334"/>
                    <a:pt x="36887" y="19880"/>
                  </a:cubicBezTo>
                  <a:cubicBezTo>
                    <a:pt x="36675" y="20304"/>
                    <a:pt x="36284" y="20533"/>
                    <a:pt x="35872" y="20533"/>
                  </a:cubicBezTo>
                  <a:cubicBezTo>
                    <a:pt x="35687" y="20533"/>
                    <a:pt x="35497" y="20487"/>
                    <a:pt x="35318" y="20392"/>
                  </a:cubicBezTo>
                  <a:cubicBezTo>
                    <a:pt x="34703" y="20119"/>
                    <a:pt x="34499" y="19436"/>
                    <a:pt x="34806" y="18822"/>
                  </a:cubicBezTo>
                  <a:cubicBezTo>
                    <a:pt x="35021" y="18415"/>
                    <a:pt x="35439" y="18176"/>
                    <a:pt x="35857" y="18176"/>
                  </a:cubicBezTo>
                  <a:close/>
                  <a:moveTo>
                    <a:pt x="49080" y="19249"/>
                  </a:moveTo>
                  <a:cubicBezTo>
                    <a:pt x="49261" y="19249"/>
                    <a:pt x="49444" y="19287"/>
                    <a:pt x="49615" y="19368"/>
                  </a:cubicBezTo>
                  <a:cubicBezTo>
                    <a:pt x="50195" y="19675"/>
                    <a:pt x="50400" y="20392"/>
                    <a:pt x="50127" y="20972"/>
                  </a:cubicBezTo>
                  <a:cubicBezTo>
                    <a:pt x="49907" y="21363"/>
                    <a:pt x="49493" y="21597"/>
                    <a:pt x="49050" y="21597"/>
                  </a:cubicBezTo>
                  <a:cubicBezTo>
                    <a:pt x="48876" y="21597"/>
                    <a:pt x="48697" y="21561"/>
                    <a:pt x="48523" y="21484"/>
                  </a:cubicBezTo>
                  <a:cubicBezTo>
                    <a:pt x="47977" y="21177"/>
                    <a:pt x="47738" y="20494"/>
                    <a:pt x="48011" y="19880"/>
                  </a:cubicBezTo>
                  <a:cubicBezTo>
                    <a:pt x="48228" y="19471"/>
                    <a:pt x="48648" y="19249"/>
                    <a:pt x="49080" y="19249"/>
                  </a:cubicBezTo>
                  <a:close/>
                  <a:moveTo>
                    <a:pt x="18269" y="19711"/>
                  </a:moveTo>
                  <a:cubicBezTo>
                    <a:pt x="18447" y="19711"/>
                    <a:pt x="18629" y="19754"/>
                    <a:pt x="18802" y="19846"/>
                  </a:cubicBezTo>
                  <a:cubicBezTo>
                    <a:pt x="19416" y="20153"/>
                    <a:pt x="19621" y="20869"/>
                    <a:pt x="19314" y="21415"/>
                  </a:cubicBezTo>
                  <a:cubicBezTo>
                    <a:pt x="19102" y="21839"/>
                    <a:pt x="18695" y="22068"/>
                    <a:pt x="18283" y="22068"/>
                  </a:cubicBezTo>
                  <a:cubicBezTo>
                    <a:pt x="18099" y="22068"/>
                    <a:pt x="17913" y="22022"/>
                    <a:pt x="17744" y="21927"/>
                  </a:cubicBezTo>
                  <a:cubicBezTo>
                    <a:pt x="17130" y="21654"/>
                    <a:pt x="16925" y="20972"/>
                    <a:pt x="17232" y="20358"/>
                  </a:cubicBezTo>
                  <a:cubicBezTo>
                    <a:pt x="17448" y="19950"/>
                    <a:pt x="17849" y="19711"/>
                    <a:pt x="18269" y="19711"/>
                  </a:cubicBezTo>
                  <a:close/>
                  <a:moveTo>
                    <a:pt x="9477" y="20052"/>
                  </a:moveTo>
                  <a:cubicBezTo>
                    <a:pt x="9660" y="20052"/>
                    <a:pt x="9850" y="20095"/>
                    <a:pt x="10032" y="20187"/>
                  </a:cubicBezTo>
                  <a:cubicBezTo>
                    <a:pt x="10613" y="20494"/>
                    <a:pt x="10817" y="21177"/>
                    <a:pt x="10544" y="21757"/>
                  </a:cubicBezTo>
                  <a:cubicBezTo>
                    <a:pt x="10332" y="22181"/>
                    <a:pt x="9925" y="22410"/>
                    <a:pt x="9502" y="22410"/>
                  </a:cubicBezTo>
                  <a:cubicBezTo>
                    <a:pt x="9313" y="22410"/>
                    <a:pt x="9120" y="22364"/>
                    <a:pt x="8941" y="22268"/>
                  </a:cubicBezTo>
                  <a:cubicBezTo>
                    <a:pt x="8395" y="21995"/>
                    <a:pt x="8156" y="21313"/>
                    <a:pt x="8429" y="20699"/>
                  </a:cubicBezTo>
                  <a:cubicBezTo>
                    <a:pt x="8644" y="20292"/>
                    <a:pt x="9045" y="20052"/>
                    <a:pt x="9477" y="20052"/>
                  </a:cubicBezTo>
                  <a:close/>
                  <a:moveTo>
                    <a:pt x="40287" y="20428"/>
                  </a:moveTo>
                  <a:cubicBezTo>
                    <a:pt x="40468" y="20428"/>
                    <a:pt x="40649" y="20471"/>
                    <a:pt x="40811" y="20562"/>
                  </a:cubicBezTo>
                  <a:cubicBezTo>
                    <a:pt x="41391" y="20869"/>
                    <a:pt x="41630" y="21586"/>
                    <a:pt x="41323" y="22166"/>
                  </a:cubicBezTo>
                  <a:cubicBezTo>
                    <a:pt x="41103" y="22558"/>
                    <a:pt x="40689" y="22791"/>
                    <a:pt x="40259" y="22791"/>
                  </a:cubicBezTo>
                  <a:cubicBezTo>
                    <a:pt x="40090" y="22791"/>
                    <a:pt x="39918" y="22755"/>
                    <a:pt x="39754" y="22678"/>
                  </a:cubicBezTo>
                  <a:cubicBezTo>
                    <a:pt x="39208" y="22371"/>
                    <a:pt x="38935" y="21688"/>
                    <a:pt x="39242" y="21074"/>
                  </a:cubicBezTo>
                  <a:cubicBezTo>
                    <a:pt x="39433" y="20667"/>
                    <a:pt x="39861" y="20428"/>
                    <a:pt x="40287" y="20428"/>
                  </a:cubicBezTo>
                  <a:close/>
                  <a:moveTo>
                    <a:pt x="31480" y="20784"/>
                  </a:moveTo>
                  <a:cubicBezTo>
                    <a:pt x="31656" y="20784"/>
                    <a:pt x="31837" y="20823"/>
                    <a:pt x="32008" y="20904"/>
                  </a:cubicBezTo>
                  <a:cubicBezTo>
                    <a:pt x="32622" y="21211"/>
                    <a:pt x="32827" y="21927"/>
                    <a:pt x="32520" y="22507"/>
                  </a:cubicBezTo>
                  <a:cubicBezTo>
                    <a:pt x="32327" y="22916"/>
                    <a:pt x="31897" y="23139"/>
                    <a:pt x="31469" y="23139"/>
                  </a:cubicBezTo>
                  <a:cubicBezTo>
                    <a:pt x="31290" y="23139"/>
                    <a:pt x="31111" y="23100"/>
                    <a:pt x="30950" y="23019"/>
                  </a:cubicBezTo>
                  <a:cubicBezTo>
                    <a:pt x="30404" y="22712"/>
                    <a:pt x="30165" y="22030"/>
                    <a:pt x="30438" y="21415"/>
                  </a:cubicBezTo>
                  <a:cubicBezTo>
                    <a:pt x="30655" y="21006"/>
                    <a:pt x="31058" y="20784"/>
                    <a:pt x="31480" y="20784"/>
                  </a:cubicBezTo>
                  <a:close/>
                  <a:moveTo>
                    <a:pt x="22725" y="21978"/>
                  </a:moveTo>
                  <a:cubicBezTo>
                    <a:pt x="22901" y="21978"/>
                    <a:pt x="23077" y="22017"/>
                    <a:pt x="23238" y="22098"/>
                  </a:cubicBezTo>
                  <a:cubicBezTo>
                    <a:pt x="23784" y="22405"/>
                    <a:pt x="24057" y="23087"/>
                    <a:pt x="23750" y="23702"/>
                  </a:cubicBezTo>
                  <a:cubicBezTo>
                    <a:pt x="23533" y="24111"/>
                    <a:pt x="23130" y="24333"/>
                    <a:pt x="22708" y="24333"/>
                  </a:cubicBezTo>
                  <a:cubicBezTo>
                    <a:pt x="22531" y="24333"/>
                    <a:pt x="22351" y="24294"/>
                    <a:pt x="22180" y="24213"/>
                  </a:cubicBezTo>
                  <a:cubicBezTo>
                    <a:pt x="21634" y="23906"/>
                    <a:pt x="21361" y="23224"/>
                    <a:pt x="21668" y="22610"/>
                  </a:cubicBezTo>
                  <a:cubicBezTo>
                    <a:pt x="21885" y="22201"/>
                    <a:pt x="22305" y="21978"/>
                    <a:pt x="22725" y="21978"/>
                  </a:cubicBezTo>
                  <a:close/>
                  <a:moveTo>
                    <a:pt x="13918" y="22320"/>
                  </a:moveTo>
                  <a:cubicBezTo>
                    <a:pt x="14100" y="22320"/>
                    <a:pt x="14287" y="22359"/>
                    <a:pt x="14468" y="22439"/>
                  </a:cubicBezTo>
                  <a:cubicBezTo>
                    <a:pt x="15049" y="22746"/>
                    <a:pt x="15253" y="23463"/>
                    <a:pt x="14980" y="24043"/>
                  </a:cubicBezTo>
                  <a:cubicBezTo>
                    <a:pt x="14764" y="24452"/>
                    <a:pt x="14344" y="24674"/>
                    <a:pt x="13912" y="24674"/>
                  </a:cubicBezTo>
                  <a:cubicBezTo>
                    <a:pt x="13731" y="24674"/>
                    <a:pt x="13548" y="24635"/>
                    <a:pt x="13377" y="24555"/>
                  </a:cubicBezTo>
                  <a:cubicBezTo>
                    <a:pt x="12831" y="24248"/>
                    <a:pt x="12592" y="23565"/>
                    <a:pt x="12865" y="22951"/>
                  </a:cubicBezTo>
                  <a:cubicBezTo>
                    <a:pt x="13081" y="22542"/>
                    <a:pt x="13484" y="22320"/>
                    <a:pt x="13918" y="22320"/>
                  </a:cubicBezTo>
                  <a:close/>
                  <a:moveTo>
                    <a:pt x="44743" y="22707"/>
                  </a:moveTo>
                  <a:cubicBezTo>
                    <a:pt x="44927" y="22707"/>
                    <a:pt x="45112" y="22753"/>
                    <a:pt x="45281" y="22849"/>
                  </a:cubicBezTo>
                  <a:cubicBezTo>
                    <a:pt x="45827" y="23122"/>
                    <a:pt x="46100" y="23872"/>
                    <a:pt x="45793" y="24418"/>
                  </a:cubicBezTo>
                  <a:cubicBezTo>
                    <a:pt x="45578" y="24826"/>
                    <a:pt x="45177" y="25065"/>
                    <a:pt x="44757" y="25065"/>
                  </a:cubicBezTo>
                  <a:cubicBezTo>
                    <a:pt x="44578" y="25065"/>
                    <a:pt x="44396" y="25022"/>
                    <a:pt x="44224" y="24930"/>
                  </a:cubicBezTo>
                  <a:cubicBezTo>
                    <a:pt x="43644" y="24623"/>
                    <a:pt x="43405" y="23941"/>
                    <a:pt x="43712" y="23360"/>
                  </a:cubicBezTo>
                  <a:cubicBezTo>
                    <a:pt x="43924" y="22936"/>
                    <a:pt x="44331" y="22707"/>
                    <a:pt x="44743" y="22707"/>
                  </a:cubicBezTo>
                  <a:close/>
                  <a:moveTo>
                    <a:pt x="35966" y="23049"/>
                  </a:moveTo>
                  <a:cubicBezTo>
                    <a:pt x="36154" y="23049"/>
                    <a:pt x="36343" y="23095"/>
                    <a:pt x="36512" y="23190"/>
                  </a:cubicBezTo>
                  <a:cubicBezTo>
                    <a:pt x="37092" y="23463"/>
                    <a:pt x="37297" y="24213"/>
                    <a:pt x="37024" y="24759"/>
                  </a:cubicBezTo>
                  <a:cubicBezTo>
                    <a:pt x="36808" y="25167"/>
                    <a:pt x="36407" y="25406"/>
                    <a:pt x="35975" y="25406"/>
                  </a:cubicBezTo>
                  <a:cubicBezTo>
                    <a:pt x="35792" y="25406"/>
                    <a:pt x="35603" y="25363"/>
                    <a:pt x="35420" y="25271"/>
                  </a:cubicBezTo>
                  <a:cubicBezTo>
                    <a:pt x="34840" y="24964"/>
                    <a:pt x="34635" y="24282"/>
                    <a:pt x="34942" y="23702"/>
                  </a:cubicBezTo>
                  <a:cubicBezTo>
                    <a:pt x="35131" y="23278"/>
                    <a:pt x="35547" y="23049"/>
                    <a:pt x="35966" y="23049"/>
                  </a:cubicBezTo>
                  <a:close/>
                  <a:moveTo>
                    <a:pt x="5171" y="23514"/>
                  </a:moveTo>
                  <a:cubicBezTo>
                    <a:pt x="5348" y="23514"/>
                    <a:pt x="5528" y="23553"/>
                    <a:pt x="5699" y="23633"/>
                  </a:cubicBezTo>
                  <a:cubicBezTo>
                    <a:pt x="6279" y="23941"/>
                    <a:pt x="6484" y="24623"/>
                    <a:pt x="6211" y="25237"/>
                  </a:cubicBezTo>
                  <a:cubicBezTo>
                    <a:pt x="5994" y="25646"/>
                    <a:pt x="5574" y="25869"/>
                    <a:pt x="5154" y="25869"/>
                  </a:cubicBezTo>
                  <a:cubicBezTo>
                    <a:pt x="4978" y="25869"/>
                    <a:pt x="4802" y="25830"/>
                    <a:pt x="4641" y="25749"/>
                  </a:cubicBezTo>
                  <a:cubicBezTo>
                    <a:pt x="4027" y="25442"/>
                    <a:pt x="3822" y="24759"/>
                    <a:pt x="4129" y="24145"/>
                  </a:cubicBezTo>
                  <a:cubicBezTo>
                    <a:pt x="4346" y="23736"/>
                    <a:pt x="4749" y="23514"/>
                    <a:pt x="5171" y="23514"/>
                  </a:cubicBezTo>
                  <a:close/>
                  <a:moveTo>
                    <a:pt x="27169" y="24243"/>
                  </a:moveTo>
                  <a:cubicBezTo>
                    <a:pt x="27354" y="24243"/>
                    <a:pt x="27539" y="24289"/>
                    <a:pt x="27708" y="24384"/>
                  </a:cubicBezTo>
                  <a:cubicBezTo>
                    <a:pt x="28322" y="24657"/>
                    <a:pt x="28527" y="25408"/>
                    <a:pt x="28220" y="25954"/>
                  </a:cubicBezTo>
                  <a:cubicBezTo>
                    <a:pt x="28028" y="26361"/>
                    <a:pt x="27635" y="26600"/>
                    <a:pt x="27205" y="26600"/>
                  </a:cubicBezTo>
                  <a:cubicBezTo>
                    <a:pt x="27022" y="26600"/>
                    <a:pt x="26833" y="26557"/>
                    <a:pt x="26650" y="26466"/>
                  </a:cubicBezTo>
                  <a:cubicBezTo>
                    <a:pt x="26070" y="26159"/>
                    <a:pt x="25831" y="25476"/>
                    <a:pt x="26139" y="24896"/>
                  </a:cubicBezTo>
                  <a:cubicBezTo>
                    <a:pt x="26351" y="24472"/>
                    <a:pt x="26758" y="24243"/>
                    <a:pt x="27169" y="24243"/>
                  </a:cubicBezTo>
                  <a:close/>
                  <a:moveTo>
                    <a:pt x="18363" y="24584"/>
                  </a:moveTo>
                  <a:cubicBezTo>
                    <a:pt x="18552" y="24584"/>
                    <a:pt x="18748" y="24630"/>
                    <a:pt x="18939" y="24725"/>
                  </a:cubicBezTo>
                  <a:cubicBezTo>
                    <a:pt x="19519" y="24998"/>
                    <a:pt x="19758" y="25681"/>
                    <a:pt x="19450" y="26295"/>
                  </a:cubicBezTo>
                  <a:cubicBezTo>
                    <a:pt x="19235" y="26702"/>
                    <a:pt x="18817" y="26941"/>
                    <a:pt x="18399" y="26941"/>
                  </a:cubicBezTo>
                  <a:cubicBezTo>
                    <a:pt x="18221" y="26941"/>
                    <a:pt x="18043" y="26898"/>
                    <a:pt x="17881" y="26807"/>
                  </a:cubicBezTo>
                  <a:cubicBezTo>
                    <a:pt x="17267" y="26500"/>
                    <a:pt x="17062" y="25817"/>
                    <a:pt x="17369" y="25237"/>
                  </a:cubicBezTo>
                  <a:cubicBezTo>
                    <a:pt x="17557" y="24813"/>
                    <a:pt x="17941" y="24584"/>
                    <a:pt x="18363" y="24584"/>
                  </a:cubicBezTo>
                  <a:close/>
                  <a:moveTo>
                    <a:pt x="49163" y="24960"/>
                  </a:moveTo>
                  <a:cubicBezTo>
                    <a:pt x="49348" y="24960"/>
                    <a:pt x="49538" y="25006"/>
                    <a:pt x="49717" y="25101"/>
                  </a:cubicBezTo>
                  <a:cubicBezTo>
                    <a:pt x="50332" y="25408"/>
                    <a:pt x="50536" y="26124"/>
                    <a:pt x="50229" y="26670"/>
                  </a:cubicBezTo>
                  <a:cubicBezTo>
                    <a:pt x="50041" y="27094"/>
                    <a:pt x="49641" y="27323"/>
                    <a:pt x="49220" y="27323"/>
                  </a:cubicBezTo>
                  <a:cubicBezTo>
                    <a:pt x="49032" y="27323"/>
                    <a:pt x="48839" y="27277"/>
                    <a:pt x="48660" y="27182"/>
                  </a:cubicBezTo>
                  <a:cubicBezTo>
                    <a:pt x="48114" y="26875"/>
                    <a:pt x="47841" y="26193"/>
                    <a:pt x="48148" y="25613"/>
                  </a:cubicBezTo>
                  <a:cubicBezTo>
                    <a:pt x="48360" y="25188"/>
                    <a:pt x="48751" y="24960"/>
                    <a:pt x="49163" y="24960"/>
                  </a:cubicBezTo>
                  <a:close/>
                  <a:moveTo>
                    <a:pt x="40402" y="25301"/>
                  </a:moveTo>
                  <a:cubicBezTo>
                    <a:pt x="40590" y="25301"/>
                    <a:pt x="40779" y="25347"/>
                    <a:pt x="40948" y="25442"/>
                  </a:cubicBezTo>
                  <a:cubicBezTo>
                    <a:pt x="41528" y="25749"/>
                    <a:pt x="41767" y="26466"/>
                    <a:pt x="41460" y="27012"/>
                  </a:cubicBezTo>
                  <a:cubicBezTo>
                    <a:pt x="41241" y="27401"/>
                    <a:pt x="40830" y="27652"/>
                    <a:pt x="40390" y="27652"/>
                  </a:cubicBezTo>
                  <a:cubicBezTo>
                    <a:pt x="40213" y="27652"/>
                    <a:pt x="40032" y="27611"/>
                    <a:pt x="39856" y="27523"/>
                  </a:cubicBezTo>
                  <a:cubicBezTo>
                    <a:pt x="39310" y="27216"/>
                    <a:pt x="39071" y="26500"/>
                    <a:pt x="39378" y="25954"/>
                  </a:cubicBezTo>
                  <a:cubicBezTo>
                    <a:pt x="39567" y="25530"/>
                    <a:pt x="39983" y="25301"/>
                    <a:pt x="40402" y="25301"/>
                  </a:cubicBezTo>
                  <a:close/>
                  <a:moveTo>
                    <a:pt x="9581" y="25779"/>
                  </a:moveTo>
                  <a:cubicBezTo>
                    <a:pt x="9766" y="25779"/>
                    <a:pt x="9955" y="25825"/>
                    <a:pt x="10135" y="25920"/>
                  </a:cubicBezTo>
                  <a:cubicBezTo>
                    <a:pt x="10749" y="26193"/>
                    <a:pt x="10954" y="26943"/>
                    <a:pt x="10647" y="27489"/>
                  </a:cubicBezTo>
                  <a:cubicBezTo>
                    <a:pt x="10455" y="27897"/>
                    <a:pt x="10062" y="28136"/>
                    <a:pt x="9631" y="28136"/>
                  </a:cubicBezTo>
                  <a:cubicBezTo>
                    <a:pt x="9449" y="28136"/>
                    <a:pt x="9260" y="28093"/>
                    <a:pt x="9077" y="28001"/>
                  </a:cubicBezTo>
                  <a:cubicBezTo>
                    <a:pt x="8463" y="27694"/>
                    <a:pt x="8258" y="27012"/>
                    <a:pt x="8565" y="26431"/>
                  </a:cubicBezTo>
                  <a:cubicBezTo>
                    <a:pt x="8777" y="26007"/>
                    <a:pt x="9168" y="25779"/>
                    <a:pt x="9581" y="25779"/>
                  </a:cubicBezTo>
                  <a:close/>
                  <a:moveTo>
                    <a:pt x="31605" y="26495"/>
                  </a:moveTo>
                  <a:cubicBezTo>
                    <a:pt x="31790" y="26495"/>
                    <a:pt x="31975" y="26541"/>
                    <a:pt x="32144" y="26636"/>
                  </a:cubicBezTo>
                  <a:cubicBezTo>
                    <a:pt x="32690" y="26943"/>
                    <a:pt x="32963" y="27626"/>
                    <a:pt x="32656" y="28206"/>
                  </a:cubicBezTo>
                  <a:cubicBezTo>
                    <a:pt x="32468" y="28630"/>
                    <a:pt x="32068" y="28859"/>
                    <a:pt x="31647" y="28859"/>
                  </a:cubicBezTo>
                  <a:cubicBezTo>
                    <a:pt x="31459" y="28859"/>
                    <a:pt x="31266" y="28813"/>
                    <a:pt x="31086" y="28718"/>
                  </a:cubicBezTo>
                  <a:cubicBezTo>
                    <a:pt x="30540" y="28411"/>
                    <a:pt x="30267" y="27728"/>
                    <a:pt x="30575" y="27148"/>
                  </a:cubicBezTo>
                  <a:cubicBezTo>
                    <a:pt x="30787" y="26724"/>
                    <a:pt x="31194" y="26495"/>
                    <a:pt x="31605" y="26495"/>
                  </a:cubicBezTo>
                  <a:close/>
                  <a:moveTo>
                    <a:pt x="22829" y="26836"/>
                  </a:moveTo>
                  <a:cubicBezTo>
                    <a:pt x="23017" y="26836"/>
                    <a:pt x="23206" y="26882"/>
                    <a:pt x="23375" y="26977"/>
                  </a:cubicBezTo>
                  <a:cubicBezTo>
                    <a:pt x="23955" y="27285"/>
                    <a:pt x="24194" y="27933"/>
                    <a:pt x="23886" y="28547"/>
                  </a:cubicBezTo>
                  <a:cubicBezTo>
                    <a:pt x="23674" y="28971"/>
                    <a:pt x="23283" y="29200"/>
                    <a:pt x="22871" y="29200"/>
                  </a:cubicBezTo>
                  <a:cubicBezTo>
                    <a:pt x="22686" y="29200"/>
                    <a:pt x="22496" y="29154"/>
                    <a:pt x="22317" y="29059"/>
                  </a:cubicBezTo>
                  <a:cubicBezTo>
                    <a:pt x="21737" y="28752"/>
                    <a:pt x="21498" y="28035"/>
                    <a:pt x="21805" y="27489"/>
                  </a:cubicBezTo>
                  <a:cubicBezTo>
                    <a:pt x="21993" y="27065"/>
                    <a:pt x="22410" y="26836"/>
                    <a:pt x="22829" y="26836"/>
                  </a:cubicBezTo>
                  <a:close/>
                  <a:moveTo>
                    <a:pt x="44885" y="27560"/>
                  </a:moveTo>
                  <a:cubicBezTo>
                    <a:pt x="45063" y="27560"/>
                    <a:pt x="45245" y="27603"/>
                    <a:pt x="45418" y="27694"/>
                  </a:cubicBezTo>
                  <a:cubicBezTo>
                    <a:pt x="46032" y="28001"/>
                    <a:pt x="46237" y="28718"/>
                    <a:pt x="45930" y="29264"/>
                  </a:cubicBezTo>
                  <a:cubicBezTo>
                    <a:pt x="45718" y="29688"/>
                    <a:pt x="45327" y="29917"/>
                    <a:pt x="44914" y="29917"/>
                  </a:cubicBezTo>
                  <a:cubicBezTo>
                    <a:pt x="44729" y="29917"/>
                    <a:pt x="44540" y="29871"/>
                    <a:pt x="44360" y="29776"/>
                  </a:cubicBezTo>
                  <a:cubicBezTo>
                    <a:pt x="43746" y="29503"/>
                    <a:pt x="43541" y="28752"/>
                    <a:pt x="43848" y="28206"/>
                  </a:cubicBezTo>
                  <a:cubicBezTo>
                    <a:pt x="44064" y="27799"/>
                    <a:pt x="44465" y="27560"/>
                    <a:pt x="44885" y="27560"/>
                  </a:cubicBezTo>
                  <a:close/>
                  <a:moveTo>
                    <a:pt x="14032" y="28031"/>
                  </a:moveTo>
                  <a:cubicBezTo>
                    <a:pt x="14216" y="28031"/>
                    <a:pt x="14402" y="28077"/>
                    <a:pt x="14571" y="28172"/>
                  </a:cubicBezTo>
                  <a:cubicBezTo>
                    <a:pt x="15185" y="28479"/>
                    <a:pt x="15390" y="29195"/>
                    <a:pt x="15083" y="29741"/>
                  </a:cubicBezTo>
                  <a:cubicBezTo>
                    <a:pt x="14894" y="30165"/>
                    <a:pt x="14511" y="30394"/>
                    <a:pt x="14089" y="30394"/>
                  </a:cubicBezTo>
                  <a:cubicBezTo>
                    <a:pt x="13900" y="30394"/>
                    <a:pt x="13703" y="30348"/>
                    <a:pt x="13513" y="30253"/>
                  </a:cubicBezTo>
                  <a:cubicBezTo>
                    <a:pt x="12967" y="29946"/>
                    <a:pt x="12694" y="29230"/>
                    <a:pt x="13001" y="28684"/>
                  </a:cubicBezTo>
                  <a:cubicBezTo>
                    <a:pt x="13213" y="28260"/>
                    <a:pt x="13620" y="28031"/>
                    <a:pt x="14032" y="28031"/>
                  </a:cubicBezTo>
                  <a:close/>
                  <a:moveTo>
                    <a:pt x="36071" y="28747"/>
                  </a:moveTo>
                  <a:cubicBezTo>
                    <a:pt x="36262" y="28747"/>
                    <a:pt x="36458" y="28793"/>
                    <a:pt x="36648" y="28888"/>
                  </a:cubicBezTo>
                  <a:cubicBezTo>
                    <a:pt x="37228" y="29195"/>
                    <a:pt x="37433" y="29878"/>
                    <a:pt x="37126" y="30458"/>
                  </a:cubicBezTo>
                  <a:cubicBezTo>
                    <a:pt x="36938" y="30882"/>
                    <a:pt x="36554" y="31111"/>
                    <a:pt x="36132" y="31111"/>
                  </a:cubicBezTo>
                  <a:cubicBezTo>
                    <a:pt x="35943" y="31111"/>
                    <a:pt x="35747" y="31065"/>
                    <a:pt x="35556" y="30970"/>
                  </a:cubicBezTo>
                  <a:cubicBezTo>
                    <a:pt x="34976" y="30697"/>
                    <a:pt x="34738" y="29946"/>
                    <a:pt x="35045" y="29400"/>
                  </a:cubicBezTo>
                  <a:cubicBezTo>
                    <a:pt x="35257" y="28976"/>
                    <a:pt x="35648" y="28747"/>
                    <a:pt x="36071" y="28747"/>
                  </a:cubicBezTo>
                  <a:close/>
                  <a:moveTo>
                    <a:pt x="27327" y="29095"/>
                  </a:moveTo>
                  <a:cubicBezTo>
                    <a:pt x="27504" y="29095"/>
                    <a:pt x="27682" y="29138"/>
                    <a:pt x="27845" y="29230"/>
                  </a:cubicBezTo>
                  <a:cubicBezTo>
                    <a:pt x="28391" y="29537"/>
                    <a:pt x="28664" y="30253"/>
                    <a:pt x="28357" y="30799"/>
                  </a:cubicBezTo>
                  <a:cubicBezTo>
                    <a:pt x="28144" y="31223"/>
                    <a:pt x="27754" y="31452"/>
                    <a:pt x="27341" y="31452"/>
                  </a:cubicBezTo>
                  <a:cubicBezTo>
                    <a:pt x="27156" y="31452"/>
                    <a:pt x="26966" y="31406"/>
                    <a:pt x="26787" y="31311"/>
                  </a:cubicBezTo>
                  <a:cubicBezTo>
                    <a:pt x="26173" y="31038"/>
                    <a:pt x="25968" y="30287"/>
                    <a:pt x="26275" y="29741"/>
                  </a:cubicBezTo>
                  <a:cubicBezTo>
                    <a:pt x="26491" y="29334"/>
                    <a:pt x="26908" y="29095"/>
                    <a:pt x="27327" y="29095"/>
                  </a:cubicBezTo>
                  <a:close/>
                  <a:moveTo>
                    <a:pt x="50492" y="31261"/>
                  </a:moveTo>
                  <a:lnTo>
                    <a:pt x="50492" y="31261"/>
                  </a:lnTo>
                  <a:cubicBezTo>
                    <a:pt x="50413" y="31442"/>
                    <a:pt x="50329" y="31620"/>
                    <a:pt x="50242" y="31796"/>
                  </a:cubicBezTo>
                  <a:lnTo>
                    <a:pt x="50242" y="31796"/>
                  </a:lnTo>
                  <a:cubicBezTo>
                    <a:pt x="50304" y="31724"/>
                    <a:pt x="50357" y="31642"/>
                    <a:pt x="50400" y="31550"/>
                  </a:cubicBezTo>
                  <a:cubicBezTo>
                    <a:pt x="50442" y="31455"/>
                    <a:pt x="50473" y="31359"/>
                    <a:pt x="50492" y="31261"/>
                  </a:cubicBezTo>
                  <a:close/>
                  <a:moveTo>
                    <a:pt x="18535" y="30289"/>
                  </a:moveTo>
                  <a:cubicBezTo>
                    <a:pt x="18717" y="30289"/>
                    <a:pt x="18902" y="30332"/>
                    <a:pt x="19075" y="30424"/>
                  </a:cubicBezTo>
                  <a:cubicBezTo>
                    <a:pt x="19655" y="30731"/>
                    <a:pt x="19860" y="31448"/>
                    <a:pt x="19587" y="31994"/>
                  </a:cubicBezTo>
                  <a:cubicBezTo>
                    <a:pt x="19368" y="32383"/>
                    <a:pt x="18957" y="32634"/>
                    <a:pt x="18517" y="32634"/>
                  </a:cubicBezTo>
                  <a:cubicBezTo>
                    <a:pt x="18341" y="32634"/>
                    <a:pt x="18159" y="32593"/>
                    <a:pt x="17983" y="32505"/>
                  </a:cubicBezTo>
                  <a:cubicBezTo>
                    <a:pt x="17403" y="32198"/>
                    <a:pt x="17198" y="31482"/>
                    <a:pt x="17471" y="30936"/>
                  </a:cubicBezTo>
                  <a:cubicBezTo>
                    <a:pt x="17687" y="30528"/>
                    <a:pt x="18104" y="30289"/>
                    <a:pt x="18535" y="30289"/>
                  </a:cubicBezTo>
                  <a:close/>
                  <a:moveTo>
                    <a:pt x="9732" y="30624"/>
                  </a:moveTo>
                  <a:cubicBezTo>
                    <a:pt x="9917" y="30624"/>
                    <a:pt x="10102" y="30670"/>
                    <a:pt x="10271" y="30765"/>
                  </a:cubicBezTo>
                  <a:cubicBezTo>
                    <a:pt x="10886" y="31038"/>
                    <a:pt x="11090" y="31755"/>
                    <a:pt x="10783" y="32335"/>
                  </a:cubicBezTo>
                  <a:cubicBezTo>
                    <a:pt x="10571" y="32759"/>
                    <a:pt x="10180" y="32988"/>
                    <a:pt x="9768" y="32988"/>
                  </a:cubicBezTo>
                  <a:cubicBezTo>
                    <a:pt x="9583" y="32988"/>
                    <a:pt x="9393" y="32942"/>
                    <a:pt x="9214" y="32847"/>
                  </a:cubicBezTo>
                  <a:cubicBezTo>
                    <a:pt x="8599" y="32574"/>
                    <a:pt x="8395" y="31823"/>
                    <a:pt x="8702" y="31277"/>
                  </a:cubicBezTo>
                  <a:cubicBezTo>
                    <a:pt x="8914" y="30853"/>
                    <a:pt x="9321" y="30624"/>
                    <a:pt x="9732" y="30624"/>
                  </a:cubicBezTo>
                  <a:close/>
                  <a:moveTo>
                    <a:pt x="40534" y="31021"/>
                  </a:moveTo>
                  <a:cubicBezTo>
                    <a:pt x="40716" y="31021"/>
                    <a:pt x="40903" y="31060"/>
                    <a:pt x="41084" y="31140"/>
                  </a:cubicBezTo>
                  <a:cubicBezTo>
                    <a:pt x="41664" y="31448"/>
                    <a:pt x="41869" y="32164"/>
                    <a:pt x="41562" y="32744"/>
                  </a:cubicBezTo>
                  <a:cubicBezTo>
                    <a:pt x="41370" y="33153"/>
                    <a:pt x="40974" y="33376"/>
                    <a:pt x="40542" y="33376"/>
                  </a:cubicBezTo>
                  <a:cubicBezTo>
                    <a:pt x="40361" y="33376"/>
                    <a:pt x="40174" y="33337"/>
                    <a:pt x="39992" y="33256"/>
                  </a:cubicBezTo>
                  <a:cubicBezTo>
                    <a:pt x="39446" y="32949"/>
                    <a:pt x="39208" y="32198"/>
                    <a:pt x="39481" y="31652"/>
                  </a:cubicBezTo>
                  <a:cubicBezTo>
                    <a:pt x="39697" y="31243"/>
                    <a:pt x="40100" y="31021"/>
                    <a:pt x="40534" y="31021"/>
                  </a:cubicBezTo>
                  <a:close/>
                  <a:moveTo>
                    <a:pt x="31741" y="31347"/>
                  </a:moveTo>
                  <a:cubicBezTo>
                    <a:pt x="31923" y="31347"/>
                    <a:pt x="32108" y="31390"/>
                    <a:pt x="32281" y="31482"/>
                  </a:cubicBezTo>
                  <a:cubicBezTo>
                    <a:pt x="32861" y="31789"/>
                    <a:pt x="33100" y="32471"/>
                    <a:pt x="32792" y="33051"/>
                  </a:cubicBezTo>
                  <a:cubicBezTo>
                    <a:pt x="32580" y="33475"/>
                    <a:pt x="32190" y="33704"/>
                    <a:pt x="31777" y="33704"/>
                  </a:cubicBezTo>
                  <a:cubicBezTo>
                    <a:pt x="31592" y="33704"/>
                    <a:pt x="31402" y="33658"/>
                    <a:pt x="31223" y="33563"/>
                  </a:cubicBezTo>
                  <a:cubicBezTo>
                    <a:pt x="30677" y="33290"/>
                    <a:pt x="30404" y="32574"/>
                    <a:pt x="30711" y="31994"/>
                  </a:cubicBezTo>
                  <a:cubicBezTo>
                    <a:pt x="30903" y="31586"/>
                    <a:pt x="31313" y="31347"/>
                    <a:pt x="31741" y="31347"/>
                  </a:cubicBezTo>
                  <a:close/>
                  <a:moveTo>
                    <a:pt x="22961" y="32557"/>
                  </a:moveTo>
                  <a:cubicBezTo>
                    <a:pt x="23143" y="32557"/>
                    <a:pt x="23330" y="32595"/>
                    <a:pt x="23511" y="32676"/>
                  </a:cubicBezTo>
                  <a:cubicBezTo>
                    <a:pt x="24091" y="32983"/>
                    <a:pt x="24296" y="33700"/>
                    <a:pt x="24023" y="34280"/>
                  </a:cubicBezTo>
                  <a:cubicBezTo>
                    <a:pt x="23812" y="34678"/>
                    <a:pt x="23424" y="34900"/>
                    <a:pt x="23002" y="34900"/>
                  </a:cubicBezTo>
                  <a:cubicBezTo>
                    <a:pt x="22810" y="34900"/>
                    <a:pt x="22611" y="34854"/>
                    <a:pt x="22419" y="34758"/>
                  </a:cubicBezTo>
                  <a:cubicBezTo>
                    <a:pt x="21873" y="34485"/>
                    <a:pt x="21634" y="33768"/>
                    <a:pt x="21907" y="33188"/>
                  </a:cubicBezTo>
                  <a:cubicBezTo>
                    <a:pt x="22124" y="32779"/>
                    <a:pt x="22527" y="32557"/>
                    <a:pt x="22961" y="32557"/>
                  </a:cubicBezTo>
                  <a:close/>
                  <a:moveTo>
                    <a:pt x="14168" y="32842"/>
                  </a:moveTo>
                  <a:cubicBezTo>
                    <a:pt x="14353" y="32842"/>
                    <a:pt x="14538" y="32888"/>
                    <a:pt x="14707" y="32983"/>
                  </a:cubicBezTo>
                  <a:cubicBezTo>
                    <a:pt x="15322" y="33290"/>
                    <a:pt x="15526" y="34007"/>
                    <a:pt x="15219" y="34553"/>
                  </a:cubicBezTo>
                  <a:cubicBezTo>
                    <a:pt x="15007" y="34977"/>
                    <a:pt x="14616" y="35206"/>
                    <a:pt x="14204" y="35206"/>
                  </a:cubicBezTo>
                  <a:cubicBezTo>
                    <a:pt x="14018" y="35206"/>
                    <a:pt x="13829" y="35160"/>
                    <a:pt x="13650" y="35065"/>
                  </a:cubicBezTo>
                  <a:cubicBezTo>
                    <a:pt x="13104" y="34826"/>
                    <a:pt x="12831" y="34109"/>
                    <a:pt x="13138" y="33495"/>
                  </a:cubicBezTo>
                  <a:cubicBezTo>
                    <a:pt x="13350" y="33071"/>
                    <a:pt x="13757" y="32842"/>
                    <a:pt x="14168" y="32842"/>
                  </a:cubicBezTo>
                  <a:close/>
                  <a:moveTo>
                    <a:pt x="45000" y="33224"/>
                  </a:moveTo>
                  <a:cubicBezTo>
                    <a:pt x="45182" y="33224"/>
                    <a:pt x="45372" y="33267"/>
                    <a:pt x="45554" y="33358"/>
                  </a:cubicBezTo>
                  <a:cubicBezTo>
                    <a:pt x="46100" y="33666"/>
                    <a:pt x="46373" y="34382"/>
                    <a:pt x="46066" y="34962"/>
                  </a:cubicBezTo>
                  <a:cubicBezTo>
                    <a:pt x="45855" y="35361"/>
                    <a:pt x="45451" y="35582"/>
                    <a:pt x="45042" y="35582"/>
                  </a:cubicBezTo>
                  <a:cubicBezTo>
                    <a:pt x="44855" y="35582"/>
                    <a:pt x="44668" y="35536"/>
                    <a:pt x="44497" y="35440"/>
                  </a:cubicBezTo>
                  <a:cubicBezTo>
                    <a:pt x="43882" y="35167"/>
                    <a:pt x="43678" y="34416"/>
                    <a:pt x="43985" y="33870"/>
                  </a:cubicBezTo>
                  <a:cubicBezTo>
                    <a:pt x="44176" y="33463"/>
                    <a:pt x="44570" y="33224"/>
                    <a:pt x="45000" y="33224"/>
                  </a:cubicBezTo>
                  <a:close/>
                  <a:moveTo>
                    <a:pt x="36223" y="33580"/>
                  </a:moveTo>
                  <a:cubicBezTo>
                    <a:pt x="36400" y="33580"/>
                    <a:pt x="36580" y="33619"/>
                    <a:pt x="36751" y="33700"/>
                  </a:cubicBezTo>
                  <a:cubicBezTo>
                    <a:pt x="37365" y="34007"/>
                    <a:pt x="37570" y="34723"/>
                    <a:pt x="37263" y="35304"/>
                  </a:cubicBezTo>
                  <a:cubicBezTo>
                    <a:pt x="37070" y="35712"/>
                    <a:pt x="36657" y="35935"/>
                    <a:pt x="36227" y="35935"/>
                  </a:cubicBezTo>
                  <a:cubicBezTo>
                    <a:pt x="36047" y="35935"/>
                    <a:pt x="35864" y="35896"/>
                    <a:pt x="35693" y="35815"/>
                  </a:cubicBezTo>
                  <a:cubicBezTo>
                    <a:pt x="35113" y="35508"/>
                    <a:pt x="34874" y="34758"/>
                    <a:pt x="35181" y="34212"/>
                  </a:cubicBezTo>
                  <a:cubicBezTo>
                    <a:pt x="35398" y="33803"/>
                    <a:pt x="35801" y="33580"/>
                    <a:pt x="36223" y="33580"/>
                  </a:cubicBezTo>
                  <a:close/>
                  <a:moveTo>
                    <a:pt x="27392" y="34760"/>
                  </a:moveTo>
                  <a:cubicBezTo>
                    <a:pt x="27575" y="34760"/>
                    <a:pt x="27764" y="34803"/>
                    <a:pt x="27947" y="34894"/>
                  </a:cubicBezTo>
                  <a:cubicBezTo>
                    <a:pt x="28527" y="35201"/>
                    <a:pt x="28732" y="35918"/>
                    <a:pt x="28459" y="36464"/>
                  </a:cubicBezTo>
                  <a:cubicBezTo>
                    <a:pt x="28247" y="36888"/>
                    <a:pt x="27856" y="37117"/>
                    <a:pt x="27432" y="37117"/>
                  </a:cubicBezTo>
                  <a:cubicBezTo>
                    <a:pt x="27242" y="37117"/>
                    <a:pt x="27045" y="37071"/>
                    <a:pt x="26855" y="36976"/>
                  </a:cubicBezTo>
                  <a:cubicBezTo>
                    <a:pt x="26309" y="36737"/>
                    <a:pt x="26104" y="36020"/>
                    <a:pt x="26343" y="35406"/>
                  </a:cubicBezTo>
                  <a:cubicBezTo>
                    <a:pt x="26559" y="34999"/>
                    <a:pt x="26960" y="34760"/>
                    <a:pt x="27392" y="34760"/>
                  </a:cubicBezTo>
                  <a:close/>
                  <a:moveTo>
                    <a:pt x="18665" y="35116"/>
                  </a:moveTo>
                  <a:cubicBezTo>
                    <a:pt x="18840" y="35116"/>
                    <a:pt x="19016" y="35155"/>
                    <a:pt x="19177" y="35235"/>
                  </a:cubicBezTo>
                  <a:cubicBezTo>
                    <a:pt x="19792" y="35542"/>
                    <a:pt x="19996" y="36259"/>
                    <a:pt x="19689" y="36839"/>
                  </a:cubicBezTo>
                  <a:cubicBezTo>
                    <a:pt x="19498" y="37221"/>
                    <a:pt x="19108" y="37452"/>
                    <a:pt x="18680" y="37452"/>
                  </a:cubicBezTo>
                  <a:cubicBezTo>
                    <a:pt x="18496" y="37452"/>
                    <a:pt x="18305" y="37409"/>
                    <a:pt x="18120" y="37317"/>
                  </a:cubicBezTo>
                  <a:cubicBezTo>
                    <a:pt x="17540" y="37078"/>
                    <a:pt x="17301" y="36361"/>
                    <a:pt x="17608" y="35747"/>
                  </a:cubicBezTo>
                  <a:cubicBezTo>
                    <a:pt x="17824" y="35338"/>
                    <a:pt x="18244" y="35116"/>
                    <a:pt x="18665" y="35116"/>
                  </a:cubicBezTo>
                  <a:close/>
                  <a:moveTo>
                    <a:pt x="40672" y="35844"/>
                  </a:moveTo>
                  <a:cubicBezTo>
                    <a:pt x="40864" y="35844"/>
                    <a:pt x="41063" y="35890"/>
                    <a:pt x="41255" y="35986"/>
                  </a:cubicBezTo>
                  <a:cubicBezTo>
                    <a:pt x="41801" y="36259"/>
                    <a:pt x="42006" y="37010"/>
                    <a:pt x="41767" y="37556"/>
                  </a:cubicBezTo>
                  <a:cubicBezTo>
                    <a:pt x="41551" y="37963"/>
                    <a:pt x="41117" y="38202"/>
                    <a:pt x="40688" y="38202"/>
                  </a:cubicBezTo>
                  <a:cubicBezTo>
                    <a:pt x="40506" y="38202"/>
                    <a:pt x="40326" y="38159"/>
                    <a:pt x="40163" y="38067"/>
                  </a:cubicBezTo>
                  <a:cubicBezTo>
                    <a:pt x="39583" y="37760"/>
                    <a:pt x="39378" y="37078"/>
                    <a:pt x="39651" y="36464"/>
                  </a:cubicBezTo>
                  <a:cubicBezTo>
                    <a:pt x="39862" y="36065"/>
                    <a:pt x="40250" y="35844"/>
                    <a:pt x="40672" y="35844"/>
                  </a:cubicBezTo>
                  <a:close/>
                  <a:moveTo>
                    <a:pt x="31841" y="37039"/>
                  </a:moveTo>
                  <a:cubicBezTo>
                    <a:pt x="32030" y="37039"/>
                    <a:pt x="32227" y="37085"/>
                    <a:pt x="32417" y="37180"/>
                  </a:cubicBezTo>
                  <a:cubicBezTo>
                    <a:pt x="32997" y="37453"/>
                    <a:pt x="33236" y="38170"/>
                    <a:pt x="32929" y="38750"/>
                  </a:cubicBezTo>
                  <a:cubicBezTo>
                    <a:pt x="32713" y="39157"/>
                    <a:pt x="32296" y="39396"/>
                    <a:pt x="31877" y="39396"/>
                  </a:cubicBezTo>
                  <a:cubicBezTo>
                    <a:pt x="31700" y="39396"/>
                    <a:pt x="31522" y="39353"/>
                    <a:pt x="31359" y="39262"/>
                  </a:cubicBezTo>
                  <a:cubicBezTo>
                    <a:pt x="30745" y="38955"/>
                    <a:pt x="30540" y="38238"/>
                    <a:pt x="30847" y="37692"/>
                  </a:cubicBezTo>
                  <a:cubicBezTo>
                    <a:pt x="31036" y="37268"/>
                    <a:pt x="31420" y="37039"/>
                    <a:pt x="31841" y="37039"/>
                  </a:cubicBezTo>
                  <a:close/>
                  <a:moveTo>
                    <a:pt x="23105" y="37380"/>
                  </a:moveTo>
                  <a:cubicBezTo>
                    <a:pt x="23295" y="37380"/>
                    <a:pt x="23492" y="37426"/>
                    <a:pt x="23682" y="37522"/>
                  </a:cubicBezTo>
                  <a:cubicBezTo>
                    <a:pt x="24228" y="37794"/>
                    <a:pt x="24432" y="38545"/>
                    <a:pt x="24194" y="39091"/>
                  </a:cubicBezTo>
                  <a:cubicBezTo>
                    <a:pt x="23978" y="39498"/>
                    <a:pt x="23577" y="39738"/>
                    <a:pt x="23145" y="39738"/>
                  </a:cubicBezTo>
                  <a:cubicBezTo>
                    <a:pt x="22962" y="39738"/>
                    <a:pt x="22773" y="39694"/>
                    <a:pt x="22590" y="39603"/>
                  </a:cubicBezTo>
                  <a:cubicBezTo>
                    <a:pt x="22010" y="39296"/>
                    <a:pt x="21805" y="38579"/>
                    <a:pt x="22078" y="38033"/>
                  </a:cubicBezTo>
                  <a:cubicBezTo>
                    <a:pt x="22290" y="37609"/>
                    <a:pt x="22681" y="37380"/>
                    <a:pt x="23105" y="37380"/>
                  </a:cubicBezTo>
                  <a:close/>
                  <a:moveTo>
                    <a:pt x="14268" y="38575"/>
                  </a:moveTo>
                  <a:cubicBezTo>
                    <a:pt x="14457" y="38575"/>
                    <a:pt x="14654" y="38621"/>
                    <a:pt x="14844" y="38716"/>
                  </a:cubicBezTo>
                  <a:cubicBezTo>
                    <a:pt x="15424" y="38989"/>
                    <a:pt x="15663" y="39740"/>
                    <a:pt x="15356" y="40285"/>
                  </a:cubicBezTo>
                  <a:cubicBezTo>
                    <a:pt x="15140" y="40693"/>
                    <a:pt x="14739" y="40932"/>
                    <a:pt x="14319" y="40932"/>
                  </a:cubicBezTo>
                  <a:cubicBezTo>
                    <a:pt x="14141" y="40932"/>
                    <a:pt x="13959" y="40889"/>
                    <a:pt x="13786" y="40797"/>
                  </a:cubicBezTo>
                  <a:cubicBezTo>
                    <a:pt x="13172" y="40490"/>
                    <a:pt x="12967" y="39774"/>
                    <a:pt x="13274" y="39228"/>
                  </a:cubicBezTo>
                  <a:cubicBezTo>
                    <a:pt x="13463" y="38804"/>
                    <a:pt x="13846" y="38575"/>
                    <a:pt x="14268" y="38575"/>
                  </a:cubicBezTo>
                  <a:close/>
                  <a:moveTo>
                    <a:pt x="27541" y="39633"/>
                  </a:moveTo>
                  <a:cubicBezTo>
                    <a:pt x="27731" y="39633"/>
                    <a:pt x="27927" y="39679"/>
                    <a:pt x="28118" y="39774"/>
                  </a:cubicBezTo>
                  <a:cubicBezTo>
                    <a:pt x="28698" y="40081"/>
                    <a:pt x="28902" y="40797"/>
                    <a:pt x="28629" y="41343"/>
                  </a:cubicBezTo>
                  <a:cubicBezTo>
                    <a:pt x="28417" y="41767"/>
                    <a:pt x="28027" y="41996"/>
                    <a:pt x="27603" y="41996"/>
                  </a:cubicBezTo>
                  <a:cubicBezTo>
                    <a:pt x="27413" y="41996"/>
                    <a:pt x="27216" y="41950"/>
                    <a:pt x="27026" y="41855"/>
                  </a:cubicBezTo>
                  <a:cubicBezTo>
                    <a:pt x="26446" y="41548"/>
                    <a:pt x="26207" y="40866"/>
                    <a:pt x="26514" y="40285"/>
                  </a:cubicBezTo>
                  <a:cubicBezTo>
                    <a:pt x="26726" y="39861"/>
                    <a:pt x="27117" y="39633"/>
                    <a:pt x="27541" y="39633"/>
                  </a:cubicBezTo>
                  <a:close/>
                  <a:moveTo>
                    <a:pt x="18760" y="40827"/>
                  </a:moveTo>
                  <a:cubicBezTo>
                    <a:pt x="18945" y="40827"/>
                    <a:pt x="19134" y="40873"/>
                    <a:pt x="19314" y="40968"/>
                  </a:cubicBezTo>
                  <a:cubicBezTo>
                    <a:pt x="19860" y="41275"/>
                    <a:pt x="20133" y="41992"/>
                    <a:pt x="19826" y="42538"/>
                  </a:cubicBezTo>
                  <a:cubicBezTo>
                    <a:pt x="19614" y="42962"/>
                    <a:pt x="19207" y="43191"/>
                    <a:pt x="18795" y="43191"/>
                  </a:cubicBezTo>
                  <a:cubicBezTo>
                    <a:pt x="18611" y="43191"/>
                    <a:pt x="18425" y="43145"/>
                    <a:pt x="18256" y="43049"/>
                  </a:cubicBezTo>
                  <a:cubicBezTo>
                    <a:pt x="17642" y="42742"/>
                    <a:pt x="17437" y="42060"/>
                    <a:pt x="17744" y="41480"/>
                  </a:cubicBezTo>
                  <a:cubicBezTo>
                    <a:pt x="17956" y="41056"/>
                    <a:pt x="18347" y="40827"/>
                    <a:pt x="18760" y="40827"/>
                  </a:cubicBezTo>
                  <a:close/>
                  <a:moveTo>
                    <a:pt x="13281" y="1"/>
                  </a:moveTo>
                  <a:cubicBezTo>
                    <a:pt x="12193" y="1"/>
                    <a:pt x="11110" y="135"/>
                    <a:pt x="10067" y="396"/>
                  </a:cubicBezTo>
                  <a:cubicBezTo>
                    <a:pt x="10067" y="498"/>
                    <a:pt x="10032" y="532"/>
                    <a:pt x="9964" y="600"/>
                  </a:cubicBezTo>
                  <a:cubicBezTo>
                    <a:pt x="9776" y="1024"/>
                    <a:pt x="9360" y="1253"/>
                    <a:pt x="8940" y="1253"/>
                  </a:cubicBezTo>
                  <a:cubicBezTo>
                    <a:pt x="8752" y="1253"/>
                    <a:pt x="8564" y="1207"/>
                    <a:pt x="8395" y="1112"/>
                  </a:cubicBezTo>
                  <a:cubicBezTo>
                    <a:pt x="8326" y="1078"/>
                    <a:pt x="8258" y="1044"/>
                    <a:pt x="8224" y="1010"/>
                  </a:cubicBezTo>
                  <a:cubicBezTo>
                    <a:pt x="7200" y="1419"/>
                    <a:pt x="6279" y="1931"/>
                    <a:pt x="5358" y="2614"/>
                  </a:cubicBezTo>
                  <a:cubicBezTo>
                    <a:pt x="5801" y="2955"/>
                    <a:pt x="5938" y="3569"/>
                    <a:pt x="5665" y="4081"/>
                  </a:cubicBezTo>
                  <a:cubicBezTo>
                    <a:pt x="5448" y="4490"/>
                    <a:pt x="5045" y="4712"/>
                    <a:pt x="4623" y="4712"/>
                  </a:cubicBezTo>
                  <a:cubicBezTo>
                    <a:pt x="4446" y="4712"/>
                    <a:pt x="4266" y="4673"/>
                    <a:pt x="4095" y="4593"/>
                  </a:cubicBezTo>
                  <a:cubicBezTo>
                    <a:pt x="3890" y="4490"/>
                    <a:pt x="3754" y="4320"/>
                    <a:pt x="3617" y="4149"/>
                  </a:cubicBezTo>
                  <a:cubicBezTo>
                    <a:pt x="1775" y="6060"/>
                    <a:pt x="751" y="8244"/>
                    <a:pt x="307" y="10632"/>
                  </a:cubicBezTo>
                  <a:cubicBezTo>
                    <a:pt x="512" y="10632"/>
                    <a:pt x="717" y="10632"/>
                    <a:pt x="922" y="10769"/>
                  </a:cubicBezTo>
                  <a:cubicBezTo>
                    <a:pt x="1536" y="11076"/>
                    <a:pt x="1741" y="11759"/>
                    <a:pt x="1433" y="12339"/>
                  </a:cubicBezTo>
                  <a:cubicBezTo>
                    <a:pt x="1243" y="12747"/>
                    <a:pt x="813" y="13004"/>
                    <a:pt x="370" y="13004"/>
                  </a:cubicBezTo>
                  <a:cubicBezTo>
                    <a:pt x="257" y="13004"/>
                    <a:pt x="145" y="12987"/>
                    <a:pt x="34" y="12953"/>
                  </a:cubicBezTo>
                  <a:lnTo>
                    <a:pt x="34" y="12953"/>
                  </a:lnTo>
                  <a:cubicBezTo>
                    <a:pt x="0" y="13806"/>
                    <a:pt x="34" y="14693"/>
                    <a:pt x="137" y="15580"/>
                  </a:cubicBezTo>
                  <a:cubicBezTo>
                    <a:pt x="266" y="15516"/>
                    <a:pt x="410" y="15482"/>
                    <a:pt x="562" y="15482"/>
                  </a:cubicBezTo>
                  <a:cubicBezTo>
                    <a:pt x="732" y="15482"/>
                    <a:pt x="912" y="15524"/>
                    <a:pt x="1092" y="15614"/>
                  </a:cubicBezTo>
                  <a:cubicBezTo>
                    <a:pt x="1706" y="15922"/>
                    <a:pt x="1911" y="16638"/>
                    <a:pt x="1604" y="17218"/>
                  </a:cubicBezTo>
                  <a:cubicBezTo>
                    <a:pt x="1421" y="17585"/>
                    <a:pt x="1017" y="17843"/>
                    <a:pt x="616" y="17843"/>
                  </a:cubicBezTo>
                  <a:cubicBezTo>
                    <a:pt x="570" y="17843"/>
                    <a:pt x="524" y="17840"/>
                    <a:pt x="478" y="17832"/>
                  </a:cubicBezTo>
                  <a:lnTo>
                    <a:pt x="478" y="17832"/>
                  </a:lnTo>
                  <a:cubicBezTo>
                    <a:pt x="683" y="19027"/>
                    <a:pt x="990" y="20221"/>
                    <a:pt x="1365" y="21415"/>
                  </a:cubicBezTo>
                  <a:cubicBezTo>
                    <a:pt x="1775" y="21723"/>
                    <a:pt x="1945" y="22268"/>
                    <a:pt x="1775" y="22746"/>
                  </a:cubicBezTo>
                  <a:cubicBezTo>
                    <a:pt x="2525" y="24794"/>
                    <a:pt x="3413" y="26807"/>
                    <a:pt x="4402" y="28718"/>
                  </a:cubicBezTo>
                  <a:cubicBezTo>
                    <a:pt x="4635" y="28461"/>
                    <a:pt x="4980" y="28300"/>
                    <a:pt x="5327" y="28300"/>
                  </a:cubicBezTo>
                  <a:cubicBezTo>
                    <a:pt x="5488" y="28300"/>
                    <a:pt x="5650" y="28335"/>
                    <a:pt x="5801" y="28411"/>
                  </a:cubicBezTo>
                  <a:cubicBezTo>
                    <a:pt x="6381" y="28718"/>
                    <a:pt x="6620" y="29434"/>
                    <a:pt x="6313" y="30014"/>
                  </a:cubicBezTo>
                  <a:cubicBezTo>
                    <a:pt x="6142" y="30390"/>
                    <a:pt x="5767" y="30595"/>
                    <a:pt x="5358" y="30629"/>
                  </a:cubicBezTo>
                  <a:cubicBezTo>
                    <a:pt x="6552" y="32813"/>
                    <a:pt x="7814" y="34826"/>
                    <a:pt x="9009" y="36600"/>
                  </a:cubicBezTo>
                  <a:cubicBezTo>
                    <a:pt x="9222" y="36387"/>
                    <a:pt x="9515" y="36280"/>
                    <a:pt x="9822" y="36280"/>
                  </a:cubicBezTo>
                  <a:cubicBezTo>
                    <a:pt x="10006" y="36280"/>
                    <a:pt x="10195" y="36319"/>
                    <a:pt x="10374" y="36395"/>
                  </a:cubicBezTo>
                  <a:cubicBezTo>
                    <a:pt x="10954" y="36703"/>
                    <a:pt x="11159" y="37419"/>
                    <a:pt x="10886" y="37965"/>
                  </a:cubicBezTo>
                  <a:cubicBezTo>
                    <a:pt x="10749" y="38238"/>
                    <a:pt x="10544" y="38409"/>
                    <a:pt x="10305" y="38545"/>
                  </a:cubicBezTo>
                  <a:cubicBezTo>
                    <a:pt x="12353" y="41377"/>
                    <a:pt x="13854" y="43186"/>
                    <a:pt x="13854" y="43186"/>
                  </a:cubicBezTo>
                  <a:cubicBezTo>
                    <a:pt x="13854" y="43186"/>
                    <a:pt x="15507" y="43292"/>
                    <a:pt x="18116" y="43292"/>
                  </a:cubicBezTo>
                  <a:cubicBezTo>
                    <a:pt x="19420" y="43292"/>
                    <a:pt x="20963" y="43266"/>
                    <a:pt x="22658" y="43186"/>
                  </a:cubicBezTo>
                  <a:cubicBezTo>
                    <a:pt x="22802" y="43096"/>
                    <a:pt x="22965" y="43053"/>
                    <a:pt x="23137" y="43053"/>
                  </a:cubicBezTo>
                  <a:cubicBezTo>
                    <a:pt x="23291" y="43053"/>
                    <a:pt x="23452" y="43087"/>
                    <a:pt x="23613" y="43152"/>
                  </a:cubicBezTo>
                  <a:cubicBezTo>
                    <a:pt x="25934" y="43015"/>
                    <a:pt x="28493" y="42742"/>
                    <a:pt x="31052" y="42333"/>
                  </a:cubicBezTo>
                  <a:cubicBezTo>
                    <a:pt x="31281" y="42035"/>
                    <a:pt x="31618" y="41860"/>
                    <a:pt x="31970" y="41860"/>
                  </a:cubicBezTo>
                  <a:cubicBezTo>
                    <a:pt x="32142" y="41860"/>
                    <a:pt x="32317" y="41902"/>
                    <a:pt x="32485" y="41992"/>
                  </a:cubicBezTo>
                  <a:cubicBezTo>
                    <a:pt x="32554" y="41992"/>
                    <a:pt x="32554" y="42026"/>
                    <a:pt x="32588" y="42026"/>
                  </a:cubicBezTo>
                  <a:cubicBezTo>
                    <a:pt x="33577" y="41855"/>
                    <a:pt x="34601" y="41616"/>
                    <a:pt x="35556" y="41343"/>
                  </a:cubicBezTo>
                  <a:cubicBezTo>
                    <a:pt x="35147" y="41002"/>
                    <a:pt x="34976" y="40422"/>
                    <a:pt x="35215" y="39910"/>
                  </a:cubicBezTo>
                  <a:cubicBezTo>
                    <a:pt x="35427" y="39486"/>
                    <a:pt x="35818" y="39257"/>
                    <a:pt x="36242" y="39257"/>
                  </a:cubicBezTo>
                  <a:cubicBezTo>
                    <a:pt x="36432" y="39257"/>
                    <a:pt x="36629" y="39303"/>
                    <a:pt x="36819" y="39398"/>
                  </a:cubicBezTo>
                  <a:cubicBezTo>
                    <a:pt x="37365" y="39671"/>
                    <a:pt x="37570" y="40320"/>
                    <a:pt x="37365" y="40866"/>
                  </a:cubicBezTo>
                  <a:cubicBezTo>
                    <a:pt x="42921" y="39201"/>
                    <a:pt x="47938" y="36423"/>
                    <a:pt x="50242" y="31796"/>
                  </a:cubicBezTo>
                  <a:lnTo>
                    <a:pt x="50242" y="31796"/>
                  </a:lnTo>
                  <a:cubicBezTo>
                    <a:pt x="50035" y="32038"/>
                    <a:pt x="49735" y="32170"/>
                    <a:pt x="49413" y="32170"/>
                  </a:cubicBezTo>
                  <a:cubicBezTo>
                    <a:pt x="49222" y="32170"/>
                    <a:pt x="49023" y="32124"/>
                    <a:pt x="48830" y="32028"/>
                  </a:cubicBezTo>
                  <a:cubicBezTo>
                    <a:pt x="48250" y="31755"/>
                    <a:pt x="48011" y="31072"/>
                    <a:pt x="48318" y="30458"/>
                  </a:cubicBezTo>
                  <a:cubicBezTo>
                    <a:pt x="48534" y="30051"/>
                    <a:pt x="48935" y="29812"/>
                    <a:pt x="49355" y="29812"/>
                  </a:cubicBezTo>
                  <a:cubicBezTo>
                    <a:pt x="49533" y="29812"/>
                    <a:pt x="49715" y="29855"/>
                    <a:pt x="49888" y="29946"/>
                  </a:cubicBezTo>
                  <a:cubicBezTo>
                    <a:pt x="50379" y="30177"/>
                    <a:pt x="50601" y="30726"/>
                    <a:pt x="50492" y="31261"/>
                  </a:cubicBezTo>
                  <a:lnTo>
                    <a:pt x="50492" y="31261"/>
                  </a:lnTo>
                  <a:cubicBezTo>
                    <a:pt x="51110" y="29855"/>
                    <a:pt x="51485" y="28285"/>
                    <a:pt x="51560" y="26534"/>
                  </a:cubicBezTo>
                  <a:cubicBezTo>
                    <a:pt x="51833" y="21893"/>
                    <a:pt x="49513" y="17286"/>
                    <a:pt x="45520" y="14830"/>
                  </a:cubicBezTo>
                  <a:cubicBezTo>
                    <a:pt x="43395" y="13502"/>
                    <a:pt x="41288" y="12977"/>
                    <a:pt x="39270" y="12977"/>
                  </a:cubicBezTo>
                  <a:cubicBezTo>
                    <a:pt x="38436" y="12977"/>
                    <a:pt x="37617" y="13066"/>
                    <a:pt x="36819" y="13226"/>
                  </a:cubicBezTo>
                  <a:cubicBezTo>
                    <a:pt x="36921" y="13533"/>
                    <a:pt x="36921" y="13874"/>
                    <a:pt x="36751" y="14215"/>
                  </a:cubicBezTo>
                  <a:cubicBezTo>
                    <a:pt x="36562" y="14639"/>
                    <a:pt x="36146" y="14868"/>
                    <a:pt x="35727" y="14868"/>
                  </a:cubicBezTo>
                  <a:cubicBezTo>
                    <a:pt x="35539" y="14868"/>
                    <a:pt x="35350" y="14822"/>
                    <a:pt x="35181" y="14727"/>
                  </a:cubicBezTo>
                  <a:cubicBezTo>
                    <a:pt x="34840" y="14557"/>
                    <a:pt x="34635" y="14250"/>
                    <a:pt x="34533" y="13874"/>
                  </a:cubicBezTo>
                  <a:cubicBezTo>
                    <a:pt x="31462" y="15034"/>
                    <a:pt x="28868" y="17082"/>
                    <a:pt x="27265" y="18583"/>
                  </a:cubicBezTo>
                  <a:cubicBezTo>
                    <a:pt x="27333" y="18583"/>
                    <a:pt x="27469" y="18617"/>
                    <a:pt x="27538" y="18651"/>
                  </a:cubicBezTo>
                  <a:cubicBezTo>
                    <a:pt x="28152" y="18959"/>
                    <a:pt x="28357" y="19675"/>
                    <a:pt x="28049" y="20221"/>
                  </a:cubicBezTo>
                  <a:cubicBezTo>
                    <a:pt x="27858" y="20628"/>
                    <a:pt x="27431" y="20867"/>
                    <a:pt x="27004" y="20867"/>
                  </a:cubicBezTo>
                  <a:cubicBezTo>
                    <a:pt x="26823" y="20867"/>
                    <a:pt x="26642" y="20824"/>
                    <a:pt x="26480" y="20733"/>
                  </a:cubicBezTo>
                  <a:cubicBezTo>
                    <a:pt x="26139" y="20562"/>
                    <a:pt x="25934" y="20289"/>
                    <a:pt x="25831" y="19880"/>
                  </a:cubicBezTo>
                  <a:cubicBezTo>
                    <a:pt x="25558" y="20187"/>
                    <a:pt x="25388" y="20392"/>
                    <a:pt x="25388" y="20392"/>
                  </a:cubicBezTo>
                  <a:cubicBezTo>
                    <a:pt x="25388" y="20392"/>
                    <a:pt x="25900" y="18413"/>
                    <a:pt x="25968" y="15614"/>
                  </a:cubicBezTo>
                  <a:cubicBezTo>
                    <a:pt x="25661" y="15273"/>
                    <a:pt x="25593" y="14761"/>
                    <a:pt x="25797" y="14318"/>
                  </a:cubicBezTo>
                  <a:cubicBezTo>
                    <a:pt x="25831" y="14215"/>
                    <a:pt x="25934" y="14147"/>
                    <a:pt x="25968" y="14045"/>
                  </a:cubicBezTo>
                  <a:cubicBezTo>
                    <a:pt x="25831" y="9404"/>
                    <a:pt x="24296" y="3433"/>
                    <a:pt x="18051" y="907"/>
                  </a:cubicBezTo>
                  <a:cubicBezTo>
                    <a:pt x="16522" y="296"/>
                    <a:pt x="14896" y="1"/>
                    <a:pt x="1328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8" name="Google Shape;1808;p49"/>
          <p:cNvSpPr txBox="1">
            <a:spLocks noGrp="1"/>
          </p:cNvSpPr>
          <p:nvPr>
            <p:ph type="title"/>
          </p:nvPr>
        </p:nvSpPr>
        <p:spPr>
          <a:xfrm>
            <a:off x="713254" y="100113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You Could Use Three Columns, Why Not?</a:t>
            </a:r>
            <a:endParaRPr dirty="0"/>
          </a:p>
        </p:txBody>
      </p:sp>
      <p:sp>
        <p:nvSpPr>
          <p:cNvPr id="1809" name="Google Shape;1809;p49"/>
          <p:cNvSpPr/>
          <p:nvPr/>
        </p:nvSpPr>
        <p:spPr>
          <a:xfrm>
            <a:off x="972575" y="1635688"/>
            <a:ext cx="2210400" cy="2210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0" name="Google Shape;1810;p49"/>
          <p:cNvSpPr/>
          <p:nvPr/>
        </p:nvSpPr>
        <p:spPr>
          <a:xfrm>
            <a:off x="3466808" y="1635698"/>
            <a:ext cx="2210400" cy="2210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1" name="Google Shape;1811;p49"/>
          <p:cNvSpPr/>
          <p:nvPr/>
        </p:nvSpPr>
        <p:spPr>
          <a:xfrm>
            <a:off x="5961016" y="1635698"/>
            <a:ext cx="2210400" cy="2210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2" name="Google Shape;1812;p49"/>
          <p:cNvSpPr txBox="1">
            <a:spLocks noGrp="1"/>
          </p:cNvSpPr>
          <p:nvPr>
            <p:ph type="subTitle" idx="1"/>
          </p:nvPr>
        </p:nvSpPr>
        <p:spPr>
          <a:xfrm>
            <a:off x="3591754" y="2403838"/>
            <a:ext cx="1960500" cy="3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JUPITER</a:t>
            </a:r>
            <a:endParaRPr/>
          </a:p>
        </p:txBody>
      </p:sp>
      <p:sp>
        <p:nvSpPr>
          <p:cNvPr id="1813" name="Google Shape;1813;p49"/>
          <p:cNvSpPr txBox="1">
            <a:spLocks noGrp="1"/>
          </p:cNvSpPr>
          <p:nvPr>
            <p:ph type="body" idx="2"/>
          </p:nvPr>
        </p:nvSpPr>
        <p:spPr>
          <a:xfrm>
            <a:off x="3591754" y="2803138"/>
            <a:ext cx="1960500" cy="62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It’s a gas giant and the biggest planet</a:t>
            </a:r>
            <a:endParaRPr/>
          </a:p>
        </p:txBody>
      </p:sp>
      <p:sp>
        <p:nvSpPr>
          <p:cNvPr id="1814" name="Google Shape;1814;p49"/>
          <p:cNvSpPr txBox="1">
            <a:spLocks noGrp="1"/>
          </p:cNvSpPr>
          <p:nvPr>
            <p:ph type="subTitle" idx="3"/>
          </p:nvPr>
        </p:nvSpPr>
        <p:spPr>
          <a:xfrm>
            <a:off x="6085974" y="2403838"/>
            <a:ext cx="1960500" cy="3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SATURN</a:t>
            </a:r>
            <a:endParaRPr/>
          </a:p>
        </p:txBody>
      </p:sp>
      <p:sp>
        <p:nvSpPr>
          <p:cNvPr id="1815" name="Google Shape;1815;p49"/>
          <p:cNvSpPr txBox="1">
            <a:spLocks noGrp="1"/>
          </p:cNvSpPr>
          <p:nvPr>
            <p:ph type="body" idx="4"/>
          </p:nvPr>
        </p:nvSpPr>
        <p:spPr>
          <a:xfrm>
            <a:off x="6085974" y="2803138"/>
            <a:ext cx="1960500" cy="62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Yes, this is the ringed one </a:t>
            </a:r>
            <a:endParaRPr/>
          </a:p>
        </p:txBody>
      </p:sp>
      <p:sp>
        <p:nvSpPr>
          <p:cNvPr id="1816" name="Google Shape;1816;p49"/>
          <p:cNvSpPr txBox="1">
            <a:spLocks noGrp="1"/>
          </p:cNvSpPr>
          <p:nvPr>
            <p:ph type="subTitle" idx="5"/>
          </p:nvPr>
        </p:nvSpPr>
        <p:spPr>
          <a:xfrm>
            <a:off x="1097525" y="2403838"/>
            <a:ext cx="1960500" cy="3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MARS</a:t>
            </a:r>
            <a:endParaRPr/>
          </a:p>
        </p:txBody>
      </p:sp>
      <p:sp>
        <p:nvSpPr>
          <p:cNvPr id="1817" name="Google Shape;1817;p49"/>
          <p:cNvSpPr txBox="1">
            <a:spLocks noGrp="1"/>
          </p:cNvSpPr>
          <p:nvPr>
            <p:ph type="body" idx="6"/>
          </p:nvPr>
        </p:nvSpPr>
        <p:spPr>
          <a:xfrm>
            <a:off x="1097525" y="2803138"/>
            <a:ext cx="1960500" cy="62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Despite being red, Mars is a cold place</a:t>
            </a:r>
            <a:endParaRPr/>
          </a:p>
        </p:txBody>
      </p:sp>
      <p:sp>
        <p:nvSpPr>
          <p:cNvPr id="1818" name="Google Shape;1818;p49"/>
          <p:cNvSpPr/>
          <p:nvPr/>
        </p:nvSpPr>
        <p:spPr>
          <a:xfrm>
            <a:off x="1887964" y="1980334"/>
            <a:ext cx="379632" cy="365639"/>
          </a:xfrm>
          <a:custGeom>
            <a:avLst/>
            <a:gdLst/>
            <a:ahLst/>
            <a:cxnLst/>
            <a:rect l="l" t="t" r="r" b="b"/>
            <a:pathLst>
              <a:path w="20089" h="19323" extrusionOk="0">
                <a:moveTo>
                  <a:pt x="4477" y="1134"/>
                </a:moveTo>
                <a:cubicBezTo>
                  <a:pt x="4624" y="1134"/>
                  <a:pt x="4765" y="1194"/>
                  <a:pt x="4868" y="1300"/>
                </a:cubicBezTo>
                <a:lnTo>
                  <a:pt x="7268" y="3694"/>
                </a:lnTo>
                <a:cubicBezTo>
                  <a:pt x="7489" y="3915"/>
                  <a:pt x="7489" y="4271"/>
                  <a:pt x="7268" y="4494"/>
                </a:cubicBezTo>
                <a:lnTo>
                  <a:pt x="6870" y="4893"/>
                </a:lnTo>
                <a:lnTo>
                  <a:pt x="3669" y="1692"/>
                </a:lnTo>
                <a:lnTo>
                  <a:pt x="4068" y="1300"/>
                </a:lnTo>
                <a:cubicBezTo>
                  <a:pt x="4173" y="1191"/>
                  <a:pt x="4315" y="1134"/>
                  <a:pt x="4466" y="1134"/>
                </a:cubicBezTo>
                <a:cubicBezTo>
                  <a:pt x="4470" y="1134"/>
                  <a:pt x="4473" y="1134"/>
                  <a:pt x="4477" y="1134"/>
                </a:cubicBezTo>
                <a:close/>
                <a:moveTo>
                  <a:pt x="15822" y="12484"/>
                </a:moveTo>
                <a:cubicBezTo>
                  <a:pt x="15973" y="12484"/>
                  <a:pt x="16118" y="12544"/>
                  <a:pt x="16224" y="12650"/>
                </a:cubicBezTo>
                <a:lnTo>
                  <a:pt x="18624" y="15053"/>
                </a:lnTo>
                <a:cubicBezTo>
                  <a:pt x="18845" y="15274"/>
                  <a:pt x="18845" y="15633"/>
                  <a:pt x="18624" y="15854"/>
                </a:cubicBezTo>
                <a:lnTo>
                  <a:pt x="18226" y="16255"/>
                </a:lnTo>
                <a:lnTo>
                  <a:pt x="15022" y="13051"/>
                </a:lnTo>
                <a:lnTo>
                  <a:pt x="15421" y="12650"/>
                </a:lnTo>
                <a:cubicBezTo>
                  <a:pt x="15526" y="12544"/>
                  <a:pt x="15671" y="12484"/>
                  <a:pt x="15822" y="12484"/>
                </a:cubicBezTo>
                <a:close/>
                <a:moveTo>
                  <a:pt x="2881" y="2508"/>
                </a:moveTo>
                <a:lnTo>
                  <a:pt x="6073" y="5699"/>
                </a:lnTo>
                <a:cubicBezTo>
                  <a:pt x="5227" y="6656"/>
                  <a:pt x="5275" y="8103"/>
                  <a:pt x="6175" y="9005"/>
                </a:cubicBezTo>
                <a:lnTo>
                  <a:pt x="10910" y="13743"/>
                </a:lnTo>
                <a:cubicBezTo>
                  <a:pt x="11379" y="14214"/>
                  <a:pt x="11998" y="14451"/>
                  <a:pt x="12618" y="14451"/>
                </a:cubicBezTo>
                <a:cubicBezTo>
                  <a:pt x="13188" y="14451"/>
                  <a:pt x="13758" y="14252"/>
                  <a:pt x="14216" y="13849"/>
                </a:cubicBezTo>
                <a:lnTo>
                  <a:pt x="17408" y="17040"/>
                </a:lnTo>
                <a:cubicBezTo>
                  <a:pt x="16480" y="17810"/>
                  <a:pt x="15350" y="18190"/>
                  <a:pt x="14222" y="18190"/>
                </a:cubicBezTo>
                <a:cubicBezTo>
                  <a:pt x="12939" y="18190"/>
                  <a:pt x="11660" y="17697"/>
                  <a:pt x="10689" y="16726"/>
                </a:cubicBezTo>
                <a:lnTo>
                  <a:pt x="10692" y="16726"/>
                </a:lnTo>
                <a:lnTo>
                  <a:pt x="3192" y="9226"/>
                </a:lnTo>
                <a:cubicBezTo>
                  <a:pt x="1371" y="7402"/>
                  <a:pt x="1235" y="4491"/>
                  <a:pt x="2881" y="2508"/>
                </a:cubicBezTo>
                <a:close/>
                <a:moveTo>
                  <a:pt x="4468" y="1"/>
                </a:moveTo>
                <a:cubicBezTo>
                  <a:pt x="4034" y="1"/>
                  <a:pt x="3600" y="166"/>
                  <a:pt x="3267" y="497"/>
                </a:cubicBezTo>
                <a:lnTo>
                  <a:pt x="2473" y="1285"/>
                </a:lnTo>
                <a:lnTo>
                  <a:pt x="2464" y="1294"/>
                </a:lnTo>
                <a:lnTo>
                  <a:pt x="2458" y="1300"/>
                </a:lnTo>
                <a:lnTo>
                  <a:pt x="2392" y="1366"/>
                </a:lnTo>
                <a:cubicBezTo>
                  <a:pt x="0" y="3758"/>
                  <a:pt x="0" y="7635"/>
                  <a:pt x="2392" y="10026"/>
                </a:cubicBezTo>
                <a:lnTo>
                  <a:pt x="9889" y="17529"/>
                </a:lnTo>
                <a:cubicBezTo>
                  <a:pt x="11086" y="18725"/>
                  <a:pt x="12654" y="19323"/>
                  <a:pt x="14222" y="19323"/>
                </a:cubicBezTo>
                <a:cubicBezTo>
                  <a:pt x="15789" y="19323"/>
                  <a:pt x="17356" y="18725"/>
                  <a:pt x="18552" y="17529"/>
                </a:cubicBezTo>
                <a:lnTo>
                  <a:pt x="18624" y="17457"/>
                </a:lnTo>
                <a:lnTo>
                  <a:pt x="19425" y="16657"/>
                </a:lnTo>
                <a:cubicBezTo>
                  <a:pt x="20089" y="15992"/>
                  <a:pt x="20089" y="14917"/>
                  <a:pt x="19425" y="14253"/>
                </a:cubicBezTo>
                <a:lnTo>
                  <a:pt x="17024" y="11850"/>
                </a:lnTo>
                <a:cubicBezTo>
                  <a:pt x="16692" y="11518"/>
                  <a:pt x="16257" y="11352"/>
                  <a:pt x="15822" y="11352"/>
                </a:cubicBezTo>
                <a:cubicBezTo>
                  <a:pt x="15388" y="11352"/>
                  <a:pt x="14953" y="11518"/>
                  <a:pt x="14621" y="11850"/>
                </a:cubicBezTo>
                <a:lnTo>
                  <a:pt x="13820" y="12650"/>
                </a:lnTo>
                <a:lnTo>
                  <a:pt x="13531" y="12943"/>
                </a:lnTo>
                <a:cubicBezTo>
                  <a:pt x="13278" y="13193"/>
                  <a:pt x="12949" y="13319"/>
                  <a:pt x="12620" y="13319"/>
                </a:cubicBezTo>
                <a:cubicBezTo>
                  <a:pt x="12291" y="13319"/>
                  <a:pt x="11962" y="13193"/>
                  <a:pt x="11710" y="12943"/>
                </a:cubicBezTo>
                <a:lnTo>
                  <a:pt x="6978" y="8205"/>
                </a:lnTo>
                <a:cubicBezTo>
                  <a:pt x="6474" y="7704"/>
                  <a:pt x="6474" y="6889"/>
                  <a:pt x="6978" y="6385"/>
                </a:cubicBezTo>
                <a:lnTo>
                  <a:pt x="7268" y="6095"/>
                </a:lnTo>
                <a:lnTo>
                  <a:pt x="8068" y="5294"/>
                </a:lnTo>
                <a:cubicBezTo>
                  <a:pt x="8733" y="4630"/>
                  <a:pt x="8733" y="3555"/>
                  <a:pt x="8068" y="2891"/>
                </a:cubicBezTo>
                <a:lnTo>
                  <a:pt x="5668" y="497"/>
                </a:lnTo>
                <a:cubicBezTo>
                  <a:pt x="5336" y="166"/>
                  <a:pt x="4902" y="1"/>
                  <a:pt x="44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grpSp>
        <p:nvGrpSpPr>
          <p:cNvPr id="1819" name="Google Shape;1819;p49"/>
          <p:cNvGrpSpPr/>
          <p:nvPr/>
        </p:nvGrpSpPr>
        <p:grpSpPr>
          <a:xfrm>
            <a:off x="4382610" y="2002520"/>
            <a:ext cx="378781" cy="321266"/>
            <a:chOff x="2676100" y="1456375"/>
            <a:chExt cx="501100" cy="424450"/>
          </a:xfrm>
        </p:grpSpPr>
        <p:sp>
          <p:nvSpPr>
            <p:cNvPr id="1820" name="Google Shape;1820;p49"/>
            <p:cNvSpPr/>
            <p:nvPr/>
          </p:nvSpPr>
          <p:spPr>
            <a:xfrm>
              <a:off x="3079725" y="1534750"/>
              <a:ext cx="97475" cy="268275"/>
            </a:xfrm>
            <a:custGeom>
              <a:avLst/>
              <a:gdLst/>
              <a:ahLst/>
              <a:cxnLst/>
              <a:rect l="l" t="t" r="r" b="b"/>
              <a:pathLst>
                <a:path w="3899" h="10731" extrusionOk="0">
                  <a:moveTo>
                    <a:pt x="621" y="1"/>
                  </a:moveTo>
                  <a:cubicBezTo>
                    <a:pt x="476" y="1"/>
                    <a:pt x="331" y="56"/>
                    <a:pt x="221" y="166"/>
                  </a:cubicBezTo>
                  <a:cubicBezTo>
                    <a:pt x="0" y="387"/>
                    <a:pt x="0" y="746"/>
                    <a:pt x="221" y="966"/>
                  </a:cubicBezTo>
                  <a:cubicBezTo>
                    <a:pt x="2657" y="3397"/>
                    <a:pt x="2657" y="7340"/>
                    <a:pt x="221" y="9771"/>
                  </a:cubicBezTo>
                  <a:cubicBezTo>
                    <a:pt x="6" y="9992"/>
                    <a:pt x="9" y="10345"/>
                    <a:pt x="230" y="10565"/>
                  </a:cubicBezTo>
                  <a:cubicBezTo>
                    <a:pt x="340" y="10675"/>
                    <a:pt x="484" y="10730"/>
                    <a:pt x="629" y="10730"/>
                  </a:cubicBezTo>
                  <a:cubicBezTo>
                    <a:pt x="770" y="10730"/>
                    <a:pt x="912" y="10677"/>
                    <a:pt x="1021" y="10571"/>
                  </a:cubicBezTo>
                  <a:cubicBezTo>
                    <a:pt x="3898" y="7700"/>
                    <a:pt x="3898" y="3038"/>
                    <a:pt x="1021" y="166"/>
                  </a:cubicBezTo>
                  <a:cubicBezTo>
                    <a:pt x="911" y="56"/>
                    <a:pt x="766" y="1"/>
                    <a:pt x="6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821" name="Google Shape;1821;p49"/>
            <p:cNvSpPr/>
            <p:nvPr/>
          </p:nvSpPr>
          <p:spPr>
            <a:xfrm>
              <a:off x="3039725" y="1574925"/>
              <a:ext cx="75350" cy="188250"/>
            </a:xfrm>
            <a:custGeom>
              <a:avLst/>
              <a:gdLst/>
              <a:ahLst/>
              <a:cxnLst/>
              <a:rect l="l" t="t" r="r" b="b"/>
              <a:pathLst>
                <a:path w="3014" h="7530" extrusionOk="0">
                  <a:moveTo>
                    <a:pt x="629" y="1"/>
                  </a:moveTo>
                  <a:cubicBezTo>
                    <a:pt x="484" y="1"/>
                    <a:pt x="339" y="56"/>
                    <a:pt x="230" y="166"/>
                  </a:cubicBezTo>
                  <a:cubicBezTo>
                    <a:pt x="12" y="383"/>
                    <a:pt x="9" y="736"/>
                    <a:pt x="224" y="960"/>
                  </a:cubicBezTo>
                  <a:cubicBezTo>
                    <a:pt x="1769" y="2506"/>
                    <a:pt x="1769" y="5018"/>
                    <a:pt x="224" y="6564"/>
                  </a:cubicBezTo>
                  <a:cubicBezTo>
                    <a:pt x="0" y="6784"/>
                    <a:pt x="0" y="7144"/>
                    <a:pt x="224" y="7364"/>
                  </a:cubicBezTo>
                  <a:cubicBezTo>
                    <a:pt x="334" y="7474"/>
                    <a:pt x="479" y="7529"/>
                    <a:pt x="624" y="7529"/>
                  </a:cubicBezTo>
                  <a:cubicBezTo>
                    <a:pt x="769" y="7529"/>
                    <a:pt x="913" y="7474"/>
                    <a:pt x="1024" y="7364"/>
                  </a:cubicBezTo>
                  <a:cubicBezTo>
                    <a:pt x="3013" y="5374"/>
                    <a:pt x="3013" y="2149"/>
                    <a:pt x="1024" y="160"/>
                  </a:cubicBezTo>
                  <a:cubicBezTo>
                    <a:pt x="913" y="53"/>
                    <a:pt x="771" y="1"/>
                    <a:pt x="6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822" name="Google Shape;1822;p49"/>
            <p:cNvSpPr/>
            <p:nvPr/>
          </p:nvSpPr>
          <p:spPr>
            <a:xfrm>
              <a:off x="2676100" y="1456375"/>
              <a:ext cx="340700" cy="424450"/>
            </a:xfrm>
            <a:custGeom>
              <a:avLst/>
              <a:gdLst/>
              <a:ahLst/>
              <a:cxnLst/>
              <a:rect l="l" t="t" r="r" b="b"/>
              <a:pathLst>
                <a:path w="13628" h="16978" extrusionOk="0">
                  <a:moveTo>
                    <a:pt x="2265" y="6792"/>
                  </a:moveTo>
                  <a:lnTo>
                    <a:pt x="2265" y="10189"/>
                  </a:lnTo>
                  <a:lnTo>
                    <a:pt x="1700" y="10189"/>
                  </a:lnTo>
                  <a:cubicBezTo>
                    <a:pt x="1386" y="10189"/>
                    <a:pt x="1133" y="9935"/>
                    <a:pt x="1133" y="9621"/>
                  </a:cubicBezTo>
                  <a:lnTo>
                    <a:pt x="1133" y="7356"/>
                  </a:lnTo>
                  <a:cubicBezTo>
                    <a:pt x="1133" y="7042"/>
                    <a:pt x="1386" y="6792"/>
                    <a:pt x="1700" y="6792"/>
                  </a:cubicBezTo>
                  <a:close/>
                  <a:moveTo>
                    <a:pt x="5701" y="5659"/>
                  </a:moveTo>
                  <a:lnTo>
                    <a:pt x="5701" y="11321"/>
                  </a:lnTo>
                  <a:lnTo>
                    <a:pt x="3965" y="11321"/>
                  </a:lnTo>
                  <a:cubicBezTo>
                    <a:pt x="3651" y="11321"/>
                    <a:pt x="3397" y="11067"/>
                    <a:pt x="3397" y="10753"/>
                  </a:cubicBezTo>
                  <a:lnTo>
                    <a:pt x="3397" y="6224"/>
                  </a:lnTo>
                  <a:cubicBezTo>
                    <a:pt x="3397" y="5910"/>
                    <a:pt x="3651" y="5659"/>
                    <a:pt x="3965" y="5659"/>
                  </a:cubicBezTo>
                  <a:close/>
                  <a:moveTo>
                    <a:pt x="10230" y="2827"/>
                  </a:moveTo>
                  <a:lnTo>
                    <a:pt x="10230" y="14150"/>
                  </a:lnTo>
                  <a:lnTo>
                    <a:pt x="6833" y="11602"/>
                  </a:lnTo>
                  <a:lnTo>
                    <a:pt x="6833" y="5376"/>
                  </a:lnTo>
                  <a:lnTo>
                    <a:pt x="10230" y="2827"/>
                  </a:lnTo>
                  <a:close/>
                  <a:moveTo>
                    <a:pt x="11927" y="1130"/>
                  </a:moveTo>
                  <a:cubicBezTo>
                    <a:pt x="12241" y="1130"/>
                    <a:pt x="12495" y="1381"/>
                    <a:pt x="12495" y="1695"/>
                  </a:cubicBezTo>
                  <a:lnTo>
                    <a:pt x="12495" y="15282"/>
                  </a:lnTo>
                  <a:cubicBezTo>
                    <a:pt x="12495" y="15596"/>
                    <a:pt x="12241" y="15847"/>
                    <a:pt x="11927" y="15847"/>
                  </a:cubicBezTo>
                  <a:cubicBezTo>
                    <a:pt x="11613" y="15847"/>
                    <a:pt x="11363" y="15596"/>
                    <a:pt x="11363" y="15282"/>
                  </a:cubicBezTo>
                  <a:lnTo>
                    <a:pt x="11363" y="1695"/>
                  </a:lnTo>
                  <a:cubicBezTo>
                    <a:pt x="11363" y="1381"/>
                    <a:pt x="11613" y="1130"/>
                    <a:pt x="11927" y="1130"/>
                  </a:cubicBezTo>
                  <a:close/>
                  <a:moveTo>
                    <a:pt x="11925" y="0"/>
                  </a:moveTo>
                  <a:cubicBezTo>
                    <a:pt x="11115" y="0"/>
                    <a:pt x="10405" y="580"/>
                    <a:pt x="10257" y="1393"/>
                  </a:cubicBezTo>
                  <a:lnTo>
                    <a:pt x="6079" y="4527"/>
                  </a:lnTo>
                  <a:lnTo>
                    <a:pt x="3965" y="4527"/>
                  </a:lnTo>
                  <a:cubicBezTo>
                    <a:pt x="3243" y="4527"/>
                    <a:pt x="2603" y="4980"/>
                    <a:pt x="2362" y="5659"/>
                  </a:cubicBezTo>
                  <a:lnTo>
                    <a:pt x="1700" y="5659"/>
                  </a:lnTo>
                  <a:cubicBezTo>
                    <a:pt x="761" y="5659"/>
                    <a:pt x="0" y="6417"/>
                    <a:pt x="0" y="7356"/>
                  </a:cubicBezTo>
                  <a:lnTo>
                    <a:pt x="0" y="9621"/>
                  </a:lnTo>
                  <a:cubicBezTo>
                    <a:pt x="0" y="10560"/>
                    <a:pt x="761" y="11318"/>
                    <a:pt x="1700" y="11321"/>
                  </a:cubicBezTo>
                  <a:lnTo>
                    <a:pt x="2362" y="11321"/>
                  </a:lnTo>
                  <a:cubicBezTo>
                    <a:pt x="2603" y="11997"/>
                    <a:pt x="3243" y="12450"/>
                    <a:pt x="3965" y="12453"/>
                  </a:cubicBezTo>
                  <a:lnTo>
                    <a:pt x="6079" y="12453"/>
                  </a:lnTo>
                  <a:lnTo>
                    <a:pt x="10257" y="15584"/>
                  </a:lnTo>
                  <a:cubicBezTo>
                    <a:pt x="10405" y="16397"/>
                    <a:pt x="11115" y="16977"/>
                    <a:pt x="11925" y="16977"/>
                  </a:cubicBezTo>
                  <a:cubicBezTo>
                    <a:pt x="11976" y="16977"/>
                    <a:pt x="12027" y="16975"/>
                    <a:pt x="12078" y="16970"/>
                  </a:cubicBezTo>
                  <a:cubicBezTo>
                    <a:pt x="12954" y="16892"/>
                    <a:pt x="13624" y="16161"/>
                    <a:pt x="13627" y="15282"/>
                  </a:cubicBezTo>
                  <a:lnTo>
                    <a:pt x="13627" y="1695"/>
                  </a:lnTo>
                  <a:cubicBezTo>
                    <a:pt x="13624" y="816"/>
                    <a:pt x="12954" y="85"/>
                    <a:pt x="12078" y="7"/>
                  </a:cubicBezTo>
                  <a:cubicBezTo>
                    <a:pt x="12027" y="2"/>
                    <a:pt x="11976" y="0"/>
                    <a:pt x="119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823" name="Google Shape;1823;p49"/>
          <p:cNvGrpSpPr/>
          <p:nvPr/>
        </p:nvGrpSpPr>
        <p:grpSpPr>
          <a:xfrm>
            <a:off x="6883604" y="1980315"/>
            <a:ext cx="365251" cy="365677"/>
            <a:chOff x="3270475" y="1427025"/>
            <a:chExt cx="483200" cy="483125"/>
          </a:xfrm>
        </p:grpSpPr>
        <p:sp>
          <p:nvSpPr>
            <p:cNvPr id="1824" name="Google Shape;1824;p49"/>
            <p:cNvSpPr/>
            <p:nvPr/>
          </p:nvSpPr>
          <p:spPr>
            <a:xfrm>
              <a:off x="3270475" y="1427025"/>
              <a:ext cx="483200" cy="483125"/>
            </a:xfrm>
            <a:custGeom>
              <a:avLst/>
              <a:gdLst/>
              <a:ahLst/>
              <a:cxnLst/>
              <a:rect l="l" t="t" r="r" b="b"/>
              <a:pathLst>
                <a:path w="19328" h="19325" extrusionOk="0">
                  <a:moveTo>
                    <a:pt x="9630" y="1133"/>
                  </a:moveTo>
                  <a:cubicBezTo>
                    <a:pt x="14352" y="1133"/>
                    <a:pt x="18196" y="4943"/>
                    <a:pt x="18196" y="9626"/>
                  </a:cubicBezTo>
                  <a:cubicBezTo>
                    <a:pt x="18196" y="14349"/>
                    <a:pt x="14352" y="18193"/>
                    <a:pt x="9630" y="18193"/>
                  </a:cubicBezTo>
                  <a:cubicBezTo>
                    <a:pt x="4946" y="18193"/>
                    <a:pt x="1136" y="14349"/>
                    <a:pt x="1136" y="9626"/>
                  </a:cubicBezTo>
                  <a:cubicBezTo>
                    <a:pt x="1136" y="4943"/>
                    <a:pt x="4946" y="1133"/>
                    <a:pt x="9630" y="1133"/>
                  </a:cubicBezTo>
                  <a:close/>
                  <a:moveTo>
                    <a:pt x="9641" y="0"/>
                  </a:moveTo>
                  <a:cubicBezTo>
                    <a:pt x="9637" y="0"/>
                    <a:pt x="9633" y="0"/>
                    <a:pt x="9630" y="0"/>
                  </a:cubicBezTo>
                  <a:cubicBezTo>
                    <a:pt x="4312" y="0"/>
                    <a:pt x="4" y="4309"/>
                    <a:pt x="4" y="9626"/>
                  </a:cubicBezTo>
                  <a:cubicBezTo>
                    <a:pt x="1" y="12187"/>
                    <a:pt x="1012" y="14648"/>
                    <a:pt x="2821" y="16465"/>
                  </a:cubicBezTo>
                  <a:cubicBezTo>
                    <a:pt x="4644" y="18310"/>
                    <a:pt x="7063" y="19325"/>
                    <a:pt x="9630" y="19325"/>
                  </a:cubicBezTo>
                  <a:cubicBezTo>
                    <a:pt x="10922" y="19325"/>
                    <a:pt x="12199" y="19065"/>
                    <a:pt x="13389" y="18555"/>
                  </a:cubicBezTo>
                  <a:cubicBezTo>
                    <a:pt x="15711" y="17558"/>
                    <a:pt x="17562" y="15708"/>
                    <a:pt x="18558" y="13386"/>
                  </a:cubicBezTo>
                  <a:cubicBezTo>
                    <a:pt x="19068" y="12196"/>
                    <a:pt x="19328" y="10919"/>
                    <a:pt x="19328" y="9626"/>
                  </a:cubicBezTo>
                  <a:cubicBezTo>
                    <a:pt x="19328" y="7060"/>
                    <a:pt x="18313" y="4641"/>
                    <a:pt x="16469" y="2818"/>
                  </a:cubicBezTo>
                  <a:cubicBezTo>
                    <a:pt x="14654" y="1012"/>
                    <a:pt x="12197" y="0"/>
                    <a:pt x="96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825" name="Google Shape;1825;p49"/>
            <p:cNvSpPr/>
            <p:nvPr/>
          </p:nvSpPr>
          <p:spPr>
            <a:xfrm>
              <a:off x="3497550" y="1596875"/>
              <a:ext cx="87650" cy="141525"/>
            </a:xfrm>
            <a:custGeom>
              <a:avLst/>
              <a:gdLst/>
              <a:ahLst/>
              <a:cxnLst/>
              <a:rect l="l" t="t" r="r" b="b"/>
              <a:pathLst>
                <a:path w="3506" h="5661" extrusionOk="0">
                  <a:moveTo>
                    <a:pt x="2885" y="1"/>
                  </a:moveTo>
                  <a:cubicBezTo>
                    <a:pt x="2740" y="1"/>
                    <a:pt x="2595" y="56"/>
                    <a:pt x="2485" y="166"/>
                  </a:cubicBezTo>
                  <a:lnTo>
                    <a:pt x="220" y="2431"/>
                  </a:lnTo>
                  <a:cubicBezTo>
                    <a:pt x="0" y="2651"/>
                    <a:pt x="0" y="3011"/>
                    <a:pt x="220" y="3231"/>
                  </a:cubicBezTo>
                  <a:lnTo>
                    <a:pt x="2485" y="5496"/>
                  </a:lnTo>
                  <a:cubicBezTo>
                    <a:pt x="2595" y="5606"/>
                    <a:pt x="2740" y="5661"/>
                    <a:pt x="2885" y="5661"/>
                  </a:cubicBezTo>
                  <a:cubicBezTo>
                    <a:pt x="3030" y="5661"/>
                    <a:pt x="3175" y="5606"/>
                    <a:pt x="3285" y="5496"/>
                  </a:cubicBezTo>
                  <a:cubicBezTo>
                    <a:pt x="3506" y="5275"/>
                    <a:pt x="3506" y="4916"/>
                    <a:pt x="3285" y="4695"/>
                  </a:cubicBezTo>
                  <a:lnTo>
                    <a:pt x="1422" y="2832"/>
                  </a:lnTo>
                  <a:lnTo>
                    <a:pt x="3285" y="966"/>
                  </a:lnTo>
                  <a:cubicBezTo>
                    <a:pt x="3506" y="746"/>
                    <a:pt x="3506" y="387"/>
                    <a:pt x="3285" y="166"/>
                  </a:cubicBezTo>
                  <a:cubicBezTo>
                    <a:pt x="3175" y="56"/>
                    <a:pt x="3030" y="1"/>
                    <a:pt x="28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826" name="Google Shape;1826;p49"/>
            <p:cNvSpPr/>
            <p:nvPr/>
          </p:nvSpPr>
          <p:spPr>
            <a:xfrm>
              <a:off x="3327100" y="1483625"/>
              <a:ext cx="369975" cy="369925"/>
            </a:xfrm>
            <a:custGeom>
              <a:avLst/>
              <a:gdLst/>
              <a:ahLst/>
              <a:cxnLst/>
              <a:rect l="l" t="t" r="r" b="b"/>
              <a:pathLst>
                <a:path w="14799" h="14797" extrusionOk="0">
                  <a:moveTo>
                    <a:pt x="7929" y="1157"/>
                  </a:moveTo>
                  <a:cubicBezTo>
                    <a:pt x="9206" y="1272"/>
                    <a:pt x="10420" y="1770"/>
                    <a:pt x="11411" y="2589"/>
                  </a:cubicBezTo>
                  <a:lnTo>
                    <a:pt x="11042" y="2957"/>
                  </a:lnTo>
                  <a:cubicBezTo>
                    <a:pt x="10828" y="3180"/>
                    <a:pt x="10831" y="3534"/>
                    <a:pt x="11048" y="3751"/>
                  </a:cubicBezTo>
                  <a:cubicBezTo>
                    <a:pt x="11158" y="3861"/>
                    <a:pt x="11303" y="3916"/>
                    <a:pt x="11448" y="3916"/>
                  </a:cubicBezTo>
                  <a:cubicBezTo>
                    <a:pt x="11590" y="3916"/>
                    <a:pt x="11732" y="3863"/>
                    <a:pt x="11842" y="3757"/>
                  </a:cubicBezTo>
                  <a:lnTo>
                    <a:pt x="12214" y="3389"/>
                  </a:lnTo>
                  <a:cubicBezTo>
                    <a:pt x="13026" y="4349"/>
                    <a:pt x="13524" y="5539"/>
                    <a:pt x="13639" y="6795"/>
                  </a:cubicBezTo>
                  <a:lnTo>
                    <a:pt x="13101" y="6795"/>
                  </a:lnTo>
                  <a:cubicBezTo>
                    <a:pt x="12787" y="6795"/>
                    <a:pt x="12534" y="7048"/>
                    <a:pt x="12534" y="7362"/>
                  </a:cubicBezTo>
                  <a:cubicBezTo>
                    <a:pt x="12534" y="7673"/>
                    <a:pt x="12787" y="7927"/>
                    <a:pt x="13101" y="7927"/>
                  </a:cubicBezTo>
                  <a:lnTo>
                    <a:pt x="13639" y="7927"/>
                  </a:lnTo>
                  <a:cubicBezTo>
                    <a:pt x="13515" y="9198"/>
                    <a:pt x="13005" y="10400"/>
                    <a:pt x="12178" y="11375"/>
                  </a:cubicBezTo>
                  <a:lnTo>
                    <a:pt x="11842" y="11040"/>
                  </a:lnTo>
                  <a:cubicBezTo>
                    <a:pt x="11732" y="10934"/>
                    <a:pt x="11590" y="10881"/>
                    <a:pt x="11448" y="10881"/>
                  </a:cubicBezTo>
                  <a:cubicBezTo>
                    <a:pt x="11303" y="10881"/>
                    <a:pt x="11158" y="10936"/>
                    <a:pt x="11048" y="11046"/>
                  </a:cubicBezTo>
                  <a:cubicBezTo>
                    <a:pt x="10831" y="11264"/>
                    <a:pt x="10828" y="11617"/>
                    <a:pt x="11042" y="11840"/>
                  </a:cubicBezTo>
                  <a:lnTo>
                    <a:pt x="11377" y="12175"/>
                  </a:lnTo>
                  <a:cubicBezTo>
                    <a:pt x="10402" y="13003"/>
                    <a:pt x="9200" y="13513"/>
                    <a:pt x="7929" y="13637"/>
                  </a:cubicBezTo>
                  <a:lnTo>
                    <a:pt x="7929" y="13099"/>
                  </a:lnTo>
                  <a:cubicBezTo>
                    <a:pt x="7929" y="12785"/>
                    <a:pt x="7676" y="12532"/>
                    <a:pt x="7365" y="12532"/>
                  </a:cubicBezTo>
                  <a:cubicBezTo>
                    <a:pt x="7051" y="12532"/>
                    <a:pt x="6797" y="12785"/>
                    <a:pt x="6797" y="13099"/>
                  </a:cubicBezTo>
                  <a:lnTo>
                    <a:pt x="6797" y="13637"/>
                  </a:lnTo>
                  <a:cubicBezTo>
                    <a:pt x="5541" y="13522"/>
                    <a:pt x="4351" y="13024"/>
                    <a:pt x="3391" y="12212"/>
                  </a:cubicBezTo>
                  <a:lnTo>
                    <a:pt x="3759" y="11840"/>
                  </a:lnTo>
                  <a:cubicBezTo>
                    <a:pt x="3974" y="11617"/>
                    <a:pt x="3971" y="11264"/>
                    <a:pt x="3753" y="11046"/>
                  </a:cubicBezTo>
                  <a:cubicBezTo>
                    <a:pt x="3643" y="10936"/>
                    <a:pt x="3499" y="10881"/>
                    <a:pt x="3354" y="10881"/>
                  </a:cubicBezTo>
                  <a:cubicBezTo>
                    <a:pt x="3212" y="10881"/>
                    <a:pt x="3070" y="10934"/>
                    <a:pt x="2959" y="11040"/>
                  </a:cubicBezTo>
                  <a:lnTo>
                    <a:pt x="2591" y="11408"/>
                  </a:lnTo>
                  <a:cubicBezTo>
                    <a:pt x="1773" y="10418"/>
                    <a:pt x="1274" y="9204"/>
                    <a:pt x="1160" y="7927"/>
                  </a:cubicBezTo>
                  <a:lnTo>
                    <a:pt x="1703" y="7927"/>
                  </a:lnTo>
                  <a:cubicBezTo>
                    <a:pt x="2014" y="7927"/>
                    <a:pt x="2268" y="7673"/>
                    <a:pt x="2268" y="7362"/>
                  </a:cubicBezTo>
                  <a:cubicBezTo>
                    <a:pt x="2268" y="7048"/>
                    <a:pt x="2014" y="6795"/>
                    <a:pt x="1703" y="6795"/>
                  </a:cubicBezTo>
                  <a:lnTo>
                    <a:pt x="1163" y="6795"/>
                  </a:lnTo>
                  <a:cubicBezTo>
                    <a:pt x="1274" y="5539"/>
                    <a:pt x="1770" y="4346"/>
                    <a:pt x="2579" y="3377"/>
                  </a:cubicBezTo>
                  <a:lnTo>
                    <a:pt x="2959" y="3757"/>
                  </a:lnTo>
                  <a:cubicBezTo>
                    <a:pt x="3070" y="3863"/>
                    <a:pt x="3212" y="3916"/>
                    <a:pt x="3354" y="3916"/>
                  </a:cubicBezTo>
                  <a:cubicBezTo>
                    <a:pt x="3499" y="3916"/>
                    <a:pt x="3643" y="3861"/>
                    <a:pt x="3753" y="3751"/>
                  </a:cubicBezTo>
                  <a:cubicBezTo>
                    <a:pt x="3971" y="3534"/>
                    <a:pt x="3974" y="3180"/>
                    <a:pt x="3759" y="2957"/>
                  </a:cubicBezTo>
                  <a:lnTo>
                    <a:pt x="3379" y="2577"/>
                  </a:lnTo>
                  <a:cubicBezTo>
                    <a:pt x="4348" y="1767"/>
                    <a:pt x="5541" y="1272"/>
                    <a:pt x="6797" y="1160"/>
                  </a:cubicBezTo>
                  <a:lnTo>
                    <a:pt x="6797" y="1701"/>
                  </a:lnTo>
                  <a:cubicBezTo>
                    <a:pt x="6797" y="2012"/>
                    <a:pt x="7051" y="2266"/>
                    <a:pt x="7365" y="2266"/>
                  </a:cubicBezTo>
                  <a:cubicBezTo>
                    <a:pt x="7676" y="2266"/>
                    <a:pt x="7929" y="2012"/>
                    <a:pt x="7929" y="1701"/>
                  </a:cubicBezTo>
                  <a:lnTo>
                    <a:pt x="7929" y="1157"/>
                  </a:lnTo>
                  <a:close/>
                  <a:moveTo>
                    <a:pt x="7376" y="1"/>
                  </a:moveTo>
                  <a:cubicBezTo>
                    <a:pt x="7372" y="1"/>
                    <a:pt x="7368" y="1"/>
                    <a:pt x="7365" y="1"/>
                  </a:cubicBezTo>
                  <a:cubicBezTo>
                    <a:pt x="5435" y="1"/>
                    <a:pt x="3581" y="759"/>
                    <a:pt x="2210" y="2115"/>
                  </a:cubicBezTo>
                  <a:cubicBezTo>
                    <a:pt x="2174" y="2142"/>
                    <a:pt x="2141" y="2172"/>
                    <a:pt x="2114" y="2208"/>
                  </a:cubicBezTo>
                  <a:cubicBezTo>
                    <a:pt x="761" y="3582"/>
                    <a:pt x="3" y="5433"/>
                    <a:pt x="3" y="7362"/>
                  </a:cubicBezTo>
                  <a:cubicBezTo>
                    <a:pt x="0" y="9322"/>
                    <a:pt x="776" y="11206"/>
                    <a:pt x="2159" y="12598"/>
                  </a:cubicBezTo>
                  <a:lnTo>
                    <a:pt x="2177" y="12616"/>
                  </a:lnTo>
                  <a:lnTo>
                    <a:pt x="2180" y="12619"/>
                  </a:lnTo>
                  <a:lnTo>
                    <a:pt x="2186" y="12625"/>
                  </a:lnTo>
                  <a:cubicBezTo>
                    <a:pt x="3578" y="14023"/>
                    <a:pt x="5414" y="14796"/>
                    <a:pt x="7365" y="14796"/>
                  </a:cubicBezTo>
                  <a:cubicBezTo>
                    <a:pt x="9327" y="14796"/>
                    <a:pt x="11187" y="14017"/>
                    <a:pt x="12603" y="12601"/>
                  </a:cubicBezTo>
                  <a:cubicBezTo>
                    <a:pt x="14019" y="11185"/>
                    <a:pt x="14798" y="9325"/>
                    <a:pt x="14798" y="7362"/>
                  </a:cubicBezTo>
                  <a:cubicBezTo>
                    <a:pt x="14798" y="5415"/>
                    <a:pt x="14028" y="3576"/>
                    <a:pt x="12627" y="2184"/>
                  </a:cubicBezTo>
                  <a:lnTo>
                    <a:pt x="12621" y="2178"/>
                  </a:lnTo>
                  <a:cubicBezTo>
                    <a:pt x="12621" y="2175"/>
                    <a:pt x="12618" y="2175"/>
                    <a:pt x="12618" y="2175"/>
                  </a:cubicBezTo>
                  <a:lnTo>
                    <a:pt x="12600" y="2157"/>
                  </a:lnTo>
                  <a:cubicBezTo>
                    <a:pt x="11211" y="777"/>
                    <a:pt x="9331" y="1"/>
                    <a:pt x="73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ipse 2"/>
          <p:cNvSpPr/>
          <p:nvPr/>
        </p:nvSpPr>
        <p:spPr>
          <a:xfrm>
            <a:off x="5937662" y="4393870"/>
            <a:ext cx="2660073" cy="53439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831" name="Google Shape;1831;p50"/>
          <p:cNvSpPr txBox="1">
            <a:spLocks noGrp="1"/>
          </p:cNvSpPr>
          <p:nvPr>
            <p:ph type="title"/>
          </p:nvPr>
        </p:nvSpPr>
        <p:spPr>
          <a:xfrm>
            <a:off x="713225" y="1712500"/>
            <a:ext cx="4122900" cy="12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 Picture Always Reinforces the Concept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2" name="Google Shape;1832;p50"/>
          <p:cNvSpPr txBox="1">
            <a:spLocks noGrp="1"/>
          </p:cNvSpPr>
          <p:nvPr>
            <p:ph type="body" idx="1"/>
          </p:nvPr>
        </p:nvSpPr>
        <p:spPr>
          <a:xfrm>
            <a:off x="713225" y="2956047"/>
            <a:ext cx="3055200" cy="11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Images reveal large amounts of data, so remember: use an image instead of long texts</a:t>
            </a:r>
            <a:endParaRPr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1453" y="554780"/>
            <a:ext cx="2441250" cy="42075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0" name="Google Shape;1840;p51"/>
          <p:cNvSpPr txBox="1">
            <a:spLocks noGrp="1"/>
          </p:cNvSpPr>
          <p:nvPr>
            <p:ph type="body" idx="1"/>
          </p:nvPr>
        </p:nvSpPr>
        <p:spPr>
          <a:xfrm>
            <a:off x="667680" y="3668120"/>
            <a:ext cx="3458100" cy="110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Picture Is Worth a Thousand Words</a:t>
            </a:r>
            <a:endParaRPr/>
          </a:p>
        </p:txBody>
      </p:sp>
      <p:sp>
        <p:nvSpPr>
          <p:cNvPr id="3" name="Freeform 5"/>
          <p:cNvSpPr>
            <a:spLocks/>
          </p:cNvSpPr>
          <p:nvPr/>
        </p:nvSpPr>
        <p:spPr bwMode="auto">
          <a:xfrm>
            <a:off x="4125780" y="0"/>
            <a:ext cx="4764088" cy="4927599"/>
          </a:xfrm>
          <a:custGeom>
            <a:avLst/>
            <a:gdLst>
              <a:gd name="T0" fmla="*/ 72 w 142"/>
              <a:gd name="T1" fmla="*/ 52 h 147"/>
              <a:gd name="T2" fmla="*/ 80 w 142"/>
              <a:gd name="T3" fmla="*/ 23 h 147"/>
              <a:gd name="T4" fmla="*/ 115 w 142"/>
              <a:gd name="T5" fmla="*/ 2 h 147"/>
              <a:gd name="T6" fmla="*/ 140 w 142"/>
              <a:gd name="T7" fmla="*/ 35 h 147"/>
              <a:gd name="T8" fmla="*/ 130 w 142"/>
              <a:gd name="T9" fmla="*/ 86 h 147"/>
              <a:gd name="T10" fmla="*/ 98 w 142"/>
              <a:gd name="T11" fmla="*/ 140 h 147"/>
              <a:gd name="T12" fmla="*/ 89 w 142"/>
              <a:gd name="T13" fmla="*/ 144 h 147"/>
              <a:gd name="T14" fmla="*/ 7 w 142"/>
              <a:gd name="T15" fmla="*/ 80 h 147"/>
              <a:gd name="T16" fmla="*/ 2 w 142"/>
              <a:gd name="T17" fmla="*/ 53 h 147"/>
              <a:gd name="T18" fmla="*/ 48 w 142"/>
              <a:gd name="T19" fmla="*/ 34 h 147"/>
              <a:gd name="T20" fmla="*/ 72 w 142"/>
              <a:gd name="T21" fmla="*/ 52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42" h="147">
                <a:moveTo>
                  <a:pt x="72" y="52"/>
                </a:moveTo>
                <a:cubicBezTo>
                  <a:pt x="74" y="42"/>
                  <a:pt x="76" y="32"/>
                  <a:pt x="80" y="23"/>
                </a:cubicBezTo>
                <a:cubicBezTo>
                  <a:pt x="88" y="7"/>
                  <a:pt x="100" y="0"/>
                  <a:pt x="115" y="2"/>
                </a:cubicBezTo>
                <a:cubicBezTo>
                  <a:pt x="127" y="5"/>
                  <a:pt x="139" y="19"/>
                  <a:pt x="140" y="35"/>
                </a:cubicBezTo>
                <a:cubicBezTo>
                  <a:pt x="142" y="53"/>
                  <a:pt x="137" y="70"/>
                  <a:pt x="130" y="86"/>
                </a:cubicBezTo>
                <a:cubicBezTo>
                  <a:pt x="121" y="105"/>
                  <a:pt x="111" y="123"/>
                  <a:pt x="98" y="140"/>
                </a:cubicBezTo>
                <a:cubicBezTo>
                  <a:pt x="96" y="143"/>
                  <a:pt x="94" y="147"/>
                  <a:pt x="89" y="144"/>
                </a:cubicBezTo>
                <a:cubicBezTo>
                  <a:pt x="58" y="128"/>
                  <a:pt x="27" y="111"/>
                  <a:pt x="7" y="80"/>
                </a:cubicBezTo>
                <a:cubicBezTo>
                  <a:pt x="2" y="72"/>
                  <a:pt x="0" y="63"/>
                  <a:pt x="2" y="53"/>
                </a:cubicBezTo>
                <a:cubicBezTo>
                  <a:pt x="7" y="27"/>
                  <a:pt x="25" y="19"/>
                  <a:pt x="48" y="34"/>
                </a:cubicBezTo>
                <a:cubicBezTo>
                  <a:pt x="56" y="39"/>
                  <a:pt x="64" y="46"/>
                  <a:pt x="72" y="52"/>
                </a:cubicBezTo>
                <a:close/>
              </a:path>
            </a:pathLst>
          </a:custGeom>
          <a:solidFill>
            <a:srgbClr val="F091BC">
              <a:alpha val="28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66" y="260837"/>
            <a:ext cx="3414315" cy="4666762"/>
          </a:xfrm>
          <a:prstGeom prst="rect">
            <a:avLst/>
          </a:prstGeom>
        </p:spPr>
      </p:pic>
      <p:sp>
        <p:nvSpPr>
          <p:cNvPr id="5" name="Google Shape;1793;p48"/>
          <p:cNvSpPr txBox="1">
            <a:spLocks/>
          </p:cNvSpPr>
          <p:nvPr/>
        </p:nvSpPr>
        <p:spPr>
          <a:xfrm>
            <a:off x="852930" y="2463799"/>
            <a:ext cx="3087600" cy="94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US" smtClean="0"/>
              <a:t>Venus has a beautiful name and is the second planet from the Sun. It’s terribly hot</a:t>
            </a:r>
          </a:p>
          <a:p>
            <a:pPr>
              <a:spcBef>
                <a:spcPts val="1600"/>
              </a:spcBef>
              <a:spcAft>
                <a:spcPts val="1600"/>
              </a:spcAft>
            </a:pPr>
            <a:endParaRPr lang="en-US" dirty="0"/>
          </a:p>
        </p:txBody>
      </p:sp>
      <p:sp>
        <p:nvSpPr>
          <p:cNvPr id="6" name="Google Shape;1793;p48"/>
          <p:cNvSpPr txBox="1">
            <a:spLocks/>
          </p:cNvSpPr>
          <p:nvPr/>
        </p:nvSpPr>
        <p:spPr>
          <a:xfrm>
            <a:off x="852930" y="1644718"/>
            <a:ext cx="3087600" cy="94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US" smtClean="0"/>
              <a:t>Venus has a beautiful name and is the second planet from the Sun. It’s terribly hot</a:t>
            </a:r>
          </a:p>
          <a:p>
            <a:pPr>
              <a:spcBef>
                <a:spcPts val="1600"/>
              </a:spcBef>
              <a:spcAft>
                <a:spcPts val="1600"/>
              </a:spcAft>
            </a:pPr>
            <a:endParaRPr lang="en-US" dirty="0"/>
          </a:p>
        </p:txBody>
      </p:sp>
      <p:sp>
        <p:nvSpPr>
          <p:cNvPr id="7" name="Google Shape;1793;p48"/>
          <p:cNvSpPr txBox="1">
            <a:spLocks/>
          </p:cNvSpPr>
          <p:nvPr/>
        </p:nvSpPr>
        <p:spPr>
          <a:xfrm>
            <a:off x="852930" y="858476"/>
            <a:ext cx="3087600" cy="94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US" smtClean="0"/>
              <a:t>Venus has a beautiful name and is the second planet from the Sun. It’s terribly hot</a:t>
            </a:r>
          </a:p>
          <a:p>
            <a:pPr>
              <a:spcBef>
                <a:spcPts val="1600"/>
              </a:spcBef>
              <a:spcAft>
                <a:spcPts val="1600"/>
              </a:spcAft>
            </a:pP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5" name="Google Shape;1845;p52"/>
          <p:cNvSpPr txBox="1">
            <a:spLocks noGrp="1"/>
          </p:cNvSpPr>
          <p:nvPr>
            <p:ph type="title"/>
          </p:nvPr>
        </p:nvSpPr>
        <p:spPr>
          <a:xfrm>
            <a:off x="1373586" y="2900425"/>
            <a:ext cx="63678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3A7B7"/>
                </a:solidFill>
              </a:rPr>
              <a:t>Awesome Words</a:t>
            </a:r>
            <a:endParaRPr dirty="0">
              <a:solidFill>
                <a:srgbClr val="F3A7B7"/>
              </a:solidFill>
            </a:endParaRPr>
          </a:p>
        </p:txBody>
      </p:sp>
      <p:sp>
        <p:nvSpPr>
          <p:cNvPr id="1846" name="Google Shape;1846;p52"/>
          <p:cNvSpPr txBox="1">
            <a:spLocks noGrp="1"/>
          </p:cNvSpPr>
          <p:nvPr>
            <p:ph type="subTitle" idx="1"/>
          </p:nvPr>
        </p:nvSpPr>
        <p:spPr>
          <a:xfrm>
            <a:off x="1921828" y="3706875"/>
            <a:ext cx="5271300" cy="6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Because key words are great for catching your audience’s attention</a:t>
            </a:r>
            <a:endParaRPr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4432" y="559951"/>
            <a:ext cx="1381185" cy="193650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1" name="Google Shape;1851;p53"/>
          <p:cNvSpPr txBox="1">
            <a:spLocks noGrp="1"/>
          </p:cNvSpPr>
          <p:nvPr>
            <p:ph type="title"/>
          </p:nvPr>
        </p:nvSpPr>
        <p:spPr>
          <a:xfrm>
            <a:off x="4572001" y="1621718"/>
            <a:ext cx="38589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accent1">
                    <a:lumMod val="75000"/>
                  </a:schemeClr>
                </a:solidFill>
              </a:rPr>
              <a:t>Previous Projects</a:t>
            </a:r>
            <a:endParaRPr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1858" name="Google Shape;1858;p53"/>
          <p:cNvGrpSpPr/>
          <p:nvPr/>
        </p:nvGrpSpPr>
        <p:grpSpPr>
          <a:xfrm>
            <a:off x="2526517" y="755573"/>
            <a:ext cx="1572734" cy="1106802"/>
            <a:chOff x="2683075" y="2759700"/>
            <a:chExt cx="1544925" cy="1083825"/>
          </a:xfrm>
        </p:grpSpPr>
        <p:sp>
          <p:nvSpPr>
            <p:cNvPr id="1859" name="Google Shape;1859;p53"/>
            <p:cNvSpPr/>
            <p:nvPr/>
          </p:nvSpPr>
          <p:spPr>
            <a:xfrm>
              <a:off x="2683075" y="2759850"/>
              <a:ext cx="1544925" cy="1083675"/>
            </a:xfrm>
            <a:custGeom>
              <a:avLst/>
              <a:gdLst/>
              <a:ahLst/>
              <a:cxnLst/>
              <a:rect l="l" t="t" r="r" b="b"/>
              <a:pathLst>
                <a:path w="61797" h="43347" extrusionOk="0">
                  <a:moveTo>
                    <a:pt x="23324" y="1"/>
                  </a:moveTo>
                  <a:cubicBezTo>
                    <a:pt x="20321" y="1"/>
                    <a:pt x="17333" y="1037"/>
                    <a:pt x="14980" y="2968"/>
                  </a:cubicBezTo>
                  <a:cubicBezTo>
                    <a:pt x="0" y="14979"/>
                    <a:pt x="23886" y="43233"/>
                    <a:pt x="23886" y="43233"/>
                  </a:cubicBezTo>
                  <a:cubicBezTo>
                    <a:pt x="23886" y="43233"/>
                    <a:pt x="25517" y="43346"/>
                    <a:pt x="28101" y="43346"/>
                  </a:cubicBezTo>
                  <a:cubicBezTo>
                    <a:pt x="37799" y="43346"/>
                    <a:pt x="60918" y="41750"/>
                    <a:pt x="61592" y="26581"/>
                  </a:cubicBezTo>
                  <a:cubicBezTo>
                    <a:pt x="61797" y="21906"/>
                    <a:pt x="59476" y="17299"/>
                    <a:pt x="55484" y="14808"/>
                  </a:cubicBezTo>
                  <a:cubicBezTo>
                    <a:pt x="53361" y="13486"/>
                    <a:pt x="51246" y="12963"/>
                    <a:pt x="49230" y="12963"/>
                  </a:cubicBezTo>
                  <a:cubicBezTo>
                    <a:pt x="41625" y="12963"/>
                    <a:pt x="35420" y="20405"/>
                    <a:pt x="35420" y="20405"/>
                  </a:cubicBezTo>
                  <a:cubicBezTo>
                    <a:pt x="35420" y="20405"/>
                    <a:pt x="39173" y="5356"/>
                    <a:pt x="28083" y="920"/>
                  </a:cubicBezTo>
                  <a:cubicBezTo>
                    <a:pt x="26556" y="300"/>
                    <a:pt x="24938" y="1"/>
                    <a:pt x="23324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53"/>
            <p:cNvSpPr/>
            <p:nvPr/>
          </p:nvSpPr>
          <p:spPr>
            <a:xfrm>
              <a:off x="2932150" y="2759700"/>
              <a:ext cx="1295850" cy="1082300"/>
            </a:xfrm>
            <a:custGeom>
              <a:avLst/>
              <a:gdLst/>
              <a:ahLst/>
              <a:cxnLst/>
              <a:rect l="l" t="t" r="r" b="b"/>
              <a:pathLst>
                <a:path w="51834" h="43292" extrusionOk="0">
                  <a:moveTo>
                    <a:pt x="13424" y="1201"/>
                  </a:moveTo>
                  <a:cubicBezTo>
                    <a:pt x="13603" y="1201"/>
                    <a:pt x="13784" y="1244"/>
                    <a:pt x="13957" y="1336"/>
                  </a:cubicBezTo>
                  <a:cubicBezTo>
                    <a:pt x="14571" y="1643"/>
                    <a:pt x="14776" y="2359"/>
                    <a:pt x="14469" y="2905"/>
                  </a:cubicBezTo>
                  <a:cubicBezTo>
                    <a:pt x="14281" y="3329"/>
                    <a:pt x="13897" y="3558"/>
                    <a:pt x="13475" y="3558"/>
                  </a:cubicBezTo>
                  <a:cubicBezTo>
                    <a:pt x="13286" y="3558"/>
                    <a:pt x="13090" y="3512"/>
                    <a:pt x="12899" y="3417"/>
                  </a:cubicBezTo>
                  <a:cubicBezTo>
                    <a:pt x="12319" y="3144"/>
                    <a:pt x="12081" y="2394"/>
                    <a:pt x="12388" y="1848"/>
                  </a:cubicBezTo>
                  <a:cubicBezTo>
                    <a:pt x="12603" y="1440"/>
                    <a:pt x="13004" y="1201"/>
                    <a:pt x="13424" y="1201"/>
                  </a:cubicBezTo>
                  <a:close/>
                  <a:moveTo>
                    <a:pt x="17875" y="3419"/>
                  </a:moveTo>
                  <a:cubicBezTo>
                    <a:pt x="18053" y="3419"/>
                    <a:pt x="18231" y="3462"/>
                    <a:pt x="18393" y="3554"/>
                  </a:cubicBezTo>
                  <a:cubicBezTo>
                    <a:pt x="19007" y="3861"/>
                    <a:pt x="19212" y="4577"/>
                    <a:pt x="18905" y="5123"/>
                  </a:cubicBezTo>
                  <a:cubicBezTo>
                    <a:pt x="18717" y="5547"/>
                    <a:pt x="18333" y="5776"/>
                    <a:pt x="17911" y="5776"/>
                  </a:cubicBezTo>
                  <a:cubicBezTo>
                    <a:pt x="17722" y="5776"/>
                    <a:pt x="17526" y="5730"/>
                    <a:pt x="17335" y="5635"/>
                  </a:cubicBezTo>
                  <a:cubicBezTo>
                    <a:pt x="16789" y="5396"/>
                    <a:pt x="16516" y="4680"/>
                    <a:pt x="16824" y="4066"/>
                  </a:cubicBezTo>
                  <a:cubicBezTo>
                    <a:pt x="17039" y="3658"/>
                    <a:pt x="17457" y="3419"/>
                    <a:pt x="17875" y="3419"/>
                  </a:cubicBezTo>
                  <a:close/>
                  <a:moveTo>
                    <a:pt x="9104" y="4663"/>
                  </a:moveTo>
                  <a:cubicBezTo>
                    <a:pt x="9284" y="4663"/>
                    <a:pt x="9463" y="4702"/>
                    <a:pt x="9624" y="4782"/>
                  </a:cubicBezTo>
                  <a:cubicBezTo>
                    <a:pt x="10170" y="5089"/>
                    <a:pt x="10443" y="5806"/>
                    <a:pt x="10135" y="6386"/>
                  </a:cubicBezTo>
                  <a:cubicBezTo>
                    <a:pt x="9919" y="6795"/>
                    <a:pt x="9516" y="7017"/>
                    <a:pt x="9094" y="7017"/>
                  </a:cubicBezTo>
                  <a:cubicBezTo>
                    <a:pt x="8917" y="7017"/>
                    <a:pt x="8737" y="6978"/>
                    <a:pt x="8566" y="6898"/>
                  </a:cubicBezTo>
                  <a:cubicBezTo>
                    <a:pt x="7986" y="6591"/>
                    <a:pt x="7747" y="5874"/>
                    <a:pt x="8054" y="5294"/>
                  </a:cubicBezTo>
                  <a:cubicBezTo>
                    <a:pt x="8246" y="4885"/>
                    <a:pt x="8676" y="4663"/>
                    <a:pt x="9104" y="4663"/>
                  </a:cubicBezTo>
                  <a:close/>
                  <a:moveTo>
                    <a:pt x="22362" y="5686"/>
                  </a:moveTo>
                  <a:cubicBezTo>
                    <a:pt x="22543" y="5686"/>
                    <a:pt x="22726" y="5725"/>
                    <a:pt x="22897" y="5806"/>
                  </a:cubicBezTo>
                  <a:cubicBezTo>
                    <a:pt x="23478" y="6113"/>
                    <a:pt x="23682" y="6830"/>
                    <a:pt x="23409" y="7410"/>
                  </a:cubicBezTo>
                  <a:cubicBezTo>
                    <a:pt x="23193" y="7819"/>
                    <a:pt x="22790" y="8041"/>
                    <a:pt x="22356" y="8041"/>
                  </a:cubicBezTo>
                  <a:cubicBezTo>
                    <a:pt x="22174" y="8041"/>
                    <a:pt x="21987" y="8002"/>
                    <a:pt x="21806" y="7921"/>
                  </a:cubicBezTo>
                  <a:cubicBezTo>
                    <a:pt x="21225" y="7648"/>
                    <a:pt x="20987" y="6932"/>
                    <a:pt x="21294" y="6318"/>
                  </a:cubicBezTo>
                  <a:cubicBezTo>
                    <a:pt x="21510" y="5909"/>
                    <a:pt x="21930" y="5686"/>
                    <a:pt x="22362" y="5686"/>
                  </a:cubicBezTo>
                  <a:close/>
                  <a:moveTo>
                    <a:pt x="13540" y="6881"/>
                  </a:moveTo>
                  <a:cubicBezTo>
                    <a:pt x="13720" y="6881"/>
                    <a:pt x="13899" y="6920"/>
                    <a:pt x="14060" y="7000"/>
                  </a:cubicBezTo>
                  <a:cubicBezTo>
                    <a:pt x="14606" y="7307"/>
                    <a:pt x="14879" y="8024"/>
                    <a:pt x="14571" y="8604"/>
                  </a:cubicBezTo>
                  <a:cubicBezTo>
                    <a:pt x="14355" y="9013"/>
                    <a:pt x="13952" y="9235"/>
                    <a:pt x="13530" y="9235"/>
                  </a:cubicBezTo>
                  <a:cubicBezTo>
                    <a:pt x="13353" y="9235"/>
                    <a:pt x="13173" y="9196"/>
                    <a:pt x="13002" y="9116"/>
                  </a:cubicBezTo>
                  <a:cubicBezTo>
                    <a:pt x="12422" y="8843"/>
                    <a:pt x="12217" y="8126"/>
                    <a:pt x="12490" y="7512"/>
                  </a:cubicBezTo>
                  <a:cubicBezTo>
                    <a:pt x="12682" y="7103"/>
                    <a:pt x="13112" y="6881"/>
                    <a:pt x="13540" y="6881"/>
                  </a:cubicBezTo>
                  <a:close/>
                  <a:moveTo>
                    <a:pt x="4789" y="7222"/>
                  </a:moveTo>
                  <a:cubicBezTo>
                    <a:pt x="4970" y="7222"/>
                    <a:pt x="5153" y="7261"/>
                    <a:pt x="5324" y="7341"/>
                  </a:cubicBezTo>
                  <a:cubicBezTo>
                    <a:pt x="5904" y="7648"/>
                    <a:pt x="6109" y="8365"/>
                    <a:pt x="5836" y="8945"/>
                  </a:cubicBezTo>
                  <a:cubicBezTo>
                    <a:pt x="5616" y="9337"/>
                    <a:pt x="5202" y="9570"/>
                    <a:pt x="4759" y="9570"/>
                  </a:cubicBezTo>
                  <a:cubicBezTo>
                    <a:pt x="4585" y="9570"/>
                    <a:pt x="4406" y="9534"/>
                    <a:pt x="4232" y="9457"/>
                  </a:cubicBezTo>
                  <a:cubicBezTo>
                    <a:pt x="3652" y="9184"/>
                    <a:pt x="3447" y="8467"/>
                    <a:pt x="3720" y="7853"/>
                  </a:cubicBezTo>
                  <a:cubicBezTo>
                    <a:pt x="3937" y="7444"/>
                    <a:pt x="4357" y="7222"/>
                    <a:pt x="4789" y="7222"/>
                  </a:cubicBezTo>
                  <a:close/>
                  <a:moveTo>
                    <a:pt x="17954" y="9144"/>
                  </a:moveTo>
                  <a:cubicBezTo>
                    <a:pt x="18142" y="9144"/>
                    <a:pt x="18337" y="9190"/>
                    <a:pt x="18530" y="9286"/>
                  </a:cubicBezTo>
                  <a:cubicBezTo>
                    <a:pt x="19144" y="9559"/>
                    <a:pt x="19349" y="10276"/>
                    <a:pt x="19042" y="10856"/>
                  </a:cubicBezTo>
                  <a:cubicBezTo>
                    <a:pt x="18821" y="11248"/>
                    <a:pt x="18408" y="11481"/>
                    <a:pt x="17978" y="11481"/>
                  </a:cubicBezTo>
                  <a:cubicBezTo>
                    <a:pt x="17808" y="11481"/>
                    <a:pt x="17636" y="11445"/>
                    <a:pt x="17472" y="11368"/>
                  </a:cubicBezTo>
                  <a:cubicBezTo>
                    <a:pt x="16926" y="11095"/>
                    <a:pt x="16653" y="10378"/>
                    <a:pt x="16960" y="9764"/>
                  </a:cubicBezTo>
                  <a:cubicBezTo>
                    <a:pt x="17171" y="9366"/>
                    <a:pt x="17543" y="9144"/>
                    <a:pt x="17954" y="9144"/>
                  </a:cubicBezTo>
                  <a:close/>
                  <a:moveTo>
                    <a:pt x="9198" y="9487"/>
                  </a:moveTo>
                  <a:cubicBezTo>
                    <a:pt x="9388" y="9487"/>
                    <a:pt x="9581" y="9533"/>
                    <a:pt x="9760" y="9628"/>
                  </a:cubicBezTo>
                  <a:cubicBezTo>
                    <a:pt x="10306" y="9901"/>
                    <a:pt x="10545" y="10617"/>
                    <a:pt x="10272" y="11197"/>
                  </a:cubicBezTo>
                  <a:cubicBezTo>
                    <a:pt x="10055" y="11606"/>
                    <a:pt x="9652" y="11829"/>
                    <a:pt x="9218" y="11829"/>
                  </a:cubicBezTo>
                  <a:cubicBezTo>
                    <a:pt x="9037" y="11829"/>
                    <a:pt x="8849" y="11790"/>
                    <a:pt x="8668" y="11709"/>
                  </a:cubicBezTo>
                  <a:cubicBezTo>
                    <a:pt x="8122" y="11436"/>
                    <a:pt x="7883" y="10720"/>
                    <a:pt x="8156" y="10139"/>
                  </a:cubicBezTo>
                  <a:cubicBezTo>
                    <a:pt x="8368" y="9715"/>
                    <a:pt x="8776" y="9487"/>
                    <a:pt x="9198" y="9487"/>
                  </a:cubicBezTo>
                  <a:close/>
                  <a:moveTo>
                    <a:pt x="22412" y="11397"/>
                  </a:moveTo>
                  <a:cubicBezTo>
                    <a:pt x="22597" y="11397"/>
                    <a:pt x="22786" y="11443"/>
                    <a:pt x="22966" y="11539"/>
                  </a:cubicBezTo>
                  <a:cubicBezTo>
                    <a:pt x="23580" y="11846"/>
                    <a:pt x="23785" y="12562"/>
                    <a:pt x="23478" y="13108"/>
                  </a:cubicBezTo>
                  <a:cubicBezTo>
                    <a:pt x="23262" y="13515"/>
                    <a:pt x="22861" y="13755"/>
                    <a:pt x="22441" y="13755"/>
                  </a:cubicBezTo>
                  <a:cubicBezTo>
                    <a:pt x="22263" y="13755"/>
                    <a:pt x="22081" y="13712"/>
                    <a:pt x="21908" y="13620"/>
                  </a:cubicBezTo>
                  <a:cubicBezTo>
                    <a:pt x="21362" y="13381"/>
                    <a:pt x="21089" y="12630"/>
                    <a:pt x="21396" y="12050"/>
                  </a:cubicBezTo>
                  <a:cubicBezTo>
                    <a:pt x="21608" y="11626"/>
                    <a:pt x="21999" y="11397"/>
                    <a:pt x="22412" y="11397"/>
                  </a:cubicBezTo>
                  <a:close/>
                  <a:moveTo>
                    <a:pt x="13685" y="11739"/>
                  </a:moveTo>
                  <a:cubicBezTo>
                    <a:pt x="13873" y="11739"/>
                    <a:pt x="14061" y="11785"/>
                    <a:pt x="14230" y="11880"/>
                  </a:cubicBezTo>
                  <a:cubicBezTo>
                    <a:pt x="14810" y="12187"/>
                    <a:pt x="15049" y="12903"/>
                    <a:pt x="14742" y="13449"/>
                  </a:cubicBezTo>
                  <a:cubicBezTo>
                    <a:pt x="14523" y="13839"/>
                    <a:pt x="14113" y="14090"/>
                    <a:pt x="13685" y="14090"/>
                  </a:cubicBezTo>
                  <a:cubicBezTo>
                    <a:pt x="13513" y="14090"/>
                    <a:pt x="13339" y="14049"/>
                    <a:pt x="13172" y="13961"/>
                  </a:cubicBezTo>
                  <a:cubicBezTo>
                    <a:pt x="12558" y="13654"/>
                    <a:pt x="12353" y="12972"/>
                    <a:pt x="12661" y="12392"/>
                  </a:cubicBezTo>
                  <a:cubicBezTo>
                    <a:pt x="12849" y="11968"/>
                    <a:pt x="13265" y="11739"/>
                    <a:pt x="13685" y="11739"/>
                  </a:cubicBezTo>
                  <a:close/>
                  <a:moveTo>
                    <a:pt x="4823" y="12933"/>
                  </a:moveTo>
                  <a:cubicBezTo>
                    <a:pt x="5009" y="12933"/>
                    <a:pt x="5202" y="12979"/>
                    <a:pt x="5392" y="13074"/>
                  </a:cubicBezTo>
                  <a:cubicBezTo>
                    <a:pt x="6007" y="13381"/>
                    <a:pt x="6211" y="14098"/>
                    <a:pt x="5904" y="14644"/>
                  </a:cubicBezTo>
                  <a:cubicBezTo>
                    <a:pt x="5692" y="15068"/>
                    <a:pt x="5301" y="15297"/>
                    <a:pt x="4889" y="15297"/>
                  </a:cubicBezTo>
                  <a:cubicBezTo>
                    <a:pt x="4704" y="15297"/>
                    <a:pt x="4514" y="15251"/>
                    <a:pt x="4335" y="15156"/>
                  </a:cubicBezTo>
                  <a:cubicBezTo>
                    <a:pt x="3789" y="14883"/>
                    <a:pt x="3550" y="14166"/>
                    <a:pt x="3823" y="13586"/>
                  </a:cubicBezTo>
                  <a:cubicBezTo>
                    <a:pt x="4035" y="13162"/>
                    <a:pt x="4409" y="12933"/>
                    <a:pt x="4823" y="12933"/>
                  </a:cubicBezTo>
                  <a:close/>
                  <a:moveTo>
                    <a:pt x="18112" y="13997"/>
                  </a:moveTo>
                  <a:cubicBezTo>
                    <a:pt x="18294" y="13997"/>
                    <a:pt x="18483" y="14040"/>
                    <a:pt x="18666" y="14132"/>
                  </a:cubicBezTo>
                  <a:cubicBezTo>
                    <a:pt x="19246" y="14439"/>
                    <a:pt x="19485" y="15156"/>
                    <a:pt x="19178" y="15702"/>
                  </a:cubicBezTo>
                  <a:cubicBezTo>
                    <a:pt x="18962" y="16109"/>
                    <a:pt x="18562" y="16348"/>
                    <a:pt x="18141" y="16348"/>
                  </a:cubicBezTo>
                  <a:cubicBezTo>
                    <a:pt x="17963" y="16348"/>
                    <a:pt x="17781" y="16305"/>
                    <a:pt x="17608" y="16213"/>
                  </a:cubicBezTo>
                  <a:cubicBezTo>
                    <a:pt x="17028" y="15940"/>
                    <a:pt x="16789" y="15258"/>
                    <a:pt x="17097" y="14644"/>
                  </a:cubicBezTo>
                  <a:cubicBezTo>
                    <a:pt x="17288" y="14236"/>
                    <a:pt x="17682" y="13997"/>
                    <a:pt x="18112" y="13997"/>
                  </a:cubicBezTo>
                  <a:close/>
                  <a:moveTo>
                    <a:pt x="40126" y="14729"/>
                  </a:moveTo>
                  <a:cubicBezTo>
                    <a:pt x="40307" y="14729"/>
                    <a:pt x="40494" y="14768"/>
                    <a:pt x="40676" y="14848"/>
                  </a:cubicBezTo>
                  <a:cubicBezTo>
                    <a:pt x="41256" y="15156"/>
                    <a:pt x="41495" y="15872"/>
                    <a:pt x="41187" y="16452"/>
                  </a:cubicBezTo>
                  <a:cubicBezTo>
                    <a:pt x="40967" y="16844"/>
                    <a:pt x="40536" y="17078"/>
                    <a:pt x="40108" y="17078"/>
                  </a:cubicBezTo>
                  <a:cubicBezTo>
                    <a:pt x="39940" y="17078"/>
                    <a:pt x="39772" y="17041"/>
                    <a:pt x="39618" y="16964"/>
                  </a:cubicBezTo>
                  <a:cubicBezTo>
                    <a:pt x="39038" y="16657"/>
                    <a:pt x="38833" y="15975"/>
                    <a:pt x="39106" y="15360"/>
                  </a:cubicBezTo>
                  <a:cubicBezTo>
                    <a:pt x="39298" y="14951"/>
                    <a:pt x="39694" y="14729"/>
                    <a:pt x="40126" y="14729"/>
                  </a:cubicBezTo>
                  <a:close/>
                  <a:moveTo>
                    <a:pt x="9329" y="15192"/>
                  </a:moveTo>
                  <a:cubicBezTo>
                    <a:pt x="9508" y="15192"/>
                    <a:pt x="9690" y="15235"/>
                    <a:pt x="9863" y="15326"/>
                  </a:cubicBezTo>
                  <a:cubicBezTo>
                    <a:pt x="10477" y="15633"/>
                    <a:pt x="10681" y="16316"/>
                    <a:pt x="10374" y="16896"/>
                  </a:cubicBezTo>
                  <a:cubicBezTo>
                    <a:pt x="10186" y="17320"/>
                    <a:pt x="9802" y="17549"/>
                    <a:pt x="9381" y="17549"/>
                  </a:cubicBezTo>
                  <a:cubicBezTo>
                    <a:pt x="9192" y="17549"/>
                    <a:pt x="8995" y="17503"/>
                    <a:pt x="8805" y="17408"/>
                  </a:cubicBezTo>
                  <a:cubicBezTo>
                    <a:pt x="8225" y="17135"/>
                    <a:pt x="7986" y="16452"/>
                    <a:pt x="8293" y="15838"/>
                  </a:cubicBezTo>
                  <a:cubicBezTo>
                    <a:pt x="8508" y="15431"/>
                    <a:pt x="8909" y="15192"/>
                    <a:pt x="9329" y="15192"/>
                  </a:cubicBezTo>
                  <a:close/>
                  <a:moveTo>
                    <a:pt x="31344" y="15923"/>
                  </a:moveTo>
                  <a:cubicBezTo>
                    <a:pt x="31521" y="15923"/>
                    <a:pt x="31701" y="15962"/>
                    <a:pt x="31872" y="16043"/>
                  </a:cubicBezTo>
                  <a:cubicBezTo>
                    <a:pt x="32486" y="16350"/>
                    <a:pt x="32691" y="17066"/>
                    <a:pt x="32384" y="17647"/>
                  </a:cubicBezTo>
                  <a:cubicBezTo>
                    <a:pt x="32188" y="18038"/>
                    <a:pt x="31746" y="18272"/>
                    <a:pt x="31311" y="18272"/>
                  </a:cubicBezTo>
                  <a:cubicBezTo>
                    <a:pt x="31139" y="18272"/>
                    <a:pt x="30968" y="18236"/>
                    <a:pt x="30814" y="18158"/>
                  </a:cubicBezTo>
                  <a:cubicBezTo>
                    <a:pt x="30268" y="17851"/>
                    <a:pt x="29995" y="17169"/>
                    <a:pt x="30302" y="16555"/>
                  </a:cubicBezTo>
                  <a:cubicBezTo>
                    <a:pt x="30519" y="16146"/>
                    <a:pt x="30922" y="15923"/>
                    <a:pt x="31344" y="15923"/>
                  </a:cubicBezTo>
                  <a:close/>
                  <a:moveTo>
                    <a:pt x="22608" y="16265"/>
                  </a:moveTo>
                  <a:cubicBezTo>
                    <a:pt x="22785" y="16265"/>
                    <a:pt x="22965" y="16303"/>
                    <a:pt x="23136" y="16384"/>
                  </a:cubicBezTo>
                  <a:cubicBezTo>
                    <a:pt x="23751" y="16691"/>
                    <a:pt x="23955" y="17408"/>
                    <a:pt x="23648" y="17988"/>
                  </a:cubicBezTo>
                  <a:cubicBezTo>
                    <a:pt x="23432" y="18397"/>
                    <a:pt x="23012" y="18619"/>
                    <a:pt x="22591" y="18619"/>
                  </a:cubicBezTo>
                  <a:cubicBezTo>
                    <a:pt x="22416" y="18619"/>
                    <a:pt x="22240" y="18580"/>
                    <a:pt x="22079" y="18500"/>
                  </a:cubicBezTo>
                  <a:cubicBezTo>
                    <a:pt x="21464" y="18193"/>
                    <a:pt x="21260" y="17510"/>
                    <a:pt x="21567" y="16896"/>
                  </a:cubicBezTo>
                  <a:cubicBezTo>
                    <a:pt x="21783" y="16487"/>
                    <a:pt x="22186" y="16265"/>
                    <a:pt x="22608" y="16265"/>
                  </a:cubicBezTo>
                  <a:close/>
                  <a:moveTo>
                    <a:pt x="44585" y="16994"/>
                  </a:moveTo>
                  <a:cubicBezTo>
                    <a:pt x="44773" y="16994"/>
                    <a:pt x="44966" y="17040"/>
                    <a:pt x="45146" y="17135"/>
                  </a:cubicBezTo>
                  <a:cubicBezTo>
                    <a:pt x="45760" y="17408"/>
                    <a:pt x="45965" y="18158"/>
                    <a:pt x="45658" y="18704"/>
                  </a:cubicBezTo>
                  <a:cubicBezTo>
                    <a:pt x="45442" y="19112"/>
                    <a:pt x="45024" y="19351"/>
                    <a:pt x="44606" y="19351"/>
                  </a:cubicBezTo>
                  <a:cubicBezTo>
                    <a:pt x="44428" y="19351"/>
                    <a:pt x="44250" y="19308"/>
                    <a:pt x="44088" y="19216"/>
                  </a:cubicBezTo>
                  <a:cubicBezTo>
                    <a:pt x="43542" y="18909"/>
                    <a:pt x="43269" y="18227"/>
                    <a:pt x="43576" y="17647"/>
                  </a:cubicBezTo>
                  <a:cubicBezTo>
                    <a:pt x="43764" y="17222"/>
                    <a:pt x="44164" y="16994"/>
                    <a:pt x="44585" y="16994"/>
                  </a:cubicBezTo>
                  <a:close/>
                  <a:moveTo>
                    <a:pt x="13771" y="17459"/>
                  </a:moveTo>
                  <a:cubicBezTo>
                    <a:pt x="13947" y="17459"/>
                    <a:pt x="14127" y="17498"/>
                    <a:pt x="14299" y="17578"/>
                  </a:cubicBezTo>
                  <a:cubicBezTo>
                    <a:pt x="14913" y="17885"/>
                    <a:pt x="15117" y="18602"/>
                    <a:pt x="14810" y="19148"/>
                  </a:cubicBezTo>
                  <a:cubicBezTo>
                    <a:pt x="14622" y="19572"/>
                    <a:pt x="14206" y="19801"/>
                    <a:pt x="13786" y="19801"/>
                  </a:cubicBezTo>
                  <a:cubicBezTo>
                    <a:pt x="13598" y="19801"/>
                    <a:pt x="13410" y="19755"/>
                    <a:pt x="13241" y="19660"/>
                  </a:cubicBezTo>
                  <a:cubicBezTo>
                    <a:pt x="12695" y="19387"/>
                    <a:pt x="12422" y="18704"/>
                    <a:pt x="12729" y="18090"/>
                  </a:cubicBezTo>
                  <a:cubicBezTo>
                    <a:pt x="12945" y="17681"/>
                    <a:pt x="13348" y="17459"/>
                    <a:pt x="13771" y="17459"/>
                  </a:cubicBezTo>
                  <a:close/>
                  <a:moveTo>
                    <a:pt x="5035" y="17800"/>
                  </a:moveTo>
                  <a:cubicBezTo>
                    <a:pt x="5212" y="17800"/>
                    <a:pt x="5392" y="17839"/>
                    <a:pt x="5563" y="17920"/>
                  </a:cubicBezTo>
                  <a:cubicBezTo>
                    <a:pt x="6177" y="18227"/>
                    <a:pt x="6382" y="18943"/>
                    <a:pt x="6075" y="19523"/>
                  </a:cubicBezTo>
                  <a:cubicBezTo>
                    <a:pt x="5864" y="19922"/>
                    <a:pt x="5476" y="20143"/>
                    <a:pt x="5065" y="20143"/>
                  </a:cubicBezTo>
                  <a:cubicBezTo>
                    <a:pt x="4878" y="20143"/>
                    <a:pt x="4687" y="20097"/>
                    <a:pt x="4505" y="20001"/>
                  </a:cubicBezTo>
                  <a:cubicBezTo>
                    <a:pt x="3891" y="19728"/>
                    <a:pt x="3686" y="19046"/>
                    <a:pt x="3993" y="18431"/>
                  </a:cubicBezTo>
                  <a:cubicBezTo>
                    <a:pt x="4210" y="18022"/>
                    <a:pt x="4613" y="17800"/>
                    <a:pt x="5035" y="17800"/>
                  </a:cubicBezTo>
                  <a:close/>
                  <a:moveTo>
                    <a:pt x="35814" y="18188"/>
                  </a:moveTo>
                  <a:cubicBezTo>
                    <a:pt x="36004" y="18188"/>
                    <a:pt x="36196" y="18234"/>
                    <a:pt x="36376" y="18329"/>
                  </a:cubicBezTo>
                  <a:cubicBezTo>
                    <a:pt x="36922" y="18602"/>
                    <a:pt x="37161" y="19353"/>
                    <a:pt x="36888" y="19899"/>
                  </a:cubicBezTo>
                  <a:cubicBezTo>
                    <a:pt x="36672" y="20306"/>
                    <a:pt x="36272" y="20545"/>
                    <a:pt x="35839" y="20545"/>
                  </a:cubicBezTo>
                  <a:cubicBezTo>
                    <a:pt x="35656" y="20545"/>
                    <a:pt x="35467" y="20502"/>
                    <a:pt x="35284" y="20411"/>
                  </a:cubicBezTo>
                  <a:cubicBezTo>
                    <a:pt x="34704" y="20103"/>
                    <a:pt x="34499" y="19421"/>
                    <a:pt x="34772" y="18841"/>
                  </a:cubicBezTo>
                  <a:cubicBezTo>
                    <a:pt x="34984" y="18417"/>
                    <a:pt x="35392" y="18188"/>
                    <a:pt x="35814" y="18188"/>
                  </a:cubicBezTo>
                  <a:close/>
                  <a:moveTo>
                    <a:pt x="49043" y="19246"/>
                  </a:moveTo>
                  <a:cubicBezTo>
                    <a:pt x="49227" y="19246"/>
                    <a:pt x="49413" y="19292"/>
                    <a:pt x="49582" y="19387"/>
                  </a:cubicBezTo>
                  <a:cubicBezTo>
                    <a:pt x="50196" y="19694"/>
                    <a:pt x="50401" y="20411"/>
                    <a:pt x="50093" y="20956"/>
                  </a:cubicBezTo>
                  <a:cubicBezTo>
                    <a:pt x="49874" y="21346"/>
                    <a:pt x="49464" y="21597"/>
                    <a:pt x="49036" y="21597"/>
                  </a:cubicBezTo>
                  <a:cubicBezTo>
                    <a:pt x="48865" y="21597"/>
                    <a:pt x="48690" y="21556"/>
                    <a:pt x="48524" y="21468"/>
                  </a:cubicBezTo>
                  <a:cubicBezTo>
                    <a:pt x="47978" y="21161"/>
                    <a:pt x="47739" y="20445"/>
                    <a:pt x="48012" y="19899"/>
                  </a:cubicBezTo>
                  <a:cubicBezTo>
                    <a:pt x="48224" y="19475"/>
                    <a:pt x="48631" y="19246"/>
                    <a:pt x="49043" y="19246"/>
                  </a:cubicBezTo>
                  <a:close/>
                  <a:moveTo>
                    <a:pt x="18226" y="19723"/>
                  </a:moveTo>
                  <a:cubicBezTo>
                    <a:pt x="18416" y="19723"/>
                    <a:pt x="18613" y="19769"/>
                    <a:pt x="18803" y="19865"/>
                  </a:cubicBezTo>
                  <a:cubicBezTo>
                    <a:pt x="19383" y="20138"/>
                    <a:pt x="19588" y="20854"/>
                    <a:pt x="19315" y="21434"/>
                  </a:cubicBezTo>
                  <a:cubicBezTo>
                    <a:pt x="19098" y="21843"/>
                    <a:pt x="18678" y="22066"/>
                    <a:pt x="18246" y="22066"/>
                  </a:cubicBezTo>
                  <a:cubicBezTo>
                    <a:pt x="18065" y="22066"/>
                    <a:pt x="17882" y="22027"/>
                    <a:pt x="17711" y="21946"/>
                  </a:cubicBezTo>
                  <a:cubicBezTo>
                    <a:pt x="17131" y="21639"/>
                    <a:pt x="16926" y="20956"/>
                    <a:pt x="17199" y="20376"/>
                  </a:cubicBezTo>
                  <a:cubicBezTo>
                    <a:pt x="17411" y="19952"/>
                    <a:pt x="17802" y="19723"/>
                    <a:pt x="18226" y="19723"/>
                  </a:cubicBezTo>
                  <a:close/>
                  <a:moveTo>
                    <a:pt x="9445" y="20065"/>
                  </a:moveTo>
                  <a:cubicBezTo>
                    <a:pt x="9630" y="20065"/>
                    <a:pt x="9819" y="20111"/>
                    <a:pt x="9999" y="20206"/>
                  </a:cubicBezTo>
                  <a:cubicBezTo>
                    <a:pt x="10613" y="20479"/>
                    <a:pt x="10818" y="21161"/>
                    <a:pt x="10511" y="21775"/>
                  </a:cubicBezTo>
                  <a:cubicBezTo>
                    <a:pt x="10294" y="22184"/>
                    <a:pt x="9874" y="22407"/>
                    <a:pt x="9454" y="22407"/>
                  </a:cubicBezTo>
                  <a:cubicBezTo>
                    <a:pt x="9278" y="22407"/>
                    <a:pt x="9102" y="22368"/>
                    <a:pt x="8941" y="22287"/>
                  </a:cubicBezTo>
                  <a:cubicBezTo>
                    <a:pt x="8395" y="21980"/>
                    <a:pt x="8122" y="21298"/>
                    <a:pt x="8429" y="20718"/>
                  </a:cubicBezTo>
                  <a:cubicBezTo>
                    <a:pt x="8641" y="20294"/>
                    <a:pt x="9032" y="20065"/>
                    <a:pt x="9445" y="20065"/>
                  </a:cubicBezTo>
                  <a:close/>
                  <a:moveTo>
                    <a:pt x="40250" y="20440"/>
                  </a:moveTo>
                  <a:cubicBezTo>
                    <a:pt x="40440" y="20440"/>
                    <a:pt x="40632" y="20486"/>
                    <a:pt x="40812" y="20581"/>
                  </a:cubicBezTo>
                  <a:cubicBezTo>
                    <a:pt x="41392" y="20854"/>
                    <a:pt x="41597" y="21605"/>
                    <a:pt x="41324" y="22151"/>
                  </a:cubicBezTo>
                  <a:cubicBezTo>
                    <a:pt x="41105" y="22540"/>
                    <a:pt x="40694" y="22791"/>
                    <a:pt x="40254" y="22791"/>
                  </a:cubicBezTo>
                  <a:cubicBezTo>
                    <a:pt x="40078" y="22791"/>
                    <a:pt x="39896" y="22751"/>
                    <a:pt x="39720" y="22663"/>
                  </a:cubicBezTo>
                  <a:cubicBezTo>
                    <a:pt x="39174" y="22356"/>
                    <a:pt x="38935" y="21673"/>
                    <a:pt x="39208" y="21093"/>
                  </a:cubicBezTo>
                  <a:cubicBezTo>
                    <a:pt x="39420" y="20669"/>
                    <a:pt x="39828" y="20440"/>
                    <a:pt x="40250" y="20440"/>
                  </a:cubicBezTo>
                  <a:close/>
                  <a:moveTo>
                    <a:pt x="31454" y="20781"/>
                  </a:moveTo>
                  <a:cubicBezTo>
                    <a:pt x="31639" y="20781"/>
                    <a:pt x="31829" y="20827"/>
                    <a:pt x="32008" y="20922"/>
                  </a:cubicBezTo>
                  <a:cubicBezTo>
                    <a:pt x="32623" y="21229"/>
                    <a:pt x="32827" y="21946"/>
                    <a:pt x="32520" y="22492"/>
                  </a:cubicBezTo>
                  <a:cubicBezTo>
                    <a:pt x="32305" y="22899"/>
                    <a:pt x="31887" y="23138"/>
                    <a:pt x="31469" y="23138"/>
                  </a:cubicBezTo>
                  <a:cubicBezTo>
                    <a:pt x="31291" y="23138"/>
                    <a:pt x="31113" y="23095"/>
                    <a:pt x="30951" y="23004"/>
                  </a:cubicBezTo>
                  <a:cubicBezTo>
                    <a:pt x="30405" y="22697"/>
                    <a:pt x="30166" y="21980"/>
                    <a:pt x="30439" y="21434"/>
                  </a:cubicBezTo>
                  <a:cubicBezTo>
                    <a:pt x="30651" y="21010"/>
                    <a:pt x="31042" y="20781"/>
                    <a:pt x="31454" y="20781"/>
                  </a:cubicBezTo>
                  <a:close/>
                  <a:moveTo>
                    <a:pt x="22677" y="21976"/>
                  </a:moveTo>
                  <a:cubicBezTo>
                    <a:pt x="22866" y="21976"/>
                    <a:pt x="23059" y="22022"/>
                    <a:pt x="23239" y="22117"/>
                  </a:cubicBezTo>
                  <a:cubicBezTo>
                    <a:pt x="23785" y="22424"/>
                    <a:pt x="24024" y="23106"/>
                    <a:pt x="23751" y="23686"/>
                  </a:cubicBezTo>
                  <a:cubicBezTo>
                    <a:pt x="23535" y="24094"/>
                    <a:pt x="23134" y="24333"/>
                    <a:pt x="22702" y="24333"/>
                  </a:cubicBezTo>
                  <a:cubicBezTo>
                    <a:pt x="22519" y="24333"/>
                    <a:pt x="22330" y="24290"/>
                    <a:pt x="22147" y="24198"/>
                  </a:cubicBezTo>
                  <a:cubicBezTo>
                    <a:pt x="21601" y="23891"/>
                    <a:pt x="21362" y="23209"/>
                    <a:pt x="21635" y="22629"/>
                  </a:cubicBezTo>
                  <a:cubicBezTo>
                    <a:pt x="21847" y="22204"/>
                    <a:pt x="22254" y="21976"/>
                    <a:pt x="22677" y="21976"/>
                  </a:cubicBezTo>
                  <a:close/>
                  <a:moveTo>
                    <a:pt x="13881" y="22317"/>
                  </a:moveTo>
                  <a:cubicBezTo>
                    <a:pt x="14066" y="22317"/>
                    <a:pt x="14255" y="22363"/>
                    <a:pt x="14435" y="22458"/>
                  </a:cubicBezTo>
                  <a:cubicBezTo>
                    <a:pt x="15049" y="22765"/>
                    <a:pt x="15254" y="23482"/>
                    <a:pt x="14947" y="24028"/>
                  </a:cubicBezTo>
                  <a:cubicBezTo>
                    <a:pt x="14735" y="24452"/>
                    <a:pt x="14328" y="24681"/>
                    <a:pt x="13916" y="24681"/>
                  </a:cubicBezTo>
                  <a:cubicBezTo>
                    <a:pt x="13732" y="24681"/>
                    <a:pt x="13546" y="24635"/>
                    <a:pt x="13377" y="24539"/>
                  </a:cubicBezTo>
                  <a:cubicBezTo>
                    <a:pt x="12831" y="24232"/>
                    <a:pt x="12592" y="23516"/>
                    <a:pt x="12865" y="22970"/>
                  </a:cubicBezTo>
                  <a:cubicBezTo>
                    <a:pt x="13077" y="22546"/>
                    <a:pt x="13468" y="22317"/>
                    <a:pt x="13881" y="22317"/>
                  </a:cubicBezTo>
                  <a:close/>
                  <a:moveTo>
                    <a:pt x="44743" y="22699"/>
                  </a:moveTo>
                  <a:cubicBezTo>
                    <a:pt x="44924" y="22699"/>
                    <a:pt x="45109" y="22742"/>
                    <a:pt x="45282" y="22833"/>
                  </a:cubicBezTo>
                  <a:cubicBezTo>
                    <a:pt x="45828" y="23140"/>
                    <a:pt x="46101" y="23857"/>
                    <a:pt x="45794" y="24403"/>
                  </a:cubicBezTo>
                  <a:cubicBezTo>
                    <a:pt x="45582" y="24827"/>
                    <a:pt x="45191" y="25056"/>
                    <a:pt x="44778" y="25056"/>
                  </a:cubicBezTo>
                  <a:cubicBezTo>
                    <a:pt x="44593" y="25056"/>
                    <a:pt x="44404" y="25010"/>
                    <a:pt x="44224" y="24915"/>
                  </a:cubicBezTo>
                  <a:cubicBezTo>
                    <a:pt x="43610" y="24642"/>
                    <a:pt x="43405" y="23891"/>
                    <a:pt x="43712" y="23345"/>
                  </a:cubicBezTo>
                  <a:cubicBezTo>
                    <a:pt x="43904" y="22938"/>
                    <a:pt x="44314" y="22699"/>
                    <a:pt x="44743" y="22699"/>
                  </a:cubicBezTo>
                  <a:close/>
                  <a:moveTo>
                    <a:pt x="35960" y="23040"/>
                  </a:moveTo>
                  <a:cubicBezTo>
                    <a:pt x="36138" y="23040"/>
                    <a:pt x="36316" y="23083"/>
                    <a:pt x="36478" y="23175"/>
                  </a:cubicBezTo>
                  <a:cubicBezTo>
                    <a:pt x="37093" y="23482"/>
                    <a:pt x="37297" y="24198"/>
                    <a:pt x="36990" y="24744"/>
                  </a:cubicBezTo>
                  <a:cubicBezTo>
                    <a:pt x="36802" y="25168"/>
                    <a:pt x="36418" y="25397"/>
                    <a:pt x="35997" y="25397"/>
                  </a:cubicBezTo>
                  <a:cubicBezTo>
                    <a:pt x="35807" y="25397"/>
                    <a:pt x="35611" y="25351"/>
                    <a:pt x="35421" y="25256"/>
                  </a:cubicBezTo>
                  <a:cubicBezTo>
                    <a:pt x="34875" y="24983"/>
                    <a:pt x="34602" y="24232"/>
                    <a:pt x="34909" y="23686"/>
                  </a:cubicBezTo>
                  <a:cubicBezTo>
                    <a:pt x="35124" y="23279"/>
                    <a:pt x="35542" y="23040"/>
                    <a:pt x="35960" y="23040"/>
                  </a:cubicBezTo>
                  <a:close/>
                  <a:moveTo>
                    <a:pt x="5123" y="23511"/>
                  </a:moveTo>
                  <a:cubicBezTo>
                    <a:pt x="5313" y="23511"/>
                    <a:pt x="5509" y="23557"/>
                    <a:pt x="5700" y="23652"/>
                  </a:cubicBezTo>
                  <a:cubicBezTo>
                    <a:pt x="6245" y="23959"/>
                    <a:pt x="6518" y="24642"/>
                    <a:pt x="6211" y="25222"/>
                  </a:cubicBezTo>
                  <a:cubicBezTo>
                    <a:pt x="5999" y="25646"/>
                    <a:pt x="5592" y="25875"/>
                    <a:pt x="5169" y="25875"/>
                  </a:cubicBezTo>
                  <a:cubicBezTo>
                    <a:pt x="4980" y="25875"/>
                    <a:pt x="4787" y="25829"/>
                    <a:pt x="4608" y="25734"/>
                  </a:cubicBezTo>
                  <a:cubicBezTo>
                    <a:pt x="4027" y="25427"/>
                    <a:pt x="3823" y="24744"/>
                    <a:pt x="4096" y="24164"/>
                  </a:cubicBezTo>
                  <a:cubicBezTo>
                    <a:pt x="4308" y="23740"/>
                    <a:pt x="4699" y="23511"/>
                    <a:pt x="5123" y="23511"/>
                  </a:cubicBezTo>
                  <a:close/>
                  <a:moveTo>
                    <a:pt x="27184" y="24234"/>
                  </a:moveTo>
                  <a:cubicBezTo>
                    <a:pt x="27365" y="24234"/>
                    <a:pt x="27546" y="24277"/>
                    <a:pt x="27709" y="24369"/>
                  </a:cubicBezTo>
                  <a:cubicBezTo>
                    <a:pt x="28289" y="24676"/>
                    <a:pt x="28528" y="25393"/>
                    <a:pt x="28221" y="25938"/>
                  </a:cubicBezTo>
                  <a:cubicBezTo>
                    <a:pt x="28009" y="26363"/>
                    <a:pt x="27618" y="26591"/>
                    <a:pt x="27205" y="26591"/>
                  </a:cubicBezTo>
                  <a:cubicBezTo>
                    <a:pt x="27020" y="26591"/>
                    <a:pt x="26831" y="26545"/>
                    <a:pt x="26651" y="26450"/>
                  </a:cubicBezTo>
                  <a:cubicBezTo>
                    <a:pt x="26037" y="26177"/>
                    <a:pt x="25832" y="25427"/>
                    <a:pt x="26139" y="24881"/>
                  </a:cubicBezTo>
                  <a:cubicBezTo>
                    <a:pt x="26331" y="24473"/>
                    <a:pt x="26758" y="24234"/>
                    <a:pt x="27184" y="24234"/>
                  </a:cubicBezTo>
                  <a:close/>
                  <a:moveTo>
                    <a:pt x="18372" y="24576"/>
                  </a:moveTo>
                  <a:cubicBezTo>
                    <a:pt x="18550" y="24576"/>
                    <a:pt x="18732" y="24619"/>
                    <a:pt x="18905" y="24710"/>
                  </a:cubicBezTo>
                  <a:cubicBezTo>
                    <a:pt x="19519" y="25017"/>
                    <a:pt x="19724" y="25700"/>
                    <a:pt x="19417" y="26280"/>
                  </a:cubicBezTo>
                  <a:cubicBezTo>
                    <a:pt x="19228" y="26704"/>
                    <a:pt x="18812" y="26933"/>
                    <a:pt x="18393" y="26933"/>
                  </a:cubicBezTo>
                  <a:cubicBezTo>
                    <a:pt x="18205" y="26933"/>
                    <a:pt x="18016" y="26887"/>
                    <a:pt x="17847" y="26792"/>
                  </a:cubicBezTo>
                  <a:cubicBezTo>
                    <a:pt x="17301" y="26519"/>
                    <a:pt x="17028" y="25768"/>
                    <a:pt x="17335" y="25222"/>
                  </a:cubicBezTo>
                  <a:cubicBezTo>
                    <a:pt x="17551" y="24815"/>
                    <a:pt x="17952" y="24576"/>
                    <a:pt x="18372" y="24576"/>
                  </a:cubicBezTo>
                  <a:close/>
                  <a:moveTo>
                    <a:pt x="49168" y="24966"/>
                  </a:moveTo>
                  <a:cubicBezTo>
                    <a:pt x="49350" y="24966"/>
                    <a:pt x="49537" y="25005"/>
                    <a:pt x="49718" y="25085"/>
                  </a:cubicBezTo>
                  <a:cubicBezTo>
                    <a:pt x="50298" y="25393"/>
                    <a:pt x="50503" y="26109"/>
                    <a:pt x="50230" y="26689"/>
                  </a:cubicBezTo>
                  <a:cubicBezTo>
                    <a:pt x="50013" y="27098"/>
                    <a:pt x="49610" y="27321"/>
                    <a:pt x="49176" y="27321"/>
                  </a:cubicBezTo>
                  <a:cubicBezTo>
                    <a:pt x="48995" y="27321"/>
                    <a:pt x="48807" y="27282"/>
                    <a:pt x="48626" y="27201"/>
                  </a:cubicBezTo>
                  <a:cubicBezTo>
                    <a:pt x="48080" y="26894"/>
                    <a:pt x="47841" y="26177"/>
                    <a:pt x="48114" y="25597"/>
                  </a:cubicBezTo>
                  <a:cubicBezTo>
                    <a:pt x="48331" y="25188"/>
                    <a:pt x="48734" y="24966"/>
                    <a:pt x="49168" y="24966"/>
                  </a:cubicBezTo>
                  <a:close/>
                  <a:moveTo>
                    <a:pt x="40402" y="25307"/>
                  </a:moveTo>
                  <a:cubicBezTo>
                    <a:pt x="40577" y="25307"/>
                    <a:pt x="40753" y="25346"/>
                    <a:pt x="40914" y="25427"/>
                  </a:cubicBezTo>
                  <a:cubicBezTo>
                    <a:pt x="41529" y="25734"/>
                    <a:pt x="41733" y="26450"/>
                    <a:pt x="41426" y="27030"/>
                  </a:cubicBezTo>
                  <a:cubicBezTo>
                    <a:pt x="41230" y="27422"/>
                    <a:pt x="40824" y="27656"/>
                    <a:pt x="40383" y="27656"/>
                  </a:cubicBezTo>
                  <a:cubicBezTo>
                    <a:pt x="40209" y="27656"/>
                    <a:pt x="40030" y="27619"/>
                    <a:pt x="39857" y="27542"/>
                  </a:cubicBezTo>
                  <a:cubicBezTo>
                    <a:pt x="39311" y="27235"/>
                    <a:pt x="39038" y="26519"/>
                    <a:pt x="39345" y="25938"/>
                  </a:cubicBezTo>
                  <a:cubicBezTo>
                    <a:pt x="39561" y="25530"/>
                    <a:pt x="39981" y="25307"/>
                    <a:pt x="40402" y="25307"/>
                  </a:cubicBezTo>
                  <a:close/>
                  <a:moveTo>
                    <a:pt x="9581" y="25770"/>
                  </a:moveTo>
                  <a:cubicBezTo>
                    <a:pt x="9764" y="25770"/>
                    <a:pt x="9953" y="25813"/>
                    <a:pt x="10135" y="25904"/>
                  </a:cubicBezTo>
                  <a:cubicBezTo>
                    <a:pt x="10716" y="26211"/>
                    <a:pt x="10954" y="26928"/>
                    <a:pt x="10647" y="27474"/>
                  </a:cubicBezTo>
                  <a:cubicBezTo>
                    <a:pt x="10435" y="27898"/>
                    <a:pt x="10044" y="28127"/>
                    <a:pt x="9632" y="28127"/>
                  </a:cubicBezTo>
                  <a:cubicBezTo>
                    <a:pt x="9447" y="28127"/>
                    <a:pt x="9257" y="28081"/>
                    <a:pt x="9078" y="27986"/>
                  </a:cubicBezTo>
                  <a:cubicBezTo>
                    <a:pt x="8463" y="27679"/>
                    <a:pt x="8259" y="26962"/>
                    <a:pt x="8566" y="26416"/>
                  </a:cubicBezTo>
                  <a:cubicBezTo>
                    <a:pt x="8758" y="26009"/>
                    <a:pt x="9151" y="25770"/>
                    <a:pt x="9581" y="25770"/>
                  </a:cubicBezTo>
                  <a:close/>
                  <a:moveTo>
                    <a:pt x="31626" y="26501"/>
                  </a:moveTo>
                  <a:cubicBezTo>
                    <a:pt x="31805" y="26501"/>
                    <a:pt x="31984" y="26540"/>
                    <a:pt x="32145" y="26621"/>
                  </a:cubicBezTo>
                  <a:cubicBezTo>
                    <a:pt x="32691" y="26928"/>
                    <a:pt x="32964" y="27611"/>
                    <a:pt x="32657" y="28225"/>
                  </a:cubicBezTo>
                  <a:cubicBezTo>
                    <a:pt x="32440" y="28634"/>
                    <a:pt x="32037" y="28856"/>
                    <a:pt x="31615" y="28856"/>
                  </a:cubicBezTo>
                  <a:cubicBezTo>
                    <a:pt x="31438" y="28856"/>
                    <a:pt x="31258" y="28817"/>
                    <a:pt x="31087" y="28737"/>
                  </a:cubicBezTo>
                  <a:cubicBezTo>
                    <a:pt x="30507" y="28429"/>
                    <a:pt x="30268" y="27679"/>
                    <a:pt x="30575" y="27133"/>
                  </a:cubicBezTo>
                  <a:cubicBezTo>
                    <a:pt x="30768" y="26724"/>
                    <a:pt x="31197" y="26501"/>
                    <a:pt x="31626" y="26501"/>
                  </a:cubicBezTo>
                  <a:close/>
                  <a:moveTo>
                    <a:pt x="22828" y="26843"/>
                  </a:moveTo>
                  <a:cubicBezTo>
                    <a:pt x="23004" y="26843"/>
                    <a:pt x="23180" y="26882"/>
                    <a:pt x="23341" y="26962"/>
                  </a:cubicBezTo>
                  <a:cubicBezTo>
                    <a:pt x="23955" y="27269"/>
                    <a:pt x="24160" y="27952"/>
                    <a:pt x="23853" y="28532"/>
                  </a:cubicBezTo>
                  <a:cubicBezTo>
                    <a:pt x="23664" y="28956"/>
                    <a:pt x="23281" y="29185"/>
                    <a:pt x="22859" y="29185"/>
                  </a:cubicBezTo>
                  <a:cubicBezTo>
                    <a:pt x="22670" y="29185"/>
                    <a:pt x="22473" y="29139"/>
                    <a:pt x="22283" y="29044"/>
                  </a:cubicBezTo>
                  <a:cubicBezTo>
                    <a:pt x="21737" y="28771"/>
                    <a:pt x="21533" y="28054"/>
                    <a:pt x="21771" y="27474"/>
                  </a:cubicBezTo>
                  <a:cubicBezTo>
                    <a:pt x="21988" y="27065"/>
                    <a:pt x="22408" y="26843"/>
                    <a:pt x="22828" y="26843"/>
                  </a:cubicBezTo>
                  <a:close/>
                  <a:moveTo>
                    <a:pt x="44857" y="27525"/>
                  </a:moveTo>
                  <a:cubicBezTo>
                    <a:pt x="45033" y="27525"/>
                    <a:pt x="45213" y="27564"/>
                    <a:pt x="45385" y="27645"/>
                  </a:cubicBezTo>
                  <a:cubicBezTo>
                    <a:pt x="45999" y="27952"/>
                    <a:pt x="46203" y="28668"/>
                    <a:pt x="45896" y="29248"/>
                  </a:cubicBezTo>
                  <a:cubicBezTo>
                    <a:pt x="45704" y="29657"/>
                    <a:pt x="45308" y="29880"/>
                    <a:pt x="44876" y="29880"/>
                  </a:cubicBezTo>
                  <a:cubicBezTo>
                    <a:pt x="44695" y="29880"/>
                    <a:pt x="44508" y="29841"/>
                    <a:pt x="44327" y="29760"/>
                  </a:cubicBezTo>
                  <a:cubicBezTo>
                    <a:pt x="43747" y="29487"/>
                    <a:pt x="43542" y="28771"/>
                    <a:pt x="43815" y="28156"/>
                  </a:cubicBezTo>
                  <a:cubicBezTo>
                    <a:pt x="44031" y="27748"/>
                    <a:pt x="44434" y="27525"/>
                    <a:pt x="44857" y="27525"/>
                  </a:cubicBezTo>
                  <a:close/>
                  <a:moveTo>
                    <a:pt x="14052" y="28037"/>
                  </a:moveTo>
                  <a:cubicBezTo>
                    <a:pt x="14232" y="28037"/>
                    <a:pt x="14410" y="28076"/>
                    <a:pt x="14571" y="28156"/>
                  </a:cubicBezTo>
                  <a:cubicBezTo>
                    <a:pt x="15152" y="28464"/>
                    <a:pt x="15390" y="29180"/>
                    <a:pt x="15083" y="29760"/>
                  </a:cubicBezTo>
                  <a:cubicBezTo>
                    <a:pt x="14872" y="30159"/>
                    <a:pt x="14484" y="30380"/>
                    <a:pt x="14074" y="30380"/>
                  </a:cubicBezTo>
                  <a:cubicBezTo>
                    <a:pt x="13887" y="30380"/>
                    <a:pt x="13695" y="30334"/>
                    <a:pt x="13514" y="30238"/>
                  </a:cubicBezTo>
                  <a:cubicBezTo>
                    <a:pt x="12934" y="29965"/>
                    <a:pt x="12695" y="29248"/>
                    <a:pt x="13002" y="28668"/>
                  </a:cubicBezTo>
                  <a:cubicBezTo>
                    <a:pt x="13194" y="28259"/>
                    <a:pt x="13624" y="28037"/>
                    <a:pt x="14052" y="28037"/>
                  </a:cubicBezTo>
                  <a:close/>
                  <a:moveTo>
                    <a:pt x="36055" y="28765"/>
                  </a:moveTo>
                  <a:cubicBezTo>
                    <a:pt x="36242" y="28765"/>
                    <a:pt x="36433" y="28811"/>
                    <a:pt x="36615" y="28907"/>
                  </a:cubicBezTo>
                  <a:cubicBezTo>
                    <a:pt x="37229" y="29180"/>
                    <a:pt x="37434" y="29863"/>
                    <a:pt x="37127" y="30477"/>
                  </a:cubicBezTo>
                  <a:cubicBezTo>
                    <a:pt x="36910" y="30886"/>
                    <a:pt x="36507" y="31108"/>
                    <a:pt x="36085" y="31108"/>
                  </a:cubicBezTo>
                  <a:cubicBezTo>
                    <a:pt x="35908" y="31108"/>
                    <a:pt x="35728" y="31069"/>
                    <a:pt x="35557" y="30989"/>
                  </a:cubicBezTo>
                  <a:cubicBezTo>
                    <a:pt x="34943" y="30682"/>
                    <a:pt x="34738" y="29965"/>
                    <a:pt x="35045" y="29385"/>
                  </a:cubicBezTo>
                  <a:cubicBezTo>
                    <a:pt x="35256" y="28986"/>
                    <a:pt x="35644" y="28765"/>
                    <a:pt x="36055" y="28765"/>
                  </a:cubicBezTo>
                  <a:close/>
                  <a:moveTo>
                    <a:pt x="27310" y="29061"/>
                  </a:moveTo>
                  <a:cubicBezTo>
                    <a:pt x="27491" y="29061"/>
                    <a:pt x="27674" y="29100"/>
                    <a:pt x="27845" y="29180"/>
                  </a:cubicBezTo>
                  <a:cubicBezTo>
                    <a:pt x="28391" y="29487"/>
                    <a:pt x="28630" y="30204"/>
                    <a:pt x="28357" y="30784"/>
                  </a:cubicBezTo>
                  <a:cubicBezTo>
                    <a:pt x="28141" y="31193"/>
                    <a:pt x="27738" y="31415"/>
                    <a:pt x="27303" y="31415"/>
                  </a:cubicBezTo>
                  <a:cubicBezTo>
                    <a:pt x="27122" y="31415"/>
                    <a:pt x="26935" y="31376"/>
                    <a:pt x="26753" y="31296"/>
                  </a:cubicBezTo>
                  <a:cubicBezTo>
                    <a:pt x="26173" y="31023"/>
                    <a:pt x="25969" y="30306"/>
                    <a:pt x="26242" y="29692"/>
                  </a:cubicBezTo>
                  <a:cubicBezTo>
                    <a:pt x="26458" y="29283"/>
                    <a:pt x="26878" y="29061"/>
                    <a:pt x="27310" y="29061"/>
                  </a:cubicBezTo>
                  <a:close/>
                  <a:moveTo>
                    <a:pt x="49313" y="29790"/>
                  </a:moveTo>
                  <a:cubicBezTo>
                    <a:pt x="49502" y="29790"/>
                    <a:pt x="49699" y="29836"/>
                    <a:pt x="49889" y="29931"/>
                  </a:cubicBezTo>
                  <a:cubicBezTo>
                    <a:pt x="50435" y="30204"/>
                    <a:pt x="50674" y="30955"/>
                    <a:pt x="50401" y="31501"/>
                  </a:cubicBezTo>
                  <a:cubicBezTo>
                    <a:pt x="50185" y="31908"/>
                    <a:pt x="49784" y="32147"/>
                    <a:pt x="49364" y="32147"/>
                  </a:cubicBezTo>
                  <a:cubicBezTo>
                    <a:pt x="49186" y="32147"/>
                    <a:pt x="49004" y="32104"/>
                    <a:pt x="48831" y="32012"/>
                  </a:cubicBezTo>
                  <a:cubicBezTo>
                    <a:pt x="48217" y="31705"/>
                    <a:pt x="48012" y="31023"/>
                    <a:pt x="48319" y="30443"/>
                  </a:cubicBezTo>
                  <a:cubicBezTo>
                    <a:pt x="48508" y="30019"/>
                    <a:pt x="48891" y="29790"/>
                    <a:pt x="49313" y="29790"/>
                  </a:cubicBezTo>
                  <a:close/>
                  <a:moveTo>
                    <a:pt x="18529" y="30255"/>
                  </a:moveTo>
                  <a:cubicBezTo>
                    <a:pt x="18705" y="30255"/>
                    <a:pt x="18881" y="30294"/>
                    <a:pt x="19042" y="30374"/>
                  </a:cubicBezTo>
                  <a:cubicBezTo>
                    <a:pt x="19656" y="30682"/>
                    <a:pt x="19861" y="31398"/>
                    <a:pt x="19553" y="31944"/>
                  </a:cubicBezTo>
                  <a:cubicBezTo>
                    <a:pt x="19338" y="32351"/>
                    <a:pt x="18937" y="32591"/>
                    <a:pt x="18517" y="32591"/>
                  </a:cubicBezTo>
                  <a:cubicBezTo>
                    <a:pt x="18338" y="32591"/>
                    <a:pt x="18157" y="32547"/>
                    <a:pt x="17984" y="32456"/>
                  </a:cubicBezTo>
                  <a:cubicBezTo>
                    <a:pt x="17370" y="32217"/>
                    <a:pt x="17165" y="31501"/>
                    <a:pt x="17472" y="30886"/>
                  </a:cubicBezTo>
                  <a:cubicBezTo>
                    <a:pt x="17688" y="30477"/>
                    <a:pt x="18108" y="30255"/>
                    <a:pt x="18529" y="30255"/>
                  </a:cubicBezTo>
                  <a:close/>
                  <a:moveTo>
                    <a:pt x="9737" y="30596"/>
                  </a:moveTo>
                  <a:cubicBezTo>
                    <a:pt x="9918" y="30596"/>
                    <a:pt x="10101" y="30635"/>
                    <a:pt x="10272" y="30716"/>
                  </a:cubicBezTo>
                  <a:cubicBezTo>
                    <a:pt x="10852" y="31023"/>
                    <a:pt x="11057" y="31739"/>
                    <a:pt x="10784" y="32319"/>
                  </a:cubicBezTo>
                  <a:cubicBezTo>
                    <a:pt x="10573" y="32718"/>
                    <a:pt x="10185" y="32939"/>
                    <a:pt x="9763" y="32939"/>
                  </a:cubicBezTo>
                  <a:cubicBezTo>
                    <a:pt x="9571" y="32939"/>
                    <a:pt x="9372" y="32893"/>
                    <a:pt x="9180" y="32797"/>
                  </a:cubicBezTo>
                  <a:cubicBezTo>
                    <a:pt x="8600" y="32524"/>
                    <a:pt x="8395" y="31808"/>
                    <a:pt x="8668" y="31228"/>
                  </a:cubicBezTo>
                  <a:cubicBezTo>
                    <a:pt x="8885" y="30819"/>
                    <a:pt x="9305" y="30596"/>
                    <a:pt x="9737" y="30596"/>
                  </a:cubicBezTo>
                  <a:close/>
                  <a:moveTo>
                    <a:pt x="40497" y="30984"/>
                  </a:moveTo>
                  <a:cubicBezTo>
                    <a:pt x="40682" y="30984"/>
                    <a:pt x="40871" y="31030"/>
                    <a:pt x="41051" y="31125"/>
                  </a:cubicBezTo>
                  <a:cubicBezTo>
                    <a:pt x="41665" y="31398"/>
                    <a:pt x="41870" y="32149"/>
                    <a:pt x="41563" y="32695"/>
                  </a:cubicBezTo>
                  <a:cubicBezTo>
                    <a:pt x="41347" y="33102"/>
                    <a:pt x="40946" y="33341"/>
                    <a:pt x="40526" y="33341"/>
                  </a:cubicBezTo>
                  <a:cubicBezTo>
                    <a:pt x="40348" y="33341"/>
                    <a:pt x="40166" y="33298"/>
                    <a:pt x="39993" y="33207"/>
                  </a:cubicBezTo>
                  <a:cubicBezTo>
                    <a:pt x="39447" y="32934"/>
                    <a:pt x="39174" y="32217"/>
                    <a:pt x="39481" y="31637"/>
                  </a:cubicBezTo>
                  <a:cubicBezTo>
                    <a:pt x="39693" y="31213"/>
                    <a:pt x="40084" y="30984"/>
                    <a:pt x="40497" y="30984"/>
                  </a:cubicBezTo>
                  <a:close/>
                  <a:moveTo>
                    <a:pt x="31698" y="31324"/>
                  </a:moveTo>
                  <a:cubicBezTo>
                    <a:pt x="31890" y="31324"/>
                    <a:pt x="32089" y="31370"/>
                    <a:pt x="32281" y="31466"/>
                  </a:cubicBezTo>
                  <a:cubicBezTo>
                    <a:pt x="32861" y="31739"/>
                    <a:pt x="33066" y="32422"/>
                    <a:pt x="32793" y="33036"/>
                  </a:cubicBezTo>
                  <a:cubicBezTo>
                    <a:pt x="32577" y="33445"/>
                    <a:pt x="32174" y="33667"/>
                    <a:pt x="31739" y="33667"/>
                  </a:cubicBezTo>
                  <a:cubicBezTo>
                    <a:pt x="31558" y="33667"/>
                    <a:pt x="31371" y="33628"/>
                    <a:pt x="31189" y="33548"/>
                  </a:cubicBezTo>
                  <a:cubicBezTo>
                    <a:pt x="30643" y="33275"/>
                    <a:pt x="30405" y="32558"/>
                    <a:pt x="30678" y="31944"/>
                  </a:cubicBezTo>
                  <a:cubicBezTo>
                    <a:pt x="30888" y="31546"/>
                    <a:pt x="31277" y="31324"/>
                    <a:pt x="31698" y="31324"/>
                  </a:cubicBezTo>
                  <a:close/>
                  <a:moveTo>
                    <a:pt x="22924" y="32520"/>
                  </a:moveTo>
                  <a:cubicBezTo>
                    <a:pt x="23109" y="32520"/>
                    <a:pt x="23298" y="32566"/>
                    <a:pt x="23478" y="32661"/>
                  </a:cubicBezTo>
                  <a:cubicBezTo>
                    <a:pt x="24092" y="32934"/>
                    <a:pt x="24297" y="33650"/>
                    <a:pt x="23989" y="34230"/>
                  </a:cubicBezTo>
                  <a:cubicBezTo>
                    <a:pt x="23773" y="34639"/>
                    <a:pt x="23370" y="34862"/>
                    <a:pt x="22948" y="34862"/>
                  </a:cubicBezTo>
                  <a:cubicBezTo>
                    <a:pt x="22771" y="34862"/>
                    <a:pt x="22591" y="34823"/>
                    <a:pt x="22420" y="34742"/>
                  </a:cubicBezTo>
                  <a:cubicBezTo>
                    <a:pt x="21840" y="34469"/>
                    <a:pt x="21601" y="33753"/>
                    <a:pt x="21908" y="33173"/>
                  </a:cubicBezTo>
                  <a:cubicBezTo>
                    <a:pt x="22120" y="32749"/>
                    <a:pt x="22511" y="32520"/>
                    <a:pt x="22924" y="32520"/>
                  </a:cubicBezTo>
                  <a:close/>
                  <a:moveTo>
                    <a:pt x="14146" y="32861"/>
                  </a:moveTo>
                  <a:cubicBezTo>
                    <a:pt x="14336" y="32861"/>
                    <a:pt x="14528" y="32907"/>
                    <a:pt x="14708" y="33002"/>
                  </a:cubicBezTo>
                  <a:cubicBezTo>
                    <a:pt x="15288" y="33275"/>
                    <a:pt x="15493" y="34026"/>
                    <a:pt x="15220" y="34572"/>
                  </a:cubicBezTo>
                  <a:cubicBezTo>
                    <a:pt x="15003" y="34981"/>
                    <a:pt x="14600" y="35203"/>
                    <a:pt x="14166" y="35203"/>
                  </a:cubicBezTo>
                  <a:cubicBezTo>
                    <a:pt x="13984" y="35203"/>
                    <a:pt x="13797" y="35164"/>
                    <a:pt x="13616" y="35083"/>
                  </a:cubicBezTo>
                  <a:cubicBezTo>
                    <a:pt x="13070" y="34810"/>
                    <a:pt x="12831" y="34094"/>
                    <a:pt x="13104" y="33514"/>
                  </a:cubicBezTo>
                  <a:cubicBezTo>
                    <a:pt x="13316" y="33090"/>
                    <a:pt x="13723" y="32861"/>
                    <a:pt x="14146" y="32861"/>
                  </a:cubicBezTo>
                  <a:close/>
                  <a:moveTo>
                    <a:pt x="44967" y="33236"/>
                  </a:moveTo>
                  <a:cubicBezTo>
                    <a:pt x="45152" y="33236"/>
                    <a:pt x="45341" y="33282"/>
                    <a:pt x="45521" y="33377"/>
                  </a:cubicBezTo>
                  <a:cubicBezTo>
                    <a:pt x="46101" y="33650"/>
                    <a:pt x="46340" y="34401"/>
                    <a:pt x="46033" y="34947"/>
                  </a:cubicBezTo>
                  <a:cubicBezTo>
                    <a:pt x="45841" y="35354"/>
                    <a:pt x="45414" y="35593"/>
                    <a:pt x="44988" y="35593"/>
                  </a:cubicBezTo>
                  <a:cubicBezTo>
                    <a:pt x="44807" y="35593"/>
                    <a:pt x="44626" y="35550"/>
                    <a:pt x="44463" y="35459"/>
                  </a:cubicBezTo>
                  <a:cubicBezTo>
                    <a:pt x="43883" y="35152"/>
                    <a:pt x="43644" y="34435"/>
                    <a:pt x="43951" y="33889"/>
                  </a:cubicBezTo>
                  <a:cubicBezTo>
                    <a:pt x="44163" y="33465"/>
                    <a:pt x="44554" y="33236"/>
                    <a:pt x="44967" y="33236"/>
                  </a:cubicBezTo>
                  <a:close/>
                  <a:moveTo>
                    <a:pt x="36176" y="33577"/>
                  </a:moveTo>
                  <a:cubicBezTo>
                    <a:pt x="36365" y="33577"/>
                    <a:pt x="36561" y="33623"/>
                    <a:pt x="36751" y="33719"/>
                  </a:cubicBezTo>
                  <a:cubicBezTo>
                    <a:pt x="37332" y="34026"/>
                    <a:pt x="37570" y="34742"/>
                    <a:pt x="37263" y="35288"/>
                  </a:cubicBezTo>
                  <a:cubicBezTo>
                    <a:pt x="37048" y="35695"/>
                    <a:pt x="36647" y="35935"/>
                    <a:pt x="36227" y="35935"/>
                  </a:cubicBezTo>
                  <a:cubicBezTo>
                    <a:pt x="36048" y="35935"/>
                    <a:pt x="35866" y="35892"/>
                    <a:pt x="35694" y="35800"/>
                  </a:cubicBezTo>
                  <a:cubicBezTo>
                    <a:pt x="35079" y="35493"/>
                    <a:pt x="34875" y="34776"/>
                    <a:pt x="35182" y="34230"/>
                  </a:cubicBezTo>
                  <a:cubicBezTo>
                    <a:pt x="35370" y="33806"/>
                    <a:pt x="35754" y="33577"/>
                    <a:pt x="36176" y="33577"/>
                  </a:cubicBezTo>
                  <a:close/>
                  <a:moveTo>
                    <a:pt x="27394" y="34772"/>
                  </a:moveTo>
                  <a:cubicBezTo>
                    <a:pt x="27579" y="34772"/>
                    <a:pt x="27768" y="34818"/>
                    <a:pt x="27948" y="34913"/>
                  </a:cubicBezTo>
                  <a:cubicBezTo>
                    <a:pt x="28562" y="35220"/>
                    <a:pt x="28767" y="35937"/>
                    <a:pt x="28460" y="36483"/>
                  </a:cubicBezTo>
                  <a:cubicBezTo>
                    <a:pt x="28268" y="36890"/>
                    <a:pt x="27874" y="37129"/>
                    <a:pt x="27444" y="37129"/>
                  </a:cubicBezTo>
                  <a:cubicBezTo>
                    <a:pt x="27262" y="37129"/>
                    <a:pt x="27073" y="37086"/>
                    <a:pt x="26890" y="36994"/>
                  </a:cubicBezTo>
                  <a:cubicBezTo>
                    <a:pt x="26310" y="36755"/>
                    <a:pt x="26071" y="36005"/>
                    <a:pt x="26378" y="35425"/>
                  </a:cubicBezTo>
                  <a:cubicBezTo>
                    <a:pt x="26590" y="35001"/>
                    <a:pt x="26981" y="34772"/>
                    <a:pt x="27394" y="34772"/>
                  </a:cubicBezTo>
                  <a:close/>
                  <a:moveTo>
                    <a:pt x="18631" y="35113"/>
                  </a:moveTo>
                  <a:cubicBezTo>
                    <a:pt x="18820" y="35113"/>
                    <a:pt x="19009" y="35159"/>
                    <a:pt x="19178" y="35254"/>
                  </a:cubicBezTo>
                  <a:cubicBezTo>
                    <a:pt x="19758" y="35561"/>
                    <a:pt x="19997" y="36278"/>
                    <a:pt x="19690" y="36824"/>
                  </a:cubicBezTo>
                  <a:cubicBezTo>
                    <a:pt x="19471" y="37213"/>
                    <a:pt x="19061" y="37464"/>
                    <a:pt x="18633" y="37464"/>
                  </a:cubicBezTo>
                  <a:cubicBezTo>
                    <a:pt x="18461" y="37464"/>
                    <a:pt x="18286" y="37424"/>
                    <a:pt x="18120" y="37336"/>
                  </a:cubicBezTo>
                  <a:cubicBezTo>
                    <a:pt x="17506" y="37028"/>
                    <a:pt x="17301" y="36346"/>
                    <a:pt x="17574" y="35766"/>
                  </a:cubicBezTo>
                  <a:cubicBezTo>
                    <a:pt x="17786" y="35342"/>
                    <a:pt x="18210" y="35113"/>
                    <a:pt x="18631" y="35113"/>
                  </a:cubicBezTo>
                  <a:close/>
                  <a:moveTo>
                    <a:pt x="40688" y="35836"/>
                  </a:moveTo>
                  <a:cubicBezTo>
                    <a:pt x="40867" y="35836"/>
                    <a:pt x="41049" y="35879"/>
                    <a:pt x="41222" y="35971"/>
                  </a:cubicBezTo>
                  <a:cubicBezTo>
                    <a:pt x="41767" y="36278"/>
                    <a:pt x="42040" y="36960"/>
                    <a:pt x="41733" y="37540"/>
                  </a:cubicBezTo>
                  <a:cubicBezTo>
                    <a:pt x="41521" y="37964"/>
                    <a:pt x="41114" y="38193"/>
                    <a:pt x="40703" y="38193"/>
                  </a:cubicBezTo>
                  <a:cubicBezTo>
                    <a:pt x="40518" y="38193"/>
                    <a:pt x="40333" y="38147"/>
                    <a:pt x="40164" y="38052"/>
                  </a:cubicBezTo>
                  <a:cubicBezTo>
                    <a:pt x="39549" y="37779"/>
                    <a:pt x="39345" y="37063"/>
                    <a:pt x="39652" y="36483"/>
                  </a:cubicBezTo>
                  <a:cubicBezTo>
                    <a:pt x="39867" y="36075"/>
                    <a:pt x="40268" y="35836"/>
                    <a:pt x="40688" y="35836"/>
                  </a:cubicBezTo>
                  <a:close/>
                  <a:moveTo>
                    <a:pt x="31851" y="37030"/>
                  </a:moveTo>
                  <a:cubicBezTo>
                    <a:pt x="32029" y="37030"/>
                    <a:pt x="32211" y="37073"/>
                    <a:pt x="32384" y="37165"/>
                  </a:cubicBezTo>
                  <a:cubicBezTo>
                    <a:pt x="32998" y="37472"/>
                    <a:pt x="33203" y="38189"/>
                    <a:pt x="32896" y="38735"/>
                  </a:cubicBezTo>
                  <a:cubicBezTo>
                    <a:pt x="32707" y="39159"/>
                    <a:pt x="32291" y="39388"/>
                    <a:pt x="31872" y="39388"/>
                  </a:cubicBezTo>
                  <a:cubicBezTo>
                    <a:pt x="31684" y="39388"/>
                    <a:pt x="31495" y="39342"/>
                    <a:pt x="31326" y="39246"/>
                  </a:cubicBezTo>
                  <a:cubicBezTo>
                    <a:pt x="30746" y="38974"/>
                    <a:pt x="30507" y="38223"/>
                    <a:pt x="30814" y="37677"/>
                  </a:cubicBezTo>
                  <a:cubicBezTo>
                    <a:pt x="31030" y="37270"/>
                    <a:pt x="31430" y="37030"/>
                    <a:pt x="31851" y="37030"/>
                  </a:cubicBezTo>
                  <a:close/>
                  <a:moveTo>
                    <a:pt x="23100" y="37372"/>
                  </a:moveTo>
                  <a:cubicBezTo>
                    <a:pt x="23279" y="37372"/>
                    <a:pt x="23465" y="37415"/>
                    <a:pt x="23648" y="37506"/>
                  </a:cubicBezTo>
                  <a:cubicBezTo>
                    <a:pt x="24194" y="37813"/>
                    <a:pt x="24467" y="38496"/>
                    <a:pt x="24160" y="39076"/>
                  </a:cubicBezTo>
                  <a:cubicBezTo>
                    <a:pt x="23948" y="39500"/>
                    <a:pt x="23557" y="39729"/>
                    <a:pt x="23144" y="39729"/>
                  </a:cubicBezTo>
                  <a:cubicBezTo>
                    <a:pt x="22959" y="39729"/>
                    <a:pt x="22770" y="39683"/>
                    <a:pt x="22590" y="39588"/>
                  </a:cubicBezTo>
                  <a:cubicBezTo>
                    <a:pt x="21976" y="39315"/>
                    <a:pt x="21771" y="38564"/>
                    <a:pt x="22079" y="38018"/>
                  </a:cubicBezTo>
                  <a:cubicBezTo>
                    <a:pt x="22294" y="37611"/>
                    <a:pt x="22678" y="37372"/>
                    <a:pt x="23100" y="37372"/>
                  </a:cubicBezTo>
                  <a:close/>
                  <a:moveTo>
                    <a:pt x="14277" y="38566"/>
                  </a:moveTo>
                  <a:cubicBezTo>
                    <a:pt x="14456" y="38566"/>
                    <a:pt x="14638" y="38609"/>
                    <a:pt x="14810" y="38701"/>
                  </a:cubicBezTo>
                  <a:cubicBezTo>
                    <a:pt x="15425" y="39008"/>
                    <a:pt x="15629" y="39724"/>
                    <a:pt x="15322" y="40270"/>
                  </a:cubicBezTo>
                  <a:cubicBezTo>
                    <a:pt x="15110" y="40694"/>
                    <a:pt x="14735" y="40923"/>
                    <a:pt x="14322" y="40923"/>
                  </a:cubicBezTo>
                  <a:cubicBezTo>
                    <a:pt x="14136" y="40923"/>
                    <a:pt x="13943" y="40877"/>
                    <a:pt x="13753" y="40782"/>
                  </a:cubicBezTo>
                  <a:cubicBezTo>
                    <a:pt x="13172" y="40509"/>
                    <a:pt x="12934" y="39758"/>
                    <a:pt x="13241" y="39212"/>
                  </a:cubicBezTo>
                  <a:cubicBezTo>
                    <a:pt x="13456" y="38805"/>
                    <a:pt x="13857" y="38566"/>
                    <a:pt x="14277" y="38566"/>
                  </a:cubicBezTo>
                  <a:close/>
                  <a:moveTo>
                    <a:pt x="27556" y="39639"/>
                  </a:moveTo>
                  <a:cubicBezTo>
                    <a:pt x="27733" y="39639"/>
                    <a:pt x="27913" y="39678"/>
                    <a:pt x="28084" y="39758"/>
                  </a:cubicBezTo>
                  <a:cubicBezTo>
                    <a:pt x="28698" y="40065"/>
                    <a:pt x="28903" y="40748"/>
                    <a:pt x="28596" y="41362"/>
                  </a:cubicBezTo>
                  <a:cubicBezTo>
                    <a:pt x="28380" y="41771"/>
                    <a:pt x="27976" y="41993"/>
                    <a:pt x="27554" y="41993"/>
                  </a:cubicBezTo>
                  <a:cubicBezTo>
                    <a:pt x="27378" y="41993"/>
                    <a:pt x="27198" y="41955"/>
                    <a:pt x="27026" y="41874"/>
                  </a:cubicBezTo>
                  <a:cubicBezTo>
                    <a:pt x="26412" y="41567"/>
                    <a:pt x="26207" y="40884"/>
                    <a:pt x="26515" y="40270"/>
                  </a:cubicBezTo>
                  <a:cubicBezTo>
                    <a:pt x="26731" y="39861"/>
                    <a:pt x="27134" y="39639"/>
                    <a:pt x="27556" y="39639"/>
                  </a:cubicBezTo>
                  <a:close/>
                  <a:moveTo>
                    <a:pt x="18753" y="40833"/>
                  </a:moveTo>
                  <a:cubicBezTo>
                    <a:pt x="18929" y="40833"/>
                    <a:pt x="19109" y="40872"/>
                    <a:pt x="19280" y="40953"/>
                  </a:cubicBezTo>
                  <a:cubicBezTo>
                    <a:pt x="19861" y="41260"/>
                    <a:pt x="20099" y="41942"/>
                    <a:pt x="19826" y="42556"/>
                  </a:cubicBezTo>
                  <a:cubicBezTo>
                    <a:pt x="19610" y="42965"/>
                    <a:pt x="19173" y="43188"/>
                    <a:pt x="18743" y="43188"/>
                  </a:cubicBezTo>
                  <a:cubicBezTo>
                    <a:pt x="18563" y="43188"/>
                    <a:pt x="18384" y="43149"/>
                    <a:pt x="18223" y="43068"/>
                  </a:cubicBezTo>
                  <a:cubicBezTo>
                    <a:pt x="17643" y="42761"/>
                    <a:pt x="17404" y="42079"/>
                    <a:pt x="17711" y="41464"/>
                  </a:cubicBezTo>
                  <a:cubicBezTo>
                    <a:pt x="17927" y="41056"/>
                    <a:pt x="18330" y="40833"/>
                    <a:pt x="18753" y="40833"/>
                  </a:cubicBezTo>
                  <a:close/>
                  <a:moveTo>
                    <a:pt x="13317" y="0"/>
                  </a:moveTo>
                  <a:cubicBezTo>
                    <a:pt x="12224" y="0"/>
                    <a:pt x="11132" y="131"/>
                    <a:pt x="10067" y="380"/>
                  </a:cubicBezTo>
                  <a:cubicBezTo>
                    <a:pt x="10067" y="483"/>
                    <a:pt x="10033" y="517"/>
                    <a:pt x="9999" y="619"/>
                  </a:cubicBezTo>
                  <a:cubicBezTo>
                    <a:pt x="9783" y="1028"/>
                    <a:pt x="9363" y="1250"/>
                    <a:pt x="8942" y="1250"/>
                  </a:cubicBezTo>
                  <a:cubicBezTo>
                    <a:pt x="8766" y="1250"/>
                    <a:pt x="8590" y="1212"/>
                    <a:pt x="8429" y="1131"/>
                  </a:cubicBezTo>
                  <a:cubicBezTo>
                    <a:pt x="8327" y="1063"/>
                    <a:pt x="8293" y="1029"/>
                    <a:pt x="8259" y="994"/>
                  </a:cubicBezTo>
                  <a:cubicBezTo>
                    <a:pt x="7235" y="1404"/>
                    <a:pt x="6280" y="1916"/>
                    <a:pt x="5392" y="2598"/>
                  </a:cubicBezTo>
                  <a:cubicBezTo>
                    <a:pt x="5802" y="2939"/>
                    <a:pt x="5938" y="3554"/>
                    <a:pt x="5700" y="4066"/>
                  </a:cubicBezTo>
                  <a:cubicBezTo>
                    <a:pt x="5484" y="4473"/>
                    <a:pt x="5083" y="4712"/>
                    <a:pt x="4651" y="4712"/>
                  </a:cubicBezTo>
                  <a:cubicBezTo>
                    <a:pt x="4468" y="4712"/>
                    <a:pt x="4279" y="4669"/>
                    <a:pt x="4096" y="4577"/>
                  </a:cubicBezTo>
                  <a:cubicBezTo>
                    <a:pt x="3891" y="4475"/>
                    <a:pt x="3755" y="4304"/>
                    <a:pt x="3652" y="4134"/>
                  </a:cubicBezTo>
                  <a:cubicBezTo>
                    <a:pt x="1809" y="6079"/>
                    <a:pt x="786" y="8229"/>
                    <a:pt x="308" y="10617"/>
                  </a:cubicBezTo>
                  <a:cubicBezTo>
                    <a:pt x="513" y="10617"/>
                    <a:pt x="752" y="10617"/>
                    <a:pt x="956" y="10754"/>
                  </a:cubicBezTo>
                  <a:cubicBezTo>
                    <a:pt x="1537" y="11061"/>
                    <a:pt x="1775" y="11743"/>
                    <a:pt x="1468" y="12323"/>
                  </a:cubicBezTo>
                  <a:cubicBezTo>
                    <a:pt x="1250" y="12732"/>
                    <a:pt x="837" y="12988"/>
                    <a:pt x="401" y="12988"/>
                  </a:cubicBezTo>
                  <a:cubicBezTo>
                    <a:pt x="291" y="12988"/>
                    <a:pt x="179" y="12972"/>
                    <a:pt x="69" y="12938"/>
                  </a:cubicBezTo>
                  <a:lnTo>
                    <a:pt x="69" y="12938"/>
                  </a:lnTo>
                  <a:cubicBezTo>
                    <a:pt x="1" y="13791"/>
                    <a:pt x="69" y="14678"/>
                    <a:pt x="137" y="15565"/>
                  </a:cubicBezTo>
                  <a:cubicBezTo>
                    <a:pt x="272" y="15520"/>
                    <a:pt x="412" y="15495"/>
                    <a:pt x="556" y="15495"/>
                  </a:cubicBezTo>
                  <a:cubicBezTo>
                    <a:pt x="742" y="15495"/>
                    <a:pt x="935" y="15537"/>
                    <a:pt x="1127" y="15633"/>
                  </a:cubicBezTo>
                  <a:cubicBezTo>
                    <a:pt x="1707" y="15906"/>
                    <a:pt x="1946" y="16657"/>
                    <a:pt x="1639" y="17203"/>
                  </a:cubicBezTo>
                  <a:cubicBezTo>
                    <a:pt x="1446" y="17589"/>
                    <a:pt x="1009" y="17854"/>
                    <a:pt x="560" y="17854"/>
                  </a:cubicBezTo>
                  <a:cubicBezTo>
                    <a:pt x="533" y="17854"/>
                    <a:pt x="506" y="17853"/>
                    <a:pt x="479" y="17851"/>
                  </a:cubicBezTo>
                  <a:lnTo>
                    <a:pt x="479" y="17851"/>
                  </a:lnTo>
                  <a:cubicBezTo>
                    <a:pt x="683" y="19046"/>
                    <a:pt x="991" y="20240"/>
                    <a:pt x="1366" y="21434"/>
                  </a:cubicBezTo>
                  <a:cubicBezTo>
                    <a:pt x="1809" y="21707"/>
                    <a:pt x="1980" y="22287"/>
                    <a:pt x="1809" y="22731"/>
                  </a:cubicBezTo>
                  <a:cubicBezTo>
                    <a:pt x="2526" y="24778"/>
                    <a:pt x="3413" y="26792"/>
                    <a:pt x="4403" y="28702"/>
                  </a:cubicBezTo>
                  <a:cubicBezTo>
                    <a:pt x="4629" y="28454"/>
                    <a:pt x="4974" y="28295"/>
                    <a:pt x="5310" y="28295"/>
                  </a:cubicBezTo>
                  <a:cubicBezTo>
                    <a:pt x="5482" y="28295"/>
                    <a:pt x="5652" y="28337"/>
                    <a:pt x="5802" y="28429"/>
                  </a:cubicBezTo>
                  <a:cubicBezTo>
                    <a:pt x="6416" y="28702"/>
                    <a:pt x="6621" y="29453"/>
                    <a:pt x="6314" y="29999"/>
                  </a:cubicBezTo>
                  <a:cubicBezTo>
                    <a:pt x="6143" y="30374"/>
                    <a:pt x="5768" y="30579"/>
                    <a:pt x="5392" y="30647"/>
                  </a:cubicBezTo>
                  <a:cubicBezTo>
                    <a:pt x="6587" y="32797"/>
                    <a:pt x="7815" y="34810"/>
                    <a:pt x="9009" y="36619"/>
                  </a:cubicBezTo>
                  <a:cubicBezTo>
                    <a:pt x="9232" y="36396"/>
                    <a:pt x="9543" y="36275"/>
                    <a:pt x="9864" y="36275"/>
                  </a:cubicBezTo>
                  <a:cubicBezTo>
                    <a:pt x="10035" y="36275"/>
                    <a:pt x="10209" y="36309"/>
                    <a:pt x="10374" y="36380"/>
                  </a:cubicBezTo>
                  <a:cubicBezTo>
                    <a:pt x="10989" y="36687"/>
                    <a:pt x="11193" y="37404"/>
                    <a:pt x="10886" y="37984"/>
                  </a:cubicBezTo>
                  <a:cubicBezTo>
                    <a:pt x="10750" y="38223"/>
                    <a:pt x="10545" y="38393"/>
                    <a:pt x="10340" y="38530"/>
                  </a:cubicBezTo>
                  <a:cubicBezTo>
                    <a:pt x="12388" y="41396"/>
                    <a:pt x="13889" y="43171"/>
                    <a:pt x="13889" y="43171"/>
                  </a:cubicBezTo>
                  <a:cubicBezTo>
                    <a:pt x="13889" y="43171"/>
                    <a:pt x="15527" y="43292"/>
                    <a:pt x="18125" y="43292"/>
                  </a:cubicBezTo>
                  <a:cubicBezTo>
                    <a:pt x="19425" y="43292"/>
                    <a:pt x="20964" y="43262"/>
                    <a:pt x="22659" y="43171"/>
                  </a:cubicBezTo>
                  <a:cubicBezTo>
                    <a:pt x="22821" y="43081"/>
                    <a:pt x="22992" y="43038"/>
                    <a:pt x="23168" y="43038"/>
                  </a:cubicBezTo>
                  <a:cubicBezTo>
                    <a:pt x="23326" y="43038"/>
                    <a:pt x="23487" y="43072"/>
                    <a:pt x="23648" y="43137"/>
                  </a:cubicBezTo>
                  <a:cubicBezTo>
                    <a:pt x="25934" y="43000"/>
                    <a:pt x="28494" y="42761"/>
                    <a:pt x="31053" y="42318"/>
                  </a:cubicBezTo>
                  <a:cubicBezTo>
                    <a:pt x="31288" y="42036"/>
                    <a:pt x="31652" y="41867"/>
                    <a:pt x="32023" y="41867"/>
                  </a:cubicBezTo>
                  <a:cubicBezTo>
                    <a:pt x="32191" y="41867"/>
                    <a:pt x="32360" y="41902"/>
                    <a:pt x="32520" y="41976"/>
                  </a:cubicBezTo>
                  <a:cubicBezTo>
                    <a:pt x="32554" y="41976"/>
                    <a:pt x="32554" y="42010"/>
                    <a:pt x="32588" y="42010"/>
                  </a:cubicBezTo>
                  <a:cubicBezTo>
                    <a:pt x="33578" y="41840"/>
                    <a:pt x="34602" y="41601"/>
                    <a:pt x="35591" y="41328"/>
                  </a:cubicBezTo>
                  <a:cubicBezTo>
                    <a:pt x="35148" y="40987"/>
                    <a:pt x="34977" y="40407"/>
                    <a:pt x="35250" y="39895"/>
                  </a:cubicBezTo>
                  <a:cubicBezTo>
                    <a:pt x="35462" y="39471"/>
                    <a:pt x="35853" y="39242"/>
                    <a:pt x="36266" y="39242"/>
                  </a:cubicBezTo>
                  <a:cubicBezTo>
                    <a:pt x="36451" y="39242"/>
                    <a:pt x="36640" y="39288"/>
                    <a:pt x="36820" y="39383"/>
                  </a:cubicBezTo>
                  <a:cubicBezTo>
                    <a:pt x="37366" y="39690"/>
                    <a:pt x="37604" y="40304"/>
                    <a:pt x="37366" y="40884"/>
                  </a:cubicBezTo>
                  <a:cubicBezTo>
                    <a:pt x="44804" y="38666"/>
                    <a:pt x="51254" y="34435"/>
                    <a:pt x="51595" y="26553"/>
                  </a:cubicBezTo>
                  <a:cubicBezTo>
                    <a:pt x="51834" y="21912"/>
                    <a:pt x="49513" y="17305"/>
                    <a:pt x="45521" y="14814"/>
                  </a:cubicBezTo>
                  <a:cubicBezTo>
                    <a:pt x="43440" y="13499"/>
                    <a:pt x="41343" y="12988"/>
                    <a:pt x="39335" y="12988"/>
                  </a:cubicBezTo>
                  <a:cubicBezTo>
                    <a:pt x="38478" y="12988"/>
                    <a:pt x="37636" y="13081"/>
                    <a:pt x="36820" y="13245"/>
                  </a:cubicBezTo>
                  <a:cubicBezTo>
                    <a:pt x="36956" y="13552"/>
                    <a:pt x="36956" y="13893"/>
                    <a:pt x="36786" y="14234"/>
                  </a:cubicBezTo>
                  <a:cubicBezTo>
                    <a:pt x="36569" y="14643"/>
                    <a:pt x="36149" y="14866"/>
                    <a:pt x="35729" y="14866"/>
                  </a:cubicBezTo>
                  <a:cubicBezTo>
                    <a:pt x="35553" y="14866"/>
                    <a:pt x="35377" y="14827"/>
                    <a:pt x="35216" y="14746"/>
                  </a:cubicBezTo>
                  <a:cubicBezTo>
                    <a:pt x="34875" y="14575"/>
                    <a:pt x="34670" y="14268"/>
                    <a:pt x="34568" y="13893"/>
                  </a:cubicBezTo>
                  <a:cubicBezTo>
                    <a:pt x="31496" y="15019"/>
                    <a:pt x="28903" y="17066"/>
                    <a:pt x="27265" y="18568"/>
                  </a:cubicBezTo>
                  <a:cubicBezTo>
                    <a:pt x="27368" y="18568"/>
                    <a:pt x="27470" y="18602"/>
                    <a:pt x="27572" y="18670"/>
                  </a:cubicBezTo>
                  <a:cubicBezTo>
                    <a:pt x="28187" y="18943"/>
                    <a:pt x="28391" y="19660"/>
                    <a:pt x="28084" y="20240"/>
                  </a:cubicBezTo>
                  <a:cubicBezTo>
                    <a:pt x="27864" y="20632"/>
                    <a:pt x="27433" y="20865"/>
                    <a:pt x="27005" y="20865"/>
                  </a:cubicBezTo>
                  <a:cubicBezTo>
                    <a:pt x="26837" y="20865"/>
                    <a:pt x="26669" y="20829"/>
                    <a:pt x="26515" y="20752"/>
                  </a:cubicBezTo>
                  <a:cubicBezTo>
                    <a:pt x="26173" y="20581"/>
                    <a:pt x="25934" y="20274"/>
                    <a:pt x="25866" y="19899"/>
                  </a:cubicBezTo>
                  <a:cubicBezTo>
                    <a:pt x="25559" y="20172"/>
                    <a:pt x="25388" y="20411"/>
                    <a:pt x="25388" y="20411"/>
                  </a:cubicBezTo>
                  <a:cubicBezTo>
                    <a:pt x="25388" y="20411"/>
                    <a:pt x="25900" y="18397"/>
                    <a:pt x="26003" y="15633"/>
                  </a:cubicBezTo>
                  <a:cubicBezTo>
                    <a:pt x="25696" y="15292"/>
                    <a:pt x="25627" y="14780"/>
                    <a:pt x="25832" y="14302"/>
                  </a:cubicBezTo>
                  <a:cubicBezTo>
                    <a:pt x="25866" y="14200"/>
                    <a:pt x="25934" y="14132"/>
                    <a:pt x="26003" y="14030"/>
                  </a:cubicBezTo>
                  <a:cubicBezTo>
                    <a:pt x="25866" y="9389"/>
                    <a:pt x="24331" y="3417"/>
                    <a:pt x="18052" y="892"/>
                  </a:cubicBezTo>
                  <a:cubicBezTo>
                    <a:pt x="16530" y="283"/>
                    <a:pt x="14923" y="0"/>
                    <a:pt x="13317" y="0"/>
                  </a:cubicBezTo>
                  <a:close/>
                </a:path>
              </a:pathLst>
            </a:custGeom>
            <a:solidFill>
              <a:srgbClr val="EE5E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1" name="Google Shape;1861;p53"/>
          <p:cNvGrpSpPr/>
          <p:nvPr/>
        </p:nvGrpSpPr>
        <p:grpSpPr>
          <a:xfrm rot="-3325179">
            <a:off x="202395" y="778657"/>
            <a:ext cx="1728245" cy="1206821"/>
            <a:chOff x="3059275" y="821125"/>
            <a:chExt cx="1546650" cy="1083350"/>
          </a:xfrm>
        </p:grpSpPr>
        <p:sp>
          <p:nvSpPr>
            <p:cNvPr id="1862" name="Google Shape;1862;p53"/>
            <p:cNvSpPr/>
            <p:nvPr/>
          </p:nvSpPr>
          <p:spPr>
            <a:xfrm>
              <a:off x="3059275" y="821400"/>
              <a:ext cx="1546650" cy="1083075"/>
            </a:xfrm>
            <a:custGeom>
              <a:avLst/>
              <a:gdLst/>
              <a:ahLst/>
              <a:cxnLst/>
              <a:rect l="l" t="t" r="r" b="b"/>
              <a:pathLst>
                <a:path w="61866" h="43323" extrusionOk="0">
                  <a:moveTo>
                    <a:pt x="23445" y="0"/>
                  </a:moveTo>
                  <a:cubicBezTo>
                    <a:pt x="20439" y="0"/>
                    <a:pt x="17431" y="1029"/>
                    <a:pt x="15049" y="2944"/>
                  </a:cubicBezTo>
                  <a:cubicBezTo>
                    <a:pt x="0" y="15023"/>
                    <a:pt x="23886" y="43209"/>
                    <a:pt x="23886" y="43209"/>
                  </a:cubicBezTo>
                  <a:cubicBezTo>
                    <a:pt x="23886" y="43209"/>
                    <a:pt x="25525" y="43323"/>
                    <a:pt x="28120" y="43323"/>
                  </a:cubicBezTo>
                  <a:cubicBezTo>
                    <a:pt x="37842" y="43323"/>
                    <a:pt x="60987" y="41728"/>
                    <a:pt x="61660" y="26591"/>
                  </a:cubicBezTo>
                  <a:cubicBezTo>
                    <a:pt x="61865" y="21882"/>
                    <a:pt x="59511" y="17275"/>
                    <a:pt x="55552" y="14819"/>
                  </a:cubicBezTo>
                  <a:cubicBezTo>
                    <a:pt x="53417" y="13493"/>
                    <a:pt x="51294" y="12969"/>
                    <a:pt x="49272" y="12969"/>
                  </a:cubicBezTo>
                  <a:cubicBezTo>
                    <a:pt x="41664" y="12969"/>
                    <a:pt x="35488" y="20381"/>
                    <a:pt x="35488" y="20381"/>
                  </a:cubicBezTo>
                  <a:cubicBezTo>
                    <a:pt x="35488" y="20381"/>
                    <a:pt x="39242" y="5332"/>
                    <a:pt x="28152" y="896"/>
                  </a:cubicBezTo>
                  <a:cubicBezTo>
                    <a:pt x="26646" y="292"/>
                    <a:pt x="25046" y="0"/>
                    <a:pt x="234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53"/>
            <p:cNvSpPr/>
            <p:nvPr/>
          </p:nvSpPr>
          <p:spPr>
            <a:xfrm>
              <a:off x="3309225" y="821125"/>
              <a:ext cx="1295850" cy="1082325"/>
            </a:xfrm>
            <a:custGeom>
              <a:avLst/>
              <a:gdLst/>
              <a:ahLst/>
              <a:cxnLst/>
              <a:rect l="l" t="t" r="r" b="b"/>
              <a:pathLst>
                <a:path w="51834" h="43293" extrusionOk="0">
                  <a:moveTo>
                    <a:pt x="13415" y="1210"/>
                  </a:moveTo>
                  <a:cubicBezTo>
                    <a:pt x="13604" y="1210"/>
                    <a:pt x="13801" y="1256"/>
                    <a:pt x="13991" y="1351"/>
                  </a:cubicBezTo>
                  <a:cubicBezTo>
                    <a:pt x="14571" y="1624"/>
                    <a:pt x="14810" y="2375"/>
                    <a:pt x="14503" y="2921"/>
                  </a:cubicBezTo>
                  <a:cubicBezTo>
                    <a:pt x="14287" y="3328"/>
                    <a:pt x="13886" y="3567"/>
                    <a:pt x="13466" y="3567"/>
                  </a:cubicBezTo>
                  <a:cubicBezTo>
                    <a:pt x="13288" y="3567"/>
                    <a:pt x="13106" y="3524"/>
                    <a:pt x="12933" y="3433"/>
                  </a:cubicBezTo>
                  <a:cubicBezTo>
                    <a:pt x="12319" y="3125"/>
                    <a:pt x="12114" y="2409"/>
                    <a:pt x="12421" y="1863"/>
                  </a:cubicBezTo>
                  <a:cubicBezTo>
                    <a:pt x="12610" y="1439"/>
                    <a:pt x="12993" y="1210"/>
                    <a:pt x="13415" y="1210"/>
                  </a:cubicBezTo>
                  <a:close/>
                  <a:moveTo>
                    <a:pt x="17881" y="3462"/>
                  </a:moveTo>
                  <a:cubicBezTo>
                    <a:pt x="18069" y="3462"/>
                    <a:pt x="18258" y="3508"/>
                    <a:pt x="18427" y="3603"/>
                  </a:cubicBezTo>
                  <a:cubicBezTo>
                    <a:pt x="19007" y="3910"/>
                    <a:pt x="19246" y="4627"/>
                    <a:pt x="18939" y="5173"/>
                  </a:cubicBezTo>
                  <a:cubicBezTo>
                    <a:pt x="18727" y="5597"/>
                    <a:pt x="18336" y="5826"/>
                    <a:pt x="17923" y="5826"/>
                  </a:cubicBezTo>
                  <a:cubicBezTo>
                    <a:pt x="17738" y="5826"/>
                    <a:pt x="17549" y="5780"/>
                    <a:pt x="17369" y="5685"/>
                  </a:cubicBezTo>
                  <a:cubicBezTo>
                    <a:pt x="16789" y="5378"/>
                    <a:pt x="16550" y="4661"/>
                    <a:pt x="16857" y="4115"/>
                  </a:cubicBezTo>
                  <a:cubicBezTo>
                    <a:pt x="17046" y="3691"/>
                    <a:pt x="17462" y="3462"/>
                    <a:pt x="17881" y="3462"/>
                  </a:cubicBezTo>
                  <a:close/>
                  <a:moveTo>
                    <a:pt x="9084" y="4656"/>
                  </a:moveTo>
                  <a:cubicBezTo>
                    <a:pt x="9269" y="4656"/>
                    <a:pt x="9454" y="4702"/>
                    <a:pt x="9623" y="4797"/>
                  </a:cubicBezTo>
                  <a:cubicBezTo>
                    <a:pt x="10203" y="5070"/>
                    <a:pt x="10442" y="5821"/>
                    <a:pt x="10135" y="6367"/>
                  </a:cubicBezTo>
                  <a:cubicBezTo>
                    <a:pt x="9946" y="6791"/>
                    <a:pt x="9563" y="7020"/>
                    <a:pt x="9141" y="7020"/>
                  </a:cubicBezTo>
                  <a:cubicBezTo>
                    <a:pt x="8952" y="7020"/>
                    <a:pt x="8755" y="6974"/>
                    <a:pt x="8565" y="6879"/>
                  </a:cubicBezTo>
                  <a:cubicBezTo>
                    <a:pt x="7985" y="6572"/>
                    <a:pt x="7746" y="5855"/>
                    <a:pt x="8053" y="5309"/>
                  </a:cubicBezTo>
                  <a:cubicBezTo>
                    <a:pt x="8265" y="4885"/>
                    <a:pt x="8673" y="4656"/>
                    <a:pt x="9084" y="4656"/>
                  </a:cubicBezTo>
                  <a:close/>
                  <a:moveTo>
                    <a:pt x="22358" y="5714"/>
                  </a:moveTo>
                  <a:cubicBezTo>
                    <a:pt x="22542" y="5714"/>
                    <a:pt x="22728" y="5760"/>
                    <a:pt x="22897" y="5855"/>
                  </a:cubicBezTo>
                  <a:cubicBezTo>
                    <a:pt x="23511" y="6162"/>
                    <a:pt x="23716" y="6879"/>
                    <a:pt x="23409" y="7425"/>
                  </a:cubicBezTo>
                  <a:cubicBezTo>
                    <a:pt x="23197" y="7849"/>
                    <a:pt x="22806" y="8078"/>
                    <a:pt x="22393" y="8078"/>
                  </a:cubicBezTo>
                  <a:cubicBezTo>
                    <a:pt x="22208" y="8078"/>
                    <a:pt x="22019" y="8032"/>
                    <a:pt x="21839" y="7937"/>
                  </a:cubicBezTo>
                  <a:cubicBezTo>
                    <a:pt x="21225" y="7630"/>
                    <a:pt x="21020" y="6913"/>
                    <a:pt x="21327" y="6367"/>
                  </a:cubicBezTo>
                  <a:cubicBezTo>
                    <a:pt x="21539" y="5943"/>
                    <a:pt x="21946" y="5714"/>
                    <a:pt x="22358" y="5714"/>
                  </a:cubicBezTo>
                  <a:close/>
                  <a:moveTo>
                    <a:pt x="13541" y="6915"/>
                  </a:moveTo>
                  <a:cubicBezTo>
                    <a:pt x="13719" y="6915"/>
                    <a:pt x="13896" y="6958"/>
                    <a:pt x="14059" y="7050"/>
                  </a:cubicBezTo>
                  <a:cubicBezTo>
                    <a:pt x="14639" y="7357"/>
                    <a:pt x="14878" y="8073"/>
                    <a:pt x="14571" y="8619"/>
                  </a:cubicBezTo>
                  <a:cubicBezTo>
                    <a:pt x="14382" y="9043"/>
                    <a:pt x="13999" y="9272"/>
                    <a:pt x="13577" y="9272"/>
                  </a:cubicBezTo>
                  <a:cubicBezTo>
                    <a:pt x="13388" y="9272"/>
                    <a:pt x="13191" y="9226"/>
                    <a:pt x="13001" y="9131"/>
                  </a:cubicBezTo>
                  <a:cubicBezTo>
                    <a:pt x="12455" y="8858"/>
                    <a:pt x="12182" y="8107"/>
                    <a:pt x="12489" y="7561"/>
                  </a:cubicBezTo>
                  <a:cubicBezTo>
                    <a:pt x="12705" y="7154"/>
                    <a:pt x="13122" y="6915"/>
                    <a:pt x="13541" y="6915"/>
                  </a:cubicBezTo>
                  <a:close/>
                  <a:moveTo>
                    <a:pt x="4806" y="7256"/>
                  </a:moveTo>
                  <a:cubicBezTo>
                    <a:pt x="4983" y="7256"/>
                    <a:pt x="5161" y="7299"/>
                    <a:pt x="5324" y="7391"/>
                  </a:cubicBezTo>
                  <a:cubicBezTo>
                    <a:pt x="5938" y="7698"/>
                    <a:pt x="6142" y="8414"/>
                    <a:pt x="5835" y="8960"/>
                  </a:cubicBezTo>
                  <a:cubicBezTo>
                    <a:pt x="5620" y="9368"/>
                    <a:pt x="5219" y="9607"/>
                    <a:pt x="4799" y="9607"/>
                  </a:cubicBezTo>
                  <a:cubicBezTo>
                    <a:pt x="4620" y="9607"/>
                    <a:pt x="4439" y="9564"/>
                    <a:pt x="4266" y="9472"/>
                  </a:cubicBezTo>
                  <a:cubicBezTo>
                    <a:pt x="3651" y="9199"/>
                    <a:pt x="3447" y="8449"/>
                    <a:pt x="3754" y="7903"/>
                  </a:cubicBezTo>
                  <a:cubicBezTo>
                    <a:pt x="3969" y="7495"/>
                    <a:pt x="4387" y="7256"/>
                    <a:pt x="4806" y="7256"/>
                  </a:cubicBezTo>
                  <a:close/>
                  <a:moveTo>
                    <a:pt x="18013" y="9182"/>
                  </a:moveTo>
                  <a:cubicBezTo>
                    <a:pt x="18195" y="9182"/>
                    <a:pt x="18382" y="9221"/>
                    <a:pt x="18563" y="9302"/>
                  </a:cubicBezTo>
                  <a:cubicBezTo>
                    <a:pt x="19143" y="9609"/>
                    <a:pt x="19348" y="10325"/>
                    <a:pt x="19075" y="10905"/>
                  </a:cubicBezTo>
                  <a:cubicBezTo>
                    <a:pt x="18855" y="11297"/>
                    <a:pt x="18441" y="11531"/>
                    <a:pt x="17998" y="11531"/>
                  </a:cubicBezTo>
                  <a:cubicBezTo>
                    <a:pt x="17824" y="11531"/>
                    <a:pt x="17645" y="11494"/>
                    <a:pt x="17471" y="11417"/>
                  </a:cubicBezTo>
                  <a:cubicBezTo>
                    <a:pt x="16891" y="11110"/>
                    <a:pt x="16686" y="10394"/>
                    <a:pt x="16959" y="9814"/>
                  </a:cubicBezTo>
                  <a:cubicBezTo>
                    <a:pt x="17176" y="9405"/>
                    <a:pt x="17579" y="9182"/>
                    <a:pt x="18013" y="9182"/>
                  </a:cubicBezTo>
                  <a:close/>
                  <a:moveTo>
                    <a:pt x="9242" y="9474"/>
                  </a:moveTo>
                  <a:cubicBezTo>
                    <a:pt x="9419" y="9474"/>
                    <a:pt x="9597" y="9517"/>
                    <a:pt x="9759" y="9609"/>
                  </a:cubicBezTo>
                  <a:cubicBezTo>
                    <a:pt x="10305" y="9916"/>
                    <a:pt x="10578" y="10632"/>
                    <a:pt x="10271" y="11178"/>
                  </a:cubicBezTo>
                  <a:cubicBezTo>
                    <a:pt x="10059" y="11603"/>
                    <a:pt x="9668" y="11831"/>
                    <a:pt x="9256" y="11831"/>
                  </a:cubicBezTo>
                  <a:cubicBezTo>
                    <a:pt x="9071" y="11831"/>
                    <a:pt x="8881" y="11785"/>
                    <a:pt x="8702" y="11690"/>
                  </a:cubicBezTo>
                  <a:cubicBezTo>
                    <a:pt x="8156" y="11451"/>
                    <a:pt x="7883" y="10735"/>
                    <a:pt x="8190" y="10121"/>
                  </a:cubicBezTo>
                  <a:cubicBezTo>
                    <a:pt x="8405" y="9713"/>
                    <a:pt x="8823" y="9474"/>
                    <a:pt x="9242" y="9474"/>
                  </a:cubicBezTo>
                  <a:close/>
                  <a:moveTo>
                    <a:pt x="22449" y="11400"/>
                  </a:moveTo>
                  <a:cubicBezTo>
                    <a:pt x="22631" y="11400"/>
                    <a:pt x="22818" y="11439"/>
                    <a:pt x="22999" y="11520"/>
                  </a:cubicBezTo>
                  <a:cubicBezTo>
                    <a:pt x="23579" y="11827"/>
                    <a:pt x="23784" y="12543"/>
                    <a:pt x="23511" y="13123"/>
                  </a:cubicBezTo>
                  <a:cubicBezTo>
                    <a:pt x="23295" y="13532"/>
                    <a:pt x="22892" y="13755"/>
                    <a:pt x="22457" y="13755"/>
                  </a:cubicBezTo>
                  <a:cubicBezTo>
                    <a:pt x="22276" y="13755"/>
                    <a:pt x="22088" y="13716"/>
                    <a:pt x="21907" y="13635"/>
                  </a:cubicBezTo>
                  <a:cubicBezTo>
                    <a:pt x="21361" y="13362"/>
                    <a:pt x="21122" y="12646"/>
                    <a:pt x="21395" y="12032"/>
                  </a:cubicBezTo>
                  <a:cubicBezTo>
                    <a:pt x="21612" y="11623"/>
                    <a:pt x="22015" y="11400"/>
                    <a:pt x="22449" y="11400"/>
                  </a:cubicBezTo>
                  <a:close/>
                  <a:moveTo>
                    <a:pt x="13717" y="11741"/>
                  </a:moveTo>
                  <a:cubicBezTo>
                    <a:pt x="13893" y="11741"/>
                    <a:pt x="14069" y="11780"/>
                    <a:pt x="14230" y="11861"/>
                  </a:cubicBezTo>
                  <a:cubicBezTo>
                    <a:pt x="14844" y="12168"/>
                    <a:pt x="15049" y="12885"/>
                    <a:pt x="14741" y="13465"/>
                  </a:cubicBezTo>
                  <a:cubicBezTo>
                    <a:pt x="14546" y="13856"/>
                    <a:pt x="14139" y="14090"/>
                    <a:pt x="13698" y="14090"/>
                  </a:cubicBezTo>
                  <a:cubicBezTo>
                    <a:pt x="13524" y="14090"/>
                    <a:pt x="13345" y="14054"/>
                    <a:pt x="13172" y="13977"/>
                  </a:cubicBezTo>
                  <a:cubicBezTo>
                    <a:pt x="12592" y="13704"/>
                    <a:pt x="12353" y="12987"/>
                    <a:pt x="12660" y="12373"/>
                  </a:cubicBezTo>
                  <a:cubicBezTo>
                    <a:pt x="12876" y="11964"/>
                    <a:pt x="13296" y="11741"/>
                    <a:pt x="13717" y="11741"/>
                  </a:cubicBezTo>
                  <a:close/>
                  <a:moveTo>
                    <a:pt x="4876" y="12936"/>
                  </a:moveTo>
                  <a:cubicBezTo>
                    <a:pt x="5058" y="12936"/>
                    <a:pt x="5245" y="12975"/>
                    <a:pt x="5426" y="13055"/>
                  </a:cubicBezTo>
                  <a:cubicBezTo>
                    <a:pt x="6006" y="13362"/>
                    <a:pt x="6211" y="14079"/>
                    <a:pt x="5938" y="14659"/>
                  </a:cubicBezTo>
                  <a:cubicBezTo>
                    <a:pt x="5742" y="15075"/>
                    <a:pt x="5319" y="15333"/>
                    <a:pt x="4894" y="15333"/>
                  </a:cubicBezTo>
                  <a:cubicBezTo>
                    <a:pt x="4726" y="15333"/>
                    <a:pt x="4557" y="15292"/>
                    <a:pt x="4402" y="15205"/>
                  </a:cubicBezTo>
                  <a:cubicBezTo>
                    <a:pt x="3788" y="14898"/>
                    <a:pt x="3549" y="14181"/>
                    <a:pt x="3822" y="13567"/>
                  </a:cubicBezTo>
                  <a:cubicBezTo>
                    <a:pt x="4039" y="13158"/>
                    <a:pt x="4442" y="12936"/>
                    <a:pt x="4876" y="12936"/>
                  </a:cubicBezTo>
                  <a:close/>
                  <a:moveTo>
                    <a:pt x="18112" y="14006"/>
                  </a:moveTo>
                  <a:cubicBezTo>
                    <a:pt x="18297" y="14006"/>
                    <a:pt x="18486" y="14052"/>
                    <a:pt x="18666" y="14147"/>
                  </a:cubicBezTo>
                  <a:cubicBezTo>
                    <a:pt x="19280" y="14420"/>
                    <a:pt x="19485" y="15171"/>
                    <a:pt x="19177" y="15717"/>
                  </a:cubicBezTo>
                  <a:cubicBezTo>
                    <a:pt x="18983" y="16106"/>
                    <a:pt x="18579" y="16357"/>
                    <a:pt x="18141" y="16357"/>
                  </a:cubicBezTo>
                  <a:cubicBezTo>
                    <a:pt x="17965" y="16357"/>
                    <a:pt x="17784" y="16317"/>
                    <a:pt x="17608" y="16229"/>
                  </a:cubicBezTo>
                  <a:cubicBezTo>
                    <a:pt x="17062" y="15956"/>
                    <a:pt x="16789" y="15239"/>
                    <a:pt x="17096" y="14659"/>
                  </a:cubicBezTo>
                  <a:cubicBezTo>
                    <a:pt x="17308" y="14235"/>
                    <a:pt x="17699" y="14006"/>
                    <a:pt x="18112" y="14006"/>
                  </a:cubicBezTo>
                  <a:close/>
                  <a:moveTo>
                    <a:pt x="40121" y="14723"/>
                  </a:moveTo>
                  <a:cubicBezTo>
                    <a:pt x="40306" y="14723"/>
                    <a:pt x="40495" y="14769"/>
                    <a:pt x="40675" y="14864"/>
                  </a:cubicBezTo>
                  <a:cubicBezTo>
                    <a:pt x="41289" y="15171"/>
                    <a:pt x="41494" y="15887"/>
                    <a:pt x="41187" y="16433"/>
                  </a:cubicBezTo>
                  <a:cubicBezTo>
                    <a:pt x="40968" y="16823"/>
                    <a:pt x="40540" y="17074"/>
                    <a:pt x="40115" y="17074"/>
                  </a:cubicBezTo>
                  <a:cubicBezTo>
                    <a:pt x="39944" y="17074"/>
                    <a:pt x="39773" y="17033"/>
                    <a:pt x="39617" y="16945"/>
                  </a:cubicBezTo>
                  <a:cubicBezTo>
                    <a:pt x="39071" y="16638"/>
                    <a:pt x="38798" y="15956"/>
                    <a:pt x="39105" y="15376"/>
                  </a:cubicBezTo>
                  <a:cubicBezTo>
                    <a:pt x="39317" y="14952"/>
                    <a:pt x="39708" y="14723"/>
                    <a:pt x="40121" y="14723"/>
                  </a:cubicBezTo>
                  <a:close/>
                  <a:moveTo>
                    <a:pt x="9320" y="15200"/>
                  </a:moveTo>
                  <a:cubicBezTo>
                    <a:pt x="9509" y="15200"/>
                    <a:pt x="9706" y="15246"/>
                    <a:pt x="9896" y="15341"/>
                  </a:cubicBezTo>
                  <a:cubicBezTo>
                    <a:pt x="10476" y="15614"/>
                    <a:pt x="10715" y="16297"/>
                    <a:pt x="10408" y="16911"/>
                  </a:cubicBezTo>
                  <a:cubicBezTo>
                    <a:pt x="10192" y="17318"/>
                    <a:pt x="9792" y="17558"/>
                    <a:pt x="9371" y="17558"/>
                  </a:cubicBezTo>
                  <a:cubicBezTo>
                    <a:pt x="9193" y="17558"/>
                    <a:pt x="9011" y="17514"/>
                    <a:pt x="8838" y="17423"/>
                  </a:cubicBezTo>
                  <a:cubicBezTo>
                    <a:pt x="8224" y="17150"/>
                    <a:pt x="8019" y="16433"/>
                    <a:pt x="8326" y="15853"/>
                  </a:cubicBezTo>
                  <a:cubicBezTo>
                    <a:pt x="8515" y="15429"/>
                    <a:pt x="8898" y="15200"/>
                    <a:pt x="9320" y="15200"/>
                  </a:cubicBezTo>
                  <a:close/>
                  <a:moveTo>
                    <a:pt x="31329" y="15917"/>
                  </a:moveTo>
                  <a:cubicBezTo>
                    <a:pt x="31518" y="15917"/>
                    <a:pt x="31715" y="15963"/>
                    <a:pt x="31905" y="16058"/>
                  </a:cubicBezTo>
                  <a:cubicBezTo>
                    <a:pt x="32485" y="16365"/>
                    <a:pt x="32724" y="17082"/>
                    <a:pt x="32417" y="17628"/>
                  </a:cubicBezTo>
                  <a:cubicBezTo>
                    <a:pt x="32198" y="18017"/>
                    <a:pt x="31770" y="18268"/>
                    <a:pt x="31345" y="18268"/>
                  </a:cubicBezTo>
                  <a:cubicBezTo>
                    <a:pt x="31174" y="18268"/>
                    <a:pt x="31004" y="18228"/>
                    <a:pt x="30847" y="18140"/>
                  </a:cubicBezTo>
                  <a:cubicBezTo>
                    <a:pt x="30267" y="17901"/>
                    <a:pt x="30029" y="17150"/>
                    <a:pt x="30336" y="16570"/>
                  </a:cubicBezTo>
                  <a:cubicBezTo>
                    <a:pt x="30524" y="16146"/>
                    <a:pt x="30908" y="15917"/>
                    <a:pt x="31329" y="15917"/>
                  </a:cubicBezTo>
                  <a:close/>
                  <a:moveTo>
                    <a:pt x="22548" y="16258"/>
                  </a:moveTo>
                  <a:cubicBezTo>
                    <a:pt x="22733" y="16258"/>
                    <a:pt x="22922" y="16304"/>
                    <a:pt x="23102" y="16399"/>
                  </a:cubicBezTo>
                  <a:cubicBezTo>
                    <a:pt x="23716" y="16706"/>
                    <a:pt x="23921" y="17423"/>
                    <a:pt x="23613" y="17969"/>
                  </a:cubicBezTo>
                  <a:cubicBezTo>
                    <a:pt x="23425" y="18393"/>
                    <a:pt x="23009" y="18622"/>
                    <a:pt x="22589" y="18622"/>
                  </a:cubicBezTo>
                  <a:cubicBezTo>
                    <a:pt x="22401" y="18622"/>
                    <a:pt x="22213" y="18576"/>
                    <a:pt x="22044" y="18481"/>
                  </a:cubicBezTo>
                  <a:cubicBezTo>
                    <a:pt x="21498" y="18174"/>
                    <a:pt x="21293" y="17491"/>
                    <a:pt x="21532" y="16911"/>
                  </a:cubicBezTo>
                  <a:cubicBezTo>
                    <a:pt x="21744" y="16487"/>
                    <a:pt x="22135" y="16258"/>
                    <a:pt x="22548" y="16258"/>
                  </a:cubicBezTo>
                  <a:close/>
                  <a:moveTo>
                    <a:pt x="44624" y="16981"/>
                  </a:moveTo>
                  <a:cubicBezTo>
                    <a:pt x="44807" y="16981"/>
                    <a:pt x="44996" y="17024"/>
                    <a:pt x="45179" y="17116"/>
                  </a:cubicBezTo>
                  <a:cubicBezTo>
                    <a:pt x="45759" y="17423"/>
                    <a:pt x="45964" y="18140"/>
                    <a:pt x="45691" y="18686"/>
                  </a:cubicBezTo>
                  <a:cubicBezTo>
                    <a:pt x="45479" y="19110"/>
                    <a:pt x="45055" y="19338"/>
                    <a:pt x="44634" y="19338"/>
                  </a:cubicBezTo>
                  <a:cubicBezTo>
                    <a:pt x="44445" y="19338"/>
                    <a:pt x="44256" y="19292"/>
                    <a:pt x="44087" y="19197"/>
                  </a:cubicBezTo>
                  <a:cubicBezTo>
                    <a:pt x="43507" y="18924"/>
                    <a:pt x="43268" y="18242"/>
                    <a:pt x="43575" y="17628"/>
                  </a:cubicBezTo>
                  <a:cubicBezTo>
                    <a:pt x="43791" y="17220"/>
                    <a:pt x="44192" y="16981"/>
                    <a:pt x="44624" y="16981"/>
                  </a:cubicBezTo>
                  <a:close/>
                  <a:moveTo>
                    <a:pt x="13756" y="17453"/>
                  </a:moveTo>
                  <a:cubicBezTo>
                    <a:pt x="13945" y="17453"/>
                    <a:pt x="14142" y="17499"/>
                    <a:pt x="14332" y="17594"/>
                  </a:cubicBezTo>
                  <a:cubicBezTo>
                    <a:pt x="14912" y="17901"/>
                    <a:pt x="15151" y="18617"/>
                    <a:pt x="14844" y="19163"/>
                  </a:cubicBezTo>
                  <a:cubicBezTo>
                    <a:pt x="14632" y="19587"/>
                    <a:pt x="14225" y="19816"/>
                    <a:pt x="13813" y="19816"/>
                  </a:cubicBezTo>
                  <a:cubicBezTo>
                    <a:pt x="13629" y="19816"/>
                    <a:pt x="13443" y="19770"/>
                    <a:pt x="13274" y="19675"/>
                  </a:cubicBezTo>
                  <a:cubicBezTo>
                    <a:pt x="12694" y="19436"/>
                    <a:pt x="12455" y="18686"/>
                    <a:pt x="12762" y="18105"/>
                  </a:cubicBezTo>
                  <a:cubicBezTo>
                    <a:pt x="12951" y="17681"/>
                    <a:pt x="13334" y="17453"/>
                    <a:pt x="13756" y="17453"/>
                  </a:cubicBezTo>
                  <a:close/>
                  <a:moveTo>
                    <a:pt x="4974" y="17794"/>
                  </a:moveTo>
                  <a:cubicBezTo>
                    <a:pt x="5159" y="17794"/>
                    <a:pt x="5349" y="17840"/>
                    <a:pt x="5528" y="17935"/>
                  </a:cubicBezTo>
                  <a:cubicBezTo>
                    <a:pt x="6142" y="18242"/>
                    <a:pt x="6347" y="18959"/>
                    <a:pt x="6040" y="19505"/>
                  </a:cubicBezTo>
                  <a:cubicBezTo>
                    <a:pt x="5852" y="19929"/>
                    <a:pt x="5468" y="20157"/>
                    <a:pt x="5046" y="20157"/>
                  </a:cubicBezTo>
                  <a:cubicBezTo>
                    <a:pt x="4857" y="20157"/>
                    <a:pt x="4661" y="20111"/>
                    <a:pt x="4470" y="20016"/>
                  </a:cubicBezTo>
                  <a:cubicBezTo>
                    <a:pt x="3924" y="19709"/>
                    <a:pt x="3720" y="19027"/>
                    <a:pt x="3959" y="18447"/>
                  </a:cubicBezTo>
                  <a:cubicBezTo>
                    <a:pt x="4171" y="18023"/>
                    <a:pt x="4562" y="17794"/>
                    <a:pt x="4974" y="17794"/>
                  </a:cubicBezTo>
                  <a:close/>
                  <a:moveTo>
                    <a:pt x="35857" y="18176"/>
                  </a:moveTo>
                  <a:cubicBezTo>
                    <a:pt x="36035" y="18176"/>
                    <a:pt x="36213" y="18219"/>
                    <a:pt x="36375" y="18310"/>
                  </a:cubicBezTo>
                  <a:cubicBezTo>
                    <a:pt x="36921" y="18617"/>
                    <a:pt x="37194" y="19334"/>
                    <a:pt x="36887" y="19880"/>
                  </a:cubicBezTo>
                  <a:cubicBezTo>
                    <a:pt x="36675" y="20304"/>
                    <a:pt x="36284" y="20533"/>
                    <a:pt x="35872" y="20533"/>
                  </a:cubicBezTo>
                  <a:cubicBezTo>
                    <a:pt x="35687" y="20533"/>
                    <a:pt x="35497" y="20487"/>
                    <a:pt x="35318" y="20392"/>
                  </a:cubicBezTo>
                  <a:cubicBezTo>
                    <a:pt x="34703" y="20119"/>
                    <a:pt x="34499" y="19436"/>
                    <a:pt x="34806" y="18822"/>
                  </a:cubicBezTo>
                  <a:cubicBezTo>
                    <a:pt x="35021" y="18415"/>
                    <a:pt x="35439" y="18176"/>
                    <a:pt x="35857" y="18176"/>
                  </a:cubicBezTo>
                  <a:close/>
                  <a:moveTo>
                    <a:pt x="49080" y="19249"/>
                  </a:moveTo>
                  <a:cubicBezTo>
                    <a:pt x="49261" y="19249"/>
                    <a:pt x="49444" y="19287"/>
                    <a:pt x="49615" y="19368"/>
                  </a:cubicBezTo>
                  <a:cubicBezTo>
                    <a:pt x="50195" y="19675"/>
                    <a:pt x="50400" y="20392"/>
                    <a:pt x="50127" y="20972"/>
                  </a:cubicBezTo>
                  <a:cubicBezTo>
                    <a:pt x="49907" y="21363"/>
                    <a:pt x="49493" y="21597"/>
                    <a:pt x="49050" y="21597"/>
                  </a:cubicBezTo>
                  <a:cubicBezTo>
                    <a:pt x="48876" y="21597"/>
                    <a:pt x="48697" y="21561"/>
                    <a:pt x="48523" y="21484"/>
                  </a:cubicBezTo>
                  <a:cubicBezTo>
                    <a:pt x="47977" y="21177"/>
                    <a:pt x="47738" y="20494"/>
                    <a:pt x="48011" y="19880"/>
                  </a:cubicBezTo>
                  <a:cubicBezTo>
                    <a:pt x="48228" y="19471"/>
                    <a:pt x="48648" y="19249"/>
                    <a:pt x="49080" y="19249"/>
                  </a:cubicBezTo>
                  <a:close/>
                  <a:moveTo>
                    <a:pt x="18269" y="19711"/>
                  </a:moveTo>
                  <a:cubicBezTo>
                    <a:pt x="18447" y="19711"/>
                    <a:pt x="18629" y="19754"/>
                    <a:pt x="18802" y="19846"/>
                  </a:cubicBezTo>
                  <a:cubicBezTo>
                    <a:pt x="19416" y="20153"/>
                    <a:pt x="19621" y="20869"/>
                    <a:pt x="19314" y="21415"/>
                  </a:cubicBezTo>
                  <a:cubicBezTo>
                    <a:pt x="19102" y="21839"/>
                    <a:pt x="18695" y="22068"/>
                    <a:pt x="18283" y="22068"/>
                  </a:cubicBezTo>
                  <a:cubicBezTo>
                    <a:pt x="18099" y="22068"/>
                    <a:pt x="17913" y="22022"/>
                    <a:pt x="17744" y="21927"/>
                  </a:cubicBezTo>
                  <a:cubicBezTo>
                    <a:pt x="17130" y="21654"/>
                    <a:pt x="16925" y="20972"/>
                    <a:pt x="17232" y="20358"/>
                  </a:cubicBezTo>
                  <a:cubicBezTo>
                    <a:pt x="17448" y="19950"/>
                    <a:pt x="17849" y="19711"/>
                    <a:pt x="18269" y="19711"/>
                  </a:cubicBezTo>
                  <a:close/>
                  <a:moveTo>
                    <a:pt x="9477" y="20052"/>
                  </a:moveTo>
                  <a:cubicBezTo>
                    <a:pt x="9660" y="20052"/>
                    <a:pt x="9850" y="20095"/>
                    <a:pt x="10032" y="20187"/>
                  </a:cubicBezTo>
                  <a:cubicBezTo>
                    <a:pt x="10613" y="20494"/>
                    <a:pt x="10817" y="21177"/>
                    <a:pt x="10544" y="21757"/>
                  </a:cubicBezTo>
                  <a:cubicBezTo>
                    <a:pt x="10332" y="22181"/>
                    <a:pt x="9925" y="22410"/>
                    <a:pt x="9502" y="22410"/>
                  </a:cubicBezTo>
                  <a:cubicBezTo>
                    <a:pt x="9313" y="22410"/>
                    <a:pt x="9120" y="22364"/>
                    <a:pt x="8941" y="22268"/>
                  </a:cubicBezTo>
                  <a:cubicBezTo>
                    <a:pt x="8395" y="21995"/>
                    <a:pt x="8156" y="21313"/>
                    <a:pt x="8429" y="20699"/>
                  </a:cubicBezTo>
                  <a:cubicBezTo>
                    <a:pt x="8644" y="20292"/>
                    <a:pt x="9045" y="20052"/>
                    <a:pt x="9477" y="20052"/>
                  </a:cubicBezTo>
                  <a:close/>
                  <a:moveTo>
                    <a:pt x="40287" y="20428"/>
                  </a:moveTo>
                  <a:cubicBezTo>
                    <a:pt x="40468" y="20428"/>
                    <a:pt x="40649" y="20471"/>
                    <a:pt x="40811" y="20562"/>
                  </a:cubicBezTo>
                  <a:cubicBezTo>
                    <a:pt x="41391" y="20869"/>
                    <a:pt x="41630" y="21586"/>
                    <a:pt x="41323" y="22166"/>
                  </a:cubicBezTo>
                  <a:cubicBezTo>
                    <a:pt x="41103" y="22558"/>
                    <a:pt x="40689" y="22791"/>
                    <a:pt x="40259" y="22791"/>
                  </a:cubicBezTo>
                  <a:cubicBezTo>
                    <a:pt x="40090" y="22791"/>
                    <a:pt x="39918" y="22755"/>
                    <a:pt x="39754" y="22678"/>
                  </a:cubicBezTo>
                  <a:cubicBezTo>
                    <a:pt x="39208" y="22371"/>
                    <a:pt x="38935" y="21688"/>
                    <a:pt x="39242" y="21074"/>
                  </a:cubicBezTo>
                  <a:cubicBezTo>
                    <a:pt x="39433" y="20667"/>
                    <a:pt x="39861" y="20428"/>
                    <a:pt x="40287" y="20428"/>
                  </a:cubicBezTo>
                  <a:close/>
                  <a:moveTo>
                    <a:pt x="31480" y="20784"/>
                  </a:moveTo>
                  <a:cubicBezTo>
                    <a:pt x="31656" y="20784"/>
                    <a:pt x="31837" y="20823"/>
                    <a:pt x="32008" y="20904"/>
                  </a:cubicBezTo>
                  <a:cubicBezTo>
                    <a:pt x="32622" y="21211"/>
                    <a:pt x="32827" y="21927"/>
                    <a:pt x="32520" y="22507"/>
                  </a:cubicBezTo>
                  <a:cubicBezTo>
                    <a:pt x="32327" y="22916"/>
                    <a:pt x="31897" y="23139"/>
                    <a:pt x="31469" y="23139"/>
                  </a:cubicBezTo>
                  <a:cubicBezTo>
                    <a:pt x="31290" y="23139"/>
                    <a:pt x="31111" y="23100"/>
                    <a:pt x="30950" y="23019"/>
                  </a:cubicBezTo>
                  <a:cubicBezTo>
                    <a:pt x="30404" y="22712"/>
                    <a:pt x="30165" y="22030"/>
                    <a:pt x="30438" y="21415"/>
                  </a:cubicBezTo>
                  <a:cubicBezTo>
                    <a:pt x="30655" y="21006"/>
                    <a:pt x="31058" y="20784"/>
                    <a:pt x="31480" y="20784"/>
                  </a:cubicBezTo>
                  <a:close/>
                  <a:moveTo>
                    <a:pt x="22725" y="21978"/>
                  </a:moveTo>
                  <a:cubicBezTo>
                    <a:pt x="22901" y="21978"/>
                    <a:pt x="23077" y="22017"/>
                    <a:pt x="23238" y="22098"/>
                  </a:cubicBezTo>
                  <a:cubicBezTo>
                    <a:pt x="23784" y="22405"/>
                    <a:pt x="24057" y="23087"/>
                    <a:pt x="23750" y="23702"/>
                  </a:cubicBezTo>
                  <a:cubicBezTo>
                    <a:pt x="23533" y="24111"/>
                    <a:pt x="23130" y="24333"/>
                    <a:pt x="22708" y="24333"/>
                  </a:cubicBezTo>
                  <a:cubicBezTo>
                    <a:pt x="22531" y="24333"/>
                    <a:pt x="22351" y="24294"/>
                    <a:pt x="22180" y="24213"/>
                  </a:cubicBezTo>
                  <a:cubicBezTo>
                    <a:pt x="21634" y="23906"/>
                    <a:pt x="21361" y="23224"/>
                    <a:pt x="21668" y="22610"/>
                  </a:cubicBezTo>
                  <a:cubicBezTo>
                    <a:pt x="21885" y="22201"/>
                    <a:pt x="22305" y="21978"/>
                    <a:pt x="22725" y="21978"/>
                  </a:cubicBezTo>
                  <a:close/>
                  <a:moveTo>
                    <a:pt x="13918" y="22320"/>
                  </a:moveTo>
                  <a:cubicBezTo>
                    <a:pt x="14100" y="22320"/>
                    <a:pt x="14287" y="22359"/>
                    <a:pt x="14468" y="22439"/>
                  </a:cubicBezTo>
                  <a:cubicBezTo>
                    <a:pt x="15049" y="22746"/>
                    <a:pt x="15253" y="23463"/>
                    <a:pt x="14980" y="24043"/>
                  </a:cubicBezTo>
                  <a:cubicBezTo>
                    <a:pt x="14764" y="24452"/>
                    <a:pt x="14344" y="24674"/>
                    <a:pt x="13912" y="24674"/>
                  </a:cubicBezTo>
                  <a:cubicBezTo>
                    <a:pt x="13731" y="24674"/>
                    <a:pt x="13548" y="24635"/>
                    <a:pt x="13377" y="24555"/>
                  </a:cubicBezTo>
                  <a:cubicBezTo>
                    <a:pt x="12831" y="24248"/>
                    <a:pt x="12592" y="23565"/>
                    <a:pt x="12865" y="22951"/>
                  </a:cubicBezTo>
                  <a:cubicBezTo>
                    <a:pt x="13081" y="22542"/>
                    <a:pt x="13484" y="22320"/>
                    <a:pt x="13918" y="22320"/>
                  </a:cubicBezTo>
                  <a:close/>
                  <a:moveTo>
                    <a:pt x="44743" y="22707"/>
                  </a:moveTo>
                  <a:cubicBezTo>
                    <a:pt x="44927" y="22707"/>
                    <a:pt x="45112" y="22753"/>
                    <a:pt x="45281" y="22849"/>
                  </a:cubicBezTo>
                  <a:cubicBezTo>
                    <a:pt x="45827" y="23122"/>
                    <a:pt x="46100" y="23872"/>
                    <a:pt x="45793" y="24418"/>
                  </a:cubicBezTo>
                  <a:cubicBezTo>
                    <a:pt x="45578" y="24826"/>
                    <a:pt x="45177" y="25065"/>
                    <a:pt x="44757" y="25065"/>
                  </a:cubicBezTo>
                  <a:cubicBezTo>
                    <a:pt x="44578" y="25065"/>
                    <a:pt x="44396" y="25022"/>
                    <a:pt x="44224" y="24930"/>
                  </a:cubicBezTo>
                  <a:cubicBezTo>
                    <a:pt x="43644" y="24623"/>
                    <a:pt x="43405" y="23941"/>
                    <a:pt x="43712" y="23360"/>
                  </a:cubicBezTo>
                  <a:cubicBezTo>
                    <a:pt x="43924" y="22936"/>
                    <a:pt x="44331" y="22707"/>
                    <a:pt x="44743" y="22707"/>
                  </a:cubicBezTo>
                  <a:close/>
                  <a:moveTo>
                    <a:pt x="35966" y="23049"/>
                  </a:moveTo>
                  <a:cubicBezTo>
                    <a:pt x="36154" y="23049"/>
                    <a:pt x="36343" y="23095"/>
                    <a:pt x="36512" y="23190"/>
                  </a:cubicBezTo>
                  <a:cubicBezTo>
                    <a:pt x="37092" y="23463"/>
                    <a:pt x="37297" y="24213"/>
                    <a:pt x="37024" y="24759"/>
                  </a:cubicBezTo>
                  <a:cubicBezTo>
                    <a:pt x="36808" y="25167"/>
                    <a:pt x="36407" y="25406"/>
                    <a:pt x="35975" y="25406"/>
                  </a:cubicBezTo>
                  <a:cubicBezTo>
                    <a:pt x="35792" y="25406"/>
                    <a:pt x="35603" y="25363"/>
                    <a:pt x="35420" y="25271"/>
                  </a:cubicBezTo>
                  <a:cubicBezTo>
                    <a:pt x="34840" y="24964"/>
                    <a:pt x="34635" y="24282"/>
                    <a:pt x="34942" y="23702"/>
                  </a:cubicBezTo>
                  <a:cubicBezTo>
                    <a:pt x="35131" y="23278"/>
                    <a:pt x="35547" y="23049"/>
                    <a:pt x="35966" y="23049"/>
                  </a:cubicBezTo>
                  <a:close/>
                  <a:moveTo>
                    <a:pt x="5171" y="23514"/>
                  </a:moveTo>
                  <a:cubicBezTo>
                    <a:pt x="5348" y="23514"/>
                    <a:pt x="5528" y="23553"/>
                    <a:pt x="5699" y="23633"/>
                  </a:cubicBezTo>
                  <a:cubicBezTo>
                    <a:pt x="6279" y="23941"/>
                    <a:pt x="6484" y="24623"/>
                    <a:pt x="6211" y="25237"/>
                  </a:cubicBezTo>
                  <a:cubicBezTo>
                    <a:pt x="5994" y="25646"/>
                    <a:pt x="5574" y="25869"/>
                    <a:pt x="5154" y="25869"/>
                  </a:cubicBezTo>
                  <a:cubicBezTo>
                    <a:pt x="4978" y="25869"/>
                    <a:pt x="4802" y="25830"/>
                    <a:pt x="4641" y="25749"/>
                  </a:cubicBezTo>
                  <a:cubicBezTo>
                    <a:pt x="4027" y="25442"/>
                    <a:pt x="3822" y="24759"/>
                    <a:pt x="4129" y="24145"/>
                  </a:cubicBezTo>
                  <a:cubicBezTo>
                    <a:pt x="4346" y="23736"/>
                    <a:pt x="4749" y="23514"/>
                    <a:pt x="5171" y="23514"/>
                  </a:cubicBezTo>
                  <a:close/>
                  <a:moveTo>
                    <a:pt x="27169" y="24243"/>
                  </a:moveTo>
                  <a:cubicBezTo>
                    <a:pt x="27354" y="24243"/>
                    <a:pt x="27539" y="24289"/>
                    <a:pt x="27708" y="24384"/>
                  </a:cubicBezTo>
                  <a:cubicBezTo>
                    <a:pt x="28322" y="24657"/>
                    <a:pt x="28527" y="25408"/>
                    <a:pt x="28220" y="25954"/>
                  </a:cubicBezTo>
                  <a:cubicBezTo>
                    <a:pt x="28028" y="26361"/>
                    <a:pt x="27635" y="26600"/>
                    <a:pt x="27205" y="26600"/>
                  </a:cubicBezTo>
                  <a:cubicBezTo>
                    <a:pt x="27022" y="26600"/>
                    <a:pt x="26833" y="26557"/>
                    <a:pt x="26650" y="26466"/>
                  </a:cubicBezTo>
                  <a:cubicBezTo>
                    <a:pt x="26070" y="26159"/>
                    <a:pt x="25831" y="25476"/>
                    <a:pt x="26139" y="24896"/>
                  </a:cubicBezTo>
                  <a:cubicBezTo>
                    <a:pt x="26351" y="24472"/>
                    <a:pt x="26758" y="24243"/>
                    <a:pt x="27169" y="24243"/>
                  </a:cubicBezTo>
                  <a:close/>
                  <a:moveTo>
                    <a:pt x="18363" y="24584"/>
                  </a:moveTo>
                  <a:cubicBezTo>
                    <a:pt x="18552" y="24584"/>
                    <a:pt x="18748" y="24630"/>
                    <a:pt x="18939" y="24725"/>
                  </a:cubicBezTo>
                  <a:cubicBezTo>
                    <a:pt x="19519" y="24998"/>
                    <a:pt x="19758" y="25681"/>
                    <a:pt x="19450" y="26295"/>
                  </a:cubicBezTo>
                  <a:cubicBezTo>
                    <a:pt x="19235" y="26702"/>
                    <a:pt x="18817" y="26941"/>
                    <a:pt x="18399" y="26941"/>
                  </a:cubicBezTo>
                  <a:cubicBezTo>
                    <a:pt x="18221" y="26941"/>
                    <a:pt x="18043" y="26898"/>
                    <a:pt x="17881" y="26807"/>
                  </a:cubicBezTo>
                  <a:cubicBezTo>
                    <a:pt x="17267" y="26500"/>
                    <a:pt x="17062" y="25817"/>
                    <a:pt x="17369" y="25237"/>
                  </a:cubicBezTo>
                  <a:cubicBezTo>
                    <a:pt x="17557" y="24813"/>
                    <a:pt x="17941" y="24584"/>
                    <a:pt x="18363" y="24584"/>
                  </a:cubicBezTo>
                  <a:close/>
                  <a:moveTo>
                    <a:pt x="49163" y="24960"/>
                  </a:moveTo>
                  <a:cubicBezTo>
                    <a:pt x="49348" y="24960"/>
                    <a:pt x="49538" y="25006"/>
                    <a:pt x="49717" y="25101"/>
                  </a:cubicBezTo>
                  <a:cubicBezTo>
                    <a:pt x="50332" y="25408"/>
                    <a:pt x="50536" y="26124"/>
                    <a:pt x="50229" y="26670"/>
                  </a:cubicBezTo>
                  <a:cubicBezTo>
                    <a:pt x="50041" y="27094"/>
                    <a:pt x="49641" y="27323"/>
                    <a:pt x="49220" y="27323"/>
                  </a:cubicBezTo>
                  <a:cubicBezTo>
                    <a:pt x="49032" y="27323"/>
                    <a:pt x="48839" y="27277"/>
                    <a:pt x="48660" y="27182"/>
                  </a:cubicBezTo>
                  <a:cubicBezTo>
                    <a:pt x="48114" y="26875"/>
                    <a:pt x="47841" y="26193"/>
                    <a:pt x="48148" y="25613"/>
                  </a:cubicBezTo>
                  <a:cubicBezTo>
                    <a:pt x="48360" y="25188"/>
                    <a:pt x="48751" y="24960"/>
                    <a:pt x="49163" y="24960"/>
                  </a:cubicBezTo>
                  <a:close/>
                  <a:moveTo>
                    <a:pt x="40402" y="25301"/>
                  </a:moveTo>
                  <a:cubicBezTo>
                    <a:pt x="40590" y="25301"/>
                    <a:pt x="40779" y="25347"/>
                    <a:pt x="40948" y="25442"/>
                  </a:cubicBezTo>
                  <a:cubicBezTo>
                    <a:pt x="41528" y="25749"/>
                    <a:pt x="41767" y="26466"/>
                    <a:pt x="41460" y="27012"/>
                  </a:cubicBezTo>
                  <a:cubicBezTo>
                    <a:pt x="41241" y="27401"/>
                    <a:pt x="40830" y="27652"/>
                    <a:pt x="40390" y="27652"/>
                  </a:cubicBezTo>
                  <a:cubicBezTo>
                    <a:pt x="40213" y="27652"/>
                    <a:pt x="40032" y="27611"/>
                    <a:pt x="39856" y="27523"/>
                  </a:cubicBezTo>
                  <a:cubicBezTo>
                    <a:pt x="39310" y="27216"/>
                    <a:pt x="39071" y="26500"/>
                    <a:pt x="39378" y="25954"/>
                  </a:cubicBezTo>
                  <a:cubicBezTo>
                    <a:pt x="39567" y="25530"/>
                    <a:pt x="39983" y="25301"/>
                    <a:pt x="40402" y="25301"/>
                  </a:cubicBezTo>
                  <a:close/>
                  <a:moveTo>
                    <a:pt x="9581" y="25779"/>
                  </a:moveTo>
                  <a:cubicBezTo>
                    <a:pt x="9766" y="25779"/>
                    <a:pt x="9955" y="25825"/>
                    <a:pt x="10135" y="25920"/>
                  </a:cubicBezTo>
                  <a:cubicBezTo>
                    <a:pt x="10749" y="26193"/>
                    <a:pt x="10954" y="26943"/>
                    <a:pt x="10647" y="27489"/>
                  </a:cubicBezTo>
                  <a:cubicBezTo>
                    <a:pt x="10455" y="27897"/>
                    <a:pt x="10062" y="28136"/>
                    <a:pt x="9631" y="28136"/>
                  </a:cubicBezTo>
                  <a:cubicBezTo>
                    <a:pt x="9449" y="28136"/>
                    <a:pt x="9260" y="28093"/>
                    <a:pt x="9077" y="28001"/>
                  </a:cubicBezTo>
                  <a:cubicBezTo>
                    <a:pt x="8463" y="27694"/>
                    <a:pt x="8258" y="27012"/>
                    <a:pt x="8565" y="26431"/>
                  </a:cubicBezTo>
                  <a:cubicBezTo>
                    <a:pt x="8777" y="26007"/>
                    <a:pt x="9168" y="25779"/>
                    <a:pt x="9581" y="25779"/>
                  </a:cubicBezTo>
                  <a:close/>
                  <a:moveTo>
                    <a:pt x="31605" y="26495"/>
                  </a:moveTo>
                  <a:cubicBezTo>
                    <a:pt x="31790" y="26495"/>
                    <a:pt x="31975" y="26541"/>
                    <a:pt x="32144" y="26636"/>
                  </a:cubicBezTo>
                  <a:cubicBezTo>
                    <a:pt x="32690" y="26943"/>
                    <a:pt x="32963" y="27626"/>
                    <a:pt x="32656" y="28206"/>
                  </a:cubicBezTo>
                  <a:cubicBezTo>
                    <a:pt x="32468" y="28630"/>
                    <a:pt x="32068" y="28859"/>
                    <a:pt x="31647" y="28859"/>
                  </a:cubicBezTo>
                  <a:cubicBezTo>
                    <a:pt x="31459" y="28859"/>
                    <a:pt x="31266" y="28813"/>
                    <a:pt x="31086" y="28718"/>
                  </a:cubicBezTo>
                  <a:cubicBezTo>
                    <a:pt x="30540" y="28411"/>
                    <a:pt x="30267" y="27728"/>
                    <a:pt x="30575" y="27148"/>
                  </a:cubicBezTo>
                  <a:cubicBezTo>
                    <a:pt x="30787" y="26724"/>
                    <a:pt x="31194" y="26495"/>
                    <a:pt x="31605" y="26495"/>
                  </a:cubicBezTo>
                  <a:close/>
                  <a:moveTo>
                    <a:pt x="22829" y="26836"/>
                  </a:moveTo>
                  <a:cubicBezTo>
                    <a:pt x="23017" y="26836"/>
                    <a:pt x="23206" y="26882"/>
                    <a:pt x="23375" y="26977"/>
                  </a:cubicBezTo>
                  <a:cubicBezTo>
                    <a:pt x="23955" y="27285"/>
                    <a:pt x="24194" y="27933"/>
                    <a:pt x="23886" y="28547"/>
                  </a:cubicBezTo>
                  <a:cubicBezTo>
                    <a:pt x="23674" y="28971"/>
                    <a:pt x="23283" y="29200"/>
                    <a:pt x="22871" y="29200"/>
                  </a:cubicBezTo>
                  <a:cubicBezTo>
                    <a:pt x="22686" y="29200"/>
                    <a:pt x="22496" y="29154"/>
                    <a:pt x="22317" y="29059"/>
                  </a:cubicBezTo>
                  <a:cubicBezTo>
                    <a:pt x="21737" y="28752"/>
                    <a:pt x="21498" y="28035"/>
                    <a:pt x="21805" y="27489"/>
                  </a:cubicBezTo>
                  <a:cubicBezTo>
                    <a:pt x="21993" y="27065"/>
                    <a:pt x="22410" y="26836"/>
                    <a:pt x="22829" y="26836"/>
                  </a:cubicBezTo>
                  <a:close/>
                  <a:moveTo>
                    <a:pt x="44885" y="27560"/>
                  </a:moveTo>
                  <a:cubicBezTo>
                    <a:pt x="45063" y="27560"/>
                    <a:pt x="45245" y="27603"/>
                    <a:pt x="45418" y="27694"/>
                  </a:cubicBezTo>
                  <a:cubicBezTo>
                    <a:pt x="46032" y="28001"/>
                    <a:pt x="46237" y="28718"/>
                    <a:pt x="45930" y="29264"/>
                  </a:cubicBezTo>
                  <a:cubicBezTo>
                    <a:pt x="45718" y="29688"/>
                    <a:pt x="45327" y="29917"/>
                    <a:pt x="44914" y="29917"/>
                  </a:cubicBezTo>
                  <a:cubicBezTo>
                    <a:pt x="44729" y="29917"/>
                    <a:pt x="44540" y="29871"/>
                    <a:pt x="44360" y="29776"/>
                  </a:cubicBezTo>
                  <a:cubicBezTo>
                    <a:pt x="43746" y="29503"/>
                    <a:pt x="43541" y="28752"/>
                    <a:pt x="43848" y="28206"/>
                  </a:cubicBezTo>
                  <a:cubicBezTo>
                    <a:pt x="44064" y="27799"/>
                    <a:pt x="44465" y="27560"/>
                    <a:pt x="44885" y="27560"/>
                  </a:cubicBezTo>
                  <a:close/>
                  <a:moveTo>
                    <a:pt x="14032" y="28031"/>
                  </a:moveTo>
                  <a:cubicBezTo>
                    <a:pt x="14216" y="28031"/>
                    <a:pt x="14402" y="28077"/>
                    <a:pt x="14571" y="28172"/>
                  </a:cubicBezTo>
                  <a:cubicBezTo>
                    <a:pt x="15185" y="28479"/>
                    <a:pt x="15390" y="29195"/>
                    <a:pt x="15083" y="29741"/>
                  </a:cubicBezTo>
                  <a:cubicBezTo>
                    <a:pt x="14894" y="30165"/>
                    <a:pt x="14511" y="30394"/>
                    <a:pt x="14089" y="30394"/>
                  </a:cubicBezTo>
                  <a:cubicBezTo>
                    <a:pt x="13900" y="30394"/>
                    <a:pt x="13703" y="30348"/>
                    <a:pt x="13513" y="30253"/>
                  </a:cubicBezTo>
                  <a:cubicBezTo>
                    <a:pt x="12967" y="29946"/>
                    <a:pt x="12694" y="29230"/>
                    <a:pt x="13001" y="28684"/>
                  </a:cubicBezTo>
                  <a:cubicBezTo>
                    <a:pt x="13213" y="28260"/>
                    <a:pt x="13620" y="28031"/>
                    <a:pt x="14032" y="28031"/>
                  </a:cubicBezTo>
                  <a:close/>
                  <a:moveTo>
                    <a:pt x="36071" y="28747"/>
                  </a:moveTo>
                  <a:cubicBezTo>
                    <a:pt x="36262" y="28747"/>
                    <a:pt x="36458" y="28793"/>
                    <a:pt x="36648" y="28888"/>
                  </a:cubicBezTo>
                  <a:cubicBezTo>
                    <a:pt x="37228" y="29195"/>
                    <a:pt x="37433" y="29878"/>
                    <a:pt x="37126" y="30458"/>
                  </a:cubicBezTo>
                  <a:cubicBezTo>
                    <a:pt x="36938" y="30882"/>
                    <a:pt x="36554" y="31111"/>
                    <a:pt x="36132" y="31111"/>
                  </a:cubicBezTo>
                  <a:cubicBezTo>
                    <a:pt x="35943" y="31111"/>
                    <a:pt x="35747" y="31065"/>
                    <a:pt x="35556" y="30970"/>
                  </a:cubicBezTo>
                  <a:cubicBezTo>
                    <a:pt x="34976" y="30697"/>
                    <a:pt x="34738" y="29946"/>
                    <a:pt x="35045" y="29400"/>
                  </a:cubicBezTo>
                  <a:cubicBezTo>
                    <a:pt x="35257" y="28976"/>
                    <a:pt x="35648" y="28747"/>
                    <a:pt x="36071" y="28747"/>
                  </a:cubicBezTo>
                  <a:close/>
                  <a:moveTo>
                    <a:pt x="27327" y="29095"/>
                  </a:moveTo>
                  <a:cubicBezTo>
                    <a:pt x="27504" y="29095"/>
                    <a:pt x="27682" y="29138"/>
                    <a:pt x="27845" y="29230"/>
                  </a:cubicBezTo>
                  <a:cubicBezTo>
                    <a:pt x="28391" y="29537"/>
                    <a:pt x="28664" y="30253"/>
                    <a:pt x="28357" y="30799"/>
                  </a:cubicBezTo>
                  <a:cubicBezTo>
                    <a:pt x="28144" y="31223"/>
                    <a:pt x="27754" y="31452"/>
                    <a:pt x="27341" y="31452"/>
                  </a:cubicBezTo>
                  <a:cubicBezTo>
                    <a:pt x="27156" y="31452"/>
                    <a:pt x="26966" y="31406"/>
                    <a:pt x="26787" y="31311"/>
                  </a:cubicBezTo>
                  <a:cubicBezTo>
                    <a:pt x="26173" y="31038"/>
                    <a:pt x="25968" y="30287"/>
                    <a:pt x="26275" y="29741"/>
                  </a:cubicBezTo>
                  <a:cubicBezTo>
                    <a:pt x="26491" y="29334"/>
                    <a:pt x="26908" y="29095"/>
                    <a:pt x="27327" y="29095"/>
                  </a:cubicBezTo>
                  <a:close/>
                  <a:moveTo>
                    <a:pt x="50492" y="31261"/>
                  </a:moveTo>
                  <a:lnTo>
                    <a:pt x="50492" y="31261"/>
                  </a:lnTo>
                  <a:cubicBezTo>
                    <a:pt x="50413" y="31442"/>
                    <a:pt x="50329" y="31620"/>
                    <a:pt x="50242" y="31796"/>
                  </a:cubicBezTo>
                  <a:lnTo>
                    <a:pt x="50242" y="31796"/>
                  </a:lnTo>
                  <a:cubicBezTo>
                    <a:pt x="50304" y="31724"/>
                    <a:pt x="50357" y="31642"/>
                    <a:pt x="50400" y="31550"/>
                  </a:cubicBezTo>
                  <a:cubicBezTo>
                    <a:pt x="50442" y="31455"/>
                    <a:pt x="50473" y="31359"/>
                    <a:pt x="50492" y="31261"/>
                  </a:cubicBezTo>
                  <a:close/>
                  <a:moveTo>
                    <a:pt x="18535" y="30289"/>
                  </a:moveTo>
                  <a:cubicBezTo>
                    <a:pt x="18717" y="30289"/>
                    <a:pt x="18902" y="30332"/>
                    <a:pt x="19075" y="30424"/>
                  </a:cubicBezTo>
                  <a:cubicBezTo>
                    <a:pt x="19655" y="30731"/>
                    <a:pt x="19860" y="31448"/>
                    <a:pt x="19587" y="31994"/>
                  </a:cubicBezTo>
                  <a:cubicBezTo>
                    <a:pt x="19368" y="32383"/>
                    <a:pt x="18957" y="32634"/>
                    <a:pt x="18517" y="32634"/>
                  </a:cubicBezTo>
                  <a:cubicBezTo>
                    <a:pt x="18341" y="32634"/>
                    <a:pt x="18159" y="32593"/>
                    <a:pt x="17983" y="32505"/>
                  </a:cubicBezTo>
                  <a:cubicBezTo>
                    <a:pt x="17403" y="32198"/>
                    <a:pt x="17198" y="31482"/>
                    <a:pt x="17471" y="30936"/>
                  </a:cubicBezTo>
                  <a:cubicBezTo>
                    <a:pt x="17687" y="30528"/>
                    <a:pt x="18104" y="30289"/>
                    <a:pt x="18535" y="30289"/>
                  </a:cubicBezTo>
                  <a:close/>
                  <a:moveTo>
                    <a:pt x="9732" y="30624"/>
                  </a:moveTo>
                  <a:cubicBezTo>
                    <a:pt x="9917" y="30624"/>
                    <a:pt x="10102" y="30670"/>
                    <a:pt x="10271" y="30765"/>
                  </a:cubicBezTo>
                  <a:cubicBezTo>
                    <a:pt x="10886" y="31038"/>
                    <a:pt x="11090" y="31755"/>
                    <a:pt x="10783" y="32335"/>
                  </a:cubicBezTo>
                  <a:cubicBezTo>
                    <a:pt x="10571" y="32759"/>
                    <a:pt x="10180" y="32988"/>
                    <a:pt x="9768" y="32988"/>
                  </a:cubicBezTo>
                  <a:cubicBezTo>
                    <a:pt x="9583" y="32988"/>
                    <a:pt x="9393" y="32942"/>
                    <a:pt x="9214" y="32847"/>
                  </a:cubicBezTo>
                  <a:cubicBezTo>
                    <a:pt x="8599" y="32574"/>
                    <a:pt x="8395" y="31823"/>
                    <a:pt x="8702" y="31277"/>
                  </a:cubicBezTo>
                  <a:cubicBezTo>
                    <a:pt x="8914" y="30853"/>
                    <a:pt x="9321" y="30624"/>
                    <a:pt x="9732" y="30624"/>
                  </a:cubicBezTo>
                  <a:close/>
                  <a:moveTo>
                    <a:pt x="40534" y="31021"/>
                  </a:moveTo>
                  <a:cubicBezTo>
                    <a:pt x="40716" y="31021"/>
                    <a:pt x="40903" y="31060"/>
                    <a:pt x="41084" y="31140"/>
                  </a:cubicBezTo>
                  <a:cubicBezTo>
                    <a:pt x="41664" y="31448"/>
                    <a:pt x="41869" y="32164"/>
                    <a:pt x="41562" y="32744"/>
                  </a:cubicBezTo>
                  <a:cubicBezTo>
                    <a:pt x="41370" y="33153"/>
                    <a:pt x="40974" y="33376"/>
                    <a:pt x="40542" y="33376"/>
                  </a:cubicBezTo>
                  <a:cubicBezTo>
                    <a:pt x="40361" y="33376"/>
                    <a:pt x="40174" y="33337"/>
                    <a:pt x="39992" y="33256"/>
                  </a:cubicBezTo>
                  <a:cubicBezTo>
                    <a:pt x="39446" y="32949"/>
                    <a:pt x="39208" y="32198"/>
                    <a:pt x="39481" y="31652"/>
                  </a:cubicBezTo>
                  <a:cubicBezTo>
                    <a:pt x="39697" y="31243"/>
                    <a:pt x="40100" y="31021"/>
                    <a:pt x="40534" y="31021"/>
                  </a:cubicBezTo>
                  <a:close/>
                  <a:moveTo>
                    <a:pt x="31741" y="31347"/>
                  </a:moveTo>
                  <a:cubicBezTo>
                    <a:pt x="31923" y="31347"/>
                    <a:pt x="32108" y="31390"/>
                    <a:pt x="32281" y="31482"/>
                  </a:cubicBezTo>
                  <a:cubicBezTo>
                    <a:pt x="32861" y="31789"/>
                    <a:pt x="33100" y="32471"/>
                    <a:pt x="32792" y="33051"/>
                  </a:cubicBezTo>
                  <a:cubicBezTo>
                    <a:pt x="32580" y="33475"/>
                    <a:pt x="32190" y="33704"/>
                    <a:pt x="31777" y="33704"/>
                  </a:cubicBezTo>
                  <a:cubicBezTo>
                    <a:pt x="31592" y="33704"/>
                    <a:pt x="31402" y="33658"/>
                    <a:pt x="31223" y="33563"/>
                  </a:cubicBezTo>
                  <a:cubicBezTo>
                    <a:pt x="30677" y="33290"/>
                    <a:pt x="30404" y="32574"/>
                    <a:pt x="30711" y="31994"/>
                  </a:cubicBezTo>
                  <a:cubicBezTo>
                    <a:pt x="30903" y="31586"/>
                    <a:pt x="31313" y="31347"/>
                    <a:pt x="31741" y="31347"/>
                  </a:cubicBezTo>
                  <a:close/>
                  <a:moveTo>
                    <a:pt x="22961" y="32557"/>
                  </a:moveTo>
                  <a:cubicBezTo>
                    <a:pt x="23143" y="32557"/>
                    <a:pt x="23330" y="32595"/>
                    <a:pt x="23511" y="32676"/>
                  </a:cubicBezTo>
                  <a:cubicBezTo>
                    <a:pt x="24091" y="32983"/>
                    <a:pt x="24296" y="33700"/>
                    <a:pt x="24023" y="34280"/>
                  </a:cubicBezTo>
                  <a:cubicBezTo>
                    <a:pt x="23812" y="34678"/>
                    <a:pt x="23424" y="34900"/>
                    <a:pt x="23002" y="34900"/>
                  </a:cubicBezTo>
                  <a:cubicBezTo>
                    <a:pt x="22810" y="34900"/>
                    <a:pt x="22611" y="34854"/>
                    <a:pt x="22419" y="34758"/>
                  </a:cubicBezTo>
                  <a:cubicBezTo>
                    <a:pt x="21873" y="34485"/>
                    <a:pt x="21634" y="33768"/>
                    <a:pt x="21907" y="33188"/>
                  </a:cubicBezTo>
                  <a:cubicBezTo>
                    <a:pt x="22124" y="32779"/>
                    <a:pt x="22527" y="32557"/>
                    <a:pt x="22961" y="32557"/>
                  </a:cubicBezTo>
                  <a:close/>
                  <a:moveTo>
                    <a:pt x="14168" y="32842"/>
                  </a:moveTo>
                  <a:cubicBezTo>
                    <a:pt x="14353" y="32842"/>
                    <a:pt x="14538" y="32888"/>
                    <a:pt x="14707" y="32983"/>
                  </a:cubicBezTo>
                  <a:cubicBezTo>
                    <a:pt x="15322" y="33290"/>
                    <a:pt x="15526" y="34007"/>
                    <a:pt x="15219" y="34553"/>
                  </a:cubicBezTo>
                  <a:cubicBezTo>
                    <a:pt x="15007" y="34977"/>
                    <a:pt x="14616" y="35206"/>
                    <a:pt x="14204" y="35206"/>
                  </a:cubicBezTo>
                  <a:cubicBezTo>
                    <a:pt x="14018" y="35206"/>
                    <a:pt x="13829" y="35160"/>
                    <a:pt x="13650" y="35065"/>
                  </a:cubicBezTo>
                  <a:cubicBezTo>
                    <a:pt x="13104" y="34826"/>
                    <a:pt x="12831" y="34109"/>
                    <a:pt x="13138" y="33495"/>
                  </a:cubicBezTo>
                  <a:cubicBezTo>
                    <a:pt x="13350" y="33071"/>
                    <a:pt x="13757" y="32842"/>
                    <a:pt x="14168" y="32842"/>
                  </a:cubicBezTo>
                  <a:close/>
                  <a:moveTo>
                    <a:pt x="45000" y="33224"/>
                  </a:moveTo>
                  <a:cubicBezTo>
                    <a:pt x="45182" y="33224"/>
                    <a:pt x="45372" y="33267"/>
                    <a:pt x="45554" y="33358"/>
                  </a:cubicBezTo>
                  <a:cubicBezTo>
                    <a:pt x="46100" y="33666"/>
                    <a:pt x="46373" y="34382"/>
                    <a:pt x="46066" y="34962"/>
                  </a:cubicBezTo>
                  <a:cubicBezTo>
                    <a:pt x="45855" y="35361"/>
                    <a:pt x="45451" y="35582"/>
                    <a:pt x="45042" y="35582"/>
                  </a:cubicBezTo>
                  <a:cubicBezTo>
                    <a:pt x="44855" y="35582"/>
                    <a:pt x="44668" y="35536"/>
                    <a:pt x="44497" y="35440"/>
                  </a:cubicBezTo>
                  <a:cubicBezTo>
                    <a:pt x="43882" y="35167"/>
                    <a:pt x="43678" y="34416"/>
                    <a:pt x="43985" y="33870"/>
                  </a:cubicBezTo>
                  <a:cubicBezTo>
                    <a:pt x="44176" y="33463"/>
                    <a:pt x="44570" y="33224"/>
                    <a:pt x="45000" y="33224"/>
                  </a:cubicBezTo>
                  <a:close/>
                  <a:moveTo>
                    <a:pt x="36223" y="33580"/>
                  </a:moveTo>
                  <a:cubicBezTo>
                    <a:pt x="36400" y="33580"/>
                    <a:pt x="36580" y="33619"/>
                    <a:pt x="36751" y="33700"/>
                  </a:cubicBezTo>
                  <a:cubicBezTo>
                    <a:pt x="37365" y="34007"/>
                    <a:pt x="37570" y="34723"/>
                    <a:pt x="37263" y="35304"/>
                  </a:cubicBezTo>
                  <a:cubicBezTo>
                    <a:pt x="37070" y="35712"/>
                    <a:pt x="36657" y="35935"/>
                    <a:pt x="36227" y="35935"/>
                  </a:cubicBezTo>
                  <a:cubicBezTo>
                    <a:pt x="36047" y="35935"/>
                    <a:pt x="35864" y="35896"/>
                    <a:pt x="35693" y="35815"/>
                  </a:cubicBezTo>
                  <a:cubicBezTo>
                    <a:pt x="35113" y="35508"/>
                    <a:pt x="34874" y="34758"/>
                    <a:pt x="35181" y="34212"/>
                  </a:cubicBezTo>
                  <a:cubicBezTo>
                    <a:pt x="35398" y="33803"/>
                    <a:pt x="35801" y="33580"/>
                    <a:pt x="36223" y="33580"/>
                  </a:cubicBezTo>
                  <a:close/>
                  <a:moveTo>
                    <a:pt x="27392" y="34760"/>
                  </a:moveTo>
                  <a:cubicBezTo>
                    <a:pt x="27575" y="34760"/>
                    <a:pt x="27764" y="34803"/>
                    <a:pt x="27947" y="34894"/>
                  </a:cubicBezTo>
                  <a:cubicBezTo>
                    <a:pt x="28527" y="35201"/>
                    <a:pt x="28732" y="35918"/>
                    <a:pt x="28459" y="36464"/>
                  </a:cubicBezTo>
                  <a:cubicBezTo>
                    <a:pt x="28247" y="36888"/>
                    <a:pt x="27856" y="37117"/>
                    <a:pt x="27432" y="37117"/>
                  </a:cubicBezTo>
                  <a:cubicBezTo>
                    <a:pt x="27242" y="37117"/>
                    <a:pt x="27045" y="37071"/>
                    <a:pt x="26855" y="36976"/>
                  </a:cubicBezTo>
                  <a:cubicBezTo>
                    <a:pt x="26309" y="36737"/>
                    <a:pt x="26104" y="36020"/>
                    <a:pt x="26343" y="35406"/>
                  </a:cubicBezTo>
                  <a:cubicBezTo>
                    <a:pt x="26559" y="34999"/>
                    <a:pt x="26960" y="34760"/>
                    <a:pt x="27392" y="34760"/>
                  </a:cubicBezTo>
                  <a:close/>
                  <a:moveTo>
                    <a:pt x="18665" y="35116"/>
                  </a:moveTo>
                  <a:cubicBezTo>
                    <a:pt x="18840" y="35116"/>
                    <a:pt x="19016" y="35155"/>
                    <a:pt x="19177" y="35235"/>
                  </a:cubicBezTo>
                  <a:cubicBezTo>
                    <a:pt x="19792" y="35542"/>
                    <a:pt x="19996" y="36259"/>
                    <a:pt x="19689" y="36839"/>
                  </a:cubicBezTo>
                  <a:cubicBezTo>
                    <a:pt x="19498" y="37221"/>
                    <a:pt x="19108" y="37452"/>
                    <a:pt x="18680" y="37452"/>
                  </a:cubicBezTo>
                  <a:cubicBezTo>
                    <a:pt x="18496" y="37452"/>
                    <a:pt x="18305" y="37409"/>
                    <a:pt x="18120" y="37317"/>
                  </a:cubicBezTo>
                  <a:cubicBezTo>
                    <a:pt x="17540" y="37078"/>
                    <a:pt x="17301" y="36361"/>
                    <a:pt x="17608" y="35747"/>
                  </a:cubicBezTo>
                  <a:cubicBezTo>
                    <a:pt x="17824" y="35338"/>
                    <a:pt x="18244" y="35116"/>
                    <a:pt x="18665" y="35116"/>
                  </a:cubicBezTo>
                  <a:close/>
                  <a:moveTo>
                    <a:pt x="40672" y="35844"/>
                  </a:moveTo>
                  <a:cubicBezTo>
                    <a:pt x="40864" y="35844"/>
                    <a:pt x="41063" y="35890"/>
                    <a:pt x="41255" y="35986"/>
                  </a:cubicBezTo>
                  <a:cubicBezTo>
                    <a:pt x="41801" y="36259"/>
                    <a:pt x="42006" y="37010"/>
                    <a:pt x="41767" y="37556"/>
                  </a:cubicBezTo>
                  <a:cubicBezTo>
                    <a:pt x="41551" y="37963"/>
                    <a:pt x="41117" y="38202"/>
                    <a:pt x="40688" y="38202"/>
                  </a:cubicBezTo>
                  <a:cubicBezTo>
                    <a:pt x="40506" y="38202"/>
                    <a:pt x="40326" y="38159"/>
                    <a:pt x="40163" y="38067"/>
                  </a:cubicBezTo>
                  <a:cubicBezTo>
                    <a:pt x="39583" y="37760"/>
                    <a:pt x="39378" y="37078"/>
                    <a:pt x="39651" y="36464"/>
                  </a:cubicBezTo>
                  <a:cubicBezTo>
                    <a:pt x="39862" y="36065"/>
                    <a:pt x="40250" y="35844"/>
                    <a:pt x="40672" y="35844"/>
                  </a:cubicBezTo>
                  <a:close/>
                  <a:moveTo>
                    <a:pt x="31841" y="37039"/>
                  </a:moveTo>
                  <a:cubicBezTo>
                    <a:pt x="32030" y="37039"/>
                    <a:pt x="32227" y="37085"/>
                    <a:pt x="32417" y="37180"/>
                  </a:cubicBezTo>
                  <a:cubicBezTo>
                    <a:pt x="32997" y="37453"/>
                    <a:pt x="33236" y="38170"/>
                    <a:pt x="32929" y="38750"/>
                  </a:cubicBezTo>
                  <a:cubicBezTo>
                    <a:pt x="32713" y="39157"/>
                    <a:pt x="32296" y="39396"/>
                    <a:pt x="31877" y="39396"/>
                  </a:cubicBezTo>
                  <a:cubicBezTo>
                    <a:pt x="31700" y="39396"/>
                    <a:pt x="31522" y="39353"/>
                    <a:pt x="31359" y="39262"/>
                  </a:cubicBezTo>
                  <a:cubicBezTo>
                    <a:pt x="30745" y="38955"/>
                    <a:pt x="30540" y="38238"/>
                    <a:pt x="30847" y="37692"/>
                  </a:cubicBezTo>
                  <a:cubicBezTo>
                    <a:pt x="31036" y="37268"/>
                    <a:pt x="31420" y="37039"/>
                    <a:pt x="31841" y="37039"/>
                  </a:cubicBezTo>
                  <a:close/>
                  <a:moveTo>
                    <a:pt x="23105" y="37380"/>
                  </a:moveTo>
                  <a:cubicBezTo>
                    <a:pt x="23295" y="37380"/>
                    <a:pt x="23492" y="37426"/>
                    <a:pt x="23682" y="37522"/>
                  </a:cubicBezTo>
                  <a:cubicBezTo>
                    <a:pt x="24228" y="37794"/>
                    <a:pt x="24432" y="38545"/>
                    <a:pt x="24194" y="39091"/>
                  </a:cubicBezTo>
                  <a:cubicBezTo>
                    <a:pt x="23978" y="39498"/>
                    <a:pt x="23577" y="39738"/>
                    <a:pt x="23145" y="39738"/>
                  </a:cubicBezTo>
                  <a:cubicBezTo>
                    <a:pt x="22962" y="39738"/>
                    <a:pt x="22773" y="39694"/>
                    <a:pt x="22590" y="39603"/>
                  </a:cubicBezTo>
                  <a:cubicBezTo>
                    <a:pt x="22010" y="39296"/>
                    <a:pt x="21805" y="38579"/>
                    <a:pt x="22078" y="38033"/>
                  </a:cubicBezTo>
                  <a:cubicBezTo>
                    <a:pt x="22290" y="37609"/>
                    <a:pt x="22681" y="37380"/>
                    <a:pt x="23105" y="37380"/>
                  </a:cubicBezTo>
                  <a:close/>
                  <a:moveTo>
                    <a:pt x="14268" y="38575"/>
                  </a:moveTo>
                  <a:cubicBezTo>
                    <a:pt x="14457" y="38575"/>
                    <a:pt x="14654" y="38621"/>
                    <a:pt x="14844" y="38716"/>
                  </a:cubicBezTo>
                  <a:cubicBezTo>
                    <a:pt x="15424" y="38989"/>
                    <a:pt x="15663" y="39740"/>
                    <a:pt x="15356" y="40285"/>
                  </a:cubicBezTo>
                  <a:cubicBezTo>
                    <a:pt x="15140" y="40693"/>
                    <a:pt x="14739" y="40932"/>
                    <a:pt x="14319" y="40932"/>
                  </a:cubicBezTo>
                  <a:cubicBezTo>
                    <a:pt x="14141" y="40932"/>
                    <a:pt x="13959" y="40889"/>
                    <a:pt x="13786" y="40797"/>
                  </a:cubicBezTo>
                  <a:cubicBezTo>
                    <a:pt x="13172" y="40490"/>
                    <a:pt x="12967" y="39774"/>
                    <a:pt x="13274" y="39228"/>
                  </a:cubicBezTo>
                  <a:cubicBezTo>
                    <a:pt x="13463" y="38804"/>
                    <a:pt x="13846" y="38575"/>
                    <a:pt x="14268" y="38575"/>
                  </a:cubicBezTo>
                  <a:close/>
                  <a:moveTo>
                    <a:pt x="27541" y="39633"/>
                  </a:moveTo>
                  <a:cubicBezTo>
                    <a:pt x="27731" y="39633"/>
                    <a:pt x="27927" y="39679"/>
                    <a:pt x="28118" y="39774"/>
                  </a:cubicBezTo>
                  <a:cubicBezTo>
                    <a:pt x="28698" y="40081"/>
                    <a:pt x="28902" y="40797"/>
                    <a:pt x="28629" y="41343"/>
                  </a:cubicBezTo>
                  <a:cubicBezTo>
                    <a:pt x="28417" y="41767"/>
                    <a:pt x="28027" y="41996"/>
                    <a:pt x="27603" y="41996"/>
                  </a:cubicBezTo>
                  <a:cubicBezTo>
                    <a:pt x="27413" y="41996"/>
                    <a:pt x="27216" y="41950"/>
                    <a:pt x="27026" y="41855"/>
                  </a:cubicBezTo>
                  <a:cubicBezTo>
                    <a:pt x="26446" y="41548"/>
                    <a:pt x="26207" y="40866"/>
                    <a:pt x="26514" y="40285"/>
                  </a:cubicBezTo>
                  <a:cubicBezTo>
                    <a:pt x="26726" y="39861"/>
                    <a:pt x="27117" y="39633"/>
                    <a:pt x="27541" y="39633"/>
                  </a:cubicBezTo>
                  <a:close/>
                  <a:moveTo>
                    <a:pt x="18760" y="40827"/>
                  </a:moveTo>
                  <a:cubicBezTo>
                    <a:pt x="18945" y="40827"/>
                    <a:pt x="19134" y="40873"/>
                    <a:pt x="19314" y="40968"/>
                  </a:cubicBezTo>
                  <a:cubicBezTo>
                    <a:pt x="19860" y="41275"/>
                    <a:pt x="20133" y="41992"/>
                    <a:pt x="19826" y="42538"/>
                  </a:cubicBezTo>
                  <a:cubicBezTo>
                    <a:pt x="19614" y="42962"/>
                    <a:pt x="19207" y="43191"/>
                    <a:pt x="18795" y="43191"/>
                  </a:cubicBezTo>
                  <a:cubicBezTo>
                    <a:pt x="18611" y="43191"/>
                    <a:pt x="18425" y="43145"/>
                    <a:pt x="18256" y="43049"/>
                  </a:cubicBezTo>
                  <a:cubicBezTo>
                    <a:pt x="17642" y="42742"/>
                    <a:pt x="17437" y="42060"/>
                    <a:pt x="17744" y="41480"/>
                  </a:cubicBezTo>
                  <a:cubicBezTo>
                    <a:pt x="17956" y="41056"/>
                    <a:pt x="18347" y="40827"/>
                    <a:pt x="18760" y="40827"/>
                  </a:cubicBezTo>
                  <a:close/>
                  <a:moveTo>
                    <a:pt x="13281" y="1"/>
                  </a:moveTo>
                  <a:cubicBezTo>
                    <a:pt x="12193" y="1"/>
                    <a:pt x="11110" y="135"/>
                    <a:pt x="10067" y="396"/>
                  </a:cubicBezTo>
                  <a:cubicBezTo>
                    <a:pt x="10067" y="498"/>
                    <a:pt x="10032" y="532"/>
                    <a:pt x="9964" y="600"/>
                  </a:cubicBezTo>
                  <a:cubicBezTo>
                    <a:pt x="9776" y="1024"/>
                    <a:pt x="9360" y="1253"/>
                    <a:pt x="8940" y="1253"/>
                  </a:cubicBezTo>
                  <a:cubicBezTo>
                    <a:pt x="8752" y="1253"/>
                    <a:pt x="8564" y="1207"/>
                    <a:pt x="8395" y="1112"/>
                  </a:cubicBezTo>
                  <a:cubicBezTo>
                    <a:pt x="8326" y="1078"/>
                    <a:pt x="8258" y="1044"/>
                    <a:pt x="8224" y="1010"/>
                  </a:cubicBezTo>
                  <a:cubicBezTo>
                    <a:pt x="7200" y="1419"/>
                    <a:pt x="6279" y="1931"/>
                    <a:pt x="5358" y="2614"/>
                  </a:cubicBezTo>
                  <a:cubicBezTo>
                    <a:pt x="5801" y="2955"/>
                    <a:pt x="5938" y="3569"/>
                    <a:pt x="5665" y="4081"/>
                  </a:cubicBezTo>
                  <a:cubicBezTo>
                    <a:pt x="5448" y="4490"/>
                    <a:pt x="5045" y="4712"/>
                    <a:pt x="4623" y="4712"/>
                  </a:cubicBezTo>
                  <a:cubicBezTo>
                    <a:pt x="4446" y="4712"/>
                    <a:pt x="4266" y="4673"/>
                    <a:pt x="4095" y="4593"/>
                  </a:cubicBezTo>
                  <a:cubicBezTo>
                    <a:pt x="3890" y="4490"/>
                    <a:pt x="3754" y="4320"/>
                    <a:pt x="3617" y="4149"/>
                  </a:cubicBezTo>
                  <a:cubicBezTo>
                    <a:pt x="1775" y="6060"/>
                    <a:pt x="751" y="8244"/>
                    <a:pt x="307" y="10632"/>
                  </a:cubicBezTo>
                  <a:cubicBezTo>
                    <a:pt x="512" y="10632"/>
                    <a:pt x="717" y="10632"/>
                    <a:pt x="922" y="10769"/>
                  </a:cubicBezTo>
                  <a:cubicBezTo>
                    <a:pt x="1536" y="11076"/>
                    <a:pt x="1741" y="11759"/>
                    <a:pt x="1433" y="12339"/>
                  </a:cubicBezTo>
                  <a:cubicBezTo>
                    <a:pt x="1243" y="12747"/>
                    <a:pt x="813" y="13004"/>
                    <a:pt x="370" y="13004"/>
                  </a:cubicBezTo>
                  <a:cubicBezTo>
                    <a:pt x="257" y="13004"/>
                    <a:pt x="145" y="12987"/>
                    <a:pt x="34" y="12953"/>
                  </a:cubicBezTo>
                  <a:lnTo>
                    <a:pt x="34" y="12953"/>
                  </a:lnTo>
                  <a:cubicBezTo>
                    <a:pt x="0" y="13806"/>
                    <a:pt x="34" y="14693"/>
                    <a:pt x="137" y="15580"/>
                  </a:cubicBezTo>
                  <a:cubicBezTo>
                    <a:pt x="266" y="15516"/>
                    <a:pt x="410" y="15482"/>
                    <a:pt x="562" y="15482"/>
                  </a:cubicBezTo>
                  <a:cubicBezTo>
                    <a:pt x="732" y="15482"/>
                    <a:pt x="912" y="15524"/>
                    <a:pt x="1092" y="15614"/>
                  </a:cubicBezTo>
                  <a:cubicBezTo>
                    <a:pt x="1706" y="15922"/>
                    <a:pt x="1911" y="16638"/>
                    <a:pt x="1604" y="17218"/>
                  </a:cubicBezTo>
                  <a:cubicBezTo>
                    <a:pt x="1421" y="17585"/>
                    <a:pt x="1017" y="17843"/>
                    <a:pt x="616" y="17843"/>
                  </a:cubicBezTo>
                  <a:cubicBezTo>
                    <a:pt x="570" y="17843"/>
                    <a:pt x="524" y="17840"/>
                    <a:pt x="478" y="17832"/>
                  </a:cubicBezTo>
                  <a:lnTo>
                    <a:pt x="478" y="17832"/>
                  </a:lnTo>
                  <a:cubicBezTo>
                    <a:pt x="683" y="19027"/>
                    <a:pt x="990" y="20221"/>
                    <a:pt x="1365" y="21415"/>
                  </a:cubicBezTo>
                  <a:cubicBezTo>
                    <a:pt x="1775" y="21723"/>
                    <a:pt x="1945" y="22268"/>
                    <a:pt x="1775" y="22746"/>
                  </a:cubicBezTo>
                  <a:cubicBezTo>
                    <a:pt x="2525" y="24794"/>
                    <a:pt x="3413" y="26807"/>
                    <a:pt x="4402" y="28718"/>
                  </a:cubicBezTo>
                  <a:cubicBezTo>
                    <a:pt x="4635" y="28461"/>
                    <a:pt x="4980" y="28300"/>
                    <a:pt x="5327" y="28300"/>
                  </a:cubicBezTo>
                  <a:cubicBezTo>
                    <a:pt x="5488" y="28300"/>
                    <a:pt x="5650" y="28335"/>
                    <a:pt x="5801" y="28411"/>
                  </a:cubicBezTo>
                  <a:cubicBezTo>
                    <a:pt x="6381" y="28718"/>
                    <a:pt x="6620" y="29434"/>
                    <a:pt x="6313" y="30014"/>
                  </a:cubicBezTo>
                  <a:cubicBezTo>
                    <a:pt x="6142" y="30390"/>
                    <a:pt x="5767" y="30595"/>
                    <a:pt x="5358" y="30629"/>
                  </a:cubicBezTo>
                  <a:cubicBezTo>
                    <a:pt x="6552" y="32813"/>
                    <a:pt x="7814" y="34826"/>
                    <a:pt x="9009" y="36600"/>
                  </a:cubicBezTo>
                  <a:cubicBezTo>
                    <a:pt x="9222" y="36387"/>
                    <a:pt x="9515" y="36280"/>
                    <a:pt x="9822" y="36280"/>
                  </a:cubicBezTo>
                  <a:cubicBezTo>
                    <a:pt x="10006" y="36280"/>
                    <a:pt x="10195" y="36319"/>
                    <a:pt x="10374" y="36395"/>
                  </a:cubicBezTo>
                  <a:cubicBezTo>
                    <a:pt x="10954" y="36703"/>
                    <a:pt x="11159" y="37419"/>
                    <a:pt x="10886" y="37965"/>
                  </a:cubicBezTo>
                  <a:cubicBezTo>
                    <a:pt x="10749" y="38238"/>
                    <a:pt x="10544" y="38409"/>
                    <a:pt x="10305" y="38545"/>
                  </a:cubicBezTo>
                  <a:cubicBezTo>
                    <a:pt x="12353" y="41377"/>
                    <a:pt x="13854" y="43186"/>
                    <a:pt x="13854" y="43186"/>
                  </a:cubicBezTo>
                  <a:cubicBezTo>
                    <a:pt x="13854" y="43186"/>
                    <a:pt x="15507" y="43292"/>
                    <a:pt x="18116" y="43292"/>
                  </a:cubicBezTo>
                  <a:cubicBezTo>
                    <a:pt x="19420" y="43292"/>
                    <a:pt x="20963" y="43266"/>
                    <a:pt x="22658" y="43186"/>
                  </a:cubicBezTo>
                  <a:cubicBezTo>
                    <a:pt x="22802" y="43096"/>
                    <a:pt x="22965" y="43053"/>
                    <a:pt x="23137" y="43053"/>
                  </a:cubicBezTo>
                  <a:cubicBezTo>
                    <a:pt x="23291" y="43053"/>
                    <a:pt x="23452" y="43087"/>
                    <a:pt x="23613" y="43152"/>
                  </a:cubicBezTo>
                  <a:cubicBezTo>
                    <a:pt x="25934" y="43015"/>
                    <a:pt x="28493" y="42742"/>
                    <a:pt x="31052" y="42333"/>
                  </a:cubicBezTo>
                  <a:cubicBezTo>
                    <a:pt x="31281" y="42035"/>
                    <a:pt x="31618" y="41860"/>
                    <a:pt x="31970" y="41860"/>
                  </a:cubicBezTo>
                  <a:cubicBezTo>
                    <a:pt x="32142" y="41860"/>
                    <a:pt x="32317" y="41902"/>
                    <a:pt x="32485" y="41992"/>
                  </a:cubicBezTo>
                  <a:cubicBezTo>
                    <a:pt x="32554" y="41992"/>
                    <a:pt x="32554" y="42026"/>
                    <a:pt x="32588" y="42026"/>
                  </a:cubicBezTo>
                  <a:cubicBezTo>
                    <a:pt x="33577" y="41855"/>
                    <a:pt x="34601" y="41616"/>
                    <a:pt x="35556" y="41343"/>
                  </a:cubicBezTo>
                  <a:cubicBezTo>
                    <a:pt x="35147" y="41002"/>
                    <a:pt x="34976" y="40422"/>
                    <a:pt x="35215" y="39910"/>
                  </a:cubicBezTo>
                  <a:cubicBezTo>
                    <a:pt x="35427" y="39486"/>
                    <a:pt x="35818" y="39257"/>
                    <a:pt x="36242" y="39257"/>
                  </a:cubicBezTo>
                  <a:cubicBezTo>
                    <a:pt x="36432" y="39257"/>
                    <a:pt x="36629" y="39303"/>
                    <a:pt x="36819" y="39398"/>
                  </a:cubicBezTo>
                  <a:cubicBezTo>
                    <a:pt x="37365" y="39671"/>
                    <a:pt x="37570" y="40320"/>
                    <a:pt x="37365" y="40866"/>
                  </a:cubicBezTo>
                  <a:cubicBezTo>
                    <a:pt x="42921" y="39201"/>
                    <a:pt x="47938" y="36423"/>
                    <a:pt x="50242" y="31796"/>
                  </a:cubicBezTo>
                  <a:lnTo>
                    <a:pt x="50242" y="31796"/>
                  </a:lnTo>
                  <a:cubicBezTo>
                    <a:pt x="50035" y="32038"/>
                    <a:pt x="49735" y="32170"/>
                    <a:pt x="49413" y="32170"/>
                  </a:cubicBezTo>
                  <a:cubicBezTo>
                    <a:pt x="49222" y="32170"/>
                    <a:pt x="49023" y="32124"/>
                    <a:pt x="48830" y="32028"/>
                  </a:cubicBezTo>
                  <a:cubicBezTo>
                    <a:pt x="48250" y="31755"/>
                    <a:pt x="48011" y="31072"/>
                    <a:pt x="48318" y="30458"/>
                  </a:cubicBezTo>
                  <a:cubicBezTo>
                    <a:pt x="48534" y="30051"/>
                    <a:pt x="48935" y="29812"/>
                    <a:pt x="49355" y="29812"/>
                  </a:cubicBezTo>
                  <a:cubicBezTo>
                    <a:pt x="49533" y="29812"/>
                    <a:pt x="49715" y="29855"/>
                    <a:pt x="49888" y="29946"/>
                  </a:cubicBezTo>
                  <a:cubicBezTo>
                    <a:pt x="50379" y="30177"/>
                    <a:pt x="50601" y="30726"/>
                    <a:pt x="50492" y="31261"/>
                  </a:cubicBezTo>
                  <a:lnTo>
                    <a:pt x="50492" y="31261"/>
                  </a:lnTo>
                  <a:cubicBezTo>
                    <a:pt x="51110" y="29855"/>
                    <a:pt x="51485" y="28285"/>
                    <a:pt x="51560" y="26534"/>
                  </a:cubicBezTo>
                  <a:cubicBezTo>
                    <a:pt x="51833" y="21893"/>
                    <a:pt x="49513" y="17286"/>
                    <a:pt x="45520" y="14830"/>
                  </a:cubicBezTo>
                  <a:cubicBezTo>
                    <a:pt x="43395" y="13502"/>
                    <a:pt x="41288" y="12977"/>
                    <a:pt x="39270" y="12977"/>
                  </a:cubicBezTo>
                  <a:cubicBezTo>
                    <a:pt x="38436" y="12977"/>
                    <a:pt x="37617" y="13066"/>
                    <a:pt x="36819" y="13226"/>
                  </a:cubicBezTo>
                  <a:cubicBezTo>
                    <a:pt x="36921" y="13533"/>
                    <a:pt x="36921" y="13874"/>
                    <a:pt x="36751" y="14215"/>
                  </a:cubicBezTo>
                  <a:cubicBezTo>
                    <a:pt x="36562" y="14639"/>
                    <a:pt x="36146" y="14868"/>
                    <a:pt x="35727" y="14868"/>
                  </a:cubicBezTo>
                  <a:cubicBezTo>
                    <a:pt x="35539" y="14868"/>
                    <a:pt x="35350" y="14822"/>
                    <a:pt x="35181" y="14727"/>
                  </a:cubicBezTo>
                  <a:cubicBezTo>
                    <a:pt x="34840" y="14557"/>
                    <a:pt x="34635" y="14250"/>
                    <a:pt x="34533" y="13874"/>
                  </a:cubicBezTo>
                  <a:cubicBezTo>
                    <a:pt x="31462" y="15034"/>
                    <a:pt x="28868" y="17082"/>
                    <a:pt x="27265" y="18583"/>
                  </a:cubicBezTo>
                  <a:cubicBezTo>
                    <a:pt x="27333" y="18583"/>
                    <a:pt x="27469" y="18617"/>
                    <a:pt x="27538" y="18651"/>
                  </a:cubicBezTo>
                  <a:cubicBezTo>
                    <a:pt x="28152" y="18959"/>
                    <a:pt x="28357" y="19675"/>
                    <a:pt x="28049" y="20221"/>
                  </a:cubicBezTo>
                  <a:cubicBezTo>
                    <a:pt x="27858" y="20628"/>
                    <a:pt x="27431" y="20867"/>
                    <a:pt x="27004" y="20867"/>
                  </a:cubicBezTo>
                  <a:cubicBezTo>
                    <a:pt x="26823" y="20867"/>
                    <a:pt x="26642" y="20824"/>
                    <a:pt x="26480" y="20733"/>
                  </a:cubicBezTo>
                  <a:cubicBezTo>
                    <a:pt x="26139" y="20562"/>
                    <a:pt x="25934" y="20289"/>
                    <a:pt x="25831" y="19880"/>
                  </a:cubicBezTo>
                  <a:cubicBezTo>
                    <a:pt x="25558" y="20187"/>
                    <a:pt x="25388" y="20392"/>
                    <a:pt x="25388" y="20392"/>
                  </a:cubicBezTo>
                  <a:cubicBezTo>
                    <a:pt x="25388" y="20392"/>
                    <a:pt x="25900" y="18413"/>
                    <a:pt x="25968" y="15614"/>
                  </a:cubicBezTo>
                  <a:cubicBezTo>
                    <a:pt x="25661" y="15273"/>
                    <a:pt x="25593" y="14761"/>
                    <a:pt x="25797" y="14318"/>
                  </a:cubicBezTo>
                  <a:cubicBezTo>
                    <a:pt x="25831" y="14215"/>
                    <a:pt x="25934" y="14147"/>
                    <a:pt x="25968" y="14045"/>
                  </a:cubicBezTo>
                  <a:cubicBezTo>
                    <a:pt x="25831" y="9404"/>
                    <a:pt x="24296" y="3433"/>
                    <a:pt x="18051" y="907"/>
                  </a:cubicBezTo>
                  <a:cubicBezTo>
                    <a:pt x="16522" y="296"/>
                    <a:pt x="14896" y="1"/>
                    <a:pt x="1328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64" name="Google Shape;1864;p53"/>
          <p:cNvSpPr txBox="1">
            <a:spLocks noGrp="1"/>
          </p:cNvSpPr>
          <p:nvPr>
            <p:ph type="body" idx="1"/>
          </p:nvPr>
        </p:nvSpPr>
        <p:spPr>
          <a:xfrm>
            <a:off x="4572025" y="2566384"/>
            <a:ext cx="3858900" cy="7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Mercury is the closest planet to the Sun and the smallest one in the Solar System</a:t>
            </a:r>
            <a:endParaRPr dirty="0">
              <a:solidFill>
                <a:schemeClr val="dk2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198" y="1282941"/>
            <a:ext cx="3853851" cy="3649222"/>
          </a:xfrm>
          <a:prstGeom prst="rect">
            <a:avLst/>
          </a:prstGeom>
        </p:spPr>
      </p:pic>
      <p:sp>
        <p:nvSpPr>
          <p:cNvPr id="17" name="Google Shape;1864;p53"/>
          <p:cNvSpPr txBox="1">
            <a:spLocks/>
          </p:cNvSpPr>
          <p:nvPr/>
        </p:nvSpPr>
        <p:spPr>
          <a:xfrm>
            <a:off x="4572001" y="3156993"/>
            <a:ext cx="3858900" cy="7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>
              <a:buFont typeface="Montserrat"/>
              <a:buNone/>
            </a:pPr>
            <a:r>
              <a:rPr lang="en-US" smtClean="0"/>
              <a:t>Mercury is the closest planet to the Sun and the smallest one in the Solar System</a:t>
            </a:r>
            <a:endParaRPr lang="en-US" dirty="0"/>
          </a:p>
        </p:txBody>
      </p:sp>
      <p:sp>
        <p:nvSpPr>
          <p:cNvPr id="18" name="Google Shape;1864;p53"/>
          <p:cNvSpPr txBox="1">
            <a:spLocks/>
          </p:cNvSpPr>
          <p:nvPr/>
        </p:nvSpPr>
        <p:spPr>
          <a:xfrm>
            <a:off x="4572001" y="3764358"/>
            <a:ext cx="3858900" cy="7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>
              <a:buFont typeface="Montserrat"/>
              <a:buNone/>
            </a:pPr>
            <a:r>
              <a:rPr lang="en-US" smtClean="0"/>
              <a:t>Mercury is the closest planet to the Sun and the smallest one in the Solar System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9" name="Google Shape;1869;p54"/>
          <p:cNvSpPr txBox="1">
            <a:spLocks noGrp="1"/>
          </p:cNvSpPr>
          <p:nvPr>
            <p:ph type="title"/>
          </p:nvPr>
        </p:nvSpPr>
        <p:spPr>
          <a:xfrm>
            <a:off x="713400" y="116272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Use a Graph to Show Your Data</a:t>
            </a:r>
            <a:endParaRPr dirty="0"/>
          </a:p>
        </p:txBody>
      </p:sp>
      <p:sp>
        <p:nvSpPr>
          <p:cNvPr id="1870" name="Google Shape;1870;p54"/>
          <p:cNvSpPr/>
          <p:nvPr/>
        </p:nvSpPr>
        <p:spPr>
          <a:xfrm>
            <a:off x="5267238" y="1966137"/>
            <a:ext cx="330600" cy="330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1" name="Google Shape;1871;p54"/>
          <p:cNvSpPr/>
          <p:nvPr/>
        </p:nvSpPr>
        <p:spPr>
          <a:xfrm>
            <a:off x="5267238" y="2685699"/>
            <a:ext cx="330600" cy="3306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2" name="Google Shape;1872;p54"/>
          <p:cNvSpPr/>
          <p:nvPr/>
        </p:nvSpPr>
        <p:spPr>
          <a:xfrm>
            <a:off x="5267225" y="3405262"/>
            <a:ext cx="330600" cy="330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73" name="Google Shape;1873;p54"/>
          <p:cNvGrpSpPr/>
          <p:nvPr/>
        </p:nvGrpSpPr>
        <p:grpSpPr>
          <a:xfrm rot="5400000">
            <a:off x="7788850" y="3788350"/>
            <a:ext cx="1355125" cy="1355150"/>
            <a:chOff x="7788875" y="0"/>
            <a:chExt cx="1355125" cy="1355150"/>
          </a:xfrm>
        </p:grpSpPr>
        <p:sp>
          <p:nvSpPr>
            <p:cNvPr id="1874" name="Google Shape;1874;p54"/>
            <p:cNvSpPr/>
            <p:nvPr/>
          </p:nvSpPr>
          <p:spPr>
            <a:xfrm>
              <a:off x="7788875" y="0"/>
              <a:ext cx="1355125" cy="1355150"/>
            </a:xfrm>
            <a:custGeom>
              <a:avLst/>
              <a:gdLst/>
              <a:ahLst/>
              <a:cxnLst/>
              <a:rect l="l" t="t" r="r" b="b"/>
              <a:pathLst>
                <a:path w="54205" h="54206" extrusionOk="0">
                  <a:moveTo>
                    <a:pt x="0" y="1"/>
                  </a:moveTo>
                  <a:lnTo>
                    <a:pt x="54205" y="54205"/>
                  </a:lnTo>
                  <a:lnTo>
                    <a:pt x="54205" y="48472"/>
                  </a:lnTo>
                  <a:lnTo>
                    <a:pt x="576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54"/>
            <p:cNvSpPr/>
            <p:nvPr/>
          </p:nvSpPr>
          <p:spPr>
            <a:xfrm>
              <a:off x="8142600" y="0"/>
              <a:ext cx="1001400" cy="1002050"/>
            </a:xfrm>
            <a:custGeom>
              <a:avLst/>
              <a:gdLst/>
              <a:ahLst/>
              <a:cxnLst/>
              <a:rect l="l" t="t" r="r" b="b"/>
              <a:pathLst>
                <a:path w="40056" h="40082" extrusionOk="0">
                  <a:moveTo>
                    <a:pt x="1" y="1"/>
                  </a:moveTo>
                  <a:lnTo>
                    <a:pt x="40056" y="40082"/>
                  </a:lnTo>
                  <a:lnTo>
                    <a:pt x="40056" y="34322"/>
                  </a:lnTo>
                  <a:lnTo>
                    <a:pt x="57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54"/>
            <p:cNvSpPr/>
            <p:nvPr/>
          </p:nvSpPr>
          <p:spPr>
            <a:xfrm>
              <a:off x="8496350" y="0"/>
              <a:ext cx="647650" cy="648325"/>
            </a:xfrm>
            <a:custGeom>
              <a:avLst/>
              <a:gdLst/>
              <a:ahLst/>
              <a:cxnLst/>
              <a:rect l="l" t="t" r="r" b="b"/>
              <a:pathLst>
                <a:path w="25906" h="25933" extrusionOk="0">
                  <a:moveTo>
                    <a:pt x="0" y="1"/>
                  </a:moveTo>
                  <a:lnTo>
                    <a:pt x="25906" y="25933"/>
                  </a:lnTo>
                  <a:lnTo>
                    <a:pt x="25906" y="20199"/>
                  </a:lnTo>
                  <a:lnTo>
                    <a:pt x="57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77" name="Google Shape;1877;p54"/>
          <p:cNvSpPr txBox="1">
            <a:spLocks noGrp="1"/>
          </p:cNvSpPr>
          <p:nvPr>
            <p:ph type="body" idx="4294967295"/>
          </p:nvPr>
        </p:nvSpPr>
        <p:spPr>
          <a:xfrm>
            <a:off x="713400" y="4351471"/>
            <a:ext cx="7717500" cy="36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/>
              <a:t>To modify this graph, click on it, follow the link, change the data and paste the new graph here</a:t>
            </a:r>
            <a:endParaRPr sz="1200"/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sz="1200"/>
          </a:p>
        </p:txBody>
      </p:sp>
      <p:pic>
        <p:nvPicPr>
          <p:cNvPr id="1878" name="Google Shape;1878;p54" title="Gráfico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3225" y="1504651"/>
            <a:ext cx="4380567" cy="2708651"/>
          </a:xfrm>
          <a:prstGeom prst="rect">
            <a:avLst/>
          </a:prstGeom>
          <a:noFill/>
          <a:ln>
            <a:noFill/>
          </a:ln>
        </p:spPr>
      </p:pic>
      <p:sp>
        <p:nvSpPr>
          <p:cNvPr id="1879" name="Google Shape;1879;p54"/>
          <p:cNvSpPr txBox="1">
            <a:spLocks noGrp="1"/>
          </p:cNvSpPr>
          <p:nvPr>
            <p:ph type="body" idx="4294967295"/>
          </p:nvPr>
        </p:nvSpPr>
        <p:spPr>
          <a:xfrm>
            <a:off x="5771275" y="1948887"/>
            <a:ext cx="2659500" cy="36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MERCURY: 58.8%</a:t>
            </a:r>
            <a:endParaRPr/>
          </a:p>
        </p:txBody>
      </p:sp>
      <p:sp>
        <p:nvSpPr>
          <p:cNvPr id="1880" name="Google Shape;1880;p54"/>
          <p:cNvSpPr txBox="1">
            <a:spLocks noGrp="1"/>
          </p:cNvSpPr>
          <p:nvPr>
            <p:ph type="body" idx="4294967295"/>
          </p:nvPr>
        </p:nvSpPr>
        <p:spPr>
          <a:xfrm>
            <a:off x="5771275" y="2644212"/>
            <a:ext cx="2659500" cy="36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VENUS: 29.4%</a:t>
            </a:r>
            <a:endParaRPr/>
          </a:p>
        </p:txBody>
      </p:sp>
      <p:sp>
        <p:nvSpPr>
          <p:cNvPr id="1881" name="Google Shape;1881;p54"/>
          <p:cNvSpPr txBox="1">
            <a:spLocks noGrp="1"/>
          </p:cNvSpPr>
          <p:nvPr>
            <p:ph type="body" idx="4294967295"/>
          </p:nvPr>
        </p:nvSpPr>
        <p:spPr>
          <a:xfrm>
            <a:off x="5771275" y="3388012"/>
            <a:ext cx="2659500" cy="36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MARS: 11.8%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lipse 11"/>
          <p:cNvSpPr/>
          <p:nvPr/>
        </p:nvSpPr>
        <p:spPr>
          <a:xfrm>
            <a:off x="2699792" y="3352283"/>
            <a:ext cx="3744416" cy="51561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pSp>
        <p:nvGrpSpPr>
          <p:cNvPr id="5" name="Group 44"/>
          <p:cNvGrpSpPr/>
          <p:nvPr/>
        </p:nvGrpSpPr>
        <p:grpSpPr>
          <a:xfrm>
            <a:off x="827584" y="2304259"/>
            <a:ext cx="1944216" cy="1048024"/>
            <a:chOff x="803640" y="3362835"/>
            <a:chExt cx="2059657" cy="1048024"/>
          </a:xfrm>
        </p:grpSpPr>
        <p:sp>
          <p:nvSpPr>
            <p:cNvPr id="6" name="TextBox 45"/>
            <p:cNvSpPr txBox="1"/>
            <p:nvPr/>
          </p:nvSpPr>
          <p:spPr>
            <a:xfrm>
              <a:off x="803640" y="3579862"/>
              <a:ext cx="20596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   . 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7" name="TextBox 46"/>
            <p:cNvSpPr txBox="1"/>
            <p:nvPr/>
          </p:nvSpPr>
          <p:spPr>
            <a:xfrm>
              <a:off x="803640" y="3362835"/>
              <a:ext cx="20596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Your Text  Here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8" name="Group 44"/>
          <p:cNvGrpSpPr/>
          <p:nvPr/>
        </p:nvGrpSpPr>
        <p:grpSpPr>
          <a:xfrm>
            <a:off x="6660232" y="2248560"/>
            <a:ext cx="1944216" cy="1048024"/>
            <a:chOff x="803640" y="3362835"/>
            <a:chExt cx="2059657" cy="1048024"/>
          </a:xfrm>
        </p:grpSpPr>
        <p:sp>
          <p:nvSpPr>
            <p:cNvPr id="9" name="TextBox 45"/>
            <p:cNvSpPr txBox="1"/>
            <p:nvPr/>
          </p:nvSpPr>
          <p:spPr>
            <a:xfrm>
              <a:off x="803640" y="3579862"/>
              <a:ext cx="20596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   . 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0" name="TextBox 46"/>
            <p:cNvSpPr txBox="1"/>
            <p:nvPr/>
          </p:nvSpPr>
          <p:spPr>
            <a:xfrm>
              <a:off x="803640" y="3362835"/>
              <a:ext cx="20596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Your Text  Here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11" name="Text Placeholder 1"/>
          <p:cNvSpPr txBox="1">
            <a:spLocks/>
          </p:cNvSpPr>
          <p:nvPr/>
        </p:nvSpPr>
        <p:spPr>
          <a:xfrm>
            <a:off x="0" y="631673"/>
            <a:ext cx="914400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 baseline="0">
                <a:solidFill>
                  <a:srgbClr val="117A9A"/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7200" b="1" dirty="0" smtClean="0">
                <a:solidFill>
                  <a:srgbClr val="F3A7B7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Section Break</a:t>
            </a:r>
            <a:endParaRPr lang="ko-KR" altLang="en-US" sz="7200" b="1" dirty="0">
              <a:solidFill>
                <a:srgbClr val="F3A7B7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4965" y="1655830"/>
            <a:ext cx="5044147" cy="328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2342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6" name="Google Shape;1886;p55"/>
          <p:cNvSpPr txBox="1">
            <a:spLocks noGrp="1"/>
          </p:cNvSpPr>
          <p:nvPr>
            <p:ph type="title"/>
          </p:nvPr>
        </p:nvSpPr>
        <p:spPr>
          <a:xfrm>
            <a:off x="713225" y="100108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Reviewing Concepts Is a Good Idea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87" name="Google Shape;1887;p55"/>
          <p:cNvSpPr txBox="1">
            <a:spLocks noGrp="1"/>
          </p:cNvSpPr>
          <p:nvPr>
            <p:ph type="body" idx="1"/>
          </p:nvPr>
        </p:nvSpPr>
        <p:spPr>
          <a:xfrm>
            <a:off x="1220013" y="2420773"/>
            <a:ext cx="1911600" cy="3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Mercury is the smallest planet</a:t>
            </a:r>
            <a:endParaRPr/>
          </a:p>
        </p:txBody>
      </p:sp>
      <p:sp>
        <p:nvSpPr>
          <p:cNvPr id="1888" name="Google Shape;1888;p55"/>
          <p:cNvSpPr txBox="1">
            <a:spLocks noGrp="1"/>
          </p:cNvSpPr>
          <p:nvPr>
            <p:ph type="body" idx="2"/>
          </p:nvPr>
        </p:nvSpPr>
        <p:spPr>
          <a:xfrm>
            <a:off x="3616200" y="2420773"/>
            <a:ext cx="1911600" cy="3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Venus has a beautiful name</a:t>
            </a:r>
            <a:endParaRPr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889" name="Google Shape;1889;p55"/>
          <p:cNvSpPr txBox="1">
            <a:spLocks noGrp="1"/>
          </p:cNvSpPr>
          <p:nvPr>
            <p:ph type="body" idx="3"/>
          </p:nvPr>
        </p:nvSpPr>
        <p:spPr>
          <a:xfrm>
            <a:off x="6012368" y="2420773"/>
            <a:ext cx="1911600" cy="3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Despite being red, Mars is a cold place</a:t>
            </a:r>
            <a:endParaRPr/>
          </a:p>
        </p:txBody>
      </p:sp>
      <p:sp>
        <p:nvSpPr>
          <p:cNvPr id="1890" name="Google Shape;1890;p55"/>
          <p:cNvSpPr txBox="1">
            <a:spLocks noGrp="1"/>
          </p:cNvSpPr>
          <p:nvPr>
            <p:ph type="body" idx="4"/>
          </p:nvPr>
        </p:nvSpPr>
        <p:spPr>
          <a:xfrm>
            <a:off x="1228863" y="4090416"/>
            <a:ext cx="1876200" cy="3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It’s the biggest planet of them all</a:t>
            </a:r>
            <a:endParaRPr/>
          </a:p>
        </p:txBody>
      </p:sp>
      <p:sp>
        <p:nvSpPr>
          <p:cNvPr id="1891" name="Google Shape;1891;p55"/>
          <p:cNvSpPr txBox="1">
            <a:spLocks noGrp="1"/>
          </p:cNvSpPr>
          <p:nvPr>
            <p:ph type="body" idx="5"/>
          </p:nvPr>
        </p:nvSpPr>
        <p:spPr>
          <a:xfrm>
            <a:off x="3625050" y="4090416"/>
            <a:ext cx="1876200" cy="3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Saturn is the ringed one</a:t>
            </a:r>
            <a:endParaRPr/>
          </a:p>
        </p:txBody>
      </p:sp>
      <p:sp>
        <p:nvSpPr>
          <p:cNvPr id="1892" name="Google Shape;1892;p55"/>
          <p:cNvSpPr txBox="1">
            <a:spLocks noGrp="1"/>
          </p:cNvSpPr>
          <p:nvPr>
            <p:ph type="body" idx="6"/>
          </p:nvPr>
        </p:nvSpPr>
        <p:spPr>
          <a:xfrm>
            <a:off x="6003518" y="4090416"/>
            <a:ext cx="1911600" cy="3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Neptune is the farthest planet</a:t>
            </a:r>
            <a:endParaRPr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893" name="Google Shape;1893;p55"/>
          <p:cNvSpPr/>
          <p:nvPr/>
        </p:nvSpPr>
        <p:spPr>
          <a:xfrm>
            <a:off x="4247225" y="1377536"/>
            <a:ext cx="649500" cy="649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4" name="Google Shape;1894;p55"/>
          <p:cNvSpPr/>
          <p:nvPr/>
        </p:nvSpPr>
        <p:spPr>
          <a:xfrm>
            <a:off x="6643375" y="1377536"/>
            <a:ext cx="649500" cy="649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5" name="Google Shape;1895;p55"/>
          <p:cNvSpPr/>
          <p:nvPr/>
        </p:nvSpPr>
        <p:spPr>
          <a:xfrm>
            <a:off x="1851075" y="1377536"/>
            <a:ext cx="649500" cy="649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6" name="Google Shape;1896;p55"/>
          <p:cNvSpPr/>
          <p:nvPr/>
        </p:nvSpPr>
        <p:spPr>
          <a:xfrm>
            <a:off x="4247225" y="3053061"/>
            <a:ext cx="649500" cy="649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7" name="Google Shape;1897;p55"/>
          <p:cNvSpPr/>
          <p:nvPr/>
        </p:nvSpPr>
        <p:spPr>
          <a:xfrm>
            <a:off x="6643375" y="3053061"/>
            <a:ext cx="649500" cy="649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8" name="Google Shape;1898;p55"/>
          <p:cNvSpPr/>
          <p:nvPr/>
        </p:nvSpPr>
        <p:spPr>
          <a:xfrm>
            <a:off x="1851075" y="3053061"/>
            <a:ext cx="649500" cy="649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99" name="Google Shape;1899;p55"/>
          <p:cNvGrpSpPr/>
          <p:nvPr/>
        </p:nvGrpSpPr>
        <p:grpSpPr>
          <a:xfrm>
            <a:off x="1967144" y="1519418"/>
            <a:ext cx="373227" cy="365768"/>
            <a:chOff x="-57578225" y="1904075"/>
            <a:chExt cx="319025" cy="318225"/>
          </a:xfrm>
        </p:grpSpPr>
        <p:sp>
          <p:nvSpPr>
            <p:cNvPr id="1900" name="Google Shape;1900;p55"/>
            <p:cNvSpPr/>
            <p:nvPr/>
          </p:nvSpPr>
          <p:spPr>
            <a:xfrm>
              <a:off x="-57578225" y="1904075"/>
              <a:ext cx="319025" cy="318225"/>
            </a:xfrm>
            <a:custGeom>
              <a:avLst/>
              <a:gdLst/>
              <a:ahLst/>
              <a:cxnLst/>
              <a:rect l="l" t="t" r="r" b="b"/>
              <a:pathLst>
                <a:path w="12761" h="12729" extrusionOk="0">
                  <a:moveTo>
                    <a:pt x="4601" y="1418"/>
                  </a:moveTo>
                  <a:cubicBezTo>
                    <a:pt x="4632" y="1702"/>
                    <a:pt x="4727" y="1922"/>
                    <a:pt x="4790" y="2206"/>
                  </a:cubicBezTo>
                  <a:cubicBezTo>
                    <a:pt x="3687" y="2962"/>
                    <a:pt x="2994" y="4254"/>
                    <a:pt x="2994" y="5640"/>
                  </a:cubicBezTo>
                  <a:lnTo>
                    <a:pt x="2994" y="5986"/>
                  </a:lnTo>
                  <a:cubicBezTo>
                    <a:pt x="2710" y="5986"/>
                    <a:pt x="2458" y="6081"/>
                    <a:pt x="2238" y="6175"/>
                  </a:cubicBezTo>
                  <a:lnTo>
                    <a:pt x="2238" y="5608"/>
                  </a:lnTo>
                  <a:cubicBezTo>
                    <a:pt x="2238" y="3876"/>
                    <a:pt x="3183" y="2300"/>
                    <a:pt x="4601" y="1418"/>
                  </a:cubicBezTo>
                  <a:close/>
                  <a:moveTo>
                    <a:pt x="7121" y="757"/>
                  </a:moveTo>
                  <a:cubicBezTo>
                    <a:pt x="9799" y="757"/>
                    <a:pt x="12004" y="2930"/>
                    <a:pt x="12004" y="5640"/>
                  </a:cubicBezTo>
                  <a:lnTo>
                    <a:pt x="12004" y="6238"/>
                  </a:lnTo>
                  <a:cubicBezTo>
                    <a:pt x="11752" y="6112"/>
                    <a:pt x="11532" y="6018"/>
                    <a:pt x="11248" y="6018"/>
                  </a:cubicBezTo>
                  <a:lnTo>
                    <a:pt x="10902" y="6018"/>
                  </a:lnTo>
                  <a:cubicBezTo>
                    <a:pt x="8098" y="6018"/>
                    <a:pt x="5703" y="3907"/>
                    <a:pt x="5325" y="1103"/>
                  </a:cubicBezTo>
                  <a:cubicBezTo>
                    <a:pt x="5861" y="883"/>
                    <a:pt x="6491" y="757"/>
                    <a:pt x="7121" y="757"/>
                  </a:cubicBezTo>
                  <a:close/>
                  <a:moveTo>
                    <a:pt x="2994" y="6742"/>
                  </a:moveTo>
                  <a:lnTo>
                    <a:pt x="2994" y="8223"/>
                  </a:lnTo>
                  <a:cubicBezTo>
                    <a:pt x="2616" y="8223"/>
                    <a:pt x="2238" y="7971"/>
                    <a:pt x="2238" y="7436"/>
                  </a:cubicBezTo>
                  <a:cubicBezTo>
                    <a:pt x="2269" y="7058"/>
                    <a:pt x="2584" y="6742"/>
                    <a:pt x="2994" y="6742"/>
                  </a:cubicBezTo>
                  <a:close/>
                  <a:moveTo>
                    <a:pt x="11248" y="6742"/>
                  </a:moveTo>
                  <a:cubicBezTo>
                    <a:pt x="11658" y="6742"/>
                    <a:pt x="12004" y="7058"/>
                    <a:pt x="12004" y="7499"/>
                  </a:cubicBezTo>
                  <a:cubicBezTo>
                    <a:pt x="12004" y="7908"/>
                    <a:pt x="11658" y="8223"/>
                    <a:pt x="11248" y="8223"/>
                  </a:cubicBezTo>
                  <a:lnTo>
                    <a:pt x="11248" y="6742"/>
                  </a:lnTo>
                  <a:close/>
                  <a:moveTo>
                    <a:pt x="1828" y="8444"/>
                  </a:moveTo>
                  <a:cubicBezTo>
                    <a:pt x="2112" y="8790"/>
                    <a:pt x="2553" y="8979"/>
                    <a:pt x="3025" y="8979"/>
                  </a:cubicBezTo>
                  <a:cubicBezTo>
                    <a:pt x="3088" y="9830"/>
                    <a:pt x="3466" y="10681"/>
                    <a:pt x="4034" y="11311"/>
                  </a:cubicBezTo>
                  <a:cubicBezTo>
                    <a:pt x="3656" y="11752"/>
                    <a:pt x="3183" y="11972"/>
                    <a:pt x="2616" y="11972"/>
                  </a:cubicBezTo>
                  <a:cubicBezTo>
                    <a:pt x="1608" y="11972"/>
                    <a:pt x="789" y="11153"/>
                    <a:pt x="789" y="10113"/>
                  </a:cubicBezTo>
                  <a:cubicBezTo>
                    <a:pt x="789" y="9420"/>
                    <a:pt x="1198" y="8759"/>
                    <a:pt x="1828" y="8444"/>
                  </a:cubicBezTo>
                  <a:close/>
                  <a:moveTo>
                    <a:pt x="5042" y="2962"/>
                  </a:moveTo>
                  <a:cubicBezTo>
                    <a:pt x="5987" y="5073"/>
                    <a:pt x="8066" y="6616"/>
                    <a:pt x="10461" y="6774"/>
                  </a:cubicBezTo>
                  <a:lnTo>
                    <a:pt x="10461" y="8664"/>
                  </a:lnTo>
                  <a:cubicBezTo>
                    <a:pt x="10492" y="10492"/>
                    <a:pt x="8980" y="11972"/>
                    <a:pt x="7121" y="11972"/>
                  </a:cubicBezTo>
                  <a:cubicBezTo>
                    <a:pt x="5262" y="11972"/>
                    <a:pt x="3719" y="10460"/>
                    <a:pt x="3719" y="8633"/>
                  </a:cubicBezTo>
                  <a:lnTo>
                    <a:pt x="3719" y="5640"/>
                  </a:lnTo>
                  <a:cubicBezTo>
                    <a:pt x="3719" y="4600"/>
                    <a:pt x="4254" y="3592"/>
                    <a:pt x="5042" y="2962"/>
                  </a:cubicBezTo>
                  <a:close/>
                  <a:moveTo>
                    <a:pt x="7121" y="0"/>
                  </a:moveTo>
                  <a:cubicBezTo>
                    <a:pt x="5577" y="0"/>
                    <a:pt x="4191" y="631"/>
                    <a:pt x="3151" y="1670"/>
                  </a:cubicBezTo>
                  <a:cubicBezTo>
                    <a:pt x="2080" y="2710"/>
                    <a:pt x="1482" y="4128"/>
                    <a:pt x="1482" y="5640"/>
                  </a:cubicBezTo>
                  <a:lnTo>
                    <a:pt x="1482" y="7751"/>
                  </a:lnTo>
                  <a:cubicBezTo>
                    <a:pt x="568" y="8192"/>
                    <a:pt x="1" y="9105"/>
                    <a:pt x="1" y="10113"/>
                  </a:cubicBezTo>
                  <a:cubicBezTo>
                    <a:pt x="1" y="11594"/>
                    <a:pt x="1167" y="12728"/>
                    <a:pt x="2584" y="12728"/>
                  </a:cubicBezTo>
                  <a:cubicBezTo>
                    <a:pt x="3340" y="12728"/>
                    <a:pt x="4034" y="12413"/>
                    <a:pt x="4569" y="11846"/>
                  </a:cubicBezTo>
                  <a:cubicBezTo>
                    <a:pt x="5262" y="12413"/>
                    <a:pt x="6176" y="12728"/>
                    <a:pt x="7121" y="12728"/>
                  </a:cubicBezTo>
                  <a:cubicBezTo>
                    <a:pt x="8224" y="12728"/>
                    <a:pt x="9232" y="12287"/>
                    <a:pt x="10020" y="11500"/>
                  </a:cubicBezTo>
                  <a:cubicBezTo>
                    <a:pt x="10744" y="10838"/>
                    <a:pt x="11122" y="9924"/>
                    <a:pt x="11217" y="8979"/>
                  </a:cubicBezTo>
                  <a:cubicBezTo>
                    <a:pt x="12036" y="8979"/>
                    <a:pt x="12697" y="8318"/>
                    <a:pt x="12697" y="7499"/>
                  </a:cubicBezTo>
                  <a:lnTo>
                    <a:pt x="12697" y="5640"/>
                  </a:lnTo>
                  <a:cubicBezTo>
                    <a:pt x="12760" y="4128"/>
                    <a:pt x="12162" y="2710"/>
                    <a:pt x="11091" y="1670"/>
                  </a:cubicBezTo>
                  <a:cubicBezTo>
                    <a:pt x="10020" y="599"/>
                    <a:pt x="8602" y="0"/>
                    <a:pt x="7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55"/>
            <p:cNvSpPr/>
            <p:nvPr/>
          </p:nvSpPr>
          <p:spPr>
            <a:xfrm>
              <a:off x="-57446675" y="2073400"/>
              <a:ext cx="18125" cy="18150"/>
            </a:xfrm>
            <a:custGeom>
              <a:avLst/>
              <a:gdLst/>
              <a:ahLst/>
              <a:cxnLst/>
              <a:rect l="l" t="t" r="r" b="b"/>
              <a:pathLst>
                <a:path w="725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48"/>
                  </a:cubicBezTo>
                  <a:cubicBezTo>
                    <a:pt x="0" y="568"/>
                    <a:pt x="158" y="726"/>
                    <a:pt x="347" y="726"/>
                  </a:cubicBezTo>
                  <a:cubicBezTo>
                    <a:pt x="567" y="726"/>
                    <a:pt x="725" y="568"/>
                    <a:pt x="725" y="348"/>
                  </a:cubicBezTo>
                  <a:cubicBezTo>
                    <a:pt x="725" y="158"/>
                    <a:pt x="567" y="1"/>
                    <a:pt x="3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55"/>
            <p:cNvSpPr/>
            <p:nvPr/>
          </p:nvSpPr>
          <p:spPr>
            <a:xfrm>
              <a:off x="-57371850" y="2073400"/>
              <a:ext cx="18125" cy="18150"/>
            </a:xfrm>
            <a:custGeom>
              <a:avLst/>
              <a:gdLst/>
              <a:ahLst/>
              <a:cxnLst/>
              <a:rect l="l" t="t" r="r" b="b"/>
              <a:pathLst>
                <a:path w="725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48"/>
                  </a:cubicBezTo>
                  <a:cubicBezTo>
                    <a:pt x="0" y="537"/>
                    <a:pt x="158" y="726"/>
                    <a:pt x="347" y="726"/>
                  </a:cubicBezTo>
                  <a:cubicBezTo>
                    <a:pt x="567" y="726"/>
                    <a:pt x="725" y="537"/>
                    <a:pt x="725" y="348"/>
                  </a:cubicBezTo>
                  <a:cubicBezTo>
                    <a:pt x="725" y="158"/>
                    <a:pt x="567" y="1"/>
                    <a:pt x="3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55"/>
            <p:cNvSpPr/>
            <p:nvPr/>
          </p:nvSpPr>
          <p:spPr>
            <a:xfrm>
              <a:off x="-57436450" y="2136625"/>
              <a:ext cx="72500" cy="29750"/>
            </a:xfrm>
            <a:custGeom>
              <a:avLst/>
              <a:gdLst/>
              <a:ahLst/>
              <a:cxnLst/>
              <a:rect l="l" t="t" r="r" b="b"/>
              <a:pathLst>
                <a:path w="2900" h="1190" extrusionOk="0">
                  <a:moveTo>
                    <a:pt x="387" y="0"/>
                  </a:moveTo>
                  <a:cubicBezTo>
                    <a:pt x="292" y="0"/>
                    <a:pt x="206" y="40"/>
                    <a:pt x="158" y="118"/>
                  </a:cubicBezTo>
                  <a:cubicBezTo>
                    <a:pt x="1" y="276"/>
                    <a:pt x="1" y="496"/>
                    <a:pt x="158" y="622"/>
                  </a:cubicBezTo>
                  <a:cubicBezTo>
                    <a:pt x="505" y="969"/>
                    <a:pt x="977" y="1190"/>
                    <a:pt x="1450" y="1190"/>
                  </a:cubicBezTo>
                  <a:cubicBezTo>
                    <a:pt x="1923" y="1190"/>
                    <a:pt x="2427" y="969"/>
                    <a:pt x="2742" y="622"/>
                  </a:cubicBezTo>
                  <a:cubicBezTo>
                    <a:pt x="2899" y="465"/>
                    <a:pt x="2899" y="244"/>
                    <a:pt x="2742" y="118"/>
                  </a:cubicBezTo>
                  <a:cubicBezTo>
                    <a:pt x="2679" y="40"/>
                    <a:pt x="2592" y="0"/>
                    <a:pt x="2502" y="0"/>
                  </a:cubicBezTo>
                  <a:cubicBezTo>
                    <a:pt x="2411" y="0"/>
                    <a:pt x="2316" y="40"/>
                    <a:pt x="2238" y="118"/>
                  </a:cubicBezTo>
                  <a:cubicBezTo>
                    <a:pt x="2049" y="307"/>
                    <a:pt x="1734" y="433"/>
                    <a:pt x="1450" y="433"/>
                  </a:cubicBezTo>
                  <a:cubicBezTo>
                    <a:pt x="1167" y="433"/>
                    <a:pt x="851" y="307"/>
                    <a:pt x="662" y="118"/>
                  </a:cubicBezTo>
                  <a:cubicBezTo>
                    <a:pt x="584" y="40"/>
                    <a:pt x="481" y="0"/>
                    <a:pt x="3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4" name="Google Shape;1904;p55"/>
          <p:cNvGrpSpPr/>
          <p:nvPr/>
        </p:nvGrpSpPr>
        <p:grpSpPr>
          <a:xfrm>
            <a:off x="4407845" y="1519423"/>
            <a:ext cx="328252" cy="365768"/>
            <a:chOff x="-57558525" y="2294725"/>
            <a:chExt cx="279625" cy="318225"/>
          </a:xfrm>
        </p:grpSpPr>
        <p:sp>
          <p:nvSpPr>
            <p:cNvPr id="1905" name="Google Shape;1905;p55"/>
            <p:cNvSpPr/>
            <p:nvPr/>
          </p:nvSpPr>
          <p:spPr>
            <a:xfrm>
              <a:off x="-57455350" y="2498925"/>
              <a:ext cx="72475" cy="29750"/>
            </a:xfrm>
            <a:custGeom>
              <a:avLst/>
              <a:gdLst/>
              <a:ahLst/>
              <a:cxnLst/>
              <a:rect l="l" t="t" r="r" b="b"/>
              <a:pathLst>
                <a:path w="2899" h="1190" extrusionOk="0">
                  <a:moveTo>
                    <a:pt x="398" y="0"/>
                  </a:moveTo>
                  <a:cubicBezTo>
                    <a:pt x="308" y="0"/>
                    <a:pt x="221" y="40"/>
                    <a:pt x="158" y="119"/>
                  </a:cubicBezTo>
                  <a:cubicBezTo>
                    <a:pt x="1" y="276"/>
                    <a:pt x="1" y="497"/>
                    <a:pt x="158" y="623"/>
                  </a:cubicBezTo>
                  <a:cubicBezTo>
                    <a:pt x="505" y="969"/>
                    <a:pt x="977" y="1190"/>
                    <a:pt x="1450" y="1190"/>
                  </a:cubicBezTo>
                  <a:cubicBezTo>
                    <a:pt x="1923" y="1190"/>
                    <a:pt x="2427" y="969"/>
                    <a:pt x="2742" y="623"/>
                  </a:cubicBezTo>
                  <a:cubicBezTo>
                    <a:pt x="2899" y="465"/>
                    <a:pt x="2899" y="245"/>
                    <a:pt x="2742" y="119"/>
                  </a:cubicBezTo>
                  <a:cubicBezTo>
                    <a:pt x="2694" y="40"/>
                    <a:pt x="2608" y="0"/>
                    <a:pt x="2513" y="0"/>
                  </a:cubicBezTo>
                  <a:cubicBezTo>
                    <a:pt x="2419" y="0"/>
                    <a:pt x="2316" y="40"/>
                    <a:pt x="2238" y="119"/>
                  </a:cubicBezTo>
                  <a:cubicBezTo>
                    <a:pt x="2049" y="308"/>
                    <a:pt x="1733" y="434"/>
                    <a:pt x="1450" y="434"/>
                  </a:cubicBezTo>
                  <a:cubicBezTo>
                    <a:pt x="1135" y="434"/>
                    <a:pt x="851" y="308"/>
                    <a:pt x="662" y="119"/>
                  </a:cubicBezTo>
                  <a:cubicBezTo>
                    <a:pt x="584" y="40"/>
                    <a:pt x="489" y="0"/>
                    <a:pt x="3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55"/>
            <p:cNvSpPr/>
            <p:nvPr/>
          </p:nvSpPr>
          <p:spPr>
            <a:xfrm>
              <a:off x="-57465575" y="2427050"/>
              <a:ext cx="18125" cy="17350"/>
            </a:xfrm>
            <a:custGeom>
              <a:avLst/>
              <a:gdLst/>
              <a:ahLst/>
              <a:cxnLst/>
              <a:rect l="l" t="t" r="r" b="b"/>
              <a:pathLst>
                <a:path w="725" h="694" extrusionOk="0">
                  <a:moveTo>
                    <a:pt x="378" y="1"/>
                  </a:moveTo>
                  <a:cubicBezTo>
                    <a:pt x="189" y="1"/>
                    <a:pt x="0" y="158"/>
                    <a:pt x="0" y="347"/>
                  </a:cubicBezTo>
                  <a:cubicBezTo>
                    <a:pt x="0" y="536"/>
                    <a:pt x="189" y="694"/>
                    <a:pt x="378" y="694"/>
                  </a:cubicBezTo>
                  <a:cubicBezTo>
                    <a:pt x="567" y="694"/>
                    <a:pt x="725" y="536"/>
                    <a:pt x="725" y="347"/>
                  </a:cubicBezTo>
                  <a:cubicBezTo>
                    <a:pt x="725" y="158"/>
                    <a:pt x="567" y="1"/>
                    <a:pt x="3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55"/>
            <p:cNvSpPr/>
            <p:nvPr/>
          </p:nvSpPr>
          <p:spPr>
            <a:xfrm>
              <a:off x="-57389975" y="2427050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694"/>
                    <a:pt x="347" y="694"/>
                  </a:cubicBezTo>
                  <a:cubicBezTo>
                    <a:pt x="536" y="694"/>
                    <a:pt x="694" y="536"/>
                    <a:pt x="694" y="347"/>
                  </a:cubicBezTo>
                  <a:cubicBezTo>
                    <a:pt x="694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55"/>
            <p:cNvSpPr/>
            <p:nvPr/>
          </p:nvSpPr>
          <p:spPr>
            <a:xfrm>
              <a:off x="-57558525" y="2294725"/>
              <a:ext cx="279625" cy="318225"/>
            </a:xfrm>
            <a:custGeom>
              <a:avLst/>
              <a:gdLst/>
              <a:ahLst/>
              <a:cxnLst/>
              <a:rect l="l" t="t" r="r" b="b"/>
              <a:pathLst>
                <a:path w="11185" h="12729" extrusionOk="0">
                  <a:moveTo>
                    <a:pt x="5577" y="788"/>
                  </a:moveTo>
                  <a:cubicBezTo>
                    <a:pt x="8255" y="788"/>
                    <a:pt x="10429" y="2962"/>
                    <a:pt x="10429" y="5640"/>
                  </a:cubicBezTo>
                  <a:lnTo>
                    <a:pt x="10429" y="12036"/>
                  </a:lnTo>
                  <a:lnTo>
                    <a:pt x="725" y="12036"/>
                  </a:lnTo>
                  <a:lnTo>
                    <a:pt x="725" y="5640"/>
                  </a:lnTo>
                  <a:cubicBezTo>
                    <a:pt x="725" y="2962"/>
                    <a:pt x="2899" y="788"/>
                    <a:pt x="5577" y="788"/>
                  </a:cubicBezTo>
                  <a:close/>
                  <a:moveTo>
                    <a:pt x="5577" y="1"/>
                  </a:moveTo>
                  <a:cubicBezTo>
                    <a:pt x="2458" y="1"/>
                    <a:pt x="1" y="2521"/>
                    <a:pt x="1" y="5609"/>
                  </a:cubicBezTo>
                  <a:lnTo>
                    <a:pt x="1" y="12382"/>
                  </a:lnTo>
                  <a:cubicBezTo>
                    <a:pt x="1" y="12571"/>
                    <a:pt x="158" y="12729"/>
                    <a:pt x="347" y="12729"/>
                  </a:cubicBezTo>
                  <a:lnTo>
                    <a:pt x="10775" y="12729"/>
                  </a:lnTo>
                  <a:cubicBezTo>
                    <a:pt x="10964" y="12729"/>
                    <a:pt x="11122" y="12571"/>
                    <a:pt x="11122" y="12382"/>
                  </a:cubicBezTo>
                  <a:lnTo>
                    <a:pt x="11122" y="5609"/>
                  </a:lnTo>
                  <a:cubicBezTo>
                    <a:pt x="11185" y="2521"/>
                    <a:pt x="8696" y="1"/>
                    <a:pt x="55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55"/>
            <p:cNvSpPr/>
            <p:nvPr/>
          </p:nvSpPr>
          <p:spPr>
            <a:xfrm>
              <a:off x="-57521500" y="2332550"/>
              <a:ext cx="204800" cy="241825"/>
            </a:xfrm>
            <a:custGeom>
              <a:avLst/>
              <a:gdLst/>
              <a:ahLst/>
              <a:cxnLst/>
              <a:rect l="l" t="t" r="r" b="b"/>
              <a:pathLst>
                <a:path w="8192" h="9673" extrusionOk="0">
                  <a:moveTo>
                    <a:pt x="4096" y="756"/>
                  </a:moveTo>
                  <a:cubicBezTo>
                    <a:pt x="5230" y="756"/>
                    <a:pt x="6301" y="1323"/>
                    <a:pt x="6900" y="2237"/>
                  </a:cubicBezTo>
                  <a:lnTo>
                    <a:pt x="1292" y="2237"/>
                  </a:lnTo>
                  <a:cubicBezTo>
                    <a:pt x="1891" y="1323"/>
                    <a:pt x="2930" y="756"/>
                    <a:pt x="4096" y="756"/>
                  </a:cubicBezTo>
                  <a:close/>
                  <a:moveTo>
                    <a:pt x="7278" y="3025"/>
                  </a:moveTo>
                  <a:cubicBezTo>
                    <a:pt x="7404" y="3371"/>
                    <a:pt x="7498" y="3718"/>
                    <a:pt x="7498" y="4127"/>
                  </a:cubicBezTo>
                  <a:lnTo>
                    <a:pt x="7498" y="5230"/>
                  </a:lnTo>
                  <a:lnTo>
                    <a:pt x="756" y="5230"/>
                  </a:lnTo>
                  <a:lnTo>
                    <a:pt x="756" y="4127"/>
                  </a:lnTo>
                  <a:cubicBezTo>
                    <a:pt x="756" y="3718"/>
                    <a:pt x="819" y="3340"/>
                    <a:pt x="945" y="3025"/>
                  </a:cubicBezTo>
                  <a:close/>
                  <a:moveTo>
                    <a:pt x="7404" y="5986"/>
                  </a:moveTo>
                  <a:cubicBezTo>
                    <a:pt x="7246" y="7624"/>
                    <a:pt x="5829" y="8979"/>
                    <a:pt x="4096" y="8979"/>
                  </a:cubicBezTo>
                  <a:cubicBezTo>
                    <a:pt x="2363" y="8979"/>
                    <a:pt x="945" y="7687"/>
                    <a:pt x="756" y="5986"/>
                  </a:cubicBezTo>
                  <a:close/>
                  <a:moveTo>
                    <a:pt x="4096" y="0"/>
                  </a:moveTo>
                  <a:cubicBezTo>
                    <a:pt x="1859" y="0"/>
                    <a:pt x="0" y="1827"/>
                    <a:pt x="0" y="4096"/>
                  </a:cubicBezTo>
                  <a:lnTo>
                    <a:pt x="0" y="5576"/>
                  </a:lnTo>
                  <a:cubicBezTo>
                    <a:pt x="0" y="7845"/>
                    <a:pt x="1859" y="9672"/>
                    <a:pt x="4096" y="9672"/>
                  </a:cubicBezTo>
                  <a:cubicBezTo>
                    <a:pt x="6333" y="9672"/>
                    <a:pt x="8192" y="7845"/>
                    <a:pt x="8192" y="5576"/>
                  </a:cubicBezTo>
                  <a:lnTo>
                    <a:pt x="8192" y="4096"/>
                  </a:lnTo>
                  <a:cubicBezTo>
                    <a:pt x="8192" y="1859"/>
                    <a:pt x="6333" y="0"/>
                    <a:pt x="40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0" name="Google Shape;1910;p55"/>
          <p:cNvGrpSpPr/>
          <p:nvPr/>
        </p:nvGrpSpPr>
        <p:grpSpPr>
          <a:xfrm>
            <a:off x="1993039" y="3196838"/>
            <a:ext cx="365572" cy="361969"/>
            <a:chOff x="-57579800" y="2686975"/>
            <a:chExt cx="322175" cy="319000"/>
          </a:xfrm>
        </p:grpSpPr>
        <p:sp>
          <p:nvSpPr>
            <p:cNvPr id="1911" name="Google Shape;1911;p55"/>
            <p:cNvSpPr/>
            <p:nvPr/>
          </p:nvSpPr>
          <p:spPr>
            <a:xfrm>
              <a:off x="-57455350" y="2920300"/>
              <a:ext cx="72475" cy="29750"/>
            </a:xfrm>
            <a:custGeom>
              <a:avLst/>
              <a:gdLst/>
              <a:ahLst/>
              <a:cxnLst/>
              <a:rect l="l" t="t" r="r" b="b"/>
              <a:pathLst>
                <a:path w="2899" h="1190" extrusionOk="0">
                  <a:moveTo>
                    <a:pt x="398" y="1"/>
                  </a:moveTo>
                  <a:cubicBezTo>
                    <a:pt x="308" y="1"/>
                    <a:pt x="221" y="40"/>
                    <a:pt x="158" y="119"/>
                  </a:cubicBezTo>
                  <a:cubicBezTo>
                    <a:pt x="1" y="276"/>
                    <a:pt x="1" y="497"/>
                    <a:pt x="158" y="623"/>
                  </a:cubicBezTo>
                  <a:cubicBezTo>
                    <a:pt x="505" y="969"/>
                    <a:pt x="977" y="1190"/>
                    <a:pt x="1450" y="1190"/>
                  </a:cubicBezTo>
                  <a:cubicBezTo>
                    <a:pt x="1923" y="1190"/>
                    <a:pt x="2427" y="969"/>
                    <a:pt x="2742" y="623"/>
                  </a:cubicBezTo>
                  <a:cubicBezTo>
                    <a:pt x="2899" y="465"/>
                    <a:pt x="2899" y="245"/>
                    <a:pt x="2742" y="119"/>
                  </a:cubicBezTo>
                  <a:cubicBezTo>
                    <a:pt x="2694" y="40"/>
                    <a:pt x="2608" y="1"/>
                    <a:pt x="2513" y="1"/>
                  </a:cubicBezTo>
                  <a:cubicBezTo>
                    <a:pt x="2419" y="1"/>
                    <a:pt x="2316" y="40"/>
                    <a:pt x="2238" y="119"/>
                  </a:cubicBezTo>
                  <a:cubicBezTo>
                    <a:pt x="2049" y="308"/>
                    <a:pt x="1733" y="434"/>
                    <a:pt x="1450" y="434"/>
                  </a:cubicBezTo>
                  <a:cubicBezTo>
                    <a:pt x="1135" y="434"/>
                    <a:pt x="851" y="308"/>
                    <a:pt x="662" y="119"/>
                  </a:cubicBezTo>
                  <a:cubicBezTo>
                    <a:pt x="584" y="40"/>
                    <a:pt x="489" y="1"/>
                    <a:pt x="3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55"/>
            <p:cNvSpPr/>
            <p:nvPr/>
          </p:nvSpPr>
          <p:spPr>
            <a:xfrm>
              <a:off x="-57579800" y="2686975"/>
              <a:ext cx="322175" cy="319000"/>
            </a:xfrm>
            <a:custGeom>
              <a:avLst/>
              <a:gdLst/>
              <a:ahLst/>
              <a:cxnLst/>
              <a:rect l="l" t="t" r="r" b="b"/>
              <a:pathLst>
                <a:path w="12887" h="12760" extrusionOk="0">
                  <a:moveTo>
                    <a:pt x="6428" y="756"/>
                  </a:moveTo>
                  <a:cubicBezTo>
                    <a:pt x="6680" y="756"/>
                    <a:pt x="6901" y="945"/>
                    <a:pt x="6932" y="1166"/>
                  </a:cubicBezTo>
                  <a:lnTo>
                    <a:pt x="7153" y="2080"/>
                  </a:lnTo>
                  <a:lnTo>
                    <a:pt x="7247" y="2710"/>
                  </a:lnTo>
                  <a:cubicBezTo>
                    <a:pt x="7373" y="3214"/>
                    <a:pt x="6932" y="3749"/>
                    <a:pt x="6428" y="3749"/>
                  </a:cubicBezTo>
                  <a:cubicBezTo>
                    <a:pt x="5892" y="3749"/>
                    <a:pt x="5483" y="3277"/>
                    <a:pt x="5609" y="2710"/>
                  </a:cubicBezTo>
                  <a:lnTo>
                    <a:pt x="5735" y="2080"/>
                  </a:lnTo>
                  <a:lnTo>
                    <a:pt x="5924" y="1166"/>
                  </a:lnTo>
                  <a:cubicBezTo>
                    <a:pt x="5955" y="945"/>
                    <a:pt x="6144" y="756"/>
                    <a:pt x="6428" y="756"/>
                  </a:cubicBezTo>
                  <a:close/>
                  <a:moveTo>
                    <a:pt x="8003" y="2647"/>
                  </a:moveTo>
                  <a:lnTo>
                    <a:pt x="8003" y="2647"/>
                  </a:lnTo>
                  <a:cubicBezTo>
                    <a:pt x="9106" y="3214"/>
                    <a:pt x="9830" y="4379"/>
                    <a:pt x="9830" y="5577"/>
                  </a:cubicBezTo>
                  <a:lnTo>
                    <a:pt x="9830" y="6049"/>
                  </a:lnTo>
                  <a:cubicBezTo>
                    <a:pt x="9704" y="6018"/>
                    <a:pt x="9578" y="5986"/>
                    <a:pt x="9452" y="5986"/>
                  </a:cubicBezTo>
                  <a:lnTo>
                    <a:pt x="7940" y="5986"/>
                  </a:lnTo>
                  <a:cubicBezTo>
                    <a:pt x="7468" y="5986"/>
                    <a:pt x="7027" y="6301"/>
                    <a:pt x="6869" y="6742"/>
                  </a:cubicBezTo>
                  <a:lnTo>
                    <a:pt x="6018" y="6742"/>
                  </a:lnTo>
                  <a:cubicBezTo>
                    <a:pt x="5861" y="6301"/>
                    <a:pt x="5451" y="5986"/>
                    <a:pt x="4947" y="5986"/>
                  </a:cubicBezTo>
                  <a:lnTo>
                    <a:pt x="3403" y="5986"/>
                  </a:lnTo>
                  <a:cubicBezTo>
                    <a:pt x="3277" y="5986"/>
                    <a:pt x="3120" y="6018"/>
                    <a:pt x="3057" y="6049"/>
                  </a:cubicBezTo>
                  <a:lnTo>
                    <a:pt x="3057" y="5577"/>
                  </a:lnTo>
                  <a:cubicBezTo>
                    <a:pt x="3057" y="4379"/>
                    <a:pt x="3750" y="3214"/>
                    <a:pt x="4853" y="2647"/>
                  </a:cubicBezTo>
                  <a:lnTo>
                    <a:pt x="4853" y="2647"/>
                  </a:lnTo>
                  <a:cubicBezTo>
                    <a:pt x="4695" y="3623"/>
                    <a:pt x="5451" y="4474"/>
                    <a:pt x="6428" y="4474"/>
                  </a:cubicBezTo>
                  <a:cubicBezTo>
                    <a:pt x="7405" y="4474"/>
                    <a:pt x="8161" y="3623"/>
                    <a:pt x="8003" y="2647"/>
                  </a:cubicBezTo>
                  <a:close/>
                  <a:moveTo>
                    <a:pt x="2301" y="6774"/>
                  </a:moveTo>
                  <a:lnTo>
                    <a:pt x="2301" y="8254"/>
                  </a:lnTo>
                  <a:cubicBezTo>
                    <a:pt x="1891" y="8254"/>
                    <a:pt x="1545" y="7939"/>
                    <a:pt x="1545" y="7530"/>
                  </a:cubicBezTo>
                  <a:cubicBezTo>
                    <a:pt x="1545" y="7120"/>
                    <a:pt x="1891" y="6774"/>
                    <a:pt x="2301" y="6774"/>
                  </a:cubicBezTo>
                  <a:close/>
                  <a:moveTo>
                    <a:pt x="4947" y="6805"/>
                  </a:moveTo>
                  <a:cubicBezTo>
                    <a:pt x="5136" y="6805"/>
                    <a:pt x="5294" y="6963"/>
                    <a:pt x="5294" y="7152"/>
                  </a:cubicBezTo>
                  <a:cubicBezTo>
                    <a:pt x="5294" y="7782"/>
                    <a:pt x="4790" y="8254"/>
                    <a:pt x="4191" y="8254"/>
                  </a:cubicBezTo>
                  <a:lnTo>
                    <a:pt x="3403" y="8254"/>
                  </a:lnTo>
                  <a:cubicBezTo>
                    <a:pt x="3214" y="8254"/>
                    <a:pt x="3057" y="8097"/>
                    <a:pt x="3057" y="7908"/>
                  </a:cubicBezTo>
                  <a:lnTo>
                    <a:pt x="3057" y="7152"/>
                  </a:lnTo>
                  <a:cubicBezTo>
                    <a:pt x="3057" y="6963"/>
                    <a:pt x="3214" y="6805"/>
                    <a:pt x="3403" y="6805"/>
                  </a:cubicBezTo>
                  <a:close/>
                  <a:moveTo>
                    <a:pt x="9452" y="6805"/>
                  </a:moveTo>
                  <a:cubicBezTo>
                    <a:pt x="9673" y="6805"/>
                    <a:pt x="9830" y="6963"/>
                    <a:pt x="9830" y="7152"/>
                  </a:cubicBezTo>
                  <a:lnTo>
                    <a:pt x="9830" y="7908"/>
                  </a:lnTo>
                  <a:cubicBezTo>
                    <a:pt x="9830" y="8097"/>
                    <a:pt x="9673" y="8254"/>
                    <a:pt x="9452" y="8254"/>
                  </a:cubicBezTo>
                  <a:lnTo>
                    <a:pt x="8665" y="8254"/>
                  </a:lnTo>
                  <a:cubicBezTo>
                    <a:pt x="8035" y="8254"/>
                    <a:pt x="7562" y="7750"/>
                    <a:pt x="7562" y="7152"/>
                  </a:cubicBezTo>
                  <a:cubicBezTo>
                    <a:pt x="7562" y="6963"/>
                    <a:pt x="7720" y="6805"/>
                    <a:pt x="7940" y="6805"/>
                  </a:cubicBezTo>
                  <a:close/>
                  <a:moveTo>
                    <a:pt x="10587" y="6774"/>
                  </a:moveTo>
                  <a:cubicBezTo>
                    <a:pt x="10965" y="6774"/>
                    <a:pt x="11311" y="7120"/>
                    <a:pt x="11311" y="7530"/>
                  </a:cubicBezTo>
                  <a:cubicBezTo>
                    <a:pt x="11311" y="7908"/>
                    <a:pt x="10996" y="8254"/>
                    <a:pt x="10587" y="8254"/>
                  </a:cubicBezTo>
                  <a:lnTo>
                    <a:pt x="10587" y="6774"/>
                  </a:lnTo>
                  <a:close/>
                  <a:moveTo>
                    <a:pt x="1135" y="8412"/>
                  </a:moveTo>
                  <a:cubicBezTo>
                    <a:pt x="1387" y="8790"/>
                    <a:pt x="1828" y="9011"/>
                    <a:pt x="2301" y="9011"/>
                  </a:cubicBezTo>
                  <a:cubicBezTo>
                    <a:pt x="2301" y="9420"/>
                    <a:pt x="1986" y="9767"/>
                    <a:pt x="1545" y="9767"/>
                  </a:cubicBezTo>
                  <a:cubicBezTo>
                    <a:pt x="1167" y="9767"/>
                    <a:pt x="789" y="9452"/>
                    <a:pt x="789" y="9011"/>
                  </a:cubicBezTo>
                  <a:cubicBezTo>
                    <a:pt x="789" y="8790"/>
                    <a:pt x="915" y="8538"/>
                    <a:pt x="1135" y="8412"/>
                  </a:cubicBezTo>
                  <a:close/>
                  <a:moveTo>
                    <a:pt x="11752" y="8412"/>
                  </a:moveTo>
                  <a:cubicBezTo>
                    <a:pt x="11941" y="8570"/>
                    <a:pt x="12067" y="8790"/>
                    <a:pt x="12067" y="9011"/>
                  </a:cubicBezTo>
                  <a:cubicBezTo>
                    <a:pt x="12067" y="9420"/>
                    <a:pt x="11752" y="9767"/>
                    <a:pt x="11311" y="9767"/>
                  </a:cubicBezTo>
                  <a:cubicBezTo>
                    <a:pt x="10870" y="9767"/>
                    <a:pt x="10555" y="9420"/>
                    <a:pt x="10555" y="9011"/>
                  </a:cubicBezTo>
                  <a:cubicBezTo>
                    <a:pt x="11028" y="9011"/>
                    <a:pt x="11469" y="8790"/>
                    <a:pt x="11752" y="8412"/>
                  </a:cubicBezTo>
                  <a:close/>
                  <a:moveTo>
                    <a:pt x="6837" y="7561"/>
                  </a:moveTo>
                  <a:cubicBezTo>
                    <a:pt x="6995" y="8412"/>
                    <a:pt x="7783" y="9042"/>
                    <a:pt x="8633" y="9042"/>
                  </a:cubicBezTo>
                  <a:lnTo>
                    <a:pt x="9421" y="9042"/>
                  </a:lnTo>
                  <a:cubicBezTo>
                    <a:pt x="9547" y="9042"/>
                    <a:pt x="9673" y="9011"/>
                    <a:pt x="9767" y="8979"/>
                  </a:cubicBezTo>
                  <a:lnTo>
                    <a:pt x="9767" y="8979"/>
                  </a:lnTo>
                  <a:cubicBezTo>
                    <a:pt x="9610" y="10680"/>
                    <a:pt x="8192" y="12004"/>
                    <a:pt x="6428" y="12004"/>
                  </a:cubicBezTo>
                  <a:cubicBezTo>
                    <a:pt x="4664" y="12004"/>
                    <a:pt x="3246" y="10680"/>
                    <a:pt x="3057" y="8979"/>
                  </a:cubicBezTo>
                  <a:lnTo>
                    <a:pt x="3057" y="8979"/>
                  </a:lnTo>
                  <a:cubicBezTo>
                    <a:pt x="3151" y="9011"/>
                    <a:pt x="3277" y="9042"/>
                    <a:pt x="3403" y="9042"/>
                  </a:cubicBezTo>
                  <a:lnTo>
                    <a:pt x="4191" y="9042"/>
                  </a:lnTo>
                  <a:cubicBezTo>
                    <a:pt x="5105" y="9042"/>
                    <a:pt x="5829" y="8412"/>
                    <a:pt x="5987" y="7561"/>
                  </a:cubicBezTo>
                  <a:close/>
                  <a:moveTo>
                    <a:pt x="6428" y="0"/>
                  </a:moveTo>
                  <a:cubicBezTo>
                    <a:pt x="5798" y="0"/>
                    <a:pt x="5294" y="410"/>
                    <a:pt x="5168" y="1008"/>
                  </a:cubicBezTo>
                  <a:lnTo>
                    <a:pt x="5010" y="1733"/>
                  </a:lnTo>
                  <a:cubicBezTo>
                    <a:pt x="4286" y="1985"/>
                    <a:pt x="3592" y="2458"/>
                    <a:pt x="3120" y="3088"/>
                  </a:cubicBezTo>
                  <a:cubicBezTo>
                    <a:pt x="2584" y="3812"/>
                    <a:pt x="2301" y="4663"/>
                    <a:pt x="2301" y="5577"/>
                  </a:cubicBezTo>
                  <a:lnTo>
                    <a:pt x="2301" y="6018"/>
                  </a:lnTo>
                  <a:cubicBezTo>
                    <a:pt x="1387" y="6018"/>
                    <a:pt x="694" y="6805"/>
                    <a:pt x="789" y="7719"/>
                  </a:cubicBezTo>
                  <a:cubicBezTo>
                    <a:pt x="316" y="7971"/>
                    <a:pt x="64" y="8475"/>
                    <a:pt x="64" y="9011"/>
                  </a:cubicBezTo>
                  <a:cubicBezTo>
                    <a:pt x="64" y="9420"/>
                    <a:pt x="221" y="9767"/>
                    <a:pt x="442" y="9987"/>
                  </a:cubicBezTo>
                  <a:lnTo>
                    <a:pt x="95" y="10712"/>
                  </a:lnTo>
                  <a:cubicBezTo>
                    <a:pt x="1" y="10901"/>
                    <a:pt x="95" y="11090"/>
                    <a:pt x="253" y="11216"/>
                  </a:cubicBezTo>
                  <a:cubicBezTo>
                    <a:pt x="305" y="11242"/>
                    <a:pt x="357" y="11254"/>
                    <a:pt x="408" y="11254"/>
                  </a:cubicBezTo>
                  <a:cubicBezTo>
                    <a:pt x="541" y="11254"/>
                    <a:pt x="666" y="11173"/>
                    <a:pt x="757" y="11058"/>
                  </a:cubicBezTo>
                  <a:lnTo>
                    <a:pt x="1072" y="10428"/>
                  </a:lnTo>
                  <a:cubicBezTo>
                    <a:pt x="1230" y="10460"/>
                    <a:pt x="1387" y="10523"/>
                    <a:pt x="1545" y="10523"/>
                  </a:cubicBezTo>
                  <a:cubicBezTo>
                    <a:pt x="1954" y="10523"/>
                    <a:pt x="2301" y="10365"/>
                    <a:pt x="2584" y="10113"/>
                  </a:cubicBezTo>
                  <a:cubicBezTo>
                    <a:pt x="3151" y="11657"/>
                    <a:pt x="4664" y="12760"/>
                    <a:pt x="6428" y="12760"/>
                  </a:cubicBezTo>
                  <a:cubicBezTo>
                    <a:pt x="8224" y="12760"/>
                    <a:pt x="9704" y="11657"/>
                    <a:pt x="10303" y="10113"/>
                  </a:cubicBezTo>
                  <a:cubicBezTo>
                    <a:pt x="10587" y="10365"/>
                    <a:pt x="10933" y="10523"/>
                    <a:pt x="11311" y="10523"/>
                  </a:cubicBezTo>
                  <a:cubicBezTo>
                    <a:pt x="11469" y="10523"/>
                    <a:pt x="11626" y="10460"/>
                    <a:pt x="11784" y="10428"/>
                  </a:cubicBezTo>
                  <a:lnTo>
                    <a:pt x="12099" y="11058"/>
                  </a:lnTo>
                  <a:cubicBezTo>
                    <a:pt x="12164" y="11188"/>
                    <a:pt x="12288" y="11273"/>
                    <a:pt x="12431" y="11273"/>
                  </a:cubicBezTo>
                  <a:cubicBezTo>
                    <a:pt x="12496" y="11273"/>
                    <a:pt x="12565" y="11255"/>
                    <a:pt x="12634" y="11216"/>
                  </a:cubicBezTo>
                  <a:cubicBezTo>
                    <a:pt x="12823" y="11153"/>
                    <a:pt x="12886" y="10901"/>
                    <a:pt x="12792" y="10712"/>
                  </a:cubicBezTo>
                  <a:lnTo>
                    <a:pt x="12414" y="9987"/>
                  </a:lnTo>
                  <a:cubicBezTo>
                    <a:pt x="12666" y="9735"/>
                    <a:pt x="12823" y="9357"/>
                    <a:pt x="12823" y="9011"/>
                  </a:cubicBezTo>
                  <a:cubicBezTo>
                    <a:pt x="12823" y="8475"/>
                    <a:pt x="12508" y="8002"/>
                    <a:pt x="12067" y="7719"/>
                  </a:cubicBezTo>
                  <a:cubicBezTo>
                    <a:pt x="12193" y="6805"/>
                    <a:pt x="11469" y="6018"/>
                    <a:pt x="10555" y="6018"/>
                  </a:cubicBezTo>
                  <a:lnTo>
                    <a:pt x="10555" y="5577"/>
                  </a:lnTo>
                  <a:cubicBezTo>
                    <a:pt x="10555" y="4663"/>
                    <a:pt x="10303" y="3812"/>
                    <a:pt x="9736" y="3088"/>
                  </a:cubicBezTo>
                  <a:cubicBezTo>
                    <a:pt x="9263" y="2458"/>
                    <a:pt x="8602" y="1985"/>
                    <a:pt x="7846" y="1733"/>
                  </a:cubicBezTo>
                  <a:lnTo>
                    <a:pt x="7688" y="1008"/>
                  </a:lnTo>
                  <a:cubicBezTo>
                    <a:pt x="7562" y="410"/>
                    <a:pt x="7058" y="0"/>
                    <a:pt x="64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3" name="Google Shape;1913;p55"/>
          <p:cNvGrpSpPr/>
          <p:nvPr/>
        </p:nvGrpSpPr>
        <p:grpSpPr>
          <a:xfrm>
            <a:off x="4384407" y="3194941"/>
            <a:ext cx="375125" cy="365759"/>
            <a:chOff x="-55620175" y="2686900"/>
            <a:chExt cx="319800" cy="318300"/>
          </a:xfrm>
        </p:grpSpPr>
        <p:sp>
          <p:nvSpPr>
            <p:cNvPr id="1914" name="Google Shape;1914;p55"/>
            <p:cNvSpPr/>
            <p:nvPr/>
          </p:nvSpPr>
          <p:spPr>
            <a:xfrm>
              <a:off x="-55514650" y="2917925"/>
              <a:ext cx="72500" cy="29775"/>
            </a:xfrm>
            <a:custGeom>
              <a:avLst/>
              <a:gdLst/>
              <a:ahLst/>
              <a:cxnLst/>
              <a:rect l="l" t="t" r="r" b="b"/>
              <a:pathLst>
                <a:path w="2900" h="1191" extrusionOk="0">
                  <a:moveTo>
                    <a:pt x="387" y="1"/>
                  </a:moveTo>
                  <a:cubicBezTo>
                    <a:pt x="292" y="1"/>
                    <a:pt x="206" y="40"/>
                    <a:pt x="158" y="119"/>
                  </a:cubicBezTo>
                  <a:cubicBezTo>
                    <a:pt x="1" y="277"/>
                    <a:pt x="1" y="529"/>
                    <a:pt x="158" y="655"/>
                  </a:cubicBezTo>
                  <a:cubicBezTo>
                    <a:pt x="505" y="1001"/>
                    <a:pt x="978" y="1190"/>
                    <a:pt x="1450" y="1190"/>
                  </a:cubicBezTo>
                  <a:cubicBezTo>
                    <a:pt x="1954" y="1190"/>
                    <a:pt x="2427" y="1001"/>
                    <a:pt x="2742" y="655"/>
                  </a:cubicBezTo>
                  <a:cubicBezTo>
                    <a:pt x="2899" y="497"/>
                    <a:pt x="2899" y="245"/>
                    <a:pt x="2742" y="119"/>
                  </a:cubicBezTo>
                  <a:cubicBezTo>
                    <a:pt x="2679" y="72"/>
                    <a:pt x="2592" y="48"/>
                    <a:pt x="2502" y="48"/>
                  </a:cubicBezTo>
                  <a:cubicBezTo>
                    <a:pt x="2411" y="48"/>
                    <a:pt x="2317" y="72"/>
                    <a:pt x="2238" y="119"/>
                  </a:cubicBezTo>
                  <a:cubicBezTo>
                    <a:pt x="2049" y="340"/>
                    <a:pt x="1734" y="434"/>
                    <a:pt x="1450" y="434"/>
                  </a:cubicBezTo>
                  <a:cubicBezTo>
                    <a:pt x="1135" y="434"/>
                    <a:pt x="852" y="340"/>
                    <a:pt x="663" y="119"/>
                  </a:cubicBezTo>
                  <a:cubicBezTo>
                    <a:pt x="584" y="40"/>
                    <a:pt x="481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55"/>
            <p:cNvSpPr/>
            <p:nvPr/>
          </p:nvSpPr>
          <p:spPr>
            <a:xfrm>
              <a:off x="-55450050" y="2854725"/>
              <a:ext cx="18125" cy="18150"/>
            </a:xfrm>
            <a:custGeom>
              <a:avLst/>
              <a:gdLst/>
              <a:ahLst/>
              <a:cxnLst/>
              <a:rect l="l" t="t" r="r" b="b"/>
              <a:pathLst>
                <a:path w="725" h="726" extrusionOk="0">
                  <a:moveTo>
                    <a:pt x="378" y="1"/>
                  </a:moveTo>
                  <a:cubicBezTo>
                    <a:pt x="158" y="1"/>
                    <a:pt x="0" y="190"/>
                    <a:pt x="0" y="379"/>
                  </a:cubicBezTo>
                  <a:cubicBezTo>
                    <a:pt x="0" y="568"/>
                    <a:pt x="158" y="725"/>
                    <a:pt x="378" y="725"/>
                  </a:cubicBezTo>
                  <a:cubicBezTo>
                    <a:pt x="567" y="725"/>
                    <a:pt x="725" y="568"/>
                    <a:pt x="725" y="379"/>
                  </a:cubicBezTo>
                  <a:cubicBezTo>
                    <a:pt x="725" y="190"/>
                    <a:pt x="567" y="1"/>
                    <a:pt x="3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55"/>
            <p:cNvSpPr/>
            <p:nvPr/>
          </p:nvSpPr>
          <p:spPr>
            <a:xfrm>
              <a:off x="-55524875" y="2855525"/>
              <a:ext cx="18925" cy="17450"/>
            </a:xfrm>
            <a:custGeom>
              <a:avLst/>
              <a:gdLst/>
              <a:ahLst/>
              <a:cxnLst/>
              <a:rect l="l" t="t" r="r" b="b"/>
              <a:pathLst>
                <a:path w="757" h="698" extrusionOk="0">
                  <a:moveTo>
                    <a:pt x="410" y="0"/>
                  </a:moveTo>
                  <a:cubicBezTo>
                    <a:pt x="189" y="0"/>
                    <a:pt x="0" y="158"/>
                    <a:pt x="0" y="347"/>
                  </a:cubicBezTo>
                  <a:cubicBezTo>
                    <a:pt x="0" y="536"/>
                    <a:pt x="189" y="693"/>
                    <a:pt x="410" y="693"/>
                  </a:cubicBezTo>
                  <a:cubicBezTo>
                    <a:pt x="423" y="696"/>
                    <a:pt x="437" y="697"/>
                    <a:pt x="451" y="697"/>
                  </a:cubicBezTo>
                  <a:cubicBezTo>
                    <a:pt x="598" y="697"/>
                    <a:pt x="756" y="548"/>
                    <a:pt x="756" y="347"/>
                  </a:cubicBezTo>
                  <a:cubicBezTo>
                    <a:pt x="756" y="158"/>
                    <a:pt x="599" y="0"/>
                    <a:pt x="4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55"/>
            <p:cNvSpPr/>
            <p:nvPr/>
          </p:nvSpPr>
          <p:spPr>
            <a:xfrm>
              <a:off x="-55620175" y="2686900"/>
              <a:ext cx="319800" cy="318300"/>
            </a:xfrm>
            <a:custGeom>
              <a:avLst/>
              <a:gdLst/>
              <a:ahLst/>
              <a:cxnLst/>
              <a:rect l="l" t="t" r="r" b="b"/>
              <a:pathLst>
                <a:path w="12792" h="12732" extrusionOk="0">
                  <a:moveTo>
                    <a:pt x="5671" y="2240"/>
                  </a:moveTo>
                  <a:cubicBezTo>
                    <a:pt x="6333" y="2240"/>
                    <a:pt x="6931" y="2429"/>
                    <a:pt x="7435" y="2744"/>
                  </a:cubicBezTo>
                  <a:cubicBezTo>
                    <a:pt x="7057" y="4225"/>
                    <a:pt x="5703" y="5233"/>
                    <a:pt x="4159" y="5233"/>
                  </a:cubicBezTo>
                  <a:lnTo>
                    <a:pt x="2332" y="5233"/>
                  </a:lnTo>
                  <a:cubicBezTo>
                    <a:pt x="2489" y="3532"/>
                    <a:pt x="3938" y="2240"/>
                    <a:pt x="5671" y="2240"/>
                  </a:cubicBezTo>
                  <a:close/>
                  <a:moveTo>
                    <a:pt x="8318" y="732"/>
                  </a:moveTo>
                  <a:cubicBezTo>
                    <a:pt x="8434" y="732"/>
                    <a:pt x="8549" y="741"/>
                    <a:pt x="8664" y="759"/>
                  </a:cubicBezTo>
                  <a:cubicBezTo>
                    <a:pt x="9735" y="917"/>
                    <a:pt x="10523" y="1925"/>
                    <a:pt x="10523" y="3059"/>
                  </a:cubicBezTo>
                  <a:lnTo>
                    <a:pt x="10523" y="6147"/>
                  </a:lnTo>
                  <a:cubicBezTo>
                    <a:pt x="10271" y="6021"/>
                    <a:pt x="10050" y="5958"/>
                    <a:pt x="9767" y="5958"/>
                  </a:cubicBezTo>
                  <a:lnTo>
                    <a:pt x="9767" y="5580"/>
                  </a:lnTo>
                  <a:cubicBezTo>
                    <a:pt x="9767" y="3626"/>
                    <a:pt x="8349" y="1957"/>
                    <a:pt x="6490" y="1578"/>
                  </a:cubicBezTo>
                  <a:cubicBezTo>
                    <a:pt x="6975" y="1040"/>
                    <a:pt x="7643" y="732"/>
                    <a:pt x="8318" y="732"/>
                  </a:cubicBezTo>
                  <a:close/>
                  <a:moveTo>
                    <a:pt x="1544" y="6745"/>
                  </a:moveTo>
                  <a:lnTo>
                    <a:pt x="1544" y="8226"/>
                  </a:lnTo>
                  <a:cubicBezTo>
                    <a:pt x="1134" y="8226"/>
                    <a:pt x="788" y="7879"/>
                    <a:pt x="788" y="7470"/>
                  </a:cubicBezTo>
                  <a:cubicBezTo>
                    <a:pt x="788" y="7092"/>
                    <a:pt x="1134" y="6745"/>
                    <a:pt x="1544" y="6745"/>
                  </a:cubicBezTo>
                  <a:close/>
                  <a:moveTo>
                    <a:pt x="9798" y="6745"/>
                  </a:moveTo>
                  <a:cubicBezTo>
                    <a:pt x="10208" y="6745"/>
                    <a:pt x="10554" y="7060"/>
                    <a:pt x="10554" y="7470"/>
                  </a:cubicBezTo>
                  <a:cubicBezTo>
                    <a:pt x="10554" y="7879"/>
                    <a:pt x="10208" y="8226"/>
                    <a:pt x="9798" y="8226"/>
                  </a:cubicBezTo>
                  <a:lnTo>
                    <a:pt x="9798" y="6745"/>
                  </a:lnTo>
                  <a:close/>
                  <a:moveTo>
                    <a:pt x="10712" y="8667"/>
                  </a:moveTo>
                  <a:cubicBezTo>
                    <a:pt x="10775" y="8888"/>
                    <a:pt x="10869" y="9108"/>
                    <a:pt x="11027" y="9297"/>
                  </a:cubicBezTo>
                  <a:cubicBezTo>
                    <a:pt x="11090" y="9455"/>
                    <a:pt x="11216" y="9549"/>
                    <a:pt x="11342" y="9707"/>
                  </a:cubicBezTo>
                  <a:lnTo>
                    <a:pt x="9652" y="9707"/>
                  </a:lnTo>
                  <a:cubicBezTo>
                    <a:pt x="9738" y="9468"/>
                    <a:pt x="9768" y="9254"/>
                    <a:pt x="9798" y="8982"/>
                  </a:cubicBezTo>
                  <a:cubicBezTo>
                    <a:pt x="10145" y="8982"/>
                    <a:pt x="10460" y="8856"/>
                    <a:pt x="10712" y="8667"/>
                  </a:cubicBezTo>
                  <a:close/>
                  <a:moveTo>
                    <a:pt x="8066" y="3280"/>
                  </a:moveTo>
                  <a:cubicBezTo>
                    <a:pt x="8664" y="3847"/>
                    <a:pt x="9042" y="4729"/>
                    <a:pt x="9042" y="5643"/>
                  </a:cubicBezTo>
                  <a:lnTo>
                    <a:pt x="9042" y="8636"/>
                  </a:lnTo>
                  <a:cubicBezTo>
                    <a:pt x="9042" y="10463"/>
                    <a:pt x="7530" y="11975"/>
                    <a:pt x="5671" y="11975"/>
                  </a:cubicBezTo>
                  <a:cubicBezTo>
                    <a:pt x="3812" y="11975"/>
                    <a:pt x="2269" y="10431"/>
                    <a:pt x="2269" y="8573"/>
                  </a:cubicBezTo>
                  <a:lnTo>
                    <a:pt x="2269" y="5989"/>
                  </a:lnTo>
                  <a:lnTo>
                    <a:pt x="4159" y="5989"/>
                  </a:lnTo>
                  <a:cubicBezTo>
                    <a:pt x="5104" y="5989"/>
                    <a:pt x="6049" y="5643"/>
                    <a:pt x="6805" y="5044"/>
                  </a:cubicBezTo>
                  <a:cubicBezTo>
                    <a:pt x="7404" y="4571"/>
                    <a:pt x="7782" y="3941"/>
                    <a:pt x="8066" y="3280"/>
                  </a:cubicBezTo>
                  <a:close/>
                  <a:moveTo>
                    <a:pt x="8329" y="0"/>
                  </a:moveTo>
                  <a:cubicBezTo>
                    <a:pt x="7237" y="0"/>
                    <a:pt x="6224" y="580"/>
                    <a:pt x="5671" y="1547"/>
                  </a:cubicBezTo>
                  <a:lnTo>
                    <a:pt x="5640" y="1547"/>
                  </a:lnTo>
                  <a:cubicBezTo>
                    <a:pt x="3340" y="1547"/>
                    <a:pt x="1481" y="3374"/>
                    <a:pt x="1481" y="5643"/>
                  </a:cubicBezTo>
                  <a:lnTo>
                    <a:pt x="1481" y="5989"/>
                  </a:lnTo>
                  <a:cubicBezTo>
                    <a:pt x="662" y="5989"/>
                    <a:pt x="0" y="6651"/>
                    <a:pt x="0" y="7470"/>
                  </a:cubicBezTo>
                  <a:cubicBezTo>
                    <a:pt x="0" y="8320"/>
                    <a:pt x="662" y="8982"/>
                    <a:pt x="1481" y="8982"/>
                  </a:cubicBezTo>
                  <a:cubicBezTo>
                    <a:pt x="1702" y="11061"/>
                    <a:pt x="3466" y="12731"/>
                    <a:pt x="5577" y="12731"/>
                  </a:cubicBezTo>
                  <a:cubicBezTo>
                    <a:pt x="7215" y="12731"/>
                    <a:pt x="8570" y="11818"/>
                    <a:pt x="9263" y="10463"/>
                  </a:cubicBezTo>
                  <a:lnTo>
                    <a:pt x="12319" y="10463"/>
                  </a:lnTo>
                  <a:cubicBezTo>
                    <a:pt x="12476" y="10463"/>
                    <a:pt x="12634" y="10368"/>
                    <a:pt x="12665" y="10211"/>
                  </a:cubicBezTo>
                  <a:cubicBezTo>
                    <a:pt x="12791" y="9990"/>
                    <a:pt x="12728" y="9833"/>
                    <a:pt x="12571" y="9770"/>
                  </a:cubicBezTo>
                  <a:cubicBezTo>
                    <a:pt x="11783" y="9360"/>
                    <a:pt x="11248" y="8573"/>
                    <a:pt x="11248" y="7690"/>
                  </a:cubicBezTo>
                  <a:lnTo>
                    <a:pt x="11248" y="3122"/>
                  </a:lnTo>
                  <a:cubicBezTo>
                    <a:pt x="11248" y="1578"/>
                    <a:pt x="10208" y="287"/>
                    <a:pt x="8790" y="35"/>
                  </a:cubicBezTo>
                  <a:cubicBezTo>
                    <a:pt x="8636" y="12"/>
                    <a:pt x="8481" y="0"/>
                    <a:pt x="8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8" name="Google Shape;1918;p55"/>
          <p:cNvGrpSpPr/>
          <p:nvPr/>
        </p:nvGrpSpPr>
        <p:grpSpPr>
          <a:xfrm>
            <a:off x="6803582" y="1519428"/>
            <a:ext cx="329175" cy="365768"/>
            <a:chOff x="-56774050" y="1904075"/>
            <a:chExt cx="279625" cy="318225"/>
          </a:xfrm>
        </p:grpSpPr>
        <p:sp>
          <p:nvSpPr>
            <p:cNvPr id="1919" name="Google Shape;1919;p55"/>
            <p:cNvSpPr/>
            <p:nvPr/>
          </p:nvSpPr>
          <p:spPr>
            <a:xfrm>
              <a:off x="-56671650" y="2135825"/>
              <a:ext cx="72475" cy="28975"/>
            </a:xfrm>
            <a:custGeom>
              <a:avLst/>
              <a:gdLst/>
              <a:ahLst/>
              <a:cxnLst/>
              <a:rect l="l" t="t" r="r" b="b"/>
              <a:pathLst>
                <a:path w="2899" h="1159" extrusionOk="0">
                  <a:moveTo>
                    <a:pt x="398" y="1"/>
                  </a:moveTo>
                  <a:cubicBezTo>
                    <a:pt x="307" y="1"/>
                    <a:pt x="221" y="40"/>
                    <a:pt x="158" y="119"/>
                  </a:cubicBezTo>
                  <a:cubicBezTo>
                    <a:pt x="0" y="276"/>
                    <a:pt x="0" y="497"/>
                    <a:pt x="158" y="623"/>
                  </a:cubicBezTo>
                  <a:cubicBezTo>
                    <a:pt x="504" y="970"/>
                    <a:pt x="977" y="1159"/>
                    <a:pt x="1449" y="1159"/>
                  </a:cubicBezTo>
                  <a:cubicBezTo>
                    <a:pt x="1922" y="1159"/>
                    <a:pt x="2426" y="970"/>
                    <a:pt x="2741" y="623"/>
                  </a:cubicBezTo>
                  <a:cubicBezTo>
                    <a:pt x="2899" y="465"/>
                    <a:pt x="2899" y="213"/>
                    <a:pt x="2741" y="119"/>
                  </a:cubicBezTo>
                  <a:cubicBezTo>
                    <a:pt x="2662" y="40"/>
                    <a:pt x="2568" y="1"/>
                    <a:pt x="2477" y="1"/>
                  </a:cubicBezTo>
                  <a:cubicBezTo>
                    <a:pt x="2387" y="1"/>
                    <a:pt x="2300" y="40"/>
                    <a:pt x="2237" y="119"/>
                  </a:cubicBezTo>
                  <a:cubicBezTo>
                    <a:pt x="2048" y="308"/>
                    <a:pt x="1733" y="434"/>
                    <a:pt x="1449" y="434"/>
                  </a:cubicBezTo>
                  <a:cubicBezTo>
                    <a:pt x="1134" y="434"/>
                    <a:pt x="851" y="308"/>
                    <a:pt x="662" y="119"/>
                  </a:cubicBezTo>
                  <a:cubicBezTo>
                    <a:pt x="583" y="40"/>
                    <a:pt x="488" y="1"/>
                    <a:pt x="3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55"/>
            <p:cNvSpPr/>
            <p:nvPr/>
          </p:nvSpPr>
          <p:spPr>
            <a:xfrm>
              <a:off x="-56774050" y="1904075"/>
              <a:ext cx="279625" cy="318225"/>
            </a:xfrm>
            <a:custGeom>
              <a:avLst/>
              <a:gdLst/>
              <a:ahLst/>
              <a:cxnLst/>
              <a:rect l="l" t="t" r="r" b="b"/>
              <a:pathLst>
                <a:path w="11185" h="12729" extrusionOk="0">
                  <a:moveTo>
                    <a:pt x="5545" y="757"/>
                  </a:moveTo>
                  <a:cubicBezTo>
                    <a:pt x="7278" y="757"/>
                    <a:pt x="8696" y="2048"/>
                    <a:pt x="8885" y="3750"/>
                  </a:cubicBezTo>
                  <a:lnTo>
                    <a:pt x="4789" y="3750"/>
                  </a:lnTo>
                  <a:cubicBezTo>
                    <a:pt x="3056" y="3750"/>
                    <a:pt x="1639" y="2395"/>
                    <a:pt x="1450" y="757"/>
                  </a:cubicBezTo>
                  <a:close/>
                  <a:moveTo>
                    <a:pt x="2710" y="3844"/>
                  </a:moveTo>
                  <a:cubicBezTo>
                    <a:pt x="3277" y="4254"/>
                    <a:pt x="4002" y="4506"/>
                    <a:pt x="4789" y="4506"/>
                  </a:cubicBezTo>
                  <a:lnTo>
                    <a:pt x="8885" y="4506"/>
                  </a:lnTo>
                  <a:lnTo>
                    <a:pt x="8885" y="5608"/>
                  </a:lnTo>
                  <a:cubicBezTo>
                    <a:pt x="8570" y="5356"/>
                    <a:pt x="8192" y="5230"/>
                    <a:pt x="7782" y="5230"/>
                  </a:cubicBezTo>
                  <a:cubicBezTo>
                    <a:pt x="6900" y="5230"/>
                    <a:pt x="6144" y="5860"/>
                    <a:pt x="5986" y="6742"/>
                  </a:cubicBezTo>
                  <a:lnTo>
                    <a:pt x="5167" y="6742"/>
                  </a:lnTo>
                  <a:cubicBezTo>
                    <a:pt x="5010" y="5860"/>
                    <a:pt x="4222" y="5230"/>
                    <a:pt x="3340" y="5230"/>
                  </a:cubicBezTo>
                  <a:cubicBezTo>
                    <a:pt x="2899" y="5230"/>
                    <a:pt x="2552" y="5388"/>
                    <a:pt x="2237" y="5608"/>
                  </a:cubicBezTo>
                  <a:cubicBezTo>
                    <a:pt x="2237" y="4978"/>
                    <a:pt x="2395" y="4380"/>
                    <a:pt x="2710" y="3844"/>
                  </a:cubicBezTo>
                  <a:close/>
                  <a:moveTo>
                    <a:pt x="1450" y="5986"/>
                  </a:moveTo>
                  <a:lnTo>
                    <a:pt x="1450" y="7467"/>
                  </a:lnTo>
                  <a:cubicBezTo>
                    <a:pt x="1432" y="7468"/>
                    <a:pt x="1415" y="7469"/>
                    <a:pt x="1398" y="7469"/>
                  </a:cubicBezTo>
                  <a:cubicBezTo>
                    <a:pt x="984" y="7469"/>
                    <a:pt x="694" y="7106"/>
                    <a:pt x="694" y="6742"/>
                  </a:cubicBezTo>
                  <a:cubicBezTo>
                    <a:pt x="694" y="6333"/>
                    <a:pt x="1009" y="5986"/>
                    <a:pt x="1450" y="5986"/>
                  </a:cubicBezTo>
                  <a:close/>
                  <a:moveTo>
                    <a:pt x="9641" y="5986"/>
                  </a:moveTo>
                  <a:cubicBezTo>
                    <a:pt x="10051" y="5986"/>
                    <a:pt x="10397" y="6301"/>
                    <a:pt x="10397" y="6742"/>
                  </a:cubicBezTo>
                  <a:cubicBezTo>
                    <a:pt x="10397" y="7184"/>
                    <a:pt x="10051" y="7499"/>
                    <a:pt x="9641" y="7499"/>
                  </a:cubicBezTo>
                  <a:lnTo>
                    <a:pt x="9641" y="5986"/>
                  </a:lnTo>
                  <a:close/>
                  <a:moveTo>
                    <a:pt x="3309" y="5986"/>
                  </a:moveTo>
                  <a:cubicBezTo>
                    <a:pt x="3939" y="5986"/>
                    <a:pt x="4411" y="6490"/>
                    <a:pt x="4411" y="7089"/>
                  </a:cubicBezTo>
                  <a:cubicBezTo>
                    <a:pt x="4411" y="7719"/>
                    <a:pt x="3907" y="8192"/>
                    <a:pt x="3309" y="8192"/>
                  </a:cubicBezTo>
                  <a:cubicBezTo>
                    <a:pt x="2678" y="8192"/>
                    <a:pt x="2206" y="7688"/>
                    <a:pt x="2206" y="7089"/>
                  </a:cubicBezTo>
                  <a:cubicBezTo>
                    <a:pt x="2206" y="6459"/>
                    <a:pt x="2710" y="5986"/>
                    <a:pt x="3309" y="5986"/>
                  </a:cubicBezTo>
                  <a:close/>
                  <a:moveTo>
                    <a:pt x="7782" y="6018"/>
                  </a:moveTo>
                  <a:cubicBezTo>
                    <a:pt x="8412" y="6018"/>
                    <a:pt x="8885" y="6553"/>
                    <a:pt x="8885" y="7121"/>
                  </a:cubicBezTo>
                  <a:cubicBezTo>
                    <a:pt x="8885" y="7719"/>
                    <a:pt x="8381" y="8223"/>
                    <a:pt x="7782" y="8223"/>
                  </a:cubicBezTo>
                  <a:cubicBezTo>
                    <a:pt x="7152" y="8223"/>
                    <a:pt x="6680" y="7719"/>
                    <a:pt x="6680" y="7121"/>
                  </a:cubicBezTo>
                  <a:cubicBezTo>
                    <a:pt x="6680" y="6490"/>
                    <a:pt x="7215" y="6018"/>
                    <a:pt x="7782" y="6018"/>
                  </a:cubicBezTo>
                  <a:close/>
                  <a:moveTo>
                    <a:pt x="5955" y="7436"/>
                  </a:moveTo>
                  <a:cubicBezTo>
                    <a:pt x="6112" y="8318"/>
                    <a:pt x="6900" y="8948"/>
                    <a:pt x="7751" y="8948"/>
                  </a:cubicBezTo>
                  <a:cubicBezTo>
                    <a:pt x="8192" y="8948"/>
                    <a:pt x="8538" y="8790"/>
                    <a:pt x="8853" y="8601"/>
                  </a:cubicBezTo>
                  <a:lnTo>
                    <a:pt x="8853" y="8601"/>
                  </a:lnTo>
                  <a:cubicBezTo>
                    <a:pt x="8885" y="10334"/>
                    <a:pt x="7593" y="11783"/>
                    <a:pt x="5892" y="11941"/>
                  </a:cubicBezTo>
                  <a:lnTo>
                    <a:pt x="5892" y="11594"/>
                  </a:lnTo>
                  <a:cubicBezTo>
                    <a:pt x="5892" y="11374"/>
                    <a:pt x="5734" y="11216"/>
                    <a:pt x="5545" y="11216"/>
                  </a:cubicBezTo>
                  <a:cubicBezTo>
                    <a:pt x="5356" y="11216"/>
                    <a:pt x="5199" y="11374"/>
                    <a:pt x="5199" y="11594"/>
                  </a:cubicBezTo>
                  <a:lnTo>
                    <a:pt x="5199" y="11941"/>
                  </a:lnTo>
                  <a:cubicBezTo>
                    <a:pt x="3498" y="11752"/>
                    <a:pt x="2206" y="10334"/>
                    <a:pt x="2206" y="8601"/>
                  </a:cubicBezTo>
                  <a:lnTo>
                    <a:pt x="2206" y="8601"/>
                  </a:lnTo>
                  <a:cubicBezTo>
                    <a:pt x="2521" y="8822"/>
                    <a:pt x="2899" y="8948"/>
                    <a:pt x="3309" y="8948"/>
                  </a:cubicBezTo>
                  <a:cubicBezTo>
                    <a:pt x="4222" y="8948"/>
                    <a:pt x="4947" y="8318"/>
                    <a:pt x="5136" y="7436"/>
                  </a:cubicBezTo>
                  <a:close/>
                  <a:moveTo>
                    <a:pt x="1072" y="0"/>
                  </a:moveTo>
                  <a:cubicBezTo>
                    <a:pt x="851" y="0"/>
                    <a:pt x="725" y="158"/>
                    <a:pt x="725" y="347"/>
                  </a:cubicBezTo>
                  <a:cubicBezTo>
                    <a:pt x="725" y="1576"/>
                    <a:pt x="1229" y="2678"/>
                    <a:pt x="2080" y="3434"/>
                  </a:cubicBezTo>
                  <a:cubicBezTo>
                    <a:pt x="1733" y="3970"/>
                    <a:pt x="1544" y="4569"/>
                    <a:pt x="1513" y="5230"/>
                  </a:cubicBezTo>
                  <a:cubicBezTo>
                    <a:pt x="662" y="5230"/>
                    <a:pt x="0" y="5923"/>
                    <a:pt x="0" y="6742"/>
                  </a:cubicBezTo>
                  <a:cubicBezTo>
                    <a:pt x="0" y="7562"/>
                    <a:pt x="662" y="8223"/>
                    <a:pt x="1513" y="8223"/>
                  </a:cubicBezTo>
                  <a:lnTo>
                    <a:pt x="1513" y="8601"/>
                  </a:lnTo>
                  <a:cubicBezTo>
                    <a:pt x="1513" y="10870"/>
                    <a:pt x="3340" y="12728"/>
                    <a:pt x="5577" y="12728"/>
                  </a:cubicBezTo>
                  <a:cubicBezTo>
                    <a:pt x="7845" y="12728"/>
                    <a:pt x="9673" y="10870"/>
                    <a:pt x="9673" y="8601"/>
                  </a:cubicBezTo>
                  <a:lnTo>
                    <a:pt x="9673" y="8223"/>
                  </a:lnTo>
                  <a:cubicBezTo>
                    <a:pt x="10523" y="8223"/>
                    <a:pt x="11185" y="7562"/>
                    <a:pt x="11185" y="6742"/>
                  </a:cubicBezTo>
                  <a:cubicBezTo>
                    <a:pt x="11153" y="5923"/>
                    <a:pt x="10460" y="5230"/>
                    <a:pt x="9641" y="5230"/>
                  </a:cubicBezTo>
                  <a:lnTo>
                    <a:pt x="9641" y="4128"/>
                  </a:lnTo>
                  <a:cubicBezTo>
                    <a:pt x="9641" y="1859"/>
                    <a:pt x="7782" y="0"/>
                    <a:pt x="55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1" name="Google Shape;1921;p55"/>
          <p:cNvGrpSpPr/>
          <p:nvPr/>
        </p:nvGrpSpPr>
        <p:grpSpPr>
          <a:xfrm>
            <a:off x="6804048" y="3194937"/>
            <a:ext cx="328252" cy="365762"/>
            <a:chOff x="-52887125" y="1903275"/>
            <a:chExt cx="279625" cy="316650"/>
          </a:xfrm>
        </p:grpSpPr>
        <p:sp>
          <p:nvSpPr>
            <p:cNvPr id="1922" name="Google Shape;1922;p55"/>
            <p:cNvSpPr/>
            <p:nvPr/>
          </p:nvSpPr>
          <p:spPr>
            <a:xfrm>
              <a:off x="-52783950" y="2135825"/>
              <a:ext cx="73275" cy="28975"/>
            </a:xfrm>
            <a:custGeom>
              <a:avLst/>
              <a:gdLst/>
              <a:ahLst/>
              <a:cxnLst/>
              <a:rect l="l" t="t" r="r" b="b"/>
              <a:pathLst>
                <a:path w="2931" h="1159" extrusionOk="0">
                  <a:moveTo>
                    <a:pt x="398" y="1"/>
                  </a:moveTo>
                  <a:cubicBezTo>
                    <a:pt x="308" y="1"/>
                    <a:pt x="221" y="40"/>
                    <a:pt x="158" y="119"/>
                  </a:cubicBezTo>
                  <a:cubicBezTo>
                    <a:pt x="1" y="276"/>
                    <a:pt x="1" y="497"/>
                    <a:pt x="158" y="623"/>
                  </a:cubicBezTo>
                  <a:cubicBezTo>
                    <a:pt x="505" y="970"/>
                    <a:pt x="977" y="1159"/>
                    <a:pt x="1450" y="1159"/>
                  </a:cubicBezTo>
                  <a:cubicBezTo>
                    <a:pt x="1922" y="1159"/>
                    <a:pt x="2458" y="970"/>
                    <a:pt x="2773" y="623"/>
                  </a:cubicBezTo>
                  <a:cubicBezTo>
                    <a:pt x="2931" y="465"/>
                    <a:pt x="2931" y="213"/>
                    <a:pt x="2773" y="119"/>
                  </a:cubicBezTo>
                  <a:cubicBezTo>
                    <a:pt x="2694" y="40"/>
                    <a:pt x="2592" y="1"/>
                    <a:pt x="2493" y="1"/>
                  </a:cubicBezTo>
                  <a:cubicBezTo>
                    <a:pt x="2395" y="1"/>
                    <a:pt x="2300" y="40"/>
                    <a:pt x="2237" y="119"/>
                  </a:cubicBezTo>
                  <a:cubicBezTo>
                    <a:pt x="2048" y="308"/>
                    <a:pt x="1733" y="434"/>
                    <a:pt x="1450" y="434"/>
                  </a:cubicBezTo>
                  <a:cubicBezTo>
                    <a:pt x="1198" y="434"/>
                    <a:pt x="883" y="308"/>
                    <a:pt x="662" y="119"/>
                  </a:cubicBezTo>
                  <a:cubicBezTo>
                    <a:pt x="583" y="40"/>
                    <a:pt x="489" y="1"/>
                    <a:pt x="3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55"/>
            <p:cNvSpPr/>
            <p:nvPr/>
          </p:nvSpPr>
          <p:spPr>
            <a:xfrm>
              <a:off x="-52887125" y="1903275"/>
              <a:ext cx="279625" cy="316650"/>
            </a:xfrm>
            <a:custGeom>
              <a:avLst/>
              <a:gdLst/>
              <a:ahLst/>
              <a:cxnLst/>
              <a:rect l="l" t="t" r="r" b="b"/>
              <a:pathLst>
                <a:path w="11185" h="12666" extrusionOk="0">
                  <a:moveTo>
                    <a:pt x="5545" y="2238"/>
                  </a:moveTo>
                  <a:cubicBezTo>
                    <a:pt x="5986" y="2238"/>
                    <a:pt x="6427" y="2332"/>
                    <a:pt x="6806" y="2490"/>
                  </a:cubicBezTo>
                  <a:cubicBezTo>
                    <a:pt x="6049" y="3687"/>
                    <a:pt x="4726" y="4443"/>
                    <a:pt x="3308" y="4443"/>
                  </a:cubicBezTo>
                  <a:lnTo>
                    <a:pt x="2407" y="4443"/>
                  </a:lnTo>
                  <a:cubicBezTo>
                    <a:pt x="2887" y="3168"/>
                    <a:pt x="4108" y="2238"/>
                    <a:pt x="5545" y="2238"/>
                  </a:cubicBezTo>
                  <a:close/>
                  <a:moveTo>
                    <a:pt x="5577" y="757"/>
                  </a:moveTo>
                  <a:cubicBezTo>
                    <a:pt x="7877" y="757"/>
                    <a:pt x="9799" y="2364"/>
                    <a:pt x="10303" y="4475"/>
                  </a:cubicBezTo>
                  <a:cubicBezTo>
                    <a:pt x="10240" y="4475"/>
                    <a:pt x="10145" y="4443"/>
                    <a:pt x="10082" y="4443"/>
                  </a:cubicBezTo>
                  <a:cubicBezTo>
                    <a:pt x="9893" y="4443"/>
                    <a:pt x="9736" y="4475"/>
                    <a:pt x="9578" y="4569"/>
                  </a:cubicBezTo>
                  <a:cubicBezTo>
                    <a:pt x="9137" y="2742"/>
                    <a:pt x="7467" y="1450"/>
                    <a:pt x="5577" y="1450"/>
                  </a:cubicBezTo>
                  <a:cubicBezTo>
                    <a:pt x="3655" y="1450"/>
                    <a:pt x="2048" y="2805"/>
                    <a:pt x="1607" y="4569"/>
                  </a:cubicBezTo>
                  <a:cubicBezTo>
                    <a:pt x="1450" y="4475"/>
                    <a:pt x="1292" y="4443"/>
                    <a:pt x="1103" y="4443"/>
                  </a:cubicBezTo>
                  <a:cubicBezTo>
                    <a:pt x="1009" y="4443"/>
                    <a:pt x="946" y="4443"/>
                    <a:pt x="851" y="4475"/>
                  </a:cubicBezTo>
                  <a:cubicBezTo>
                    <a:pt x="1324" y="2364"/>
                    <a:pt x="3277" y="757"/>
                    <a:pt x="5577" y="757"/>
                  </a:cubicBezTo>
                  <a:close/>
                  <a:moveTo>
                    <a:pt x="7530" y="2868"/>
                  </a:moveTo>
                  <a:cubicBezTo>
                    <a:pt x="8381" y="3466"/>
                    <a:pt x="8948" y="4475"/>
                    <a:pt x="8948" y="5640"/>
                  </a:cubicBezTo>
                  <a:lnTo>
                    <a:pt x="8948" y="6050"/>
                  </a:lnTo>
                  <a:lnTo>
                    <a:pt x="2206" y="6050"/>
                  </a:lnTo>
                  <a:lnTo>
                    <a:pt x="2206" y="6018"/>
                  </a:lnTo>
                  <a:lnTo>
                    <a:pt x="2206" y="5577"/>
                  </a:lnTo>
                  <a:cubicBezTo>
                    <a:pt x="2206" y="5483"/>
                    <a:pt x="2206" y="5357"/>
                    <a:pt x="2237" y="5231"/>
                  </a:cubicBezTo>
                  <a:lnTo>
                    <a:pt x="3340" y="5231"/>
                  </a:lnTo>
                  <a:cubicBezTo>
                    <a:pt x="4285" y="5231"/>
                    <a:pt x="5167" y="4947"/>
                    <a:pt x="5955" y="4475"/>
                  </a:cubicBezTo>
                  <a:cubicBezTo>
                    <a:pt x="6585" y="4097"/>
                    <a:pt x="7121" y="3529"/>
                    <a:pt x="7530" y="2868"/>
                  </a:cubicBezTo>
                  <a:close/>
                  <a:moveTo>
                    <a:pt x="10082" y="5231"/>
                  </a:moveTo>
                  <a:cubicBezTo>
                    <a:pt x="10271" y="5231"/>
                    <a:pt x="10429" y="5388"/>
                    <a:pt x="10429" y="5577"/>
                  </a:cubicBezTo>
                  <a:lnTo>
                    <a:pt x="10429" y="7877"/>
                  </a:lnTo>
                  <a:cubicBezTo>
                    <a:pt x="10429" y="8066"/>
                    <a:pt x="10271" y="8224"/>
                    <a:pt x="10082" y="8224"/>
                  </a:cubicBezTo>
                  <a:cubicBezTo>
                    <a:pt x="9893" y="8224"/>
                    <a:pt x="9736" y="8066"/>
                    <a:pt x="9736" y="7877"/>
                  </a:cubicBezTo>
                  <a:lnTo>
                    <a:pt x="9736" y="5577"/>
                  </a:lnTo>
                  <a:cubicBezTo>
                    <a:pt x="9736" y="5388"/>
                    <a:pt x="9893" y="5231"/>
                    <a:pt x="10082" y="5231"/>
                  </a:cubicBezTo>
                  <a:close/>
                  <a:moveTo>
                    <a:pt x="1103" y="5262"/>
                  </a:moveTo>
                  <a:cubicBezTo>
                    <a:pt x="1292" y="5262"/>
                    <a:pt x="1450" y="5420"/>
                    <a:pt x="1450" y="5640"/>
                  </a:cubicBezTo>
                  <a:lnTo>
                    <a:pt x="1450" y="7909"/>
                  </a:lnTo>
                  <a:cubicBezTo>
                    <a:pt x="1450" y="8066"/>
                    <a:pt x="1292" y="8255"/>
                    <a:pt x="1103" y="8255"/>
                  </a:cubicBezTo>
                  <a:cubicBezTo>
                    <a:pt x="914" y="8255"/>
                    <a:pt x="757" y="8098"/>
                    <a:pt x="757" y="7909"/>
                  </a:cubicBezTo>
                  <a:lnTo>
                    <a:pt x="757" y="5640"/>
                  </a:lnTo>
                  <a:cubicBezTo>
                    <a:pt x="757" y="5420"/>
                    <a:pt x="914" y="5262"/>
                    <a:pt x="1103" y="5262"/>
                  </a:cubicBezTo>
                  <a:close/>
                  <a:moveTo>
                    <a:pt x="5199" y="6774"/>
                  </a:moveTo>
                  <a:cubicBezTo>
                    <a:pt x="5199" y="7594"/>
                    <a:pt x="4537" y="8255"/>
                    <a:pt x="3687" y="8255"/>
                  </a:cubicBezTo>
                  <a:cubicBezTo>
                    <a:pt x="2867" y="8255"/>
                    <a:pt x="2206" y="7594"/>
                    <a:pt x="2206" y="6774"/>
                  </a:cubicBezTo>
                  <a:close/>
                  <a:moveTo>
                    <a:pt x="8948" y="6774"/>
                  </a:moveTo>
                  <a:cubicBezTo>
                    <a:pt x="8948" y="7594"/>
                    <a:pt x="8255" y="8255"/>
                    <a:pt x="7436" y="8255"/>
                  </a:cubicBezTo>
                  <a:cubicBezTo>
                    <a:pt x="6617" y="8255"/>
                    <a:pt x="5955" y="7594"/>
                    <a:pt x="5955" y="6774"/>
                  </a:cubicBezTo>
                  <a:close/>
                  <a:moveTo>
                    <a:pt x="5545" y="8035"/>
                  </a:moveTo>
                  <a:cubicBezTo>
                    <a:pt x="5955" y="8633"/>
                    <a:pt x="6648" y="9011"/>
                    <a:pt x="7404" y="9011"/>
                  </a:cubicBezTo>
                  <a:cubicBezTo>
                    <a:pt x="8003" y="9011"/>
                    <a:pt x="8507" y="8822"/>
                    <a:pt x="8885" y="8413"/>
                  </a:cubicBezTo>
                  <a:lnTo>
                    <a:pt x="8885" y="8476"/>
                  </a:lnTo>
                  <a:cubicBezTo>
                    <a:pt x="8948" y="10272"/>
                    <a:pt x="7593" y="11815"/>
                    <a:pt x="5892" y="11973"/>
                  </a:cubicBezTo>
                  <a:cubicBezTo>
                    <a:pt x="5782" y="11983"/>
                    <a:pt x="5673" y="11988"/>
                    <a:pt x="5565" y="11988"/>
                  </a:cubicBezTo>
                  <a:cubicBezTo>
                    <a:pt x="3672" y="11988"/>
                    <a:pt x="2206" y="10452"/>
                    <a:pt x="2206" y="8633"/>
                  </a:cubicBezTo>
                  <a:lnTo>
                    <a:pt x="2206" y="8413"/>
                  </a:lnTo>
                  <a:cubicBezTo>
                    <a:pt x="2584" y="8791"/>
                    <a:pt x="3119" y="9011"/>
                    <a:pt x="3687" y="9011"/>
                  </a:cubicBezTo>
                  <a:cubicBezTo>
                    <a:pt x="4474" y="9011"/>
                    <a:pt x="5167" y="8633"/>
                    <a:pt x="5545" y="8035"/>
                  </a:cubicBezTo>
                  <a:close/>
                  <a:moveTo>
                    <a:pt x="5577" y="1"/>
                  </a:moveTo>
                  <a:cubicBezTo>
                    <a:pt x="2489" y="1"/>
                    <a:pt x="0" y="2521"/>
                    <a:pt x="0" y="5577"/>
                  </a:cubicBezTo>
                  <a:lnTo>
                    <a:pt x="0" y="7877"/>
                  </a:lnTo>
                  <a:cubicBezTo>
                    <a:pt x="0" y="8507"/>
                    <a:pt x="505" y="8980"/>
                    <a:pt x="1103" y="8980"/>
                  </a:cubicBezTo>
                  <a:cubicBezTo>
                    <a:pt x="1229" y="8980"/>
                    <a:pt x="1387" y="8948"/>
                    <a:pt x="1481" y="8885"/>
                  </a:cubicBezTo>
                  <a:cubicBezTo>
                    <a:pt x="1639" y="10996"/>
                    <a:pt x="3372" y="12666"/>
                    <a:pt x="5577" y="12666"/>
                  </a:cubicBezTo>
                  <a:lnTo>
                    <a:pt x="5986" y="12666"/>
                  </a:lnTo>
                  <a:cubicBezTo>
                    <a:pt x="7940" y="12477"/>
                    <a:pt x="9452" y="10870"/>
                    <a:pt x="9641" y="8885"/>
                  </a:cubicBezTo>
                  <a:cubicBezTo>
                    <a:pt x="9767" y="8948"/>
                    <a:pt x="9925" y="8980"/>
                    <a:pt x="10051" y="8980"/>
                  </a:cubicBezTo>
                  <a:cubicBezTo>
                    <a:pt x="10681" y="8980"/>
                    <a:pt x="11153" y="8476"/>
                    <a:pt x="11153" y="7877"/>
                  </a:cubicBezTo>
                  <a:lnTo>
                    <a:pt x="11153" y="5577"/>
                  </a:lnTo>
                  <a:cubicBezTo>
                    <a:pt x="11185" y="2521"/>
                    <a:pt x="8664" y="1"/>
                    <a:pt x="55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24" name="Google Shape;1924;p55"/>
          <p:cNvSpPr txBox="1">
            <a:spLocks noGrp="1"/>
          </p:cNvSpPr>
          <p:nvPr>
            <p:ph type="subTitle" idx="7"/>
          </p:nvPr>
        </p:nvSpPr>
        <p:spPr>
          <a:xfrm>
            <a:off x="1220325" y="1989748"/>
            <a:ext cx="1911000" cy="2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MERCURY</a:t>
            </a:r>
            <a:endParaRPr/>
          </a:p>
        </p:txBody>
      </p:sp>
      <p:sp>
        <p:nvSpPr>
          <p:cNvPr id="1925" name="Google Shape;1925;p55"/>
          <p:cNvSpPr txBox="1">
            <a:spLocks noGrp="1"/>
          </p:cNvSpPr>
          <p:nvPr>
            <p:ph type="subTitle" idx="8"/>
          </p:nvPr>
        </p:nvSpPr>
        <p:spPr>
          <a:xfrm>
            <a:off x="3616500" y="1989748"/>
            <a:ext cx="1911000" cy="2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VENUS</a:t>
            </a:r>
            <a:endParaRPr/>
          </a:p>
        </p:txBody>
      </p:sp>
      <p:sp>
        <p:nvSpPr>
          <p:cNvPr id="1926" name="Google Shape;1926;p55"/>
          <p:cNvSpPr txBox="1">
            <a:spLocks noGrp="1"/>
          </p:cNvSpPr>
          <p:nvPr>
            <p:ph type="subTitle" idx="9"/>
          </p:nvPr>
        </p:nvSpPr>
        <p:spPr>
          <a:xfrm>
            <a:off x="6012675" y="1989748"/>
            <a:ext cx="1911000" cy="2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MARS</a:t>
            </a:r>
            <a:endParaRPr/>
          </a:p>
        </p:txBody>
      </p:sp>
      <p:sp>
        <p:nvSpPr>
          <p:cNvPr id="1927" name="Google Shape;1927;p55"/>
          <p:cNvSpPr txBox="1">
            <a:spLocks noGrp="1"/>
          </p:cNvSpPr>
          <p:nvPr>
            <p:ph type="subTitle" idx="13"/>
          </p:nvPr>
        </p:nvSpPr>
        <p:spPr>
          <a:xfrm>
            <a:off x="1220325" y="3658761"/>
            <a:ext cx="1911000" cy="2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JUPITER</a:t>
            </a:r>
            <a:endParaRPr/>
          </a:p>
        </p:txBody>
      </p:sp>
      <p:sp>
        <p:nvSpPr>
          <p:cNvPr id="1928" name="Google Shape;1928;p55"/>
          <p:cNvSpPr txBox="1">
            <a:spLocks noGrp="1"/>
          </p:cNvSpPr>
          <p:nvPr>
            <p:ph type="subTitle" idx="14"/>
          </p:nvPr>
        </p:nvSpPr>
        <p:spPr>
          <a:xfrm>
            <a:off x="3616500" y="3658761"/>
            <a:ext cx="1911000" cy="2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SATURN</a:t>
            </a:r>
            <a:endParaRPr/>
          </a:p>
        </p:txBody>
      </p:sp>
      <p:sp>
        <p:nvSpPr>
          <p:cNvPr id="1929" name="Google Shape;1929;p55"/>
          <p:cNvSpPr txBox="1">
            <a:spLocks noGrp="1"/>
          </p:cNvSpPr>
          <p:nvPr>
            <p:ph type="subTitle" idx="15"/>
          </p:nvPr>
        </p:nvSpPr>
        <p:spPr>
          <a:xfrm>
            <a:off x="6012675" y="3658761"/>
            <a:ext cx="1911000" cy="2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NEPTUNE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4" name="Google Shape;1934;p56"/>
          <p:cNvSpPr txBox="1">
            <a:spLocks noGrp="1"/>
          </p:cNvSpPr>
          <p:nvPr>
            <p:ph type="title"/>
          </p:nvPr>
        </p:nvSpPr>
        <p:spPr>
          <a:xfrm>
            <a:off x="696651" y="121254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How About the Percentages?</a:t>
            </a:r>
            <a:endParaRPr dirty="0"/>
          </a:p>
        </p:txBody>
      </p:sp>
      <p:grpSp>
        <p:nvGrpSpPr>
          <p:cNvPr id="1935" name="Google Shape;1935;p56"/>
          <p:cNvGrpSpPr/>
          <p:nvPr/>
        </p:nvGrpSpPr>
        <p:grpSpPr>
          <a:xfrm rot="-933104">
            <a:off x="3430652" y="3223933"/>
            <a:ext cx="1243598" cy="868517"/>
            <a:chOff x="3505425" y="4142475"/>
            <a:chExt cx="1167025" cy="812525"/>
          </a:xfrm>
        </p:grpSpPr>
        <p:sp>
          <p:nvSpPr>
            <p:cNvPr id="1936" name="Google Shape;1936;p56"/>
            <p:cNvSpPr/>
            <p:nvPr/>
          </p:nvSpPr>
          <p:spPr>
            <a:xfrm>
              <a:off x="3595000" y="4153750"/>
              <a:ext cx="33300" cy="26650"/>
            </a:xfrm>
            <a:custGeom>
              <a:avLst/>
              <a:gdLst/>
              <a:ahLst/>
              <a:cxnLst/>
              <a:rect l="l" t="t" r="r" b="b"/>
              <a:pathLst>
                <a:path w="1332" h="1066" extrusionOk="0">
                  <a:moveTo>
                    <a:pt x="1331" y="0"/>
                  </a:moveTo>
                  <a:cubicBezTo>
                    <a:pt x="854" y="307"/>
                    <a:pt x="410" y="648"/>
                    <a:pt x="1" y="1024"/>
                  </a:cubicBezTo>
                  <a:cubicBezTo>
                    <a:pt x="35" y="1024"/>
                    <a:pt x="137" y="1058"/>
                    <a:pt x="171" y="1058"/>
                  </a:cubicBezTo>
                  <a:cubicBezTo>
                    <a:pt x="214" y="1063"/>
                    <a:pt x="256" y="1065"/>
                    <a:pt x="298" y="1065"/>
                  </a:cubicBezTo>
                  <a:cubicBezTo>
                    <a:pt x="824" y="1065"/>
                    <a:pt x="1268" y="677"/>
                    <a:pt x="1331" y="171"/>
                  </a:cubicBezTo>
                  <a:lnTo>
                    <a:pt x="1331" y="0"/>
                  </a:ln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56"/>
            <p:cNvSpPr/>
            <p:nvPr/>
          </p:nvSpPr>
          <p:spPr>
            <a:xfrm>
              <a:off x="3683725" y="4142475"/>
              <a:ext cx="52900" cy="50900"/>
            </a:xfrm>
            <a:custGeom>
              <a:avLst/>
              <a:gdLst/>
              <a:ahLst/>
              <a:cxnLst/>
              <a:rect l="l" t="t" r="r" b="b"/>
              <a:pathLst>
                <a:path w="2116" h="2036" extrusionOk="0">
                  <a:moveTo>
                    <a:pt x="1007" y="0"/>
                  </a:moveTo>
                  <a:cubicBezTo>
                    <a:pt x="508" y="0"/>
                    <a:pt x="66" y="391"/>
                    <a:pt x="34" y="929"/>
                  </a:cubicBezTo>
                  <a:cubicBezTo>
                    <a:pt x="0" y="1475"/>
                    <a:pt x="376" y="1952"/>
                    <a:pt x="922" y="2021"/>
                  </a:cubicBezTo>
                  <a:cubicBezTo>
                    <a:pt x="975" y="2031"/>
                    <a:pt x="1028" y="2036"/>
                    <a:pt x="1080" y="2036"/>
                  </a:cubicBezTo>
                  <a:cubicBezTo>
                    <a:pt x="1563" y="2036"/>
                    <a:pt x="1986" y="1626"/>
                    <a:pt x="2048" y="1134"/>
                  </a:cubicBezTo>
                  <a:cubicBezTo>
                    <a:pt x="2116" y="588"/>
                    <a:pt x="1706" y="76"/>
                    <a:pt x="1126" y="7"/>
                  </a:cubicBezTo>
                  <a:cubicBezTo>
                    <a:pt x="1086" y="2"/>
                    <a:pt x="1047" y="0"/>
                    <a:pt x="1007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56"/>
            <p:cNvSpPr/>
            <p:nvPr/>
          </p:nvSpPr>
          <p:spPr>
            <a:xfrm>
              <a:off x="3790350" y="4155925"/>
              <a:ext cx="52075" cy="50250"/>
            </a:xfrm>
            <a:custGeom>
              <a:avLst/>
              <a:gdLst/>
              <a:ahLst/>
              <a:cxnLst/>
              <a:rect l="l" t="t" r="r" b="b"/>
              <a:pathLst>
                <a:path w="2083" h="2010" extrusionOk="0">
                  <a:moveTo>
                    <a:pt x="968" y="1"/>
                  </a:moveTo>
                  <a:cubicBezTo>
                    <a:pt x="485" y="1"/>
                    <a:pt x="66" y="410"/>
                    <a:pt x="35" y="903"/>
                  </a:cubicBezTo>
                  <a:cubicBezTo>
                    <a:pt x="1" y="1414"/>
                    <a:pt x="376" y="1926"/>
                    <a:pt x="922" y="1995"/>
                  </a:cubicBezTo>
                  <a:cubicBezTo>
                    <a:pt x="975" y="2005"/>
                    <a:pt x="1028" y="2009"/>
                    <a:pt x="1081" y="2009"/>
                  </a:cubicBezTo>
                  <a:cubicBezTo>
                    <a:pt x="1564" y="2009"/>
                    <a:pt x="1986" y="1600"/>
                    <a:pt x="2048" y="1107"/>
                  </a:cubicBezTo>
                  <a:cubicBezTo>
                    <a:pt x="2082" y="561"/>
                    <a:pt x="1707" y="50"/>
                    <a:pt x="1127" y="15"/>
                  </a:cubicBezTo>
                  <a:cubicBezTo>
                    <a:pt x="1073" y="5"/>
                    <a:pt x="1020" y="1"/>
                    <a:pt x="96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56"/>
            <p:cNvSpPr/>
            <p:nvPr/>
          </p:nvSpPr>
          <p:spPr>
            <a:xfrm>
              <a:off x="3897000" y="4168900"/>
              <a:ext cx="52050" cy="50075"/>
            </a:xfrm>
            <a:custGeom>
              <a:avLst/>
              <a:gdLst/>
              <a:ahLst/>
              <a:cxnLst/>
              <a:rect l="l" t="t" r="r" b="b"/>
              <a:pathLst>
                <a:path w="2082" h="2003" extrusionOk="0">
                  <a:moveTo>
                    <a:pt x="1007" y="1"/>
                  </a:moveTo>
                  <a:cubicBezTo>
                    <a:pt x="508" y="1"/>
                    <a:pt x="66" y="390"/>
                    <a:pt x="34" y="895"/>
                  </a:cubicBezTo>
                  <a:cubicBezTo>
                    <a:pt x="0" y="1407"/>
                    <a:pt x="375" y="1919"/>
                    <a:pt x="921" y="1987"/>
                  </a:cubicBezTo>
                  <a:cubicBezTo>
                    <a:pt x="975" y="1997"/>
                    <a:pt x="1028" y="2002"/>
                    <a:pt x="1080" y="2002"/>
                  </a:cubicBezTo>
                  <a:cubicBezTo>
                    <a:pt x="1563" y="2002"/>
                    <a:pt x="1986" y="1593"/>
                    <a:pt x="2047" y="1100"/>
                  </a:cubicBezTo>
                  <a:cubicBezTo>
                    <a:pt x="2082" y="554"/>
                    <a:pt x="1706" y="42"/>
                    <a:pt x="1126" y="8"/>
                  </a:cubicBezTo>
                  <a:cubicBezTo>
                    <a:pt x="1086" y="3"/>
                    <a:pt x="1046" y="1"/>
                    <a:pt x="1007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56"/>
            <p:cNvSpPr/>
            <p:nvPr/>
          </p:nvSpPr>
          <p:spPr>
            <a:xfrm>
              <a:off x="4220300" y="4215150"/>
              <a:ext cx="48650" cy="42200"/>
            </a:xfrm>
            <a:custGeom>
              <a:avLst/>
              <a:gdLst/>
              <a:ahLst/>
              <a:cxnLst/>
              <a:rect l="l" t="t" r="r" b="b"/>
              <a:pathLst>
                <a:path w="1946" h="1688" extrusionOk="0">
                  <a:moveTo>
                    <a:pt x="1639" y="1"/>
                  </a:moveTo>
                  <a:cubicBezTo>
                    <a:pt x="1058" y="342"/>
                    <a:pt x="547" y="752"/>
                    <a:pt x="1" y="1161"/>
                  </a:cubicBezTo>
                  <a:cubicBezTo>
                    <a:pt x="205" y="1434"/>
                    <a:pt x="444" y="1639"/>
                    <a:pt x="785" y="1673"/>
                  </a:cubicBezTo>
                  <a:cubicBezTo>
                    <a:pt x="839" y="1683"/>
                    <a:pt x="892" y="1688"/>
                    <a:pt x="944" y="1688"/>
                  </a:cubicBezTo>
                  <a:cubicBezTo>
                    <a:pt x="1427" y="1688"/>
                    <a:pt x="1850" y="1278"/>
                    <a:pt x="1912" y="786"/>
                  </a:cubicBezTo>
                  <a:cubicBezTo>
                    <a:pt x="1946" y="479"/>
                    <a:pt x="1843" y="240"/>
                    <a:pt x="1639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56"/>
            <p:cNvSpPr/>
            <p:nvPr/>
          </p:nvSpPr>
          <p:spPr>
            <a:xfrm>
              <a:off x="4321825" y="4219900"/>
              <a:ext cx="54625" cy="50250"/>
            </a:xfrm>
            <a:custGeom>
              <a:avLst/>
              <a:gdLst/>
              <a:ahLst/>
              <a:cxnLst/>
              <a:rect l="l" t="t" r="r" b="b"/>
              <a:pathLst>
                <a:path w="2185" h="2010" extrusionOk="0">
                  <a:moveTo>
                    <a:pt x="1036" y="1"/>
                  </a:moveTo>
                  <a:cubicBezTo>
                    <a:pt x="553" y="1"/>
                    <a:pt x="133" y="410"/>
                    <a:pt x="103" y="903"/>
                  </a:cubicBezTo>
                  <a:cubicBezTo>
                    <a:pt x="0" y="1415"/>
                    <a:pt x="444" y="1927"/>
                    <a:pt x="990" y="1995"/>
                  </a:cubicBezTo>
                  <a:cubicBezTo>
                    <a:pt x="1043" y="2005"/>
                    <a:pt x="1096" y="2010"/>
                    <a:pt x="1148" y="2010"/>
                  </a:cubicBezTo>
                  <a:cubicBezTo>
                    <a:pt x="1632" y="2010"/>
                    <a:pt x="2054" y="1600"/>
                    <a:pt x="2116" y="1108"/>
                  </a:cubicBezTo>
                  <a:cubicBezTo>
                    <a:pt x="2184" y="562"/>
                    <a:pt x="1741" y="50"/>
                    <a:pt x="1195" y="16"/>
                  </a:cubicBezTo>
                  <a:cubicBezTo>
                    <a:pt x="1141" y="6"/>
                    <a:pt x="1088" y="1"/>
                    <a:pt x="103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56"/>
            <p:cNvSpPr/>
            <p:nvPr/>
          </p:nvSpPr>
          <p:spPr>
            <a:xfrm>
              <a:off x="4428450" y="4232700"/>
              <a:ext cx="54625" cy="50250"/>
            </a:xfrm>
            <a:custGeom>
              <a:avLst/>
              <a:gdLst/>
              <a:ahLst/>
              <a:cxnLst/>
              <a:rect l="l" t="t" r="r" b="b"/>
              <a:pathLst>
                <a:path w="2185" h="2010" extrusionOk="0">
                  <a:moveTo>
                    <a:pt x="1036" y="1"/>
                  </a:moveTo>
                  <a:cubicBezTo>
                    <a:pt x="554" y="1"/>
                    <a:pt x="134" y="410"/>
                    <a:pt x="103" y="903"/>
                  </a:cubicBezTo>
                  <a:cubicBezTo>
                    <a:pt x="1" y="1415"/>
                    <a:pt x="444" y="1926"/>
                    <a:pt x="990" y="1995"/>
                  </a:cubicBezTo>
                  <a:cubicBezTo>
                    <a:pt x="1044" y="2005"/>
                    <a:pt x="1096" y="2009"/>
                    <a:pt x="1149" y="2009"/>
                  </a:cubicBezTo>
                  <a:cubicBezTo>
                    <a:pt x="1632" y="2009"/>
                    <a:pt x="2055" y="1600"/>
                    <a:pt x="2116" y="1107"/>
                  </a:cubicBezTo>
                  <a:cubicBezTo>
                    <a:pt x="2185" y="561"/>
                    <a:pt x="1775" y="50"/>
                    <a:pt x="1195" y="16"/>
                  </a:cubicBezTo>
                  <a:cubicBezTo>
                    <a:pt x="1142" y="6"/>
                    <a:pt x="1089" y="1"/>
                    <a:pt x="103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56"/>
            <p:cNvSpPr/>
            <p:nvPr/>
          </p:nvSpPr>
          <p:spPr>
            <a:xfrm>
              <a:off x="4535100" y="4244100"/>
              <a:ext cx="53750" cy="50800"/>
            </a:xfrm>
            <a:custGeom>
              <a:avLst/>
              <a:gdLst/>
              <a:ahLst/>
              <a:cxnLst/>
              <a:rect l="l" t="t" r="r" b="b"/>
              <a:pathLst>
                <a:path w="2150" h="2032" extrusionOk="0">
                  <a:moveTo>
                    <a:pt x="1186" y="1"/>
                  </a:moveTo>
                  <a:cubicBezTo>
                    <a:pt x="609" y="1"/>
                    <a:pt x="168" y="369"/>
                    <a:pt x="102" y="924"/>
                  </a:cubicBezTo>
                  <a:cubicBezTo>
                    <a:pt x="0" y="1470"/>
                    <a:pt x="444" y="1982"/>
                    <a:pt x="990" y="2016"/>
                  </a:cubicBezTo>
                  <a:cubicBezTo>
                    <a:pt x="1043" y="2026"/>
                    <a:pt x="1096" y="2031"/>
                    <a:pt x="1148" y="2031"/>
                  </a:cubicBezTo>
                  <a:cubicBezTo>
                    <a:pt x="1631" y="2031"/>
                    <a:pt x="2054" y="1622"/>
                    <a:pt x="2116" y="1129"/>
                  </a:cubicBezTo>
                  <a:cubicBezTo>
                    <a:pt x="2150" y="924"/>
                    <a:pt x="2116" y="754"/>
                    <a:pt x="2013" y="583"/>
                  </a:cubicBezTo>
                  <a:cubicBezTo>
                    <a:pt x="1843" y="413"/>
                    <a:pt x="1638" y="242"/>
                    <a:pt x="1467" y="71"/>
                  </a:cubicBezTo>
                  <a:cubicBezTo>
                    <a:pt x="1365" y="3"/>
                    <a:pt x="1297" y="3"/>
                    <a:pt x="1263" y="3"/>
                  </a:cubicBezTo>
                  <a:cubicBezTo>
                    <a:pt x="1237" y="2"/>
                    <a:pt x="1211" y="1"/>
                    <a:pt x="118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56"/>
            <p:cNvSpPr/>
            <p:nvPr/>
          </p:nvSpPr>
          <p:spPr>
            <a:xfrm>
              <a:off x="3524200" y="4233075"/>
              <a:ext cx="42675" cy="49025"/>
            </a:xfrm>
            <a:custGeom>
              <a:avLst/>
              <a:gdLst/>
              <a:ahLst/>
              <a:cxnLst/>
              <a:rect l="l" t="t" r="r" b="b"/>
              <a:pathLst>
                <a:path w="1707" h="1961" extrusionOk="0">
                  <a:moveTo>
                    <a:pt x="990" y="1"/>
                  </a:moveTo>
                  <a:cubicBezTo>
                    <a:pt x="922" y="103"/>
                    <a:pt x="785" y="274"/>
                    <a:pt x="683" y="410"/>
                  </a:cubicBezTo>
                  <a:cubicBezTo>
                    <a:pt x="444" y="854"/>
                    <a:pt x="239" y="1263"/>
                    <a:pt x="0" y="1741"/>
                  </a:cubicBezTo>
                  <a:cubicBezTo>
                    <a:pt x="137" y="1877"/>
                    <a:pt x="342" y="1946"/>
                    <a:pt x="512" y="1946"/>
                  </a:cubicBezTo>
                  <a:cubicBezTo>
                    <a:pt x="572" y="1956"/>
                    <a:pt x="631" y="1960"/>
                    <a:pt x="688" y="1960"/>
                  </a:cubicBezTo>
                  <a:cubicBezTo>
                    <a:pt x="1216" y="1960"/>
                    <a:pt x="1611" y="1551"/>
                    <a:pt x="1672" y="1058"/>
                  </a:cubicBezTo>
                  <a:cubicBezTo>
                    <a:pt x="1706" y="581"/>
                    <a:pt x="1433" y="103"/>
                    <a:pt x="990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56"/>
            <p:cNvSpPr/>
            <p:nvPr/>
          </p:nvSpPr>
          <p:spPr>
            <a:xfrm>
              <a:off x="3620600" y="4243975"/>
              <a:ext cx="54625" cy="50925"/>
            </a:xfrm>
            <a:custGeom>
              <a:avLst/>
              <a:gdLst/>
              <a:ahLst/>
              <a:cxnLst/>
              <a:rect l="l" t="t" r="r" b="b"/>
              <a:pathLst>
                <a:path w="2185" h="2037" extrusionOk="0">
                  <a:moveTo>
                    <a:pt x="1075" y="1"/>
                  </a:moveTo>
                  <a:cubicBezTo>
                    <a:pt x="576" y="1"/>
                    <a:pt x="132" y="389"/>
                    <a:pt x="68" y="895"/>
                  </a:cubicBezTo>
                  <a:cubicBezTo>
                    <a:pt x="0" y="1475"/>
                    <a:pt x="410" y="1987"/>
                    <a:pt x="990" y="2021"/>
                  </a:cubicBezTo>
                  <a:cubicBezTo>
                    <a:pt x="1043" y="2031"/>
                    <a:pt x="1096" y="2036"/>
                    <a:pt x="1148" y="2036"/>
                  </a:cubicBezTo>
                  <a:cubicBezTo>
                    <a:pt x="1631" y="2036"/>
                    <a:pt x="2051" y="1627"/>
                    <a:pt x="2082" y="1134"/>
                  </a:cubicBezTo>
                  <a:cubicBezTo>
                    <a:pt x="2184" y="554"/>
                    <a:pt x="1740" y="42"/>
                    <a:pt x="1195" y="8"/>
                  </a:cubicBezTo>
                  <a:cubicBezTo>
                    <a:pt x="1154" y="3"/>
                    <a:pt x="1115" y="1"/>
                    <a:pt x="107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56"/>
            <p:cNvSpPr/>
            <p:nvPr/>
          </p:nvSpPr>
          <p:spPr>
            <a:xfrm>
              <a:off x="3727225" y="4256900"/>
              <a:ext cx="53775" cy="50775"/>
            </a:xfrm>
            <a:custGeom>
              <a:avLst/>
              <a:gdLst/>
              <a:ahLst/>
              <a:cxnLst/>
              <a:rect l="l" t="t" r="r" b="b"/>
              <a:pathLst>
                <a:path w="2151" h="2031" extrusionOk="0">
                  <a:moveTo>
                    <a:pt x="1126" y="1"/>
                  </a:moveTo>
                  <a:cubicBezTo>
                    <a:pt x="607" y="1"/>
                    <a:pt x="134" y="369"/>
                    <a:pt x="69" y="924"/>
                  </a:cubicBezTo>
                  <a:cubicBezTo>
                    <a:pt x="1" y="1470"/>
                    <a:pt x="410" y="1982"/>
                    <a:pt x="956" y="2016"/>
                  </a:cubicBezTo>
                  <a:cubicBezTo>
                    <a:pt x="1013" y="2026"/>
                    <a:pt x="1069" y="2031"/>
                    <a:pt x="1124" y="2031"/>
                  </a:cubicBezTo>
                  <a:cubicBezTo>
                    <a:pt x="1631" y="2031"/>
                    <a:pt x="2051" y="1622"/>
                    <a:pt x="2082" y="1129"/>
                  </a:cubicBezTo>
                  <a:cubicBezTo>
                    <a:pt x="2150" y="583"/>
                    <a:pt x="1741" y="71"/>
                    <a:pt x="1195" y="3"/>
                  </a:cubicBezTo>
                  <a:cubicBezTo>
                    <a:pt x="1172" y="2"/>
                    <a:pt x="1149" y="1"/>
                    <a:pt x="112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56"/>
            <p:cNvSpPr/>
            <p:nvPr/>
          </p:nvSpPr>
          <p:spPr>
            <a:xfrm>
              <a:off x="3833850" y="4269700"/>
              <a:ext cx="53775" cy="50775"/>
            </a:xfrm>
            <a:custGeom>
              <a:avLst/>
              <a:gdLst/>
              <a:ahLst/>
              <a:cxnLst/>
              <a:rect l="l" t="t" r="r" b="b"/>
              <a:pathLst>
                <a:path w="2151" h="2031" extrusionOk="0">
                  <a:moveTo>
                    <a:pt x="1126" y="1"/>
                  </a:moveTo>
                  <a:cubicBezTo>
                    <a:pt x="607" y="1"/>
                    <a:pt x="135" y="368"/>
                    <a:pt x="69" y="924"/>
                  </a:cubicBezTo>
                  <a:cubicBezTo>
                    <a:pt x="1" y="1470"/>
                    <a:pt x="410" y="1982"/>
                    <a:pt x="956" y="2016"/>
                  </a:cubicBezTo>
                  <a:cubicBezTo>
                    <a:pt x="1013" y="2026"/>
                    <a:pt x="1069" y="2031"/>
                    <a:pt x="1124" y="2031"/>
                  </a:cubicBezTo>
                  <a:cubicBezTo>
                    <a:pt x="1632" y="2031"/>
                    <a:pt x="2052" y="1622"/>
                    <a:pt x="2082" y="1129"/>
                  </a:cubicBezTo>
                  <a:cubicBezTo>
                    <a:pt x="2151" y="583"/>
                    <a:pt x="1741" y="71"/>
                    <a:pt x="1195" y="3"/>
                  </a:cubicBezTo>
                  <a:cubicBezTo>
                    <a:pt x="1172" y="1"/>
                    <a:pt x="1149" y="1"/>
                    <a:pt x="112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56"/>
            <p:cNvSpPr/>
            <p:nvPr/>
          </p:nvSpPr>
          <p:spPr>
            <a:xfrm>
              <a:off x="3940500" y="4282500"/>
              <a:ext cx="53775" cy="50775"/>
            </a:xfrm>
            <a:custGeom>
              <a:avLst/>
              <a:gdLst/>
              <a:ahLst/>
              <a:cxnLst/>
              <a:rect l="l" t="t" r="r" b="b"/>
              <a:pathLst>
                <a:path w="2151" h="2031" extrusionOk="0">
                  <a:moveTo>
                    <a:pt x="1126" y="1"/>
                  </a:moveTo>
                  <a:cubicBezTo>
                    <a:pt x="606" y="1"/>
                    <a:pt x="134" y="368"/>
                    <a:pt x="69" y="924"/>
                  </a:cubicBezTo>
                  <a:cubicBezTo>
                    <a:pt x="0" y="1470"/>
                    <a:pt x="410" y="1982"/>
                    <a:pt x="956" y="2016"/>
                  </a:cubicBezTo>
                  <a:cubicBezTo>
                    <a:pt x="1012" y="2026"/>
                    <a:pt x="1068" y="2031"/>
                    <a:pt x="1123" y="2031"/>
                  </a:cubicBezTo>
                  <a:cubicBezTo>
                    <a:pt x="1631" y="2031"/>
                    <a:pt x="2051" y="1621"/>
                    <a:pt x="2082" y="1129"/>
                  </a:cubicBezTo>
                  <a:cubicBezTo>
                    <a:pt x="2150" y="583"/>
                    <a:pt x="1741" y="71"/>
                    <a:pt x="1195" y="3"/>
                  </a:cubicBezTo>
                  <a:cubicBezTo>
                    <a:pt x="1172" y="1"/>
                    <a:pt x="1149" y="1"/>
                    <a:pt x="112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56"/>
            <p:cNvSpPr/>
            <p:nvPr/>
          </p:nvSpPr>
          <p:spPr>
            <a:xfrm>
              <a:off x="4047975" y="4314125"/>
              <a:ext cx="11975" cy="27325"/>
            </a:xfrm>
            <a:custGeom>
              <a:avLst/>
              <a:gdLst/>
              <a:ahLst/>
              <a:cxnLst/>
              <a:rect l="l" t="t" r="r" b="b"/>
              <a:pathLst>
                <a:path w="479" h="1093" extrusionOk="0">
                  <a:moveTo>
                    <a:pt x="69" y="0"/>
                  </a:moveTo>
                  <a:cubicBezTo>
                    <a:pt x="69" y="34"/>
                    <a:pt x="35" y="68"/>
                    <a:pt x="35" y="171"/>
                  </a:cubicBezTo>
                  <a:cubicBezTo>
                    <a:pt x="1" y="546"/>
                    <a:pt x="171" y="887"/>
                    <a:pt x="479" y="1092"/>
                  </a:cubicBezTo>
                  <a:cubicBezTo>
                    <a:pt x="342" y="751"/>
                    <a:pt x="206" y="376"/>
                    <a:pt x="69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56"/>
            <p:cNvSpPr/>
            <p:nvPr/>
          </p:nvSpPr>
          <p:spPr>
            <a:xfrm>
              <a:off x="4260400" y="4320750"/>
              <a:ext cx="52925" cy="50925"/>
            </a:xfrm>
            <a:custGeom>
              <a:avLst/>
              <a:gdLst/>
              <a:ahLst/>
              <a:cxnLst/>
              <a:rect l="l" t="t" r="r" b="b"/>
              <a:pathLst>
                <a:path w="2117" h="2037" extrusionOk="0">
                  <a:moveTo>
                    <a:pt x="1035" y="1"/>
                  </a:moveTo>
                  <a:cubicBezTo>
                    <a:pt x="508" y="1"/>
                    <a:pt x="66" y="392"/>
                    <a:pt x="35" y="930"/>
                  </a:cubicBezTo>
                  <a:cubicBezTo>
                    <a:pt x="0" y="1475"/>
                    <a:pt x="376" y="1987"/>
                    <a:pt x="922" y="2021"/>
                  </a:cubicBezTo>
                  <a:cubicBezTo>
                    <a:pt x="978" y="2031"/>
                    <a:pt x="1034" y="2036"/>
                    <a:pt x="1089" y="2036"/>
                  </a:cubicBezTo>
                  <a:cubicBezTo>
                    <a:pt x="1597" y="2036"/>
                    <a:pt x="2017" y="1627"/>
                    <a:pt x="2048" y="1134"/>
                  </a:cubicBezTo>
                  <a:cubicBezTo>
                    <a:pt x="2116" y="588"/>
                    <a:pt x="1707" y="76"/>
                    <a:pt x="1161" y="8"/>
                  </a:cubicBezTo>
                  <a:cubicBezTo>
                    <a:pt x="1118" y="3"/>
                    <a:pt x="1076" y="1"/>
                    <a:pt x="103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56"/>
            <p:cNvSpPr/>
            <p:nvPr/>
          </p:nvSpPr>
          <p:spPr>
            <a:xfrm>
              <a:off x="4367025" y="4333550"/>
              <a:ext cx="53775" cy="50925"/>
            </a:xfrm>
            <a:custGeom>
              <a:avLst/>
              <a:gdLst/>
              <a:ahLst/>
              <a:cxnLst/>
              <a:rect l="l" t="t" r="r" b="b"/>
              <a:pathLst>
                <a:path w="2151" h="2037" extrusionOk="0">
                  <a:moveTo>
                    <a:pt x="1075" y="1"/>
                  </a:moveTo>
                  <a:cubicBezTo>
                    <a:pt x="572" y="1"/>
                    <a:pt x="101" y="392"/>
                    <a:pt x="69" y="929"/>
                  </a:cubicBezTo>
                  <a:cubicBezTo>
                    <a:pt x="1" y="1475"/>
                    <a:pt x="410" y="1987"/>
                    <a:pt x="956" y="2021"/>
                  </a:cubicBezTo>
                  <a:cubicBezTo>
                    <a:pt x="1013" y="2031"/>
                    <a:pt x="1069" y="2036"/>
                    <a:pt x="1124" y="2036"/>
                  </a:cubicBezTo>
                  <a:cubicBezTo>
                    <a:pt x="1632" y="2036"/>
                    <a:pt x="2052" y="1627"/>
                    <a:pt x="2082" y="1134"/>
                  </a:cubicBezTo>
                  <a:cubicBezTo>
                    <a:pt x="2151" y="588"/>
                    <a:pt x="1741" y="76"/>
                    <a:pt x="1195" y="8"/>
                  </a:cubicBezTo>
                  <a:cubicBezTo>
                    <a:pt x="1155" y="3"/>
                    <a:pt x="1115" y="1"/>
                    <a:pt x="107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56"/>
            <p:cNvSpPr/>
            <p:nvPr/>
          </p:nvSpPr>
          <p:spPr>
            <a:xfrm>
              <a:off x="4473675" y="4346350"/>
              <a:ext cx="53750" cy="50900"/>
            </a:xfrm>
            <a:custGeom>
              <a:avLst/>
              <a:gdLst/>
              <a:ahLst/>
              <a:cxnLst/>
              <a:rect l="l" t="t" r="r" b="b"/>
              <a:pathLst>
                <a:path w="2150" h="2036" extrusionOk="0">
                  <a:moveTo>
                    <a:pt x="1075" y="0"/>
                  </a:moveTo>
                  <a:cubicBezTo>
                    <a:pt x="576" y="0"/>
                    <a:pt x="132" y="392"/>
                    <a:pt x="68" y="929"/>
                  </a:cubicBezTo>
                  <a:cubicBezTo>
                    <a:pt x="0" y="1475"/>
                    <a:pt x="410" y="1987"/>
                    <a:pt x="990" y="2021"/>
                  </a:cubicBezTo>
                  <a:cubicBezTo>
                    <a:pt x="1043" y="2031"/>
                    <a:pt x="1096" y="2036"/>
                    <a:pt x="1148" y="2036"/>
                  </a:cubicBezTo>
                  <a:cubicBezTo>
                    <a:pt x="1631" y="2036"/>
                    <a:pt x="2051" y="1627"/>
                    <a:pt x="2082" y="1134"/>
                  </a:cubicBezTo>
                  <a:cubicBezTo>
                    <a:pt x="2150" y="588"/>
                    <a:pt x="1740" y="76"/>
                    <a:pt x="1194" y="8"/>
                  </a:cubicBezTo>
                  <a:cubicBezTo>
                    <a:pt x="1155" y="3"/>
                    <a:pt x="1115" y="0"/>
                    <a:pt x="107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56"/>
            <p:cNvSpPr/>
            <p:nvPr/>
          </p:nvSpPr>
          <p:spPr>
            <a:xfrm>
              <a:off x="4580300" y="4359150"/>
              <a:ext cx="52925" cy="50900"/>
            </a:xfrm>
            <a:custGeom>
              <a:avLst/>
              <a:gdLst/>
              <a:ahLst/>
              <a:cxnLst/>
              <a:rect l="l" t="t" r="r" b="b"/>
              <a:pathLst>
                <a:path w="2117" h="2036" extrusionOk="0">
                  <a:moveTo>
                    <a:pt x="1035" y="0"/>
                  </a:moveTo>
                  <a:cubicBezTo>
                    <a:pt x="508" y="0"/>
                    <a:pt x="66" y="391"/>
                    <a:pt x="35" y="929"/>
                  </a:cubicBezTo>
                  <a:cubicBezTo>
                    <a:pt x="1" y="1475"/>
                    <a:pt x="376" y="1953"/>
                    <a:pt x="922" y="2021"/>
                  </a:cubicBezTo>
                  <a:cubicBezTo>
                    <a:pt x="978" y="2031"/>
                    <a:pt x="1034" y="2036"/>
                    <a:pt x="1089" y="2036"/>
                  </a:cubicBezTo>
                  <a:cubicBezTo>
                    <a:pt x="1597" y="2036"/>
                    <a:pt x="2017" y="1626"/>
                    <a:pt x="2048" y="1134"/>
                  </a:cubicBezTo>
                  <a:cubicBezTo>
                    <a:pt x="2116" y="554"/>
                    <a:pt x="1707" y="76"/>
                    <a:pt x="1161" y="8"/>
                  </a:cubicBezTo>
                  <a:cubicBezTo>
                    <a:pt x="1118" y="3"/>
                    <a:pt x="1076" y="0"/>
                    <a:pt x="103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56"/>
            <p:cNvSpPr/>
            <p:nvPr/>
          </p:nvSpPr>
          <p:spPr>
            <a:xfrm>
              <a:off x="3552350" y="4328425"/>
              <a:ext cx="54625" cy="50725"/>
            </a:xfrm>
            <a:custGeom>
              <a:avLst/>
              <a:gdLst/>
              <a:ahLst/>
              <a:cxnLst/>
              <a:rect l="l" t="t" r="r" b="b"/>
              <a:pathLst>
                <a:path w="2185" h="2029" extrusionOk="0">
                  <a:moveTo>
                    <a:pt x="1075" y="1"/>
                  </a:moveTo>
                  <a:cubicBezTo>
                    <a:pt x="576" y="1"/>
                    <a:pt x="132" y="390"/>
                    <a:pt x="69" y="896"/>
                  </a:cubicBezTo>
                  <a:cubicBezTo>
                    <a:pt x="0" y="1476"/>
                    <a:pt x="410" y="1987"/>
                    <a:pt x="990" y="2022"/>
                  </a:cubicBezTo>
                  <a:cubicBezTo>
                    <a:pt x="1030" y="2027"/>
                    <a:pt x="1070" y="2029"/>
                    <a:pt x="1109" y="2029"/>
                  </a:cubicBezTo>
                  <a:cubicBezTo>
                    <a:pt x="1604" y="2029"/>
                    <a:pt x="2019" y="1640"/>
                    <a:pt x="2082" y="1134"/>
                  </a:cubicBezTo>
                  <a:cubicBezTo>
                    <a:pt x="2184" y="554"/>
                    <a:pt x="1741" y="42"/>
                    <a:pt x="1195" y="8"/>
                  </a:cubicBezTo>
                  <a:cubicBezTo>
                    <a:pt x="1155" y="3"/>
                    <a:pt x="1115" y="1"/>
                    <a:pt x="107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56"/>
            <p:cNvSpPr/>
            <p:nvPr/>
          </p:nvSpPr>
          <p:spPr>
            <a:xfrm>
              <a:off x="3658975" y="4341375"/>
              <a:ext cx="52925" cy="50575"/>
            </a:xfrm>
            <a:custGeom>
              <a:avLst/>
              <a:gdLst/>
              <a:ahLst/>
              <a:cxnLst/>
              <a:rect l="l" t="t" r="r" b="b"/>
              <a:pathLst>
                <a:path w="2117" h="2023" extrusionOk="0">
                  <a:moveTo>
                    <a:pt x="1126" y="0"/>
                  </a:moveTo>
                  <a:cubicBezTo>
                    <a:pt x="607" y="0"/>
                    <a:pt x="134" y="366"/>
                    <a:pt x="69" y="889"/>
                  </a:cubicBezTo>
                  <a:cubicBezTo>
                    <a:pt x="1" y="1469"/>
                    <a:pt x="410" y="1981"/>
                    <a:pt x="990" y="2015"/>
                  </a:cubicBezTo>
                  <a:cubicBezTo>
                    <a:pt x="1030" y="2020"/>
                    <a:pt x="1070" y="2023"/>
                    <a:pt x="1110" y="2023"/>
                  </a:cubicBezTo>
                  <a:cubicBezTo>
                    <a:pt x="1609" y="2023"/>
                    <a:pt x="2051" y="1634"/>
                    <a:pt x="2082" y="1128"/>
                  </a:cubicBezTo>
                  <a:cubicBezTo>
                    <a:pt x="2116" y="548"/>
                    <a:pt x="1741" y="36"/>
                    <a:pt x="1195" y="2"/>
                  </a:cubicBezTo>
                  <a:cubicBezTo>
                    <a:pt x="1172" y="1"/>
                    <a:pt x="1149" y="0"/>
                    <a:pt x="112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56"/>
            <p:cNvSpPr/>
            <p:nvPr/>
          </p:nvSpPr>
          <p:spPr>
            <a:xfrm>
              <a:off x="3765625" y="4354025"/>
              <a:ext cx="52900" cy="50725"/>
            </a:xfrm>
            <a:custGeom>
              <a:avLst/>
              <a:gdLst/>
              <a:ahLst/>
              <a:cxnLst/>
              <a:rect l="l" t="t" r="r" b="b"/>
              <a:pathLst>
                <a:path w="2116" h="2029" extrusionOk="0">
                  <a:moveTo>
                    <a:pt x="1075" y="1"/>
                  </a:moveTo>
                  <a:cubicBezTo>
                    <a:pt x="576" y="1"/>
                    <a:pt x="132" y="389"/>
                    <a:pt x="68" y="895"/>
                  </a:cubicBezTo>
                  <a:cubicBezTo>
                    <a:pt x="0" y="1475"/>
                    <a:pt x="410" y="1987"/>
                    <a:pt x="990" y="2021"/>
                  </a:cubicBezTo>
                  <a:cubicBezTo>
                    <a:pt x="1030" y="2026"/>
                    <a:pt x="1070" y="2029"/>
                    <a:pt x="1109" y="2029"/>
                  </a:cubicBezTo>
                  <a:cubicBezTo>
                    <a:pt x="1608" y="2029"/>
                    <a:pt x="2050" y="1640"/>
                    <a:pt x="2082" y="1134"/>
                  </a:cubicBezTo>
                  <a:cubicBezTo>
                    <a:pt x="2116" y="554"/>
                    <a:pt x="1740" y="42"/>
                    <a:pt x="1194" y="8"/>
                  </a:cubicBezTo>
                  <a:cubicBezTo>
                    <a:pt x="1154" y="3"/>
                    <a:pt x="1115" y="1"/>
                    <a:pt x="107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56"/>
            <p:cNvSpPr/>
            <p:nvPr/>
          </p:nvSpPr>
          <p:spPr>
            <a:xfrm>
              <a:off x="3873100" y="4366825"/>
              <a:ext cx="53775" cy="50725"/>
            </a:xfrm>
            <a:custGeom>
              <a:avLst/>
              <a:gdLst/>
              <a:ahLst/>
              <a:cxnLst/>
              <a:rect l="l" t="t" r="r" b="b"/>
              <a:pathLst>
                <a:path w="2151" h="2029" extrusionOk="0">
                  <a:moveTo>
                    <a:pt x="1041" y="0"/>
                  </a:moveTo>
                  <a:cubicBezTo>
                    <a:pt x="542" y="0"/>
                    <a:pt x="98" y="389"/>
                    <a:pt x="35" y="895"/>
                  </a:cubicBezTo>
                  <a:cubicBezTo>
                    <a:pt x="1" y="1475"/>
                    <a:pt x="376" y="1987"/>
                    <a:pt x="956" y="2021"/>
                  </a:cubicBezTo>
                  <a:cubicBezTo>
                    <a:pt x="996" y="2026"/>
                    <a:pt x="1036" y="2029"/>
                    <a:pt x="1075" y="2029"/>
                  </a:cubicBezTo>
                  <a:cubicBezTo>
                    <a:pt x="1575" y="2029"/>
                    <a:pt x="2016" y="1640"/>
                    <a:pt x="2048" y="1134"/>
                  </a:cubicBezTo>
                  <a:cubicBezTo>
                    <a:pt x="2150" y="554"/>
                    <a:pt x="1707" y="42"/>
                    <a:pt x="1161" y="8"/>
                  </a:cubicBezTo>
                  <a:cubicBezTo>
                    <a:pt x="1121" y="3"/>
                    <a:pt x="1081" y="0"/>
                    <a:pt x="1041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56"/>
            <p:cNvSpPr/>
            <p:nvPr/>
          </p:nvSpPr>
          <p:spPr>
            <a:xfrm>
              <a:off x="3979725" y="4379625"/>
              <a:ext cx="53775" cy="50725"/>
            </a:xfrm>
            <a:custGeom>
              <a:avLst/>
              <a:gdLst/>
              <a:ahLst/>
              <a:cxnLst/>
              <a:rect l="l" t="t" r="r" b="b"/>
              <a:pathLst>
                <a:path w="2151" h="2029" extrusionOk="0">
                  <a:moveTo>
                    <a:pt x="1042" y="0"/>
                  </a:moveTo>
                  <a:cubicBezTo>
                    <a:pt x="542" y="0"/>
                    <a:pt x="98" y="389"/>
                    <a:pt x="35" y="895"/>
                  </a:cubicBezTo>
                  <a:cubicBezTo>
                    <a:pt x="1" y="1475"/>
                    <a:pt x="376" y="1987"/>
                    <a:pt x="956" y="2021"/>
                  </a:cubicBezTo>
                  <a:cubicBezTo>
                    <a:pt x="996" y="2026"/>
                    <a:pt x="1036" y="2028"/>
                    <a:pt x="1076" y="2028"/>
                  </a:cubicBezTo>
                  <a:cubicBezTo>
                    <a:pt x="1575" y="2028"/>
                    <a:pt x="2017" y="1640"/>
                    <a:pt x="2048" y="1134"/>
                  </a:cubicBezTo>
                  <a:cubicBezTo>
                    <a:pt x="2151" y="554"/>
                    <a:pt x="1707" y="42"/>
                    <a:pt x="1161" y="8"/>
                  </a:cubicBezTo>
                  <a:cubicBezTo>
                    <a:pt x="1121" y="3"/>
                    <a:pt x="1081" y="0"/>
                    <a:pt x="1042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56"/>
            <p:cNvSpPr/>
            <p:nvPr/>
          </p:nvSpPr>
          <p:spPr>
            <a:xfrm>
              <a:off x="4090625" y="4392600"/>
              <a:ext cx="47800" cy="50550"/>
            </a:xfrm>
            <a:custGeom>
              <a:avLst/>
              <a:gdLst/>
              <a:ahLst/>
              <a:cxnLst/>
              <a:rect l="l" t="t" r="r" b="b"/>
              <a:pathLst>
                <a:path w="1912" h="2022" extrusionOk="0">
                  <a:moveTo>
                    <a:pt x="683" y="1"/>
                  </a:moveTo>
                  <a:cubicBezTo>
                    <a:pt x="376" y="581"/>
                    <a:pt x="137" y="1127"/>
                    <a:pt x="1" y="1502"/>
                  </a:cubicBezTo>
                  <a:cubicBezTo>
                    <a:pt x="137" y="1741"/>
                    <a:pt x="445" y="1980"/>
                    <a:pt x="786" y="2014"/>
                  </a:cubicBezTo>
                  <a:cubicBezTo>
                    <a:pt x="826" y="2019"/>
                    <a:pt x="866" y="2021"/>
                    <a:pt x="905" y="2021"/>
                  </a:cubicBezTo>
                  <a:cubicBezTo>
                    <a:pt x="1404" y="2021"/>
                    <a:pt x="1846" y="1633"/>
                    <a:pt x="1878" y="1127"/>
                  </a:cubicBezTo>
                  <a:cubicBezTo>
                    <a:pt x="1912" y="547"/>
                    <a:pt x="1536" y="35"/>
                    <a:pt x="99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56"/>
            <p:cNvSpPr/>
            <p:nvPr/>
          </p:nvSpPr>
          <p:spPr>
            <a:xfrm>
              <a:off x="4193000" y="4405200"/>
              <a:ext cx="52925" cy="50600"/>
            </a:xfrm>
            <a:custGeom>
              <a:avLst/>
              <a:gdLst/>
              <a:ahLst/>
              <a:cxnLst/>
              <a:rect l="l" t="t" r="r" b="b"/>
              <a:pathLst>
                <a:path w="2117" h="2024" extrusionOk="0">
                  <a:moveTo>
                    <a:pt x="1041" y="1"/>
                  </a:moveTo>
                  <a:cubicBezTo>
                    <a:pt x="542" y="1"/>
                    <a:pt x="98" y="390"/>
                    <a:pt x="35" y="896"/>
                  </a:cubicBezTo>
                  <a:cubicBezTo>
                    <a:pt x="1" y="1476"/>
                    <a:pt x="376" y="1988"/>
                    <a:pt x="922" y="2022"/>
                  </a:cubicBezTo>
                  <a:cubicBezTo>
                    <a:pt x="947" y="2023"/>
                    <a:pt x="971" y="2024"/>
                    <a:pt x="995" y="2024"/>
                  </a:cubicBezTo>
                  <a:cubicBezTo>
                    <a:pt x="1544" y="2024"/>
                    <a:pt x="2015" y="1657"/>
                    <a:pt x="2048" y="1134"/>
                  </a:cubicBezTo>
                  <a:cubicBezTo>
                    <a:pt x="2116" y="554"/>
                    <a:pt x="1707" y="43"/>
                    <a:pt x="1161" y="8"/>
                  </a:cubicBezTo>
                  <a:cubicBezTo>
                    <a:pt x="1121" y="3"/>
                    <a:pt x="1081" y="1"/>
                    <a:pt x="104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56"/>
            <p:cNvSpPr/>
            <p:nvPr/>
          </p:nvSpPr>
          <p:spPr>
            <a:xfrm>
              <a:off x="4299650" y="4418000"/>
              <a:ext cx="52900" cy="50600"/>
            </a:xfrm>
            <a:custGeom>
              <a:avLst/>
              <a:gdLst/>
              <a:ahLst/>
              <a:cxnLst/>
              <a:rect l="l" t="t" r="r" b="b"/>
              <a:pathLst>
                <a:path w="2116" h="2024" extrusionOk="0">
                  <a:moveTo>
                    <a:pt x="1041" y="1"/>
                  </a:moveTo>
                  <a:cubicBezTo>
                    <a:pt x="542" y="1"/>
                    <a:pt x="97" y="390"/>
                    <a:pt x="34" y="895"/>
                  </a:cubicBezTo>
                  <a:cubicBezTo>
                    <a:pt x="0" y="1476"/>
                    <a:pt x="375" y="1987"/>
                    <a:pt x="921" y="2021"/>
                  </a:cubicBezTo>
                  <a:cubicBezTo>
                    <a:pt x="946" y="2023"/>
                    <a:pt x="970" y="2024"/>
                    <a:pt x="994" y="2024"/>
                  </a:cubicBezTo>
                  <a:cubicBezTo>
                    <a:pt x="1544" y="2024"/>
                    <a:pt x="2015" y="1657"/>
                    <a:pt x="2047" y="1134"/>
                  </a:cubicBezTo>
                  <a:cubicBezTo>
                    <a:pt x="2116" y="554"/>
                    <a:pt x="1706" y="42"/>
                    <a:pt x="1160" y="8"/>
                  </a:cubicBezTo>
                  <a:cubicBezTo>
                    <a:pt x="1120" y="3"/>
                    <a:pt x="1080" y="1"/>
                    <a:pt x="104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56"/>
            <p:cNvSpPr/>
            <p:nvPr/>
          </p:nvSpPr>
          <p:spPr>
            <a:xfrm>
              <a:off x="4406275" y="4430800"/>
              <a:ext cx="52050" cy="50725"/>
            </a:xfrm>
            <a:custGeom>
              <a:avLst/>
              <a:gdLst/>
              <a:ahLst/>
              <a:cxnLst/>
              <a:rect l="l" t="t" r="r" b="b"/>
              <a:pathLst>
                <a:path w="2082" h="2029" extrusionOk="0">
                  <a:moveTo>
                    <a:pt x="1041" y="1"/>
                  </a:moveTo>
                  <a:cubicBezTo>
                    <a:pt x="542" y="1"/>
                    <a:pt x="98" y="389"/>
                    <a:pt x="35" y="895"/>
                  </a:cubicBezTo>
                  <a:cubicBezTo>
                    <a:pt x="0" y="1475"/>
                    <a:pt x="376" y="1987"/>
                    <a:pt x="956" y="2021"/>
                  </a:cubicBezTo>
                  <a:cubicBezTo>
                    <a:pt x="996" y="2026"/>
                    <a:pt x="1036" y="2029"/>
                    <a:pt x="1075" y="2029"/>
                  </a:cubicBezTo>
                  <a:cubicBezTo>
                    <a:pt x="1574" y="2029"/>
                    <a:pt x="2016" y="1640"/>
                    <a:pt x="2048" y="1134"/>
                  </a:cubicBezTo>
                  <a:cubicBezTo>
                    <a:pt x="2082" y="554"/>
                    <a:pt x="1707" y="42"/>
                    <a:pt x="1161" y="8"/>
                  </a:cubicBezTo>
                  <a:cubicBezTo>
                    <a:pt x="1121" y="3"/>
                    <a:pt x="1081" y="1"/>
                    <a:pt x="104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56"/>
            <p:cNvSpPr/>
            <p:nvPr/>
          </p:nvSpPr>
          <p:spPr>
            <a:xfrm>
              <a:off x="4512900" y="4443725"/>
              <a:ext cx="52075" cy="50600"/>
            </a:xfrm>
            <a:custGeom>
              <a:avLst/>
              <a:gdLst/>
              <a:ahLst/>
              <a:cxnLst/>
              <a:rect l="l" t="t" r="r" b="b"/>
              <a:pathLst>
                <a:path w="2083" h="2024" extrusionOk="0">
                  <a:moveTo>
                    <a:pt x="1092" y="1"/>
                  </a:moveTo>
                  <a:cubicBezTo>
                    <a:pt x="573" y="1"/>
                    <a:pt x="100" y="367"/>
                    <a:pt x="35" y="890"/>
                  </a:cubicBezTo>
                  <a:cubicBezTo>
                    <a:pt x="1" y="1470"/>
                    <a:pt x="376" y="1982"/>
                    <a:pt x="956" y="2016"/>
                  </a:cubicBezTo>
                  <a:cubicBezTo>
                    <a:pt x="996" y="2021"/>
                    <a:pt x="1036" y="2024"/>
                    <a:pt x="1076" y="2024"/>
                  </a:cubicBezTo>
                  <a:cubicBezTo>
                    <a:pt x="1575" y="2024"/>
                    <a:pt x="2017" y="1635"/>
                    <a:pt x="2048" y="1129"/>
                  </a:cubicBezTo>
                  <a:cubicBezTo>
                    <a:pt x="2082" y="549"/>
                    <a:pt x="1707" y="37"/>
                    <a:pt x="1161" y="3"/>
                  </a:cubicBezTo>
                  <a:cubicBezTo>
                    <a:pt x="1138" y="1"/>
                    <a:pt x="1115" y="1"/>
                    <a:pt x="1092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56"/>
            <p:cNvSpPr/>
            <p:nvPr/>
          </p:nvSpPr>
          <p:spPr>
            <a:xfrm>
              <a:off x="4619550" y="4456400"/>
              <a:ext cx="52900" cy="50725"/>
            </a:xfrm>
            <a:custGeom>
              <a:avLst/>
              <a:gdLst/>
              <a:ahLst/>
              <a:cxnLst/>
              <a:rect l="l" t="t" r="r" b="b"/>
              <a:pathLst>
                <a:path w="2116" h="2029" extrusionOk="0">
                  <a:moveTo>
                    <a:pt x="1041" y="0"/>
                  </a:moveTo>
                  <a:cubicBezTo>
                    <a:pt x="542" y="0"/>
                    <a:pt x="98" y="389"/>
                    <a:pt x="34" y="895"/>
                  </a:cubicBezTo>
                  <a:cubicBezTo>
                    <a:pt x="0" y="1475"/>
                    <a:pt x="376" y="1987"/>
                    <a:pt x="956" y="2021"/>
                  </a:cubicBezTo>
                  <a:cubicBezTo>
                    <a:pt x="996" y="2026"/>
                    <a:pt x="1036" y="2028"/>
                    <a:pt x="1075" y="2028"/>
                  </a:cubicBezTo>
                  <a:cubicBezTo>
                    <a:pt x="1574" y="2028"/>
                    <a:pt x="2016" y="1640"/>
                    <a:pt x="2048" y="1134"/>
                  </a:cubicBezTo>
                  <a:cubicBezTo>
                    <a:pt x="2116" y="554"/>
                    <a:pt x="1706" y="42"/>
                    <a:pt x="1160" y="8"/>
                  </a:cubicBezTo>
                  <a:cubicBezTo>
                    <a:pt x="1120" y="3"/>
                    <a:pt x="1080" y="0"/>
                    <a:pt x="1041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56"/>
            <p:cNvSpPr/>
            <p:nvPr/>
          </p:nvSpPr>
          <p:spPr>
            <a:xfrm>
              <a:off x="3505425" y="4430775"/>
              <a:ext cx="39275" cy="50575"/>
            </a:xfrm>
            <a:custGeom>
              <a:avLst/>
              <a:gdLst/>
              <a:ahLst/>
              <a:cxnLst/>
              <a:rect l="l" t="t" r="r" b="b"/>
              <a:pathLst>
                <a:path w="1571" h="2023" extrusionOk="0">
                  <a:moveTo>
                    <a:pt x="472" y="0"/>
                  </a:moveTo>
                  <a:cubicBezTo>
                    <a:pt x="305" y="0"/>
                    <a:pt x="141" y="61"/>
                    <a:pt x="1" y="146"/>
                  </a:cubicBezTo>
                  <a:cubicBezTo>
                    <a:pt x="69" y="794"/>
                    <a:pt x="239" y="1408"/>
                    <a:pt x="444" y="2022"/>
                  </a:cubicBezTo>
                  <a:cubicBezTo>
                    <a:pt x="922" y="2022"/>
                    <a:pt x="1400" y="1647"/>
                    <a:pt x="1502" y="1135"/>
                  </a:cubicBezTo>
                  <a:cubicBezTo>
                    <a:pt x="1570" y="555"/>
                    <a:pt x="1161" y="43"/>
                    <a:pt x="581" y="9"/>
                  </a:cubicBezTo>
                  <a:cubicBezTo>
                    <a:pt x="544" y="3"/>
                    <a:pt x="508" y="0"/>
                    <a:pt x="472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56"/>
            <p:cNvSpPr/>
            <p:nvPr/>
          </p:nvSpPr>
          <p:spPr>
            <a:xfrm>
              <a:off x="3598425" y="4443600"/>
              <a:ext cx="52900" cy="50600"/>
            </a:xfrm>
            <a:custGeom>
              <a:avLst/>
              <a:gdLst/>
              <a:ahLst/>
              <a:cxnLst/>
              <a:rect l="l" t="t" r="r" b="b"/>
              <a:pathLst>
                <a:path w="2116" h="2024" extrusionOk="0">
                  <a:moveTo>
                    <a:pt x="1007" y="0"/>
                  </a:moveTo>
                  <a:cubicBezTo>
                    <a:pt x="508" y="0"/>
                    <a:pt x="66" y="389"/>
                    <a:pt x="34" y="895"/>
                  </a:cubicBezTo>
                  <a:cubicBezTo>
                    <a:pt x="0" y="1475"/>
                    <a:pt x="375" y="1987"/>
                    <a:pt x="921" y="2021"/>
                  </a:cubicBezTo>
                  <a:cubicBezTo>
                    <a:pt x="943" y="2023"/>
                    <a:pt x="965" y="2023"/>
                    <a:pt x="986" y="2023"/>
                  </a:cubicBezTo>
                  <a:cubicBezTo>
                    <a:pt x="1476" y="2023"/>
                    <a:pt x="1949" y="1657"/>
                    <a:pt x="2047" y="1134"/>
                  </a:cubicBezTo>
                  <a:cubicBezTo>
                    <a:pt x="2116" y="554"/>
                    <a:pt x="1706" y="42"/>
                    <a:pt x="1126" y="8"/>
                  </a:cubicBezTo>
                  <a:cubicBezTo>
                    <a:pt x="1086" y="3"/>
                    <a:pt x="1046" y="0"/>
                    <a:pt x="1007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56"/>
            <p:cNvSpPr/>
            <p:nvPr/>
          </p:nvSpPr>
          <p:spPr>
            <a:xfrm>
              <a:off x="3705050" y="4456525"/>
              <a:ext cx="52900" cy="50475"/>
            </a:xfrm>
            <a:custGeom>
              <a:avLst/>
              <a:gdLst/>
              <a:ahLst/>
              <a:cxnLst/>
              <a:rect l="l" t="t" r="r" b="b"/>
              <a:pathLst>
                <a:path w="2116" h="2019" extrusionOk="0">
                  <a:moveTo>
                    <a:pt x="1058" y="1"/>
                  </a:moveTo>
                  <a:cubicBezTo>
                    <a:pt x="538" y="1"/>
                    <a:pt x="67" y="367"/>
                    <a:pt x="35" y="890"/>
                  </a:cubicBezTo>
                  <a:cubicBezTo>
                    <a:pt x="0" y="1470"/>
                    <a:pt x="376" y="1982"/>
                    <a:pt x="922" y="2016"/>
                  </a:cubicBezTo>
                  <a:cubicBezTo>
                    <a:pt x="943" y="2017"/>
                    <a:pt x="965" y="2018"/>
                    <a:pt x="986" y="2018"/>
                  </a:cubicBezTo>
                  <a:cubicBezTo>
                    <a:pt x="1476" y="2018"/>
                    <a:pt x="1950" y="1652"/>
                    <a:pt x="2048" y="1129"/>
                  </a:cubicBezTo>
                  <a:cubicBezTo>
                    <a:pt x="2116" y="549"/>
                    <a:pt x="1707" y="37"/>
                    <a:pt x="1126" y="3"/>
                  </a:cubicBezTo>
                  <a:cubicBezTo>
                    <a:pt x="1103" y="1"/>
                    <a:pt x="1080" y="1"/>
                    <a:pt x="105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56"/>
            <p:cNvSpPr/>
            <p:nvPr/>
          </p:nvSpPr>
          <p:spPr>
            <a:xfrm>
              <a:off x="3811675" y="4468150"/>
              <a:ext cx="52075" cy="50925"/>
            </a:xfrm>
            <a:custGeom>
              <a:avLst/>
              <a:gdLst/>
              <a:ahLst/>
              <a:cxnLst/>
              <a:rect l="l" t="t" r="r" b="b"/>
              <a:pathLst>
                <a:path w="2083" h="2037" extrusionOk="0">
                  <a:moveTo>
                    <a:pt x="968" y="1"/>
                  </a:moveTo>
                  <a:cubicBezTo>
                    <a:pt x="485" y="1"/>
                    <a:pt x="66" y="410"/>
                    <a:pt x="35" y="903"/>
                  </a:cubicBezTo>
                  <a:cubicBezTo>
                    <a:pt x="1" y="1449"/>
                    <a:pt x="376" y="1961"/>
                    <a:pt x="922" y="2029"/>
                  </a:cubicBezTo>
                  <a:cubicBezTo>
                    <a:pt x="962" y="2034"/>
                    <a:pt x="1002" y="2036"/>
                    <a:pt x="1041" y="2036"/>
                  </a:cubicBezTo>
                  <a:cubicBezTo>
                    <a:pt x="1541" y="2036"/>
                    <a:pt x="1985" y="1645"/>
                    <a:pt x="2048" y="1107"/>
                  </a:cubicBezTo>
                  <a:cubicBezTo>
                    <a:pt x="2082" y="596"/>
                    <a:pt x="1707" y="84"/>
                    <a:pt x="1127" y="15"/>
                  </a:cubicBezTo>
                  <a:cubicBezTo>
                    <a:pt x="1074" y="6"/>
                    <a:pt x="1021" y="1"/>
                    <a:pt x="96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56"/>
            <p:cNvSpPr/>
            <p:nvPr/>
          </p:nvSpPr>
          <p:spPr>
            <a:xfrm>
              <a:off x="3916600" y="4482000"/>
              <a:ext cx="54625" cy="50575"/>
            </a:xfrm>
            <a:custGeom>
              <a:avLst/>
              <a:gdLst/>
              <a:ahLst/>
              <a:cxnLst/>
              <a:rect l="l" t="t" r="r" b="b"/>
              <a:pathLst>
                <a:path w="2185" h="2023" extrusionOk="0">
                  <a:moveTo>
                    <a:pt x="1076" y="0"/>
                  </a:moveTo>
                  <a:cubicBezTo>
                    <a:pt x="577" y="0"/>
                    <a:pt x="135" y="389"/>
                    <a:pt x="103" y="895"/>
                  </a:cubicBezTo>
                  <a:cubicBezTo>
                    <a:pt x="1" y="1475"/>
                    <a:pt x="444" y="1987"/>
                    <a:pt x="990" y="2021"/>
                  </a:cubicBezTo>
                  <a:cubicBezTo>
                    <a:pt x="1012" y="2022"/>
                    <a:pt x="1034" y="2023"/>
                    <a:pt x="1055" y="2023"/>
                  </a:cubicBezTo>
                  <a:cubicBezTo>
                    <a:pt x="1545" y="2023"/>
                    <a:pt x="2018" y="1656"/>
                    <a:pt x="2117" y="1134"/>
                  </a:cubicBezTo>
                  <a:cubicBezTo>
                    <a:pt x="2185" y="553"/>
                    <a:pt x="1775" y="42"/>
                    <a:pt x="1195" y="7"/>
                  </a:cubicBezTo>
                  <a:cubicBezTo>
                    <a:pt x="1155" y="2"/>
                    <a:pt x="1115" y="0"/>
                    <a:pt x="107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56"/>
            <p:cNvSpPr/>
            <p:nvPr/>
          </p:nvSpPr>
          <p:spPr>
            <a:xfrm>
              <a:off x="4022400" y="4494075"/>
              <a:ext cx="54600" cy="50575"/>
            </a:xfrm>
            <a:custGeom>
              <a:avLst/>
              <a:gdLst/>
              <a:ahLst/>
              <a:cxnLst/>
              <a:rect l="l" t="t" r="r" b="b"/>
              <a:pathLst>
                <a:path w="2184" h="2023" extrusionOk="0">
                  <a:moveTo>
                    <a:pt x="1130" y="0"/>
                  </a:moveTo>
                  <a:cubicBezTo>
                    <a:pt x="640" y="0"/>
                    <a:pt x="168" y="366"/>
                    <a:pt x="102" y="889"/>
                  </a:cubicBezTo>
                  <a:cubicBezTo>
                    <a:pt x="0" y="1435"/>
                    <a:pt x="444" y="1947"/>
                    <a:pt x="990" y="2015"/>
                  </a:cubicBezTo>
                  <a:cubicBezTo>
                    <a:pt x="1030" y="2020"/>
                    <a:pt x="1069" y="2023"/>
                    <a:pt x="1109" y="2023"/>
                  </a:cubicBezTo>
                  <a:cubicBezTo>
                    <a:pt x="1608" y="2023"/>
                    <a:pt x="2050" y="1632"/>
                    <a:pt x="2082" y="1094"/>
                  </a:cubicBezTo>
                  <a:cubicBezTo>
                    <a:pt x="2184" y="548"/>
                    <a:pt x="1740" y="36"/>
                    <a:pt x="1194" y="2"/>
                  </a:cubicBezTo>
                  <a:cubicBezTo>
                    <a:pt x="1173" y="1"/>
                    <a:pt x="1151" y="0"/>
                    <a:pt x="1130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56"/>
            <p:cNvSpPr/>
            <p:nvPr/>
          </p:nvSpPr>
          <p:spPr>
            <a:xfrm>
              <a:off x="4129875" y="4506550"/>
              <a:ext cx="53775" cy="50900"/>
            </a:xfrm>
            <a:custGeom>
              <a:avLst/>
              <a:gdLst/>
              <a:ahLst/>
              <a:cxnLst/>
              <a:rect l="l" t="t" r="r" b="b"/>
              <a:pathLst>
                <a:path w="2151" h="2036" extrusionOk="0">
                  <a:moveTo>
                    <a:pt x="1002" y="0"/>
                  </a:moveTo>
                  <a:cubicBezTo>
                    <a:pt x="519" y="0"/>
                    <a:pt x="100" y="410"/>
                    <a:pt x="69" y="902"/>
                  </a:cubicBezTo>
                  <a:cubicBezTo>
                    <a:pt x="1" y="1448"/>
                    <a:pt x="410" y="1960"/>
                    <a:pt x="956" y="2028"/>
                  </a:cubicBezTo>
                  <a:cubicBezTo>
                    <a:pt x="996" y="2033"/>
                    <a:pt x="1036" y="2036"/>
                    <a:pt x="1075" y="2036"/>
                  </a:cubicBezTo>
                  <a:cubicBezTo>
                    <a:pt x="1574" y="2036"/>
                    <a:pt x="2016" y="1645"/>
                    <a:pt x="2048" y="1107"/>
                  </a:cubicBezTo>
                  <a:cubicBezTo>
                    <a:pt x="2150" y="561"/>
                    <a:pt x="1707" y="49"/>
                    <a:pt x="1161" y="15"/>
                  </a:cubicBezTo>
                  <a:cubicBezTo>
                    <a:pt x="1107" y="5"/>
                    <a:pt x="1055" y="0"/>
                    <a:pt x="1002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56"/>
            <p:cNvSpPr/>
            <p:nvPr/>
          </p:nvSpPr>
          <p:spPr>
            <a:xfrm>
              <a:off x="4236500" y="4519350"/>
              <a:ext cx="53775" cy="50900"/>
            </a:xfrm>
            <a:custGeom>
              <a:avLst/>
              <a:gdLst/>
              <a:ahLst/>
              <a:cxnLst/>
              <a:rect l="l" t="t" r="r" b="b"/>
              <a:pathLst>
                <a:path w="2151" h="2036" extrusionOk="0">
                  <a:moveTo>
                    <a:pt x="1003" y="0"/>
                  </a:moveTo>
                  <a:cubicBezTo>
                    <a:pt x="520" y="0"/>
                    <a:pt x="100" y="409"/>
                    <a:pt x="69" y="902"/>
                  </a:cubicBezTo>
                  <a:cubicBezTo>
                    <a:pt x="1" y="1448"/>
                    <a:pt x="410" y="1960"/>
                    <a:pt x="956" y="2028"/>
                  </a:cubicBezTo>
                  <a:cubicBezTo>
                    <a:pt x="996" y="2033"/>
                    <a:pt x="1036" y="2036"/>
                    <a:pt x="1076" y="2036"/>
                  </a:cubicBezTo>
                  <a:cubicBezTo>
                    <a:pt x="1575" y="2036"/>
                    <a:pt x="2017" y="1644"/>
                    <a:pt x="2048" y="1107"/>
                  </a:cubicBezTo>
                  <a:cubicBezTo>
                    <a:pt x="2151" y="561"/>
                    <a:pt x="1707" y="49"/>
                    <a:pt x="1161" y="15"/>
                  </a:cubicBezTo>
                  <a:cubicBezTo>
                    <a:pt x="1108" y="5"/>
                    <a:pt x="1055" y="0"/>
                    <a:pt x="1003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56"/>
            <p:cNvSpPr/>
            <p:nvPr/>
          </p:nvSpPr>
          <p:spPr>
            <a:xfrm>
              <a:off x="4342300" y="4533175"/>
              <a:ext cx="54625" cy="50600"/>
            </a:xfrm>
            <a:custGeom>
              <a:avLst/>
              <a:gdLst/>
              <a:ahLst/>
              <a:cxnLst/>
              <a:rect l="l" t="t" r="r" b="b"/>
              <a:pathLst>
                <a:path w="2185" h="2024" extrusionOk="0">
                  <a:moveTo>
                    <a:pt x="1075" y="0"/>
                  </a:moveTo>
                  <a:cubicBezTo>
                    <a:pt x="576" y="0"/>
                    <a:pt x="134" y="389"/>
                    <a:pt x="103" y="895"/>
                  </a:cubicBezTo>
                  <a:cubicBezTo>
                    <a:pt x="0" y="1475"/>
                    <a:pt x="444" y="1987"/>
                    <a:pt x="990" y="2021"/>
                  </a:cubicBezTo>
                  <a:cubicBezTo>
                    <a:pt x="1013" y="2023"/>
                    <a:pt x="1036" y="2023"/>
                    <a:pt x="1059" y="2023"/>
                  </a:cubicBezTo>
                  <a:cubicBezTo>
                    <a:pt x="1578" y="2023"/>
                    <a:pt x="2049" y="1657"/>
                    <a:pt x="2082" y="1134"/>
                  </a:cubicBezTo>
                  <a:cubicBezTo>
                    <a:pt x="2184" y="554"/>
                    <a:pt x="1741" y="42"/>
                    <a:pt x="1195" y="8"/>
                  </a:cubicBezTo>
                  <a:cubicBezTo>
                    <a:pt x="1154" y="3"/>
                    <a:pt x="1115" y="0"/>
                    <a:pt x="107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56"/>
            <p:cNvSpPr/>
            <p:nvPr/>
          </p:nvSpPr>
          <p:spPr>
            <a:xfrm>
              <a:off x="4448925" y="4545975"/>
              <a:ext cx="54625" cy="50600"/>
            </a:xfrm>
            <a:custGeom>
              <a:avLst/>
              <a:gdLst/>
              <a:ahLst/>
              <a:cxnLst/>
              <a:rect l="l" t="t" r="r" b="b"/>
              <a:pathLst>
                <a:path w="2185" h="2024" extrusionOk="0">
                  <a:moveTo>
                    <a:pt x="1075" y="0"/>
                  </a:moveTo>
                  <a:cubicBezTo>
                    <a:pt x="576" y="0"/>
                    <a:pt x="135" y="389"/>
                    <a:pt x="103" y="895"/>
                  </a:cubicBezTo>
                  <a:cubicBezTo>
                    <a:pt x="1" y="1475"/>
                    <a:pt x="444" y="1987"/>
                    <a:pt x="990" y="2021"/>
                  </a:cubicBezTo>
                  <a:cubicBezTo>
                    <a:pt x="1013" y="2022"/>
                    <a:pt x="1036" y="2023"/>
                    <a:pt x="1059" y="2023"/>
                  </a:cubicBezTo>
                  <a:cubicBezTo>
                    <a:pt x="1578" y="2023"/>
                    <a:pt x="2049" y="1657"/>
                    <a:pt x="2082" y="1134"/>
                  </a:cubicBezTo>
                  <a:cubicBezTo>
                    <a:pt x="2184" y="554"/>
                    <a:pt x="1741" y="42"/>
                    <a:pt x="1195" y="8"/>
                  </a:cubicBezTo>
                  <a:cubicBezTo>
                    <a:pt x="1155" y="3"/>
                    <a:pt x="1115" y="0"/>
                    <a:pt x="107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56"/>
            <p:cNvSpPr/>
            <p:nvPr/>
          </p:nvSpPr>
          <p:spPr>
            <a:xfrm>
              <a:off x="4555550" y="4558050"/>
              <a:ext cx="54625" cy="50600"/>
            </a:xfrm>
            <a:custGeom>
              <a:avLst/>
              <a:gdLst/>
              <a:ahLst/>
              <a:cxnLst/>
              <a:rect l="l" t="t" r="r" b="b"/>
              <a:pathLst>
                <a:path w="2185" h="2024" extrusionOk="0">
                  <a:moveTo>
                    <a:pt x="1131" y="0"/>
                  </a:moveTo>
                  <a:cubicBezTo>
                    <a:pt x="641" y="0"/>
                    <a:pt x="169" y="367"/>
                    <a:pt x="103" y="890"/>
                  </a:cubicBezTo>
                  <a:cubicBezTo>
                    <a:pt x="1" y="1436"/>
                    <a:pt x="445" y="1947"/>
                    <a:pt x="991" y="2016"/>
                  </a:cubicBezTo>
                  <a:cubicBezTo>
                    <a:pt x="1030" y="2021"/>
                    <a:pt x="1070" y="2023"/>
                    <a:pt x="1110" y="2023"/>
                  </a:cubicBezTo>
                  <a:cubicBezTo>
                    <a:pt x="1609" y="2023"/>
                    <a:pt x="2051" y="1632"/>
                    <a:pt x="2082" y="1094"/>
                  </a:cubicBezTo>
                  <a:cubicBezTo>
                    <a:pt x="2185" y="548"/>
                    <a:pt x="1741" y="37"/>
                    <a:pt x="1195" y="2"/>
                  </a:cubicBezTo>
                  <a:cubicBezTo>
                    <a:pt x="1174" y="1"/>
                    <a:pt x="1152" y="0"/>
                    <a:pt x="1131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56"/>
            <p:cNvSpPr/>
            <p:nvPr/>
          </p:nvSpPr>
          <p:spPr>
            <a:xfrm>
              <a:off x="3537000" y="4527800"/>
              <a:ext cx="46075" cy="49950"/>
            </a:xfrm>
            <a:custGeom>
              <a:avLst/>
              <a:gdLst/>
              <a:ahLst/>
              <a:cxnLst/>
              <a:rect l="l" t="t" r="r" b="b"/>
              <a:pathLst>
                <a:path w="1843" h="1998" extrusionOk="0">
                  <a:moveTo>
                    <a:pt x="678" y="0"/>
                  </a:moveTo>
                  <a:cubicBezTo>
                    <a:pt x="416" y="0"/>
                    <a:pt x="197" y="123"/>
                    <a:pt x="0" y="291"/>
                  </a:cubicBezTo>
                  <a:cubicBezTo>
                    <a:pt x="273" y="871"/>
                    <a:pt x="580" y="1451"/>
                    <a:pt x="921" y="1997"/>
                  </a:cubicBezTo>
                  <a:cubicBezTo>
                    <a:pt x="1331" y="1895"/>
                    <a:pt x="1672" y="1554"/>
                    <a:pt x="1775" y="1110"/>
                  </a:cubicBezTo>
                  <a:cubicBezTo>
                    <a:pt x="1843" y="564"/>
                    <a:pt x="1433" y="52"/>
                    <a:pt x="853" y="18"/>
                  </a:cubicBezTo>
                  <a:cubicBezTo>
                    <a:pt x="793" y="6"/>
                    <a:pt x="734" y="0"/>
                    <a:pt x="678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56"/>
            <p:cNvSpPr/>
            <p:nvPr/>
          </p:nvSpPr>
          <p:spPr>
            <a:xfrm>
              <a:off x="3635100" y="4540675"/>
              <a:ext cx="54625" cy="50775"/>
            </a:xfrm>
            <a:custGeom>
              <a:avLst/>
              <a:gdLst/>
              <a:ahLst/>
              <a:cxnLst/>
              <a:rect l="l" t="t" r="r" b="b"/>
              <a:pathLst>
                <a:path w="2185" h="2031" extrusionOk="0">
                  <a:moveTo>
                    <a:pt x="1036" y="0"/>
                  </a:moveTo>
                  <a:cubicBezTo>
                    <a:pt x="553" y="0"/>
                    <a:pt x="133" y="409"/>
                    <a:pt x="103" y="902"/>
                  </a:cubicBezTo>
                  <a:cubicBezTo>
                    <a:pt x="0" y="1448"/>
                    <a:pt x="444" y="1960"/>
                    <a:pt x="990" y="2028"/>
                  </a:cubicBezTo>
                  <a:cubicBezTo>
                    <a:pt x="1011" y="2030"/>
                    <a:pt x="1033" y="2030"/>
                    <a:pt x="1054" y="2030"/>
                  </a:cubicBezTo>
                  <a:cubicBezTo>
                    <a:pt x="1544" y="2030"/>
                    <a:pt x="2018" y="1663"/>
                    <a:pt x="2116" y="1107"/>
                  </a:cubicBezTo>
                  <a:cubicBezTo>
                    <a:pt x="2184" y="561"/>
                    <a:pt x="1775" y="49"/>
                    <a:pt x="1195" y="15"/>
                  </a:cubicBezTo>
                  <a:cubicBezTo>
                    <a:pt x="1141" y="5"/>
                    <a:pt x="1088" y="0"/>
                    <a:pt x="103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56"/>
            <p:cNvSpPr/>
            <p:nvPr/>
          </p:nvSpPr>
          <p:spPr>
            <a:xfrm>
              <a:off x="3741725" y="4553475"/>
              <a:ext cx="54625" cy="50775"/>
            </a:xfrm>
            <a:custGeom>
              <a:avLst/>
              <a:gdLst/>
              <a:ahLst/>
              <a:cxnLst/>
              <a:rect l="l" t="t" r="r" b="b"/>
              <a:pathLst>
                <a:path w="2185" h="2031" extrusionOk="0">
                  <a:moveTo>
                    <a:pt x="1036" y="0"/>
                  </a:moveTo>
                  <a:cubicBezTo>
                    <a:pt x="554" y="0"/>
                    <a:pt x="134" y="409"/>
                    <a:pt x="103" y="902"/>
                  </a:cubicBezTo>
                  <a:cubicBezTo>
                    <a:pt x="1" y="1448"/>
                    <a:pt x="444" y="1960"/>
                    <a:pt x="990" y="2028"/>
                  </a:cubicBezTo>
                  <a:cubicBezTo>
                    <a:pt x="1012" y="2030"/>
                    <a:pt x="1033" y="2030"/>
                    <a:pt x="1055" y="2030"/>
                  </a:cubicBezTo>
                  <a:cubicBezTo>
                    <a:pt x="1544" y="2030"/>
                    <a:pt x="2018" y="1662"/>
                    <a:pt x="2116" y="1107"/>
                  </a:cubicBezTo>
                  <a:cubicBezTo>
                    <a:pt x="2185" y="561"/>
                    <a:pt x="1775" y="49"/>
                    <a:pt x="1195" y="15"/>
                  </a:cubicBezTo>
                  <a:cubicBezTo>
                    <a:pt x="1142" y="5"/>
                    <a:pt x="1089" y="0"/>
                    <a:pt x="103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56"/>
            <p:cNvSpPr/>
            <p:nvPr/>
          </p:nvSpPr>
          <p:spPr>
            <a:xfrm>
              <a:off x="3848375" y="4566250"/>
              <a:ext cx="54600" cy="50800"/>
            </a:xfrm>
            <a:custGeom>
              <a:avLst/>
              <a:gdLst/>
              <a:ahLst/>
              <a:cxnLst/>
              <a:rect l="l" t="t" r="r" b="b"/>
              <a:pathLst>
                <a:path w="2184" h="2032" extrusionOk="0">
                  <a:moveTo>
                    <a:pt x="1036" y="1"/>
                  </a:moveTo>
                  <a:cubicBezTo>
                    <a:pt x="553" y="1"/>
                    <a:pt x="133" y="410"/>
                    <a:pt x="102" y="903"/>
                  </a:cubicBezTo>
                  <a:cubicBezTo>
                    <a:pt x="0" y="1449"/>
                    <a:pt x="444" y="1961"/>
                    <a:pt x="990" y="2029"/>
                  </a:cubicBezTo>
                  <a:cubicBezTo>
                    <a:pt x="1011" y="2030"/>
                    <a:pt x="1033" y="2031"/>
                    <a:pt x="1054" y="2031"/>
                  </a:cubicBezTo>
                  <a:cubicBezTo>
                    <a:pt x="1544" y="2031"/>
                    <a:pt x="2018" y="1663"/>
                    <a:pt x="2116" y="1108"/>
                  </a:cubicBezTo>
                  <a:cubicBezTo>
                    <a:pt x="2184" y="562"/>
                    <a:pt x="1774" y="50"/>
                    <a:pt x="1194" y="16"/>
                  </a:cubicBezTo>
                  <a:cubicBezTo>
                    <a:pt x="1141" y="6"/>
                    <a:pt x="1088" y="1"/>
                    <a:pt x="103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56"/>
            <p:cNvSpPr/>
            <p:nvPr/>
          </p:nvSpPr>
          <p:spPr>
            <a:xfrm>
              <a:off x="3955000" y="4577525"/>
              <a:ext cx="53775" cy="50925"/>
            </a:xfrm>
            <a:custGeom>
              <a:avLst/>
              <a:gdLst/>
              <a:ahLst/>
              <a:cxnLst/>
              <a:rect l="l" t="t" r="r" b="b"/>
              <a:pathLst>
                <a:path w="2151" h="2037" extrusionOk="0">
                  <a:moveTo>
                    <a:pt x="1042" y="1"/>
                  </a:moveTo>
                  <a:cubicBezTo>
                    <a:pt x="542" y="1"/>
                    <a:pt x="100" y="392"/>
                    <a:pt x="69" y="930"/>
                  </a:cubicBezTo>
                  <a:cubicBezTo>
                    <a:pt x="0" y="1476"/>
                    <a:pt x="410" y="1987"/>
                    <a:pt x="956" y="2022"/>
                  </a:cubicBezTo>
                  <a:cubicBezTo>
                    <a:pt x="1009" y="2032"/>
                    <a:pt x="1062" y="2036"/>
                    <a:pt x="1114" y="2036"/>
                  </a:cubicBezTo>
                  <a:cubicBezTo>
                    <a:pt x="1597" y="2036"/>
                    <a:pt x="2017" y="1627"/>
                    <a:pt x="2048" y="1134"/>
                  </a:cubicBezTo>
                  <a:cubicBezTo>
                    <a:pt x="2150" y="588"/>
                    <a:pt x="1707" y="76"/>
                    <a:pt x="1161" y="8"/>
                  </a:cubicBezTo>
                  <a:cubicBezTo>
                    <a:pt x="1121" y="3"/>
                    <a:pt x="1081" y="1"/>
                    <a:pt x="1042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56"/>
            <p:cNvSpPr/>
            <p:nvPr/>
          </p:nvSpPr>
          <p:spPr>
            <a:xfrm>
              <a:off x="4060775" y="4591175"/>
              <a:ext cx="54625" cy="50075"/>
            </a:xfrm>
            <a:custGeom>
              <a:avLst/>
              <a:gdLst/>
              <a:ahLst/>
              <a:cxnLst/>
              <a:rect l="l" t="t" r="r" b="b"/>
              <a:pathLst>
                <a:path w="2185" h="2003" extrusionOk="0">
                  <a:moveTo>
                    <a:pt x="1083" y="1"/>
                  </a:moveTo>
                  <a:cubicBezTo>
                    <a:pt x="610" y="1"/>
                    <a:pt x="166" y="390"/>
                    <a:pt x="103" y="895"/>
                  </a:cubicBezTo>
                  <a:cubicBezTo>
                    <a:pt x="1" y="1441"/>
                    <a:pt x="444" y="1953"/>
                    <a:pt x="990" y="1987"/>
                  </a:cubicBezTo>
                  <a:cubicBezTo>
                    <a:pt x="1044" y="1997"/>
                    <a:pt x="1096" y="2002"/>
                    <a:pt x="1149" y="2002"/>
                  </a:cubicBezTo>
                  <a:cubicBezTo>
                    <a:pt x="1632" y="2002"/>
                    <a:pt x="2051" y="1593"/>
                    <a:pt x="2082" y="1100"/>
                  </a:cubicBezTo>
                  <a:cubicBezTo>
                    <a:pt x="2185" y="554"/>
                    <a:pt x="1741" y="42"/>
                    <a:pt x="1195" y="8"/>
                  </a:cubicBezTo>
                  <a:cubicBezTo>
                    <a:pt x="1157" y="3"/>
                    <a:pt x="1120" y="1"/>
                    <a:pt x="108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56"/>
            <p:cNvSpPr/>
            <p:nvPr/>
          </p:nvSpPr>
          <p:spPr>
            <a:xfrm>
              <a:off x="4168275" y="4604650"/>
              <a:ext cx="54625" cy="50775"/>
            </a:xfrm>
            <a:custGeom>
              <a:avLst/>
              <a:gdLst/>
              <a:ahLst/>
              <a:cxnLst/>
              <a:rect l="l" t="t" r="r" b="b"/>
              <a:pathLst>
                <a:path w="2185" h="2031" extrusionOk="0">
                  <a:moveTo>
                    <a:pt x="1036" y="0"/>
                  </a:moveTo>
                  <a:cubicBezTo>
                    <a:pt x="553" y="0"/>
                    <a:pt x="133" y="410"/>
                    <a:pt x="103" y="902"/>
                  </a:cubicBezTo>
                  <a:cubicBezTo>
                    <a:pt x="0" y="1448"/>
                    <a:pt x="444" y="1960"/>
                    <a:pt x="990" y="2028"/>
                  </a:cubicBezTo>
                  <a:cubicBezTo>
                    <a:pt x="1011" y="2030"/>
                    <a:pt x="1033" y="2031"/>
                    <a:pt x="1054" y="2031"/>
                  </a:cubicBezTo>
                  <a:cubicBezTo>
                    <a:pt x="1544" y="2031"/>
                    <a:pt x="2016" y="1663"/>
                    <a:pt x="2082" y="1107"/>
                  </a:cubicBezTo>
                  <a:cubicBezTo>
                    <a:pt x="2184" y="561"/>
                    <a:pt x="1740" y="49"/>
                    <a:pt x="1194" y="15"/>
                  </a:cubicBezTo>
                  <a:cubicBezTo>
                    <a:pt x="1141" y="5"/>
                    <a:pt x="1088" y="0"/>
                    <a:pt x="103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56"/>
            <p:cNvSpPr/>
            <p:nvPr/>
          </p:nvSpPr>
          <p:spPr>
            <a:xfrm>
              <a:off x="4274900" y="4617450"/>
              <a:ext cx="54625" cy="50775"/>
            </a:xfrm>
            <a:custGeom>
              <a:avLst/>
              <a:gdLst/>
              <a:ahLst/>
              <a:cxnLst/>
              <a:rect l="l" t="t" r="r" b="b"/>
              <a:pathLst>
                <a:path w="2185" h="2031" extrusionOk="0">
                  <a:moveTo>
                    <a:pt x="1036" y="0"/>
                  </a:moveTo>
                  <a:cubicBezTo>
                    <a:pt x="553" y="0"/>
                    <a:pt x="134" y="410"/>
                    <a:pt x="103" y="902"/>
                  </a:cubicBezTo>
                  <a:cubicBezTo>
                    <a:pt x="1" y="1448"/>
                    <a:pt x="444" y="1960"/>
                    <a:pt x="990" y="2028"/>
                  </a:cubicBezTo>
                  <a:cubicBezTo>
                    <a:pt x="1012" y="2030"/>
                    <a:pt x="1033" y="2030"/>
                    <a:pt x="1055" y="2030"/>
                  </a:cubicBezTo>
                  <a:cubicBezTo>
                    <a:pt x="1544" y="2030"/>
                    <a:pt x="2017" y="1663"/>
                    <a:pt x="2082" y="1107"/>
                  </a:cubicBezTo>
                  <a:cubicBezTo>
                    <a:pt x="2184" y="561"/>
                    <a:pt x="1741" y="49"/>
                    <a:pt x="1195" y="15"/>
                  </a:cubicBezTo>
                  <a:cubicBezTo>
                    <a:pt x="1142" y="5"/>
                    <a:pt x="1089" y="0"/>
                    <a:pt x="103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56"/>
            <p:cNvSpPr/>
            <p:nvPr/>
          </p:nvSpPr>
          <p:spPr>
            <a:xfrm>
              <a:off x="4381525" y="4630425"/>
              <a:ext cx="53775" cy="50600"/>
            </a:xfrm>
            <a:custGeom>
              <a:avLst/>
              <a:gdLst/>
              <a:ahLst/>
              <a:cxnLst/>
              <a:rect l="l" t="t" r="r" b="b"/>
              <a:pathLst>
                <a:path w="2151" h="2024" extrusionOk="0">
                  <a:moveTo>
                    <a:pt x="1076" y="0"/>
                  </a:moveTo>
                  <a:cubicBezTo>
                    <a:pt x="577" y="0"/>
                    <a:pt x="135" y="389"/>
                    <a:pt x="103" y="895"/>
                  </a:cubicBezTo>
                  <a:cubicBezTo>
                    <a:pt x="1" y="1441"/>
                    <a:pt x="444" y="1953"/>
                    <a:pt x="990" y="2021"/>
                  </a:cubicBezTo>
                  <a:cubicBezTo>
                    <a:pt x="1012" y="2023"/>
                    <a:pt x="1034" y="2023"/>
                    <a:pt x="1055" y="2023"/>
                  </a:cubicBezTo>
                  <a:cubicBezTo>
                    <a:pt x="1545" y="2023"/>
                    <a:pt x="2018" y="1655"/>
                    <a:pt x="2117" y="1100"/>
                  </a:cubicBezTo>
                  <a:cubicBezTo>
                    <a:pt x="2151" y="554"/>
                    <a:pt x="1741" y="42"/>
                    <a:pt x="1195" y="8"/>
                  </a:cubicBezTo>
                  <a:cubicBezTo>
                    <a:pt x="1155" y="3"/>
                    <a:pt x="1115" y="0"/>
                    <a:pt x="107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56"/>
            <p:cNvSpPr/>
            <p:nvPr/>
          </p:nvSpPr>
          <p:spPr>
            <a:xfrm>
              <a:off x="4489875" y="4642175"/>
              <a:ext cx="52050" cy="50250"/>
            </a:xfrm>
            <a:custGeom>
              <a:avLst/>
              <a:gdLst/>
              <a:ahLst/>
              <a:cxnLst/>
              <a:rect l="l" t="t" r="r" b="b"/>
              <a:pathLst>
                <a:path w="2082" h="2010" extrusionOk="0">
                  <a:moveTo>
                    <a:pt x="968" y="1"/>
                  </a:moveTo>
                  <a:cubicBezTo>
                    <a:pt x="485" y="1"/>
                    <a:pt x="65" y="410"/>
                    <a:pt x="35" y="903"/>
                  </a:cubicBezTo>
                  <a:cubicBezTo>
                    <a:pt x="1" y="1449"/>
                    <a:pt x="376" y="1961"/>
                    <a:pt x="922" y="1995"/>
                  </a:cubicBezTo>
                  <a:cubicBezTo>
                    <a:pt x="975" y="2005"/>
                    <a:pt x="1028" y="2010"/>
                    <a:pt x="1080" y="2010"/>
                  </a:cubicBezTo>
                  <a:cubicBezTo>
                    <a:pt x="1563" y="2010"/>
                    <a:pt x="1986" y="1600"/>
                    <a:pt x="2048" y="1108"/>
                  </a:cubicBezTo>
                  <a:cubicBezTo>
                    <a:pt x="2082" y="596"/>
                    <a:pt x="1707" y="84"/>
                    <a:pt x="1127" y="16"/>
                  </a:cubicBezTo>
                  <a:cubicBezTo>
                    <a:pt x="1073" y="6"/>
                    <a:pt x="1020" y="1"/>
                    <a:pt x="96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56"/>
            <p:cNvSpPr/>
            <p:nvPr/>
          </p:nvSpPr>
          <p:spPr>
            <a:xfrm>
              <a:off x="3603525" y="4642550"/>
              <a:ext cx="22200" cy="26475"/>
            </a:xfrm>
            <a:custGeom>
              <a:avLst/>
              <a:gdLst/>
              <a:ahLst/>
              <a:cxnLst/>
              <a:rect l="l" t="t" r="r" b="b"/>
              <a:pathLst>
                <a:path w="888" h="1059" extrusionOk="0">
                  <a:moveTo>
                    <a:pt x="1" y="1"/>
                  </a:moveTo>
                  <a:lnTo>
                    <a:pt x="1" y="1"/>
                  </a:lnTo>
                  <a:cubicBezTo>
                    <a:pt x="240" y="376"/>
                    <a:pt x="547" y="717"/>
                    <a:pt x="854" y="1058"/>
                  </a:cubicBezTo>
                  <a:cubicBezTo>
                    <a:pt x="888" y="547"/>
                    <a:pt x="547" y="69"/>
                    <a:pt x="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56"/>
            <p:cNvSpPr/>
            <p:nvPr/>
          </p:nvSpPr>
          <p:spPr>
            <a:xfrm>
              <a:off x="3681150" y="4654975"/>
              <a:ext cx="52075" cy="50250"/>
            </a:xfrm>
            <a:custGeom>
              <a:avLst/>
              <a:gdLst/>
              <a:ahLst/>
              <a:cxnLst/>
              <a:rect l="l" t="t" r="r" b="b"/>
              <a:pathLst>
                <a:path w="2083" h="2010" extrusionOk="0">
                  <a:moveTo>
                    <a:pt x="1003" y="1"/>
                  </a:moveTo>
                  <a:cubicBezTo>
                    <a:pt x="519" y="1"/>
                    <a:pt x="97" y="410"/>
                    <a:pt x="35" y="903"/>
                  </a:cubicBezTo>
                  <a:cubicBezTo>
                    <a:pt x="1" y="1449"/>
                    <a:pt x="376" y="1960"/>
                    <a:pt x="956" y="1995"/>
                  </a:cubicBezTo>
                  <a:cubicBezTo>
                    <a:pt x="1010" y="2005"/>
                    <a:pt x="1063" y="2009"/>
                    <a:pt x="1115" y="2009"/>
                  </a:cubicBezTo>
                  <a:cubicBezTo>
                    <a:pt x="1598" y="2009"/>
                    <a:pt x="2018" y="1600"/>
                    <a:pt x="2048" y="1107"/>
                  </a:cubicBezTo>
                  <a:cubicBezTo>
                    <a:pt x="2082" y="561"/>
                    <a:pt x="1707" y="50"/>
                    <a:pt x="1161" y="15"/>
                  </a:cubicBezTo>
                  <a:cubicBezTo>
                    <a:pt x="1108" y="5"/>
                    <a:pt x="1055" y="1"/>
                    <a:pt x="100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56"/>
            <p:cNvSpPr/>
            <p:nvPr/>
          </p:nvSpPr>
          <p:spPr>
            <a:xfrm>
              <a:off x="3786950" y="4667775"/>
              <a:ext cx="52900" cy="50050"/>
            </a:xfrm>
            <a:custGeom>
              <a:avLst/>
              <a:gdLst/>
              <a:ahLst/>
              <a:cxnLst/>
              <a:rect l="l" t="t" r="r" b="b"/>
              <a:pathLst>
                <a:path w="2116" h="2002" extrusionOk="0">
                  <a:moveTo>
                    <a:pt x="993" y="1"/>
                  </a:moveTo>
                  <a:cubicBezTo>
                    <a:pt x="485" y="1"/>
                    <a:pt x="65" y="410"/>
                    <a:pt x="34" y="903"/>
                  </a:cubicBezTo>
                  <a:cubicBezTo>
                    <a:pt x="0" y="1448"/>
                    <a:pt x="376" y="1960"/>
                    <a:pt x="922" y="1994"/>
                  </a:cubicBezTo>
                  <a:cubicBezTo>
                    <a:pt x="964" y="1999"/>
                    <a:pt x="1006" y="2002"/>
                    <a:pt x="1048" y="2002"/>
                  </a:cubicBezTo>
                  <a:cubicBezTo>
                    <a:pt x="1574" y="2002"/>
                    <a:pt x="2016" y="1613"/>
                    <a:pt x="2048" y="1107"/>
                  </a:cubicBezTo>
                  <a:cubicBezTo>
                    <a:pt x="2116" y="561"/>
                    <a:pt x="1706" y="49"/>
                    <a:pt x="1160" y="15"/>
                  </a:cubicBezTo>
                  <a:cubicBezTo>
                    <a:pt x="1104" y="5"/>
                    <a:pt x="1048" y="1"/>
                    <a:pt x="99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56"/>
            <p:cNvSpPr/>
            <p:nvPr/>
          </p:nvSpPr>
          <p:spPr>
            <a:xfrm>
              <a:off x="3893575" y="4680575"/>
              <a:ext cx="52925" cy="50050"/>
            </a:xfrm>
            <a:custGeom>
              <a:avLst/>
              <a:gdLst/>
              <a:ahLst/>
              <a:cxnLst/>
              <a:rect l="l" t="t" r="r" b="b"/>
              <a:pathLst>
                <a:path w="2117" h="2002" extrusionOk="0">
                  <a:moveTo>
                    <a:pt x="993" y="0"/>
                  </a:moveTo>
                  <a:cubicBezTo>
                    <a:pt x="485" y="0"/>
                    <a:pt x="65" y="410"/>
                    <a:pt x="35" y="902"/>
                  </a:cubicBezTo>
                  <a:cubicBezTo>
                    <a:pt x="1" y="1448"/>
                    <a:pt x="376" y="1960"/>
                    <a:pt x="922" y="1994"/>
                  </a:cubicBezTo>
                  <a:cubicBezTo>
                    <a:pt x="964" y="1999"/>
                    <a:pt x="1007" y="2002"/>
                    <a:pt x="1048" y="2002"/>
                  </a:cubicBezTo>
                  <a:cubicBezTo>
                    <a:pt x="1574" y="2002"/>
                    <a:pt x="2016" y="1613"/>
                    <a:pt x="2048" y="1107"/>
                  </a:cubicBezTo>
                  <a:cubicBezTo>
                    <a:pt x="2116" y="561"/>
                    <a:pt x="1707" y="49"/>
                    <a:pt x="1161" y="15"/>
                  </a:cubicBezTo>
                  <a:cubicBezTo>
                    <a:pt x="1104" y="5"/>
                    <a:pt x="1048" y="0"/>
                    <a:pt x="993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56"/>
            <p:cNvSpPr/>
            <p:nvPr/>
          </p:nvSpPr>
          <p:spPr>
            <a:xfrm>
              <a:off x="4000200" y="4692700"/>
              <a:ext cx="52075" cy="50725"/>
            </a:xfrm>
            <a:custGeom>
              <a:avLst/>
              <a:gdLst/>
              <a:ahLst/>
              <a:cxnLst/>
              <a:rect l="l" t="t" r="r" b="b"/>
              <a:pathLst>
                <a:path w="2083" h="2029" extrusionOk="0">
                  <a:moveTo>
                    <a:pt x="1043" y="1"/>
                  </a:moveTo>
                  <a:cubicBezTo>
                    <a:pt x="513" y="1"/>
                    <a:pt x="67" y="421"/>
                    <a:pt x="35" y="929"/>
                  </a:cubicBezTo>
                  <a:cubicBezTo>
                    <a:pt x="1" y="1475"/>
                    <a:pt x="376" y="1987"/>
                    <a:pt x="922" y="2021"/>
                  </a:cubicBezTo>
                  <a:cubicBezTo>
                    <a:pt x="965" y="2026"/>
                    <a:pt x="1007" y="2029"/>
                    <a:pt x="1048" y="2029"/>
                  </a:cubicBezTo>
                  <a:cubicBezTo>
                    <a:pt x="1570" y="2029"/>
                    <a:pt x="1985" y="1640"/>
                    <a:pt x="2048" y="1134"/>
                  </a:cubicBezTo>
                  <a:cubicBezTo>
                    <a:pt x="2082" y="588"/>
                    <a:pt x="1707" y="76"/>
                    <a:pt x="1161" y="8"/>
                  </a:cubicBezTo>
                  <a:cubicBezTo>
                    <a:pt x="1121" y="3"/>
                    <a:pt x="1082" y="1"/>
                    <a:pt x="104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56"/>
            <p:cNvSpPr/>
            <p:nvPr/>
          </p:nvSpPr>
          <p:spPr>
            <a:xfrm>
              <a:off x="4106850" y="4706175"/>
              <a:ext cx="52050" cy="50050"/>
            </a:xfrm>
            <a:custGeom>
              <a:avLst/>
              <a:gdLst/>
              <a:ahLst/>
              <a:cxnLst/>
              <a:rect l="l" t="t" r="r" b="b"/>
              <a:pathLst>
                <a:path w="2082" h="2002" extrusionOk="0">
                  <a:moveTo>
                    <a:pt x="993" y="0"/>
                  </a:moveTo>
                  <a:cubicBezTo>
                    <a:pt x="485" y="0"/>
                    <a:pt x="65" y="409"/>
                    <a:pt x="34" y="902"/>
                  </a:cubicBezTo>
                  <a:cubicBezTo>
                    <a:pt x="0" y="1448"/>
                    <a:pt x="376" y="1960"/>
                    <a:pt x="922" y="1994"/>
                  </a:cubicBezTo>
                  <a:cubicBezTo>
                    <a:pt x="964" y="1999"/>
                    <a:pt x="1006" y="2001"/>
                    <a:pt x="1047" y="2001"/>
                  </a:cubicBezTo>
                  <a:cubicBezTo>
                    <a:pt x="1570" y="2001"/>
                    <a:pt x="1984" y="1613"/>
                    <a:pt x="2048" y="1107"/>
                  </a:cubicBezTo>
                  <a:cubicBezTo>
                    <a:pt x="2082" y="561"/>
                    <a:pt x="1706" y="49"/>
                    <a:pt x="1160" y="15"/>
                  </a:cubicBezTo>
                  <a:cubicBezTo>
                    <a:pt x="1104" y="5"/>
                    <a:pt x="1048" y="0"/>
                    <a:pt x="993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56"/>
            <p:cNvSpPr/>
            <p:nvPr/>
          </p:nvSpPr>
          <p:spPr>
            <a:xfrm>
              <a:off x="4213475" y="4718950"/>
              <a:ext cx="52925" cy="50075"/>
            </a:xfrm>
            <a:custGeom>
              <a:avLst/>
              <a:gdLst/>
              <a:ahLst/>
              <a:cxnLst/>
              <a:rect l="l" t="t" r="r" b="b"/>
              <a:pathLst>
                <a:path w="2117" h="2003" extrusionOk="0">
                  <a:moveTo>
                    <a:pt x="993" y="1"/>
                  </a:moveTo>
                  <a:cubicBezTo>
                    <a:pt x="485" y="1"/>
                    <a:pt x="66" y="410"/>
                    <a:pt x="35" y="903"/>
                  </a:cubicBezTo>
                  <a:cubicBezTo>
                    <a:pt x="1" y="1449"/>
                    <a:pt x="376" y="1961"/>
                    <a:pt x="922" y="1995"/>
                  </a:cubicBezTo>
                  <a:cubicBezTo>
                    <a:pt x="965" y="2000"/>
                    <a:pt x="1007" y="2002"/>
                    <a:pt x="1048" y="2002"/>
                  </a:cubicBezTo>
                  <a:cubicBezTo>
                    <a:pt x="1570" y="2002"/>
                    <a:pt x="1985" y="1614"/>
                    <a:pt x="2048" y="1108"/>
                  </a:cubicBezTo>
                  <a:cubicBezTo>
                    <a:pt x="2116" y="562"/>
                    <a:pt x="1707" y="50"/>
                    <a:pt x="1161" y="16"/>
                  </a:cubicBezTo>
                  <a:cubicBezTo>
                    <a:pt x="1104" y="6"/>
                    <a:pt x="1048" y="1"/>
                    <a:pt x="99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56"/>
            <p:cNvSpPr/>
            <p:nvPr/>
          </p:nvSpPr>
          <p:spPr>
            <a:xfrm>
              <a:off x="4320125" y="4731750"/>
              <a:ext cx="52900" cy="50250"/>
            </a:xfrm>
            <a:custGeom>
              <a:avLst/>
              <a:gdLst/>
              <a:ahLst/>
              <a:cxnLst/>
              <a:rect l="l" t="t" r="r" b="b"/>
              <a:pathLst>
                <a:path w="2116" h="2010" extrusionOk="0">
                  <a:moveTo>
                    <a:pt x="968" y="1"/>
                  </a:moveTo>
                  <a:cubicBezTo>
                    <a:pt x="485" y="1"/>
                    <a:pt x="65" y="410"/>
                    <a:pt x="34" y="903"/>
                  </a:cubicBezTo>
                  <a:cubicBezTo>
                    <a:pt x="0" y="1449"/>
                    <a:pt x="375" y="1961"/>
                    <a:pt x="921" y="1995"/>
                  </a:cubicBezTo>
                  <a:cubicBezTo>
                    <a:pt x="978" y="2005"/>
                    <a:pt x="1034" y="2009"/>
                    <a:pt x="1088" y="2009"/>
                  </a:cubicBezTo>
                  <a:cubicBezTo>
                    <a:pt x="1591" y="2009"/>
                    <a:pt x="1986" y="1600"/>
                    <a:pt x="2047" y="1107"/>
                  </a:cubicBezTo>
                  <a:cubicBezTo>
                    <a:pt x="2116" y="562"/>
                    <a:pt x="1706" y="50"/>
                    <a:pt x="1126" y="16"/>
                  </a:cubicBezTo>
                  <a:cubicBezTo>
                    <a:pt x="1073" y="6"/>
                    <a:pt x="1020" y="1"/>
                    <a:pt x="96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56"/>
            <p:cNvSpPr/>
            <p:nvPr/>
          </p:nvSpPr>
          <p:spPr>
            <a:xfrm>
              <a:off x="4426750" y="4744550"/>
              <a:ext cx="52050" cy="49875"/>
            </a:xfrm>
            <a:custGeom>
              <a:avLst/>
              <a:gdLst/>
              <a:ahLst/>
              <a:cxnLst/>
              <a:rect l="l" t="t" r="r" b="b"/>
              <a:pathLst>
                <a:path w="2082" h="1995" extrusionOk="0">
                  <a:moveTo>
                    <a:pt x="993" y="1"/>
                  </a:moveTo>
                  <a:cubicBezTo>
                    <a:pt x="485" y="1"/>
                    <a:pt x="65" y="410"/>
                    <a:pt x="35" y="903"/>
                  </a:cubicBezTo>
                  <a:cubicBezTo>
                    <a:pt x="0" y="1414"/>
                    <a:pt x="308" y="1824"/>
                    <a:pt x="751" y="1995"/>
                  </a:cubicBezTo>
                  <a:cubicBezTo>
                    <a:pt x="1195" y="1722"/>
                    <a:pt x="1604" y="1414"/>
                    <a:pt x="2048" y="1073"/>
                  </a:cubicBezTo>
                  <a:cubicBezTo>
                    <a:pt x="2082" y="527"/>
                    <a:pt x="1707" y="50"/>
                    <a:pt x="1161" y="15"/>
                  </a:cubicBezTo>
                  <a:cubicBezTo>
                    <a:pt x="1104" y="5"/>
                    <a:pt x="1048" y="1"/>
                    <a:pt x="99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56"/>
            <p:cNvSpPr/>
            <p:nvPr/>
          </p:nvSpPr>
          <p:spPr>
            <a:xfrm>
              <a:off x="3719550" y="4751675"/>
              <a:ext cx="52050" cy="49575"/>
            </a:xfrm>
            <a:custGeom>
              <a:avLst/>
              <a:gdLst/>
              <a:ahLst/>
              <a:cxnLst/>
              <a:rect l="l" t="t" r="r" b="b"/>
              <a:pathLst>
                <a:path w="2082" h="1983" extrusionOk="0">
                  <a:moveTo>
                    <a:pt x="1049" y="1"/>
                  </a:moveTo>
                  <a:cubicBezTo>
                    <a:pt x="570" y="1"/>
                    <a:pt x="162" y="299"/>
                    <a:pt x="0" y="720"/>
                  </a:cubicBezTo>
                  <a:cubicBezTo>
                    <a:pt x="444" y="1164"/>
                    <a:pt x="888" y="1539"/>
                    <a:pt x="1331" y="1983"/>
                  </a:cubicBezTo>
                  <a:cubicBezTo>
                    <a:pt x="1707" y="1812"/>
                    <a:pt x="1980" y="1505"/>
                    <a:pt x="2014" y="1129"/>
                  </a:cubicBezTo>
                  <a:cubicBezTo>
                    <a:pt x="2082" y="583"/>
                    <a:pt x="1672" y="72"/>
                    <a:pt x="1127" y="3"/>
                  </a:cubicBezTo>
                  <a:cubicBezTo>
                    <a:pt x="1101" y="2"/>
                    <a:pt x="1075" y="1"/>
                    <a:pt x="1049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56"/>
            <p:cNvSpPr/>
            <p:nvPr/>
          </p:nvSpPr>
          <p:spPr>
            <a:xfrm>
              <a:off x="3825325" y="4764350"/>
              <a:ext cx="52925" cy="50925"/>
            </a:xfrm>
            <a:custGeom>
              <a:avLst/>
              <a:gdLst/>
              <a:ahLst/>
              <a:cxnLst/>
              <a:rect l="l" t="t" r="r" b="b"/>
              <a:pathLst>
                <a:path w="2117" h="2037" extrusionOk="0">
                  <a:moveTo>
                    <a:pt x="1076" y="1"/>
                  </a:moveTo>
                  <a:cubicBezTo>
                    <a:pt x="577" y="1"/>
                    <a:pt x="132" y="392"/>
                    <a:pt x="69" y="930"/>
                  </a:cubicBezTo>
                  <a:cubicBezTo>
                    <a:pt x="1" y="1476"/>
                    <a:pt x="410" y="1987"/>
                    <a:pt x="990" y="2021"/>
                  </a:cubicBezTo>
                  <a:cubicBezTo>
                    <a:pt x="1044" y="2031"/>
                    <a:pt x="1097" y="2036"/>
                    <a:pt x="1149" y="2036"/>
                  </a:cubicBezTo>
                  <a:cubicBezTo>
                    <a:pt x="1632" y="2036"/>
                    <a:pt x="2051" y="1627"/>
                    <a:pt x="2082" y="1134"/>
                  </a:cubicBezTo>
                  <a:cubicBezTo>
                    <a:pt x="2116" y="588"/>
                    <a:pt x="1741" y="76"/>
                    <a:pt x="1195" y="8"/>
                  </a:cubicBezTo>
                  <a:cubicBezTo>
                    <a:pt x="1155" y="3"/>
                    <a:pt x="1115" y="1"/>
                    <a:pt x="107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56"/>
            <p:cNvSpPr/>
            <p:nvPr/>
          </p:nvSpPr>
          <p:spPr>
            <a:xfrm>
              <a:off x="3931100" y="4777150"/>
              <a:ext cx="53775" cy="50925"/>
            </a:xfrm>
            <a:custGeom>
              <a:avLst/>
              <a:gdLst/>
              <a:ahLst/>
              <a:cxnLst/>
              <a:rect l="l" t="t" r="r" b="b"/>
              <a:pathLst>
                <a:path w="2151" h="2037" extrusionOk="0">
                  <a:moveTo>
                    <a:pt x="1069" y="1"/>
                  </a:moveTo>
                  <a:cubicBezTo>
                    <a:pt x="543" y="1"/>
                    <a:pt x="101" y="392"/>
                    <a:pt x="69" y="929"/>
                  </a:cubicBezTo>
                  <a:cubicBezTo>
                    <a:pt x="1" y="1475"/>
                    <a:pt x="410" y="1987"/>
                    <a:pt x="956" y="2021"/>
                  </a:cubicBezTo>
                  <a:cubicBezTo>
                    <a:pt x="1013" y="2031"/>
                    <a:pt x="1069" y="2036"/>
                    <a:pt x="1124" y="2036"/>
                  </a:cubicBezTo>
                  <a:cubicBezTo>
                    <a:pt x="1632" y="2036"/>
                    <a:pt x="2052" y="1627"/>
                    <a:pt x="2082" y="1134"/>
                  </a:cubicBezTo>
                  <a:cubicBezTo>
                    <a:pt x="2151" y="588"/>
                    <a:pt x="1775" y="76"/>
                    <a:pt x="1195" y="8"/>
                  </a:cubicBezTo>
                  <a:cubicBezTo>
                    <a:pt x="1153" y="3"/>
                    <a:pt x="1111" y="1"/>
                    <a:pt x="1069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56"/>
            <p:cNvSpPr/>
            <p:nvPr/>
          </p:nvSpPr>
          <p:spPr>
            <a:xfrm>
              <a:off x="4037750" y="4789950"/>
              <a:ext cx="53775" cy="50600"/>
            </a:xfrm>
            <a:custGeom>
              <a:avLst/>
              <a:gdLst/>
              <a:ahLst/>
              <a:cxnLst/>
              <a:rect l="l" t="t" r="r" b="b"/>
              <a:pathLst>
                <a:path w="2151" h="2024" extrusionOk="0">
                  <a:moveTo>
                    <a:pt x="1069" y="0"/>
                  </a:moveTo>
                  <a:cubicBezTo>
                    <a:pt x="542" y="0"/>
                    <a:pt x="100" y="392"/>
                    <a:pt x="69" y="929"/>
                  </a:cubicBezTo>
                  <a:cubicBezTo>
                    <a:pt x="0" y="1475"/>
                    <a:pt x="410" y="1987"/>
                    <a:pt x="956" y="2021"/>
                  </a:cubicBezTo>
                  <a:cubicBezTo>
                    <a:pt x="980" y="2023"/>
                    <a:pt x="1005" y="2023"/>
                    <a:pt x="1029" y="2023"/>
                  </a:cubicBezTo>
                  <a:cubicBezTo>
                    <a:pt x="1578" y="2023"/>
                    <a:pt x="2049" y="1657"/>
                    <a:pt x="2082" y="1134"/>
                  </a:cubicBezTo>
                  <a:cubicBezTo>
                    <a:pt x="2150" y="588"/>
                    <a:pt x="1741" y="76"/>
                    <a:pt x="1195" y="8"/>
                  </a:cubicBezTo>
                  <a:cubicBezTo>
                    <a:pt x="1152" y="3"/>
                    <a:pt x="1110" y="0"/>
                    <a:pt x="1069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56"/>
            <p:cNvSpPr/>
            <p:nvPr/>
          </p:nvSpPr>
          <p:spPr>
            <a:xfrm>
              <a:off x="4144375" y="4802750"/>
              <a:ext cx="53775" cy="50900"/>
            </a:xfrm>
            <a:custGeom>
              <a:avLst/>
              <a:gdLst/>
              <a:ahLst/>
              <a:cxnLst/>
              <a:rect l="l" t="t" r="r" b="b"/>
              <a:pathLst>
                <a:path w="2151" h="2036" extrusionOk="0">
                  <a:moveTo>
                    <a:pt x="1069" y="0"/>
                  </a:moveTo>
                  <a:cubicBezTo>
                    <a:pt x="543" y="0"/>
                    <a:pt x="101" y="391"/>
                    <a:pt x="69" y="929"/>
                  </a:cubicBezTo>
                  <a:cubicBezTo>
                    <a:pt x="1" y="1475"/>
                    <a:pt x="410" y="1987"/>
                    <a:pt x="956" y="2021"/>
                  </a:cubicBezTo>
                  <a:cubicBezTo>
                    <a:pt x="1013" y="2031"/>
                    <a:pt x="1069" y="2036"/>
                    <a:pt x="1124" y="2036"/>
                  </a:cubicBezTo>
                  <a:cubicBezTo>
                    <a:pt x="1632" y="2036"/>
                    <a:pt x="2051" y="1626"/>
                    <a:pt x="2082" y="1134"/>
                  </a:cubicBezTo>
                  <a:cubicBezTo>
                    <a:pt x="2150" y="588"/>
                    <a:pt x="1775" y="76"/>
                    <a:pt x="1195" y="8"/>
                  </a:cubicBezTo>
                  <a:cubicBezTo>
                    <a:pt x="1153" y="3"/>
                    <a:pt x="1111" y="0"/>
                    <a:pt x="1069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56"/>
            <p:cNvSpPr/>
            <p:nvPr/>
          </p:nvSpPr>
          <p:spPr>
            <a:xfrm>
              <a:off x="4251025" y="4815550"/>
              <a:ext cx="53750" cy="50900"/>
            </a:xfrm>
            <a:custGeom>
              <a:avLst/>
              <a:gdLst/>
              <a:ahLst/>
              <a:cxnLst/>
              <a:rect l="l" t="t" r="r" b="b"/>
              <a:pathLst>
                <a:path w="2150" h="2036" extrusionOk="0">
                  <a:moveTo>
                    <a:pt x="1068" y="0"/>
                  </a:moveTo>
                  <a:cubicBezTo>
                    <a:pt x="542" y="0"/>
                    <a:pt x="100" y="391"/>
                    <a:pt x="68" y="929"/>
                  </a:cubicBezTo>
                  <a:cubicBezTo>
                    <a:pt x="0" y="1475"/>
                    <a:pt x="410" y="1987"/>
                    <a:pt x="956" y="2021"/>
                  </a:cubicBezTo>
                  <a:cubicBezTo>
                    <a:pt x="1012" y="2031"/>
                    <a:pt x="1068" y="2036"/>
                    <a:pt x="1123" y="2036"/>
                  </a:cubicBezTo>
                  <a:cubicBezTo>
                    <a:pt x="1631" y="2036"/>
                    <a:pt x="2051" y="1626"/>
                    <a:pt x="2082" y="1134"/>
                  </a:cubicBezTo>
                  <a:cubicBezTo>
                    <a:pt x="2150" y="588"/>
                    <a:pt x="1740" y="76"/>
                    <a:pt x="1194" y="8"/>
                  </a:cubicBezTo>
                  <a:cubicBezTo>
                    <a:pt x="1152" y="3"/>
                    <a:pt x="1110" y="0"/>
                    <a:pt x="1068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56"/>
            <p:cNvSpPr/>
            <p:nvPr/>
          </p:nvSpPr>
          <p:spPr>
            <a:xfrm>
              <a:off x="4360200" y="4827600"/>
              <a:ext cx="29900" cy="19725"/>
            </a:xfrm>
            <a:custGeom>
              <a:avLst/>
              <a:gdLst/>
              <a:ahLst/>
              <a:cxnLst/>
              <a:rect l="l" t="t" r="r" b="b"/>
              <a:pathLst>
                <a:path w="1196" h="789" extrusionOk="0">
                  <a:moveTo>
                    <a:pt x="1027" y="1"/>
                  </a:moveTo>
                  <a:cubicBezTo>
                    <a:pt x="572" y="1"/>
                    <a:pt x="131" y="332"/>
                    <a:pt x="1" y="788"/>
                  </a:cubicBezTo>
                  <a:cubicBezTo>
                    <a:pt x="410" y="549"/>
                    <a:pt x="820" y="310"/>
                    <a:pt x="1195" y="37"/>
                  </a:cubicBezTo>
                  <a:cubicBezTo>
                    <a:pt x="1161" y="37"/>
                    <a:pt x="1127" y="3"/>
                    <a:pt x="1093" y="3"/>
                  </a:cubicBezTo>
                  <a:cubicBezTo>
                    <a:pt x="1071" y="2"/>
                    <a:pt x="1049" y="1"/>
                    <a:pt x="1027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56"/>
            <p:cNvSpPr/>
            <p:nvPr/>
          </p:nvSpPr>
          <p:spPr>
            <a:xfrm>
              <a:off x="3872250" y="4878775"/>
              <a:ext cx="51200" cy="45325"/>
            </a:xfrm>
            <a:custGeom>
              <a:avLst/>
              <a:gdLst/>
              <a:ahLst/>
              <a:cxnLst/>
              <a:rect l="l" t="t" r="r" b="b"/>
              <a:pathLst>
                <a:path w="2048" h="1813" extrusionOk="0">
                  <a:moveTo>
                    <a:pt x="969" y="0"/>
                  </a:moveTo>
                  <a:cubicBezTo>
                    <a:pt x="530" y="0"/>
                    <a:pt x="160" y="236"/>
                    <a:pt x="0" y="652"/>
                  </a:cubicBezTo>
                  <a:cubicBezTo>
                    <a:pt x="546" y="1062"/>
                    <a:pt x="1092" y="1403"/>
                    <a:pt x="1570" y="1812"/>
                  </a:cubicBezTo>
                  <a:cubicBezTo>
                    <a:pt x="1775" y="1642"/>
                    <a:pt x="1911" y="1403"/>
                    <a:pt x="1945" y="1130"/>
                  </a:cubicBezTo>
                  <a:cubicBezTo>
                    <a:pt x="2048" y="550"/>
                    <a:pt x="1604" y="38"/>
                    <a:pt x="1058" y="4"/>
                  </a:cubicBezTo>
                  <a:cubicBezTo>
                    <a:pt x="1028" y="2"/>
                    <a:pt x="998" y="0"/>
                    <a:pt x="969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56"/>
            <p:cNvSpPr/>
            <p:nvPr/>
          </p:nvSpPr>
          <p:spPr>
            <a:xfrm>
              <a:off x="3975475" y="4891475"/>
              <a:ext cx="52900" cy="50725"/>
            </a:xfrm>
            <a:custGeom>
              <a:avLst/>
              <a:gdLst/>
              <a:ahLst/>
              <a:cxnLst/>
              <a:rect l="l" t="t" r="r" b="b"/>
              <a:pathLst>
                <a:path w="2116" h="2029" extrusionOk="0">
                  <a:moveTo>
                    <a:pt x="1075" y="0"/>
                  </a:moveTo>
                  <a:cubicBezTo>
                    <a:pt x="576" y="0"/>
                    <a:pt x="134" y="389"/>
                    <a:pt x="103" y="895"/>
                  </a:cubicBezTo>
                  <a:cubicBezTo>
                    <a:pt x="0" y="1475"/>
                    <a:pt x="444" y="1987"/>
                    <a:pt x="990" y="2021"/>
                  </a:cubicBezTo>
                  <a:cubicBezTo>
                    <a:pt x="1030" y="2026"/>
                    <a:pt x="1070" y="2028"/>
                    <a:pt x="1109" y="2028"/>
                  </a:cubicBezTo>
                  <a:cubicBezTo>
                    <a:pt x="1608" y="2028"/>
                    <a:pt x="2050" y="1640"/>
                    <a:pt x="2082" y="1134"/>
                  </a:cubicBezTo>
                  <a:cubicBezTo>
                    <a:pt x="2116" y="554"/>
                    <a:pt x="1741" y="42"/>
                    <a:pt x="1195" y="8"/>
                  </a:cubicBezTo>
                  <a:cubicBezTo>
                    <a:pt x="1155" y="3"/>
                    <a:pt x="1115" y="0"/>
                    <a:pt x="107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56"/>
            <p:cNvSpPr/>
            <p:nvPr/>
          </p:nvSpPr>
          <p:spPr>
            <a:xfrm>
              <a:off x="4082950" y="4904250"/>
              <a:ext cx="52075" cy="50750"/>
            </a:xfrm>
            <a:custGeom>
              <a:avLst/>
              <a:gdLst/>
              <a:ahLst/>
              <a:cxnLst/>
              <a:rect l="l" t="t" r="r" b="b"/>
              <a:pathLst>
                <a:path w="2083" h="2030" extrusionOk="0">
                  <a:moveTo>
                    <a:pt x="1042" y="1"/>
                  </a:moveTo>
                  <a:cubicBezTo>
                    <a:pt x="543" y="1"/>
                    <a:pt x="101" y="390"/>
                    <a:pt x="69" y="896"/>
                  </a:cubicBezTo>
                  <a:cubicBezTo>
                    <a:pt x="1" y="1476"/>
                    <a:pt x="410" y="1988"/>
                    <a:pt x="956" y="2022"/>
                  </a:cubicBezTo>
                  <a:cubicBezTo>
                    <a:pt x="996" y="2027"/>
                    <a:pt x="1036" y="2029"/>
                    <a:pt x="1076" y="2029"/>
                  </a:cubicBezTo>
                  <a:cubicBezTo>
                    <a:pt x="1575" y="2029"/>
                    <a:pt x="2017" y="1640"/>
                    <a:pt x="2048" y="1134"/>
                  </a:cubicBezTo>
                  <a:cubicBezTo>
                    <a:pt x="2082" y="554"/>
                    <a:pt x="1707" y="43"/>
                    <a:pt x="1161" y="8"/>
                  </a:cubicBezTo>
                  <a:cubicBezTo>
                    <a:pt x="1121" y="3"/>
                    <a:pt x="1081" y="1"/>
                    <a:pt x="1042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56"/>
            <p:cNvSpPr/>
            <p:nvPr/>
          </p:nvSpPr>
          <p:spPr>
            <a:xfrm>
              <a:off x="4196425" y="4917125"/>
              <a:ext cx="22200" cy="9525"/>
            </a:xfrm>
            <a:custGeom>
              <a:avLst/>
              <a:gdLst/>
              <a:ahLst/>
              <a:cxnLst/>
              <a:rect l="l" t="t" r="r" b="b"/>
              <a:pathLst>
                <a:path w="888" h="381" extrusionOk="0">
                  <a:moveTo>
                    <a:pt x="792" y="1"/>
                  </a:moveTo>
                  <a:cubicBezTo>
                    <a:pt x="460" y="1"/>
                    <a:pt x="187" y="162"/>
                    <a:pt x="0" y="381"/>
                  </a:cubicBezTo>
                  <a:lnTo>
                    <a:pt x="887" y="5"/>
                  </a:lnTo>
                  <a:cubicBezTo>
                    <a:pt x="855" y="2"/>
                    <a:pt x="824" y="1"/>
                    <a:pt x="792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56"/>
            <p:cNvSpPr/>
            <p:nvPr/>
          </p:nvSpPr>
          <p:spPr>
            <a:xfrm>
              <a:off x="4154188" y="4307225"/>
              <a:ext cx="52925" cy="50600"/>
            </a:xfrm>
            <a:custGeom>
              <a:avLst/>
              <a:gdLst/>
              <a:ahLst/>
              <a:cxnLst/>
              <a:rect l="l" t="t" r="r" b="b"/>
              <a:pathLst>
                <a:path w="2117" h="2024" extrusionOk="0">
                  <a:moveTo>
                    <a:pt x="1041" y="1"/>
                  </a:moveTo>
                  <a:cubicBezTo>
                    <a:pt x="542" y="1"/>
                    <a:pt x="98" y="390"/>
                    <a:pt x="35" y="896"/>
                  </a:cubicBezTo>
                  <a:cubicBezTo>
                    <a:pt x="1" y="1476"/>
                    <a:pt x="376" y="1988"/>
                    <a:pt x="922" y="2022"/>
                  </a:cubicBezTo>
                  <a:cubicBezTo>
                    <a:pt x="947" y="2023"/>
                    <a:pt x="971" y="2024"/>
                    <a:pt x="995" y="2024"/>
                  </a:cubicBezTo>
                  <a:cubicBezTo>
                    <a:pt x="1544" y="2024"/>
                    <a:pt x="2015" y="1657"/>
                    <a:pt x="2048" y="1134"/>
                  </a:cubicBezTo>
                  <a:cubicBezTo>
                    <a:pt x="2116" y="554"/>
                    <a:pt x="1707" y="43"/>
                    <a:pt x="1161" y="8"/>
                  </a:cubicBezTo>
                  <a:cubicBezTo>
                    <a:pt x="1121" y="3"/>
                    <a:pt x="1081" y="1"/>
                    <a:pt x="104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07" name="Google Shape;2007;p56"/>
          <p:cNvGrpSpPr/>
          <p:nvPr/>
        </p:nvGrpSpPr>
        <p:grpSpPr>
          <a:xfrm rot="-2479865">
            <a:off x="2812707" y="1696175"/>
            <a:ext cx="1847147" cy="1298762"/>
            <a:chOff x="2683075" y="2759700"/>
            <a:chExt cx="1544925" cy="1083825"/>
          </a:xfrm>
        </p:grpSpPr>
        <p:sp>
          <p:nvSpPr>
            <p:cNvPr id="2008" name="Google Shape;2008;p56"/>
            <p:cNvSpPr/>
            <p:nvPr/>
          </p:nvSpPr>
          <p:spPr>
            <a:xfrm>
              <a:off x="2683075" y="2759850"/>
              <a:ext cx="1544925" cy="1083675"/>
            </a:xfrm>
            <a:custGeom>
              <a:avLst/>
              <a:gdLst/>
              <a:ahLst/>
              <a:cxnLst/>
              <a:rect l="l" t="t" r="r" b="b"/>
              <a:pathLst>
                <a:path w="61797" h="43347" extrusionOk="0">
                  <a:moveTo>
                    <a:pt x="23324" y="1"/>
                  </a:moveTo>
                  <a:cubicBezTo>
                    <a:pt x="20321" y="1"/>
                    <a:pt x="17333" y="1037"/>
                    <a:pt x="14980" y="2968"/>
                  </a:cubicBezTo>
                  <a:cubicBezTo>
                    <a:pt x="0" y="14979"/>
                    <a:pt x="23886" y="43233"/>
                    <a:pt x="23886" y="43233"/>
                  </a:cubicBezTo>
                  <a:cubicBezTo>
                    <a:pt x="23886" y="43233"/>
                    <a:pt x="25517" y="43346"/>
                    <a:pt x="28101" y="43346"/>
                  </a:cubicBezTo>
                  <a:cubicBezTo>
                    <a:pt x="37799" y="43346"/>
                    <a:pt x="60918" y="41750"/>
                    <a:pt x="61592" y="26581"/>
                  </a:cubicBezTo>
                  <a:cubicBezTo>
                    <a:pt x="61797" y="21906"/>
                    <a:pt x="59476" y="17299"/>
                    <a:pt x="55484" y="14808"/>
                  </a:cubicBezTo>
                  <a:cubicBezTo>
                    <a:pt x="53361" y="13486"/>
                    <a:pt x="51246" y="12963"/>
                    <a:pt x="49230" y="12963"/>
                  </a:cubicBezTo>
                  <a:cubicBezTo>
                    <a:pt x="41625" y="12963"/>
                    <a:pt x="35420" y="20405"/>
                    <a:pt x="35420" y="20405"/>
                  </a:cubicBezTo>
                  <a:cubicBezTo>
                    <a:pt x="35420" y="20405"/>
                    <a:pt x="39173" y="5356"/>
                    <a:pt x="28083" y="920"/>
                  </a:cubicBezTo>
                  <a:cubicBezTo>
                    <a:pt x="26556" y="300"/>
                    <a:pt x="24938" y="1"/>
                    <a:pt x="23324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56"/>
            <p:cNvSpPr/>
            <p:nvPr/>
          </p:nvSpPr>
          <p:spPr>
            <a:xfrm>
              <a:off x="2932150" y="2759700"/>
              <a:ext cx="1295850" cy="1082300"/>
            </a:xfrm>
            <a:custGeom>
              <a:avLst/>
              <a:gdLst/>
              <a:ahLst/>
              <a:cxnLst/>
              <a:rect l="l" t="t" r="r" b="b"/>
              <a:pathLst>
                <a:path w="51834" h="43292" extrusionOk="0">
                  <a:moveTo>
                    <a:pt x="13424" y="1201"/>
                  </a:moveTo>
                  <a:cubicBezTo>
                    <a:pt x="13603" y="1201"/>
                    <a:pt x="13784" y="1244"/>
                    <a:pt x="13957" y="1336"/>
                  </a:cubicBezTo>
                  <a:cubicBezTo>
                    <a:pt x="14571" y="1643"/>
                    <a:pt x="14776" y="2359"/>
                    <a:pt x="14469" y="2905"/>
                  </a:cubicBezTo>
                  <a:cubicBezTo>
                    <a:pt x="14281" y="3329"/>
                    <a:pt x="13897" y="3558"/>
                    <a:pt x="13475" y="3558"/>
                  </a:cubicBezTo>
                  <a:cubicBezTo>
                    <a:pt x="13286" y="3558"/>
                    <a:pt x="13090" y="3512"/>
                    <a:pt x="12899" y="3417"/>
                  </a:cubicBezTo>
                  <a:cubicBezTo>
                    <a:pt x="12319" y="3144"/>
                    <a:pt x="12081" y="2394"/>
                    <a:pt x="12388" y="1848"/>
                  </a:cubicBezTo>
                  <a:cubicBezTo>
                    <a:pt x="12603" y="1440"/>
                    <a:pt x="13004" y="1201"/>
                    <a:pt x="13424" y="1201"/>
                  </a:cubicBezTo>
                  <a:close/>
                  <a:moveTo>
                    <a:pt x="17875" y="3419"/>
                  </a:moveTo>
                  <a:cubicBezTo>
                    <a:pt x="18053" y="3419"/>
                    <a:pt x="18231" y="3462"/>
                    <a:pt x="18393" y="3554"/>
                  </a:cubicBezTo>
                  <a:cubicBezTo>
                    <a:pt x="19007" y="3861"/>
                    <a:pt x="19212" y="4577"/>
                    <a:pt x="18905" y="5123"/>
                  </a:cubicBezTo>
                  <a:cubicBezTo>
                    <a:pt x="18717" y="5547"/>
                    <a:pt x="18333" y="5776"/>
                    <a:pt x="17911" y="5776"/>
                  </a:cubicBezTo>
                  <a:cubicBezTo>
                    <a:pt x="17722" y="5776"/>
                    <a:pt x="17526" y="5730"/>
                    <a:pt x="17335" y="5635"/>
                  </a:cubicBezTo>
                  <a:cubicBezTo>
                    <a:pt x="16789" y="5396"/>
                    <a:pt x="16516" y="4680"/>
                    <a:pt x="16824" y="4066"/>
                  </a:cubicBezTo>
                  <a:cubicBezTo>
                    <a:pt x="17039" y="3658"/>
                    <a:pt x="17457" y="3419"/>
                    <a:pt x="17875" y="3419"/>
                  </a:cubicBezTo>
                  <a:close/>
                  <a:moveTo>
                    <a:pt x="9104" y="4663"/>
                  </a:moveTo>
                  <a:cubicBezTo>
                    <a:pt x="9284" y="4663"/>
                    <a:pt x="9463" y="4702"/>
                    <a:pt x="9624" y="4782"/>
                  </a:cubicBezTo>
                  <a:cubicBezTo>
                    <a:pt x="10170" y="5089"/>
                    <a:pt x="10443" y="5806"/>
                    <a:pt x="10135" y="6386"/>
                  </a:cubicBezTo>
                  <a:cubicBezTo>
                    <a:pt x="9919" y="6795"/>
                    <a:pt x="9516" y="7017"/>
                    <a:pt x="9094" y="7017"/>
                  </a:cubicBezTo>
                  <a:cubicBezTo>
                    <a:pt x="8917" y="7017"/>
                    <a:pt x="8737" y="6978"/>
                    <a:pt x="8566" y="6898"/>
                  </a:cubicBezTo>
                  <a:cubicBezTo>
                    <a:pt x="7986" y="6591"/>
                    <a:pt x="7747" y="5874"/>
                    <a:pt x="8054" y="5294"/>
                  </a:cubicBezTo>
                  <a:cubicBezTo>
                    <a:pt x="8246" y="4885"/>
                    <a:pt x="8676" y="4663"/>
                    <a:pt x="9104" y="4663"/>
                  </a:cubicBezTo>
                  <a:close/>
                  <a:moveTo>
                    <a:pt x="22362" y="5686"/>
                  </a:moveTo>
                  <a:cubicBezTo>
                    <a:pt x="22543" y="5686"/>
                    <a:pt x="22726" y="5725"/>
                    <a:pt x="22897" y="5806"/>
                  </a:cubicBezTo>
                  <a:cubicBezTo>
                    <a:pt x="23478" y="6113"/>
                    <a:pt x="23682" y="6830"/>
                    <a:pt x="23409" y="7410"/>
                  </a:cubicBezTo>
                  <a:cubicBezTo>
                    <a:pt x="23193" y="7819"/>
                    <a:pt x="22790" y="8041"/>
                    <a:pt x="22356" y="8041"/>
                  </a:cubicBezTo>
                  <a:cubicBezTo>
                    <a:pt x="22174" y="8041"/>
                    <a:pt x="21987" y="8002"/>
                    <a:pt x="21806" y="7921"/>
                  </a:cubicBezTo>
                  <a:cubicBezTo>
                    <a:pt x="21225" y="7648"/>
                    <a:pt x="20987" y="6932"/>
                    <a:pt x="21294" y="6318"/>
                  </a:cubicBezTo>
                  <a:cubicBezTo>
                    <a:pt x="21510" y="5909"/>
                    <a:pt x="21930" y="5686"/>
                    <a:pt x="22362" y="5686"/>
                  </a:cubicBezTo>
                  <a:close/>
                  <a:moveTo>
                    <a:pt x="13540" y="6881"/>
                  </a:moveTo>
                  <a:cubicBezTo>
                    <a:pt x="13720" y="6881"/>
                    <a:pt x="13899" y="6920"/>
                    <a:pt x="14060" y="7000"/>
                  </a:cubicBezTo>
                  <a:cubicBezTo>
                    <a:pt x="14606" y="7307"/>
                    <a:pt x="14879" y="8024"/>
                    <a:pt x="14571" y="8604"/>
                  </a:cubicBezTo>
                  <a:cubicBezTo>
                    <a:pt x="14355" y="9013"/>
                    <a:pt x="13952" y="9235"/>
                    <a:pt x="13530" y="9235"/>
                  </a:cubicBezTo>
                  <a:cubicBezTo>
                    <a:pt x="13353" y="9235"/>
                    <a:pt x="13173" y="9196"/>
                    <a:pt x="13002" y="9116"/>
                  </a:cubicBezTo>
                  <a:cubicBezTo>
                    <a:pt x="12422" y="8843"/>
                    <a:pt x="12217" y="8126"/>
                    <a:pt x="12490" y="7512"/>
                  </a:cubicBezTo>
                  <a:cubicBezTo>
                    <a:pt x="12682" y="7103"/>
                    <a:pt x="13112" y="6881"/>
                    <a:pt x="13540" y="6881"/>
                  </a:cubicBezTo>
                  <a:close/>
                  <a:moveTo>
                    <a:pt x="4789" y="7222"/>
                  </a:moveTo>
                  <a:cubicBezTo>
                    <a:pt x="4970" y="7222"/>
                    <a:pt x="5153" y="7261"/>
                    <a:pt x="5324" y="7341"/>
                  </a:cubicBezTo>
                  <a:cubicBezTo>
                    <a:pt x="5904" y="7648"/>
                    <a:pt x="6109" y="8365"/>
                    <a:pt x="5836" y="8945"/>
                  </a:cubicBezTo>
                  <a:cubicBezTo>
                    <a:pt x="5616" y="9337"/>
                    <a:pt x="5202" y="9570"/>
                    <a:pt x="4759" y="9570"/>
                  </a:cubicBezTo>
                  <a:cubicBezTo>
                    <a:pt x="4585" y="9570"/>
                    <a:pt x="4406" y="9534"/>
                    <a:pt x="4232" y="9457"/>
                  </a:cubicBezTo>
                  <a:cubicBezTo>
                    <a:pt x="3652" y="9184"/>
                    <a:pt x="3447" y="8467"/>
                    <a:pt x="3720" y="7853"/>
                  </a:cubicBezTo>
                  <a:cubicBezTo>
                    <a:pt x="3937" y="7444"/>
                    <a:pt x="4357" y="7222"/>
                    <a:pt x="4789" y="7222"/>
                  </a:cubicBezTo>
                  <a:close/>
                  <a:moveTo>
                    <a:pt x="17954" y="9144"/>
                  </a:moveTo>
                  <a:cubicBezTo>
                    <a:pt x="18142" y="9144"/>
                    <a:pt x="18337" y="9190"/>
                    <a:pt x="18530" y="9286"/>
                  </a:cubicBezTo>
                  <a:cubicBezTo>
                    <a:pt x="19144" y="9559"/>
                    <a:pt x="19349" y="10276"/>
                    <a:pt x="19042" y="10856"/>
                  </a:cubicBezTo>
                  <a:cubicBezTo>
                    <a:pt x="18821" y="11248"/>
                    <a:pt x="18408" y="11481"/>
                    <a:pt x="17978" y="11481"/>
                  </a:cubicBezTo>
                  <a:cubicBezTo>
                    <a:pt x="17808" y="11481"/>
                    <a:pt x="17636" y="11445"/>
                    <a:pt x="17472" y="11368"/>
                  </a:cubicBezTo>
                  <a:cubicBezTo>
                    <a:pt x="16926" y="11095"/>
                    <a:pt x="16653" y="10378"/>
                    <a:pt x="16960" y="9764"/>
                  </a:cubicBezTo>
                  <a:cubicBezTo>
                    <a:pt x="17171" y="9366"/>
                    <a:pt x="17543" y="9144"/>
                    <a:pt x="17954" y="9144"/>
                  </a:cubicBezTo>
                  <a:close/>
                  <a:moveTo>
                    <a:pt x="9198" y="9487"/>
                  </a:moveTo>
                  <a:cubicBezTo>
                    <a:pt x="9388" y="9487"/>
                    <a:pt x="9581" y="9533"/>
                    <a:pt x="9760" y="9628"/>
                  </a:cubicBezTo>
                  <a:cubicBezTo>
                    <a:pt x="10306" y="9901"/>
                    <a:pt x="10545" y="10617"/>
                    <a:pt x="10272" y="11197"/>
                  </a:cubicBezTo>
                  <a:cubicBezTo>
                    <a:pt x="10055" y="11606"/>
                    <a:pt x="9652" y="11829"/>
                    <a:pt x="9218" y="11829"/>
                  </a:cubicBezTo>
                  <a:cubicBezTo>
                    <a:pt x="9037" y="11829"/>
                    <a:pt x="8849" y="11790"/>
                    <a:pt x="8668" y="11709"/>
                  </a:cubicBezTo>
                  <a:cubicBezTo>
                    <a:pt x="8122" y="11436"/>
                    <a:pt x="7883" y="10720"/>
                    <a:pt x="8156" y="10139"/>
                  </a:cubicBezTo>
                  <a:cubicBezTo>
                    <a:pt x="8368" y="9715"/>
                    <a:pt x="8776" y="9487"/>
                    <a:pt x="9198" y="9487"/>
                  </a:cubicBezTo>
                  <a:close/>
                  <a:moveTo>
                    <a:pt x="22412" y="11397"/>
                  </a:moveTo>
                  <a:cubicBezTo>
                    <a:pt x="22597" y="11397"/>
                    <a:pt x="22786" y="11443"/>
                    <a:pt x="22966" y="11539"/>
                  </a:cubicBezTo>
                  <a:cubicBezTo>
                    <a:pt x="23580" y="11846"/>
                    <a:pt x="23785" y="12562"/>
                    <a:pt x="23478" y="13108"/>
                  </a:cubicBezTo>
                  <a:cubicBezTo>
                    <a:pt x="23262" y="13515"/>
                    <a:pt x="22861" y="13755"/>
                    <a:pt x="22441" y="13755"/>
                  </a:cubicBezTo>
                  <a:cubicBezTo>
                    <a:pt x="22263" y="13755"/>
                    <a:pt x="22081" y="13712"/>
                    <a:pt x="21908" y="13620"/>
                  </a:cubicBezTo>
                  <a:cubicBezTo>
                    <a:pt x="21362" y="13381"/>
                    <a:pt x="21089" y="12630"/>
                    <a:pt x="21396" y="12050"/>
                  </a:cubicBezTo>
                  <a:cubicBezTo>
                    <a:pt x="21608" y="11626"/>
                    <a:pt x="21999" y="11397"/>
                    <a:pt x="22412" y="11397"/>
                  </a:cubicBezTo>
                  <a:close/>
                  <a:moveTo>
                    <a:pt x="13685" y="11739"/>
                  </a:moveTo>
                  <a:cubicBezTo>
                    <a:pt x="13873" y="11739"/>
                    <a:pt x="14061" y="11785"/>
                    <a:pt x="14230" y="11880"/>
                  </a:cubicBezTo>
                  <a:cubicBezTo>
                    <a:pt x="14810" y="12187"/>
                    <a:pt x="15049" y="12903"/>
                    <a:pt x="14742" y="13449"/>
                  </a:cubicBezTo>
                  <a:cubicBezTo>
                    <a:pt x="14523" y="13839"/>
                    <a:pt x="14113" y="14090"/>
                    <a:pt x="13685" y="14090"/>
                  </a:cubicBezTo>
                  <a:cubicBezTo>
                    <a:pt x="13513" y="14090"/>
                    <a:pt x="13339" y="14049"/>
                    <a:pt x="13172" y="13961"/>
                  </a:cubicBezTo>
                  <a:cubicBezTo>
                    <a:pt x="12558" y="13654"/>
                    <a:pt x="12353" y="12972"/>
                    <a:pt x="12661" y="12392"/>
                  </a:cubicBezTo>
                  <a:cubicBezTo>
                    <a:pt x="12849" y="11968"/>
                    <a:pt x="13265" y="11739"/>
                    <a:pt x="13685" y="11739"/>
                  </a:cubicBezTo>
                  <a:close/>
                  <a:moveTo>
                    <a:pt x="4823" y="12933"/>
                  </a:moveTo>
                  <a:cubicBezTo>
                    <a:pt x="5009" y="12933"/>
                    <a:pt x="5202" y="12979"/>
                    <a:pt x="5392" y="13074"/>
                  </a:cubicBezTo>
                  <a:cubicBezTo>
                    <a:pt x="6007" y="13381"/>
                    <a:pt x="6211" y="14098"/>
                    <a:pt x="5904" y="14644"/>
                  </a:cubicBezTo>
                  <a:cubicBezTo>
                    <a:pt x="5692" y="15068"/>
                    <a:pt x="5301" y="15297"/>
                    <a:pt x="4889" y="15297"/>
                  </a:cubicBezTo>
                  <a:cubicBezTo>
                    <a:pt x="4704" y="15297"/>
                    <a:pt x="4514" y="15251"/>
                    <a:pt x="4335" y="15156"/>
                  </a:cubicBezTo>
                  <a:cubicBezTo>
                    <a:pt x="3789" y="14883"/>
                    <a:pt x="3550" y="14166"/>
                    <a:pt x="3823" y="13586"/>
                  </a:cubicBezTo>
                  <a:cubicBezTo>
                    <a:pt x="4035" y="13162"/>
                    <a:pt x="4409" y="12933"/>
                    <a:pt x="4823" y="12933"/>
                  </a:cubicBezTo>
                  <a:close/>
                  <a:moveTo>
                    <a:pt x="18112" y="13997"/>
                  </a:moveTo>
                  <a:cubicBezTo>
                    <a:pt x="18294" y="13997"/>
                    <a:pt x="18483" y="14040"/>
                    <a:pt x="18666" y="14132"/>
                  </a:cubicBezTo>
                  <a:cubicBezTo>
                    <a:pt x="19246" y="14439"/>
                    <a:pt x="19485" y="15156"/>
                    <a:pt x="19178" y="15702"/>
                  </a:cubicBezTo>
                  <a:cubicBezTo>
                    <a:pt x="18962" y="16109"/>
                    <a:pt x="18562" y="16348"/>
                    <a:pt x="18141" y="16348"/>
                  </a:cubicBezTo>
                  <a:cubicBezTo>
                    <a:pt x="17963" y="16348"/>
                    <a:pt x="17781" y="16305"/>
                    <a:pt x="17608" y="16213"/>
                  </a:cubicBezTo>
                  <a:cubicBezTo>
                    <a:pt x="17028" y="15940"/>
                    <a:pt x="16789" y="15258"/>
                    <a:pt x="17097" y="14644"/>
                  </a:cubicBezTo>
                  <a:cubicBezTo>
                    <a:pt x="17288" y="14236"/>
                    <a:pt x="17682" y="13997"/>
                    <a:pt x="18112" y="13997"/>
                  </a:cubicBezTo>
                  <a:close/>
                  <a:moveTo>
                    <a:pt x="40126" y="14729"/>
                  </a:moveTo>
                  <a:cubicBezTo>
                    <a:pt x="40307" y="14729"/>
                    <a:pt x="40494" y="14768"/>
                    <a:pt x="40676" y="14848"/>
                  </a:cubicBezTo>
                  <a:cubicBezTo>
                    <a:pt x="41256" y="15156"/>
                    <a:pt x="41495" y="15872"/>
                    <a:pt x="41187" y="16452"/>
                  </a:cubicBezTo>
                  <a:cubicBezTo>
                    <a:pt x="40967" y="16844"/>
                    <a:pt x="40536" y="17078"/>
                    <a:pt x="40108" y="17078"/>
                  </a:cubicBezTo>
                  <a:cubicBezTo>
                    <a:pt x="39940" y="17078"/>
                    <a:pt x="39772" y="17041"/>
                    <a:pt x="39618" y="16964"/>
                  </a:cubicBezTo>
                  <a:cubicBezTo>
                    <a:pt x="39038" y="16657"/>
                    <a:pt x="38833" y="15975"/>
                    <a:pt x="39106" y="15360"/>
                  </a:cubicBezTo>
                  <a:cubicBezTo>
                    <a:pt x="39298" y="14951"/>
                    <a:pt x="39694" y="14729"/>
                    <a:pt x="40126" y="14729"/>
                  </a:cubicBezTo>
                  <a:close/>
                  <a:moveTo>
                    <a:pt x="9329" y="15192"/>
                  </a:moveTo>
                  <a:cubicBezTo>
                    <a:pt x="9508" y="15192"/>
                    <a:pt x="9690" y="15235"/>
                    <a:pt x="9863" y="15326"/>
                  </a:cubicBezTo>
                  <a:cubicBezTo>
                    <a:pt x="10477" y="15633"/>
                    <a:pt x="10681" y="16316"/>
                    <a:pt x="10374" y="16896"/>
                  </a:cubicBezTo>
                  <a:cubicBezTo>
                    <a:pt x="10186" y="17320"/>
                    <a:pt x="9802" y="17549"/>
                    <a:pt x="9381" y="17549"/>
                  </a:cubicBezTo>
                  <a:cubicBezTo>
                    <a:pt x="9192" y="17549"/>
                    <a:pt x="8995" y="17503"/>
                    <a:pt x="8805" y="17408"/>
                  </a:cubicBezTo>
                  <a:cubicBezTo>
                    <a:pt x="8225" y="17135"/>
                    <a:pt x="7986" y="16452"/>
                    <a:pt x="8293" y="15838"/>
                  </a:cubicBezTo>
                  <a:cubicBezTo>
                    <a:pt x="8508" y="15431"/>
                    <a:pt x="8909" y="15192"/>
                    <a:pt x="9329" y="15192"/>
                  </a:cubicBezTo>
                  <a:close/>
                  <a:moveTo>
                    <a:pt x="31344" y="15923"/>
                  </a:moveTo>
                  <a:cubicBezTo>
                    <a:pt x="31521" y="15923"/>
                    <a:pt x="31701" y="15962"/>
                    <a:pt x="31872" y="16043"/>
                  </a:cubicBezTo>
                  <a:cubicBezTo>
                    <a:pt x="32486" y="16350"/>
                    <a:pt x="32691" y="17066"/>
                    <a:pt x="32384" y="17647"/>
                  </a:cubicBezTo>
                  <a:cubicBezTo>
                    <a:pt x="32188" y="18038"/>
                    <a:pt x="31746" y="18272"/>
                    <a:pt x="31311" y="18272"/>
                  </a:cubicBezTo>
                  <a:cubicBezTo>
                    <a:pt x="31139" y="18272"/>
                    <a:pt x="30968" y="18236"/>
                    <a:pt x="30814" y="18158"/>
                  </a:cubicBezTo>
                  <a:cubicBezTo>
                    <a:pt x="30268" y="17851"/>
                    <a:pt x="29995" y="17169"/>
                    <a:pt x="30302" y="16555"/>
                  </a:cubicBezTo>
                  <a:cubicBezTo>
                    <a:pt x="30519" y="16146"/>
                    <a:pt x="30922" y="15923"/>
                    <a:pt x="31344" y="15923"/>
                  </a:cubicBezTo>
                  <a:close/>
                  <a:moveTo>
                    <a:pt x="22608" y="16265"/>
                  </a:moveTo>
                  <a:cubicBezTo>
                    <a:pt x="22785" y="16265"/>
                    <a:pt x="22965" y="16303"/>
                    <a:pt x="23136" y="16384"/>
                  </a:cubicBezTo>
                  <a:cubicBezTo>
                    <a:pt x="23751" y="16691"/>
                    <a:pt x="23955" y="17408"/>
                    <a:pt x="23648" y="17988"/>
                  </a:cubicBezTo>
                  <a:cubicBezTo>
                    <a:pt x="23432" y="18397"/>
                    <a:pt x="23012" y="18619"/>
                    <a:pt x="22591" y="18619"/>
                  </a:cubicBezTo>
                  <a:cubicBezTo>
                    <a:pt x="22416" y="18619"/>
                    <a:pt x="22240" y="18580"/>
                    <a:pt x="22079" y="18500"/>
                  </a:cubicBezTo>
                  <a:cubicBezTo>
                    <a:pt x="21464" y="18193"/>
                    <a:pt x="21260" y="17510"/>
                    <a:pt x="21567" y="16896"/>
                  </a:cubicBezTo>
                  <a:cubicBezTo>
                    <a:pt x="21783" y="16487"/>
                    <a:pt x="22186" y="16265"/>
                    <a:pt x="22608" y="16265"/>
                  </a:cubicBezTo>
                  <a:close/>
                  <a:moveTo>
                    <a:pt x="44585" y="16994"/>
                  </a:moveTo>
                  <a:cubicBezTo>
                    <a:pt x="44773" y="16994"/>
                    <a:pt x="44966" y="17040"/>
                    <a:pt x="45146" y="17135"/>
                  </a:cubicBezTo>
                  <a:cubicBezTo>
                    <a:pt x="45760" y="17408"/>
                    <a:pt x="45965" y="18158"/>
                    <a:pt x="45658" y="18704"/>
                  </a:cubicBezTo>
                  <a:cubicBezTo>
                    <a:pt x="45442" y="19112"/>
                    <a:pt x="45024" y="19351"/>
                    <a:pt x="44606" y="19351"/>
                  </a:cubicBezTo>
                  <a:cubicBezTo>
                    <a:pt x="44428" y="19351"/>
                    <a:pt x="44250" y="19308"/>
                    <a:pt x="44088" y="19216"/>
                  </a:cubicBezTo>
                  <a:cubicBezTo>
                    <a:pt x="43542" y="18909"/>
                    <a:pt x="43269" y="18227"/>
                    <a:pt x="43576" y="17647"/>
                  </a:cubicBezTo>
                  <a:cubicBezTo>
                    <a:pt x="43764" y="17222"/>
                    <a:pt x="44164" y="16994"/>
                    <a:pt x="44585" y="16994"/>
                  </a:cubicBezTo>
                  <a:close/>
                  <a:moveTo>
                    <a:pt x="13771" y="17459"/>
                  </a:moveTo>
                  <a:cubicBezTo>
                    <a:pt x="13947" y="17459"/>
                    <a:pt x="14127" y="17498"/>
                    <a:pt x="14299" y="17578"/>
                  </a:cubicBezTo>
                  <a:cubicBezTo>
                    <a:pt x="14913" y="17885"/>
                    <a:pt x="15117" y="18602"/>
                    <a:pt x="14810" y="19148"/>
                  </a:cubicBezTo>
                  <a:cubicBezTo>
                    <a:pt x="14622" y="19572"/>
                    <a:pt x="14206" y="19801"/>
                    <a:pt x="13786" y="19801"/>
                  </a:cubicBezTo>
                  <a:cubicBezTo>
                    <a:pt x="13598" y="19801"/>
                    <a:pt x="13410" y="19755"/>
                    <a:pt x="13241" y="19660"/>
                  </a:cubicBezTo>
                  <a:cubicBezTo>
                    <a:pt x="12695" y="19387"/>
                    <a:pt x="12422" y="18704"/>
                    <a:pt x="12729" y="18090"/>
                  </a:cubicBezTo>
                  <a:cubicBezTo>
                    <a:pt x="12945" y="17681"/>
                    <a:pt x="13348" y="17459"/>
                    <a:pt x="13771" y="17459"/>
                  </a:cubicBezTo>
                  <a:close/>
                  <a:moveTo>
                    <a:pt x="5035" y="17800"/>
                  </a:moveTo>
                  <a:cubicBezTo>
                    <a:pt x="5212" y="17800"/>
                    <a:pt x="5392" y="17839"/>
                    <a:pt x="5563" y="17920"/>
                  </a:cubicBezTo>
                  <a:cubicBezTo>
                    <a:pt x="6177" y="18227"/>
                    <a:pt x="6382" y="18943"/>
                    <a:pt x="6075" y="19523"/>
                  </a:cubicBezTo>
                  <a:cubicBezTo>
                    <a:pt x="5864" y="19922"/>
                    <a:pt x="5476" y="20143"/>
                    <a:pt x="5065" y="20143"/>
                  </a:cubicBezTo>
                  <a:cubicBezTo>
                    <a:pt x="4878" y="20143"/>
                    <a:pt x="4687" y="20097"/>
                    <a:pt x="4505" y="20001"/>
                  </a:cubicBezTo>
                  <a:cubicBezTo>
                    <a:pt x="3891" y="19728"/>
                    <a:pt x="3686" y="19046"/>
                    <a:pt x="3993" y="18431"/>
                  </a:cubicBezTo>
                  <a:cubicBezTo>
                    <a:pt x="4210" y="18022"/>
                    <a:pt x="4613" y="17800"/>
                    <a:pt x="5035" y="17800"/>
                  </a:cubicBezTo>
                  <a:close/>
                  <a:moveTo>
                    <a:pt x="35814" y="18188"/>
                  </a:moveTo>
                  <a:cubicBezTo>
                    <a:pt x="36004" y="18188"/>
                    <a:pt x="36196" y="18234"/>
                    <a:pt x="36376" y="18329"/>
                  </a:cubicBezTo>
                  <a:cubicBezTo>
                    <a:pt x="36922" y="18602"/>
                    <a:pt x="37161" y="19353"/>
                    <a:pt x="36888" y="19899"/>
                  </a:cubicBezTo>
                  <a:cubicBezTo>
                    <a:pt x="36672" y="20306"/>
                    <a:pt x="36272" y="20545"/>
                    <a:pt x="35839" y="20545"/>
                  </a:cubicBezTo>
                  <a:cubicBezTo>
                    <a:pt x="35656" y="20545"/>
                    <a:pt x="35467" y="20502"/>
                    <a:pt x="35284" y="20411"/>
                  </a:cubicBezTo>
                  <a:cubicBezTo>
                    <a:pt x="34704" y="20103"/>
                    <a:pt x="34499" y="19421"/>
                    <a:pt x="34772" y="18841"/>
                  </a:cubicBezTo>
                  <a:cubicBezTo>
                    <a:pt x="34984" y="18417"/>
                    <a:pt x="35392" y="18188"/>
                    <a:pt x="35814" y="18188"/>
                  </a:cubicBezTo>
                  <a:close/>
                  <a:moveTo>
                    <a:pt x="49043" y="19246"/>
                  </a:moveTo>
                  <a:cubicBezTo>
                    <a:pt x="49227" y="19246"/>
                    <a:pt x="49413" y="19292"/>
                    <a:pt x="49582" y="19387"/>
                  </a:cubicBezTo>
                  <a:cubicBezTo>
                    <a:pt x="50196" y="19694"/>
                    <a:pt x="50401" y="20411"/>
                    <a:pt x="50093" y="20956"/>
                  </a:cubicBezTo>
                  <a:cubicBezTo>
                    <a:pt x="49874" y="21346"/>
                    <a:pt x="49464" y="21597"/>
                    <a:pt x="49036" y="21597"/>
                  </a:cubicBezTo>
                  <a:cubicBezTo>
                    <a:pt x="48865" y="21597"/>
                    <a:pt x="48690" y="21556"/>
                    <a:pt x="48524" y="21468"/>
                  </a:cubicBezTo>
                  <a:cubicBezTo>
                    <a:pt x="47978" y="21161"/>
                    <a:pt x="47739" y="20445"/>
                    <a:pt x="48012" y="19899"/>
                  </a:cubicBezTo>
                  <a:cubicBezTo>
                    <a:pt x="48224" y="19475"/>
                    <a:pt x="48631" y="19246"/>
                    <a:pt x="49043" y="19246"/>
                  </a:cubicBezTo>
                  <a:close/>
                  <a:moveTo>
                    <a:pt x="18226" y="19723"/>
                  </a:moveTo>
                  <a:cubicBezTo>
                    <a:pt x="18416" y="19723"/>
                    <a:pt x="18613" y="19769"/>
                    <a:pt x="18803" y="19865"/>
                  </a:cubicBezTo>
                  <a:cubicBezTo>
                    <a:pt x="19383" y="20138"/>
                    <a:pt x="19588" y="20854"/>
                    <a:pt x="19315" y="21434"/>
                  </a:cubicBezTo>
                  <a:cubicBezTo>
                    <a:pt x="19098" y="21843"/>
                    <a:pt x="18678" y="22066"/>
                    <a:pt x="18246" y="22066"/>
                  </a:cubicBezTo>
                  <a:cubicBezTo>
                    <a:pt x="18065" y="22066"/>
                    <a:pt x="17882" y="22027"/>
                    <a:pt x="17711" y="21946"/>
                  </a:cubicBezTo>
                  <a:cubicBezTo>
                    <a:pt x="17131" y="21639"/>
                    <a:pt x="16926" y="20956"/>
                    <a:pt x="17199" y="20376"/>
                  </a:cubicBezTo>
                  <a:cubicBezTo>
                    <a:pt x="17411" y="19952"/>
                    <a:pt x="17802" y="19723"/>
                    <a:pt x="18226" y="19723"/>
                  </a:cubicBezTo>
                  <a:close/>
                  <a:moveTo>
                    <a:pt x="9445" y="20065"/>
                  </a:moveTo>
                  <a:cubicBezTo>
                    <a:pt x="9630" y="20065"/>
                    <a:pt x="9819" y="20111"/>
                    <a:pt x="9999" y="20206"/>
                  </a:cubicBezTo>
                  <a:cubicBezTo>
                    <a:pt x="10613" y="20479"/>
                    <a:pt x="10818" y="21161"/>
                    <a:pt x="10511" y="21775"/>
                  </a:cubicBezTo>
                  <a:cubicBezTo>
                    <a:pt x="10294" y="22184"/>
                    <a:pt x="9874" y="22407"/>
                    <a:pt x="9454" y="22407"/>
                  </a:cubicBezTo>
                  <a:cubicBezTo>
                    <a:pt x="9278" y="22407"/>
                    <a:pt x="9102" y="22368"/>
                    <a:pt x="8941" y="22287"/>
                  </a:cubicBezTo>
                  <a:cubicBezTo>
                    <a:pt x="8395" y="21980"/>
                    <a:pt x="8122" y="21298"/>
                    <a:pt x="8429" y="20718"/>
                  </a:cubicBezTo>
                  <a:cubicBezTo>
                    <a:pt x="8641" y="20294"/>
                    <a:pt x="9032" y="20065"/>
                    <a:pt x="9445" y="20065"/>
                  </a:cubicBezTo>
                  <a:close/>
                  <a:moveTo>
                    <a:pt x="40250" y="20440"/>
                  </a:moveTo>
                  <a:cubicBezTo>
                    <a:pt x="40440" y="20440"/>
                    <a:pt x="40632" y="20486"/>
                    <a:pt x="40812" y="20581"/>
                  </a:cubicBezTo>
                  <a:cubicBezTo>
                    <a:pt x="41392" y="20854"/>
                    <a:pt x="41597" y="21605"/>
                    <a:pt x="41324" y="22151"/>
                  </a:cubicBezTo>
                  <a:cubicBezTo>
                    <a:pt x="41105" y="22540"/>
                    <a:pt x="40694" y="22791"/>
                    <a:pt x="40254" y="22791"/>
                  </a:cubicBezTo>
                  <a:cubicBezTo>
                    <a:pt x="40078" y="22791"/>
                    <a:pt x="39896" y="22751"/>
                    <a:pt x="39720" y="22663"/>
                  </a:cubicBezTo>
                  <a:cubicBezTo>
                    <a:pt x="39174" y="22356"/>
                    <a:pt x="38935" y="21673"/>
                    <a:pt x="39208" y="21093"/>
                  </a:cubicBezTo>
                  <a:cubicBezTo>
                    <a:pt x="39420" y="20669"/>
                    <a:pt x="39828" y="20440"/>
                    <a:pt x="40250" y="20440"/>
                  </a:cubicBezTo>
                  <a:close/>
                  <a:moveTo>
                    <a:pt x="31454" y="20781"/>
                  </a:moveTo>
                  <a:cubicBezTo>
                    <a:pt x="31639" y="20781"/>
                    <a:pt x="31829" y="20827"/>
                    <a:pt x="32008" y="20922"/>
                  </a:cubicBezTo>
                  <a:cubicBezTo>
                    <a:pt x="32623" y="21229"/>
                    <a:pt x="32827" y="21946"/>
                    <a:pt x="32520" y="22492"/>
                  </a:cubicBezTo>
                  <a:cubicBezTo>
                    <a:pt x="32305" y="22899"/>
                    <a:pt x="31887" y="23138"/>
                    <a:pt x="31469" y="23138"/>
                  </a:cubicBezTo>
                  <a:cubicBezTo>
                    <a:pt x="31291" y="23138"/>
                    <a:pt x="31113" y="23095"/>
                    <a:pt x="30951" y="23004"/>
                  </a:cubicBezTo>
                  <a:cubicBezTo>
                    <a:pt x="30405" y="22697"/>
                    <a:pt x="30166" y="21980"/>
                    <a:pt x="30439" y="21434"/>
                  </a:cubicBezTo>
                  <a:cubicBezTo>
                    <a:pt x="30651" y="21010"/>
                    <a:pt x="31042" y="20781"/>
                    <a:pt x="31454" y="20781"/>
                  </a:cubicBezTo>
                  <a:close/>
                  <a:moveTo>
                    <a:pt x="22677" y="21976"/>
                  </a:moveTo>
                  <a:cubicBezTo>
                    <a:pt x="22866" y="21976"/>
                    <a:pt x="23059" y="22022"/>
                    <a:pt x="23239" y="22117"/>
                  </a:cubicBezTo>
                  <a:cubicBezTo>
                    <a:pt x="23785" y="22424"/>
                    <a:pt x="24024" y="23106"/>
                    <a:pt x="23751" y="23686"/>
                  </a:cubicBezTo>
                  <a:cubicBezTo>
                    <a:pt x="23535" y="24094"/>
                    <a:pt x="23134" y="24333"/>
                    <a:pt x="22702" y="24333"/>
                  </a:cubicBezTo>
                  <a:cubicBezTo>
                    <a:pt x="22519" y="24333"/>
                    <a:pt x="22330" y="24290"/>
                    <a:pt x="22147" y="24198"/>
                  </a:cubicBezTo>
                  <a:cubicBezTo>
                    <a:pt x="21601" y="23891"/>
                    <a:pt x="21362" y="23209"/>
                    <a:pt x="21635" y="22629"/>
                  </a:cubicBezTo>
                  <a:cubicBezTo>
                    <a:pt x="21847" y="22204"/>
                    <a:pt x="22254" y="21976"/>
                    <a:pt x="22677" y="21976"/>
                  </a:cubicBezTo>
                  <a:close/>
                  <a:moveTo>
                    <a:pt x="13881" y="22317"/>
                  </a:moveTo>
                  <a:cubicBezTo>
                    <a:pt x="14066" y="22317"/>
                    <a:pt x="14255" y="22363"/>
                    <a:pt x="14435" y="22458"/>
                  </a:cubicBezTo>
                  <a:cubicBezTo>
                    <a:pt x="15049" y="22765"/>
                    <a:pt x="15254" y="23482"/>
                    <a:pt x="14947" y="24028"/>
                  </a:cubicBezTo>
                  <a:cubicBezTo>
                    <a:pt x="14735" y="24452"/>
                    <a:pt x="14328" y="24681"/>
                    <a:pt x="13916" y="24681"/>
                  </a:cubicBezTo>
                  <a:cubicBezTo>
                    <a:pt x="13732" y="24681"/>
                    <a:pt x="13546" y="24635"/>
                    <a:pt x="13377" y="24539"/>
                  </a:cubicBezTo>
                  <a:cubicBezTo>
                    <a:pt x="12831" y="24232"/>
                    <a:pt x="12592" y="23516"/>
                    <a:pt x="12865" y="22970"/>
                  </a:cubicBezTo>
                  <a:cubicBezTo>
                    <a:pt x="13077" y="22546"/>
                    <a:pt x="13468" y="22317"/>
                    <a:pt x="13881" y="22317"/>
                  </a:cubicBezTo>
                  <a:close/>
                  <a:moveTo>
                    <a:pt x="44743" y="22699"/>
                  </a:moveTo>
                  <a:cubicBezTo>
                    <a:pt x="44924" y="22699"/>
                    <a:pt x="45109" y="22742"/>
                    <a:pt x="45282" y="22833"/>
                  </a:cubicBezTo>
                  <a:cubicBezTo>
                    <a:pt x="45828" y="23140"/>
                    <a:pt x="46101" y="23857"/>
                    <a:pt x="45794" y="24403"/>
                  </a:cubicBezTo>
                  <a:cubicBezTo>
                    <a:pt x="45582" y="24827"/>
                    <a:pt x="45191" y="25056"/>
                    <a:pt x="44778" y="25056"/>
                  </a:cubicBezTo>
                  <a:cubicBezTo>
                    <a:pt x="44593" y="25056"/>
                    <a:pt x="44404" y="25010"/>
                    <a:pt x="44224" y="24915"/>
                  </a:cubicBezTo>
                  <a:cubicBezTo>
                    <a:pt x="43610" y="24642"/>
                    <a:pt x="43405" y="23891"/>
                    <a:pt x="43712" y="23345"/>
                  </a:cubicBezTo>
                  <a:cubicBezTo>
                    <a:pt x="43904" y="22938"/>
                    <a:pt x="44314" y="22699"/>
                    <a:pt x="44743" y="22699"/>
                  </a:cubicBezTo>
                  <a:close/>
                  <a:moveTo>
                    <a:pt x="35960" y="23040"/>
                  </a:moveTo>
                  <a:cubicBezTo>
                    <a:pt x="36138" y="23040"/>
                    <a:pt x="36316" y="23083"/>
                    <a:pt x="36478" y="23175"/>
                  </a:cubicBezTo>
                  <a:cubicBezTo>
                    <a:pt x="37093" y="23482"/>
                    <a:pt x="37297" y="24198"/>
                    <a:pt x="36990" y="24744"/>
                  </a:cubicBezTo>
                  <a:cubicBezTo>
                    <a:pt x="36802" y="25168"/>
                    <a:pt x="36418" y="25397"/>
                    <a:pt x="35997" y="25397"/>
                  </a:cubicBezTo>
                  <a:cubicBezTo>
                    <a:pt x="35807" y="25397"/>
                    <a:pt x="35611" y="25351"/>
                    <a:pt x="35421" y="25256"/>
                  </a:cubicBezTo>
                  <a:cubicBezTo>
                    <a:pt x="34875" y="24983"/>
                    <a:pt x="34602" y="24232"/>
                    <a:pt x="34909" y="23686"/>
                  </a:cubicBezTo>
                  <a:cubicBezTo>
                    <a:pt x="35124" y="23279"/>
                    <a:pt x="35542" y="23040"/>
                    <a:pt x="35960" y="23040"/>
                  </a:cubicBezTo>
                  <a:close/>
                  <a:moveTo>
                    <a:pt x="5123" y="23511"/>
                  </a:moveTo>
                  <a:cubicBezTo>
                    <a:pt x="5313" y="23511"/>
                    <a:pt x="5509" y="23557"/>
                    <a:pt x="5700" y="23652"/>
                  </a:cubicBezTo>
                  <a:cubicBezTo>
                    <a:pt x="6245" y="23959"/>
                    <a:pt x="6518" y="24642"/>
                    <a:pt x="6211" y="25222"/>
                  </a:cubicBezTo>
                  <a:cubicBezTo>
                    <a:pt x="5999" y="25646"/>
                    <a:pt x="5592" y="25875"/>
                    <a:pt x="5169" y="25875"/>
                  </a:cubicBezTo>
                  <a:cubicBezTo>
                    <a:pt x="4980" y="25875"/>
                    <a:pt x="4787" y="25829"/>
                    <a:pt x="4608" y="25734"/>
                  </a:cubicBezTo>
                  <a:cubicBezTo>
                    <a:pt x="4027" y="25427"/>
                    <a:pt x="3823" y="24744"/>
                    <a:pt x="4096" y="24164"/>
                  </a:cubicBezTo>
                  <a:cubicBezTo>
                    <a:pt x="4308" y="23740"/>
                    <a:pt x="4699" y="23511"/>
                    <a:pt x="5123" y="23511"/>
                  </a:cubicBezTo>
                  <a:close/>
                  <a:moveTo>
                    <a:pt x="27184" y="24234"/>
                  </a:moveTo>
                  <a:cubicBezTo>
                    <a:pt x="27365" y="24234"/>
                    <a:pt x="27546" y="24277"/>
                    <a:pt x="27709" y="24369"/>
                  </a:cubicBezTo>
                  <a:cubicBezTo>
                    <a:pt x="28289" y="24676"/>
                    <a:pt x="28528" y="25393"/>
                    <a:pt x="28221" y="25938"/>
                  </a:cubicBezTo>
                  <a:cubicBezTo>
                    <a:pt x="28009" y="26363"/>
                    <a:pt x="27618" y="26591"/>
                    <a:pt x="27205" y="26591"/>
                  </a:cubicBezTo>
                  <a:cubicBezTo>
                    <a:pt x="27020" y="26591"/>
                    <a:pt x="26831" y="26545"/>
                    <a:pt x="26651" y="26450"/>
                  </a:cubicBezTo>
                  <a:cubicBezTo>
                    <a:pt x="26037" y="26177"/>
                    <a:pt x="25832" y="25427"/>
                    <a:pt x="26139" y="24881"/>
                  </a:cubicBezTo>
                  <a:cubicBezTo>
                    <a:pt x="26331" y="24473"/>
                    <a:pt x="26758" y="24234"/>
                    <a:pt x="27184" y="24234"/>
                  </a:cubicBezTo>
                  <a:close/>
                  <a:moveTo>
                    <a:pt x="18372" y="24576"/>
                  </a:moveTo>
                  <a:cubicBezTo>
                    <a:pt x="18550" y="24576"/>
                    <a:pt x="18732" y="24619"/>
                    <a:pt x="18905" y="24710"/>
                  </a:cubicBezTo>
                  <a:cubicBezTo>
                    <a:pt x="19519" y="25017"/>
                    <a:pt x="19724" y="25700"/>
                    <a:pt x="19417" y="26280"/>
                  </a:cubicBezTo>
                  <a:cubicBezTo>
                    <a:pt x="19228" y="26704"/>
                    <a:pt x="18812" y="26933"/>
                    <a:pt x="18393" y="26933"/>
                  </a:cubicBezTo>
                  <a:cubicBezTo>
                    <a:pt x="18205" y="26933"/>
                    <a:pt x="18016" y="26887"/>
                    <a:pt x="17847" y="26792"/>
                  </a:cubicBezTo>
                  <a:cubicBezTo>
                    <a:pt x="17301" y="26519"/>
                    <a:pt x="17028" y="25768"/>
                    <a:pt x="17335" y="25222"/>
                  </a:cubicBezTo>
                  <a:cubicBezTo>
                    <a:pt x="17551" y="24815"/>
                    <a:pt x="17952" y="24576"/>
                    <a:pt x="18372" y="24576"/>
                  </a:cubicBezTo>
                  <a:close/>
                  <a:moveTo>
                    <a:pt x="49168" y="24966"/>
                  </a:moveTo>
                  <a:cubicBezTo>
                    <a:pt x="49350" y="24966"/>
                    <a:pt x="49537" y="25005"/>
                    <a:pt x="49718" y="25085"/>
                  </a:cubicBezTo>
                  <a:cubicBezTo>
                    <a:pt x="50298" y="25393"/>
                    <a:pt x="50503" y="26109"/>
                    <a:pt x="50230" y="26689"/>
                  </a:cubicBezTo>
                  <a:cubicBezTo>
                    <a:pt x="50013" y="27098"/>
                    <a:pt x="49610" y="27321"/>
                    <a:pt x="49176" y="27321"/>
                  </a:cubicBezTo>
                  <a:cubicBezTo>
                    <a:pt x="48995" y="27321"/>
                    <a:pt x="48807" y="27282"/>
                    <a:pt x="48626" y="27201"/>
                  </a:cubicBezTo>
                  <a:cubicBezTo>
                    <a:pt x="48080" y="26894"/>
                    <a:pt x="47841" y="26177"/>
                    <a:pt x="48114" y="25597"/>
                  </a:cubicBezTo>
                  <a:cubicBezTo>
                    <a:pt x="48331" y="25188"/>
                    <a:pt x="48734" y="24966"/>
                    <a:pt x="49168" y="24966"/>
                  </a:cubicBezTo>
                  <a:close/>
                  <a:moveTo>
                    <a:pt x="40402" y="25307"/>
                  </a:moveTo>
                  <a:cubicBezTo>
                    <a:pt x="40577" y="25307"/>
                    <a:pt x="40753" y="25346"/>
                    <a:pt x="40914" y="25427"/>
                  </a:cubicBezTo>
                  <a:cubicBezTo>
                    <a:pt x="41529" y="25734"/>
                    <a:pt x="41733" y="26450"/>
                    <a:pt x="41426" y="27030"/>
                  </a:cubicBezTo>
                  <a:cubicBezTo>
                    <a:pt x="41230" y="27422"/>
                    <a:pt x="40824" y="27656"/>
                    <a:pt x="40383" y="27656"/>
                  </a:cubicBezTo>
                  <a:cubicBezTo>
                    <a:pt x="40209" y="27656"/>
                    <a:pt x="40030" y="27619"/>
                    <a:pt x="39857" y="27542"/>
                  </a:cubicBezTo>
                  <a:cubicBezTo>
                    <a:pt x="39311" y="27235"/>
                    <a:pt x="39038" y="26519"/>
                    <a:pt x="39345" y="25938"/>
                  </a:cubicBezTo>
                  <a:cubicBezTo>
                    <a:pt x="39561" y="25530"/>
                    <a:pt x="39981" y="25307"/>
                    <a:pt x="40402" y="25307"/>
                  </a:cubicBezTo>
                  <a:close/>
                  <a:moveTo>
                    <a:pt x="9581" y="25770"/>
                  </a:moveTo>
                  <a:cubicBezTo>
                    <a:pt x="9764" y="25770"/>
                    <a:pt x="9953" y="25813"/>
                    <a:pt x="10135" y="25904"/>
                  </a:cubicBezTo>
                  <a:cubicBezTo>
                    <a:pt x="10716" y="26211"/>
                    <a:pt x="10954" y="26928"/>
                    <a:pt x="10647" y="27474"/>
                  </a:cubicBezTo>
                  <a:cubicBezTo>
                    <a:pt x="10435" y="27898"/>
                    <a:pt x="10044" y="28127"/>
                    <a:pt x="9632" y="28127"/>
                  </a:cubicBezTo>
                  <a:cubicBezTo>
                    <a:pt x="9447" y="28127"/>
                    <a:pt x="9257" y="28081"/>
                    <a:pt x="9078" y="27986"/>
                  </a:cubicBezTo>
                  <a:cubicBezTo>
                    <a:pt x="8463" y="27679"/>
                    <a:pt x="8259" y="26962"/>
                    <a:pt x="8566" y="26416"/>
                  </a:cubicBezTo>
                  <a:cubicBezTo>
                    <a:pt x="8758" y="26009"/>
                    <a:pt x="9151" y="25770"/>
                    <a:pt x="9581" y="25770"/>
                  </a:cubicBezTo>
                  <a:close/>
                  <a:moveTo>
                    <a:pt x="31626" y="26501"/>
                  </a:moveTo>
                  <a:cubicBezTo>
                    <a:pt x="31805" y="26501"/>
                    <a:pt x="31984" y="26540"/>
                    <a:pt x="32145" y="26621"/>
                  </a:cubicBezTo>
                  <a:cubicBezTo>
                    <a:pt x="32691" y="26928"/>
                    <a:pt x="32964" y="27611"/>
                    <a:pt x="32657" y="28225"/>
                  </a:cubicBezTo>
                  <a:cubicBezTo>
                    <a:pt x="32440" y="28634"/>
                    <a:pt x="32037" y="28856"/>
                    <a:pt x="31615" y="28856"/>
                  </a:cubicBezTo>
                  <a:cubicBezTo>
                    <a:pt x="31438" y="28856"/>
                    <a:pt x="31258" y="28817"/>
                    <a:pt x="31087" y="28737"/>
                  </a:cubicBezTo>
                  <a:cubicBezTo>
                    <a:pt x="30507" y="28429"/>
                    <a:pt x="30268" y="27679"/>
                    <a:pt x="30575" y="27133"/>
                  </a:cubicBezTo>
                  <a:cubicBezTo>
                    <a:pt x="30768" y="26724"/>
                    <a:pt x="31197" y="26501"/>
                    <a:pt x="31626" y="26501"/>
                  </a:cubicBezTo>
                  <a:close/>
                  <a:moveTo>
                    <a:pt x="22828" y="26843"/>
                  </a:moveTo>
                  <a:cubicBezTo>
                    <a:pt x="23004" y="26843"/>
                    <a:pt x="23180" y="26882"/>
                    <a:pt x="23341" y="26962"/>
                  </a:cubicBezTo>
                  <a:cubicBezTo>
                    <a:pt x="23955" y="27269"/>
                    <a:pt x="24160" y="27952"/>
                    <a:pt x="23853" y="28532"/>
                  </a:cubicBezTo>
                  <a:cubicBezTo>
                    <a:pt x="23664" y="28956"/>
                    <a:pt x="23281" y="29185"/>
                    <a:pt x="22859" y="29185"/>
                  </a:cubicBezTo>
                  <a:cubicBezTo>
                    <a:pt x="22670" y="29185"/>
                    <a:pt x="22473" y="29139"/>
                    <a:pt x="22283" y="29044"/>
                  </a:cubicBezTo>
                  <a:cubicBezTo>
                    <a:pt x="21737" y="28771"/>
                    <a:pt x="21533" y="28054"/>
                    <a:pt x="21771" y="27474"/>
                  </a:cubicBezTo>
                  <a:cubicBezTo>
                    <a:pt x="21988" y="27065"/>
                    <a:pt x="22408" y="26843"/>
                    <a:pt x="22828" y="26843"/>
                  </a:cubicBezTo>
                  <a:close/>
                  <a:moveTo>
                    <a:pt x="44857" y="27525"/>
                  </a:moveTo>
                  <a:cubicBezTo>
                    <a:pt x="45033" y="27525"/>
                    <a:pt x="45213" y="27564"/>
                    <a:pt x="45385" y="27645"/>
                  </a:cubicBezTo>
                  <a:cubicBezTo>
                    <a:pt x="45999" y="27952"/>
                    <a:pt x="46203" y="28668"/>
                    <a:pt x="45896" y="29248"/>
                  </a:cubicBezTo>
                  <a:cubicBezTo>
                    <a:pt x="45704" y="29657"/>
                    <a:pt x="45308" y="29880"/>
                    <a:pt x="44876" y="29880"/>
                  </a:cubicBezTo>
                  <a:cubicBezTo>
                    <a:pt x="44695" y="29880"/>
                    <a:pt x="44508" y="29841"/>
                    <a:pt x="44327" y="29760"/>
                  </a:cubicBezTo>
                  <a:cubicBezTo>
                    <a:pt x="43747" y="29487"/>
                    <a:pt x="43542" y="28771"/>
                    <a:pt x="43815" y="28156"/>
                  </a:cubicBezTo>
                  <a:cubicBezTo>
                    <a:pt x="44031" y="27748"/>
                    <a:pt x="44434" y="27525"/>
                    <a:pt x="44857" y="27525"/>
                  </a:cubicBezTo>
                  <a:close/>
                  <a:moveTo>
                    <a:pt x="14052" y="28037"/>
                  </a:moveTo>
                  <a:cubicBezTo>
                    <a:pt x="14232" y="28037"/>
                    <a:pt x="14410" y="28076"/>
                    <a:pt x="14571" y="28156"/>
                  </a:cubicBezTo>
                  <a:cubicBezTo>
                    <a:pt x="15152" y="28464"/>
                    <a:pt x="15390" y="29180"/>
                    <a:pt x="15083" y="29760"/>
                  </a:cubicBezTo>
                  <a:cubicBezTo>
                    <a:pt x="14872" y="30159"/>
                    <a:pt x="14484" y="30380"/>
                    <a:pt x="14074" y="30380"/>
                  </a:cubicBezTo>
                  <a:cubicBezTo>
                    <a:pt x="13887" y="30380"/>
                    <a:pt x="13695" y="30334"/>
                    <a:pt x="13514" y="30238"/>
                  </a:cubicBezTo>
                  <a:cubicBezTo>
                    <a:pt x="12934" y="29965"/>
                    <a:pt x="12695" y="29248"/>
                    <a:pt x="13002" y="28668"/>
                  </a:cubicBezTo>
                  <a:cubicBezTo>
                    <a:pt x="13194" y="28259"/>
                    <a:pt x="13624" y="28037"/>
                    <a:pt x="14052" y="28037"/>
                  </a:cubicBezTo>
                  <a:close/>
                  <a:moveTo>
                    <a:pt x="36055" y="28765"/>
                  </a:moveTo>
                  <a:cubicBezTo>
                    <a:pt x="36242" y="28765"/>
                    <a:pt x="36433" y="28811"/>
                    <a:pt x="36615" y="28907"/>
                  </a:cubicBezTo>
                  <a:cubicBezTo>
                    <a:pt x="37229" y="29180"/>
                    <a:pt x="37434" y="29863"/>
                    <a:pt x="37127" y="30477"/>
                  </a:cubicBezTo>
                  <a:cubicBezTo>
                    <a:pt x="36910" y="30886"/>
                    <a:pt x="36507" y="31108"/>
                    <a:pt x="36085" y="31108"/>
                  </a:cubicBezTo>
                  <a:cubicBezTo>
                    <a:pt x="35908" y="31108"/>
                    <a:pt x="35728" y="31069"/>
                    <a:pt x="35557" y="30989"/>
                  </a:cubicBezTo>
                  <a:cubicBezTo>
                    <a:pt x="34943" y="30682"/>
                    <a:pt x="34738" y="29965"/>
                    <a:pt x="35045" y="29385"/>
                  </a:cubicBezTo>
                  <a:cubicBezTo>
                    <a:pt x="35256" y="28986"/>
                    <a:pt x="35644" y="28765"/>
                    <a:pt x="36055" y="28765"/>
                  </a:cubicBezTo>
                  <a:close/>
                  <a:moveTo>
                    <a:pt x="27310" y="29061"/>
                  </a:moveTo>
                  <a:cubicBezTo>
                    <a:pt x="27491" y="29061"/>
                    <a:pt x="27674" y="29100"/>
                    <a:pt x="27845" y="29180"/>
                  </a:cubicBezTo>
                  <a:cubicBezTo>
                    <a:pt x="28391" y="29487"/>
                    <a:pt x="28630" y="30204"/>
                    <a:pt x="28357" y="30784"/>
                  </a:cubicBezTo>
                  <a:cubicBezTo>
                    <a:pt x="28141" y="31193"/>
                    <a:pt x="27738" y="31415"/>
                    <a:pt x="27303" y="31415"/>
                  </a:cubicBezTo>
                  <a:cubicBezTo>
                    <a:pt x="27122" y="31415"/>
                    <a:pt x="26935" y="31376"/>
                    <a:pt x="26753" y="31296"/>
                  </a:cubicBezTo>
                  <a:cubicBezTo>
                    <a:pt x="26173" y="31023"/>
                    <a:pt x="25969" y="30306"/>
                    <a:pt x="26242" y="29692"/>
                  </a:cubicBezTo>
                  <a:cubicBezTo>
                    <a:pt x="26458" y="29283"/>
                    <a:pt x="26878" y="29061"/>
                    <a:pt x="27310" y="29061"/>
                  </a:cubicBezTo>
                  <a:close/>
                  <a:moveTo>
                    <a:pt x="49313" y="29790"/>
                  </a:moveTo>
                  <a:cubicBezTo>
                    <a:pt x="49502" y="29790"/>
                    <a:pt x="49699" y="29836"/>
                    <a:pt x="49889" y="29931"/>
                  </a:cubicBezTo>
                  <a:cubicBezTo>
                    <a:pt x="50435" y="30204"/>
                    <a:pt x="50674" y="30955"/>
                    <a:pt x="50401" y="31501"/>
                  </a:cubicBezTo>
                  <a:cubicBezTo>
                    <a:pt x="50185" y="31908"/>
                    <a:pt x="49784" y="32147"/>
                    <a:pt x="49364" y="32147"/>
                  </a:cubicBezTo>
                  <a:cubicBezTo>
                    <a:pt x="49186" y="32147"/>
                    <a:pt x="49004" y="32104"/>
                    <a:pt x="48831" y="32012"/>
                  </a:cubicBezTo>
                  <a:cubicBezTo>
                    <a:pt x="48217" y="31705"/>
                    <a:pt x="48012" y="31023"/>
                    <a:pt x="48319" y="30443"/>
                  </a:cubicBezTo>
                  <a:cubicBezTo>
                    <a:pt x="48508" y="30019"/>
                    <a:pt x="48891" y="29790"/>
                    <a:pt x="49313" y="29790"/>
                  </a:cubicBezTo>
                  <a:close/>
                  <a:moveTo>
                    <a:pt x="18529" y="30255"/>
                  </a:moveTo>
                  <a:cubicBezTo>
                    <a:pt x="18705" y="30255"/>
                    <a:pt x="18881" y="30294"/>
                    <a:pt x="19042" y="30374"/>
                  </a:cubicBezTo>
                  <a:cubicBezTo>
                    <a:pt x="19656" y="30682"/>
                    <a:pt x="19861" y="31398"/>
                    <a:pt x="19553" y="31944"/>
                  </a:cubicBezTo>
                  <a:cubicBezTo>
                    <a:pt x="19338" y="32351"/>
                    <a:pt x="18937" y="32591"/>
                    <a:pt x="18517" y="32591"/>
                  </a:cubicBezTo>
                  <a:cubicBezTo>
                    <a:pt x="18338" y="32591"/>
                    <a:pt x="18157" y="32547"/>
                    <a:pt x="17984" y="32456"/>
                  </a:cubicBezTo>
                  <a:cubicBezTo>
                    <a:pt x="17370" y="32217"/>
                    <a:pt x="17165" y="31501"/>
                    <a:pt x="17472" y="30886"/>
                  </a:cubicBezTo>
                  <a:cubicBezTo>
                    <a:pt x="17688" y="30477"/>
                    <a:pt x="18108" y="30255"/>
                    <a:pt x="18529" y="30255"/>
                  </a:cubicBezTo>
                  <a:close/>
                  <a:moveTo>
                    <a:pt x="9737" y="30596"/>
                  </a:moveTo>
                  <a:cubicBezTo>
                    <a:pt x="9918" y="30596"/>
                    <a:pt x="10101" y="30635"/>
                    <a:pt x="10272" y="30716"/>
                  </a:cubicBezTo>
                  <a:cubicBezTo>
                    <a:pt x="10852" y="31023"/>
                    <a:pt x="11057" y="31739"/>
                    <a:pt x="10784" y="32319"/>
                  </a:cubicBezTo>
                  <a:cubicBezTo>
                    <a:pt x="10573" y="32718"/>
                    <a:pt x="10185" y="32939"/>
                    <a:pt x="9763" y="32939"/>
                  </a:cubicBezTo>
                  <a:cubicBezTo>
                    <a:pt x="9571" y="32939"/>
                    <a:pt x="9372" y="32893"/>
                    <a:pt x="9180" y="32797"/>
                  </a:cubicBezTo>
                  <a:cubicBezTo>
                    <a:pt x="8600" y="32524"/>
                    <a:pt x="8395" y="31808"/>
                    <a:pt x="8668" y="31228"/>
                  </a:cubicBezTo>
                  <a:cubicBezTo>
                    <a:pt x="8885" y="30819"/>
                    <a:pt x="9305" y="30596"/>
                    <a:pt x="9737" y="30596"/>
                  </a:cubicBezTo>
                  <a:close/>
                  <a:moveTo>
                    <a:pt x="40497" y="30984"/>
                  </a:moveTo>
                  <a:cubicBezTo>
                    <a:pt x="40682" y="30984"/>
                    <a:pt x="40871" y="31030"/>
                    <a:pt x="41051" y="31125"/>
                  </a:cubicBezTo>
                  <a:cubicBezTo>
                    <a:pt x="41665" y="31398"/>
                    <a:pt x="41870" y="32149"/>
                    <a:pt x="41563" y="32695"/>
                  </a:cubicBezTo>
                  <a:cubicBezTo>
                    <a:pt x="41347" y="33102"/>
                    <a:pt x="40946" y="33341"/>
                    <a:pt x="40526" y="33341"/>
                  </a:cubicBezTo>
                  <a:cubicBezTo>
                    <a:pt x="40348" y="33341"/>
                    <a:pt x="40166" y="33298"/>
                    <a:pt x="39993" y="33207"/>
                  </a:cubicBezTo>
                  <a:cubicBezTo>
                    <a:pt x="39447" y="32934"/>
                    <a:pt x="39174" y="32217"/>
                    <a:pt x="39481" y="31637"/>
                  </a:cubicBezTo>
                  <a:cubicBezTo>
                    <a:pt x="39693" y="31213"/>
                    <a:pt x="40084" y="30984"/>
                    <a:pt x="40497" y="30984"/>
                  </a:cubicBezTo>
                  <a:close/>
                  <a:moveTo>
                    <a:pt x="31698" y="31324"/>
                  </a:moveTo>
                  <a:cubicBezTo>
                    <a:pt x="31890" y="31324"/>
                    <a:pt x="32089" y="31370"/>
                    <a:pt x="32281" y="31466"/>
                  </a:cubicBezTo>
                  <a:cubicBezTo>
                    <a:pt x="32861" y="31739"/>
                    <a:pt x="33066" y="32422"/>
                    <a:pt x="32793" y="33036"/>
                  </a:cubicBezTo>
                  <a:cubicBezTo>
                    <a:pt x="32577" y="33445"/>
                    <a:pt x="32174" y="33667"/>
                    <a:pt x="31739" y="33667"/>
                  </a:cubicBezTo>
                  <a:cubicBezTo>
                    <a:pt x="31558" y="33667"/>
                    <a:pt x="31371" y="33628"/>
                    <a:pt x="31189" y="33548"/>
                  </a:cubicBezTo>
                  <a:cubicBezTo>
                    <a:pt x="30643" y="33275"/>
                    <a:pt x="30405" y="32558"/>
                    <a:pt x="30678" y="31944"/>
                  </a:cubicBezTo>
                  <a:cubicBezTo>
                    <a:pt x="30888" y="31546"/>
                    <a:pt x="31277" y="31324"/>
                    <a:pt x="31698" y="31324"/>
                  </a:cubicBezTo>
                  <a:close/>
                  <a:moveTo>
                    <a:pt x="22924" y="32520"/>
                  </a:moveTo>
                  <a:cubicBezTo>
                    <a:pt x="23109" y="32520"/>
                    <a:pt x="23298" y="32566"/>
                    <a:pt x="23478" y="32661"/>
                  </a:cubicBezTo>
                  <a:cubicBezTo>
                    <a:pt x="24092" y="32934"/>
                    <a:pt x="24297" y="33650"/>
                    <a:pt x="23989" y="34230"/>
                  </a:cubicBezTo>
                  <a:cubicBezTo>
                    <a:pt x="23773" y="34639"/>
                    <a:pt x="23370" y="34862"/>
                    <a:pt x="22948" y="34862"/>
                  </a:cubicBezTo>
                  <a:cubicBezTo>
                    <a:pt x="22771" y="34862"/>
                    <a:pt x="22591" y="34823"/>
                    <a:pt x="22420" y="34742"/>
                  </a:cubicBezTo>
                  <a:cubicBezTo>
                    <a:pt x="21840" y="34469"/>
                    <a:pt x="21601" y="33753"/>
                    <a:pt x="21908" y="33173"/>
                  </a:cubicBezTo>
                  <a:cubicBezTo>
                    <a:pt x="22120" y="32749"/>
                    <a:pt x="22511" y="32520"/>
                    <a:pt x="22924" y="32520"/>
                  </a:cubicBezTo>
                  <a:close/>
                  <a:moveTo>
                    <a:pt x="14146" y="32861"/>
                  </a:moveTo>
                  <a:cubicBezTo>
                    <a:pt x="14336" y="32861"/>
                    <a:pt x="14528" y="32907"/>
                    <a:pt x="14708" y="33002"/>
                  </a:cubicBezTo>
                  <a:cubicBezTo>
                    <a:pt x="15288" y="33275"/>
                    <a:pt x="15493" y="34026"/>
                    <a:pt x="15220" y="34572"/>
                  </a:cubicBezTo>
                  <a:cubicBezTo>
                    <a:pt x="15003" y="34981"/>
                    <a:pt x="14600" y="35203"/>
                    <a:pt x="14166" y="35203"/>
                  </a:cubicBezTo>
                  <a:cubicBezTo>
                    <a:pt x="13984" y="35203"/>
                    <a:pt x="13797" y="35164"/>
                    <a:pt x="13616" y="35083"/>
                  </a:cubicBezTo>
                  <a:cubicBezTo>
                    <a:pt x="13070" y="34810"/>
                    <a:pt x="12831" y="34094"/>
                    <a:pt x="13104" y="33514"/>
                  </a:cubicBezTo>
                  <a:cubicBezTo>
                    <a:pt x="13316" y="33090"/>
                    <a:pt x="13723" y="32861"/>
                    <a:pt x="14146" y="32861"/>
                  </a:cubicBezTo>
                  <a:close/>
                  <a:moveTo>
                    <a:pt x="44967" y="33236"/>
                  </a:moveTo>
                  <a:cubicBezTo>
                    <a:pt x="45152" y="33236"/>
                    <a:pt x="45341" y="33282"/>
                    <a:pt x="45521" y="33377"/>
                  </a:cubicBezTo>
                  <a:cubicBezTo>
                    <a:pt x="46101" y="33650"/>
                    <a:pt x="46340" y="34401"/>
                    <a:pt x="46033" y="34947"/>
                  </a:cubicBezTo>
                  <a:cubicBezTo>
                    <a:pt x="45841" y="35354"/>
                    <a:pt x="45414" y="35593"/>
                    <a:pt x="44988" y="35593"/>
                  </a:cubicBezTo>
                  <a:cubicBezTo>
                    <a:pt x="44807" y="35593"/>
                    <a:pt x="44626" y="35550"/>
                    <a:pt x="44463" y="35459"/>
                  </a:cubicBezTo>
                  <a:cubicBezTo>
                    <a:pt x="43883" y="35152"/>
                    <a:pt x="43644" y="34435"/>
                    <a:pt x="43951" y="33889"/>
                  </a:cubicBezTo>
                  <a:cubicBezTo>
                    <a:pt x="44163" y="33465"/>
                    <a:pt x="44554" y="33236"/>
                    <a:pt x="44967" y="33236"/>
                  </a:cubicBezTo>
                  <a:close/>
                  <a:moveTo>
                    <a:pt x="36176" y="33577"/>
                  </a:moveTo>
                  <a:cubicBezTo>
                    <a:pt x="36365" y="33577"/>
                    <a:pt x="36561" y="33623"/>
                    <a:pt x="36751" y="33719"/>
                  </a:cubicBezTo>
                  <a:cubicBezTo>
                    <a:pt x="37332" y="34026"/>
                    <a:pt x="37570" y="34742"/>
                    <a:pt x="37263" y="35288"/>
                  </a:cubicBezTo>
                  <a:cubicBezTo>
                    <a:pt x="37048" y="35695"/>
                    <a:pt x="36647" y="35935"/>
                    <a:pt x="36227" y="35935"/>
                  </a:cubicBezTo>
                  <a:cubicBezTo>
                    <a:pt x="36048" y="35935"/>
                    <a:pt x="35866" y="35892"/>
                    <a:pt x="35694" y="35800"/>
                  </a:cubicBezTo>
                  <a:cubicBezTo>
                    <a:pt x="35079" y="35493"/>
                    <a:pt x="34875" y="34776"/>
                    <a:pt x="35182" y="34230"/>
                  </a:cubicBezTo>
                  <a:cubicBezTo>
                    <a:pt x="35370" y="33806"/>
                    <a:pt x="35754" y="33577"/>
                    <a:pt x="36176" y="33577"/>
                  </a:cubicBezTo>
                  <a:close/>
                  <a:moveTo>
                    <a:pt x="27394" y="34772"/>
                  </a:moveTo>
                  <a:cubicBezTo>
                    <a:pt x="27579" y="34772"/>
                    <a:pt x="27768" y="34818"/>
                    <a:pt x="27948" y="34913"/>
                  </a:cubicBezTo>
                  <a:cubicBezTo>
                    <a:pt x="28562" y="35220"/>
                    <a:pt x="28767" y="35937"/>
                    <a:pt x="28460" y="36483"/>
                  </a:cubicBezTo>
                  <a:cubicBezTo>
                    <a:pt x="28268" y="36890"/>
                    <a:pt x="27874" y="37129"/>
                    <a:pt x="27444" y="37129"/>
                  </a:cubicBezTo>
                  <a:cubicBezTo>
                    <a:pt x="27262" y="37129"/>
                    <a:pt x="27073" y="37086"/>
                    <a:pt x="26890" y="36994"/>
                  </a:cubicBezTo>
                  <a:cubicBezTo>
                    <a:pt x="26310" y="36755"/>
                    <a:pt x="26071" y="36005"/>
                    <a:pt x="26378" y="35425"/>
                  </a:cubicBezTo>
                  <a:cubicBezTo>
                    <a:pt x="26590" y="35001"/>
                    <a:pt x="26981" y="34772"/>
                    <a:pt x="27394" y="34772"/>
                  </a:cubicBezTo>
                  <a:close/>
                  <a:moveTo>
                    <a:pt x="18631" y="35113"/>
                  </a:moveTo>
                  <a:cubicBezTo>
                    <a:pt x="18820" y="35113"/>
                    <a:pt x="19009" y="35159"/>
                    <a:pt x="19178" y="35254"/>
                  </a:cubicBezTo>
                  <a:cubicBezTo>
                    <a:pt x="19758" y="35561"/>
                    <a:pt x="19997" y="36278"/>
                    <a:pt x="19690" y="36824"/>
                  </a:cubicBezTo>
                  <a:cubicBezTo>
                    <a:pt x="19471" y="37213"/>
                    <a:pt x="19061" y="37464"/>
                    <a:pt x="18633" y="37464"/>
                  </a:cubicBezTo>
                  <a:cubicBezTo>
                    <a:pt x="18461" y="37464"/>
                    <a:pt x="18286" y="37424"/>
                    <a:pt x="18120" y="37336"/>
                  </a:cubicBezTo>
                  <a:cubicBezTo>
                    <a:pt x="17506" y="37028"/>
                    <a:pt x="17301" y="36346"/>
                    <a:pt x="17574" y="35766"/>
                  </a:cubicBezTo>
                  <a:cubicBezTo>
                    <a:pt x="17786" y="35342"/>
                    <a:pt x="18210" y="35113"/>
                    <a:pt x="18631" y="35113"/>
                  </a:cubicBezTo>
                  <a:close/>
                  <a:moveTo>
                    <a:pt x="40688" y="35836"/>
                  </a:moveTo>
                  <a:cubicBezTo>
                    <a:pt x="40867" y="35836"/>
                    <a:pt x="41049" y="35879"/>
                    <a:pt x="41222" y="35971"/>
                  </a:cubicBezTo>
                  <a:cubicBezTo>
                    <a:pt x="41767" y="36278"/>
                    <a:pt x="42040" y="36960"/>
                    <a:pt x="41733" y="37540"/>
                  </a:cubicBezTo>
                  <a:cubicBezTo>
                    <a:pt x="41521" y="37964"/>
                    <a:pt x="41114" y="38193"/>
                    <a:pt x="40703" y="38193"/>
                  </a:cubicBezTo>
                  <a:cubicBezTo>
                    <a:pt x="40518" y="38193"/>
                    <a:pt x="40333" y="38147"/>
                    <a:pt x="40164" y="38052"/>
                  </a:cubicBezTo>
                  <a:cubicBezTo>
                    <a:pt x="39549" y="37779"/>
                    <a:pt x="39345" y="37063"/>
                    <a:pt x="39652" y="36483"/>
                  </a:cubicBezTo>
                  <a:cubicBezTo>
                    <a:pt x="39867" y="36075"/>
                    <a:pt x="40268" y="35836"/>
                    <a:pt x="40688" y="35836"/>
                  </a:cubicBezTo>
                  <a:close/>
                  <a:moveTo>
                    <a:pt x="31851" y="37030"/>
                  </a:moveTo>
                  <a:cubicBezTo>
                    <a:pt x="32029" y="37030"/>
                    <a:pt x="32211" y="37073"/>
                    <a:pt x="32384" y="37165"/>
                  </a:cubicBezTo>
                  <a:cubicBezTo>
                    <a:pt x="32998" y="37472"/>
                    <a:pt x="33203" y="38189"/>
                    <a:pt x="32896" y="38735"/>
                  </a:cubicBezTo>
                  <a:cubicBezTo>
                    <a:pt x="32707" y="39159"/>
                    <a:pt x="32291" y="39388"/>
                    <a:pt x="31872" y="39388"/>
                  </a:cubicBezTo>
                  <a:cubicBezTo>
                    <a:pt x="31684" y="39388"/>
                    <a:pt x="31495" y="39342"/>
                    <a:pt x="31326" y="39246"/>
                  </a:cubicBezTo>
                  <a:cubicBezTo>
                    <a:pt x="30746" y="38974"/>
                    <a:pt x="30507" y="38223"/>
                    <a:pt x="30814" y="37677"/>
                  </a:cubicBezTo>
                  <a:cubicBezTo>
                    <a:pt x="31030" y="37270"/>
                    <a:pt x="31430" y="37030"/>
                    <a:pt x="31851" y="37030"/>
                  </a:cubicBezTo>
                  <a:close/>
                  <a:moveTo>
                    <a:pt x="23100" y="37372"/>
                  </a:moveTo>
                  <a:cubicBezTo>
                    <a:pt x="23279" y="37372"/>
                    <a:pt x="23465" y="37415"/>
                    <a:pt x="23648" y="37506"/>
                  </a:cubicBezTo>
                  <a:cubicBezTo>
                    <a:pt x="24194" y="37813"/>
                    <a:pt x="24467" y="38496"/>
                    <a:pt x="24160" y="39076"/>
                  </a:cubicBezTo>
                  <a:cubicBezTo>
                    <a:pt x="23948" y="39500"/>
                    <a:pt x="23557" y="39729"/>
                    <a:pt x="23144" y="39729"/>
                  </a:cubicBezTo>
                  <a:cubicBezTo>
                    <a:pt x="22959" y="39729"/>
                    <a:pt x="22770" y="39683"/>
                    <a:pt x="22590" y="39588"/>
                  </a:cubicBezTo>
                  <a:cubicBezTo>
                    <a:pt x="21976" y="39315"/>
                    <a:pt x="21771" y="38564"/>
                    <a:pt x="22079" y="38018"/>
                  </a:cubicBezTo>
                  <a:cubicBezTo>
                    <a:pt x="22294" y="37611"/>
                    <a:pt x="22678" y="37372"/>
                    <a:pt x="23100" y="37372"/>
                  </a:cubicBezTo>
                  <a:close/>
                  <a:moveTo>
                    <a:pt x="14277" y="38566"/>
                  </a:moveTo>
                  <a:cubicBezTo>
                    <a:pt x="14456" y="38566"/>
                    <a:pt x="14638" y="38609"/>
                    <a:pt x="14810" y="38701"/>
                  </a:cubicBezTo>
                  <a:cubicBezTo>
                    <a:pt x="15425" y="39008"/>
                    <a:pt x="15629" y="39724"/>
                    <a:pt x="15322" y="40270"/>
                  </a:cubicBezTo>
                  <a:cubicBezTo>
                    <a:pt x="15110" y="40694"/>
                    <a:pt x="14735" y="40923"/>
                    <a:pt x="14322" y="40923"/>
                  </a:cubicBezTo>
                  <a:cubicBezTo>
                    <a:pt x="14136" y="40923"/>
                    <a:pt x="13943" y="40877"/>
                    <a:pt x="13753" y="40782"/>
                  </a:cubicBezTo>
                  <a:cubicBezTo>
                    <a:pt x="13172" y="40509"/>
                    <a:pt x="12934" y="39758"/>
                    <a:pt x="13241" y="39212"/>
                  </a:cubicBezTo>
                  <a:cubicBezTo>
                    <a:pt x="13456" y="38805"/>
                    <a:pt x="13857" y="38566"/>
                    <a:pt x="14277" y="38566"/>
                  </a:cubicBezTo>
                  <a:close/>
                  <a:moveTo>
                    <a:pt x="27556" y="39639"/>
                  </a:moveTo>
                  <a:cubicBezTo>
                    <a:pt x="27733" y="39639"/>
                    <a:pt x="27913" y="39678"/>
                    <a:pt x="28084" y="39758"/>
                  </a:cubicBezTo>
                  <a:cubicBezTo>
                    <a:pt x="28698" y="40065"/>
                    <a:pt x="28903" y="40748"/>
                    <a:pt x="28596" y="41362"/>
                  </a:cubicBezTo>
                  <a:cubicBezTo>
                    <a:pt x="28380" y="41771"/>
                    <a:pt x="27976" y="41993"/>
                    <a:pt x="27554" y="41993"/>
                  </a:cubicBezTo>
                  <a:cubicBezTo>
                    <a:pt x="27378" y="41993"/>
                    <a:pt x="27198" y="41955"/>
                    <a:pt x="27026" y="41874"/>
                  </a:cubicBezTo>
                  <a:cubicBezTo>
                    <a:pt x="26412" y="41567"/>
                    <a:pt x="26207" y="40884"/>
                    <a:pt x="26515" y="40270"/>
                  </a:cubicBezTo>
                  <a:cubicBezTo>
                    <a:pt x="26731" y="39861"/>
                    <a:pt x="27134" y="39639"/>
                    <a:pt x="27556" y="39639"/>
                  </a:cubicBezTo>
                  <a:close/>
                  <a:moveTo>
                    <a:pt x="18753" y="40833"/>
                  </a:moveTo>
                  <a:cubicBezTo>
                    <a:pt x="18929" y="40833"/>
                    <a:pt x="19109" y="40872"/>
                    <a:pt x="19280" y="40953"/>
                  </a:cubicBezTo>
                  <a:cubicBezTo>
                    <a:pt x="19861" y="41260"/>
                    <a:pt x="20099" y="41942"/>
                    <a:pt x="19826" y="42556"/>
                  </a:cubicBezTo>
                  <a:cubicBezTo>
                    <a:pt x="19610" y="42965"/>
                    <a:pt x="19173" y="43188"/>
                    <a:pt x="18743" y="43188"/>
                  </a:cubicBezTo>
                  <a:cubicBezTo>
                    <a:pt x="18563" y="43188"/>
                    <a:pt x="18384" y="43149"/>
                    <a:pt x="18223" y="43068"/>
                  </a:cubicBezTo>
                  <a:cubicBezTo>
                    <a:pt x="17643" y="42761"/>
                    <a:pt x="17404" y="42079"/>
                    <a:pt x="17711" y="41464"/>
                  </a:cubicBezTo>
                  <a:cubicBezTo>
                    <a:pt x="17927" y="41056"/>
                    <a:pt x="18330" y="40833"/>
                    <a:pt x="18753" y="40833"/>
                  </a:cubicBezTo>
                  <a:close/>
                  <a:moveTo>
                    <a:pt x="13317" y="0"/>
                  </a:moveTo>
                  <a:cubicBezTo>
                    <a:pt x="12224" y="0"/>
                    <a:pt x="11132" y="131"/>
                    <a:pt x="10067" y="380"/>
                  </a:cubicBezTo>
                  <a:cubicBezTo>
                    <a:pt x="10067" y="483"/>
                    <a:pt x="10033" y="517"/>
                    <a:pt x="9999" y="619"/>
                  </a:cubicBezTo>
                  <a:cubicBezTo>
                    <a:pt x="9783" y="1028"/>
                    <a:pt x="9363" y="1250"/>
                    <a:pt x="8942" y="1250"/>
                  </a:cubicBezTo>
                  <a:cubicBezTo>
                    <a:pt x="8766" y="1250"/>
                    <a:pt x="8590" y="1212"/>
                    <a:pt x="8429" y="1131"/>
                  </a:cubicBezTo>
                  <a:cubicBezTo>
                    <a:pt x="8327" y="1063"/>
                    <a:pt x="8293" y="1029"/>
                    <a:pt x="8259" y="994"/>
                  </a:cubicBezTo>
                  <a:cubicBezTo>
                    <a:pt x="7235" y="1404"/>
                    <a:pt x="6280" y="1916"/>
                    <a:pt x="5392" y="2598"/>
                  </a:cubicBezTo>
                  <a:cubicBezTo>
                    <a:pt x="5802" y="2939"/>
                    <a:pt x="5938" y="3554"/>
                    <a:pt x="5700" y="4066"/>
                  </a:cubicBezTo>
                  <a:cubicBezTo>
                    <a:pt x="5484" y="4473"/>
                    <a:pt x="5083" y="4712"/>
                    <a:pt x="4651" y="4712"/>
                  </a:cubicBezTo>
                  <a:cubicBezTo>
                    <a:pt x="4468" y="4712"/>
                    <a:pt x="4279" y="4669"/>
                    <a:pt x="4096" y="4577"/>
                  </a:cubicBezTo>
                  <a:cubicBezTo>
                    <a:pt x="3891" y="4475"/>
                    <a:pt x="3755" y="4304"/>
                    <a:pt x="3652" y="4134"/>
                  </a:cubicBezTo>
                  <a:cubicBezTo>
                    <a:pt x="1809" y="6079"/>
                    <a:pt x="786" y="8229"/>
                    <a:pt x="308" y="10617"/>
                  </a:cubicBezTo>
                  <a:cubicBezTo>
                    <a:pt x="513" y="10617"/>
                    <a:pt x="752" y="10617"/>
                    <a:pt x="956" y="10754"/>
                  </a:cubicBezTo>
                  <a:cubicBezTo>
                    <a:pt x="1537" y="11061"/>
                    <a:pt x="1775" y="11743"/>
                    <a:pt x="1468" y="12323"/>
                  </a:cubicBezTo>
                  <a:cubicBezTo>
                    <a:pt x="1250" y="12732"/>
                    <a:pt x="837" y="12988"/>
                    <a:pt x="401" y="12988"/>
                  </a:cubicBezTo>
                  <a:cubicBezTo>
                    <a:pt x="291" y="12988"/>
                    <a:pt x="179" y="12972"/>
                    <a:pt x="69" y="12938"/>
                  </a:cubicBezTo>
                  <a:lnTo>
                    <a:pt x="69" y="12938"/>
                  </a:lnTo>
                  <a:cubicBezTo>
                    <a:pt x="1" y="13791"/>
                    <a:pt x="69" y="14678"/>
                    <a:pt x="137" y="15565"/>
                  </a:cubicBezTo>
                  <a:cubicBezTo>
                    <a:pt x="272" y="15520"/>
                    <a:pt x="412" y="15495"/>
                    <a:pt x="556" y="15495"/>
                  </a:cubicBezTo>
                  <a:cubicBezTo>
                    <a:pt x="742" y="15495"/>
                    <a:pt x="935" y="15537"/>
                    <a:pt x="1127" y="15633"/>
                  </a:cubicBezTo>
                  <a:cubicBezTo>
                    <a:pt x="1707" y="15906"/>
                    <a:pt x="1946" y="16657"/>
                    <a:pt x="1639" y="17203"/>
                  </a:cubicBezTo>
                  <a:cubicBezTo>
                    <a:pt x="1446" y="17589"/>
                    <a:pt x="1009" y="17854"/>
                    <a:pt x="560" y="17854"/>
                  </a:cubicBezTo>
                  <a:cubicBezTo>
                    <a:pt x="533" y="17854"/>
                    <a:pt x="506" y="17853"/>
                    <a:pt x="479" y="17851"/>
                  </a:cubicBezTo>
                  <a:lnTo>
                    <a:pt x="479" y="17851"/>
                  </a:lnTo>
                  <a:cubicBezTo>
                    <a:pt x="683" y="19046"/>
                    <a:pt x="991" y="20240"/>
                    <a:pt x="1366" y="21434"/>
                  </a:cubicBezTo>
                  <a:cubicBezTo>
                    <a:pt x="1809" y="21707"/>
                    <a:pt x="1980" y="22287"/>
                    <a:pt x="1809" y="22731"/>
                  </a:cubicBezTo>
                  <a:cubicBezTo>
                    <a:pt x="2526" y="24778"/>
                    <a:pt x="3413" y="26792"/>
                    <a:pt x="4403" y="28702"/>
                  </a:cubicBezTo>
                  <a:cubicBezTo>
                    <a:pt x="4629" y="28454"/>
                    <a:pt x="4974" y="28295"/>
                    <a:pt x="5310" y="28295"/>
                  </a:cubicBezTo>
                  <a:cubicBezTo>
                    <a:pt x="5482" y="28295"/>
                    <a:pt x="5652" y="28337"/>
                    <a:pt x="5802" y="28429"/>
                  </a:cubicBezTo>
                  <a:cubicBezTo>
                    <a:pt x="6416" y="28702"/>
                    <a:pt x="6621" y="29453"/>
                    <a:pt x="6314" y="29999"/>
                  </a:cubicBezTo>
                  <a:cubicBezTo>
                    <a:pt x="6143" y="30374"/>
                    <a:pt x="5768" y="30579"/>
                    <a:pt x="5392" y="30647"/>
                  </a:cubicBezTo>
                  <a:cubicBezTo>
                    <a:pt x="6587" y="32797"/>
                    <a:pt x="7815" y="34810"/>
                    <a:pt x="9009" y="36619"/>
                  </a:cubicBezTo>
                  <a:cubicBezTo>
                    <a:pt x="9232" y="36396"/>
                    <a:pt x="9543" y="36275"/>
                    <a:pt x="9864" y="36275"/>
                  </a:cubicBezTo>
                  <a:cubicBezTo>
                    <a:pt x="10035" y="36275"/>
                    <a:pt x="10209" y="36309"/>
                    <a:pt x="10374" y="36380"/>
                  </a:cubicBezTo>
                  <a:cubicBezTo>
                    <a:pt x="10989" y="36687"/>
                    <a:pt x="11193" y="37404"/>
                    <a:pt x="10886" y="37984"/>
                  </a:cubicBezTo>
                  <a:cubicBezTo>
                    <a:pt x="10750" y="38223"/>
                    <a:pt x="10545" y="38393"/>
                    <a:pt x="10340" y="38530"/>
                  </a:cubicBezTo>
                  <a:cubicBezTo>
                    <a:pt x="12388" y="41396"/>
                    <a:pt x="13889" y="43171"/>
                    <a:pt x="13889" y="43171"/>
                  </a:cubicBezTo>
                  <a:cubicBezTo>
                    <a:pt x="13889" y="43171"/>
                    <a:pt x="15527" y="43292"/>
                    <a:pt x="18125" y="43292"/>
                  </a:cubicBezTo>
                  <a:cubicBezTo>
                    <a:pt x="19425" y="43292"/>
                    <a:pt x="20964" y="43262"/>
                    <a:pt x="22659" y="43171"/>
                  </a:cubicBezTo>
                  <a:cubicBezTo>
                    <a:pt x="22821" y="43081"/>
                    <a:pt x="22992" y="43038"/>
                    <a:pt x="23168" y="43038"/>
                  </a:cubicBezTo>
                  <a:cubicBezTo>
                    <a:pt x="23326" y="43038"/>
                    <a:pt x="23487" y="43072"/>
                    <a:pt x="23648" y="43137"/>
                  </a:cubicBezTo>
                  <a:cubicBezTo>
                    <a:pt x="25934" y="43000"/>
                    <a:pt x="28494" y="42761"/>
                    <a:pt x="31053" y="42318"/>
                  </a:cubicBezTo>
                  <a:cubicBezTo>
                    <a:pt x="31288" y="42036"/>
                    <a:pt x="31652" y="41867"/>
                    <a:pt x="32023" y="41867"/>
                  </a:cubicBezTo>
                  <a:cubicBezTo>
                    <a:pt x="32191" y="41867"/>
                    <a:pt x="32360" y="41902"/>
                    <a:pt x="32520" y="41976"/>
                  </a:cubicBezTo>
                  <a:cubicBezTo>
                    <a:pt x="32554" y="41976"/>
                    <a:pt x="32554" y="42010"/>
                    <a:pt x="32588" y="42010"/>
                  </a:cubicBezTo>
                  <a:cubicBezTo>
                    <a:pt x="33578" y="41840"/>
                    <a:pt x="34602" y="41601"/>
                    <a:pt x="35591" y="41328"/>
                  </a:cubicBezTo>
                  <a:cubicBezTo>
                    <a:pt x="35148" y="40987"/>
                    <a:pt x="34977" y="40407"/>
                    <a:pt x="35250" y="39895"/>
                  </a:cubicBezTo>
                  <a:cubicBezTo>
                    <a:pt x="35462" y="39471"/>
                    <a:pt x="35853" y="39242"/>
                    <a:pt x="36266" y="39242"/>
                  </a:cubicBezTo>
                  <a:cubicBezTo>
                    <a:pt x="36451" y="39242"/>
                    <a:pt x="36640" y="39288"/>
                    <a:pt x="36820" y="39383"/>
                  </a:cubicBezTo>
                  <a:cubicBezTo>
                    <a:pt x="37366" y="39690"/>
                    <a:pt x="37604" y="40304"/>
                    <a:pt x="37366" y="40884"/>
                  </a:cubicBezTo>
                  <a:cubicBezTo>
                    <a:pt x="44804" y="38666"/>
                    <a:pt x="51254" y="34435"/>
                    <a:pt x="51595" y="26553"/>
                  </a:cubicBezTo>
                  <a:cubicBezTo>
                    <a:pt x="51834" y="21912"/>
                    <a:pt x="49513" y="17305"/>
                    <a:pt x="45521" y="14814"/>
                  </a:cubicBezTo>
                  <a:cubicBezTo>
                    <a:pt x="43440" y="13499"/>
                    <a:pt x="41343" y="12988"/>
                    <a:pt x="39335" y="12988"/>
                  </a:cubicBezTo>
                  <a:cubicBezTo>
                    <a:pt x="38478" y="12988"/>
                    <a:pt x="37636" y="13081"/>
                    <a:pt x="36820" y="13245"/>
                  </a:cubicBezTo>
                  <a:cubicBezTo>
                    <a:pt x="36956" y="13552"/>
                    <a:pt x="36956" y="13893"/>
                    <a:pt x="36786" y="14234"/>
                  </a:cubicBezTo>
                  <a:cubicBezTo>
                    <a:pt x="36569" y="14643"/>
                    <a:pt x="36149" y="14866"/>
                    <a:pt x="35729" y="14866"/>
                  </a:cubicBezTo>
                  <a:cubicBezTo>
                    <a:pt x="35553" y="14866"/>
                    <a:pt x="35377" y="14827"/>
                    <a:pt x="35216" y="14746"/>
                  </a:cubicBezTo>
                  <a:cubicBezTo>
                    <a:pt x="34875" y="14575"/>
                    <a:pt x="34670" y="14268"/>
                    <a:pt x="34568" y="13893"/>
                  </a:cubicBezTo>
                  <a:cubicBezTo>
                    <a:pt x="31496" y="15019"/>
                    <a:pt x="28903" y="17066"/>
                    <a:pt x="27265" y="18568"/>
                  </a:cubicBezTo>
                  <a:cubicBezTo>
                    <a:pt x="27368" y="18568"/>
                    <a:pt x="27470" y="18602"/>
                    <a:pt x="27572" y="18670"/>
                  </a:cubicBezTo>
                  <a:cubicBezTo>
                    <a:pt x="28187" y="18943"/>
                    <a:pt x="28391" y="19660"/>
                    <a:pt x="28084" y="20240"/>
                  </a:cubicBezTo>
                  <a:cubicBezTo>
                    <a:pt x="27864" y="20632"/>
                    <a:pt x="27433" y="20865"/>
                    <a:pt x="27005" y="20865"/>
                  </a:cubicBezTo>
                  <a:cubicBezTo>
                    <a:pt x="26837" y="20865"/>
                    <a:pt x="26669" y="20829"/>
                    <a:pt x="26515" y="20752"/>
                  </a:cubicBezTo>
                  <a:cubicBezTo>
                    <a:pt x="26173" y="20581"/>
                    <a:pt x="25934" y="20274"/>
                    <a:pt x="25866" y="19899"/>
                  </a:cubicBezTo>
                  <a:cubicBezTo>
                    <a:pt x="25559" y="20172"/>
                    <a:pt x="25388" y="20411"/>
                    <a:pt x="25388" y="20411"/>
                  </a:cubicBezTo>
                  <a:cubicBezTo>
                    <a:pt x="25388" y="20411"/>
                    <a:pt x="25900" y="18397"/>
                    <a:pt x="26003" y="15633"/>
                  </a:cubicBezTo>
                  <a:cubicBezTo>
                    <a:pt x="25696" y="15292"/>
                    <a:pt x="25627" y="14780"/>
                    <a:pt x="25832" y="14302"/>
                  </a:cubicBezTo>
                  <a:cubicBezTo>
                    <a:pt x="25866" y="14200"/>
                    <a:pt x="25934" y="14132"/>
                    <a:pt x="26003" y="14030"/>
                  </a:cubicBezTo>
                  <a:cubicBezTo>
                    <a:pt x="25866" y="9389"/>
                    <a:pt x="24331" y="3417"/>
                    <a:pt x="18052" y="892"/>
                  </a:cubicBezTo>
                  <a:cubicBezTo>
                    <a:pt x="16530" y="283"/>
                    <a:pt x="14923" y="0"/>
                    <a:pt x="13317" y="0"/>
                  </a:cubicBezTo>
                  <a:close/>
                </a:path>
              </a:pathLst>
            </a:custGeom>
            <a:solidFill>
              <a:srgbClr val="EE5E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10" name="Google Shape;2010;p56"/>
          <p:cNvGrpSpPr/>
          <p:nvPr/>
        </p:nvGrpSpPr>
        <p:grpSpPr>
          <a:xfrm rot="135354">
            <a:off x="4428797" y="2114186"/>
            <a:ext cx="2459688" cy="1718985"/>
            <a:chOff x="3059275" y="821125"/>
            <a:chExt cx="1546650" cy="1083350"/>
          </a:xfrm>
        </p:grpSpPr>
        <p:sp>
          <p:nvSpPr>
            <p:cNvPr id="2011" name="Google Shape;2011;p56"/>
            <p:cNvSpPr/>
            <p:nvPr/>
          </p:nvSpPr>
          <p:spPr>
            <a:xfrm>
              <a:off x="3059275" y="821400"/>
              <a:ext cx="1546650" cy="1083075"/>
            </a:xfrm>
            <a:custGeom>
              <a:avLst/>
              <a:gdLst/>
              <a:ahLst/>
              <a:cxnLst/>
              <a:rect l="l" t="t" r="r" b="b"/>
              <a:pathLst>
                <a:path w="61866" h="43323" extrusionOk="0">
                  <a:moveTo>
                    <a:pt x="23445" y="0"/>
                  </a:moveTo>
                  <a:cubicBezTo>
                    <a:pt x="20439" y="0"/>
                    <a:pt x="17431" y="1029"/>
                    <a:pt x="15049" y="2944"/>
                  </a:cubicBezTo>
                  <a:cubicBezTo>
                    <a:pt x="0" y="15023"/>
                    <a:pt x="23886" y="43209"/>
                    <a:pt x="23886" y="43209"/>
                  </a:cubicBezTo>
                  <a:cubicBezTo>
                    <a:pt x="23886" y="43209"/>
                    <a:pt x="25525" y="43323"/>
                    <a:pt x="28120" y="43323"/>
                  </a:cubicBezTo>
                  <a:cubicBezTo>
                    <a:pt x="37842" y="43323"/>
                    <a:pt x="60987" y="41728"/>
                    <a:pt x="61660" y="26591"/>
                  </a:cubicBezTo>
                  <a:cubicBezTo>
                    <a:pt x="61865" y="21882"/>
                    <a:pt x="59511" y="17275"/>
                    <a:pt x="55552" y="14819"/>
                  </a:cubicBezTo>
                  <a:cubicBezTo>
                    <a:pt x="53417" y="13493"/>
                    <a:pt x="51294" y="12969"/>
                    <a:pt x="49272" y="12969"/>
                  </a:cubicBezTo>
                  <a:cubicBezTo>
                    <a:pt x="41664" y="12969"/>
                    <a:pt x="35488" y="20381"/>
                    <a:pt x="35488" y="20381"/>
                  </a:cubicBezTo>
                  <a:cubicBezTo>
                    <a:pt x="35488" y="20381"/>
                    <a:pt x="39242" y="5332"/>
                    <a:pt x="28152" y="896"/>
                  </a:cubicBezTo>
                  <a:cubicBezTo>
                    <a:pt x="26646" y="292"/>
                    <a:pt x="25046" y="0"/>
                    <a:pt x="234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56"/>
            <p:cNvSpPr/>
            <p:nvPr/>
          </p:nvSpPr>
          <p:spPr>
            <a:xfrm>
              <a:off x="3309225" y="821125"/>
              <a:ext cx="1295850" cy="1082325"/>
            </a:xfrm>
            <a:custGeom>
              <a:avLst/>
              <a:gdLst/>
              <a:ahLst/>
              <a:cxnLst/>
              <a:rect l="l" t="t" r="r" b="b"/>
              <a:pathLst>
                <a:path w="51834" h="43293" extrusionOk="0">
                  <a:moveTo>
                    <a:pt x="13415" y="1210"/>
                  </a:moveTo>
                  <a:cubicBezTo>
                    <a:pt x="13604" y="1210"/>
                    <a:pt x="13801" y="1256"/>
                    <a:pt x="13991" y="1351"/>
                  </a:cubicBezTo>
                  <a:cubicBezTo>
                    <a:pt x="14571" y="1624"/>
                    <a:pt x="14810" y="2375"/>
                    <a:pt x="14503" y="2921"/>
                  </a:cubicBezTo>
                  <a:cubicBezTo>
                    <a:pt x="14287" y="3328"/>
                    <a:pt x="13886" y="3567"/>
                    <a:pt x="13466" y="3567"/>
                  </a:cubicBezTo>
                  <a:cubicBezTo>
                    <a:pt x="13288" y="3567"/>
                    <a:pt x="13106" y="3524"/>
                    <a:pt x="12933" y="3433"/>
                  </a:cubicBezTo>
                  <a:cubicBezTo>
                    <a:pt x="12319" y="3125"/>
                    <a:pt x="12114" y="2409"/>
                    <a:pt x="12421" y="1863"/>
                  </a:cubicBezTo>
                  <a:cubicBezTo>
                    <a:pt x="12610" y="1439"/>
                    <a:pt x="12993" y="1210"/>
                    <a:pt x="13415" y="1210"/>
                  </a:cubicBezTo>
                  <a:close/>
                  <a:moveTo>
                    <a:pt x="17881" y="3462"/>
                  </a:moveTo>
                  <a:cubicBezTo>
                    <a:pt x="18069" y="3462"/>
                    <a:pt x="18258" y="3508"/>
                    <a:pt x="18427" y="3603"/>
                  </a:cubicBezTo>
                  <a:cubicBezTo>
                    <a:pt x="19007" y="3910"/>
                    <a:pt x="19246" y="4627"/>
                    <a:pt x="18939" y="5173"/>
                  </a:cubicBezTo>
                  <a:cubicBezTo>
                    <a:pt x="18727" y="5597"/>
                    <a:pt x="18336" y="5826"/>
                    <a:pt x="17923" y="5826"/>
                  </a:cubicBezTo>
                  <a:cubicBezTo>
                    <a:pt x="17738" y="5826"/>
                    <a:pt x="17549" y="5780"/>
                    <a:pt x="17369" y="5685"/>
                  </a:cubicBezTo>
                  <a:cubicBezTo>
                    <a:pt x="16789" y="5378"/>
                    <a:pt x="16550" y="4661"/>
                    <a:pt x="16857" y="4115"/>
                  </a:cubicBezTo>
                  <a:cubicBezTo>
                    <a:pt x="17046" y="3691"/>
                    <a:pt x="17462" y="3462"/>
                    <a:pt x="17881" y="3462"/>
                  </a:cubicBezTo>
                  <a:close/>
                  <a:moveTo>
                    <a:pt x="9084" y="4656"/>
                  </a:moveTo>
                  <a:cubicBezTo>
                    <a:pt x="9269" y="4656"/>
                    <a:pt x="9454" y="4702"/>
                    <a:pt x="9623" y="4797"/>
                  </a:cubicBezTo>
                  <a:cubicBezTo>
                    <a:pt x="10203" y="5070"/>
                    <a:pt x="10442" y="5821"/>
                    <a:pt x="10135" y="6367"/>
                  </a:cubicBezTo>
                  <a:cubicBezTo>
                    <a:pt x="9946" y="6791"/>
                    <a:pt x="9563" y="7020"/>
                    <a:pt x="9141" y="7020"/>
                  </a:cubicBezTo>
                  <a:cubicBezTo>
                    <a:pt x="8952" y="7020"/>
                    <a:pt x="8755" y="6974"/>
                    <a:pt x="8565" y="6879"/>
                  </a:cubicBezTo>
                  <a:cubicBezTo>
                    <a:pt x="7985" y="6572"/>
                    <a:pt x="7746" y="5855"/>
                    <a:pt x="8053" y="5309"/>
                  </a:cubicBezTo>
                  <a:cubicBezTo>
                    <a:pt x="8265" y="4885"/>
                    <a:pt x="8673" y="4656"/>
                    <a:pt x="9084" y="4656"/>
                  </a:cubicBezTo>
                  <a:close/>
                  <a:moveTo>
                    <a:pt x="22358" y="5714"/>
                  </a:moveTo>
                  <a:cubicBezTo>
                    <a:pt x="22542" y="5714"/>
                    <a:pt x="22728" y="5760"/>
                    <a:pt x="22897" y="5855"/>
                  </a:cubicBezTo>
                  <a:cubicBezTo>
                    <a:pt x="23511" y="6162"/>
                    <a:pt x="23716" y="6879"/>
                    <a:pt x="23409" y="7425"/>
                  </a:cubicBezTo>
                  <a:cubicBezTo>
                    <a:pt x="23197" y="7849"/>
                    <a:pt x="22806" y="8078"/>
                    <a:pt x="22393" y="8078"/>
                  </a:cubicBezTo>
                  <a:cubicBezTo>
                    <a:pt x="22208" y="8078"/>
                    <a:pt x="22019" y="8032"/>
                    <a:pt x="21839" y="7937"/>
                  </a:cubicBezTo>
                  <a:cubicBezTo>
                    <a:pt x="21225" y="7630"/>
                    <a:pt x="21020" y="6913"/>
                    <a:pt x="21327" y="6367"/>
                  </a:cubicBezTo>
                  <a:cubicBezTo>
                    <a:pt x="21539" y="5943"/>
                    <a:pt x="21946" y="5714"/>
                    <a:pt x="22358" y="5714"/>
                  </a:cubicBezTo>
                  <a:close/>
                  <a:moveTo>
                    <a:pt x="13541" y="6915"/>
                  </a:moveTo>
                  <a:cubicBezTo>
                    <a:pt x="13719" y="6915"/>
                    <a:pt x="13896" y="6958"/>
                    <a:pt x="14059" y="7050"/>
                  </a:cubicBezTo>
                  <a:cubicBezTo>
                    <a:pt x="14639" y="7357"/>
                    <a:pt x="14878" y="8073"/>
                    <a:pt x="14571" y="8619"/>
                  </a:cubicBezTo>
                  <a:cubicBezTo>
                    <a:pt x="14382" y="9043"/>
                    <a:pt x="13999" y="9272"/>
                    <a:pt x="13577" y="9272"/>
                  </a:cubicBezTo>
                  <a:cubicBezTo>
                    <a:pt x="13388" y="9272"/>
                    <a:pt x="13191" y="9226"/>
                    <a:pt x="13001" y="9131"/>
                  </a:cubicBezTo>
                  <a:cubicBezTo>
                    <a:pt x="12455" y="8858"/>
                    <a:pt x="12182" y="8107"/>
                    <a:pt x="12489" y="7561"/>
                  </a:cubicBezTo>
                  <a:cubicBezTo>
                    <a:pt x="12705" y="7154"/>
                    <a:pt x="13122" y="6915"/>
                    <a:pt x="13541" y="6915"/>
                  </a:cubicBezTo>
                  <a:close/>
                  <a:moveTo>
                    <a:pt x="4806" y="7256"/>
                  </a:moveTo>
                  <a:cubicBezTo>
                    <a:pt x="4983" y="7256"/>
                    <a:pt x="5161" y="7299"/>
                    <a:pt x="5324" y="7391"/>
                  </a:cubicBezTo>
                  <a:cubicBezTo>
                    <a:pt x="5938" y="7698"/>
                    <a:pt x="6142" y="8414"/>
                    <a:pt x="5835" y="8960"/>
                  </a:cubicBezTo>
                  <a:cubicBezTo>
                    <a:pt x="5620" y="9368"/>
                    <a:pt x="5219" y="9607"/>
                    <a:pt x="4799" y="9607"/>
                  </a:cubicBezTo>
                  <a:cubicBezTo>
                    <a:pt x="4620" y="9607"/>
                    <a:pt x="4439" y="9564"/>
                    <a:pt x="4266" y="9472"/>
                  </a:cubicBezTo>
                  <a:cubicBezTo>
                    <a:pt x="3651" y="9199"/>
                    <a:pt x="3447" y="8449"/>
                    <a:pt x="3754" y="7903"/>
                  </a:cubicBezTo>
                  <a:cubicBezTo>
                    <a:pt x="3969" y="7495"/>
                    <a:pt x="4387" y="7256"/>
                    <a:pt x="4806" y="7256"/>
                  </a:cubicBezTo>
                  <a:close/>
                  <a:moveTo>
                    <a:pt x="18013" y="9182"/>
                  </a:moveTo>
                  <a:cubicBezTo>
                    <a:pt x="18195" y="9182"/>
                    <a:pt x="18382" y="9221"/>
                    <a:pt x="18563" y="9302"/>
                  </a:cubicBezTo>
                  <a:cubicBezTo>
                    <a:pt x="19143" y="9609"/>
                    <a:pt x="19348" y="10325"/>
                    <a:pt x="19075" y="10905"/>
                  </a:cubicBezTo>
                  <a:cubicBezTo>
                    <a:pt x="18855" y="11297"/>
                    <a:pt x="18441" y="11531"/>
                    <a:pt x="17998" y="11531"/>
                  </a:cubicBezTo>
                  <a:cubicBezTo>
                    <a:pt x="17824" y="11531"/>
                    <a:pt x="17645" y="11494"/>
                    <a:pt x="17471" y="11417"/>
                  </a:cubicBezTo>
                  <a:cubicBezTo>
                    <a:pt x="16891" y="11110"/>
                    <a:pt x="16686" y="10394"/>
                    <a:pt x="16959" y="9814"/>
                  </a:cubicBezTo>
                  <a:cubicBezTo>
                    <a:pt x="17176" y="9405"/>
                    <a:pt x="17579" y="9182"/>
                    <a:pt x="18013" y="9182"/>
                  </a:cubicBezTo>
                  <a:close/>
                  <a:moveTo>
                    <a:pt x="9242" y="9474"/>
                  </a:moveTo>
                  <a:cubicBezTo>
                    <a:pt x="9419" y="9474"/>
                    <a:pt x="9597" y="9517"/>
                    <a:pt x="9759" y="9609"/>
                  </a:cubicBezTo>
                  <a:cubicBezTo>
                    <a:pt x="10305" y="9916"/>
                    <a:pt x="10578" y="10632"/>
                    <a:pt x="10271" y="11178"/>
                  </a:cubicBezTo>
                  <a:cubicBezTo>
                    <a:pt x="10059" y="11603"/>
                    <a:pt x="9668" y="11831"/>
                    <a:pt x="9256" y="11831"/>
                  </a:cubicBezTo>
                  <a:cubicBezTo>
                    <a:pt x="9071" y="11831"/>
                    <a:pt x="8881" y="11785"/>
                    <a:pt x="8702" y="11690"/>
                  </a:cubicBezTo>
                  <a:cubicBezTo>
                    <a:pt x="8156" y="11451"/>
                    <a:pt x="7883" y="10735"/>
                    <a:pt x="8190" y="10121"/>
                  </a:cubicBezTo>
                  <a:cubicBezTo>
                    <a:pt x="8405" y="9713"/>
                    <a:pt x="8823" y="9474"/>
                    <a:pt x="9242" y="9474"/>
                  </a:cubicBezTo>
                  <a:close/>
                  <a:moveTo>
                    <a:pt x="22449" y="11400"/>
                  </a:moveTo>
                  <a:cubicBezTo>
                    <a:pt x="22631" y="11400"/>
                    <a:pt x="22818" y="11439"/>
                    <a:pt x="22999" y="11520"/>
                  </a:cubicBezTo>
                  <a:cubicBezTo>
                    <a:pt x="23579" y="11827"/>
                    <a:pt x="23784" y="12543"/>
                    <a:pt x="23511" y="13123"/>
                  </a:cubicBezTo>
                  <a:cubicBezTo>
                    <a:pt x="23295" y="13532"/>
                    <a:pt x="22892" y="13755"/>
                    <a:pt x="22457" y="13755"/>
                  </a:cubicBezTo>
                  <a:cubicBezTo>
                    <a:pt x="22276" y="13755"/>
                    <a:pt x="22088" y="13716"/>
                    <a:pt x="21907" y="13635"/>
                  </a:cubicBezTo>
                  <a:cubicBezTo>
                    <a:pt x="21361" y="13362"/>
                    <a:pt x="21122" y="12646"/>
                    <a:pt x="21395" y="12032"/>
                  </a:cubicBezTo>
                  <a:cubicBezTo>
                    <a:pt x="21612" y="11623"/>
                    <a:pt x="22015" y="11400"/>
                    <a:pt x="22449" y="11400"/>
                  </a:cubicBezTo>
                  <a:close/>
                  <a:moveTo>
                    <a:pt x="13717" y="11741"/>
                  </a:moveTo>
                  <a:cubicBezTo>
                    <a:pt x="13893" y="11741"/>
                    <a:pt x="14069" y="11780"/>
                    <a:pt x="14230" y="11861"/>
                  </a:cubicBezTo>
                  <a:cubicBezTo>
                    <a:pt x="14844" y="12168"/>
                    <a:pt x="15049" y="12885"/>
                    <a:pt x="14741" y="13465"/>
                  </a:cubicBezTo>
                  <a:cubicBezTo>
                    <a:pt x="14546" y="13856"/>
                    <a:pt x="14139" y="14090"/>
                    <a:pt x="13698" y="14090"/>
                  </a:cubicBezTo>
                  <a:cubicBezTo>
                    <a:pt x="13524" y="14090"/>
                    <a:pt x="13345" y="14054"/>
                    <a:pt x="13172" y="13977"/>
                  </a:cubicBezTo>
                  <a:cubicBezTo>
                    <a:pt x="12592" y="13704"/>
                    <a:pt x="12353" y="12987"/>
                    <a:pt x="12660" y="12373"/>
                  </a:cubicBezTo>
                  <a:cubicBezTo>
                    <a:pt x="12876" y="11964"/>
                    <a:pt x="13296" y="11741"/>
                    <a:pt x="13717" y="11741"/>
                  </a:cubicBezTo>
                  <a:close/>
                  <a:moveTo>
                    <a:pt x="4876" y="12936"/>
                  </a:moveTo>
                  <a:cubicBezTo>
                    <a:pt x="5058" y="12936"/>
                    <a:pt x="5245" y="12975"/>
                    <a:pt x="5426" y="13055"/>
                  </a:cubicBezTo>
                  <a:cubicBezTo>
                    <a:pt x="6006" y="13362"/>
                    <a:pt x="6211" y="14079"/>
                    <a:pt x="5938" y="14659"/>
                  </a:cubicBezTo>
                  <a:cubicBezTo>
                    <a:pt x="5742" y="15075"/>
                    <a:pt x="5319" y="15333"/>
                    <a:pt x="4894" y="15333"/>
                  </a:cubicBezTo>
                  <a:cubicBezTo>
                    <a:pt x="4726" y="15333"/>
                    <a:pt x="4557" y="15292"/>
                    <a:pt x="4402" y="15205"/>
                  </a:cubicBezTo>
                  <a:cubicBezTo>
                    <a:pt x="3788" y="14898"/>
                    <a:pt x="3549" y="14181"/>
                    <a:pt x="3822" y="13567"/>
                  </a:cubicBezTo>
                  <a:cubicBezTo>
                    <a:pt x="4039" y="13158"/>
                    <a:pt x="4442" y="12936"/>
                    <a:pt x="4876" y="12936"/>
                  </a:cubicBezTo>
                  <a:close/>
                  <a:moveTo>
                    <a:pt x="18112" y="14006"/>
                  </a:moveTo>
                  <a:cubicBezTo>
                    <a:pt x="18297" y="14006"/>
                    <a:pt x="18486" y="14052"/>
                    <a:pt x="18666" y="14147"/>
                  </a:cubicBezTo>
                  <a:cubicBezTo>
                    <a:pt x="19280" y="14420"/>
                    <a:pt x="19485" y="15171"/>
                    <a:pt x="19177" y="15717"/>
                  </a:cubicBezTo>
                  <a:cubicBezTo>
                    <a:pt x="18983" y="16106"/>
                    <a:pt x="18579" y="16357"/>
                    <a:pt x="18141" y="16357"/>
                  </a:cubicBezTo>
                  <a:cubicBezTo>
                    <a:pt x="17965" y="16357"/>
                    <a:pt x="17784" y="16317"/>
                    <a:pt x="17608" y="16229"/>
                  </a:cubicBezTo>
                  <a:cubicBezTo>
                    <a:pt x="17062" y="15956"/>
                    <a:pt x="16789" y="15239"/>
                    <a:pt x="17096" y="14659"/>
                  </a:cubicBezTo>
                  <a:cubicBezTo>
                    <a:pt x="17308" y="14235"/>
                    <a:pt x="17699" y="14006"/>
                    <a:pt x="18112" y="14006"/>
                  </a:cubicBezTo>
                  <a:close/>
                  <a:moveTo>
                    <a:pt x="40121" y="14723"/>
                  </a:moveTo>
                  <a:cubicBezTo>
                    <a:pt x="40306" y="14723"/>
                    <a:pt x="40495" y="14769"/>
                    <a:pt x="40675" y="14864"/>
                  </a:cubicBezTo>
                  <a:cubicBezTo>
                    <a:pt x="41289" y="15171"/>
                    <a:pt x="41494" y="15887"/>
                    <a:pt x="41187" y="16433"/>
                  </a:cubicBezTo>
                  <a:cubicBezTo>
                    <a:pt x="40968" y="16823"/>
                    <a:pt x="40540" y="17074"/>
                    <a:pt x="40115" y="17074"/>
                  </a:cubicBezTo>
                  <a:cubicBezTo>
                    <a:pt x="39944" y="17074"/>
                    <a:pt x="39773" y="17033"/>
                    <a:pt x="39617" y="16945"/>
                  </a:cubicBezTo>
                  <a:cubicBezTo>
                    <a:pt x="39071" y="16638"/>
                    <a:pt x="38798" y="15956"/>
                    <a:pt x="39105" y="15376"/>
                  </a:cubicBezTo>
                  <a:cubicBezTo>
                    <a:pt x="39317" y="14952"/>
                    <a:pt x="39708" y="14723"/>
                    <a:pt x="40121" y="14723"/>
                  </a:cubicBezTo>
                  <a:close/>
                  <a:moveTo>
                    <a:pt x="9320" y="15200"/>
                  </a:moveTo>
                  <a:cubicBezTo>
                    <a:pt x="9509" y="15200"/>
                    <a:pt x="9706" y="15246"/>
                    <a:pt x="9896" y="15341"/>
                  </a:cubicBezTo>
                  <a:cubicBezTo>
                    <a:pt x="10476" y="15614"/>
                    <a:pt x="10715" y="16297"/>
                    <a:pt x="10408" y="16911"/>
                  </a:cubicBezTo>
                  <a:cubicBezTo>
                    <a:pt x="10192" y="17318"/>
                    <a:pt x="9792" y="17558"/>
                    <a:pt x="9371" y="17558"/>
                  </a:cubicBezTo>
                  <a:cubicBezTo>
                    <a:pt x="9193" y="17558"/>
                    <a:pt x="9011" y="17514"/>
                    <a:pt x="8838" y="17423"/>
                  </a:cubicBezTo>
                  <a:cubicBezTo>
                    <a:pt x="8224" y="17150"/>
                    <a:pt x="8019" y="16433"/>
                    <a:pt x="8326" y="15853"/>
                  </a:cubicBezTo>
                  <a:cubicBezTo>
                    <a:pt x="8515" y="15429"/>
                    <a:pt x="8898" y="15200"/>
                    <a:pt x="9320" y="15200"/>
                  </a:cubicBezTo>
                  <a:close/>
                  <a:moveTo>
                    <a:pt x="31329" y="15917"/>
                  </a:moveTo>
                  <a:cubicBezTo>
                    <a:pt x="31518" y="15917"/>
                    <a:pt x="31715" y="15963"/>
                    <a:pt x="31905" y="16058"/>
                  </a:cubicBezTo>
                  <a:cubicBezTo>
                    <a:pt x="32485" y="16365"/>
                    <a:pt x="32724" y="17082"/>
                    <a:pt x="32417" y="17628"/>
                  </a:cubicBezTo>
                  <a:cubicBezTo>
                    <a:pt x="32198" y="18017"/>
                    <a:pt x="31770" y="18268"/>
                    <a:pt x="31345" y="18268"/>
                  </a:cubicBezTo>
                  <a:cubicBezTo>
                    <a:pt x="31174" y="18268"/>
                    <a:pt x="31004" y="18228"/>
                    <a:pt x="30847" y="18140"/>
                  </a:cubicBezTo>
                  <a:cubicBezTo>
                    <a:pt x="30267" y="17901"/>
                    <a:pt x="30029" y="17150"/>
                    <a:pt x="30336" y="16570"/>
                  </a:cubicBezTo>
                  <a:cubicBezTo>
                    <a:pt x="30524" y="16146"/>
                    <a:pt x="30908" y="15917"/>
                    <a:pt x="31329" y="15917"/>
                  </a:cubicBezTo>
                  <a:close/>
                  <a:moveTo>
                    <a:pt x="22548" y="16258"/>
                  </a:moveTo>
                  <a:cubicBezTo>
                    <a:pt x="22733" y="16258"/>
                    <a:pt x="22922" y="16304"/>
                    <a:pt x="23102" y="16399"/>
                  </a:cubicBezTo>
                  <a:cubicBezTo>
                    <a:pt x="23716" y="16706"/>
                    <a:pt x="23921" y="17423"/>
                    <a:pt x="23613" y="17969"/>
                  </a:cubicBezTo>
                  <a:cubicBezTo>
                    <a:pt x="23425" y="18393"/>
                    <a:pt x="23009" y="18622"/>
                    <a:pt x="22589" y="18622"/>
                  </a:cubicBezTo>
                  <a:cubicBezTo>
                    <a:pt x="22401" y="18622"/>
                    <a:pt x="22213" y="18576"/>
                    <a:pt x="22044" y="18481"/>
                  </a:cubicBezTo>
                  <a:cubicBezTo>
                    <a:pt x="21498" y="18174"/>
                    <a:pt x="21293" y="17491"/>
                    <a:pt x="21532" y="16911"/>
                  </a:cubicBezTo>
                  <a:cubicBezTo>
                    <a:pt x="21744" y="16487"/>
                    <a:pt x="22135" y="16258"/>
                    <a:pt x="22548" y="16258"/>
                  </a:cubicBezTo>
                  <a:close/>
                  <a:moveTo>
                    <a:pt x="44624" y="16981"/>
                  </a:moveTo>
                  <a:cubicBezTo>
                    <a:pt x="44807" y="16981"/>
                    <a:pt x="44996" y="17024"/>
                    <a:pt x="45179" y="17116"/>
                  </a:cubicBezTo>
                  <a:cubicBezTo>
                    <a:pt x="45759" y="17423"/>
                    <a:pt x="45964" y="18140"/>
                    <a:pt x="45691" y="18686"/>
                  </a:cubicBezTo>
                  <a:cubicBezTo>
                    <a:pt x="45479" y="19110"/>
                    <a:pt x="45055" y="19338"/>
                    <a:pt x="44634" y="19338"/>
                  </a:cubicBezTo>
                  <a:cubicBezTo>
                    <a:pt x="44445" y="19338"/>
                    <a:pt x="44256" y="19292"/>
                    <a:pt x="44087" y="19197"/>
                  </a:cubicBezTo>
                  <a:cubicBezTo>
                    <a:pt x="43507" y="18924"/>
                    <a:pt x="43268" y="18242"/>
                    <a:pt x="43575" y="17628"/>
                  </a:cubicBezTo>
                  <a:cubicBezTo>
                    <a:pt x="43791" y="17220"/>
                    <a:pt x="44192" y="16981"/>
                    <a:pt x="44624" y="16981"/>
                  </a:cubicBezTo>
                  <a:close/>
                  <a:moveTo>
                    <a:pt x="13756" y="17453"/>
                  </a:moveTo>
                  <a:cubicBezTo>
                    <a:pt x="13945" y="17453"/>
                    <a:pt x="14142" y="17499"/>
                    <a:pt x="14332" y="17594"/>
                  </a:cubicBezTo>
                  <a:cubicBezTo>
                    <a:pt x="14912" y="17901"/>
                    <a:pt x="15151" y="18617"/>
                    <a:pt x="14844" y="19163"/>
                  </a:cubicBezTo>
                  <a:cubicBezTo>
                    <a:pt x="14632" y="19587"/>
                    <a:pt x="14225" y="19816"/>
                    <a:pt x="13813" y="19816"/>
                  </a:cubicBezTo>
                  <a:cubicBezTo>
                    <a:pt x="13629" y="19816"/>
                    <a:pt x="13443" y="19770"/>
                    <a:pt x="13274" y="19675"/>
                  </a:cubicBezTo>
                  <a:cubicBezTo>
                    <a:pt x="12694" y="19436"/>
                    <a:pt x="12455" y="18686"/>
                    <a:pt x="12762" y="18105"/>
                  </a:cubicBezTo>
                  <a:cubicBezTo>
                    <a:pt x="12951" y="17681"/>
                    <a:pt x="13334" y="17453"/>
                    <a:pt x="13756" y="17453"/>
                  </a:cubicBezTo>
                  <a:close/>
                  <a:moveTo>
                    <a:pt x="4974" y="17794"/>
                  </a:moveTo>
                  <a:cubicBezTo>
                    <a:pt x="5159" y="17794"/>
                    <a:pt x="5349" y="17840"/>
                    <a:pt x="5528" y="17935"/>
                  </a:cubicBezTo>
                  <a:cubicBezTo>
                    <a:pt x="6142" y="18242"/>
                    <a:pt x="6347" y="18959"/>
                    <a:pt x="6040" y="19505"/>
                  </a:cubicBezTo>
                  <a:cubicBezTo>
                    <a:pt x="5852" y="19929"/>
                    <a:pt x="5468" y="20157"/>
                    <a:pt x="5046" y="20157"/>
                  </a:cubicBezTo>
                  <a:cubicBezTo>
                    <a:pt x="4857" y="20157"/>
                    <a:pt x="4661" y="20111"/>
                    <a:pt x="4470" y="20016"/>
                  </a:cubicBezTo>
                  <a:cubicBezTo>
                    <a:pt x="3924" y="19709"/>
                    <a:pt x="3720" y="19027"/>
                    <a:pt x="3959" y="18447"/>
                  </a:cubicBezTo>
                  <a:cubicBezTo>
                    <a:pt x="4171" y="18023"/>
                    <a:pt x="4562" y="17794"/>
                    <a:pt x="4974" y="17794"/>
                  </a:cubicBezTo>
                  <a:close/>
                  <a:moveTo>
                    <a:pt x="35857" y="18176"/>
                  </a:moveTo>
                  <a:cubicBezTo>
                    <a:pt x="36035" y="18176"/>
                    <a:pt x="36213" y="18219"/>
                    <a:pt x="36375" y="18310"/>
                  </a:cubicBezTo>
                  <a:cubicBezTo>
                    <a:pt x="36921" y="18617"/>
                    <a:pt x="37194" y="19334"/>
                    <a:pt x="36887" y="19880"/>
                  </a:cubicBezTo>
                  <a:cubicBezTo>
                    <a:pt x="36675" y="20304"/>
                    <a:pt x="36284" y="20533"/>
                    <a:pt x="35872" y="20533"/>
                  </a:cubicBezTo>
                  <a:cubicBezTo>
                    <a:pt x="35687" y="20533"/>
                    <a:pt x="35497" y="20487"/>
                    <a:pt x="35318" y="20392"/>
                  </a:cubicBezTo>
                  <a:cubicBezTo>
                    <a:pt x="34703" y="20119"/>
                    <a:pt x="34499" y="19436"/>
                    <a:pt x="34806" y="18822"/>
                  </a:cubicBezTo>
                  <a:cubicBezTo>
                    <a:pt x="35021" y="18415"/>
                    <a:pt x="35439" y="18176"/>
                    <a:pt x="35857" y="18176"/>
                  </a:cubicBezTo>
                  <a:close/>
                  <a:moveTo>
                    <a:pt x="49080" y="19249"/>
                  </a:moveTo>
                  <a:cubicBezTo>
                    <a:pt x="49261" y="19249"/>
                    <a:pt x="49444" y="19287"/>
                    <a:pt x="49615" y="19368"/>
                  </a:cubicBezTo>
                  <a:cubicBezTo>
                    <a:pt x="50195" y="19675"/>
                    <a:pt x="50400" y="20392"/>
                    <a:pt x="50127" y="20972"/>
                  </a:cubicBezTo>
                  <a:cubicBezTo>
                    <a:pt x="49907" y="21363"/>
                    <a:pt x="49493" y="21597"/>
                    <a:pt x="49050" y="21597"/>
                  </a:cubicBezTo>
                  <a:cubicBezTo>
                    <a:pt x="48876" y="21597"/>
                    <a:pt x="48697" y="21561"/>
                    <a:pt x="48523" y="21484"/>
                  </a:cubicBezTo>
                  <a:cubicBezTo>
                    <a:pt x="47977" y="21177"/>
                    <a:pt x="47738" y="20494"/>
                    <a:pt x="48011" y="19880"/>
                  </a:cubicBezTo>
                  <a:cubicBezTo>
                    <a:pt x="48228" y="19471"/>
                    <a:pt x="48648" y="19249"/>
                    <a:pt x="49080" y="19249"/>
                  </a:cubicBezTo>
                  <a:close/>
                  <a:moveTo>
                    <a:pt x="18269" y="19711"/>
                  </a:moveTo>
                  <a:cubicBezTo>
                    <a:pt x="18447" y="19711"/>
                    <a:pt x="18629" y="19754"/>
                    <a:pt x="18802" y="19846"/>
                  </a:cubicBezTo>
                  <a:cubicBezTo>
                    <a:pt x="19416" y="20153"/>
                    <a:pt x="19621" y="20869"/>
                    <a:pt x="19314" y="21415"/>
                  </a:cubicBezTo>
                  <a:cubicBezTo>
                    <a:pt x="19102" y="21839"/>
                    <a:pt x="18695" y="22068"/>
                    <a:pt x="18283" y="22068"/>
                  </a:cubicBezTo>
                  <a:cubicBezTo>
                    <a:pt x="18099" y="22068"/>
                    <a:pt x="17913" y="22022"/>
                    <a:pt x="17744" y="21927"/>
                  </a:cubicBezTo>
                  <a:cubicBezTo>
                    <a:pt x="17130" y="21654"/>
                    <a:pt x="16925" y="20972"/>
                    <a:pt x="17232" y="20358"/>
                  </a:cubicBezTo>
                  <a:cubicBezTo>
                    <a:pt x="17448" y="19950"/>
                    <a:pt x="17849" y="19711"/>
                    <a:pt x="18269" y="19711"/>
                  </a:cubicBezTo>
                  <a:close/>
                  <a:moveTo>
                    <a:pt x="9477" y="20052"/>
                  </a:moveTo>
                  <a:cubicBezTo>
                    <a:pt x="9660" y="20052"/>
                    <a:pt x="9850" y="20095"/>
                    <a:pt x="10032" y="20187"/>
                  </a:cubicBezTo>
                  <a:cubicBezTo>
                    <a:pt x="10613" y="20494"/>
                    <a:pt x="10817" y="21177"/>
                    <a:pt x="10544" y="21757"/>
                  </a:cubicBezTo>
                  <a:cubicBezTo>
                    <a:pt x="10332" y="22181"/>
                    <a:pt x="9925" y="22410"/>
                    <a:pt x="9502" y="22410"/>
                  </a:cubicBezTo>
                  <a:cubicBezTo>
                    <a:pt x="9313" y="22410"/>
                    <a:pt x="9120" y="22364"/>
                    <a:pt x="8941" y="22268"/>
                  </a:cubicBezTo>
                  <a:cubicBezTo>
                    <a:pt x="8395" y="21995"/>
                    <a:pt x="8156" y="21313"/>
                    <a:pt x="8429" y="20699"/>
                  </a:cubicBezTo>
                  <a:cubicBezTo>
                    <a:pt x="8644" y="20292"/>
                    <a:pt x="9045" y="20052"/>
                    <a:pt x="9477" y="20052"/>
                  </a:cubicBezTo>
                  <a:close/>
                  <a:moveTo>
                    <a:pt x="40287" y="20428"/>
                  </a:moveTo>
                  <a:cubicBezTo>
                    <a:pt x="40468" y="20428"/>
                    <a:pt x="40649" y="20471"/>
                    <a:pt x="40811" y="20562"/>
                  </a:cubicBezTo>
                  <a:cubicBezTo>
                    <a:pt x="41391" y="20869"/>
                    <a:pt x="41630" y="21586"/>
                    <a:pt x="41323" y="22166"/>
                  </a:cubicBezTo>
                  <a:cubicBezTo>
                    <a:pt x="41103" y="22558"/>
                    <a:pt x="40689" y="22791"/>
                    <a:pt x="40259" y="22791"/>
                  </a:cubicBezTo>
                  <a:cubicBezTo>
                    <a:pt x="40090" y="22791"/>
                    <a:pt x="39918" y="22755"/>
                    <a:pt x="39754" y="22678"/>
                  </a:cubicBezTo>
                  <a:cubicBezTo>
                    <a:pt x="39208" y="22371"/>
                    <a:pt x="38935" y="21688"/>
                    <a:pt x="39242" y="21074"/>
                  </a:cubicBezTo>
                  <a:cubicBezTo>
                    <a:pt x="39433" y="20667"/>
                    <a:pt x="39861" y="20428"/>
                    <a:pt x="40287" y="20428"/>
                  </a:cubicBezTo>
                  <a:close/>
                  <a:moveTo>
                    <a:pt x="31480" y="20784"/>
                  </a:moveTo>
                  <a:cubicBezTo>
                    <a:pt x="31656" y="20784"/>
                    <a:pt x="31837" y="20823"/>
                    <a:pt x="32008" y="20904"/>
                  </a:cubicBezTo>
                  <a:cubicBezTo>
                    <a:pt x="32622" y="21211"/>
                    <a:pt x="32827" y="21927"/>
                    <a:pt x="32520" y="22507"/>
                  </a:cubicBezTo>
                  <a:cubicBezTo>
                    <a:pt x="32327" y="22916"/>
                    <a:pt x="31897" y="23139"/>
                    <a:pt x="31469" y="23139"/>
                  </a:cubicBezTo>
                  <a:cubicBezTo>
                    <a:pt x="31290" y="23139"/>
                    <a:pt x="31111" y="23100"/>
                    <a:pt x="30950" y="23019"/>
                  </a:cubicBezTo>
                  <a:cubicBezTo>
                    <a:pt x="30404" y="22712"/>
                    <a:pt x="30165" y="22030"/>
                    <a:pt x="30438" y="21415"/>
                  </a:cubicBezTo>
                  <a:cubicBezTo>
                    <a:pt x="30655" y="21006"/>
                    <a:pt x="31058" y="20784"/>
                    <a:pt x="31480" y="20784"/>
                  </a:cubicBezTo>
                  <a:close/>
                  <a:moveTo>
                    <a:pt x="22725" y="21978"/>
                  </a:moveTo>
                  <a:cubicBezTo>
                    <a:pt x="22901" y="21978"/>
                    <a:pt x="23077" y="22017"/>
                    <a:pt x="23238" y="22098"/>
                  </a:cubicBezTo>
                  <a:cubicBezTo>
                    <a:pt x="23784" y="22405"/>
                    <a:pt x="24057" y="23087"/>
                    <a:pt x="23750" y="23702"/>
                  </a:cubicBezTo>
                  <a:cubicBezTo>
                    <a:pt x="23533" y="24111"/>
                    <a:pt x="23130" y="24333"/>
                    <a:pt x="22708" y="24333"/>
                  </a:cubicBezTo>
                  <a:cubicBezTo>
                    <a:pt x="22531" y="24333"/>
                    <a:pt x="22351" y="24294"/>
                    <a:pt x="22180" y="24213"/>
                  </a:cubicBezTo>
                  <a:cubicBezTo>
                    <a:pt x="21634" y="23906"/>
                    <a:pt x="21361" y="23224"/>
                    <a:pt x="21668" y="22610"/>
                  </a:cubicBezTo>
                  <a:cubicBezTo>
                    <a:pt x="21885" y="22201"/>
                    <a:pt x="22305" y="21978"/>
                    <a:pt x="22725" y="21978"/>
                  </a:cubicBezTo>
                  <a:close/>
                  <a:moveTo>
                    <a:pt x="13918" y="22320"/>
                  </a:moveTo>
                  <a:cubicBezTo>
                    <a:pt x="14100" y="22320"/>
                    <a:pt x="14287" y="22359"/>
                    <a:pt x="14468" y="22439"/>
                  </a:cubicBezTo>
                  <a:cubicBezTo>
                    <a:pt x="15049" y="22746"/>
                    <a:pt x="15253" y="23463"/>
                    <a:pt x="14980" y="24043"/>
                  </a:cubicBezTo>
                  <a:cubicBezTo>
                    <a:pt x="14764" y="24452"/>
                    <a:pt x="14344" y="24674"/>
                    <a:pt x="13912" y="24674"/>
                  </a:cubicBezTo>
                  <a:cubicBezTo>
                    <a:pt x="13731" y="24674"/>
                    <a:pt x="13548" y="24635"/>
                    <a:pt x="13377" y="24555"/>
                  </a:cubicBezTo>
                  <a:cubicBezTo>
                    <a:pt x="12831" y="24248"/>
                    <a:pt x="12592" y="23565"/>
                    <a:pt x="12865" y="22951"/>
                  </a:cubicBezTo>
                  <a:cubicBezTo>
                    <a:pt x="13081" y="22542"/>
                    <a:pt x="13484" y="22320"/>
                    <a:pt x="13918" y="22320"/>
                  </a:cubicBezTo>
                  <a:close/>
                  <a:moveTo>
                    <a:pt x="44743" y="22707"/>
                  </a:moveTo>
                  <a:cubicBezTo>
                    <a:pt x="44927" y="22707"/>
                    <a:pt x="45112" y="22753"/>
                    <a:pt x="45281" y="22849"/>
                  </a:cubicBezTo>
                  <a:cubicBezTo>
                    <a:pt x="45827" y="23122"/>
                    <a:pt x="46100" y="23872"/>
                    <a:pt x="45793" y="24418"/>
                  </a:cubicBezTo>
                  <a:cubicBezTo>
                    <a:pt x="45578" y="24826"/>
                    <a:pt x="45177" y="25065"/>
                    <a:pt x="44757" y="25065"/>
                  </a:cubicBezTo>
                  <a:cubicBezTo>
                    <a:pt x="44578" y="25065"/>
                    <a:pt x="44396" y="25022"/>
                    <a:pt x="44224" y="24930"/>
                  </a:cubicBezTo>
                  <a:cubicBezTo>
                    <a:pt x="43644" y="24623"/>
                    <a:pt x="43405" y="23941"/>
                    <a:pt x="43712" y="23360"/>
                  </a:cubicBezTo>
                  <a:cubicBezTo>
                    <a:pt x="43924" y="22936"/>
                    <a:pt x="44331" y="22707"/>
                    <a:pt x="44743" y="22707"/>
                  </a:cubicBezTo>
                  <a:close/>
                  <a:moveTo>
                    <a:pt x="35966" y="23049"/>
                  </a:moveTo>
                  <a:cubicBezTo>
                    <a:pt x="36154" y="23049"/>
                    <a:pt x="36343" y="23095"/>
                    <a:pt x="36512" y="23190"/>
                  </a:cubicBezTo>
                  <a:cubicBezTo>
                    <a:pt x="37092" y="23463"/>
                    <a:pt x="37297" y="24213"/>
                    <a:pt x="37024" y="24759"/>
                  </a:cubicBezTo>
                  <a:cubicBezTo>
                    <a:pt x="36808" y="25167"/>
                    <a:pt x="36407" y="25406"/>
                    <a:pt x="35975" y="25406"/>
                  </a:cubicBezTo>
                  <a:cubicBezTo>
                    <a:pt x="35792" y="25406"/>
                    <a:pt x="35603" y="25363"/>
                    <a:pt x="35420" y="25271"/>
                  </a:cubicBezTo>
                  <a:cubicBezTo>
                    <a:pt x="34840" y="24964"/>
                    <a:pt x="34635" y="24282"/>
                    <a:pt x="34942" y="23702"/>
                  </a:cubicBezTo>
                  <a:cubicBezTo>
                    <a:pt x="35131" y="23278"/>
                    <a:pt x="35547" y="23049"/>
                    <a:pt x="35966" y="23049"/>
                  </a:cubicBezTo>
                  <a:close/>
                  <a:moveTo>
                    <a:pt x="5171" y="23514"/>
                  </a:moveTo>
                  <a:cubicBezTo>
                    <a:pt x="5348" y="23514"/>
                    <a:pt x="5528" y="23553"/>
                    <a:pt x="5699" y="23633"/>
                  </a:cubicBezTo>
                  <a:cubicBezTo>
                    <a:pt x="6279" y="23941"/>
                    <a:pt x="6484" y="24623"/>
                    <a:pt x="6211" y="25237"/>
                  </a:cubicBezTo>
                  <a:cubicBezTo>
                    <a:pt x="5994" y="25646"/>
                    <a:pt x="5574" y="25869"/>
                    <a:pt x="5154" y="25869"/>
                  </a:cubicBezTo>
                  <a:cubicBezTo>
                    <a:pt x="4978" y="25869"/>
                    <a:pt x="4802" y="25830"/>
                    <a:pt x="4641" y="25749"/>
                  </a:cubicBezTo>
                  <a:cubicBezTo>
                    <a:pt x="4027" y="25442"/>
                    <a:pt x="3822" y="24759"/>
                    <a:pt x="4129" y="24145"/>
                  </a:cubicBezTo>
                  <a:cubicBezTo>
                    <a:pt x="4346" y="23736"/>
                    <a:pt x="4749" y="23514"/>
                    <a:pt x="5171" y="23514"/>
                  </a:cubicBezTo>
                  <a:close/>
                  <a:moveTo>
                    <a:pt x="27169" y="24243"/>
                  </a:moveTo>
                  <a:cubicBezTo>
                    <a:pt x="27354" y="24243"/>
                    <a:pt x="27539" y="24289"/>
                    <a:pt x="27708" y="24384"/>
                  </a:cubicBezTo>
                  <a:cubicBezTo>
                    <a:pt x="28322" y="24657"/>
                    <a:pt x="28527" y="25408"/>
                    <a:pt x="28220" y="25954"/>
                  </a:cubicBezTo>
                  <a:cubicBezTo>
                    <a:pt x="28028" y="26361"/>
                    <a:pt x="27635" y="26600"/>
                    <a:pt x="27205" y="26600"/>
                  </a:cubicBezTo>
                  <a:cubicBezTo>
                    <a:pt x="27022" y="26600"/>
                    <a:pt x="26833" y="26557"/>
                    <a:pt x="26650" y="26466"/>
                  </a:cubicBezTo>
                  <a:cubicBezTo>
                    <a:pt x="26070" y="26159"/>
                    <a:pt x="25831" y="25476"/>
                    <a:pt x="26139" y="24896"/>
                  </a:cubicBezTo>
                  <a:cubicBezTo>
                    <a:pt x="26351" y="24472"/>
                    <a:pt x="26758" y="24243"/>
                    <a:pt x="27169" y="24243"/>
                  </a:cubicBezTo>
                  <a:close/>
                  <a:moveTo>
                    <a:pt x="18363" y="24584"/>
                  </a:moveTo>
                  <a:cubicBezTo>
                    <a:pt x="18552" y="24584"/>
                    <a:pt x="18748" y="24630"/>
                    <a:pt x="18939" y="24725"/>
                  </a:cubicBezTo>
                  <a:cubicBezTo>
                    <a:pt x="19519" y="24998"/>
                    <a:pt x="19758" y="25681"/>
                    <a:pt x="19450" y="26295"/>
                  </a:cubicBezTo>
                  <a:cubicBezTo>
                    <a:pt x="19235" y="26702"/>
                    <a:pt x="18817" y="26941"/>
                    <a:pt x="18399" y="26941"/>
                  </a:cubicBezTo>
                  <a:cubicBezTo>
                    <a:pt x="18221" y="26941"/>
                    <a:pt x="18043" y="26898"/>
                    <a:pt x="17881" y="26807"/>
                  </a:cubicBezTo>
                  <a:cubicBezTo>
                    <a:pt x="17267" y="26500"/>
                    <a:pt x="17062" y="25817"/>
                    <a:pt x="17369" y="25237"/>
                  </a:cubicBezTo>
                  <a:cubicBezTo>
                    <a:pt x="17557" y="24813"/>
                    <a:pt x="17941" y="24584"/>
                    <a:pt x="18363" y="24584"/>
                  </a:cubicBezTo>
                  <a:close/>
                  <a:moveTo>
                    <a:pt x="49163" y="24960"/>
                  </a:moveTo>
                  <a:cubicBezTo>
                    <a:pt x="49348" y="24960"/>
                    <a:pt x="49538" y="25006"/>
                    <a:pt x="49717" y="25101"/>
                  </a:cubicBezTo>
                  <a:cubicBezTo>
                    <a:pt x="50332" y="25408"/>
                    <a:pt x="50536" y="26124"/>
                    <a:pt x="50229" y="26670"/>
                  </a:cubicBezTo>
                  <a:cubicBezTo>
                    <a:pt x="50041" y="27094"/>
                    <a:pt x="49641" y="27323"/>
                    <a:pt x="49220" y="27323"/>
                  </a:cubicBezTo>
                  <a:cubicBezTo>
                    <a:pt x="49032" y="27323"/>
                    <a:pt x="48839" y="27277"/>
                    <a:pt x="48660" y="27182"/>
                  </a:cubicBezTo>
                  <a:cubicBezTo>
                    <a:pt x="48114" y="26875"/>
                    <a:pt x="47841" y="26193"/>
                    <a:pt x="48148" y="25613"/>
                  </a:cubicBezTo>
                  <a:cubicBezTo>
                    <a:pt x="48360" y="25188"/>
                    <a:pt x="48751" y="24960"/>
                    <a:pt x="49163" y="24960"/>
                  </a:cubicBezTo>
                  <a:close/>
                  <a:moveTo>
                    <a:pt x="40402" y="25301"/>
                  </a:moveTo>
                  <a:cubicBezTo>
                    <a:pt x="40590" y="25301"/>
                    <a:pt x="40779" y="25347"/>
                    <a:pt x="40948" y="25442"/>
                  </a:cubicBezTo>
                  <a:cubicBezTo>
                    <a:pt x="41528" y="25749"/>
                    <a:pt x="41767" y="26466"/>
                    <a:pt x="41460" y="27012"/>
                  </a:cubicBezTo>
                  <a:cubicBezTo>
                    <a:pt x="41241" y="27401"/>
                    <a:pt x="40830" y="27652"/>
                    <a:pt x="40390" y="27652"/>
                  </a:cubicBezTo>
                  <a:cubicBezTo>
                    <a:pt x="40213" y="27652"/>
                    <a:pt x="40032" y="27611"/>
                    <a:pt x="39856" y="27523"/>
                  </a:cubicBezTo>
                  <a:cubicBezTo>
                    <a:pt x="39310" y="27216"/>
                    <a:pt x="39071" y="26500"/>
                    <a:pt x="39378" y="25954"/>
                  </a:cubicBezTo>
                  <a:cubicBezTo>
                    <a:pt x="39567" y="25530"/>
                    <a:pt x="39983" y="25301"/>
                    <a:pt x="40402" y="25301"/>
                  </a:cubicBezTo>
                  <a:close/>
                  <a:moveTo>
                    <a:pt x="9581" y="25779"/>
                  </a:moveTo>
                  <a:cubicBezTo>
                    <a:pt x="9766" y="25779"/>
                    <a:pt x="9955" y="25825"/>
                    <a:pt x="10135" y="25920"/>
                  </a:cubicBezTo>
                  <a:cubicBezTo>
                    <a:pt x="10749" y="26193"/>
                    <a:pt x="10954" y="26943"/>
                    <a:pt x="10647" y="27489"/>
                  </a:cubicBezTo>
                  <a:cubicBezTo>
                    <a:pt x="10455" y="27897"/>
                    <a:pt x="10062" y="28136"/>
                    <a:pt x="9631" y="28136"/>
                  </a:cubicBezTo>
                  <a:cubicBezTo>
                    <a:pt x="9449" y="28136"/>
                    <a:pt x="9260" y="28093"/>
                    <a:pt x="9077" y="28001"/>
                  </a:cubicBezTo>
                  <a:cubicBezTo>
                    <a:pt x="8463" y="27694"/>
                    <a:pt x="8258" y="27012"/>
                    <a:pt x="8565" y="26431"/>
                  </a:cubicBezTo>
                  <a:cubicBezTo>
                    <a:pt x="8777" y="26007"/>
                    <a:pt x="9168" y="25779"/>
                    <a:pt x="9581" y="25779"/>
                  </a:cubicBezTo>
                  <a:close/>
                  <a:moveTo>
                    <a:pt x="31605" y="26495"/>
                  </a:moveTo>
                  <a:cubicBezTo>
                    <a:pt x="31790" y="26495"/>
                    <a:pt x="31975" y="26541"/>
                    <a:pt x="32144" y="26636"/>
                  </a:cubicBezTo>
                  <a:cubicBezTo>
                    <a:pt x="32690" y="26943"/>
                    <a:pt x="32963" y="27626"/>
                    <a:pt x="32656" y="28206"/>
                  </a:cubicBezTo>
                  <a:cubicBezTo>
                    <a:pt x="32468" y="28630"/>
                    <a:pt x="32068" y="28859"/>
                    <a:pt x="31647" y="28859"/>
                  </a:cubicBezTo>
                  <a:cubicBezTo>
                    <a:pt x="31459" y="28859"/>
                    <a:pt x="31266" y="28813"/>
                    <a:pt x="31086" y="28718"/>
                  </a:cubicBezTo>
                  <a:cubicBezTo>
                    <a:pt x="30540" y="28411"/>
                    <a:pt x="30267" y="27728"/>
                    <a:pt x="30575" y="27148"/>
                  </a:cubicBezTo>
                  <a:cubicBezTo>
                    <a:pt x="30787" y="26724"/>
                    <a:pt x="31194" y="26495"/>
                    <a:pt x="31605" y="26495"/>
                  </a:cubicBezTo>
                  <a:close/>
                  <a:moveTo>
                    <a:pt x="22829" y="26836"/>
                  </a:moveTo>
                  <a:cubicBezTo>
                    <a:pt x="23017" y="26836"/>
                    <a:pt x="23206" y="26882"/>
                    <a:pt x="23375" y="26977"/>
                  </a:cubicBezTo>
                  <a:cubicBezTo>
                    <a:pt x="23955" y="27285"/>
                    <a:pt x="24194" y="27933"/>
                    <a:pt x="23886" y="28547"/>
                  </a:cubicBezTo>
                  <a:cubicBezTo>
                    <a:pt x="23674" y="28971"/>
                    <a:pt x="23283" y="29200"/>
                    <a:pt x="22871" y="29200"/>
                  </a:cubicBezTo>
                  <a:cubicBezTo>
                    <a:pt x="22686" y="29200"/>
                    <a:pt x="22496" y="29154"/>
                    <a:pt x="22317" y="29059"/>
                  </a:cubicBezTo>
                  <a:cubicBezTo>
                    <a:pt x="21737" y="28752"/>
                    <a:pt x="21498" y="28035"/>
                    <a:pt x="21805" y="27489"/>
                  </a:cubicBezTo>
                  <a:cubicBezTo>
                    <a:pt x="21993" y="27065"/>
                    <a:pt x="22410" y="26836"/>
                    <a:pt x="22829" y="26836"/>
                  </a:cubicBezTo>
                  <a:close/>
                  <a:moveTo>
                    <a:pt x="44885" y="27560"/>
                  </a:moveTo>
                  <a:cubicBezTo>
                    <a:pt x="45063" y="27560"/>
                    <a:pt x="45245" y="27603"/>
                    <a:pt x="45418" y="27694"/>
                  </a:cubicBezTo>
                  <a:cubicBezTo>
                    <a:pt x="46032" y="28001"/>
                    <a:pt x="46237" y="28718"/>
                    <a:pt x="45930" y="29264"/>
                  </a:cubicBezTo>
                  <a:cubicBezTo>
                    <a:pt x="45718" y="29688"/>
                    <a:pt x="45327" y="29917"/>
                    <a:pt x="44914" y="29917"/>
                  </a:cubicBezTo>
                  <a:cubicBezTo>
                    <a:pt x="44729" y="29917"/>
                    <a:pt x="44540" y="29871"/>
                    <a:pt x="44360" y="29776"/>
                  </a:cubicBezTo>
                  <a:cubicBezTo>
                    <a:pt x="43746" y="29503"/>
                    <a:pt x="43541" y="28752"/>
                    <a:pt x="43848" y="28206"/>
                  </a:cubicBezTo>
                  <a:cubicBezTo>
                    <a:pt x="44064" y="27799"/>
                    <a:pt x="44465" y="27560"/>
                    <a:pt x="44885" y="27560"/>
                  </a:cubicBezTo>
                  <a:close/>
                  <a:moveTo>
                    <a:pt x="14032" y="28031"/>
                  </a:moveTo>
                  <a:cubicBezTo>
                    <a:pt x="14216" y="28031"/>
                    <a:pt x="14402" y="28077"/>
                    <a:pt x="14571" y="28172"/>
                  </a:cubicBezTo>
                  <a:cubicBezTo>
                    <a:pt x="15185" y="28479"/>
                    <a:pt x="15390" y="29195"/>
                    <a:pt x="15083" y="29741"/>
                  </a:cubicBezTo>
                  <a:cubicBezTo>
                    <a:pt x="14894" y="30165"/>
                    <a:pt x="14511" y="30394"/>
                    <a:pt x="14089" y="30394"/>
                  </a:cubicBezTo>
                  <a:cubicBezTo>
                    <a:pt x="13900" y="30394"/>
                    <a:pt x="13703" y="30348"/>
                    <a:pt x="13513" y="30253"/>
                  </a:cubicBezTo>
                  <a:cubicBezTo>
                    <a:pt x="12967" y="29946"/>
                    <a:pt x="12694" y="29230"/>
                    <a:pt x="13001" y="28684"/>
                  </a:cubicBezTo>
                  <a:cubicBezTo>
                    <a:pt x="13213" y="28260"/>
                    <a:pt x="13620" y="28031"/>
                    <a:pt x="14032" y="28031"/>
                  </a:cubicBezTo>
                  <a:close/>
                  <a:moveTo>
                    <a:pt x="36071" y="28747"/>
                  </a:moveTo>
                  <a:cubicBezTo>
                    <a:pt x="36262" y="28747"/>
                    <a:pt x="36458" y="28793"/>
                    <a:pt x="36648" y="28888"/>
                  </a:cubicBezTo>
                  <a:cubicBezTo>
                    <a:pt x="37228" y="29195"/>
                    <a:pt x="37433" y="29878"/>
                    <a:pt x="37126" y="30458"/>
                  </a:cubicBezTo>
                  <a:cubicBezTo>
                    <a:pt x="36938" y="30882"/>
                    <a:pt x="36554" y="31111"/>
                    <a:pt x="36132" y="31111"/>
                  </a:cubicBezTo>
                  <a:cubicBezTo>
                    <a:pt x="35943" y="31111"/>
                    <a:pt x="35747" y="31065"/>
                    <a:pt x="35556" y="30970"/>
                  </a:cubicBezTo>
                  <a:cubicBezTo>
                    <a:pt x="34976" y="30697"/>
                    <a:pt x="34738" y="29946"/>
                    <a:pt x="35045" y="29400"/>
                  </a:cubicBezTo>
                  <a:cubicBezTo>
                    <a:pt x="35257" y="28976"/>
                    <a:pt x="35648" y="28747"/>
                    <a:pt x="36071" y="28747"/>
                  </a:cubicBezTo>
                  <a:close/>
                  <a:moveTo>
                    <a:pt x="27327" y="29095"/>
                  </a:moveTo>
                  <a:cubicBezTo>
                    <a:pt x="27504" y="29095"/>
                    <a:pt x="27682" y="29138"/>
                    <a:pt x="27845" y="29230"/>
                  </a:cubicBezTo>
                  <a:cubicBezTo>
                    <a:pt x="28391" y="29537"/>
                    <a:pt x="28664" y="30253"/>
                    <a:pt x="28357" y="30799"/>
                  </a:cubicBezTo>
                  <a:cubicBezTo>
                    <a:pt x="28144" y="31223"/>
                    <a:pt x="27754" y="31452"/>
                    <a:pt x="27341" y="31452"/>
                  </a:cubicBezTo>
                  <a:cubicBezTo>
                    <a:pt x="27156" y="31452"/>
                    <a:pt x="26966" y="31406"/>
                    <a:pt x="26787" y="31311"/>
                  </a:cubicBezTo>
                  <a:cubicBezTo>
                    <a:pt x="26173" y="31038"/>
                    <a:pt x="25968" y="30287"/>
                    <a:pt x="26275" y="29741"/>
                  </a:cubicBezTo>
                  <a:cubicBezTo>
                    <a:pt x="26491" y="29334"/>
                    <a:pt x="26908" y="29095"/>
                    <a:pt x="27327" y="29095"/>
                  </a:cubicBezTo>
                  <a:close/>
                  <a:moveTo>
                    <a:pt x="50492" y="31261"/>
                  </a:moveTo>
                  <a:lnTo>
                    <a:pt x="50492" y="31261"/>
                  </a:lnTo>
                  <a:cubicBezTo>
                    <a:pt x="50413" y="31442"/>
                    <a:pt x="50329" y="31620"/>
                    <a:pt x="50242" y="31796"/>
                  </a:cubicBezTo>
                  <a:lnTo>
                    <a:pt x="50242" y="31796"/>
                  </a:lnTo>
                  <a:cubicBezTo>
                    <a:pt x="50304" y="31724"/>
                    <a:pt x="50357" y="31642"/>
                    <a:pt x="50400" y="31550"/>
                  </a:cubicBezTo>
                  <a:cubicBezTo>
                    <a:pt x="50442" y="31455"/>
                    <a:pt x="50473" y="31359"/>
                    <a:pt x="50492" y="31261"/>
                  </a:cubicBezTo>
                  <a:close/>
                  <a:moveTo>
                    <a:pt x="18535" y="30289"/>
                  </a:moveTo>
                  <a:cubicBezTo>
                    <a:pt x="18717" y="30289"/>
                    <a:pt x="18902" y="30332"/>
                    <a:pt x="19075" y="30424"/>
                  </a:cubicBezTo>
                  <a:cubicBezTo>
                    <a:pt x="19655" y="30731"/>
                    <a:pt x="19860" y="31448"/>
                    <a:pt x="19587" y="31994"/>
                  </a:cubicBezTo>
                  <a:cubicBezTo>
                    <a:pt x="19368" y="32383"/>
                    <a:pt x="18957" y="32634"/>
                    <a:pt x="18517" y="32634"/>
                  </a:cubicBezTo>
                  <a:cubicBezTo>
                    <a:pt x="18341" y="32634"/>
                    <a:pt x="18159" y="32593"/>
                    <a:pt x="17983" y="32505"/>
                  </a:cubicBezTo>
                  <a:cubicBezTo>
                    <a:pt x="17403" y="32198"/>
                    <a:pt x="17198" y="31482"/>
                    <a:pt x="17471" y="30936"/>
                  </a:cubicBezTo>
                  <a:cubicBezTo>
                    <a:pt x="17687" y="30528"/>
                    <a:pt x="18104" y="30289"/>
                    <a:pt x="18535" y="30289"/>
                  </a:cubicBezTo>
                  <a:close/>
                  <a:moveTo>
                    <a:pt x="9732" y="30624"/>
                  </a:moveTo>
                  <a:cubicBezTo>
                    <a:pt x="9917" y="30624"/>
                    <a:pt x="10102" y="30670"/>
                    <a:pt x="10271" y="30765"/>
                  </a:cubicBezTo>
                  <a:cubicBezTo>
                    <a:pt x="10886" y="31038"/>
                    <a:pt x="11090" y="31755"/>
                    <a:pt x="10783" y="32335"/>
                  </a:cubicBezTo>
                  <a:cubicBezTo>
                    <a:pt x="10571" y="32759"/>
                    <a:pt x="10180" y="32988"/>
                    <a:pt x="9768" y="32988"/>
                  </a:cubicBezTo>
                  <a:cubicBezTo>
                    <a:pt x="9583" y="32988"/>
                    <a:pt x="9393" y="32942"/>
                    <a:pt x="9214" y="32847"/>
                  </a:cubicBezTo>
                  <a:cubicBezTo>
                    <a:pt x="8599" y="32574"/>
                    <a:pt x="8395" y="31823"/>
                    <a:pt x="8702" y="31277"/>
                  </a:cubicBezTo>
                  <a:cubicBezTo>
                    <a:pt x="8914" y="30853"/>
                    <a:pt x="9321" y="30624"/>
                    <a:pt x="9732" y="30624"/>
                  </a:cubicBezTo>
                  <a:close/>
                  <a:moveTo>
                    <a:pt x="40534" y="31021"/>
                  </a:moveTo>
                  <a:cubicBezTo>
                    <a:pt x="40716" y="31021"/>
                    <a:pt x="40903" y="31060"/>
                    <a:pt x="41084" y="31140"/>
                  </a:cubicBezTo>
                  <a:cubicBezTo>
                    <a:pt x="41664" y="31448"/>
                    <a:pt x="41869" y="32164"/>
                    <a:pt x="41562" y="32744"/>
                  </a:cubicBezTo>
                  <a:cubicBezTo>
                    <a:pt x="41370" y="33153"/>
                    <a:pt x="40974" y="33376"/>
                    <a:pt x="40542" y="33376"/>
                  </a:cubicBezTo>
                  <a:cubicBezTo>
                    <a:pt x="40361" y="33376"/>
                    <a:pt x="40174" y="33337"/>
                    <a:pt x="39992" y="33256"/>
                  </a:cubicBezTo>
                  <a:cubicBezTo>
                    <a:pt x="39446" y="32949"/>
                    <a:pt x="39208" y="32198"/>
                    <a:pt x="39481" y="31652"/>
                  </a:cubicBezTo>
                  <a:cubicBezTo>
                    <a:pt x="39697" y="31243"/>
                    <a:pt x="40100" y="31021"/>
                    <a:pt x="40534" y="31021"/>
                  </a:cubicBezTo>
                  <a:close/>
                  <a:moveTo>
                    <a:pt x="31741" y="31347"/>
                  </a:moveTo>
                  <a:cubicBezTo>
                    <a:pt x="31923" y="31347"/>
                    <a:pt x="32108" y="31390"/>
                    <a:pt x="32281" y="31482"/>
                  </a:cubicBezTo>
                  <a:cubicBezTo>
                    <a:pt x="32861" y="31789"/>
                    <a:pt x="33100" y="32471"/>
                    <a:pt x="32792" y="33051"/>
                  </a:cubicBezTo>
                  <a:cubicBezTo>
                    <a:pt x="32580" y="33475"/>
                    <a:pt x="32190" y="33704"/>
                    <a:pt x="31777" y="33704"/>
                  </a:cubicBezTo>
                  <a:cubicBezTo>
                    <a:pt x="31592" y="33704"/>
                    <a:pt x="31402" y="33658"/>
                    <a:pt x="31223" y="33563"/>
                  </a:cubicBezTo>
                  <a:cubicBezTo>
                    <a:pt x="30677" y="33290"/>
                    <a:pt x="30404" y="32574"/>
                    <a:pt x="30711" y="31994"/>
                  </a:cubicBezTo>
                  <a:cubicBezTo>
                    <a:pt x="30903" y="31586"/>
                    <a:pt x="31313" y="31347"/>
                    <a:pt x="31741" y="31347"/>
                  </a:cubicBezTo>
                  <a:close/>
                  <a:moveTo>
                    <a:pt x="22961" y="32557"/>
                  </a:moveTo>
                  <a:cubicBezTo>
                    <a:pt x="23143" y="32557"/>
                    <a:pt x="23330" y="32595"/>
                    <a:pt x="23511" y="32676"/>
                  </a:cubicBezTo>
                  <a:cubicBezTo>
                    <a:pt x="24091" y="32983"/>
                    <a:pt x="24296" y="33700"/>
                    <a:pt x="24023" y="34280"/>
                  </a:cubicBezTo>
                  <a:cubicBezTo>
                    <a:pt x="23812" y="34678"/>
                    <a:pt x="23424" y="34900"/>
                    <a:pt x="23002" y="34900"/>
                  </a:cubicBezTo>
                  <a:cubicBezTo>
                    <a:pt x="22810" y="34900"/>
                    <a:pt x="22611" y="34854"/>
                    <a:pt x="22419" y="34758"/>
                  </a:cubicBezTo>
                  <a:cubicBezTo>
                    <a:pt x="21873" y="34485"/>
                    <a:pt x="21634" y="33768"/>
                    <a:pt x="21907" y="33188"/>
                  </a:cubicBezTo>
                  <a:cubicBezTo>
                    <a:pt x="22124" y="32779"/>
                    <a:pt x="22527" y="32557"/>
                    <a:pt x="22961" y="32557"/>
                  </a:cubicBezTo>
                  <a:close/>
                  <a:moveTo>
                    <a:pt x="14168" y="32842"/>
                  </a:moveTo>
                  <a:cubicBezTo>
                    <a:pt x="14353" y="32842"/>
                    <a:pt x="14538" y="32888"/>
                    <a:pt x="14707" y="32983"/>
                  </a:cubicBezTo>
                  <a:cubicBezTo>
                    <a:pt x="15322" y="33290"/>
                    <a:pt x="15526" y="34007"/>
                    <a:pt x="15219" y="34553"/>
                  </a:cubicBezTo>
                  <a:cubicBezTo>
                    <a:pt x="15007" y="34977"/>
                    <a:pt x="14616" y="35206"/>
                    <a:pt x="14204" y="35206"/>
                  </a:cubicBezTo>
                  <a:cubicBezTo>
                    <a:pt x="14018" y="35206"/>
                    <a:pt x="13829" y="35160"/>
                    <a:pt x="13650" y="35065"/>
                  </a:cubicBezTo>
                  <a:cubicBezTo>
                    <a:pt x="13104" y="34826"/>
                    <a:pt x="12831" y="34109"/>
                    <a:pt x="13138" y="33495"/>
                  </a:cubicBezTo>
                  <a:cubicBezTo>
                    <a:pt x="13350" y="33071"/>
                    <a:pt x="13757" y="32842"/>
                    <a:pt x="14168" y="32842"/>
                  </a:cubicBezTo>
                  <a:close/>
                  <a:moveTo>
                    <a:pt x="45000" y="33224"/>
                  </a:moveTo>
                  <a:cubicBezTo>
                    <a:pt x="45182" y="33224"/>
                    <a:pt x="45372" y="33267"/>
                    <a:pt x="45554" y="33358"/>
                  </a:cubicBezTo>
                  <a:cubicBezTo>
                    <a:pt x="46100" y="33666"/>
                    <a:pt x="46373" y="34382"/>
                    <a:pt x="46066" y="34962"/>
                  </a:cubicBezTo>
                  <a:cubicBezTo>
                    <a:pt x="45855" y="35361"/>
                    <a:pt x="45451" y="35582"/>
                    <a:pt x="45042" y="35582"/>
                  </a:cubicBezTo>
                  <a:cubicBezTo>
                    <a:pt x="44855" y="35582"/>
                    <a:pt x="44668" y="35536"/>
                    <a:pt x="44497" y="35440"/>
                  </a:cubicBezTo>
                  <a:cubicBezTo>
                    <a:pt x="43882" y="35167"/>
                    <a:pt x="43678" y="34416"/>
                    <a:pt x="43985" y="33870"/>
                  </a:cubicBezTo>
                  <a:cubicBezTo>
                    <a:pt x="44176" y="33463"/>
                    <a:pt x="44570" y="33224"/>
                    <a:pt x="45000" y="33224"/>
                  </a:cubicBezTo>
                  <a:close/>
                  <a:moveTo>
                    <a:pt x="36223" y="33580"/>
                  </a:moveTo>
                  <a:cubicBezTo>
                    <a:pt x="36400" y="33580"/>
                    <a:pt x="36580" y="33619"/>
                    <a:pt x="36751" y="33700"/>
                  </a:cubicBezTo>
                  <a:cubicBezTo>
                    <a:pt x="37365" y="34007"/>
                    <a:pt x="37570" y="34723"/>
                    <a:pt x="37263" y="35304"/>
                  </a:cubicBezTo>
                  <a:cubicBezTo>
                    <a:pt x="37070" y="35712"/>
                    <a:pt x="36657" y="35935"/>
                    <a:pt x="36227" y="35935"/>
                  </a:cubicBezTo>
                  <a:cubicBezTo>
                    <a:pt x="36047" y="35935"/>
                    <a:pt x="35864" y="35896"/>
                    <a:pt x="35693" y="35815"/>
                  </a:cubicBezTo>
                  <a:cubicBezTo>
                    <a:pt x="35113" y="35508"/>
                    <a:pt x="34874" y="34758"/>
                    <a:pt x="35181" y="34212"/>
                  </a:cubicBezTo>
                  <a:cubicBezTo>
                    <a:pt x="35398" y="33803"/>
                    <a:pt x="35801" y="33580"/>
                    <a:pt x="36223" y="33580"/>
                  </a:cubicBezTo>
                  <a:close/>
                  <a:moveTo>
                    <a:pt x="27392" y="34760"/>
                  </a:moveTo>
                  <a:cubicBezTo>
                    <a:pt x="27575" y="34760"/>
                    <a:pt x="27764" y="34803"/>
                    <a:pt x="27947" y="34894"/>
                  </a:cubicBezTo>
                  <a:cubicBezTo>
                    <a:pt x="28527" y="35201"/>
                    <a:pt x="28732" y="35918"/>
                    <a:pt x="28459" y="36464"/>
                  </a:cubicBezTo>
                  <a:cubicBezTo>
                    <a:pt x="28247" y="36888"/>
                    <a:pt x="27856" y="37117"/>
                    <a:pt x="27432" y="37117"/>
                  </a:cubicBezTo>
                  <a:cubicBezTo>
                    <a:pt x="27242" y="37117"/>
                    <a:pt x="27045" y="37071"/>
                    <a:pt x="26855" y="36976"/>
                  </a:cubicBezTo>
                  <a:cubicBezTo>
                    <a:pt x="26309" y="36737"/>
                    <a:pt x="26104" y="36020"/>
                    <a:pt x="26343" y="35406"/>
                  </a:cubicBezTo>
                  <a:cubicBezTo>
                    <a:pt x="26559" y="34999"/>
                    <a:pt x="26960" y="34760"/>
                    <a:pt x="27392" y="34760"/>
                  </a:cubicBezTo>
                  <a:close/>
                  <a:moveTo>
                    <a:pt x="18665" y="35116"/>
                  </a:moveTo>
                  <a:cubicBezTo>
                    <a:pt x="18840" y="35116"/>
                    <a:pt x="19016" y="35155"/>
                    <a:pt x="19177" y="35235"/>
                  </a:cubicBezTo>
                  <a:cubicBezTo>
                    <a:pt x="19792" y="35542"/>
                    <a:pt x="19996" y="36259"/>
                    <a:pt x="19689" y="36839"/>
                  </a:cubicBezTo>
                  <a:cubicBezTo>
                    <a:pt x="19498" y="37221"/>
                    <a:pt x="19108" y="37452"/>
                    <a:pt x="18680" y="37452"/>
                  </a:cubicBezTo>
                  <a:cubicBezTo>
                    <a:pt x="18496" y="37452"/>
                    <a:pt x="18305" y="37409"/>
                    <a:pt x="18120" y="37317"/>
                  </a:cubicBezTo>
                  <a:cubicBezTo>
                    <a:pt x="17540" y="37078"/>
                    <a:pt x="17301" y="36361"/>
                    <a:pt x="17608" y="35747"/>
                  </a:cubicBezTo>
                  <a:cubicBezTo>
                    <a:pt x="17824" y="35338"/>
                    <a:pt x="18244" y="35116"/>
                    <a:pt x="18665" y="35116"/>
                  </a:cubicBezTo>
                  <a:close/>
                  <a:moveTo>
                    <a:pt x="40672" y="35844"/>
                  </a:moveTo>
                  <a:cubicBezTo>
                    <a:pt x="40864" y="35844"/>
                    <a:pt x="41063" y="35890"/>
                    <a:pt x="41255" y="35986"/>
                  </a:cubicBezTo>
                  <a:cubicBezTo>
                    <a:pt x="41801" y="36259"/>
                    <a:pt x="42006" y="37010"/>
                    <a:pt x="41767" y="37556"/>
                  </a:cubicBezTo>
                  <a:cubicBezTo>
                    <a:pt x="41551" y="37963"/>
                    <a:pt x="41117" y="38202"/>
                    <a:pt x="40688" y="38202"/>
                  </a:cubicBezTo>
                  <a:cubicBezTo>
                    <a:pt x="40506" y="38202"/>
                    <a:pt x="40326" y="38159"/>
                    <a:pt x="40163" y="38067"/>
                  </a:cubicBezTo>
                  <a:cubicBezTo>
                    <a:pt x="39583" y="37760"/>
                    <a:pt x="39378" y="37078"/>
                    <a:pt x="39651" y="36464"/>
                  </a:cubicBezTo>
                  <a:cubicBezTo>
                    <a:pt x="39862" y="36065"/>
                    <a:pt x="40250" y="35844"/>
                    <a:pt x="40672" y="35844"/>
                  </a:cubicBezTo>
                  <a:close/>
                  <a:moveTo>
                    <a:pt x="31841" y="37039"/>
                  </a:moveTo>
                  <a:cubicBezTo>
                    <a:pt x="32030" y="37039"/>
                    <a:pt x="32227" y="37085"/>
                    <a:pt x="32417" y="37180"/>
                  </a:cubicBezTo>
                  <a:cubicBezTo>
                    <a:pt x="32997" y="37453"/>
                    <a:pt x="33236" y="38170"/>
                    <a:pt x="32929" y="38750"/>
                  </a:cubicBezTo>
                  <a:cubicBezTo>
                    <a:pt x="32713" y="39157"/>
                    <a:pt x="32296" y="39396"/>
                    <a:pt x="31877" y="39396"/>
                  </a:cubicBezTo>
                  <a:cubicBezTo>
                    <a:pt x="31700" y="39396"/>
                    <a:pt x="31522" y="39353"/>
                    <a:pt x="31359" y="39262"/>
                  </a:cubicBezTo>
                  <a:cubicBezTo>
                    <a:pt x="30745" y="38955"/>
                    <a:pt x="30540" y="38238"/>
                    <a:pt x="30847" y="37692"/>
                  </a:cubicBezTo>
                  <a:cubicBezTo>
                    <a:pt x="31036" y="37268"/>
                    <a:pt x="31420" y="37039"/>
                    <a:pt x="31841" y="37039"/>
                  </a:cubicBezTo>
                  <a:close/>
                  <a:moveTo>
                    <a:pt x="23105" y="37380"/>
                  </a:moveTo>
                  <a:cubicBezTo>
                    <a:pt x="23295" y="37380"/>
                    <a:pt x="23492" y="37426"/>
                    <a:pt x="23682" y="37522"/>
                  </a:cubicBezTo>
                  <a:cubicBezTo>
                    <a:pt x="24228" y="37794"/>
                    <a:pt x="24432" y="38545"/>
                    <a:pt x="24194" y="39091"/>
                  </a:cubicBezTo>
                  <a:cubicBezTo>
                    <a:pt x="23978" y="39498"/>
                    <a:pt x="23577" y="39738"/>
                    <a:pt x="23145" y="39738"/>
                  </a:cubicBezTo>
                  <a:cubicBezTo>
                    <a:pt x="22962" y="39738"/>
                    <a:pt x="22773" y="39694"/>
                    <a:pt x="22590" y="39603"/>
                  </a:cubicBezTo>
                  <a:cubicBezTo>
                    <a:pt x="22010" y="39296"/>
                    <a:pt x="21805" y="38579"/>
                    <a:pt x="22078" y="38033"/>
                  </a:cubicBezTo>
                  <a:cubicBezTo>
                    <a:pt x="22290" y="37609"/>
                    <a:pt x="22681" y="37380"/>
                    <a:pt x="23105" y="37380"/>
                  </a:cubicBezTo>
                  <a:close/>
                  <a:moveTo>
                    <a:pt x="14268" y="38575"/>
                  </a:moveTo>
                  <a:cubicBezTo>
                    <a:pt x="14457" y="38575"/>
                    <a:pt x="14654" y="38621"/>
                    <a:pt x="14844" y="38716"/>
                  </a:cubicBezTo>
                  <a:cubicBezTo>
                    <a:pt x="15424" y="38989"/>
                    <a:pt x="15663" y="39740"/>
                    <a:pt x="15356" y="40285"/>
                  </a:cubicBezTo>
                  <a:cubicBezTo>
                    <a:pt x="15140" y="40693"/>
                    <a:pt x="14739" y="40932"/>
                    <a:pt x="14319" y="40932"/>
                  </a:cubicBezTo>
                  <a:cubicBezTo>
                    <a:pt x="14141" y="40932"/>
                    <a:pt x="13959" y="40889"/>
                    <a:pt x="13786" y="40797"/>
                  </a:cubicBezTo>
                  <a:cubicBezTo>
                    <a:pt x="13172" y="40490"/>
                    <a:pt x="12967" y="39774"/>
                    <a:pt x="13274" y="39228"/>
                  </a:cubicBezTo>
                  <a:cubicBezTo>
                    <a:pt x="13463" y="38804"/>
                    <a:pt x="13846" y="38575"/>
                    <a:pt x="14268" y="38575"/>
                  </a:cubicBezTo>
                  <a:close/>
                  <a:moveTo>
                    <a:pt x="27541" y="39633"/>
                  </a:moveTo>
                  <a:cubicBezTo>
                    <a:pt x="27731" y="39633"/>
                    <a:pt x="27927" y="39679"/>
                    <a:pt x="28118" y="39774"/>
                  </a:cubicBezTo>
                  <a:cubicBezTo>
                    <a:pt x="28698" y="40081"/>
                    <a:pt x="28902" y="40797"/>
                    <a:pt x="28629" y="41343"/>
                  </a:cubicBezTo>
                  <a:cubicBezTo>
                    <a:pt x="28417" y="41767"/>
                    <a:pt x="28027" y="41996"/>
                    <a:pt x="27603" y="41996"/>
                  </a:cubicBezTo>
                  <a:cubicBezTo>
                    <a:pt x="27413" y="41996"/>
                    <a:pt x="27216" y="41950"/>
                    <a:pt x="27026" y="41855"/>
                  </a:cubicBezTo>
                  <a:cubicBezTo>
                    <a:pt x="26446" y="41548"/>
                    <a:pt x="26207" y="40866"/>
                    <a:pt x="26514" y="40285"/>
                  </a:cubicBezTo>
                  <a:cubicBezTo>
                    <a:pt x="26726" y="39861"/>
                    <a:pt x="27117" y="39633"/>
                    <a:pt x="27541" y="39633"/>
                  </a:cubicBezTo>
                  <a:close/>
                  <a:moveTo>
                    <a:pt x="18760" y="40827"/>
                  </a:moveTo>
                  <a:cubicBezTo>
                    <a:pt x="18945" y="40827"/>
                    <a:pt x="19134" y="40873"/>
                    <a:pt x="19314" y="40968"/>
                  </a:cubicBezTo>
                  <a:cubicBezTo>
                    <a:pt x="19860" y="41275"/>
                    <a:pt x="20133" y="41992"/>
                    <a:pt x="19826" y="42538"/>
                  </a:cubicBezTo>
                  <a:cubicBezTo>
                    <a:pt x="19614" y="42962"/>
                    <a:pt x="19207" y="43191"/>
                    <a:pt x="18795" y="43191"/>
                  </a:cubicBezTo>
                  <a:cubicBezTo>
                    <a:pt x="18611" y="43191"/>
                    <a:pt x="18425" y="43145"/>
                    <a:pt x="18256" y="43049"/>
                  </a:cubicBezTo>
                  <a:cubicBezTo>
                    <a:pt x="17642" y="42742"/>
                    <a:pt x="17437" y="42060"/>
                    <a:pt x="17744" y="41480"/>
                  </a:cubicBezTo>
                  <a:cubicBezTo>
                    <a:pt x="17956" y="41056"/>
                    <a:pt x="18347" y="40827"/>
                    <a:pt x="18760" y="40827"/>
                  </a:cubicBezTo>
                  <a:close/>
                  <a:moveTo>
                    <a:pt x="13281" y="1"/>
                  </a:moveTo>
                  <a:cubicBezTo>
                    <a:pt x="12193" y="1"/>
                    <a:pt x="11110" y="135"/>
                    <a:pt x="10067" y="396"/>
                  </a:cubicBezTo>
                  <a:cubicBezTo>
                    <a:pt x="10067" y="498"/>
                    <a:pt x="10032" y="532"/>
                    <a:pt x="9964" y="600"/>
                  </a:cubicBezTo>
                  <a:cubicBezTo>
                    <a:pt x="9776" y="1024"/>
                    <a:pt x="9360" y="1253"/>
                    <a:pt x="8940" y="1253"/>
                  </a:cubicBezTo>
                  <a:cubicBezTo>
                    <a:pt x="8752" y="1253"/>
                    <a:pt x="8564" y="1207"/>
                    <a:pt x="8395" y="1112"/>
                  </a:cubicBezTo>
                  <a:cubicBezTo>
                    <a:pt x="8326" y="1078"/>
                    <a:pt x="8258" y="1044"/>
                    <a:pt x="8224" y="1010"/>
                  </a:cubicBezTo>
                  <a:cubicBezTo>
                    <a:pt x="7200" y="1419"/>
                    <a:pt x="6279" y="1931"/>
                    <a:pt x="5358" y="2614"/>
                  </a:cubicBezTo>
                  <a:cubicBezTo>
                    <a:pt x="5801" y="2955"/>
                    <a:pt x="5938" y="3569"/>
                    <a:pt x="5665" y="4081"/>
                  </a:cubicBezTo>
                  <a:cubicBezTo>
                    <a:pt x="5448" y="4490"/>
                    <a:pt x="5045" y="4712"/>
                    <a:pt x="4623" y="4712"/>
                  </a:cubicBezTo>
                  <a:cubicBezTo>
                    <a:pt x="4446" y="4712"/>
                    <a:pt x="4266" y="4673"/>
                    <a:pt x="4095" y="4593"/>
                  </a:cubicBezTo>
                  <a:cubicBezTo>
                    <a:pt x="3890" y="4490"/>
                    <a:pt x="3754" y="4320"/>
                    <a:pt x="3617" y="4149"/>
                  </a:cubicBezTo>
                  <a:cubicBezTo>
                    <a:pt x="1775" y="6060"/>
                    <a:pt x="751" y="8244"/>
                    <a:pt x="307" y="10632"/>
                  </a:cubicBezTo>
                  <a:cubicBezTo>
                    <a:pt x="512" y="10632"/>
                    <a:pt x="717" y="10632"/>
                    <a:pt x="922" y="10769"/>
                  </a:cubicBezTo>
                  <a:cubicBezTo>
                    <a:pt x="1536" y="11076"/>
                    <a:pt x="1741" y="11759"/>
                    <a:pt x="1433" y="12339"/>
                  </a:cubicBezTo>
                  <a:cubicBezTo>
                    <a:pt x="1243" y="12747"/>
                    <a:pt x="813" y="13004"/>
                    <a:pt x="370" y="13004"/>
                  </a:cubicBezTo>
                  <a:cubicBezTo>
                    <a:pt x="257" y="13004"/>
                    <a:pt x="145" y="12987"/>
                    <a:pt x="34" y="12953"/>
                  </a:cubicBezTo>
                  <a:lnTo>
                    <a:pt x="34" y="12953"/>
                  </a:lnTo>
                  <a:cubicBezTo>
                    <a:pt x="0" y="13806"/>
                    <a:pt x="34" y="14693"/>
                    <a:pt x="137" y="15580"/>
                  </a:cubicBezTo>
                  <a:cubicBezTo>
                    <a:pt x="266" y="15516"/>
                    <a:pt x="410" y="15482"/>
                    <a:pt x="562" y="15482"/>
                  </a:cubicBezTo>
                  <a:cubicBezTo>
                    <a:pt x="732" y="15482"/>
                    <a:pt x="912" y="15524"/>
                    <a:pt x="1092" y="15614"/>
                  </a:cubicBezTo>
                  <a:cubicBezTo>
                    <a:pt x="1706" y="15922"/>
                    <a:pt x="1911" y="16638"/>
                    <a:pt x="1604" y="17218"/>
                  </a:cubicBezTo>
                  <a:cubicBezTo>
                    <a:pt x="1421" y="17585"/>
                    <a:pt x="1017" y="17843"/>
                    <a:pt x="616" y="17843"/>
                  </a:cubicBezTo>
                  <a:cubicBezTo>
                    <a:pt x="570" y="17843"/>
                    <a:pt x="524" y="17840"/>
                    <a:pt x="478" y="17832"/>
                  </a:cubicBezTo>
                  <a:lnTo>
                    <a:pt x="478" y="17832"/>
                  </a:lnTo>
                  <a:cubicBezTo>
                    <a:pt x="683" y="19027"/>
                    <a:pt x="990" y="20221"/>
                    <a:pt x="1365" y="21415"/>
                  </a:cubicBezTo>
                  <a:cubicBezTo>
                    <a:pt x="1775" y="21723"/>
                    <a:pt x="1945" y="22268"/>
                    <a:pt x="1775" y="22746"/>
                  </a:cubicBezTo>
                  <a:cubicBezTo>
                    <a:pt x="2525" y="24794"/>
                    <a:pt x="3413" y="26807"/>
                    <a:pt x="4402" y="28718"/>
                  </a:cubicBezTo>
                  <a:cubicBezTo>
                    <a:pt x="4635" y="28461"/>
                    <a:pt x="4980" y="28300"/>
                    <a:pt x="5327" y="28300"/>
                  </a:cubicBezTo>
                  <a:cubicBezTo>
                    <a:pt x="5488" y="28300"/>
                    <a:pt x="5650" y="28335"/>
                    <a:pt x="5801" y="28411"/>
                  </a:cubicBezTo>
                  <a:cubicBezTo>
                    <a:pt x="6381" y="28718"/>
                    <a:pt x="6620" y="29434"/>
                    <a:pt x="6313" y="30014"/>
                  </a:cubicBezTo>
                  <a:cubicBezTo>
                    <a:pt x="6142" y="30390"/>
                    <a:pt x="5767" y="30595"/>
                    <a:pt x="5358" y="30629"/>
                  </a:cubicBezTo>
                  <a:cubicBezTo>
                    <a:pt x="6552" y="32813"/>
                    <a:pt x="7814" y="34826"/>
                    <a:pt x="9009" y="36600"/>
                  </a:cubicBezTo>
                  <a:cubicBezTo>
                    <a:pt x="9222" y="36387"/>
                    <a:pt x="9515" y="36280"/>
                    <a:pt x="9822" y="36280"/>
                  </a:cubicBezTo>
                  <a:cubicBezTo>
                    <a:pt x="10006" y="36280"/>
                    <a:pt x="10195" y="36319"/>
                    <a:pt x="10374" y="36395"/>
                  </a:cubicBezTo>
                  <a:cubicBezTo>
                    <a:pt x="10954" y="36703"/>
                    <a:pt x="11159" y="37419"/>
                    <a:pt x="10886" y="37965"/>
                  </a:cubicBezTo>
                  <a:cubicBezTo>
                    <a:pt x="10749" y="38238"/>
                    <a:pt x="10544" y="38409"/>
                    <a:pt x="10305" y="38545"/>
                  </a:cubicBezTo>
                  <a:cubicBezTo>
                    <a:pt x="12353" y="41377"/>
                    <a:pt x="13854" y="43186"/>
                    <a:pt x="13854" y="43186"/>
                  </a:cubicBezTo>
                  <a:cubicBezTo>
                    <a:pt x="13854" y="43186"/>
                    <a:pt x="15507" y="43292"/>
                    <a:pt x="18116" y="43292"/>
                  </a:cubicBezTo>
                  <a:cubicBezTo>
                    <a:pt x="19420" y="43292"/>
                    <a:pt x="20963" y="43266"/>
                    <a:pt x="22658" y="43186"/>
                  </a:cubicBezTo>
                  <a:cubicBezTo>
                    <a:pt x="22802" y="43096"/>
                    <a:pt x="22965" y="43053"/>
                    <a:pt x="23137" y="43053"/>
                  </a:cubicBezTo>
                  <a:cubicBezTo>
                    <a:pt x="23291" y="43053"/>
                    <a:pt x="23452" y="43087"/>
                    <a:pt x="23613" y="43152"/>
                  </a:cubicBezTo>
                  <a:cubicBezTo>
                    <a:pt x="25934" y="43015"/>
                    <a:pt x="28493" y="42742"/>
                    <a:pt x="31052" y="42333"/>
                  </a:cubicBezTo>
                  <a:cubicBezTo>
                    <a:pt x="31281" y="42035"/>
                    <a:pt x="31618" y="41860"/>
                    <a:pt x="31970" y="41860"/>
                  </a:cubicBezTo>
                  <a:cubicBezTo>
                    <a:pt x="32142" y="41860"/>
                    <a:pt x="32317" y="41902"/>
                    <a:pt x="32485" y="41992"/>
                  </a:cubicBezTo>
                  <a:cubicBezTo>
                    <a:pt x="32554" y="41992"/>
                    <a:pt x="32554" y="42026"/>
                    <a:pt x="32588" y="42026"/>
                  </a:cubicBezTo>
                  <a:cubicBezTo>
                    <a:pt x="33577" y="41855"/>
                    <a:pt x="34601" y="41616"/>
                    <a:pt x="35556" y="41343"/>
                  </a:cubicBezTo>
                  <a:cubicBezTo>
                    <a:pt x="35147" y="41002"/>
                    <a:pt x="34976" y="40422"/>
                    <a:pt x="35215" y="39910"/>
                  </a:cubicBezTo>
                  <a:cubicBezTo>
                    <a:pt x="35427" y="39486"/>
                    <a:pt x="35818" y="39257"/>
                    <a:pt x="36242" y="39257"/>
                  </a:cubicBezTo>
                  <a:cubicBezTo>
                    <a:pt x="36432" y="39257"/>
                    <a:pt x="36629" y="39303"/>
                    <a:pt x="36819" y="39398"/>
                  </a:cubicBezTo>
                  <a:cubicBezTo>
                    <a:pt x="37365" y="39671"/>
                    <a:pt x="37570" y="40320"/>
                    <a:pt x="37365" y="40866"/>
                  </a:cubicBezTo>
                  <a:cubicBezTo>
                    <a:pt x="42921" y="39201"/>
                    <a:pt x="47938" y="36423"/>
                    <a:pt x="50242" y="31796"/>
                  </a:cubicBezTo>
                  <a:lnTo>
                    <a:pt x="50242" y="31796"/>
                  </a:lnTo>
                  <a:cubicBezTo>
                    <a:pt x="50035" y="32038"/>
                    <a:pt x="49735" y="32170"/>
                    <a:pt x="49413" y="32170"/>
                  </a:cubicBezTo>
                  <a:cubicBezTo>
                    <a:pt x="49222" y="32170"/>
                    <a:pt x="49023" y="32124"/>
                    <a:pt x="48830" y="32028"/>
                  </a:cubicBezTo>
                  <a:cubicBezTo>
                    <a:pt x="48250" y="31755"/>
                    <a:pt x="48011" y="31072"/>
                    <a:pt x="48318" y="30458"/>
                  </a:cubicBezTo>
                  <a:cubicBezTo>
                    <a:pt x="48534" y="30051"/>
                    <a:pt x="48935" y="29812"/>
                    <a:pt x="49355" y="29812"/>
                  </a:cubicBezTo>
                  <a:cubicBezTo>
                    <a:pt x="49533" y="29812"/>
                    <a:pt x="49715" y="29855"/>
                    <a:pt x="49888" y="29946"/>
                  </a:cubicBezTo>
                  <a:cubicBezTo>
                    <a:pt x="50379" y="30177"/>
                    <a:pt x="50601" y="30726"/>
                    <a:pt x="50492" y="31261"/>
                  </a:cubicBezTo>
                  <a:lnTo>
                    <a:pt x="50492" y="31261"/>
                  </a:lnTo>
                  <a:cubicBezTo>
                    <a:pt x="51110" y="29855"/>
                    <a:pt x="51485" y="28285"/>
                    <a:pt x="51560" y="26534"/>
                  </a:cubicBezTo>
                  <a:cubicBezTo>
                    <a:pt x="51833" y="21893"/>
                    <a:pt x="49513" y="17286"/>
                    <a:pt x="45520" y="14830"/>
                  </a:cubicBezTo>
                  <a:cubicBezTo>
                    <a:pt x="43395" y="13502"/>
                    <a:pt x="41288" y="12977"/>
                    <a:pt x="39270" y="12977"/>
                  </a:cubicBezTo>
                  <a:cubicBezTo>
                    <a:pt x="38436" y="12977"/>
                    <a:pt x="37617" y="13066"/>
                    <a:pt x="36819" y="13226"/>
                  </a:cubicBezTo>
                  <a:cubicBezTo>
                    <a:pt x="36921" y="13533"/>
                    <a:pt x="36921" y="13874"/>
                    <a:pt x="36751" y="14215"/>
                  </a:cubicBezTo>
                  <a:cubicBezTo>
                    <a:pt x="36562" y="14639"/>
                    <a:pt x="36146" y="14868"/>
                    <a:pt x="35727" y="14868"/>
                  </a:cubicBezTo>
                  <a:cubicBezTo>
                    <a:pt x="35539" y="14868"/>
                    <a:pt x="35350" y="14822"/>
                    <a:pt x="35181" y="14727"/>
                  </a:cubicBezTo>
                  <a:cubicBezTo>
                    <a:pt x="34840" y="14557"/>
                    <a:pt x="34635" y="14250"/>
                    <a:pt x="34533" y="13874"/>
                  </a:cubicBezTo>
                  <a:cubicBezTo>
                    <a:pt x="31462" y="15034"/>
                    <a:pt x="28868" y="17082"/>
                    <a:pt x="27265" y="18583"/>
                  </a:cubicBezTo>
                  <a:cubicBezTo>
                    <a:pt x="27333" y="18583"/>
                    <a:pt x="27469" y="18617"/>
                    <a:pt x="27538" y="18651"/>
                  </a:cubicBezTo>
                  <a:cubicBezTo>
                    <a:pt x="28152" y="18959"/>
                    <a:pt x="28357" y="19675"/>
                    <a:pt x="28049" y="20221"/>
                  </a:cubicBezTo>
                  <a:cubicBezTo>
                    <a:pt x="27858" y="20628"/>
                    <a:pt x="27431" y="20867"/>
                    <a:pt x="27004" y="20867"/>
                  </a:cubicBezTo>
                  <a:cubicBezTo>
                    <a:pt x="26823" y="20867"/>
                    <a:pt x="26642" y="20824"/>
                    <a:pt x="26480" y="20733"/>
                  </a:cubicBezTo>
                  <a:cubicBezTo>
                    <a:pt x="26139" y="20562"/>
                    <a:pt x="25934" y="20289"/>
                    <a:pt x="25831" y="19880"/>
                  </a:cubicBezTo>
                  <a:cubicBezTo>
                    <a:pt x="25558" y="20187"/>
                    <a:pt x="25388" y="20392"/>
                    <a:pt x="25388" y="20392"/>
                  </a:cubicBezTo>
                  <a:cubicBezTo>
                    <a:pt x="25388" y="20392"/>
                    <a:pt x="25900" y="18413"/>
                    <a:pt x="25968" y="15614"/>
                  </a:cubicBezTo>
                  <a:cubicBezTo>
                    <a:pt x="25661" y="15273"/>
                    <a:pt x="25593" y="14761"/>
                    <a:pt x="25797" y="14318"/>
                  </a:cubicBezTo>
                  <a:cubicBezTo>
                    <a:pt x="25831" y="14215"/>
                    <a:pt x="25934" y="14147"/>
                    <a:pt x="25968" y="14045"/>
                  </a:cubicBezTo>
                  <a:cubicBezTo>
                    <a:pt x="25831" y="9404"/>
                    <a:pt x="24296" y="3433"/>
                    <a:pt x="18051" y="907"/>
                  </a:cubicBezTo>
                  <a:cubicBezTo>
                    <a:pt x="16522" y="296"/>
                    <a:pt x="14896" y="1"/>
                    <a:pt x="1328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13" name="Google Shape;2013;p56"/>
          <p:cNvSpPr txBox="1"/>
          <p:nvPr/>
        </p:nvSpPr>
        <p:spPr>
          <a:xfrm>
            <a:off x="1586850" y="1544417"/>
            <a:ext cx="1171500" cy="4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dk1"/>
                </a:solidFill>
                <a:latin typeface="Bad Script"/>
                <a:ea typeface="Bad Script"/>
                <a:cs typeface="Bad Script"/>
                <a:sym typeface="Bad Script"/>
              </a:rPr>
              <a:t>50%</a:t>
            </a:r>
            <a:endParaRPr sz="3000" b="1">
              <a:solidFill>
                <a:schemeClr val="dk1"/>
              </a:solidFill>
              <a:latin typeface="Bad Script"/>
              <a:ea typeface="Bad Script"/>
              <a:cs typeface="Bad Script"/>
              <a:sym typeface="Bad Script"/>
            </a:endParaRPr>
          </a:p>
        </p:txBody>
      </p:sp>
      <p:sp>
        <p:nvSpPr>
          <p:cNvPr id="2014" name="Google Shape;2014;p56"/>
          <p:cNvSpPr txBox="1"/>
          <p:nvPr/>
        </p:nvSpPr>
        <p:spPr>
          <a:xfrm>
            <a:off x="6921375" y="1622817"/>
            <a:ext cx="1971000" cy="4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dk1"/>
                </a:solidFill>
                <a:latin typeface="Bad Script"/>
                <a:ea typeface="Bad Script"/>
                <a:cs typeface="Bad Script"/>
                <a:sym typeface="Bad Script"/>
              </a:rPr>
              <a:t>75%</a:t>
            </a:r>
            <a:endParaRPr sz="3600" b="1">
              <a:solidFill>
                <a:schemeClr val="dk1"/>
              </a:solidFill>
              <a:latin typeface="Bad Script"/>
              <a:ea typeface="Bad Script"/>
              <a:cs typeface="Bad Script"/>
              <a:sym typeface="Bad Script"/>
            </a:endParaRPr>
          </a:p>
        </p:txBody>
      </p:sp>
      <p:sp>
        <p:nvSpPr>
          <p:cNvPr id="2015" name="Google Shape;2015;p56"/>
          <p:cNvSpPr txBox="1"/>
          <p:nvPr/>
        </p:nvSpPr>
        <p:spPr>
          <a:xfrm>
            <a:off x="2114450" y="3151817"/>
            <a:ext cx="1171500" cy="4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  <a:latin typeface="Bad Script"/>
                <a:ea typeface="Bad Script"/>
                <a:cs typeface="Bad Script"/>
                <a:sym typeface="Bad Script"/>
              </a:rPr>
              <a:t>25%</a:t>
            </a:r>
            <a:endParaRPr sz="2400" b="1">
              <a:solidFill>
                <a:schemeClr val="dk1"/>
              </a:solidFill>
              <a:latin typeface="Bad Script"/>
              <a:ea typeface="Bad Script"/>
              <a:cs typeface="Bad Script"/>
              <a:sym typeface="Bad Script"/>
            </a:endParaRPr>
          </a:p>
        </p:txBody>
      </p:sp>
      <p:sp>
        <p:nvSpPr>
          <p:cNvPr id="2016" name="Google Shape;2016;p56"/>
          <p:cNvSpPr txBox="1">
            <a:spLocks noGrp="1"/>
          </p:cNvSpPr>
          <p:nvPr>
            <p:ph type="body" idx="4294967295"/>
          </p:nvPr>
        </p:nvSpPr>
        <p:spPr>
          <a:xfrm>
            <a:off x="6921375" y="2291033"/>
            <a:ext cx="1509300" cy="8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Despite being red, Mars is a cold place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017" name="Google Shape;2017;p56"/>
          <p:cNvSpPr txBox="1">
            <a:spLocks noGrp="1"/>
          </p:cNvSpPr>
          <p:nvPr>
            <p:ph type="body" idx="4294967295"/>
          </p:nvPr>
        </p:nvSpPr>
        <p:spPr>
          <a:xfrm>
            <a:off x="1249050" y="2143569"/>
            <a:ext cx="1509300" cy="8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Mercury is the closest planet to the Sun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018" name="Google Shape;2018;p56"/>
          <p:cNvSpPr txBox="1">
            <a:spLocks noGrp="1"/>
          </p:cNvSpPr>
          <p:nvPr>
            <p:ph type="body" idx="4294967295"/>
          </p:nvPr>
        </p:nvSpPr>
        <p:spPr>
          <a:xfrm>
            <a:off x="1776650" y="3665976"/>
            <a:ext cx="1509300" cy="8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Jupiter is the biggest planet of them all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grpSp>
        <p:nvGrpSpPr>
          <p:cNvPr id="2019" name="Google Shape;2019;p56"/>
          <p:cNvGrpSpPr/>
          <p:nvPr/>
        </p:nvGrpSpPr>
        <p:grpSpPr>
          <a:xfrm rot="10800000">
            <a:off x="0" y="3899842"/>
            <a:ext cx="1355125" cy="1355150"/>
            <a:chOff x="7788875" y="0"/>
            <a:chExt cx="1355125" cy="1355150"/>
          </a:xfrm>
        </p:grpSpPr>
        <p:sp>
          <p:nvSpPr>
            <p:cNvPr id="2020" name="Google Shape;2020;p56"/>
            <p:cNvSpPr/>
            <p:nvPr/>
          </p:nvSpPr>
          <p:spPr>
            <a:xfrm>
              <a:off x="7788875" y="0"/>
              <a:ext cx="1355125" cy="1355150"/>
            </a:xfrm>
            <a:custGeom>
              <a:avLst/>
              <a:gdLst/>
              <a:ahLst/>
              <a:cxnLst/>
              <a:rect l="l" t="t" r="r" b="b"/>
              <a:pathLst>
                <a:path w="54205" h="54206" extrusionOk="0">
                  <a:moveTo>
                    <a:pt x="0" y="1"/>
                  </a:moveTo>
                  <a:lnTo>
                    <a:pt x="54205" y="54205"/>
                  </a:lnTo>
                  <a:lnTo>
                    <a:pt x="54205" y="48472"/>
                  </a:lnTo>
                  <a:lnTo>
                    <a:pt x="576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56"/>
            <p:cNvSpPr/>
            <p:nvPr/>
          </p:nvSpPr>
          <p:spPr>
            <a:xfrm>
              <a:off x="8142600" y="0"/>
              <a:ext cx="1001400" cy="1002050"/>
            </a:xfrm>
            <a:custGeom>
              <a:avLst/>
              <a:gdLst/>
              <a:ahLst/>
              <a:cxnLst/>
              <a:rect l="l" t="t" r="r" b="b"/>
              <a:pathLst>
                <a:path w="40056" h="40082" extrusionOk="0">
                  <a:moveTo>
                    <a:pt x="1" y="1"/>
                  </a:moveTo>
                  <a:lnTo>
                    <a:pt x="40056" y="40082"/>
                  </a:lnTo>
                  <a:lnTo>
                    <a:pt x="40056" y="34322"/>
                  </a:lnTo>
                  <a:lnTo>
                    <a:pt x="57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56"/>
            <p:cNvSpPr/>
            <p:nvPr/>
          </p:nvSpPr>
          <p:spPr>
            <a:xfrm>
              <a:off x="8496350" y="0"/>
              <a:ext cx="647650" cy="648325"/>
            </a:xfrm>
            <a:custGeom>
              <a:avLst/>
              <a:gdLst/>
              <a:ahLst/>
              <a:cxnLst/>
              <a:rect l="l" t="t" r="r" b="b"/>
              <a:pathLst>
                <a:path w="25906" h="25933" extrusionOk="0">
                  <a:moveTo>
                    <a:pt x="0" y="1"/>
                  </a:moveTo>
                  <a:lnTo>
                    <a:pt x="25906" y="25933"/>
                  </a:lnTo>
                  <a:lnTo>
                    <a:pt x="25906" y="20199"/>
                  </a:lnTo>
                  <a:lnTo>
                    <a:pt x="57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2058" y="1184058"/>
            <a:ext cx="2158978" cy="4087901"/>
          </a:xfrm>
          <a:prstGeom prst="rect">
            <a:avLst/>
          </a:prstGeom>
        </p:spPr>
      </p:pic>
      <p:sp>
        <p:nvSpPr>
          <p:cNvPr id="2027" name="Google Shape;2027;p57"/>
          <p:cNvSpPr txBox="1">
            <a:spLocks noGrp="1"/>
          </p:cNvSpPr>
          <p:nvPr>
            <p:ph type="title"/>
          </p:nvPr>
        </p:nvSpPr>
        <p:spPr>
          <a:xfrm>
            <a:off x="439702" y="136151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Infographics Make Your Idea Understandable...</a:t>
            </a:r>
            <a:endParaRPr sz="3200" dirty="0"/>
          </a:p>
        </p:txBody>
      </p:sp>
      <p:sp>
        <p:nvSpPr>
          <p:cNvPr id="2031" name="Google Shape;2031;p57"/>
          <p:cNvSpPr/>
          <p:nvPr/>
        </p:nvSpPr>
        <p:spPr>
          <a:xfrm>
            <a:off x="5815090" y="3452965"/>
            <a:ext cx="649500" cy="6495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2" name="Google Shape;2032;p57"/>
          <p:cNvSpPr/>
          <p:nvPr/>
        </p:nvSpPr>
        <p:spPr>
          <a:xfrm>
            <a:off x="5815090" y="2221080"/>
            <a:ext cx="649500" cy="6495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3" name="Google Shape;2033;p57"/>
          <p:cNvSpPr/>
          <p:nvPr/>
        </p:nvSpPr>
        <p:spPr>
          <a:xfrm>
            <a:off x="2610713" y="3450188"/>
            <a:ext cx="649500" cy="6495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4" name="Google Shape;2034;p57"/>
          <p:cNvSpPr/>
          <p:nvPr/>
        </p:nvSpPr>
        <p:spPr>
          <a:xfrm>
            <a:off x="2610713" y="2243853"/>
            <a:ext cx="649500" cy="6495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5" name="Google Shape;2035;p57"/>
          <p:cNvSpPr txBox="1"/>
          <p:nvPr/>
        </p:nvSpPr>
        <p:spPr>
          <a:xfrm>
            <a:off x="2349713" y="2179316"/>
            <a:ext cx="1171500" cy="4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lt1"/>
                </a:solidFill>
                <a:latin typeface="Bad Script"/>
                <a:ea typeface="Bad Script"/>
                <a:cs typeface="Bad Script"/>
                <a:sym typeface="Bad Script"/>
              </a:rPr>
              <a:t>01</a:t>
            </a:r>
            <a:endParaRPr sz="3600" b="1">
              <a:solidFill>
                <a:schemeClr val="lt1"/>
              </a:solidFill>
              <a:latin typeface="Bad Script"/>
              <a:ea typeface="Bad Script"/>
              <a:cs typeface="Bad Script"/>
              <a:sym typeface="Bad Script"/>
            </a:endParaRPr>
          </a:p>
        </p:txBody>
      </p:sp>
      <p:sp>
        <p:nvSpPr>
          <p:cNvPr id="2036" name="Google Shape;2036;p57"/>
          <p:cNvSpPr txBox="1"/>
          <p:nvPr/>
        </p:nvSpPr>
        <p:spPr>
          <a:xfrm>
            <a:off x="2349713" y="3357650"/>
            <a:ext cx="1171500" cy="4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lt1"/>
                </a:solidFill>
                <a:latin typeface="Bad Script"/>
                <a:ea typeface="Bad Script"/>
                <a:cs typeface="Bad Script"/>
                <a:sym typeface="Bad Script"/>
              </a:rPr>
              <a:t>02</a:t>
            </a:r>
            <a:endParaRPr sz="3600" b="1">
              <a:solidFill>
                <a:schemeClr val="lt1"/>
              </a:solidFill>
              <a:latin typeface="Bad Script"/>
              <a:ea typeface="Bad Script"/>
              <a:cs typeface="Bad Script"/>
              <a:sym typeface="Bad Script"/>
            </a:endParaRPr>
          </a:p>
        </p:txBody>
      </p:sp>
      <p:sp>
        <p:nvSpPr>
          <p:cNvPr id="2037" name="Google Shape;2037;p57"/>
          <p:cNvSpPr txBox="1"/>
          <p:nvPr/>
        </p:nvSpPr>
        <p:spPr>
          <a:xfrm>
            <a:off x="5477890" y="2112193"/>
            <a:ext cx="1171500" cy="4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lt1"/>
                </a:solidFill>
                <a:latin typeface="Bad Script"/>
                <a:ea typeface="Bad Script"/>
                <a:cs typeface="Bad Script"/>
                <a:sym typeface="Bad Script"/>
              </a:rPr>
              <a:t>03</a:t>
            </a:r>
            <a:endParaRPr sz="3600" b="1">
              <a:solidFill>
                <a:schemeClr val="lt1"/>
              </a:solidFill>
              <a:latin typeface="Bad Script"/>
              <a:ea typeface="Bad Script"/>
              <a:cs typeface="Bad Script"/>
              <a:sym typeface="Bad Script"/>
            </a:endParaRPr>
          </a:p>
        </p:txBody>
      </p:sp>
      <p:sp>
        <p:nvSpPr>
          <p:cNvPr id="2038" name="Google Shape;2038;p57"/>
          <p:cNvSpPr txBox="1"/>
          <p:nvPr/>
        </p:nvSpPr>
        <p:spPr>
          <a:xfrm>
            <a:off x="541538" y="2288819"/>
            <a:ext cx="19752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Mercury is the smallest planet</a:t>
            </a:r>
            <a:endParaRPr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39" name="Google Shape;2039;p57"/>
          <p:cNvSpPr txBox="1"/>
          <p:nvPr/>
        </p:nvSpPr>
        <p:spPr>
          <a:xfrm>
            <a:off x="6529040" y="2275246"/>
            <a:ext cx="19752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Despite being red, Mars is a cold place</a:t>
            </a:r>
            <a:endParaRPr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40" name="Google Shape;2040;p57"/>
          <p:cNvSpPr txBox="1"/>
          <p:nvPr/>
        </p:nvSpPr>
        <p:spPr>
          <a:xfrm>
            <a:off x="5554090" y="3344077"/>
            <a:ext cx="1171500" cy="4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lt1"/>
                </a:solidFill>
                <a:latin typeface="Bad Script"/>
                <a:ea typeface="Bad Script"/>
                <a:cs typeface="Bad Script"/>
                <a:sym typeface="Bad Script"/>
              </a:rPr>
              <a:t>04</a:t>
            </a:r>
            <a:endParaRPr sz="3600" b="1">
              <a:solidFill>
                <a:schemeClr val="lt1"/>
              </a:solidFill>
              <a:latin typeface="Bad Script"/>
              <a:ea typeface="Bad Script"/>
              <a:cs typeface="Bad Script"/>
              <a:sym typeface="Bad Script"/>
            </a:endParaRPr>
          </a:p>
        </p:txBody>
      </p:sp>
      <p:sp>
        <p:nvSpPr>
          <p:cNvPr id="2041" name="Google Shape;2041;p57"/>
          <p:cNvSpPr txBox="1"/>
          <p:nvPr/>
        </p:nvSpPr>
        <p:spPr>
          <a:xfrm>
            <a:off x="541538" y="3473100"/>
            <a:ext cx="19752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Jupiter is the biggest plane</a:t>
            </a:r>
            <a:endParaRPr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42" name="Google Shape;2042;p57"/>
          <p:cNvSpPr txBox="1"/>
          <p:nvPr/>
        </p:nvSpPr>
        <p:spPr>
          <a:xfrm>
            <a:off x="6529040" y="3495727"/>
            <a:ext cx="1975200" cy="5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Saturn is a gas giant and has rings</a:t>
            </a:r>
            <a:endParaRPr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043" name="Google Shape;2043;p57"/>
          <p:cNvGrpSpPr/>
          <p:nvPr/>
        </p:nvGrpSpPr>
        <p:grpSpPr>
          <a:xfrm rot="-933104">
            <a:off x="7335902" y="900191"/>
            <a:ext cx="1243598" cy="868517"/>
            <a:chOff x="3505425" y="4142475"/>
            <a:chExt cx="1167025" cy="812525"/>
          </a:xfrm>
        </p:grpSpPr>
        <p:sp>
          <p:nvSpPr>
            <p:cNvPr id="2044" name="Google Shape;2044;p57"/>
            <p:cNvSpPr/>
            <p:nvPr/>
          </p:nvSpPr>
          <p:spPr>
            <a:xfrm>
              <a:off x="3595000" y="4153750"/>
              <a:ext cx="33300" cy="26650"/>
            </a:xfrm>
            <a:custGeom>
              <a:avLst/>
              <a:gdLst/>
              <a:ahLst/>
              <a:cxnLst/>
              <a:rect l="l" t="t" r="r" b="b"/>
              <a:pathLst>
                <a:path w="1332" h="1066" extrusionOk="0">
                  <a:moveTo>
                    <a:pt x="1331" y="0"/>
                  </a:moveTo>
                  <a:cubicBezTo>
                    <a:pt x="854" y="307"/>
                    <a:pt x="410" y="648"/>
                    <a:pt x="1" y="1024"/>
                  </a:cubicBezTo>
                  <a:cubicBezTo>
                    <a:pt x="35" y="1024"/>
                    <a:pt x="137" y="1058"/>
                    <a:pt x="171" y="1058"/>
                  </a:cubicBezTo>
                  <a:cubicBezTo>
                    <a:pt x="214" y="1063"/>
                    <a:pt x="256" y="1065"/>
                    <a:pt x="298" y="1065"/>
                  </a:cubicBezTo>
                  <a:cubicBezTo>
                    <a:pt x="824" y="1065"/>
                    <a:pt x="1268" y="677"/>
                    <a:pt x="1331" y="171"/>
                  </a:cubicBezTo>
                  <a:lnTo>
                    <a:pt x="1331" y="0"/>
                  </a:ln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57"/>
            <p:cNvSpPr/>
            <p:nvPr/>
          </p:nvSpPr>
          <p:spPr>
            <a:xfrm>
              <a:off x="3683725" y="4142475"/>
              <a:ext cx="52900" cy="50900"/>
            </a:xfrm>
            <a:custGeom>
              <a:avLst/>
              <a:gdLst/>
              <a:ahLst/>
              <a:cxnLst/>
              <a:rect l="l" t="t" r="r" b="b"/>
              <a:pathLst>
                <a:path w="2116" h="2036" extrusionOk="0">
                  <a:moveTo>
                    <a:pt x="1007" y="0"/>
                  </a:moveTo>
                  <a:cubicBezTo>
                    <a:pt x="508" y="0"/>
                    <a:pt x="66" y="391"/>
                    <a:pt x="34" y="929"/>
                  </a:cubicBezTo>
                  <a:cubicBezTo>
                    <a:pt x="0" y="1475"/>
                    <a:pt x="376" y="1952"/>
                    <a:pt x="922" y="2021"/>
                  </a:cubicBezTo>
                  <a:cubicBezTo>
                    <a:pt x="975" y="2031"/>
                    <a:pt x="1028" y="2036"/>
                    <a:pt x="1080" y="2036"/>
                  </a:cubicBezTo>
                  <a:cubicBezTo>
                    <a:pt x="1563" y="2036"/>
                    <a:pt x="1986" y="1626"/>
                    <a:pt x="2048" y="1134"/>
                  </a:cubicBezTo>
                  <a:cubicBezTo>
                    <a:pt x="2116" y="588"/>
                    <a:pt x="1706" y="76"/>
                    <a:pt x="1126" y="7"/>
                  </a:cubicBezTo>
                  <a:cubicBezTo>
                    <a:pt x="1086" y="2"/>
                    <a:pt x="1047" y="0"/>
                    <a:pt x="1007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57"/>
            <p:cNvSpPr/>
            <p:nvPr/>
          </p:nvSpPr>
          <p:spPr>
            <a:xfrm>
              <a:off x="3790350" y="4155925"/>
              <a:ext cx="52075" cy="50250"/>
            </a:xfrm>
            <a:custGeom>
              <a:avLst/>
              <a:gdLst/>
              <a:ahLst/>
              <a:cxnLst/>
              <a:rect l="l" t="t" r="r" b="b"/>
              <a:pathLst>
                <a:path w="2083" h="2010" extrusionOk="0">
                  <a:moveTo>
                    <a:pt x="968" y="1"/>
                  </a:moveTo>
                  <a:cubicBezTo>
                    <a:pt x="485" y="1"/>
                    <a:pt x="66" y="410"/>
                    <a:pt x="35" y="903"/>
                  </a:cubicBezTo>
                  <a:cubicBezTo>
                    <a:pt x="1" y="1414"/>
                    <a:pt x="376" y="1926"/>
                    <a:pt x="922" y="1995"/>
                  </a:cubicBezTo>
                  <a:cubicBezTo>
                    <a:pt x="975" y="2005"/>
                    <a:pt x="1028" y="2009"/>
                    <a:pt x="1081" y="2009"/>
                  </a:cubicBezTo>
                  <a:cubicBezTo>
                    <a:pt x="1564" y="2009"/>
                    <a:pt x="1986" y="1600"/>
                    <a:pt x="2048" y="1107"/>
                  </a:cubicBezTo>
                  <a:cubicBezTo>
                    <a:pt x="2082" y="561"/>
                    <a:pt x="1707" y="50"/>
                    <a:pt x="1127" y="15"/>
                  </a:cubicBezTo>
                  <a:cubicBezTo>
                    <a:pt x="1073" y="5"/>
                    <a:pt x="1020" y="1"/>
                    <a:pt x="96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57"/>
            <p:cNvSpPr/>
            <p:nvPr/>
          </p:nvSpPr>
          <p:spPr>
            <a:xfrm>
              <a:off x="3897000" y="4168900"/>
              <a:ext cx="52050" cy="50075"/>
            </a:xfrm>
            <a:custGeom>
              <a:avLst/>
              <a:gdLst/>
              <a:ahLst/>
              <a:cxnLst/>
              <a:rect l="l" t="t" r="r" b="b"/>
              <a:pathLst>
                <a:path w="2082" h="2003" extrusionOk="0">
                  <a:moveTo>
                    <a:pt x="1007" y="1"/>
                  </a:moveTo>
                  <a:cubicBezTo>
                    <a:pt x="508" y="1"/>
                    <a:pt x="66" y="390"/>
                    <a:pt x="34" y="895"/>
                  </a:cubicBezTo>
                  <a:cubicBezTo>
                    <a:pt x="0" y="1407"/>
                    <a:pt x="375" y="1919"/>
                    <a:pt x="921" y="1987"/>
                  </a:cubicBezTo>
                  <a:cubicBezTo>
                    <a:pt x="975" y="1997"/>
                    <a:pt x="1028" y="2002"/>
                    <a:pt x="1080" y="2002"/>
                  </a:cubicBezTo>
                  <a:cubicBezTo>
                    <a:pt x="1563" y="2002"/>
                    <a:pt x="1986" y="1593"/>
                    <a:pt x="2047" y="1100"/>
                  </a:cubicBezTo>
                  <a:cubicBezTo>
                    <a:pt x="2082" y="554"/>
                    <a:pt x="1706" y="42"/>
                    <a:pt x="1126" y="8"/>
                  </a:cubicBezTo>
                  <a:cubicBezTo>
                    <a:pt x="1086" y="3"/>
                    <a:pt x="1046" y="1"/>
                    <a:pt x="1007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57"/>
            <p:cNvSpPr/>
            <p:nvPr/>
          </p:nvSpPr>
          <p:spPr>
            <a:xfrm>
              <a:off x="4220300" y="4215150"/>
              <a:ext cx="48650" cy="42200"/>
            </a:xfrm>
            <a:custGeom>
              <a:avLst/>
              <a:gdLst/>
              <a:ahLst/>
              <a:cxnLst/>
              <a:rect l="l" t="t" r="r" b="b"/>
              <a:pathLst>
                <a:path w="1946" h="1688" extrusionOk="0">
                  <a:moveTo>
                    <a:pt x="1639" y="1"/>
                  </a:moveTo>
                  <a:cubicBezTo>
                    <a:pt x="1058" y="342"/>
                    <a:pt x="547" y="752"/>
                    <a:pt x="1" y="1161"/>
                  </a:cubicBezTo>
                  <a:cubicBezTo>
                    <a:pt x="205" y="1434"/>
                    <a:pt x="444" y="1639"/>
                    <a:pt x="785" y="1673"/>
                  </a:cubicBezTo>
                  <a:cubicBezTo>
                    <a:pt x="839" y="1683"/>
                    <a:pt x="892" y="1688"/>
                    <a:pt x="944" y="1688"/>
                  </a:cubicBezTo>
                  <a:cubicBezTo>
                    <a:pt x="1427" y="1688"/>
                    <a:pt x="1850" y="1278"/>
                    <a:pt x="1912" y="786"/>
                  </a:cubicBezTo>
                  <a:cubicBezTo>
                    <a:pt x="1946" y="479"/>
                    <a:pt x="1843" y="240"/>
                    <a:pt x="1639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57"/>
            <p:cNvSpPr/>
            <p:nvPr/>
          </p:nvSpPr>
          <p:spPr>
            <a:xfrm>
              <a:off x="4321825" y="4219900"/>
              <a:ext cx="54625" cy="50250"/>
            </a:xfrm>
            <a:custGeom>
              <a:avLst/>
              <a:gdLst/>
              <a:ahLst/>
              <a:cxnLst/>
              <a:rect l="l" t="t" r="r" b="b"/>
              <a:pathLst>
                <a:path w="2185" h="2010" extrusionOk="0">
                  <a:moveTo>
                    <a:pt x="1036" y="1"/>
                  </a:moveTo>
                  <a:cubicBezTo>
                    <a:pt x="553" y="1"/>
                    <a:pt x="133" y="410"/>
                    <a:pt x="103" y="903"/>
                  </a:cubicBezTo>
                  <a:cubicBezTo>
                    <a:pt x="0" y="1415"/>
                    <a:pt x="444" y="1927"/>
                    <a:pt x="990" y="1995"/>
                  </a:cubicBezTo>
                  <a:cubicBezTo>
                    <a:pt x="1043" y="2005"/>
                    <a:pt x="1096" y="2010"/>
                    <a:pt x="1148" y="2010"/>
                  </a:cubicBezTo>
                  <a:cubicBezTo>
                    <a:pt x="1632" y="2010"/>
                    <a:pt x="2054" y="1600"/>
                    <a:pt x="2116" y="1108"/>
                  </a:cubicBezTo>
                  <a:cubicBezTo>
                    <a:pt x="2184" y="562"/>
                    <a:pt x="1741" y="50"/>
                    <a:pt x="1195" y="16"/>
                  </a:cubicBezTo>
                  <a:cubicBezTo>
                    <a:pt x="1141" y="6"/>
                    <a:pt x="1088" y="1"/>
                    <a:pt x="103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57"/>
            <p:cNvSpPr/>
            <p:nvPr/>
          </p:nvSpPr>
          <p:spPr>
            <a:xfrm>
              <a:off x="4428450" y="4232700"/>
              <a:ext cx="54625" cy="50250"/>
            </a:xfrm>
            <a:custGeom>
              <a:avLst/>
              <a:gdLst/>
              <a:ahLst/>
              <a:cxnLst/>
              <a:rect l="l" t="t" r="r" b="b"/>
              <a:pathLst>
                <a:path w="2185" h="2010" extrusionOk="0">
                  <a:moveTo>
                    <a:pt x="1036" y="1"/>
                  </a:moveTo>
                  <a:cubicBezTo>
                    <a:pt x="554" y="1"/>
                    <a:pt x="134" y="410"/>
                    <a:pt x="103" y="903"/>
                  </a:cubicBezTo>
                  <a:cubicBezTo>
                    <a:pt x="1" y="1415"/>
                    <a:pt x="444" y="1926"/>
                    <a:pt x="990" y="1995"/>
                  </a:cubicBezTo>
                  <a:cubicBezTo>
                    <a:pt x="1044" y="2005"/>
                    <a:pt x="1096" y="2009"/>
                    <a:pt x="1149" y="2009"/>
                  </a:cubicBezTo>
                  <a:cubicBezTo>
                    <a:pt x="1632" y="2009"/>
                    <a:pt x="2055" y="1600"/>
                    <a:pt x="2116" y="1107"/>
                  </a:cubicBezTo>
                  <a:cubicBezTo>
                    <a:pt x="2185" y="561"/>
                    <a:pt x="1775" y="50"/>
                    <a:pt x="1195" y="16"/>
                  </a:cubicBezTo>
                  <a:cubicBezTo>
                    <a:pt x="1142" y="6"/>
                    <a:pt x="1089" y="1"/>
                    <a:pt x="103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57"/>
            <p:cNvSpPr/>
            <p:nvPr/>
          </p:nvSpPr>
          <p:spPr>
            <a:xfrm>
              <a:off x="4535100" y="4244100"/>
              <a:ext cx="53750" cy="50800"/>
            </a:xfrm>
            <a:custGeom>
              <a:avLst/>
              <a:gdLst/>
              <a:ahLst/>
              <a:cxnLst/>
              <a:rect l="l" t="t" r="r" b="b"/>
              <a:pathLst>
                <a:path w="2150" h="2032" extrusionOk="0">
                  <a:moveTo>
                    <a:pt x="1186" y="1"/>
                  </a:moveTo>
                  <a:cubicBezTo>
                    <a:pt x="609" y="1"/>
                    <a:pt x="168" y="369"/>
                    <a:pt x="102" y="924"/>
                  </a:cubicBezTo>
                  <a:cubicBezTo>
                    <a:pt x="0" y="1470"/>
                    <a:pt x="444" y="1982"/>
                    <a:pt x="990" y="2016"/>
                  </a:cubicBezTo>
                  <a:cubicBezTo>
                    <a:pt x="1043" y="2026"/>
                    <a:pt x="1096" y="2031"/>
                    <a:pt x="1148" y="2031"/>
                  </a:cubicBezTo>
                  <a:cubicBezTo>
                    <a:pt x="1631" y="2031"/>
                    <a:pt x="2054" y="1622"/>
                    <a:pt x="2116" y="1129"/>
                  </a:cubicBezTo>
                  <a:cubicBezTo>
                    <a:pt x="2150" y="924"/>
                    <a:pt x="2116" y="754"/>
                    <a:pt x="2013" y="583"/>
                  </a:cubicBezTo>
                  <a:cubicBezTo>
                    <a:pt x="1843" y="413"/>
                    <a:pt x="1638" y="242"/>
                    <a:pt x="1467" y="71"/>
                  </a:cubicBezTo>
                  <a:cubicBezTo>
                    <a:pt x="1365" y="3"/>
                    <a:pt x="1297" y="3"/>
                    <a:pt x="1263" y="3"/>
                  </a:cubicBezTo>
                  <a:cubicBezTo>
                    <a:pt x="1237" y="2"/>
                    <a:pt x="1211" y="1"/>
                    <a:pt x="118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57"/>
            <p:cNvSpPr/>
            <p:nvPr/>
          </p:nvSpPr>
          <p:spPr>
            <a:xfrm>
              <a:off x="3524200" y="4233075"/>
              <a:ext cx="42675" cy="49025"/>
            </a:xfrm>
            <a:custGeom>
              <a:avLst/>
              <a:gdLst/>
              <a:ahLst/>
              <a:cxnLst/>
              <a:rect l="l" t="t" r="r" b="b"/>
              <a:pathLst>
                <a:path w="1707" h="1961" extrusionOk="0">
                  <a:moveTo>
                    <a:pt x="990" y="1"/>
                  </a:moveTo>
                  <a:cubicBezTo>
                    <a:pt x="922" y="103"/>
                    <a:pt x="785" y="274"/>
                    <a:pt x="683" y="410"/>
                  </a:cubicBezTo>
                  <a:cubicBezTo>
                    <a:pt x="444" y="854"/>
                    <a:pt x="239" y="1263"/>
                    <a:pt x="0" y="1741"/>
                  </a:cubicBezTo>
                  <a:cubicBezTo>
                    <a:pt x="137" y="1877"/>
                    <a:pt x="342" y="1946"/>
                    <a:pt x="512" y="1946"/>
                  </a:cubicBezTo>
                  <a:cubicBezTo>
                    <a:pt x="572" y="1956"/>
                    <a:pt x="631" y="1960"/>
                    <a:pt x="688" y="1960"/>
                  </a:cubicBezTo>
                  <a:cubicBezTo>
                    <a:pt x="1216" y="1960"/>
                    <a:pt x="1611" y="1551"/>
                    <a:pt x="1672" y="1058"/>
                  </a:cubicBezTo>
                  <a:cubicBezTo>
                    <a:pt x="1706" y="581"/>
                    <a:pt x="1433" y="103"/>
                    <a:pt x="990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57"/>
            <p:cNvSpPr/>
            <p:nvPr/>
          </p:nvSpPr>
          <p:spPr>
            <a:xfrm>
              <a:off x="3620600" y="4243975"/>
              <a:ext cx="54625" cy="50925"/>
            </a:xfrm>
            <a:custGeom>
              <a:avLst/>
              <a:gdLst/>
              <a:ahLst/>
              <a:cxnLst/>
              <a:rect l="l" t="t" r="r" b="b"/>
              <a:pathLst>
                <a:path w="2185" h="2037" extrusionOk="0">
                  <a:moveTo>
                    <a:pt x="1075" y="1"/>
                  </a:moveTo>
                  <a:cubicBezTo>
                    <a:pt x="576" y="1"/>
                    <a:pt x="132" y="389"/>
                    <a:pt x="68" y="895"/>
                  </a:cubicBezTo>
                  <a:cubicBezTo>
                    <a:pt x="0" y="1475"/>
                    <a:pt x="410" y="1987"/>
                    <a:pt x="990" y="2021"/>
                  </a:cubicBezTo>
                  <a:cubicBezTo>
                    <a:pt x="1043" y="2031"/>
                    <a:pt x="1096" y="2036"/>
                    <a:pt x="1148" y="2036"/>
                  </a:cubicBezTo>
                  <a:cubicBezTo>
                    <a:pt x="1631" y="2036"/>
                    <a:pt x="2051" y="1627"/>
                    <a:pt x="2082" y="1134"/>
                  </a:cubicBezTo>
                  <a:cubicBezTo>
                    <a:pt x="2184" y="554"/>
                    <a:pt x="1740" y="42"/>
                    <a:pt x="1195" y="8"/>
                  </a:cubicBezTo>
                  <a:cubicBezTo>
                    <a:pt x="1154" y="3"/>
                    <a:pt x="1115" y="1"/>
                    <a:pt x="107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57"/>
            <p:cNvSpPr/>
            <p:nvPr/>
          </p:nvSpPr>
          <p:spPr>
            <a:xfrm>
              <a:off x="3727225" y="4256900"/>
              <a:ext cx="53775" cy="50775"/>
            </a:xfrm>
            <a:custGeom>
              <a:avLst/>
              <a:gdLst/>
              <a:ahLst/>
              <a:cxnLst/>
              <a:rect l="l" t="t" r="r" b="b"/>
              <a:pathLst>
                <a:path w="2151" h="2031" extrusionOk="0">
                  <a:moveTo>
                    <a:pt x="1126" y="1"/>
                  </a:moveTo>
                  <a:cubicBezTo>
                    <a:pt x="607" y="1"/>
                    <a:pt x="134" y="369"/>
                    <a:pt x="69" y="924"/>
                  </a:cubicBezTo>
                  <a:cubicBezTo>
                    <a:pt x="1" y="1470"/>
                    <a:pt x="410" y="1982"/>
                    <a:pt x="956" y="2016"/>
                  </a:cubicBezTo>
                  <a:cubicBezTo>
                    <a:pt x="1013" y="2026"/>
                    <a:pt x="1069" y="2031"/>
                    <a:pt x="1124" y="2031"/>
                  </a:cubicBezTo>
                  <a:cubicBezTo>
                    <a:pt x="1631" y="2031"/>
                    <a:pt x="2051" y="1622"/>
                    <a:pt x="2082" y="1129"/>
                  </a:cubicBezTo>
                  <a:cubicBezTo>
                    <a:pt x="2150" y="583"/>
                    <a:pt x="1741" y="71"/>
                    <a:pt x="1195" y="3"/>
                  </a:cubicBezTo>
                  <a:cubicBezTo>
                    <a:pt x="1172" y="2"/>
                    <a:pt x="1149" y="1"/>
                    <a:pt x="112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57"/>
            <p:cNvSpPr/>
            <p:nvPr/>
          </p:nvSpPr>
          <p:spPr>
            <a:xfrm>
              <a:off x="3833850" y="4269700"/>
              <a:ext cx="53775" cy="50775"/>
            </a:xfrm>
            <a:custGeom>
              <a:avLst/>
              <a:gdLst/>
              <a:ahLst/>
              <a:cxnLst/>
              <a:rect l="l" t="t" r="r" b="b"/>
              <a:pathLst>
                <a:path w="2151" h="2031" extrusionOk="0">
                  <a:moveTo>
                    <a:pt x="1126" y="1"/>
                  </a:moveTo>
                  <a:cubicBezTo>
                    <a:pt x="607" y="1"/>
                    <a:pt x="135" y="368"/>
                    <a:pt x="69" y="924"/>
                  </a:cubicBezTo>
                  <a:cubicBezTo>
                    <a:pt x="1" y="1470"/>
                    <a:pt x="410" y="1982"/>
                    <a:pt x="956" y="2016"/>
                  </a:cubicBezTo>
                  <a:cubicBezTo>
                    <a:pt x="1013" y="2026"/>
                    <a:pt x="1069" y="2031"/>
                    <a:pt x="1124" y="2031"/>
                  </a:cubicBezTo>
                  <a:cubicBezTo>
                    <a:pt x="1632" y="2031"/>
                    <a:pt x="2052" y="1622"/>
                    <a:pt x="2082" y="1129"/>
                  </a:cubicBezTo>
                  <a:cubicBezTo>
                    <a:pt x="2151" y="583"/>
                    <a:pt x="1741" y="71"/>
                    <a:pt x="1195" y="3"/>
                  </a:cubicBezTo>
                  <a:cubicBezTo>
                    <a:pt x="1172" y="1"/>
                    <a:pt x="1149" y="1"/>
                    <a:pt x="112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57"/>
            <p:cNvSpPr/>
            <p:nvPr/>
          </p:nvSpPr>
          <p:spPr>
            <a:xfrm>
              <a:off x="3940500" y="4282500"/>
              <a:ext cx="53775" cy="50775"/>
            </a:xfrm>
            <a:custGeom>
              <a:avLst/>
              <a:gdLst/>
              <a:ahLst/>
              <a:cxnLst/>
              <a:rect l="l" t="t" r="r" b="b"/>
              <a:pathLst>
                <a:path w="2151" h="2031" extrusionOk="0">
                  <a:moveTo>
                    <a:pt x="1126" y="1"/>
                  </a:moveTo>
                  <a:cubicBezTo>
                    <a:pt x="606" y="1"/>
                    <a:pt x="134" y="368"/>
                    <a:pt x="69" y="924"/>
                  </a:cubicBezTo>
                  <a:cubicBezTo>
                    <a:pt x="0" y="1470"/>
                    <a:pt x="410" y="1982"/>
                    <a:pt x="956" y="2016"/>
                  </a:cubicBezTo>
                  <a:cubicBezTo>
                    <a:pt x="1012" y="2026"/>
                    <a:pt x="1068" y="2031"/>
                    <a:pt x="1123" y="2031"/>
                  </a:cubicBezTo>
                  <a:cubicBezTo>
                    <a:pt x="1631" y="2031"/>
                    <a:pt x="2051" y="1621"/>
                    <a:pt x="2082" y="1129"/>
                  </a:cubicBezTo>
                  <a:cubicBezTo>
                    <a:pt x="2150" y="583"/>
                    <a:pt x="1741" y="71"/>
                    <a:pt x="1195" y="3"/>
                  </a:cubicBezTo>
                  <a:cubicBezTo>
                    <a:pt x="1172" y="1"/>
                    <a:pt x="1149" y="1"/>
                    <a:pt x="112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57"/>
            <p:cNvSpPr/>
            <p:nvPr/>
          </p:nvSpPr>
          <p:spPr>
            <a:xfrm>
              <a:off x="4047975" y="4314125"/>
              <a:ext cx="11975" cy="27325"/>
            </a:xfrm>
            <a:custGeom>
              <a:avLst/>
              <a:gdLst/>
              <a:ahLst/>
              <a:cxnLst/>
              <a:rect l="l" t="t" r="r" b="b"/>
              <a:pathLst>
                <a:path w="479" h="1093" extrusionOk="0">
                  <a:moveTo>
                    <a:pt x="69" y="0"/>
                  </a:moveTo>
                  <a:cubicBezTo>
                    <a:pt x="69" y="34"/>
                    <a:pt x="35" y="68"/>
                    <a:pt x="35" y="171"/>
                  </a:cubicBezTo>
                  <a:cubicBezTo>
                    <a:pt x="1" y="546"/>
                    <a:pt x="171" y="887"/>
                    <a:pt x="479" y="1092"/>
                  </a:cubicBezTo>
                  <a:cubicBezTo>
                    <a:pt x="342" y="751"/>
                    <a:pt x="206" y="376"/>
                    <a:pt x="69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57"/>
            <p:cNvSpPr/>
            <p:nvPr/>
          </p:nvSpPr>
          <p:spPr>
            <a:xfrm>
              <a:off x="4260400" y="4320750"/>
              <a:ext cx="52925" cy="50925"/>
            </a:xfrm>
            <a:custGeom>
              <a:avLst/>
              <a:gdLst/>
              <a:ahLst/>
              <a:cxnLst/>
              <a:rect l="l" t="t" r="r" b="b"/>
              <a:pathLst>
                <a:path w="2117" h="2037" extrusionOk="0">
                  <a:moveTo>
                    <a:pt x="1035" y="1"/>
                  </a:moveTo>
                  <a:cubicBezTo>
                    <a:pt x="508" y="1"/>
                    <a:pt x="66" y="392"/>
                    <a:pt x="35" y="930"/>
                  </a:cubicBezTo>
                  <a:cubicBezTo>
                    <a:pt x="0" y="1475"/>
                    <a:pt x="376" y="1987"/>
                    <a:pt x="922" y="2021"/>
                  </a:cubicBezTo>
                  <a:cubicBezTo>
                    <a:pt x="978" y="2031"/>
                    <a:pt x="1034" y="2036"/>
                    <a:pt x="1089" y="2036"/>
                  </a:cubicBezTo>
                  <a:cubicBezTo>
                    <a:pt x="1597" y="2036"/>
                    <a:pt x="2017" y="1627"/>
                    <a:pt x="2048" y="1134"/>
                  </a:cubicBezTo>
                  <a:cubicBezTo>
                    <a:pt x="2116" y="588"/>
                    <a:pt x="1707" y="76"/>
                    <a:pt x="1161" y="8"/>
                  </a:cubicBezTo>
                  <a:cubicBezTo>
                    <a:pt x="1118" y="3"/>
                    <a:pt x="1076" y="1"/>
                    <a:pt x="103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57"/>
            <p:cNvSpPr/>
            <p:nvPr/>
          </p:nvSpPr>
          <p:spPr>
            <a:xfrm>
              <a:off x="4367025" y="4333550"/>
              <a:ext cx="53775" cy="50925"/>
            </a:xfrm>
            <a:custGeom>
              <a:avLst/>
              <a:gdLst/>
              <a:ahLst/>
              <a:cxnLst/>
              <a:rect l="l" t="t" r="r" b="b"/>
              <a:pathLst>
                <a:path w="2151" h="2037" extrusionOk="0">
                  <a:moveTo>
                    <a:pt x="1075" y="1"/>
                  </a:moveTo>
                  <a:cubicBezTo>
                    <a:pt x="572" y="1"/>
                    <a:pt x="101" y="392"/>
                    <a:pt x="69" y="929"/>
                  </a:cubicBezTo>
                  <a:cubicBezTo>
                    <a:pt x="1" y="1475"/>
                    <a:pt x="410" y="1987"/>
                    <a:pt x="956" y="2021"/>
                  </a:cubicBezTo>
                  <a:cubicBezTo>
                    <a:pt x="1013" y="2031"/>
                    <a:pt x="1069" y="2036"/>
                    <a:pt x="1124" y="2036"/>
                  </a:cubicBezTo>
                  <a:cubicBezTo>
                    <a:pt x="1632" y="2036"/>
                    <a:pt x="2052" y="1627"/>
                    <a:pt x="2082" y="1134"/>
                  </a:cubicBezTo>
                  <a:cubicBezTo>
                    <a:pt x="2151" y="588"/>
                    <a:pt x="1741" y="76"/>
                    <a:pt x="1195" y="8"/>
                  </a:cubicBezTo>
                  <a:cubicBezTo>
                    <a:pt x="1155" y="3"/>
                    <a:pt x="1115" y="1"/>
                    <a:pt x="107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57"/>
            <p:cNvSpPr/>
            <p:nvPr/>
          </p:nvSpPr>
          <p:spPr>
            <a:xfrm>
              <a:off x="4473675" y="4346350"/>
              <a:ext cx="53750" cy="50900"/>
            </a:xfrm>
            <a:custGeom>
              <a:avLst/>
              <a:gdLst/>
              <a:ahLst/>
              <a:cxnLst/>
              <a:rect l="l" t="t" r="r" b="b"/>
              <a:pathLst>
                <a:path w="2150" h="2036" extrusionOk="0">
                  <a:moveTo>
                    <a:pt x="1075" y="0"/>
                  </a:moveTo>
                  <a:cubicBezTo>
                    <a:pt x="576" y="0"/>
                    <a:pt x="132" y="392"/>
                    <a:pt x="68" y="929"/>
                  </a:cubicBezTo>
                  <a:cubicBezTo>
                    <a:pt x="0" y="1475"/>
                    <a:pt x="410" y="1987"/>
                    <a:pt x="990" y="2021"/>
                  </a:cubicBezTo>
                  <a:cubicBezTo>
                    <a:pt x="1043" y="2031"/>
                    <a:pt x="1096" y="2036"/>
                    <a:pt x="1148" y="2036"/>
                  </a:cubicBezTo>
                  <a:cubicBezTo>
                    <a:pt x="1631" y="2036"/>
                    <a:pt x="2051" y="1627"/>
                    <a:pt x="2082" y="1134"/>
                  </a:cubicBezTo>
                  <a:cubicBezTo>
                    <a:pt x="2150" y="588"/>
                    <a:pt x="1740" y="76"/>
                    <a:pt x="1194" y="8"/>
                  </a:cubicBezTo>
                  <a:cubicBezTo>
                    <a:pt x="1155" y="3"/>
                    <a:pt x="1115" y="0"/>
                    <a:pt x="107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57"/>
            <p:cNvSpPr/>
            <p:nvPr/>
          </p:nvSpPr>
          <p:spPr>
            <a:xfrm>
              <a:off x="4580300" y="4359150"/>
              <a:ext cx="52925" cy="50900"/>
            </a:xfrm>
            <a:custGeom>
              <a:avLst/>
              <a:gdLst/>
              <a:ahLst/>
              <a:cxnLst/>
              <a:rect l="l" t="t" r="r" b="b"/>
              <a:pathLst>
                <a:path w="2117" h="2036" extrusionOk="0">
                  <a:moveTo>
                    <a:pt x="1035" y="0"/>
                  </a:moveTo>
                  <a:cubicBezTo>
                    <a:pt x="508" y="0"/>
                    <a:pt x="66" y="391"/>
                    <a:pt x="35" y="929"/>
                  </a:cubicBezTo>
                  <a:cubicBezTo>
                    <a:pt x="1" y="1475"/>
                    <a:pt x="376" y="1953"/>
                    <a:pt x="922" y="2021"/>
                  </a:cubicBezTo>
                  <a:cubicBezTo>
                    <a:pt x="978" y="2031"/>
                    <a:pt x="1034" y="2036"/>
                    <a:pt x="1089" y="2036"/>
                  </a:cubicBezTo>
                  <a:cubicBezTo>
                    <a:pt x="1597" y="2036"/>
                    <a:pt x="2017" y="1626"/>
                    <a:pt x="2048" y="1134"/>
                  </a:cubicBezTo>
                  <a:cubicBezTo>
                    <a:pt x="2116" y="554"/>
                    <a:pt x="1707" y="76"/>
                    <a:pt x="1161" y="8"/>
                  </a:cubicBezTo>
                  <a:cubicBezTo>
                    <a:pt x="1118" y="3"/>
                    <a:pt x="1076" y="0"/>
                    <a:pt x="103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57"/>
            <p:cNvSpPr/>
            <p:nvPr/>
          </p:nvSpPr>
          <p:spPr>
            <a:xfrm>
              <a:off x="3552350" y="4328425"/>
              <a:ext cx="54625" cy="50725"/>
            </a:xfrm>
            <a:custGeom>
              <a:avLst/>
              <a:gdLst/>
              <a:ahLst/>
              <a:cxnLst/>
              <a:rect l="l" t="t" r="r" b="b"/>
              <a:pathLst>
                <a:path w="2185" h="2029" extrusionOk="0">
                  <a:moveTo>
                    <a:pt x="1075" y="1"/>
                  </a:moveTo>
                  <a:cubicBezTo>
                    <a:pt x="576" y="1"/>
                    <a:pt x="132" y="390"/>
                    <a:pt x="69" y="896"/>
                  </a:cubicBezTo>
                  <a:cubicBezTo>
                    <a:pt x="0" y="1476"/>
                    <a:pt x="410" y="1987"/>
                    <a:pt x="990" y="2022"/>
                  </a:cubicBezTo>
                  <a:cubicBezTo>
                    <a:pt x="1030" y="2027"/>
                    <a:pt x="1070" y="2029"/>
                    <a:pt x="1109" y="2029"/>
                  </a:cubicBezTo>
                  <a:cubicBezTo>
                    <a:pt x="1604" y="2029"/>
                    <a:pt x="2019" y="1640"/>
                    <a:pt x="2082" y="1134"/>
                  </a:cubicBezTo>
                  <a:cubicBezTo>
                    <a:pt x="2184" y="554"/>
                    <a:pt x="1741" y="42"/>
                    <a:pt x="1195" y="8"/>
                  </a:cubicBezTo>
                  <a:cubicBezTo>
                    <a:pt x="1155" y="3"/>
                    <a:pt x="1115" y="1"/>
                    <a:pt x="107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57"/>
            <p:cNvSpPr/>
            <p:nvPr/>
          </p:nvSpPr>
          <p:spPr>
            <a:xfrm>
              <a:off x="3658975" y="4341375"/>
              <a:ext cx="52925" cy="50575"/>
            </a:xfrm>
            <a:custGeom>
              <a:avLst/>
              <a:gdLst/>
              <a:ahLst/>
              <a:cxnLst/>
              <a:rect l="l" t="t" r="r" b="b"/>
              <a:pathLst>
                <a:path w="2117" h="2023" extrusionOk="0">
                  <a:moveTo>
                    <a:pt x="1126" y="0"/>
                  </a:moveTo>
                  <a:cubicBezTo>
                    <a:pt x="607" y="0"/>
                    <a:pt x="134" y="366"/>
                    <a:pt x="69" y="889"/>
                  </a:cubicBezTo>
                  <a:cubicBezTo>
                    <a:pt x="1" y="1469"/>
                    <a:pt x="410" y="1981"/>
                    <a:pt x="990" y="2015"/>
                  </a:cubicBezTo>
                  <a:cubicBezTo>
                    <a:pt x="1030" y="2020"/>
                    <a:pt x="1070" y="2023"/>
                    <a:pt x="1110" y="2023"/>
                  </a:cubicBezTo>
                  <a:cubicBezTo>
                    <a:pt x="1609" y="2023"/>
                    <a:pt x="2051" y="1634"/>
                    <a:pt x="2082" y="1128"/>
                  </a:cubicBezTo>
                  <a:cubicBezTo>
                    <a:pt x="2116" y="548"/>
                    <a:pt x="1741" y="36"/>
                    <a:pt x="1195" y="2"/>
                  </a:cubicBezTo>
                  <a:cubicBezTo>
                    <a:pt x="1172" y="1"/>
                    <a:pt x="1149" y="0"/>
                    <a:pt x="112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57"/>
            <p:cNvSpPr/>
            <p:nvPr/>
          </p:nvSpPr>
          <p:spPr>
            <a:xfrm>
              <a:off x="3765625" y="4354025"/>
              <a:ext cx="52900" cy="50725"/>
            </a:xfrm>
            <a:custGeom>
              <a:avLst/>
              <a:gdLst/>
              <a:ahLst/>
              <a:cxnLst/>
              <a:rect l="l" t="t" r="r" b="b"/>
              <a:pathLst>
                <a:path w="2116" h="2029" extrusionOk="0">
                  <a:moveTo>
                    <a:pt x="1075" y="1"/>
                  </a:moveTo>
                  <a:cubicBezTo>
                    <a:pt x="576" y="1"/>
                    <a:pt x="132" y="389"/>
                    <a:pt x="68" y="895"/>
                  </a:cubicBezTo>
                  <a:cubicBezTo>
                    <a:pt x="0" y="1475"/>
                    <a:pt x="410" y="1987"/>
                    <a:pt x="990" y="2021"/>
                  </a:cubicBezTo>
                  <a:cubicBezTo>
                    <a:pt x="1030" y="2026"/>
                    <a:pt x="1070" y="2029"/>
                    <a:pt x="1109" y="2029"/>
                  </a:cubicBezTo>
                  <a:cubicBezTo>
                    <a:pt x="1608" y="2029"/>
                    <a:pt x="2050" y="1640"/>
                    <a:pt x="2082" y="1134"/>
                  </a:cubicBezTo>
                  <a:cubicBezTo>
                    <a:pt x="2116" y="554"/>
                    <a:pt x="1740" y="42"/>
                    <a:pt x="1194" y="8"/>
                  </a:cubicBezTo>
                  <a:cubicBezTo>
                    <a:pt x="1154" y="3"/>
                    <a:pt x="1115" y="1"/>
                    <a:pt x="107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57"/>
            <p:cNvSpPr/>
            <p:nvPr/>
          </p:nvSpPr>
          <p:spPr>
            <a:xfrm>
              <a:off x="3873100" y="4366825"/>
              <a:ext cx="53775" cy="50725"/>
            </a:xfrm>
            <a:custGeom>
              <a:avLst/>
              <a:gdLst/>
              <a:ahLst/>
              <a:cxnLst/>
              <a:rect l="l" t="t" r="r" b="b"/>
              <a:pathLst>
                <a:path w="2151" h="2029" extrusionOk="0">
                  <a:moveTo>
                    <a:pt x="1041" y="0"/>
                  </a:moveTo>
                  <a:cubicBezTo>
                    <a:pt x="542" y="0"/>
                    <a:pt x="98" y="389"/>
                    <a:pt x="35" y="895"/>
                  </a:cubicBezTo>
                  <a:cubicBezTo>
                    <a:pt x="1" y="1475"/>
                    <a:pt x="376" y="1987"/>
                    <a:pt x="956" y="2021"/>
                  </a:cubicBezTo>
                  <a:cubicBezTo>
                    <a:pt x="996" y="2026"/>
                    <a:pt x="1036" y="2029"/>
                    <a:pt x="1075" y="2029"/>
                  </a:cubicBezTo>
                  <a:cubicBezTo>
                    <a:pt x="1575" y="2029"/>
                    <a:pt x="2016" y="1640"/>
                    <a:pt x="2048" y="1134"/>
                  </a:cubicBezTo>
                  <a:cubicBezTo>
                    <a:pt x="2150" y="554"/>
                    <a:pt x="1707" y="42"/>
                    <a:pt x="1161" y="8"/>
                  </a:cubicBezTo>
                  <a:cubicBezTo>
                    <a:pt x="1121" y="3"/>
                    <a:pt x="1081" y="0"/>
                    <a:pt x="1041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57"/>
            <p:cNvSpPr/>
            <p:nvPr/>
          </p:nvSpPr>
          <p:spPr>
            <a:xfrm>
              <a:off x="3979725" y="4379625"/>
              <a:ext cx="53775" cy="50725"/>
            </a:xfrm>
            <a:custGeom>
              <a:avLst/>
              <a:gdLst/>
              <a:ahLst/>
              <a:cxnLst/>
              <a:rect l="l" t="t" r="r" b="b"/>
              <a:pathLst>
                <a:path w="2151" h="2029" extrusionOk="0">
                  <a:moveTo>
                    <a:pt x="1042" y="0"/>
                  </a:moveTo>
                  <a:cubicBezTo>
                    <a:pt x="542" y="0"/>
                    <a:pt x="98" y="389"/>
                    <a:pt x="35" y="895"/>
                  </a:cubicBezTo>
                  <a:cubicBezTo>
                    <a:pt x="1" y="1475"/>
                    <a:pt x="376" y="1987"/>
                    <a:pt x="956" y="2021"/>
                  </a:cubicBezTo>
                  <a:cubicBezTo>
                    <a:pt x="996" y="2026"/>
                    <a:pt x="1036" y="2028"/>
                    <a:pt x="1076" y="2028"/>
                  </a:cubicBezTo>
                  <a:cubicBezTo>
                    <a:pt x="1575" y="2028"/>
                    <a:pt x="2017" y="1640"/>
                    <a:pt x="2048" y="1134"/>
                  </a:cubicBezTo>
                  <a:cubicBezTo>
                    <a:pt x="2151" y="554"/>
                    <a:pt x="1707" y="42"/>
                    <a:pt x="1161" y="8"/>
                  </a:cubicBezTo>
                  <a:cubicBezTo>
                    <a:pt x="1121" y="3"/>
                    <a:pt x="1081" y="0"/>
                    <a:pt x="1042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57"/>
            <p:cNvSpPr/>
            <p:nvPr/>
          </p:nvSpPr>
          <p:spPr>
            <a:xfrm>
              <a:off x="4090625" y="4392600"/>
              <a:ext cx="47800" cy="50550"/>
            </a:xfrm>
            <a:custGeom>
              <a:avLst/>
              <a:gdLst/>
              <a:ahLst/>
              <a:cxnLst/>
              <a:rect l="l" t="t" r="r" b="b"/>
              <a:pathLst>
                <a:path w="1912" h="2022" extrusionOk="0">
                  <a:moveTo>
                    <a:pt x="683" y="1"/>
                  </a:moveTo>
                  <a:cubicBezTo>
                    <a:pt x="376" y="581"/>
                    <a:pt x="137" y="1127"/>
                    <a:pt x="1" y="1502"/>
                  </a:cubicBezTo>
                  <a:cubicBezTo>
                    <a:pt x="137" y="1741"/>
                    <a:pt x="445" y="1980"/>
                    <a:pt x="786" y="2014"/>
                  </a:cubicBezTo>
                  <a:cubicBezTo>
                    <a:pt x="826" y="2019"/>
                    <a:pt x="866" y="2021"/>
                    <a:pt x="905" y="2021"/>
                  </a:cubicBezTo>
                  <a:cubicBezTo>
                    <a:pt x="1404" y="2021"/>
                    <a:pt x="1846" y="1633"/>
                    <a:pt x="1878" y="1127"/>
                  </a:cubicBezTo>
                  <a:cubicBezTo>
                    <a:pt x="1912" y="547"/>
                    <a:pt x="1536" y="35"/>
                    <a:pt x="99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57"/>
            <p:cNvSpPr/>
            <p:nvPr/>
          </p:nvSpPr>
          <p:spPr>
            <a:xfrm>
              <a:off x="4193000" y="4405200"/>
              <a:ext cx="52925" cy="50600"/>
            </a:xfrm>
            <a:custGeom>
              <a:avLst/>
              <a:gdLst/>
              <a:ahLst/>
              <a:cxnLst/>
              <a:rect l="l" t="t" r="r" b="b"/>
              <a:pathLst>
                <a:path w="2117" h="2024" extrusionOk="0">
                  <a:moveTo>
                    <a:pt x="1041" y="1"/>
                  </a:moveTo>
                  <a:cubicBezTo>
                    <a:pt x="542" y="1"/>
                    <a:pt x="98" y="390"/>
                    <a:pt x="35" y="896"/>
                  </a:cubicBezTo>
                  <a:cubicBezTo>
                    <a:pt x="1" y="1476"/>
                    <a:pt x="376" y="1988"/>
                    <a:pt x="922" y="2022"/>
                  </a:cubicBezTo>
                  <a:cubicBezTo>
                    <a:pt x="947" y="2023"/>
                    <a:pt x="971" y="2024"/>
                    <a:pt x="995" y="2024"/>
                  </a:cubicBezTo>
                  <a:cubicBezTo>
                    <a:pt x="1544" y="2024"/>
                    <a:pt x="2015" y="1657"/>
                    <a:pt x="2048" y="1134"/>
                  </a:cubicBezTo>
                  <a:cubicBezTo>
                    <a:pt x="2116" y="554"/>
                    <a:pt x="1707" y="43"/>
                    <a:pt x="1161" y="8"/>
                  </a:cubicBezTo>
                  <a:cubicBezTo>
                    <a:pt x="1121" y="3"/>
                    <a:pt x="1081" y="1"/>
                    <a:pt x="104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57"/>
            <p:cNvSpPr/>
            <p:nvPr/>
          </p:nvSpPr>
          <p:spPr>
            <a:xfrm>
              <a:off x="4299650" y="4418000"/>
              <a:ext cx="52900" cy="50600"/>
            </a:xfrm>
            <a:custGeom>
              <a:avLst/>
              <a:gdLst/>
              <a:ahLst/>
              <a:cxnLst/>
              <a:rect l="l" t="t" r="r" b="b"/>
              <a:pathLst>
                <a:path w="2116" h="2024" extrusionOk="0">
                  <a:moveTo>
                    <a:pt x="1041" y="1"/>
                  </a:moveTo>
                  <a:cubicBezTo>
                    <a:pt x="542" y="1"/>
                    <a:pt x="97" y="390"/>
                    <a:pt x="34" y="895"/>
                  </a:cubicBezTo>
                  <a:cubicBezTo>
                    <a:pt x="0" y="1476"/>
                    <a:pt x="375" y="1987"/>
                    <a:pt x="921" y="2021"/>
                  </a:cubicBezTo>
                  <a:cubicBezTo>
                    <a:pt x="946" y="2023"/>
                    <a:pt x="970" y="2024"/>
                    <a:pt x="994" y="2024"/>
                  </a:cubicBezTo>
                  <a:cubicBezTo>
                    <a:pt x="1544" y="2024"/>
                    <a:pt x="2015" y="1657"/>
                    <a:pt x="2047" y="1134"/>
                  </a:cubicBezTo>
                  <a:cubicBezTo>
                    <a:pt x="2116" y="554"/>
                    <a:pt x="1706" y="42"/>
                    <a:pt x="1160" y="8"/>
                  </a:cubicBezTo>
                  <a:cubicBezTo>
                    <a:pt x="1120" y="3"/>
                    <a:pt x="1080" y="1"/>
                    <a:pt x="104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57"/>
            <p:cNvSpPr/>
            <p:nvPr/>
          </p:nvSpPr>
          <p:spPr>
            <a:xfrm>
              <a:off x="4406275" y="4430800"/>
              <a:ext cx="52050" cy="50725"/>
            </a:xfrm>
            <a:custGeom>
              <a:avLst/>
              <a:gdLst/>
              <a:ahLst/>
              <a:cxnLst/>
              <a:rect l="l" t="t" r="r" b="b"/>
              <a:pathLst>
                <a:path w="2082" h="2029" extrusionOk="0">
                  <a:moveTo>
                    <a:pt x="1041" y="1"/>
                  </a:moveTo>
                  <a:cubicBezTo>
                    <a:pt x="542" y="1"/>
                    <a:pt x="98" y="389"/>
                    <a:pt x="35" y="895"/>
                  </a:cubicBezTo>
                  <a:cubicBezTo>
                    <a:pt x="0" y="1475"/>
                    <a:pt x="376" y="1987"/>
                    <a:pt x="956" y="2021"/>
                  </a:cubicBezTo>
                  <a:cubicBezTo>
                    <a:pt x="996" y="2026"/>
                    <a:pt x="1036" y="2029"/>
                    <a:pt x="1075" y="2029"/>
                  </a:cubicBezTo>
                  <a:cubicBezTo>
                    <a:pt x="1574" y="2029"/>
                    <a:pt x="2016" y="1640"/>
                    <a:pt x="2048" y="1134"/>
                  </a:cubicBezTo>
                  <a:cubicBezTo>
                    <a:pt x="2082" y="554"/>
                    <a:pt x="1707" y="42"/>
                    <a:pt x="1161" y="8"/>
                  </a:cubicBezTo>
                  <a:cubicBezTo>
                    <a:pt x="1121" y="3"/>
                    <a:pt x="1081" y="1"/>
                    <a:pt x="104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57"/>
            <p:cNvSpPr/>
            <p:nvPr/>
          </p:nvSpPr>
          <p:spPr>
            <a:xfrm>
              <a:off x="4512900" y="4443725"/>
              <a:ext cx="52075" cy="50600"/>
            </a:xfrm>
            <a:custGeom>
              <a:avLst/>
              <a:gdLst/>
              <a:ahLst/>
              <a:cxnLst/>
              <a:rect l="l" t="t" r="r" b="b"/>
              <a:pathLst>
                <a:path w="2083" h="2024" extrusionOk="0">
                  <a:moveTo>
                    <a:pt x="1092" y="1"/>
                  </a:moveTo>
                  <a:cubicBezTo>
                    <a:pt x="573" y="1"/>
                    <a:pt x="100" y="367"/>
                    <a:pt x="35" y="890"/>
                  </a:cubicBezTo>
                  <a:cubicBezTo>
                    <a:pt x="1" y="1470"/>
                    <a:pt x="376" y="1982"/>
                    <a:pt x="956" y="2016"/>
                  </a:cubicBezTo>
                  <a:cubicBezTo>
                    <a:pt x="996" y="2021"/>
                    <a:pt x="1036" y="2024"/>
                    <a:pt x="1076" y="2024"/>
                  </a:cubicBezTo>
                  <a:cubicBezTo>
                    <a:pt x="1575" y="2024"/>
                    <a:pt x="2017" y="1635"/>
                    <a:pt x="2048" y="1129"/>
                  </a:cubicBezTo>
                  <a:cubicBezTo>
                    <a:pt x="2082" y="549"/>
                    <a:pt x="1707" y="37"/>
                    <a:pt x="1161" y="3"/>
                  </a:cubicBezTo>
                  <a:cubicBezTo>
                    <a:pt x="1138" y="1"/>
                    <a:pt x="1115" y="1"/>
                    <a:pt x="1092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57"/>
            <p:cNvSpPr/>
            <p:nvPr/>
          </p:nvSpPr>
          <p:spPr>
            <a:xfrm>
              <a:off x="4619550" y="4456400"/>
              <a:ext cx="52900" cy="50725"/>
            </a:xfrm>
            <a:custGeom>
              <a:avLst/>
              <a:gdLst/>
              <a:ahLst/>
              <a:cxnLst/>
              <a:rect l="l" t="t" r="r" b="b"/>
              <a:pathLst>
                <a:path w="2116" h="2029" extrusionOk="0">
                  <a:moveTo>
                    <a:pt x="1041" y="0"/>
                  </a:moveTo>
                  <a:cubicBezTo>
                    <a:pt x="542" y="0"/>
                    <a:pt x="98" y="389"/>
                    <a:pt x="34" y="895"/>
                  </a:cubicBezTo>
                  <a:cubicBezTo>
                    <a:pt x="0" y="1475"/>
                    <a:pt x="376" y="1987"/>
                    <a:pt x="956" y="2021"/>
                  </a:cubicBezTo>
                  <a:cubicBezTo>
                    <a:pt x="996" y="2026"/>
                    <a:pt x="1036" y="2028"/>
                    <a:pt x="1075" y="2028"/>
                  </a:cubicBezTo>
                  <a:cubicBezTo>
                    <a:pt x="1574" y="2028"/>
                    <a:pt x="2016" y="1640"/>
                    <a:pt x="2048" y="1134"/>
                  </a:cubicBezTo>
                  <a:cubicBezTo>
                    <a:pt x="2116" y="554"/>
                    <a:pt x="1706" y="42"/>
                    <a:pt x="1160" y="8"/>
                  </a:cubicBezTo>
                  <a:cubicBezTo>
                    <a:pt x="1120" y="3"/>
                    <a:pt x="1080" y="0"/>
                    <a:pt x="1041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57"/>
            <p:cNvSpPr/>
            <p:nvPr/>
          </p:nvSpPr>
          <p:spPr>
            <a:xfrm>
              <a:off x="3505425" y="4430775"/>
              <a:ext cx="39275" cy="50575"/>
            </a:xfrm>
            <a:custGeom>
              <a:avLst/>
              <a:gdLst/>
              <a:ahLst/>
              <a:cxnLst/>
              <a:rect l="l" t="t" r="r" b="b"/>
              <a:pathLst>
                <a:path w="1571" h="2023" extrusionOk="0">
                  <a:moveTo>
                    <a:pt x="472" y="0"/>
                  </a:moveTo>
                  <a:cubicBezTo>
                    <a:pt x="305" y="0"/>
                    <a:pt x="141" y="61"/>
                    <a:pt x="1" y="146"/>
                  </a:cubicBezTo>
                  <a:cubicBezTo>
                    <a:pt x="69" y="794"/>
                    <a:pt x="239" y="1408"/>
                    <a:pt x="444" y="2022"/>
                  </a:cubicBezTo>
                  <a:cubicBezTo>
                    <a:pt x="922" y="2022"/>
                    <a:pt x="1400" y="1647"/>
                    <a:pt x="1502" y="1135"/>
                  </a:cubicBezTo>
                  <a:cubicBezTo>
                    <a:pt x="1570" y="555"/>
                    <a:pt x="1161" y="43"/>
                    <a:pt x="581" y="9"/>
                  </a:cubicBezTo>
                  <a:cubicBezTo>
                    <a:pt x="544" y="3"/>
                    <a:pt x="508" y="0"/>
                    <a:pt x="472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57"/>
            <p:cNvSpPr/>
            <p:nvPr/>
          </p:nvSpPr>
          <p:spPr>
            <a:xfrm>
              <a:off x="3598425" y="4443600"/>
              <a:ext cx="52900" cy="50600"/>
            </a:xfrm>
            <a:custGeom>
              <a:avLst/>
              <a:gdLst/>
              <a:ahLst/>
              <a:cxnLst/>
              <a:rect l="l" t="t" r="r" b="b"/>
              <a:pathLst>
                <a:path w="2116" h="2024" extrusionOk="0">
                  <a:moveTo>
                    <a:pt x="1007" y="0"/>
                  </a:moveTo>
                  <a:cubicBezTo>
                    <a:pt x="508" y="0"/>
                    <a:pt x="66" y="389"/>
                    <a:pt x="34" y="895"/>
                  </a:cubicBezTo>
                  <a:cubicBezTo>
                    <a:pt x="0" y="1475"/>
                    <a:pt x="375" y="1987"/>
                    <a:pt x="921" y="2021"/>
                  </a:cubicBezTo>
                  <a:cubicBezTo>
                    <a:pt x="943" y="2023"/>
                    <a:pt x="965" y="2023"/>
                    <a:pt x="986" y="2023"/>
                  </a:cubicBezTo>
                  <a:cubicBezTo>
                    <a:pt x="1476" y="2023"/>
                    <a:pt x="1949" y="1657"/>
                    <a:pt x="2047" y="1134"/>
                  </a:cubicBezTo>
                  <a:cubicBezTo>
                    <a:pt x="2116" y="554"/>
                    <a:pt x="1706" y="42"/>
                    <a:pt x="1126" y="8"/>
                  </a:cubicBezTo>
                  <a:cubicBezTo>
                    <a:pt x="1086" y="3"/>
                    <a:pt x="1046" y="0"/>
                    <a:pt x="1007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57"/>
            <p:cNvSpPr/>
            <p:nvPr/>
          </p:nvSpPr>
          <p:spPr>
            <a:xfrm>
              <a:off x="3705050" y="4456525"/>
              <a:ext cx="52900" cy="50475"/>
            </a:xfrm>
            <a:custGeom>
              <a:avLst/>
              <a:gdLst/>
              <a:ahLst/>
              <a:cxnLst/>
              <a:rect l="l" t="t" r="r" b="b"/>
              <a:pathLst>
                <a:path w="2116" h="2019" extrusionOk="0">
                  <a:moveTo>
                    <a:pt x="1058" y="1"/>
                  </a:moveTo>
                  <a:cubicBezTo>
                    <a:pt x="538" y="1"/>
                    <a:pt x="67" y="367"/>
                    <a:pt x="35" y="890"/>
                  </a:cubicBezTo>
                  <a:cubicBezTo>
                    <a:pt x="0" y="1470"/>
                    <a:pt x="376" y="1982"/>
                    <a:pt x="922" y="2016"/>
                  </a:cubicBezTo>
                  <a:cubicBezTo>
                    <a:pt x="943" y="2017"/>
                    <a:pt x="965" y="2018"/>
                    <a:pt x="986" y="2018"/>
                  </a:cubicBezTo>
                  <a:cubicBezTo>
                    <a:pt x="1476" y="2018"/>
                    <a:pt x="1950" y="1652"/>
                    <a:pt x="2048" y="1129"/>
                  </a:cubicBezTo>
                  <a:cubicBezTo>
                    <a:pt x="2116" y="549"/>
                    <a:pt x="1707" y="37"/>
                    <a:pt x="1126" y="3"/>
                  </a:cubicBezTo>
                  <a:cubicBezTo>
                    <a:pt x="1103" y="1"/>
                    <a:pt x="1080" y="1"/>
                    <a:pt x="105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57"/>
            <p:cNvSpPr/>
            <p:nvPr/>
          </p:nvSpPr>
          <p:spPr>
            <a:xfrm>
              <a:off x="3811675" y="4468150"/>
              <a:ext cx="52075" cy="50925"/>
            </a:xfrm>
            <a:custGeom>
              <a:avLst/>
              <a:gdLst/>
              <a:ahLst/>
              <a:cxnLst/>
              <a:rect l="l" t="t" r="r" b="b"/>
              <a:pathLst>
                <a:path w="2083" h="2037" extrusionOk="0">
                  <a:moveTo>
                    <a:pt x="968" y="1"/>
                  </a:moveTo>
                  <a:cubicBezTo>
                    <a:pt x="485" y="1"/>
                    <a:pt x="66" y="410"/>
                    <a:pt x="35" y="903"/>
                  </a:cubicBezTo>
                  <a:cubicBezTo>
                    <a:pt x="1" y="1449"/>
                    <a:pt x="376" y="1961"/>
                    <a:pt x="922" y="2029"/>
                  </a:cubicBezTo>
                  <a:cubicBezTo>
                    <a:pt x="962" y="2034"/>
                    <a:pt x="1002" y="2036"/>
                    <a:pt x="1041" y="2036"/>
                  </a:cubicBezTo>
                  <a:cubicBezTo>
                    <a:pt x="1541" y="2036"/>
                    <a:pt x="1985" y="1645"/>
                    <a:pt x="2048" y="1107"/>
                  </a:cubicBezTo>
                  <a:cubicBezTo>
                    <a:pt x="2082" y="596"/>
                    <a:pt x="1707" y="84"/>
                    <a:pt x="1127" y="15"/>
                  </a:cubicBezTo>
                  <a:cubicBezTo>
                    <a:pt x="1074" y="6"/>
                    <a:pt x="1021" y="1"/>
                    <a:pt x="96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57"/>
            <p:cNvSpPr/>
            <p:nvPr/>
          </p:nvSpPr>
          <p:spPr>
            <a:xfrm>
              <a:off x="3916600" y="4482000"/>
              <a:ext cx="54625" cy="50575"/>
            </a:xfrm>
            <a:custGeom>
              <a:avLst/>
              <a:gdLst/>
              <a:ahLst/>
              <a:cxnLst/>
              <a:rect l="l" t="t" r="r" b="b"/>
              <a:pathLst>
                <a:path w="2185" h="2023" extrusionOk="0">
                  <a:moveTo>
                    <a:pt x="1076" y="0"/>
                  </a:moveTo>
                  <a:cubicBezTo>
                    <a:pt x="577" y="0"/>
                    <a:pt x="135" y="389"/>
                    <a:pt x="103" y="895"/>
                  </a:cubicBezTo>
                  <a:cubicBezTo>
                    <a:pt x="1" y="1475"/>
                    <a:pt x="444" y="1987"/>
                    <a:pt x="990" y="2021"/>
                  </a:cubicBezTo>
                  <a:cubicBezTo>
                    <a:pt x="1012" y="2022"/>
                    <a:pt x="1034" y="2023"/>
                    <a:pt x="1055" y="2023"/>
                  </a:cubicBezTo>
                  <a:cubicBezTo>
                    <a:pt x="1545" y="2023"/>
                    <a:pt x="2018" y="1656"/>
                    <a:pt x="2117" y="1134"/>
                  </a:cubicBezTo>
                  <a:cubicBezTo>
                    <a:pt x="2185" y="553"/>
                    <a:pt x="1775" y="42"/>
                    <a:pt x="1195" y="7"/>
                  </a:cubicBezTo>
                  <a:cubicBezTo>
                    <a:pt x="1155" y="2"/>
                    <a:pt x="1115" y="0"/>
                    <a:pt x="107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57"/>
            <p:cNvSpPr/>
            <p:nvPr/>
          </p:nvSpPr>
          <p:spPr>
            <a:xfrm>
              <a:off x="4022400" y="4494075"/>
              <a:ext cx="54600" cy="50575"/>
            </a:xfrm>
            <a:custGeom>
              <a:avLst/>
              <a:gdLst/>
              <a:ahLst/>
              <a:cxnLst/>
              <a:rect l="l" t="t" r="r" b="b"/>
              <a:pathLst>
                <a:path w="2184" h="2023" extrusionOk="0">
                  <a:moveTo>
                    <a:pt x="1130" y="0"/>
                  </a:moveTo>
                  <a:cubicBezTo>
                    <a:pt x="640" y="0"/>
                    <a:pt x="168" y="366"/>
                    <a:pt x="102" y="889"/>
                  </a:cubicBezTo>
                  <a:cubicBezTo>
                    <a:pt x="0" y="1435"/>
                    <a:pt x="444" y="1947"/>
                    <a:pt x="990" y="2015"/>
                  </a:cubicBezTo>
                  <a:cubicBezTo>
                    <a:pt x="1030" y="2020"/>
                    <a:pt x="1069" y="2023"/>
                    <a:pt x="1109" y="2023"/>
                  </a:cubicBezTo>
                  <a:cubicBezTo>
                    <a:pt x="1608" y="2023"/>
                    <a:pt x="2050" y="1632"/>
                    <a:pt x="2082" y="1094"/>
                  </a:cubicBezTo>
                  <a:cubicBezTo>
                    <a:pt x="2184" y="548"/>
                    <a:pt x="1740" y="36"/>
                    <a:pt x="1194" y="2"/>
                  </a:cubicBezTo>
                  <a:cubicBezTo>
                    <a:pt x="1173" y="1"/>
                    <a:pt x="1151" y="0"/>
                    <a:pt x="1130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57"/>
            <p:cNvSpPr/>
            <p:nvPr/>
          </p:nvSpPr>
          <p:spPr>
            <a:xfrm>
              <a:off x="4129875" y="4506550"/>
              <a:ext cx="53775" cy="50900"/>
            </a:xfrm>
            <a:custGeom>
              <a:avLst/>
              <a:gdLst/>
              <a:ahLst/>
              <a:cxnLst/>
              <a:rect l="l" t="t" r="r" b="b"/>
              <a:pathLst>
                <a:path w="2151" h="2036" extrusionOk="0">
                  <a:moveTo>
                    <a:pt x="1002" y="0"/>
                  </a:moveTo>
                  <a:cubicBezTo>
                    <a:pt x="519" y="0"/>
                    <a:pt x="100" y="410"/>
                    <a:pt x="69" y="902"/>
                  </a:cubicBezTo>
                  <a:cubicBezTo>
                    <a:pt x="1" y="1448"/>
                    <a:pt x="410" y="1960"/>
                    <a:pt x="956" y="2028"/>
                  </a:cubicBezTo>
                  <a:cubicBezTo>
                    <a:pt x="996" y="2033"/>
                    <a:pt x="1036" y="2036"/>
                    <a:pt x="1075" y="2036"/>
                  </a:cubicBezTo>
                  <a:cubicBezTo>
                    <a:pt x="1574" y="2036"/>
                    <a:pt x="2016" y="1645"/>
                    <a:pt x="2048" y="1107"/>
                  </a:cubicBezTo>
                  <a:cubicBezTo>
                    <a:pt x="2150" y="561"/>
                    <a:pt x="1707" y="49"/>
                    <a:pt x="1161" y="15"/>
                  </a:cubicBezTo>
                  <a:cubicBezTo>
                    <a:pt x="1107" y="5"/>
                    <a:pt x="1055" y="0"/>
                    <a:pt x="1002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57"/>
            <p:cNvSpPr/>
            <p:nvPr/>
          </p:nvSpPr>
          <p:spPr>
            <a:xfrm>
              <a:off x="4236500" y="4519350"/>
              <a:ext cx="53775" cy="50900"/>
            </a:xfrm>
            <a:custGeom>
              <a:avLst/>
              <a:gdLst/>
              <a:ahLst/>
              <a:cxnLst/>
              <a:rect l="l" t="t" r="r" b="b"/>
              <a:pathLst>
                <a:path w="2151" h="2036" extrusionOk="0">
                  <a:moveTo>
                    <a:pt x="1003" y="0"/>
                  </a:moveTo>
                  <a:cubicBezTo>
                    <a:pt x="520" y="0"/>
                    <a:pt x="100" y="409"/>
                    <a:pt x="69" y="902"/>
                  </a:cubicBezTo>
                  <a:cubicBezTo>
                    <a:pt x="1" y="1448"/>
                    <a:pt x="410" y="1960"/>
                    <a:pt x="956" y="2028"/>
                  </a:cubicBezTo>
                  <a:cubicBezTo>
                    <a:pt x="996" y="2033"/>
                    <a:pt x="1036" y="2036"/>
                    <a:pt x="1076" y="2036"/>
                  </a:cubicBezTo>
                  <a:cubicBezTo>
                    <a:pt x="1575" y="2036"/>
                    <a:pt x="2017" y="1644"/>
                    <a:pt x="2048" y="1107"/>
                  </a:cubicBezTo>
                  <a:cubicBezTo>
                    <a:pt x="2151" y="561"/>
                    <a:pt x="1707" y="49"/>
                    <a:pt x="1161" y="15"/>
                  </a:cubicBezTo>
                  <a:cubicBezTo>
                    <a:pt x="1108" y="5"/>
                    <a:pt x="1055" y="0"/>
                    <a:pt x="1003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57"/>
            <p:cNvSpPr/>
            <p:nvPr/>
          </p:nvSpPr>
          <p:spPr>
            <a:xfrm>
              <a:off x="4342300" y="4533175"/>
              <a:ext cx="54625" cy="50600"/>
            </a:xfrm>
            <a:custGeom>
              <a:avLst/>
              <a:gdLst/>
              <a:ahLst/>
              <a:cxnLst/>
              <a:rect l="l" t="t" r="r" b="b"/>
              <a:pathLst>
                <a:path w="2185" h="2024" extrusionOk="0">
                  <a:moveTo>
                    <a:pt x="1075" y="0"/>
                  </a:moveTo>
                  <a:cubicBezTo>
                    <a:pt x="576" y="0"/>
                    <a:pt x="134" y="389"/>
                    <a:pt x="103" y="895"/>
                  </a:cubicBezTo>
                  <a:cubicBezTo>
                    <a:pt x="0" y="1475"/>
                    <a:pt x="444" y="1987"/>
                    <a:pt x="990" y="2021"/>
                  </a:cubicBezTo>
                  <a:cubicBezTo>
                    <a:pt x="1013" y="2023"/>
                    <a:pt x="1036" y="2023"/>
                    <a:pt x="1059" y="2023"/>
                  </a:cubicBezTo>
                  <a:cubicBezTo>
                    <a:pt x="1578" y="2023"/>
                    <a:pt x="2049" y="1657"/>
                    <a:pt x="2082" y="1134"/>
                  </a:cubicBezTo>
                  <a:cubicBezTo>
                    <a:pt x="2184" y="554"/>
                    <a:pt x="1741" y="42"/>
                    <a:pt x="1195" y="8"/>
                  </a:cubicBezTo>
                  <a:cubicBezTo>
                    <a:pt x="1154" y="3"/>
                    <a:pt x="1115" y="0"/>
                    <a:pt x="107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57"/>
            <p:cNvSpPr/>
            <p:nvPr/>
          </p:nvSpPr>
          <p:spPr>
            <a:xfrm>
              <a:off x="4448925" y="4545975"/>
              <a:ext cx="54625" cy="50600"/>
            </a:xfrm>
            <a:custGeom>
              <a:avLst/>
              <a:gdLst/>
              <a:ahLst/>
              <a:cxnLst/>
              <a:rect l="l" t="t" r="r" b="b"/>
              <a:pathLst>
                <a:path w="2185" h="2024" extrusionOk="0">
                  <a:moveTo>
                    <a:pt x="1075" y="0"/>
                  </a:moveTo>
                  <a:cubicBezTo>
                    <a:pt x="576" y="0"/>
                    <a:pt x="135" y="389"/>
                    <a:pt x="103" y="895"/>
                  </a:cubicBezTo>
                  <a:cubicBezTo>
                    <a:pt x="1" y="1475"/>
                    <a:pt x="444" y="1987"/>
                    <a:pt x="990" y="2021"/>
                  </a:cubicBezTo>
                  <a:cubicBezTo>
                    <a:pt x="1013" y="2022"/>
                    <a:pt x="1036" y="2023"/>
                    <a:pt x="1059" y="2023"/>
                  </a:cubicBezTo>
                  <a:cubicBezTo>
                    <a:pt x="1578" y="2023"/>
                    <a:pt x="2049" y="1657"/>
                    <a:pt x="2082" y="1134"/>
                  </a:cubicBezTo>
                  <a:cubicBezTo>
                    <a:pt x="2184" y="554"/>
                    <a:pt x="1741" y="42"/>
                    <a:pt x="1195" y="8"/>
                  </a:cubicBezTo>
                  <a:cubicBezTo>
                    <a:pt x="1155" y="3"/>
                    <a:pt x="1115" y="0"/>
                    <a:pt x="107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57"/>
            <p:cNvSpPr/>
            <p:nvPr/>
          </p:nvSpPr>
          <p:spPr>
            <a:xfrm>
              <a:off x="4555550" y="4558050"/>
              <a:ext cx="54625" cy="50600"/>
            </a:xfrm>
            <a:custGeom>
              <a:avLst/>
              <a:gdLst/>
              <a:ahLst/>
              <a:cxnLst/>
              <a:rect l="l" t="t" r="r" b="b"/>
              <a:pathLst>
                <a:path w="2185" h="2024" extrusionOk="0">
                  <a:moveTo>
                    <a:pt x="1131" y="0"/>
                  </a:moveTo>
                  <a:cubicBezTo>
                    <a:pt x="641" y="0"/>
                    <a:pt x="169" y="367"/>
                    <a:pt x="103" y="890"/>
                  </a:cubicBezTo>
                  <a:cubicBezTo>
                    <a:pt x="1" y="1436"/>
                    <a:pt x="445" y="1947"/>
                    <a:pt x="991" y="2016"/>
                  </a:cubicBezTo>
                  <a:cubicBezTo>
                    <a:pt x="1030" y="2021"/>
                    <a:pt x="1070" y="2023"/>
                    <a:pt x="1110" y="2023"/>
                  </a:cubicBezTo>
                  <a:cubicBezTo>
                    <a:pt x="1609" y="2023"/>
                    <a:pt x="2051" y="1632"/>
                    <a:pt x="2082" y="1094"/>
                  </a:cubicBezTo>
                  <a:cubicBezTo>
                    <a:pt x="2185" y="548"/>
                    <a:pt x="1741" y="37"/>
                    <a:pt x="1195" y="2"/>
                  </a:cubicBezTo>
                  <a:cubicBezTo>
                    <a:pt x="1174" y="1"/>
                    <a:pt x="1152" y="0"/>
                    <a:pt x="1131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57"/>
            <p:cNvSpPr/>
            <p:nvPr/>
          </p:nvSpPr>
          <p:spPr>
            <a:xfrm>
              <a:off x="3537000" y="4527800"/>
              <a:ext cx="46075" cy="49950"/>
            </a:xfrm>
            <a:custGeom>
              <a:avLst/>
              <a:gdLst/>
              <a:ahLst/>
              <a:cxnLst/>
              <a:rect l="l" t="t" r="r" b="b"/>
              <a:pathLst>
                <a:path w="1843" h="1998" extrusionOk="0">
                  <a:moveTo>
                    <a:pt x="678" y="0"/>
                  </a:moveTo>
                  <a:cubicBezTo>
                    <a:pt x="416" y="0"/>
                    <a:pt x="197" y="123"/>
                    <a:pt x="0" y="291"/>
                  </a:cubicBezTo>
                  <a:cubicBezTo>
                    <a:pt x="273" y="871"/>
                    <a:pt x="580" y="1451"/>
                    <a:pt x="921" y="1997"/>
                  </a:cubicBezTo>
                  <a:cubicBezTo>
                    <a:pt x="1331" y="1895"/>
                    <a:pt x="1672" y="1554"/>
                    <a:pt x="1775" y="1110"/>
                  </a:cubicBezTo>
                  <a:cubicBezTo>
                    <a:pt x="1843" y="564"/>
                    <a:pt x="1433" y="52"/>
                    <a:pt x="853" y="18"/>
                  </a:cubicBezTo>
                  <a:cubicBezTo>
                    <a:pt x="793" y="6"/>
                    <a:pt x="734" y="0"/>
                    <a:pt x="678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57"/>
            <p:cNvSpPr/>
            <p:nvPr/>
          </p:nvSpPr>
          <p:spPr>
            <a:xfrm>
              <a:off x="3635100" y="4540675"/>
              <a:ext cx="54625" cy="50775"/>
            </a:xfrm>
            <a:custGeom>
              <a:avLst/>
              <a:gdLst/>
              <a:ahLst/>
              <a:cxnLst/>
              <a:rect l="l" t="t" r="r" b="b"/>
              <a:pathLst>
                <a:path w="2185" h="2031" extrusionOk="0">
                  <a:moveTo>
                    <a:pt x="1036" y="0"/>
                  </a:moveTo>
                  <a:cubicBezTo>
                    <a:pt x="553" y="0"/>
                    <a:pt x="133" y="409"/>
                    <a:pt x="103" y="902"/>
                  </a:cubicBezTo>
                  <a:cubicBezTo>
                    <a:pt x="0" y="1448"/>
                    <a:pt x="444" y="1960"/>
                    <a:pt x="990" y="2028"/>
                  </a:cubicBezTo>
                  <a:cubicBezTo>
                    <a:pt x="1011" y="2030"/>
                    <a:pt x="1033" y="2030"/>
                    <a:pt x="1054" y="2030"/>
                  </a:cubicBezTo>
                  <a:cubicBezTo>
                    <a:pt x="1544" y="2030"/>
                    <a:pt x="2018" y="1663"/>
                    <a:pt x="2116" y="1107"/>
                  </a:cubicBezTo>
                  <a:cubicBezTo>
                    <a:pt x="2184" y="561"/>
                    <a:pt x="1775" y="49"/>
                    <a:pt x="1195" y="15"/>
                  </a:cubicBezTo>
                  <a:cubicBezTo>
                    <a:pt x="1141" y="5"/>
                    <a:pt x="1088" y="0"/>
                    <a:pt x="103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57"/>
            <p:cNvSpPr/>
            <p:nvPr/>
          </p:nvSpPr>
          <p:spPr>
            <a:xfrm>
              <a:off x="3741725" y="4553475"/>
              <a:ext cx="54625" cy="50775"/>
            </a:xfrm>
            <a:custGeom>
              <a:avLst/>
              <a:gdLst/>
              <a:ahLst/>
              <a:cxnLst/>
              <a:rect l="l" t="t" r="r" b="b"/>
              <a:pathLst>
                <a:path w="2185" h="2031" extrusionOk="0">
                  <a:moveTo>
                    <a:pt x="1036" y="0"/>
                  </a:moveTo>
                  <a:cubicBezTo>
                    <a:pt x="554" y="0"/>
                    <a:pt x="134" y="409"/>
                    <a:pt x="103" y="902"/>
                  </a:cubicBezTo>
                  <a:cubicBezTo>
                    <a:pt x="1" y="1448"/>
                    <a:pt x="444" y="1960"/>
                    <a:pt x="990" y="2028"/>
                  </a:cubicBezTo>
                  <a:cubicBezTo>
                    <a:pt x="1012" y="2030"/>
                    <a:pt x="1033" y="2030"/>
                    <a:pt x="1055" y="2030"/>
                  </a:cubicBezTo>
                  <a:cubicBezTo>
                    <a:pt x="1544" y="2030"/>
                    <a:pt x="2018" y="1662"/>
                    <a:pt x="2116" y="1107"/>
                  </a:cubicBezTo>
                  <a:cubicBezTo>
                    <a:pt x="2185" y="561"/>
                    <a:pt x="1775" y="49"/>
                    <a:pt x="1195" y="15"/>
                  </a:cubicBezTo>
                  <a:cubicBezTo>
                    <a:pt x="1142" y="5"/>
                    <a:pt x="1089" y="0"/>
                    <a:pt x="103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57"/>
            <p:cNvSpPr/>
            <p:nvPr/>
          </p:nvSpPr>
          <p:spPr>
            <a:xfrm>
              <a:off x="3848375" y="4566250"/>
              <a:ext cx="54600" cy="50800"/>
            </a:xfrm>
            <a:custGeom>
              <a:avLst/>
              <a:gdLst/>
              <a:ahLst/>
              <a:cxnLst/>
              <a:rect l="l" t="t" r="r" b="b"/>
              <a:pathLst>
                <a:path w="2184" h="2032" extrusionOk="0">
                  <a:moveTo>
                    <a:pt x="1036" y="1"/>
                  </a:moveTo>
                  <a:cubicBezTo>
                    <a:pt x="553" y="1"/>
                    <a:pt x="133" y="410"/>
                    <a:pt x="102" y="903"/>
                  </a:cubicBezTo>
                  <a:cubicBezTo>
                    <a:pt x="0" y="1449"/>
                    <a:pt x="444" y="1961"/>
                    <a:pt x="990" y="2029"/>
                  </a:cubicBezTo>
                  <a:cubicBezTo>
                    <a:pt x="1011" y="2030"/>
                    <a:pt x="1033" y="2031"/>
                    <a:pt x="1054" y="2031"/>
                  </a:cubicBezTo>
                  <a:cubicBezTo>
                    <a:pt x="1544" y="2031"/>
                    <a:pt x="2018" y="1663"/>
                    <a:pt x="2116" y="1108"/>
                  </a:cubicBezTo>
                  <a:cubicBezTo>
                    <a:pt x="2184" y="562"/>
                    <a:pt x="1774" y="50"/>
                    <a:pt x="1194" y="16"/>
                  </a:cubicBezTo>
                  <a:cubicBezTo>
                    <a:pt x="1141" y="6"/>
                    <a:pt x="1088" y="1"/>
                    <a:pt x="103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57"/>
            <p:cNvSpPr/>
            <p:nvPr/>
          </p:nvSpPr>
          <p:spPr>
            <a:xfrm>
              <a:off x="3955000" y="4577525"/>
              <a:ext cx="53775" cy="50925"/>
            </a:xfrm>
            <a:custGeom>
              <a:avLst/>
              <a:gdLst/>
              <a:ahLst/>
              <a:cxnLst/>
              <a:rect l="l" t="t" r="r" b="b"/>
              <a:pathLst>
                <a:path w="2151" h="2037" extrusionOk="0">
                  <a:moveTo>
                    <a:pt x="1042" y="1"/>
                  </a:moveTo>
                  <a:cubicBezTo>
                    <a:pt x="542" y="1"/>
                    <a:pt x="100" y="392"/>
                    <a:pt x="69" y="930"/>
                  </a:cubicBezTo>
                  <a:cubicBezTo>
                    <a:pt x="0" y="1476"/>
                    <a:pt x="410" y="1987"/>
                    <a:pt x="956" y="2022"/>
                  </a:cubicBezTo>
                  <a:cubicBezTo>
                    <a:pt x="1009" y="2032"/>
                    <a:pt x="1062" y="2036"/>
                    <a:pt x="1114" y="2036"/>
                  </a:cubicBezTo>
                  <a:cubicBezTo>
                    <a:pt x="1597" y="2036"/>
                    <a:pt x="2017" y="1627"/>
                    <a:pt x="2048" y="1134"/>
                  </a:cubicBezTo>
                  <a:cubicBezTo>
                    <a:pt x="2150" y="588"/>
                    <a:pt x="1707" y="76"/>
                    <a:pt x="1161" y="8"/>
                  </a:cubicBezTo>
                  <a:cubicBezTo>
                    <a:pt x="1121" y="3"/>
                    <a:pt x="1081" y="1"/>
                    <a:pt x="1042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57"/>
            <p:cNvSpPr/>
            <p:nvPr/>
          </p:nvSpPr>
          <p:spPr>
            <a:xfrm>
              <a:off x="4060775" y="4591175"/>
              <a:ext cx="54625" cy="50075"/>
            </a:xfrm>
            <a:custGeom>
              <a:avLst/>
              <a:gdLst/>
              <a:ahLst/>
              <a:cxnLst/>
              <a:rect l="l" t="t" r="r" b="b"/>
              <a:pathLst>
                <a:path w="2185" h="2003" extrusionOk="0">
                  <a:moveTo>
                    <a:pt x="1083" y="1"/>
                  </a:moveTo>
                  <a:cubicBezTo>
                    <a:pt x="610" y="1"/>
                    <a:pt x="166" y="390"/>
                    <a:pt x="103" y="895"/>
                  </a:cubicBezTo>
                  <a:cubicBezTo>
                    <a:pt x="1" y="1441"/>
                    <a:pt x="444" y="1953"/>
                    <a:pt x="990" y="1987"/>
                  </a:cubicBezTo>
                  <a:cubicBezTo>
                    <a:pt x="1044" y="1997"/>
                    <a:pt x="1096" y="2002"/>
                    <a:pt x="1149" y="2002"/>
                  </a:cubicBezTo>
                  <a:cubicBezTo>
                    <a:pt x="1632" y="2002"/>
                    <a:pt x="2051" y="1593"/>
                    <a:pt x="2082" y="1100"/>
                  </a:cubicBezTo>
                  <a:cubicBezTo>
                    <a:pt x="2185" y="554"/>
                    <a:pt x="1741" y="42"/>
                    <a:pt x="1195" y="8"/>
                  </a:cubicBezTo>
                  <a:cubicBezTo>
                    <a:pt x="1157" y="3"/>
                    <a:pt x="1120" y="1"/>
                    <a:pt x="108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57"/>
            <p:cNvSpPr/>
            <p:nvPr/>
          </p:nvSpPr>
          <p:spPr>
            <a:xfrm>
              <a:off x="4168275" y="4604650"/>
              <a:ext cx="54625" cy="50775"/>
            </a:xfrm>
            <a:custGeom>
              <a:avLst/>
              <a:gdLst/>
              <a:ahLst/>
              <a:cxnLst/>
              <a:rect l="l" t="t" r="r" b="b"/>
              <a:pathLst>
                <a:path w="2185" h="2031" extrusionOk="0">
                  <a:moveTo>
                    <a:pt x="1036" y="0"/>
                  </a:moveTo>
                  <a:cubicBezTo>
                    <a:pt x="553" y="0"/>
                    <a:pt x="133" y="410"/>
                    <a:pt x="103" y="902"/>
                  </a:cubicBezTo>
                  <a:cubicBezTo>
                    <a:pt x="0" y="1448"/>
                    <a:pt x="444" y="1960"/>
                    <a:pt x="990" y="2028"/>
                  </a:cubicBezTo>
                  <a:cubicBezTo>
                    <a:pt x="1011" y="2030"/>
                    <a:pt x="1033" y="2031"/>
                    <a:pt x="1054" y="2031"/>
                  </a:cubicBezTo>
                  <a:cubicBezTo>
                    <a:pt x="1544" y="2031"/>
                    <a:pt x="2016" y="1663"/>
                    <a:pt x="2082" y="1107"/>
                  </a:cubicBezTo>
                  <a:cubicBezTo>
                    <a:pt x="2184" y="561"/>
                    <a:pt x="1740" y="49"/>
                    <a:pt x="1194" y="15"/>
                  </a:cubicBezTo>
                  <a:cubicBezTo>
                    <a:pt x="1141" y="5"/>
                    <a:pt x="1088" y="0"/>
                    <a:pt x="103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57"/>
            <p:cNvSpPr/>
            <p:nvPr/>
          </p:nvSpPr>
          <p:spPr>
            <a:xfrm>
              <a:off x="4274900" y="4617450"/>
              <a:ext cx="54625" cy="50775"/>
            </a:xfrm>
            <a:custGeom>
              <a:avLst/>
              <a:gdLst/>
              <a:ahLst/>
              <a:cxnLst/>
              <a:rect l="l" t="t" r="r" b="b"/>
              <a:pathLst>
                <a:path w="2185" h="2031" extrusionOk="0">
                  <a:moveTo>
                    <a:pt x="1036" y="0"/>
                  </a:moveTo>
                  <a:cubicBezTo>
                    <a:pt x="553" y="0"/>
                    <a:pt x="134" y="410"/>
                    <a:pt x="103" y="902"/>
                  </a:cubicBezTo>
                  <a:cubicBezTo>
                    <a:pt x="1" y="1448"/>
                    <a:pt x="444" y="1960"/>
                    <a:pt x="990" y="2028"/>
                  </a:cubicBezTo>
                  <a:cubicBezTo>
                    <a:pt x="1012" y="2030"/>
                    <a:pt x="1033" y="2030"/>
                    <a:pt x="1055" y="2030"/>
                  </a:cubicBezTo>
                  <a:cubicBezTo>
                    <a:pt x="1544" y="2030"/>
                    <a:pt x="2017" y="1663"/>
                    <a:pt x="2082" y="1107"/>
                  </a:cubicBezTo>
                  <a:cubicBezTo>
                    <a:pt x="2184" y="561"/>
                    <a:pt x="1741" y="49"/>
                    <a:pt x="1195" y="15"/>
                  </a:cubicBezTo>
                  <a:cubicBezTo>
                    <a:pt x="1142" y="5"/>
                    <a:pt x="1089" y="0"/>
                    <a:pt x="103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57"/>
            <p:cNvSpPr/>
            <p:nvPr/>
          </p:nvSpPr>
          <p:spPr>
            <a:xfrm>
              <a:off x="4381525" y="4630425"/>
              <a:ext cx="53775" cy="50600"/>
            </a:xfrm>
            <a:custGeom>
              <a:avLst/>
              <a:gdLst/>
              <a:ahLst/>
              <a:cxnLst/>
              <a:rect l="l" t="t" r="r" b="b"/>
              <a:pathLst>
                <a:path w="2151" h="2024" extrusionOk="0">
                  <a:moveTo>
                    <a:pt x="1076" y="0"/>
                  </a:moveTo>
                  <a:cubicBezTo>
                    <a:pt x="577" y="0"/>
                    <a:pt x="135" y="389"/>
                    <a:pt x="103" y="895"/>
                  </a:cubicBezTo>
                  <a:cubicBezTo>
                    <a:pt x="1" y="1441"/>
                    <a:pt x="444" y="1953"/>
                    <a:pt x="990" y="2021"/>
                  </a:cubicBezTo>
                  <a:cubicBezTo>
                    <a:pt x="1012" y="2023"/>
                    <a:pt x="1034" y="2023"/>
                    <a:pt x="1055" y="2023"/>
                  </a:cubicBezTo>
                  <a:cubicBezTo>
                    <a:pt x="1545" y="2023"/>
                    <a:pt x="2018" y="1655"/>
                    <a:pt x="2117" y="1100"/>
                  </a:cubicBezTo>
                  <a:cubicBezTo>
                    <a:pt x="2151" y="554"/>
                    <a:pt x="1741" y="42"/>
                    <a:pt x="1195" y="8"/>
                  </a:cubicBezTo>
                  <a:cubicBezTo>
                    <a:pt x="1155" y="3"/>
                    <a:pt x="1115" y="0"/>
                    <a:pt x="107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57"/>
            <p:cNvSpPr/>
            <p:nvPr/>
          </p:nvSpPr>
          <p:spPr>
            <a:xfrm>
              <a:off x="4489875" y="4642175"/>
              <a:ext cx="52050" cy="50250"/>
            </a:xfrm>
            <a:custGeom>
              <a:avLst/>
              <a:gdLst/>
              <a:ahLst/>
              <a:cxnLst/>
              <a:rect l="l" t="t" r="r" b="b"/>
              <a:pathLst>
                <a:path w="2082" h="2010" extrusionOk="0">
                  <a:moveTo>
                    <a:pt x="968" y="1"/>
                  </a:moveTo>
                  <a:cubicBezTo>
                    <a:pt x="485" y="1"/>
                    <a:pt x="65" y="410"/>
                    <a:pt x="35" y="903"/>
                  </a:cubicBezTo>
                  <a:cubicBezTo>
                    <a:pt x="1" y="1449"/>
                    <a:pt x="376" y="1961"/>
                    <a:pt x="922" y="1995"/>
                  </a:cubicBezTo>
                  <a:cubicBezTo>
                    <a:pt x="975" y="2005"/>
                    <a:pt x="1028" y="2010"/>
                    <a:pt x="1080" y="2010"/>
                  </a:cubicBezTo>
                  <a:cubicBezTo>
                    <a:pt x="1563" y="2010"/>
                    <a:pt x="1986" y="1600"/>
                    <a:pt x="2048" y="1108"/>
                  </a:cubicBezTo>
                  <a:cubicBezTo>
                    <a:pt x="2082" y="596"/>
                    <a:pt x="1707" y="84"/>
                    <a:pt x="1127" y="16"/>
                  </a:cubicBezTo>
                  <a:cubicBezTo>
                    <a:pt x="1073" y="6"/>
                    <a:pt x="1020" y="1"/>
                    <a:pt x="96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57"/>
            <p:cNvSpPr/>
            <p:nvPr/>
          </p:nvSpPr>
          <p:spPr>
            <a:xfrm>
              <a:off x="3603525" y="4642550"/>
              <a:ext cx="22200" cy="26475"/>
            </a:xfrm>
            <a:custGeom>
              <a:avLst/>
              <a:gdLst/>
              <a:ahLst/>
              <a:cxnLst/>
              <a:rect l="l" t="t" r="r" b="b"/>
              <a:pathLst>
                <a:path w="888" h="1059" extrusionOk="0">
                  <a:moveTo>
                    <a:pt x="1" y="1"/>
                  </a:moveTo>
                  <a:lnTo>
                    <a:pt x="1" y="1"/>
                  </a:lnTo>
                  <a:cubicBezTo>
                    <a:pt x="240" y="376"/>
                    <a:pt x="547" y="717"/>
                    <a:pt x="854" y="1058"/>
                  </a:cubicBezTo>
                  <a:cubicBezTo>
                    <a:pt x="888" y="547"/>
                    <a:pt x="547" y="69"/>
                    <a:pt x="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57"/>
            <p:cNvSpPr/>
            <p:nvPr/>
          </p:nvSpPr>
          <p:spPr>
            <a:xfrm>
              <a:off x="3681150" y="4654975"/>
              <a:ext cx="52075" cy="50250"/>
            </a:xfrm>
            <a:custGeom>
              <a:avLst/>
              <a:gdLst/>
              <a:ahLst/>
              <a:cxnLst/>
              <a:rect l="l" t="t" r="r" b="b"/>
              <a:pathLst>
                <a:path w="2083" h="2010" extrusionOk="0">
                  <a:moveTo>
                    <a:pt x="1003" y="1"/>
                  </a:moveTo>
                  <a:cubicBezTo>
                    <a:pt x="519" y="1"/>
                    <a:pt x="97" y="410"/>
                    <a:pt x="35" y="903"/>
                  </a:cubicBezTo>
                  <a:cubicBezTo>
                    <a:pt x="1" y="1449"/>
                    <a:pt x="376" y="1960"/>
                    <a:pt x="956" y="1995"/>
                  </a:cubicBezTo>
                  <a:cubicBezTo>
                    <a:pt x="1010" y="2005"/>
                    <a:pt x="1063" y="2009"/>
                    <a:pt x="1115" y="2009"/>
                  </a:cubicBezTo>
                  <a:cubicBezTo>
                    <a:pt x="1598" y="2009"/>
                    <a:pt x="2018" y="1600"/>
                    <a:pt x="2048" y="1107"/>
                  </a:cubicBezTo>
                  <a:cubicBezTo>
                    <a:pt x="2082" y="561"/>
                    <a:pt x="1707" y="50"/>
                    <a:pt x="1161" y="15"/>
                  </a:cubicBezTo>
                  <a:cubicBezTo>
                    <a:pt x="1108" y="5"/>
                    <a:pt x="1055" y="1"/>
                    <a:pt x="100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57"/>
            <p:cNvSpPr/>
            <p:nvPr/>
          </p:nvSpPr>
          <p:spPr>
            <a:xfrm>
              <a:off x="3786950" y="4667775"/>
              <a:ext cx="52900" cy="50050"/>
            </a:xfrm>
            <a:custGeom>
              <a:avLst/>
              <a:gdLst/>
              <a:ahLst/>
              <a:cxnLst/>
              <a:rect l="l" t="t" r="r" b="b"/>
              <a:pathLst>
                <a:path w="2116" h="2002" extrusionOk="0">
                  <a:moveTo>
                    <a:pt x="993" y="1"/>
                  </a:moveTo>
                  <a:cubicBezTo>
                    <a:pt x="485" y="1"/>
                    <a:pt x="65" y="410"/>
                    <a:pt x="34" y="903"/>
                  </a:cubicBezTo>
                  <a:cubicBezTo>
                    <a:pt x="0" y="1448"/>
                    <a:pt x="376" y="1960"/>
                    <a:pt x="922" y="1994"/>
                  </a:cubicBezTo>
                  <a:cubicBezTo>
                    <a:pt x="964" y="1999"/>
                    <a:pt x="1006" y="2002"/>
                    <a:pt x="1048" y="2002"/>
                  </a:cubicBezTo>
                  <a:cubicBezTo>
                    <a:pt x="1574" y="2002"/>
                    <a:pt x="2016" y="1613"/>
                    <a:pt x="2048" y="1107"/>
                  </a:cubicBezTo>
                  <a:cubicBezTo>
                    <a:pt x="2116" y="561"/>
                    <a:pt x="1706" y="49"/>
                    <a:pt x="1160" y="15"/>
                  </a:cubicBezTo>
                  <a:cubicBezTo>
                    <a:pt x="1104" y="5"/>
                    <a:pt x="1048" y="1"/>
                    <a:pt x="99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57"/>
            <p:cNvSpPr/>
            <p:nvPr/>
          </p:nvSpPr>
          <p:spPr>
            <a:xfrm>
              <a:off x="3893575" y="4680575"/>
              <a:ext cx="52925" cy="50050"/>
            </a:xfrm>
            <a:custGeom>
              <a:avLst/>
              <a:gdLst/>
              <a:ahLst/>
              <a:cxnLst/>
              <a:rect l="l" t="t" r="r" b="b"/>
              <a:pathLst>
                <a:path w="2117" h="2002" extrusionOk="0">
                  <a:moveTo>
                    <a:pt x="993" y="0"/>
                  </a:moveTo>
                  <a:cubicBezTo>
                    <a:pt x="485" y="0"/>
                    <a:pt x="65" y="410"/>
                    <a:pt x="35" y="902"/>
                  </a:cubicBezTo>
                  <a:cubicBezTo>
                    <a:pt x="1" y="1448"/>
                    <a:pt x="376" y="1960"/>
                    <a:pt x="922" y="1994"/>
                  </a:cubicBezTo>
                  <a:cubicBezTo>
                    <a:pt x="964" y="1999"/>
                    <a:pt x="1007" y="2002"/>
                    <a:pt x="1048" y="2002"/>
                  </a:cubicBezTo>
                  <a:cubicBezTo>
                    <a:pt x="1574" y="2002"/>
                    <a:pt x="2016" y="1613"/>
                    <a:pt x="2048" y="1107"/>
                  </a:cubicBezTo>
                  <a:cubicBezTo>
                    <a:pt x="2116" y="561"/>
                    <a:pt x="1707" y="49"/>
                    <a:pt x="1161" y="15"/>
                  </a:cubicBezTo>
                  <a:cubicBezTo>
                    <a:pt x="1104" y="5"/>
                    <a:pt x="1048" y="0"/>
                    <a:pt x="993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57"/>
            <p:cNvSpPr/>
            <p:nvPr/>
          </p:nvSpPr>
          <p:spPr>
            <a:xfrm>
              <a:off x="4000200" y="4692700"/>
              <a:ext cx="52075" cy="50725"/>
            </a:xfrm>
            <a:custGeom>
              <a:avLst/>
              <a:gdLst/>
              <a:ahLst/>
              <a:cxnLst/>
              <a:rect l="l" t="t" r="r" b="b"/>
              <a:pathLst>
                <a:path w="2083" h="2029" extrusionOk="0">
                  <a:moveTo>
                    <a:pt x="1043" y="1"/>
                  </a:moveTo>
                  <a:cubicBezTo>
                    <a:pt x="513" y="1"/>
                    <a:pt x="67" y="421"/>
                    <a:pt x="35" y="929"/>
                  </a:cubicBezTo>
                  <a:cubicBezTo>
                    <a:pt x="1" y="1475"/>
                    <a:pt x="376" y="1987"/>
                    <a:pt x="922" y="2021"/>
                  </a:cubicBezTo>
                  <a:cubicBezTo>
                    <a:pt x="965" y="2026"/>
                    <a:pt x="1007" y="2029"/>
                    <a:pt x="1048" y="2029"/>
                  </a:cubicBezTo>
                  <a:cubicBezTo>
                    <a:pt x="1570" y="2029"/>
                    <a:pt x="1985" y="1640"/>
                    <a:pt x="2048" y="1134"/>
                  </a:cubicBezTo>
                  <a:cubicBezTo>
                    <a:pt x="2082" y="588"/>
                    <a:pt x="1707" y="76"/>
                    <a:pt x="1161" y="8"/>
                  </a:cubicBezTo>
                  <a:cubicBezTo>
                    <a:pt x="1121" y="3"/>
                    <a:pt x="1082" y="1"/>
                    <a:pt x="104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57"/>
            <p:cNvSpPr/>
            <p:nvPr/>
          </p:nvSpPr>
          <p:spPr>
            <a:xfrm>
              <a:off x="4106850" y="4706175"/>
              <a:ext cx="52050" cy="50050"/>
            </a:xfrm>
            <a:custGeom>
              <a:avLst/>
              <a:gdLst/>
              <a:ahLst/>
              <a:cxnLst/>
              <a:rect l="l" t="t" r="r" b="b"/>
              <a:pathLst>
                <a:path w="2082" h="2002" extrusionOk="0">
                  <a:moveTo>
                    <a:pt x="993" y="0"/>
                  </a:moveTo>
                  <a:cubicBezTo>
                    <a:pt x="485" y="0"/>
                    <a:pt x="65" y="409"/>
                    <a:pt x="34" y="902"/>
                  </a:cubicBezTo>
                  <a:cubicBezTo>
                    <a:pt x="0" y="1448"/>
                    <a:pt x="376" y="1960"/>
                    <a:pt x="922" y="1994"/>
                  </a:cubicBezTo>
                  <a:cubicBezTo>
                    <a:pt x="964" y="1999"/>
                    <a:pt x="1006" y="2001"/>
                    <a:pt x="1047" y="2001"/>
                  </a:cubicBezTo>
                  <a:cubicBezTo>
                    <a:pt x="1570" y="2001"/>
                    <a:pt x="1984" y="1613"/>
                    <a:pt x="2048" y="1107"/>
                  </a:cubicBezTo>
                  <a:cubicBezTo>
                    <a:pt x="2082" y="561"/>
                    <a:pt x="1706" y="49"/>
                    <a:pt x="1160" y="15"/>
                  </a:cubicBezTo>
                  <a:cubicBezTo>
                    <a:pt x="1104" y="5"/>
                    <a:pt x="1048" y="0"/>
                    <a:pt x="993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57"/>
            <p:cNvSpPr/>
            <p:nvPr/>
          </p:nvSpPr>
          <p:spPr>
            <a:xfrm>
              <a:off x="4213475" y="4718950"/>
              <a:ext cx="52925" cy="50075"/>
            </a:xfrm>
            <a:custGeom>
              <a:avLst/>
              <a:gdLst/>
              <a:ahLst/>
              <a:cxnLst/>
              <a:rect l="l" t="t" r="r" b="b"/>
              <a:pathLst>
                <a:path w="2117" h="2003" extrusionOk="0">
                  <a:moveTo>
                    <a:pt x="993" y="1"/>
                  </a:moveTo>
                  <a:cubicBezTo>
                    <a:pt x="485" y="1"/>
                    <a:pt x="66" y="410"/>
                    <a:pt x="35" y="903"/>
                  </a:cubicBezTo>
                  <a:cubicBezTo>
                    <a:pt x="1" y="1449"/>
                    <a:pt x="376" y="1961"/>
                    <a:pt x="922" y="1995"/>
                  </a:cubicBezTo>
                  <a:cubicBezTo>
                    <a:pt x="965" y="2000"/>
                    <a:pt x="1007" y="2002"/>
                    <a:pt x="1048" y="2002"/>
                  </a:cubicBezTo>
                  <a:cubicBezTo>
                    <a:pt x="1570" y="2002"/>
                    <a:pt x="1985" y="1614"/>
                    <a:pt x="2048" y="1108"/>
                  </a:cubicBezTo>
                  <a:cubicBezTo>
                    <a:pt x="2116" y="562"/>
                    <a:pt x="1707" y="50"/>
                    <a:pt x="1161" y="16"/>
                  </a:cubicBezTo>
                  <a:cubicBezTo>
                    <a:pt x="1104" y="6"/>
                    <a:pt x="1048" y="1"/>
                    <a:pt x="99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57"/>
            <p:cNvSpPr/>
            <p:nvPr/>
          </p:nvSpPr>
          <p:spPr>
            <a:xfrm>
              <a:off x="4320125" y="4731750"/>
              <a:ext cx="52900" cy="50250"/>
            </a:xfrm>
            <a:custGeom>
              <a:avLst/>
              <a:gdLst/>
              <a:ahLst/>
              <a:cxnLst/>
              <a:rect l="l" t="t" r="r" b="b"/>
              <a:pathLst>
                <a:path w="2116" h="2010" extrusionOk="0">
                  <a:moveTo>
                    <a:pt x="968" y="1"/>
                  </a:moveTo>
                  <a:cubicBezTo>
                    <a:pt x="485" y="1"/>
                    <a:pt x="65" y="410"/>
                    <a:pt x="34" y="903"/>
                  </a:cubicBezTo>
                  <a:cubicBezTo>
                    <a:pt x="0" y="1449"/>
                    <a:pt x="375" y="1961"/>
                    <a:pt x="921" y="1995"/>
                  </a:cubicBezTo>
                  <a:cubicBezTo>
                    <a:pt x="978" y="2005"/>
                    <a:pt x="1034" y="2009"/>
                    <a:pt x="1088" y="2009"/>
                  </a:cubicBezTo>
                  <a:cubicBezTo>
                    <a:pt x="1591" y="2009"/>
                    <a:pt x="1986" y="1600"/>
                    <a:pt x="2047" y="1107"/>
                  </a:cubicBezTo>
                  <a:cubicBezTo>
                    <a:pt x="2116" y="562"/>
                    <a:pt x="1706" y="50"/>
                    <a:pt x="1126" y="16"/>
                  </a:cubicBezTo>
                  <a:cubicBezTo>
                    <a:pt x="1073" y="6"/>
                    <a:pt x="1020" y="1"/>
                    <a:pt x="96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57"/>
            <p:cNvSpPr/>
            <p:nvPr/>
          </p:nvSpPr>
          <p:spPr>
            <a:xfrm>
              <a:off x="4426750" y="4744550"/>
              <a:ext cx="52050" cy="49875"/>
            </a:xfrm>
            <a:custGeom>
              <a:avLst/>
              <a:gdLst/>
              <a:ahLst/>
              <a:cxnLst/>
              <a:rect l="l" t="t" r="r" b="b"/>
              <a:pathLst>
                <a:path w="2082" h="1995" extrusionOk="0">
                  <a:moveTo>
                    <a:pt x="993" y="1"/>
                  </a:moveTo>
                  <a:cubicBezTo>
                    <a:pt x="485" y="1"/>
                    <a:pt x="65" y="410"/>
                    <a:pt x="35" y="903"/>
                  </a:cubicBezTo>
                  <a:cubicBezTo>
                    <a:pt x="0" y="1414"/>
                    <a:pt x="308" y="1824"/>
                    <a:pt x="751" y="1995"/>
                  </a:cubicBezTo>
                  <a:cubicBezTo>
                    <a:pt x="1195" y="1722"/>
                    <a:pt x="1604" y="1414"/>
                    <a:pt x="2048" y="1073"/>
                  </a:cubicBezTo>
                  <a:cubicBezTo>
                    <a:pt x="2082" y="527"/>
                    <a:pt x="1707" y="50"/>
                    <a:pt x="1161" y="15"/>
                  </a:cubicBezTo>
                  <a:cubicBezTo>
                    <a:pt x="1104" y="5"/>
                    <a:pt x="1048" y="1"/>
                    <a:pt x="99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57"/>
            <p:cNvSpPr/>
            <p:nvPr/>
          </p:nvSpPr>
          <p:spPr>
            <a:xfrm>
              <a:off x="3719550" y="4751675"/>
              <a:ext cx="52050" cy="49575"/>
            </a:xfrm>
            <a:custGeom>
              <a:avLst/>
              <a:gdLst/>
              <a:ahLst/>
              <a:cxnLst/>
              <a:rect l="l" t="t" r="r" b="b"/>
              <a:pathLst>
                <a:path w="2082" h="1983" extrusionOk="0">
                  <a:moveTo>
                    <a:pt x="1049" y="1"/>
                  </a:moveTo>
                  <a:cubicBezTo>
                    <a:pt x="570" y="1"/>
                    <a:pt x="162" y="299"/>
                    <a:pt x="0" y="720"/>
                  </a:cubicBezTo>
                  <a:cubicBezTo>
                    <a:pt x="444" y="1164"/>
                    <a:pt x="888" y="1539"/>
                    <a:pt x="1331" y="1983"/>
                  </a:cubicBezTo>
                  <a:cubicBezTo>
                    <a:pt x="1707" y="1812"/>
                    <a:pt x="1980" y="1505"/>
                    <a:pt x="2014" y="1129"/>
                  </a:cubicBezTo>
                  <a:cubicBezTo>
                    <a:pt x="2082" y="583"/>
                    <a:pt x="1672" y="72"/>
                    <a:pt x="1127" y="3"/>
                  </a:cubicBezTo>
                  <a:cubicBezTo>
                    <a:pt x="1101" y="2"/>
                    <a:pt x="1075" y="1"/>
                    <a:pt x="1049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57"/>
            <p:cNvSpPr/>
            <p:nvPr/>
          </p:nvSpPr>
          <p:spPr>
            <a:xfrm>
              <a:off x="3825325" y="4764350"/>
              <a:ext cx="52925" cy="50925"/>
            </a:xfrm>
            <a:custGeom>
              <a:avLst/>
              <a:gdLst/>
              <a:ahLst/>
              <a:cxnLst/>
              <a:rect l="l" t="t" r="r" b="b"/>
              <a:pathLst>
                <a:path w="2117" h="2037" extrusionOk="0">
                  <a:moveTo>
                    <a:pt x="1076" y="1"/>
                  </a:moveTo>
                  <a:cubicBezTo>
                    <a:pt x="577" y="1"/>
                    <a:pt x="132" y="392"/>
                    <a:pt x="69" y="930"/>
                  </a:cubicBezTo>
                  <a:cubicBezTo>
                    <a:pt x="1" y="1476"/>
                    <a:pt x="410" y="1987"/>
                    <a:pt x="990" y="2021"/>
                  </a:cubicBezTo>
                  <a:cubicBezTo>
                    <a:pt x="1044" y="2031"/>
                    <a:pt x="1097" y="2036"/>
                    <a:pt x="1149" y="2036"/>
                  </a:cubicBezTo>
                  <a:cubicBezTo>
                    <a:pt x="1632" y="2036"/>
                    <a:pt x="2051" y="1627"/>
                    <a:pt x="2082" y="1134"/>
                  </a:cubicBezTo>
                  <a:cubicBezTo>
                    <a:pt x="2116" y="588"/>
                    <a:pt x="1741" y="76"/>
                    <a:pt x="1195" y="8"/>
                  </a:cubicBezTo>
                  <a:cubicBezTo>
                    <a:pt x="1155" y="3"/>
                    <a:pt x="1115" y="1"/>
                    <a:pt x="107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57"/>
            <p:cNvSpPr/>
            <p:nvPr/>
          </p:nvSpPr>
          <p:spPr>
            <a:xfrm>
              <a:off x="3931100" y="4777150"/>
              <a:ext cx="53775" cy="50925"/>
            </a:xfrm>
            <a:custGeom>
              <a:avLst/>
              <a:gdLst/>
              <a:ahLst/>
              <a:cxnLst/>
              <a:rect l="l" t="t" r="r" b="b"/>
              <a:pathLst>
                <a:path w="2151" h="2037" extrusionOk="0">
                  <a:moveTo>
                    <a:pt x="1069" y="1"/>
                  </a:moveTo>
                  <a:cubicBezTo>
                    <a:pt x="543" y="1"/>
                    <a:pt x="101" y="392"/>
                    <a:pt x="69" y="929"/>
                  </a:cubicBezTo>
                  <a:cubicBezTo>
                    <a:pt x="1" y="1475"/>
                    <a:pt x="410" y="1987"/>
                    <a:pt x="956" y="2021"/>
                  </a:cubicBezTo>
                  <a:cubicBezTo>
                    <a:pt x="1013" y="2031"/>
                    <a:pt x="1069" y="2036"/>
                    <a:pt x="1124" y="2036"/>
                  </a:cubicBezTo>
                  <a:cubicBezTo>
                    <a:pt x="1632" y="2036"/>
                    <a:pt x="2052" y="1627"/>
                    <a:pt x="2082" y="1134"/>
                  </a:cubicBezTo>
                  <a:cubicBezTo>
                    <a:pt x="2151" y="588"/>
                    <a:pt x="1775" y="76"/>
                    <a:pt x="1195" y="8"/>
                  </a:cubicBezTo>
                  <a:cubicBezTo>
                    <a:pt x="1153" y="3"/>
                    <a:pt x="1111" y="1"/>
                    <a:pt x="1069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57"/>
            <p:cNvSpPr/>
            <p:nvPr/>
          </p:nvSpPr>
          <p:spPr>
            <a:xfrm>
              <a:off x="4037750" y="4789950"/>
              <a:ext cx="53775" cy="50600"/>
            </a:xfrm>
            <a:custGeom>
              <a:avLst/>
              <a:gdLst/>
              <a:ahLst/>
              <a:cxnLst/>
              <a:rect l="l" t="t" r="r" b="b"/>
              <a:pathLst>
                <a:path w="2151" h="2024" extrusionOk="0">
                  <a:moveTo>
                    <a:pt x="1069" y="0"/>
                  </a:moveTo>
                  <a:cubicBezTo>
                    <a:pt x="542" y="0"/>
                    <a:pt x="100" y="392"/>
                    <a:pt x="69" y="929"/>
                  </a:cubicBezTo>
                  <a:cubicBezTo>
                    <a:pt x="0" y="1475"/>
                    <a:pt x="410" y="1987"/>
                    <a:pt x="956" y="2021"/>
                  </a:cubicBezTo>
                  <a:cubicBezTo>
                    <a:pt x="980" y="2023"/>
                    <a:pt x="1005" y="2023"/>
                    <a:pt x="1029" y="2023"/>
                  </a:cubicBezTo>
                  <a:cubicBezTo>
                    <a:pt x="1578" y="2023"/>
                    <a:pt x="2049" y="1657"/>
                    <a:pt x="2082" y="1134"/>
                  </a:cubicBezTo>
                  <a:cubicBezTo>
                    <a:pt x="2150" y="588"/>
                    <a:pt x="1741" y="76"/>
                    <a:pt x="1195" y="8"/>
                  </a:cubicBezTo>
                  <a:cubicBezTo>
                    <a:pt x="1152" y="3"/>
                    <a:pt x="1110" y="0"/>
                    <a:pt x="1069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57"/>
            <p:cNvSpPr/>
            <p:nvPr/>
          </p:nvSpPr>
          <p:spPr>
            <a:xfrm>
              <a:off x="4144375" y="4802750"/>
              <a:ext cx="53775" cy="50900"/>
            </a:xfrm>
            <a:custGeom>
              <a:avLst/>
              <a:gdLst/>
              <a:ahLst/>
              <a:cxnLst/>
              <a:rect l="l" t="t" r="r" b="b"/>
              <a:pathLst>
                <a:path w="2151" h="2036" extrusionOk="0">
                  <a:moveTo>
                    <a:pt x="1069" y="0"/>
                  </a:moveTo>
                  <a:cubicBezTo>
                    <a:pt x="543" y="0"/>
                    <a:pt x="101" y="391"/>
                    <a:pt x="69" y="929"/>
                  </a:cubicBezTo>
                  <a:cubicBezTo>
                    <a:pt x="1" y="1475"/>
                    <a:pt x="410" y="1987"/>
                    <a:pt x="956" y="2021"/>
                  </a:cubicBezTo>
                  <a:cubicBezTo>
                    <a:pt x="1013" y="2031"/>
                    <a:pt x="1069" y="2036"/>
                    <a:pt x="1124" y="2036"/>
                  </a:cubicBezTo>
                  <a:cubicBezTo>
                    <a:pt x="1632" y="2036"/>
                    <a:pt x="2051" y="1626"/>
                    <a:pt x="2082" y="1134"/>
                  </a:cubicBezTo>
                  <a:cubicBezTo>
                    <a:pt x="2150" y="588"/>
                    <a:pt x="1775" y="76"/>
                    <a:pt x="1195" y="8"/>
                  </a:cubicBezTo>
                  <a:cubicBezTo>
                    <a:pt x="1153" y="3"/>
                    <a:pt x="1111" y="0"/>
                    <a:pt x="1069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57"/>
            <p:cNvSpPr/>
            <p:nvPr/>
          </p:nvSpPr>
          <p:spPr>
            <a:xfrm>
              <a:off x="4251025" y="4815550"/>
              <a:ext cx="53750" cy="50900"/>
            </a:xfrm>
            <a:custGeom>
              <a:avLst/>
              <a:gdLst/>
              <a:ahLst/>
              <a:cxnLst/>
              <a:rect l="l" t="t" r="r" b="b"/>
              <a:pathLst>
                <a:path w="2150" h="2036" extrusionOk="0">
                  <a:moveTo>
                    <a:pt x="1068" y="0"/>
                  </a:moveTo>
                  <a:cubicBezTo>
                    <a:pt x="542" y="0"/>
                    <a:pt x="100" y="391"/>
                    <a:pt x="68" y="929"/>
                  </a:cubicBezTo>
                  <a:cubicBezTo>
                    <a:pt x="0" y="1475"/>
                    <a:pt x="410" y="1987"/>
                    <a:pt x="956" y="2021"/>
                  </a:cubicBezTo>
                  <a:cubicBezTo>
                    <a:pt x="1012" y="2031"/>
                    <a:pt x="1068" y="2036"/>
                    <a:pt x="1123" y="2036"/>
                  </a:cubicBezTo>
                  <a:cubicBezTo>
                    <a:pt x="1631" y="2036"/>
                    <a:pt x="2051" y="1626"/>
                    <a:pt x="2082" y="1134"/>
                  </a:cubicBezTo>
                  <a:cubicBezTo>
                    <a:pt x="2150" y="588"/>
                    <a:pt x="1740" y="76"/>
                    <a:pt x="1194" y="8"/>
                  </a:cubicBezTo>
                  <a:cubicBezTo>
                    <a:pt x="1152" y="3"/>
                    <a:pt x="1110" y="0"/>
                    <a:pt x="1068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57"/>
            <p:cNvSpPr/>
            <p:nvPr/>
          </p:nvSpPr>
          <p:spPr>
            <a:xfrm>
              <a:off x="4360200" y="4827600"/>
              <a:ext cx="29900" cy="19725"/>
            </a:xfrm>
            <a:custGeom>
              <a:avLst/>
              <a:gdLst/>
              <a:ahLst/>
              <a:cxnLst/>
              <a:rect l="l" t="t" r="r" b="b"/>
              <a:pathLst>
                <a:path w="1196" h="789" extrusionOk="0">
                  <a:moveTo>
                    <a:pt x="1027" y="1"/>
                  </a:moveTo>
                  <a:cubicBezTo>
                    <a:pt x="572" y="1"/>
                    <a:pt x="131" y="332"/>
                    <a:pt x="1" y="788"/>
                  </a:cubicBezTo>
                  <a:cubicBezTo>
                    <a:pt x="410" y="549"/>
                    <a:pt x="820" y="310"/>
                    <a:pt x="1195" y="37"/>
                  </a:cubicBezTo>
                  <a:cubicBezTo>
                    <a:pt x="1161" y="37"/>
                    <a:pt x="1127" y="3"/>
                    <a:pt x="1093" y="3"/>
                  </a:cubicBezTo>
                  <a:cubicBezTo>
                    <a:pt x="1071" y="2"/>
                    <a:pt x="1049" y="1"/>
                    <a:pt x="1027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57"/>
            <p:cNvSpPr/>
            <p:nvPr/>
          </p:nvSpPr>
          <p:spPr>
            <a:xfrm>
              <a:off x="3872250" y="4878775"/>
              <a:ext cx="51200" cy="45325"/>
            </a:xfrm>
            <a:custGeom>
              <a:avLst/>
              <a:gdLst/>
              <a:ahLst/>
              <a:cxnLst/>
              <a:rect l="l" t="t" r="r" b="b"/>
              <a:pathLst>
                <a:path w="2048" h="1813" extrusionOk="0">
                  <a:moveTo>
                    <a:pt x="969" y="0"/>
                  </a:moveTo>
                  <a:cubicBezTo>
                    <a:pt x="530" y="0"/>
                    <a:pt x="160" y="236"/>
                    <a:pt x="0" y="652"/>
                  </a:cubicBezTo>
                  <a:cubicBezTo>
                    <a:pt x="546" y="1062"/>
                    <a:pt x="1092" y="1403"/>
                    <a:pt x="1570" y="1812"/>
                  </a:cubicBezTo>
                  <a:cubicBezTo>
                    <a:pt x="1775" y="1642"/>
                    <a:pt x="1911" y="1403"/>
                    <a:pt x="1945" y="1130"/>
                  </a:cubicBezTo>
                  <a:cubicBezTo>
                    <a:pt x="2048" y="550"/>
                    <a:pt x="1604" y="38"/>
                    <a:pt x="1058" y="4"/>
                  </a:cubicBezTo>
                  <a:cubicBezTo>
                    <a:pt x="1028" y="2"/>
                    <a:pt x="998" y="0"/>
                    <a:pt x="969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57"/>
            <p:cNvSpPr/>
            <p:nvPr/>
          </p:nvSpPr>
          <p:spPr>
            <a:xfrm>
              <a:off x="3975475" y="4891475"/>
              <a:ext cx="52900" cy="50725"/>
            </a:xfrm>
            <a:custGeom>
              <a:avLst/>
              <a:gdLst/>
              <a:ahLst/>
              <a:cxnLst/>
              <a:rect l="l" t="t" r="r" b="b"/>
              <a:pathLst>
                <a:path w="2116" h="2029" extrusionOk="0">
                  <a:moveTo>
                    <a:pt x="1075" y="0"/>
                  </a:moveTo>
                  <a:cubicBezTo>
                    <a:pt x="576" y="0"/>
                    <a:pt x="134" y="389"/>
                    <a:pt x="103" y="895"/>
                  </a:cubicBezTo>
                  <a:cubicBezTo>
                    <a:pt x="0" y="1475"/>
                    <a:pt x="444" y="1987"/>
                    <a:pt x="990" y="2021"/>
                  </a:cubicBezTo>
                  <a:cubicBezTo>
                    <a:pt x="1030" y="2026"/>
                    <a:pt x="1070" y="2028"/>
                    <a:pt x="1109" y="2028"/>
                  </a:cubicBezTo>
                  <a:cubicBezTo>
                    <a:pt x="1608" y="2028"/>
                    <a:pt x="2050" y="1640"/>
                    <a:pt x="2082" y="1134"/>
                  </a:cubicBezTo>
                  <a:cubicBezTo>
                    <a:pt x="2116" y="554"/>
                    <a:pt x="1741" y="42"/>
                    <a:pt x="1195" y="8"/>
                  </a:cubicBezTo>
                  <a:cubicBezTo>
                    <a:pt x="1155" y="3"/>
                    <a:pt x="1115" y="0"/>
                    <a:pt x="107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57"/>
            <p:cNvSpPr/>
            <p:nvPr/>
          </p:nvSpPr>
          <p:spPr>
            <a:xfrm>
              <a:off x="4082950" y="4904250"/>
              <a:ext cx="52075" cy="50750"/>
            </a:xfrm>
            <a:custGeom>
              <a:avLst/>
              <a:gdLst/>
              <a:ahLst/>
              <a:cxnLst/>
              <a:rect l="l" t="t" r="r" b="b"/>
              <a:pathLst>
                <a:path w="2083" h="2030" extrusionOk="0">
                  <a:moveTo>
                    <a:pt x="1042" y="1"/>
                  </a:moveTo>
                  <a:cubicBezTo>
                    <a:pt x="543" y="1"/>
                    <a:pt x="101" y="390"/>
                    <a:pt x="69" y="896"/>
                  </a:cubicBezTo>
                  <a:cubicBezTo>
                    <a:pt x="1" y="1476"/>
                    <a:pt x="410" y="1988"/>
                    <a:pt x="956" y="2022"/>
                  </a:cubicBezTo>
                  <a:cubicBezTo>
                    <a:pt x="996" y="2027"/>
                    <a:pt x="1036" y="2029"/>
                    <a:pt x="1076" y="2029"/>
                  </a:cubicBezTo>
                  <a:cubicBezTo>
                    <a:pt x="1575" y="2029"/>
                    <a:pt x="2017" y="1640"/>
                    <a:pt x="2048" y="1134"/>
                  </a:cubicBezTo>
                  <a:cubicBezTo>
                    <a:pt x="2082" y="554"/>
                    <a:pt x="1707" y="43"/>
                    <a:pt x="1161" y="8"/>
                  </a:cubicBezTo>
                  <a:cubicBezTo>
                    <a:pt x="1121" y="3"/>
                    <a:pt x="1081" y="1"/>
                    <a:pt x="1042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57"/>
            <p:cNvSpPr/>
            <p:nvPr/>
          </p:nvSpPr>
          <p:spPr>
            <a:xfrm>
              <a:off x="4196425" y="4917125"/>
              <a:ext cx="22200" cy="9525"/>
            </a:xfrm>
            <a:custGeom>
              <a:avLst/>
              <a:gdLst/>
              <a:ahLst/>
              <a:cxnLst/>
              <a:rect l="l" t="t" r="r" b="b"/>
              <a:pathLst>
                <a:path w="888" h="381" extrusionOk="0">
                  <a:moveTo>
                    <a:pt x="792" y="1"/>
                  </a:moveTo>
                  <a:cubicBezTo>
                    <a:pt x="460" y="1"/>
                    <a:pt x="187" y="162"/>
                    <a:pt x="0" y="381"/>
                  </a:cubicBezTo>
                  <a:lnTo>
                    <a:pt x="887" y="5"/>
                  </a:lnTo>
                  <a:cubicBezTo>
                    <a:pt x="855" y="2"/>
                    <a:pt x="824" y="1"/>
                    <a:pt x="792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57"/>
            <p:cNvSpPr/>
            <p:nvPr/>
          </p:nvSpPr>
          <p:spPr>
            <a:xfrm>
              <a:off x="4154188" y="4307225"/>
              <a:ext cx="52925" cy="50600"/>
            </a:xfrm>
            <a:custGeom>
              <a:avLst/>
              <a:gdLst/>
              <a:ahLst/>
              <a:cxnLst/>
              <a:rect l="l" t="t" r="r" b="b"/>
              <a:pathLst>
                <a:path w="2117" h="2024" extrusionOk="0">
                  <a:moveTo>
                    <a:pt x="1041" y="1"/>
                  </a:moveTo>
                  <a:cubicBezTo>
                    <a:pt x="542" y="1"/>
                    <a:pt x="98" y="390"/>
                    <a:pt x="35" y="896"/>
                  </a:cubicBezTo>
                  <a:cubicBezTo>
                    <a:pt x="1" y="1476"/>
                    <a:pt x="376" y="1988"/>
                    <a:pt x="922" y="2022"/>
                  </a:cubicBezTo>
                  <a:cubicBezTo>
                    <a:pt x="947" y="2023"/>
                    <a:pt x="971" y="2024"/>
                    <a:pt x="995" y="2024"/>
                  </a:cubicBezTo>
                  <a:cubicBezTo>
                    <a:pt x="1544" y="2024"/>
                    <a:pt x="2015" y="1657"/>
                    <a:pt x="2048" y="1134"/>
                  </a:cubicBezTo>
                  <a:cubicBezTo>
                    <a:pt x="2116" y="554"/>
                    <a:pt x="1707" y="43"/>
                    <a:pt x="1161" y="8"/>
                  </a:cubicBezTo>
                  <a:cubicBezTo>
                    <a:pt x="1121" y="3"/>
                    <a:pt x="1081" y="1"/>
                    <a:pt x="104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" name="Google Shape;2043;p57"/>
          <p:cNvGrpSpPr/>
          <p:nvPr/>
        </p:nvGrpSpPr>
        <p:grpSpPr>
          <a:xfrm rot="900000">
            <a:off x="639931" y="861576"/>
            <a:ext cx="1243598" cy="868517"/>
            <a:chOff x="3505425" y="4142475"/>
            <a:chExt cx="1167025" cy="812525"/>
          </a:xfrm>
        </p:grpSpPr>
        <p:sp>
          <p:nvSpPr>
            <p:cNvPr id="91" name="Google Shape;2044;p57"/>
            <p:cNvSpPr/>
            <p:nvPr/>
          </p:nvSpPr>
          <p:spPr>
            <a:xfrm>
              <a:off x="3595000" y="4153750"/>
              <a:ext cx="33300" cy="26650"/>
            </a:xfrm>
            <a:custGeom>
              <a:avLst/>
              <a:gdLst/>
              <a:ahLst/>
              <a:cxnLst/>
              <a:rect l="l" t="t" r="r" b="b"/>
              <a:pathLst>
                <a:path w="1332" h="1066" extrusionOk="0">
                  <a:moveTo>
                    <a:pt x="1331" y="0"/>
                  </a:moveTo>
                  <a:cubicBezTo>
                    <a:pt x="854" y="307"/>
                    <a:pt x="410" y="648"/>
                    <a:pt x="1" y="1024"/>
                  </a:cubicBezTo>
                  <a:cubicBezTo>
                    <a:pt x="35" y="1024"/>
                    <a:pt x="137" y="1058"/>
                    <a:pt x="171" y="1058"/>
                  </a:cubicBezTo>
                  <a:cubicBezTo>
                    <a:pt x="214" y="1063"/>
                    <a:pt x="256" y="1065"/>
                    <a:pt x="298" y="1065"/>
                  </a:cubicBezTo>
                  <a:cubicBezTo>
                    <a:pt x="824" y="1065"/>
                    <a:pt x="1268" y="677"/>
                    <a:pt x="1331" y="171"/>
                  </a:cubicBezTo>
                  <a:lnTo>
                    <a:pt x="1331" y="0"/>
                  </a:ln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045;p57"/>
            <p:cNvSpPr/>
            <p:nvPr/>
          </p:nvSpPr>
          <p:spPr>
            <a:xfrm>
              <a:off x="3683725" y="4142475"/>
              <a:ext cx="52900" cy="50900"/>
            </a:xfrm>
            <a:custGeom>
              <a:avLst/>
              <a:gdLst/>
              <a:ahLst/>
              <a:cxnLst/>
              <a:rect l="l" t="t" r="r" b="b"/>
              <a:pathLst>
                <a:path w="2116" h="2036" extrusionOk="0">
                  <a:moveTo>
                    <a:pt x="1007" y="0"/>
                  </a:moveTo>
                  <a:cubicBezTo>
                    <a:pt x="508" y="0"/>
                    <a:pt x="66" y="391"/>
                    <a:pt x="34" y="929"/>
                  </a:cubicBezTo>
                  <a:cubicBezTo>
                    <a:pt x="0" y="1475"/>
                    <a:pt x="376" y="1952"/>
                    <a:pt x="922" y="2021"/>
                  </a:cubicBezTo>
                  <a:cubicBezTo>
                    <a:pt x="975" y="2031"/>
                    <a:pt x="1028" y="2036"/>
                    <a:pt x="1080" y="2036"/>
                  </a:cubicBezTo>
                  <a:cubicBezTo>
                    <a:pt x="1563" y="2036"/>
                    <a:pt x="1986" y="1626"/>
                    <a:pt x="2048" y="1134"/>
                  </a:cubicBezTo>
                  <a:cubicBezTo>
                    <a:pt x="2116" y="588"/>
                    <a:pt x="1706" y="76"/>
                    <a:pt x="1126" y="7"/>
                  </a:cubicBezTo>
                  <a:cubicBezTo>
                    <a:pt x="1086" y="2"/>
                    <a:pt x="1047" y="0"/>
                    <a:pt x="1007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046;p57"/>
            <p:cNvSpPr/>
            <p:nvPr/>
          </p:nvSpPr>
          <p:spPr>
            <a:xfrm>
              <a:off x="3790350" y="4155925"/>
              <a:ext cx="52075" cy="50250"/>
            </a:xfrm>
            <a:custGeom>
              <a:avLst/>
              <a:gdLst/>
              <a:ahLst/>
              <a:cxnLst/>
              <a:rect l="l" t="t" r="r" b="b"/>
              <a:pathLst>
                <a:path w="2083" h="2010" extrusionOk="0">
                  <a:moveTo>
                    <a:pt x="968" y="1"/>
                  </a:moveTo>
                  <a:cubicBezTo>
                    <a:pt x="485" y="1"/>
                    <a:pt x="66" y="410"/>
                    <a:pt x="35" y="903"/>
                  </a:cubicBezTo>
                  <a:cubicBezTo>
                    <a:pt x="1" y="1414"/>
                    <a:pt x="376" y="1926"/>
                    <a:pt x="922" y="1995"/>
                  </a:cubicBezTo>
                  <a:cubicBezTo>
                    <a:pt x="975" y="2005"/>
                    <a:pt x="1028" y="2009"/>
                    <a:pt x="1081" y="2009"/>
                  </a:cubicBezTo>
                  <a:cubicBezTo>
                    <a:pt x="1564" y="2009"/>
                    <a:pt x="1986" y="1600"/>
                    <a:pt x="2048" y="1107"/>
                  </a:cubicBezTo>
                  <a:cubicBezTo>
                    <a:pt x="2082" y="561"/>
                    <a:pt x="1707" y="50"/>
                    <a:pt x="1127" y="15"/>
                  </a:cubicBezTo>
                  <a:cubicBezTo>
                    <a:pt x="1073" y="5"/>
                    <a:pt x="1020" y="1"/>
                    <a:pt x="96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047;p57"/>
            <p:cNvSpPr/>
            <p:nvPr/>
          </p:nvSpPr>
          <p:spPr>
            <a:xfrm>
              <a:off x="3897000" y="4168900"/>
              <a:ext cx="52050" cy="50075"/>
            </a:xfrm>
            <a:custGeom>
              <a:avLst/>
              <a:gdLst/>
              <a:ahLst/>
              <a:cxnLst/>
              <a:rect l="l" t="t" r="r" b="b"/>
              <a:pathLst>
                <a:path w="2082" h="2003" extrusionOk="0">
                  <a:moveTo>
                    <a:pt x="1007" y="1"/>
                  </a:moveTo>
                  <a:cubicBezTo>
                    <a:pt x="508" y="1"/>
                    <a:pt x="66" y="390"/>
                    <a:pt x="34" y="895"/>
                  </a:cubicBezTo>
                  <a:cubicBezTo>
                    <a:pt x="0" y="1407"/>
                    <a:pt x="375" y="1919"/>
                    <a:pt x="921" y="1987"/>
                  </a:cubicBezTo>
                  <a:cubicBezTo>
                    <a:pt x="975" y="1997"/>
                    <a:pt x="1028" y="2002"/>
                    <a:pt x="1080" y="2002"/>
                  </a:cubicBezTo>
                  <a:cubicBezTo>
                    <a:pt x="1563" y="2002"/>
                    <a:pt x="1986" y="1593"/>
                    <a:pt x="2047" y="1100"/>
                  </a:cubicBezTo>
                  <a:cubicBezTo>
                    <a:pt x="2082" y="554"/>
                    <a:pt x="1706" y="42"/>
                    <a:pt x="1126" y="8"/>
                  </a:cubicBezTo>
                  <a:cubicBezTo>
                    <a:pt x="1086" y="3"/>
                    <a:pt x="1046" y="1"/>
                    <a:pt x="1007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048;p57"/>
            <p:cNvSpPr/>
            <p:nvPr/>
          </p:nvSpPr>
          <p:spPr>
            <a:xfrm>
              <a:off x="4220300" y="4215150"/>
              <a:ext cx="48650" cy="42200"/>
            </a:xfrm>
            <a:custGeom>
              <a:avLst/>
              <a:gdLst/>
              <a:ahLst/>
              <a:cxnLst/>
              <a:rect l="l" t="t" r="r" b="b"/>
              <a:pathLst>
                <a:path w="1946" h="1688" extrusionOk="0">
                  <a:moveTo>
                    <a:pt x="1639" y="1"/>
                  </a:moveTo>
                  <a:cubicBezTo>
                    <a:pt x="1058" y="342"/>
                    <a:pt x="547" y="752"/>
                    <a:pt x="1" y="1161"/>
                  </a:cubicBezTo>
                  <a:cubicBezTo>
                    <a:pt x="205" y="1434"/>
                    <a:pt x="444" y="1639"/>
                    <a:pt x="785" y="1673"/>
                  </a:cubicBezTo>
                  <a:cubicBezTo>
                    <a:pt x="839" y="1683"/>
                    <a:pt x="892" y="1688"/>
                    <a:pt x="944" y="1688"/>
                  </a:cubicBezTo>
                  <a:cubicBezTo>
                    <a:pt x="1427" y="1688"/>
                    <a:pt x="1850" y="1278"/>
                    <a:pt x="1912" y="786"/>
                  </a:cubicBezTo>
                  <a:cubicBezTo>
                    <a:pt x="1946" y="479"/>
                    <a:pt x="1843" y="240"/>
                    <a:pt x="1639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049;p57"/>
            <p:cNvSpPr/>
            <p:nvPr/>
          </p:nvSpPr>
          <p:spPr>
            <a:xfrm>
              <a:off x="4321825" y="4219900"/>
              <a:ext cx="54625" cy="50250"/>
            </a:xfrm>
            <a:custGeom>
              <a:avLst/>
              <a:gdLst/>
              <a:ahLst/>
              <a:cxnLst/>
              <a:rect l="l" t="t" r="r" b="b"/>
              <a:pathLst>
                <a:path w="2185" h="2010" extrusionOk="0">
                  <a:moveTo>
                    <a:pt x="1036" y="1"/>
                  </a:moveTo>
                  <a:cubicBezTo>
                    <a:pt x="553" y="1"/>
                    <a:pt x="133" y="410"/>
                    <a:pt x="103" y="903"/>
                  </a:cubicBezTo>
                  <a:cubicBezTo>
                    <a:pt x="0" y="1415"/>
                    <a:pt x="444" y="1927"/>
                    <a:pt x="990" y="1995"/>
                  </a:cubicBezTo>
                  <a:cubicBezTo>
                    <a:pt x="1043" y="2005"/>
                    <a:pt x="1096" y="2010"/>
                    <a:pt x="1148" y="2010"/>
                  </a:cubicBezTo>
                  <a:cubicBezTo>
                    <a:pt x="1632" y="2010"/>
                    <a:pt x="2054" y="1600"/>
                    <a:pt x="2116" y="1108"/>
                  </a:cubicBezTo>
                  <a:cubicBezTo>
                    <a:pt x="2184" y="562"/>
                    <a:pt x="1741" y="50"/>
                    <a:pt x="1195" y="16"/>
                  </a:cubicBezTo>
                  <a:cubicBezTo>
                    <a:pt x="1141" y="6"/>
                    <a:pt x="1088" y="1"/>
                    <a:pt x="103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050;p57"/>
            <p:cNvSpPr/>
            <p:nvPr/>
          </p:nvSpPr>
          <p:spPr>
            <a:xfrm>
              <a:off x="4428450" y="4232700"/>
              <a:ext cx="54625" cy="50250"/>
            </a:xfrm>
            <a:custGeom>
              <a:avLst/>
              <a:gdLst/>
              <a:ahLst/>
              <a:cxnLst/>
              <a:rect l="l" t="t" r="r" b="b"/>
              <a:pathLst>
                <a:path w="2185" h="2010" extrusionOk="0">
                  <a:moveTo>
                    <a:pt x="1036" y="1"/>
                  </a:moveTo>
                  <a:cubicBezTo>
                    <a:pt x="554" y="1"/>
                    <a:pt x="134" y="410"/>
                    <a:pt x="103" y="903"/>
                  </a:cubicBezTo>
                  <a:cubicBezTo>
                    <a:pt x="1" y="1415"/>
                    <a:pt x="444" y="1926"/>
                    <a:pt x="990" y="1995"/>
                  </a:cubicBezTo>
                  <a:cubicBezTo>
                    <a:pt x="1044" y="2005"/>
                    <a:pt x="1096" y="2009"/>
                    <a:pt x="1149" y="2009"/>
                  </a:cubicBezTo>
                  <a:cubicBezTo>
                    <a:pt x="1632" y="2009"/>
                    <a:pt x="2055" y="1600"/>
                    <a:pt x="2116" y="1107"/>
                  </a:cubicBezTo>
                  <a:cubicBezTo>
                    <a:pt x="2185" y="561"/>
                    <a:pt x="1775" y="50"/>
                    <a:pt x="1195" y="16"/>
                  </a:cubicBezTo>
                  <a:cubicBezTo>
                    <a:pt x="1142" y="6"/>
                    <a:pt x="1089" y="1"/>
                    <a:pt x="103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051;p57"/>
            <p:cNvSpPr/>
            <p:nvPr/>
          </p:nvSpPr>
          <p:spPr>
            <a:xfrm>
              <a:off x="4535100" y="4244100"/>
              <a:ext cx="53750" cy="50800"/>
            </a:xfrm>
            <a:custGeom>
              <a:avLst/>
              <a:gdLst/>
              <a:ahLst/>
              <a:cxnLst/>
              <a:rect l="l" t="t" r="r" b="b"/>
              <a:pathLst>
                <a:path w="2150" h="2032" extrusionOk="0">
                  <a:moveTo>
                    <a:pt x="1186" y="1"/>
                  </a:moveTo>
                  <a:cubicBezTo>
                    <a:pt x="609" y="1"/>
                    <a:pt x="168" y="369"/>
                    <a:pt x="102" y="924"/>
                  </a:cubicBezTo>
                  <a:cubicBezTo>
                    <a:pt x="0" y="1470"/>
                    <a:pt x="444" y="1982"/>
                    <a:pt x="990" y="2016"/>
                  </a:cubicBezTo>
                  <a:cubicBezTo>
                    <a:pt x="1043" y="2026"/>
                    <a:pt x="1096" y="2031"/>
                    <a:pt x="1148" y="2031"/>
                  </a:cubicBezTo>
                  <a:cubicBezTo>
                    <a:pt x="1631" y="2031"/>
                    <a:pt x="2054" y="1622"/>
                    <a:pt x="2116" y="1129"/>
                  </a:cubicBezTo>
                  <a:cubicBezTo>
                    <a:pt x="2150" y="924"/>
                    <a:pt x="2116" y="754"/>
                    <a:pt x="2013" y="583"/>
                  </a:cubicBezTo>
                  <a:cubicBezTo>
                    <a:pt x="1843" y="413"/>
                    <a:pt x="1638" y="242"/>
                    <a:pt x="1467" y="71"/>
                  </a:cubicBezTo>
                  <a:cubicBezTo>
                    <a:pt x="1365" y="3"/>
                    <a:pt x="1297" y="3"/>
                    <a:pt x="1263" y="3"/>
                  </a:cubicBezTo>
                  <a:cubicBezTo>
                    <a:pt x="1237" y="2"/>
                    <a:pt x="1211" y="1"/>
                    <a:pt x="118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052;p57"/>
            <p:cNvSpPr/>
            <p:nvPr/>
          </p:nvSpPr>
          <p:spPr>
            <a:xfrm>
              <a:off x="3524200" y="4233075"/>
              <a:ext cx="42675" cy="49025"/>
            </a:xfrm>
            <a:custGeom>
              <a:avLst/>
              <a:gdLst/>
              <a:ahLst/>
              <a:cxnLst/>
              <a:rect l="l" t="t" r="r" b="b"/>
              <a:pathLst>
                <a:path w="1707" h="1961" extrusionOk="0">
                  <a:moveTo>
                    <a:pt x="990" y="1"/>
                  </a:moveTo>
                  <a:cubicBezTo>
                    <a:pt x="922" y="103"/>
                    <a:pt x="785" y="274"/>
                    <a:pt x="683" y="410"/>
                  </a:cubicBezTo>
                  <a:cubicBezTo>
                    <a:pt x="444" y="854"/>
                    <a:pt x="239" y="1263"/>
                    <a:pt x="0" y="1741"/>
                  </a:cubicBezTo>
                  <a:cubicBezTo>
                    <a:pt x="137" y="1877"/>
                    <a:pt x="342" y="1946"/>
                    <a:pt x="512" y="1946"/>
                  </a:cubicBezTo>
                  <a:cubicBezTo>
                    <a:pt x="572" y="1956"/>
                    <a:pt x="631" y="1960"/>
                    <a:pt x="688" y="1960"/>
                  </a:cubicBezTo>
                  <a:cubicBezTo>
                    <a:pt x="1216" y="1960"/>
                    <a:pt x="1611" y="1551"/>
                    <a:pt x="1672" y="1058"/>
                  </a:cubicBezTo>
                  <a:cubicBezTo>
                    <a:pt x="1706" y="581"/>
                    <a:pt x="1433" y="103"/>
                    <a:pt x="990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053;p57"/>
            <p:cNvSpPr/>
            <p:nvPr/>
          </p:nvSpPr>
          <p:spPr>
            <a:xfrm>
              <a:off x="3620600" y="4243975"/>
              <a:ext cx="54625" cy="50925"/>
            </a:xfrm>
            <a:custGeom>
              <a:avLst/>
              <a:gdLst/>
              <a:ahLst/>
              <a:cxnLst/>
              <a:rect l="l" t="t" r="r" b="b"/>
              <a:pathLst>
                <a:path w="2185" h="2037" extrusionOk="0">
                  <a:moveTo>
                    <a:pt x="1075" y="1"/>
                  </a:moveTo>
                  <a:cubicBezTo>
                    <a:pt x="576" y="1"/>
                    <a:pt x="132" y="389"/>
                    <a:pt x="68" y="895"/>
                  </a:cubicBezTo>
                  <a:cubicBezTo>
                    <a:pt x="0" y="1475"/>
                    <a:pt x="410" y="1987"/>
                    <a:pt x="990" y="2021"/>
                  </a:cubicBezTo>
                  <a:cubicBezTo>
                    <a:pt x="1043" y="2031"/>
                    <a:pt x="1096" y="2036"/>
                    <a:pt x="1148" y="2036"/>
                  </a:cubicBezTo>
                  <a:cubicBezTo>
                    <a:pt x="1631" y="2036"/>
                    <a:pt x="2051" y="1627"/>
                    <a:pt x="2082" y="1134"/>
                  </a:cubicBezTo>
                  <a:cubicBezTo>
                    <a:pt x="2184" y="554"/>
                    <a:pt x="1740" y="42"/>
                    <a:pt x="1195" y="8"/>
                  </a:cubicBezTo>
                  <a:cubicBezTo>
                    <a:pt x="1154" y="3"/>
                    <a:pt x="1115" y="1"/>
                    <a:pt x="107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054;p57"/>
            <p:cNvSpPr/>
            <p:nvPr/>
          </p:nvSpPr>
          <p:spPr>
            <a:xfrm>
              <a:off x="3727225" y="4256900"/>
              <a:ext cx="53775" cy="50775"/>
            </a:xfrm>
            <a:custGeom>
              <a:avLst/>
              <a:gdLst/>
              <a:ahLst/>
              <a:cxnLst/>
              <a:rect l="l" t="t" r="r" b="b"/>
              <a:pathLst>
                <a:path w="2151" h="2031" extrusionOk="0">
                  <a:moveTo>
                    <a:pt x="1126" y="1"/>
                  </a:moveTo>
                  <a:cubicBezTo>
                    <a:pt x="607" y="1"/>
                    <a:pt x="134" y="369"/>
                    <a:pt x="69" y="924"/>
                  </a:cubicBezTo>
                  <a:cubicBezTo>
                    <a:pt x="1" y="1470"/>
                    <a:pt x="410" y="1982"/>
                    <a:pt x="956" y="2016"/>
                  </a:cubicBezTo>
                  <a:cubicBezTo>
                    <a:pt x="1013" y="2026"/>
                    <a:pt x="1069" y="2031"/>
                    <a:pt x="1124" y="2031"/>
                  </a:cubicBezTo>
                  <a:cubicBezTo>
                    <a:pt x="1631" y="2031"/>
                    <a:pt x="2051" y="1622"/>
                    <a:pt x="2082" y="1129"/>
                  </a:cubicBezTo>
                  <a:cubicBezTo>
                    <a:pt x="2150" y="583"/>
                    <a:pt x="1741" y="71"/>
                    <a:pt x="1195" y="3"/>
                  </a:cubicBezTo>
                  <a:cubicBezTo>
                    <a:pt x="1172" y="2"/>
                    <a:pt x="1149" y="1"/>
                    <a:pt x="112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055;p57"/>
            <p:cNvSpPr/>
            <p:nvPr/>
          </p:nvSpPr>
          <p:spPr>
            <a:xfrm>
              <a:off x="3833850" y="4269700"/>
              <a:ext cx="53775" cy="50775"/>
            </a:xfrm>
            <a:custGeom>
              <a:avLst/>
              <a:gdLst/>
              <a:ahLst/>
              <a:cxnLst/>
              <a:rect l="l" t="t" r="r" b="b"/>
              <a:pathLst>
                <a:path w="2151" h="2031" extrusionOk="0">
                  <a:moveTo>
                    <a:pt x="1126" y="1"/>
                  </a:moveTo>
                  <a:cubicBezTo>
                    <a:pt x="607" y="1"/>
                    <a:pt x="135" y="368"/>
                    <a:pt x="69" y="924"/>
                  </a:cubicBezTo>
                  <a:cubicBezTo>
                    <a:pt x="1" y="1470"/>
                    <a:pt x="410" y="1982"/>
                    <a:pt x="956" y="2016"/>
                  </a:cubicBezTo>
                  <a:cubicBezTo>
                    <a:pt x="1013" y="2026"/>
                    <a:pt x="1069" y="2031"/>
                    <a:pt x="1124" y="2031"/>
                  </a:cubicBezTo>
                  <a:cubicBezTo>
                    <a:pt x="1632" y="2031"/>
                    <a:pt x="2052" y="1622"/>
                    <a:pt x="2082" y="1129"/>
                  </a:cubicBezTo>
                  <a:cubicBezTo>
                    <a:pt x="2151" y="583"/>
                    <a:pt x="1741" y="71"/>
                    <a:pt x="1195" y="3"/>
                  </a:cubicBezTo>
                  <a:cubicBezTo>
                    <a:pt x="1172" y="1"/>
                    <a:pt x="1149" y="1"/>
                    <a:pt x="112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056;p57"/>
            <p:cNvSpPr/>
            <p:nvPr/>
          </p:nvSpPr>
          <p:spPr>
            <a:xfrm>
              <a:off x="3940500" y="4282500"/>
              <a:ext cx="53775" cy="50775"/>
            </a:xfrm>
            <a:custGeom>
              <a:avLst/>
              <a:gdLst/>
              <a:ahLst/>
              <a:cxnLst/>
              <a:rect l="l" t="t" r="r" b="b"/>
              <a:pathLst>
                <a:path w="2151" h="2031" extrusionOk="0">
                  <a:moveTo>
                    <a:pt x="1126" y="1"/>
                  </a:moveTo>
                  <a:cubicBezTo>
                    <a:pt x="606" y="1"/>
                    <a:pt x="134" y="368"/>
                    <a:pt x="69" y="924"/>
                  </a:cubicBezTo>
                  <a:cubicBezTo>
                    <a:pt x="0" y="1470"/>
                    <a:pt x="410" y="1982"/>
                    <a:pt x="956" y="2016"/>
                  </a:cubicBezTo>
                  <a:cubicBezTo>
                    <a:pt x="1012" y="2026"/>
                    <a:pt x="1068" y="2031"/>
                    <a:pt x="1123" y="2031"/>
                  </a:cubicBezTo>
                  <a:cubicBezTo>
                    <a:pt x="1631" y="2031"/>
                    <a:pt x="2051" y="1621"/>
                    <a:pt x="2082" y="1129"/>
                  </a:cubicBezTo>
                  <a:cubicBezTo>
                    <a:pt x="2150" y="583"/>
                    <a:pt x="1741" y="71"/>
                    <a:pt x="1195" y="3"/>
                  </a:cubicBezTo>
                  <a:cubicBezTo>
                    <a:pt x="1172" y="1"/>
                    <a:pt x="1149" y="1"/>
                    <a:pt x="112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057;p57"/>
            <p:cNvSpPr/>
            <p:nvPr/>
          </p:nvSpPr>
          <p:spPr>
            <a:xfrm>
              <a:off x="4047975" y="4314125"/>
              <a:ext cx="11975" cy="27325"/>
            </a:xfrm>
            <a:custGeom>
              <a:avLst/>
              <a:gdLst/>
              <a:ahLst/>
              <a:cxnLst/>
              <a:rect l="l" t="t" r="r" b="b"/>
              <a:pathLst>
                <a:path w="479" h="1093" extrusionOk="0">
                  <a:moveTo>
                    <a:pt x="69" y="0"/>
                  </a:moveTo>
                  <a:cubicBezTo>
                    <a:pt x="69" y="34"/>
                    <a:pt x="35" y="68"/>
                    <a:pt x="35" y="171"/>
                  </a:cubicBezTo>
                  <a:cubicBezTo>
                    <a:pt x="1" y="546"/>
                    <a:pt x="171" y="887"/>
                    <a:pt x="479" y="1092"/>
                  </a:cubicBezTo>
                  <a:cubicBezTo>
                    <a:pt x="342" y="751"/>
                    <a:pt x="206" y="376"/>
                    <a:pt x="69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058;p57"/>
            <p:cNvSpPr/>
            <p:nvPr/>
          </p:nvSpPr>
          <p:spPr>
            <a:xfrm>
              <a:off x="4260400" y="4320750"/>
              <a:ext cx="52925" cy="50925"/>
            </a:xfrm>
            <a:custGeom>
              <a:avLst/>
              <a:gdLst/>
              <a:ahLst/>
              <a:cxnLst/>
              <a:rect l="l" t="t" r="r" b="b"/>
              <a:pathLst>
                <a:path w="2117" h="2037" extrusionOk="0">
                  <a:moveTo>
                    <a:pt x="1035" y="1"/>
                  </a:moveTo>
                  <a:cubicBezTo>
                    <a:pt x="508" y="1"/>
                    <a:pt x="66" y="392"/>
                    <a:pt x="35" y="930"/>
                  </a:cubicBezTo>
                  <a:cubicBezTo>
                    <a:pt x="0" y="1475"/>
                    <a:pt x="376" y="1987"/>
                    <a:pt x="922" y="2021"/>
                  </a:cubicBezTo>
                  <a:cubicBezTo>
                    <a:pt x="978" y="2031"/>
                    <a:pt x="1034" y="2036"/>
                    <a:pt x="1089" y="2036"/>
                  </a:cubicBezTo>
                  <a:cubicBezTo>
                    <a:pt x="1597" y="2036"/>
                    <a:pt x="2017" y="1627"/>
                    <a:pt x="2048" y="1134"/>
                  </a:cubicBezTo>
                  <a:cubicBezTo>
                    <a:pt x="2116" y="588"/>
                    <a:pt x="1707" y="76"/>
                    <a:pt x="1161" y="8"/>
                  </a:cubicBezTo>
                  <a:cubicBezTo>
                    <a:pt x="1118" y="3"/>
                    <a:pt x="1076" y="1"/>
                    <a:pt x="103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059;p57"/>
            <p:cNvSpPr/>
            <p:nvPr/>
          </p:nvSpPr>
          <p:spPr>
            <a:xfrm>
              <a:off x="4367025" y="4333550"/>
              <a:ext cx="53775" cy="50925"/>
            </a:xfrm>
            <a:custGeom>
              <a:avLst/>
              <a:gdLst/>
              <a:ahLst/>
              <a:cxnLst/>
              <a:rect l="l" t="t" r="r" b="b"/>
              <a:pathLst>
                <a:path w="2151" h="2037" extrusionOk="0">
                  <a:moveTo>
                    <a:pt x="1075" y="1"/>
                  </a:moveTo>
                  <a:cubicBezTo>
                    <a:pt x="572" y="1"/>
                    <a:pt x="101" y="392"/>
                    <a:pt x="69" y="929"/>
                  </a:cubicBezTo>
                  <a:cubicBezTo>
                    <a:pt x="1" y="1475"/>
                    <a:pt x="410" y="1987"/>
                    <a:pt x="956" y="2021"/>
                  </a:cubicBezTo>
                  <a:cubicBezTo>
                    <a:pt x="1013" y="2031"/>
                    <a:pt x="1069" y="2036"/>
                    <a:pt x="1124" y="2036"/>
                  </a:cubicBezTo>
                  <a:cubicBezTo>
                    <a:pt x="1632" y="2036"/>
                    <a:pt x="2052" y="1627"/>
                    <a:pt x="2082" y="1134"/>
                  </a:cubicBezTo>
                  <a:cubicBezTo>
                    <a:pt x="2151" y="588"/>
                    <a:pt x="1741" y="76"/>
                    <a:pt x="1195" y="8"/>
                  </a:cubicBezTo>
                  <a:cubicBezTo>
                    <a:pt x="1155" y="3"/>
                    <a:pt x="1115" y="1"/>
                    <a:pt x="107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060;p57"/>
            <p:cNvSpPr/>
            <p:nvPr/>
          </p:nvSpPr>
          <p:spPr>
            <a:xfrm>
              <a:off x="4473675" y="4346350"/>
              <a:ext cx="53750" cy="50900"/>
            </a:xfrm>
            <a:custGeom>
              <a:avLst/>
              <a:gdLst/>
              <a:ahLst/>
              <a:cxnLst/>
              <a:rect l="l" t="t" r="r" b="b"/>
              <a:pathLst>
                <a:path w="2150" h="2036" extrusionOk="0">
                  <a:moveTo>
                    <a:pt x="1075" y="0"/>
                  </a:moveTo>
                  <a:cubicBezTo>
                    <a:pt x="576" y="0"/>
                    <a:pt x="132" y="392"/>
                    <a:pt x="68" y="929"/>
                  </a:cubicBezTo>
                  <a:cubicBezTo>
                    <a:pt x="0" y="1475"/>
                    <a:pt x="410" y="1987"/>
                    <a:pt x="990" y="2021"/>
                  </a:cubicBezTo>
                  <a:cubicBezTo>
                    <a:pt x="1043" y="2031"/>
                    <a:pt x="1096" y="2036"/>
                    <a:pt x="1148" y="2036"/>
                  </a:cubicBezTo>
                  <a:cubicBezTo>
                    <a:pt x="1631" y="2036"/>
                    <a:pt x="2051" y="1627"/>
                    <a:pt x="2082" y="1134"/>
                  </a:cubicBezTo>
                  <a:cubicBezTo>
                    <a:pt x="2150" y="588"/>
                    <a:pt x="1740" y="76"/>
                    <a:pt x="1194" y="8"/>
                  </a:cubicBezTo>
                  <a:cubicBezTo>
                    <a:pt x="1155" y="3"/>
                    <a:pt x="1115" y="0"/>
                    <a:pt x="107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061;p57"/>
            <p:cNvSpPr/>
            <p:nvPr/>
          </p:nvSpPr>
          <p:spPr>
            <a:xfrm>
              <a:off x="4580300" y="4359150"/>
              <a:ext cx="52925" cy="50900"/>
            </a:xfrm>
            <a:custGeom>
              <a:avLst/>
              <a:gdLst/>
              <a:ahLst/>
              <a:cxnLst/>
              <a:rect l="l" t="t" r="r" b="b"/>
              <a:pathLst>
                <a:path w="2117" h="2036" extrusionOk="0">
                  <a:moveTo>
                    <a:pt x="1035" y="0"/>
                  </a:moveTo>
                  <a:cubicBezTo>
                    <a:pt x="508" y="0"/>
                    <a:pt x="66" y="391"/>
                    <a:pt x="35" y="929"/>
                  </a:cubicBezTo>
                  <a:cubicBezTo>
                    <a:pt x="1" y="1475"/>
                    <a:pt x="376" y="1953"/>
                    <a:pt x="922" y="2021"/>
                  </a:cubicBezTo>
                  <a:cubicBezTo>
                    <a:pt x="978" y="2031"/>
                    <a:pt x="1034" y="2036"/>
                    <a:pt x="1089" y="2036"/>
                  </a:cubicBezTo>
                  <a:cubicBezTo>
                    <a:pt x="1597" y="2036"/>
                    <a:pt x="2017" y="1626"/>
                    <a:pt x="2048" y="1134"/>
                  </a:cubicBezTo>
                  <a:cubicBezTo>
                    <a:pt x="2116" y="554"/>
                    <a:pt x="1707" y="76"/>
                    <a:pt x="1161" y="8"/>
                  </a:cubicBezTo>
                  <a:cubicBezTo>
                    <a:pt x="1118" y="3"/>
                    <a:pt x="1076" y="0"/>
                    <a:pt x="103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062;p57"/>
            <p:cNvSpPr/>
            <p:nvPr/>
          </p:nvSpPr>
          <p:spPr>
            <a:xfrm>
              <a:off x="3552350" y="4328425"/>
              <a:ext cx="54625" cy="50725"/>
            </a:xfrm>
            <a:custGeom>
              <a:avLst/>
              <a:gdLst/>
              <a:ahLst/>
              <a:cxnLst/>
              <a:rect l="l" t="t" r="r" b="b"/>
              <a:pathLst>
                <a:path w="2185" h="2029" extrusionOk="0">
                  <a:moveTo>
                    <a:pt x="1075" y="1"/>
                  </a:moveTo>
                  <a:cubicBezTo>
                    <a:pt x="576" y="1"/>
                    <a:pt x="132" y="390"/>
                    <a:pt x="69" y="896"/>
                  </a:cubicBezTo>
                  <a:cubicBezTo>
                    <a:pt x="0" y="1476"/>
                    <a:pt x="410" y="1987"/>
                    <a:pt x="990" y="2022"/>
                  </a:cubicBezTo>
                  <a:cubicBezTo>
                    <a:pt x="1030" y="2027"/>
                    <a:pt x="1070" y="2029"/>
                    <a:pt x="1109" y="2029"/>
                  </a:cubicBezTo>
                  <a:cubicBezTo>
                    <a:pt x="1604" y="2029"/>
                    <a:pt x="2019" y="1640"/>
                    <a:pt x="2082" y="1134"/>
                  </a:cubicBezTo>
                  <a:cubicBezTo>
                    <a:pt x="2184" y="554"/>
                    <a:pt x="1741" y="42"/>
                    <a:pt x="1195" y="8"/>
                  </a:cubicBezTo>
                  <a:cubicBezTo>
                    <a:pt x="1155" y="3"/>
                    <a:pt x="1115" y="1"/>
                    <a:pt x="107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063;p57"/>
            <p:cNvSpPr/>
            <p:nvPr/>
          </p:nvSpPr>
          <p:spPr>
            <a:xfrm>
              <a:off x="3658975" y="4341375"/>
              <a:ext cx="52925" cy="50575"/>
            </a:xfrm>
            <a:custGeom>
              <a:avLst/>
              <a:gdLst/>
              <a:ahLst/>
              <a:cxnLst/>
              <a:rect l="l" t="t" r="r" b="b"/>
              <a:pathLst>
                <a:path w="2117" h="2023" extrusionOk="0">
                  <a:moveTo>
                    <a:pt x="1126" y="0"/>
                  </a:moveTo>
                  <a:cubicBezTo>
                    <a:pt x="607" y="0"/>
                    <a:pt x="134" y="366"/>
                    <a:pt x="69" y="889"/>
                  </a:cubicBezTo>
                  <a:cubicBezTo>
                    <a:pt x="1" y="1469"/>
                    <a:pt x="410" y="1981"/>
                    <a:pt x="990" y="2015"/>
                  </a:cubicBezTo>
                  <a:cubicBezTo>
                    <a:pt x="1030" y="2020"/>
                    <a:pt x="1070" y="2023"/>
                    <a:pt x="1110" y="2023"/>
                  </a:cubicBezTo>
                  <a:cubicBezTo>
                    <a:pt x="1609" y="2023"/>
                    <a:pt x="2051" y="1634"/>
                    <a:pt x="2082" y="1128"/>
                  </a:cubicBezTo>
                  <a:cubicBezTo>
                    <a:pt x="2116" y="548"/>
                    <a:pt x="1741" y="36"/>
                    <a:pt x="1195" y="2"/>
                  </a:cubicBezTo>
                  <a:cubicBezTo>
                    <a:pt x="1172" y="1"/>
                    <a:pt x="1149" y="0"/>
                    <a:pt x="112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064;p57"/>
            <p:cNvSpPr/>
            <p:nvPr/>
          </p:nvSpPr>
          <p:spPr>
            <a:xfrm>
              <a:off x="3765625" y="4354025"/>
              <a:ext cx="52900" cy="50725"/>
            </a:xfrm>
            <a:custGeom>
              <a:avLst/>
              <a:gdLst/>
              <a:ahLst/>
              <a:cxnLst/>
              <a:rect l="l" t="t" r="r" b="b"/>
              <a:pathLst>
                <a:path w="2116" h="2029" extrusionOk="0">
                  <a:moveTo>
                    <a:pt x="1075" y="1"/>
                  </a:moveTo>
                  <a:cubicBezTo>
                    <a:pt x="576" y="1"/>
                    <a:pt x="132" y="389"/>
                    <a:pt x="68" y="895"/>
                  </a:cubicBezTo>
                  <a:cubicBezTo>
                    <a:pt x="0" y="1475"/>
                    <a:pt x="410" y="1987"/>
                    <a:pt x="990" y="2021"/>
                  </a:cubicBezTo>
                  <a:cubicBezTo>
                    <a:pt x="1030" y="2026"/>
                    <a:pt x="1070" y="2029"/>
                    <a:pt x="1109" y="2029"/>
                  </a:cubicBezTo>
                  <a:cubicBezTo>
                    <a:pt x="1608" y="2029"/>
                    <a:pt x="2050" y="1640"/>
                    <a:pt x="2082" y="1134"/>
                  </a:cubicBezTo>
                  <a:cubicBezTo>
                    <a:pt x="2116" y="554"/>
                    <a:pt x="1740" y="42"/>
                    <a:pt x="1194" y="8"/>
                  </a:cubicBezTo>
                  <a:cubicBezTo>
                    <a:pt x="1154" y="3"/>
                    <a:pt x="1115" y="1"/>
                    <a:pt x="107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065;p57"/>
            <p:cNvSpPr/>
            <p:nvPr/>
          </p:nvSpPr>
          <p:spPr>
            <a:xfrm>
              <a:off x="3873100" y="4366825"/>
              <a:ext cx="53775" cy="50725"/>
            </a:xfrm>
            <a:custGeom>
              <a:avLst/>
              <a:gdLst/>
              <a:ahLst/>
              <a:cxnLst/>
              <a:rect l="l" t="t" r="r" b="b"/>
              <a:pathLst>
                <a:path w="2151" h="2029" extrusionOk="0">
                  <a:moveTo>
                    <a:pt x="1041" y="0"/>
                  </a:moveTo>
                  <a:cubicBezTo>
                    <a:pt x="542" y="0"/>
                    <a:pt x="98" y="389"/>
                    <a:pt x="35" y="895"/>
                  </a:cubicBezTo>
                  <a:cubicBezTo>
                    <a:pt x="1" y="1475"/>
                    <a:pt x="376" y="1987"/>
                    <a:pt x="956" y="2021"/>
                  </a:cubicBezTo>
                  <a:cubicBezTo>
                    <a:pt x="996" y="2026"/>
                    <a:pt x="1036" y="2029"/>
                    <a:pt x="1075" y="2029"/>
                  </a:cubicBezTo>
                  <a:cubicBezTo>
                    <a:pt x="1575" y="2029"/>
                    <a:pt x="2016" y="1640"/>
                    <a:pt x="2048" y="1134"/>
                  </a:cubicBezTo>
                  <a:cubicBezTo>
                    <a:pt x="2150" y="554"/>
                    <a:pt x="1707" y="42"/>
                    <a:pt x="1161" y="8"/>
                  </a:cubicBezTo>
                  <a:cubicBezTo>
                    <a:pt x="1121" y="3"/>
                    <a:pt x="1081" y="0"/>
                    <a:pt x="1041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066;p57"/>
            <p:cNvSpPr/>
            <p:nvPr/>
          </p:nvSpPr>
          <p:spPr>
            <a:xfrm>
              <a:off x="3979725" y="4379625"/>
              <a:ext cx="53775" cy="50725"/>
            </a:xfrm>
            <a:custGeom>
              <a:avLst/>
              <a:gdLst/>
              <a:ahLst/>
              <a:cxnLst/>
              <a:rect l="l" t="t" r="r" b="b"/>
              <a:pathLst>
                <a:path w="2151" h="2029" extrusionOk="0">
                  <a:moveTo>
                    <a:pt x="1042" y="0"/>
                  </a:moveTo>
                  <a:cubicBezTo>
                    <a:pt x="542" y="0"/>
                    <a:pt x="98" y="389"/>
                    <a:pt x="35" y="895"/>
                  </a:cubicBezTo>
                  <a:cubicBezTo>
                    <a:pt x="1" y="1475"/>
                    <a:pt x="376" y="1987"/>
                    <a:pt x="956" y="2021"/>
                  </a:cubicBezTo>
                  <a:cubicBezTo>
                    <a:pt x="996" y="2026"/>
                    <a:pt x="1036" y="2028"/>
                    <a:pt x="1076" y="2028"/>
                  </a:cubicBezTo>
                  <a:cubicBezTo>
                    <a:pt x="1575" y="2028"/>
                    <a:pt x="2017" y="1640"/>
                    <a:pt x="2048" y="1134"/>
                  </a:cubicBezTo>
                  <a:cubicBezTo>
                    <a:pt x="2151" y="554"/>
                    <a:pt x="1707" y="42"/>
                    <a:pt x="1161" y="8"/>
                  </a:cubicBezTo>
                  <a:cubicBezTo>
                    <a:pt x="1121" y="3"/>
                    <a:pt x="1081" y="0"/>
                    <a:pt x="1042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067;p57"/>
            <p:cNvSpPr/>
            <p:nvPr/>
          </p:nvSpPr>
          <p:spPr>
            <a:xfrm>
              <a:off x="4090625" y="4392600"/>
              <a:ext cx="47800" cy="50550"/>
            </a:xfrm>
            <a:custGeom>
              <a:avLst/>
              <a:gdLst/>
              <a:ahLst/>
              <a:cxnLst/>
              <a:rect l="l" t="t" r="r" b="b"/>
              <a:pathLst>
                <a:path w="1912" h="2022" extrusionOk="0">
                  <a:moveTo>
                    <a:pt x="683" y="1"/>
                  </a:moveTo>
                  <a:cubicBezTo>
                    <a:pt x="376" y="581"/>
                    <a:pt x="137" y="1127"/>
                    <a:pt x="1" y="1502"/>
                  </a:cubicBezTo>
                  <a:cubicBezTo>
                    <a:pt x="137" y="1741"/>
                    <a:pt x="445" y="1980"/>
                    <a:pt x="786" y="2014"/>
                  </a:cubicBezTo>
                  <a:cubicBezTo>
                    <a:pt x="826" y="2019"/>
                    <a:pt x="866" y="2021"/>
                    <a:pt x="905" y="2021"/>
                  </a:cubicBezTo>
                  <a:cubicBezTo>
                    <a:pt x="1404" y="2021"/>
                    <a:pt x="1846" y="1633"/>
                    <a:pt x="1878" y="1127"/>
                  </a:cubicBezTo>
                  <a:cubicBezTo>
                    <a:pt x="1912" y="547"/>
                    <a:pt x="1536" y="35"/>
                    <a:pt x="99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068;p57"/>
            <p:cNvSpPr/>
            <p:nvPr/>
          </p:nvSpPr>
          <p:spPr>
            <a:xfrm>
              <a:off x="4193000" y="4405200"/>
              <a:ext cx="52925" cy="50600"/>
            </a:xfrm>
            <a:custGeom>
              <a:avLst/>
              <a:gdLst/>
              <a:ahLst/>
              <a:cxnLst/>
              <a:rect l="l" t="t" r="r" b="b"/>
              <a:pathLst>
                <a:path w="2117" h="2024" extrusionOk="0">
                  <a:moveTo>
                    <a:pt x="1041" y="1"/>
                  </a:moveTo>
                  <a:cubicBezTo>
                    <a:pt x="542" y="1"/>
                    <a:pt x="98" y="390"/>
                    <a:pt x="35" y="896"/>
                  </a:cubicBezTo>
                  <a:cubicBezTo>
                    <a:pt x="1" y="1476"/>
                    <a:pt x="376" y="1988"/>
                    <a:pt x="922" y="2022"/>
                  </a:cubicBezTo>
                  <a:cubicBezTo>
                    <a:pt x="947" y="2023"/>
                    <a:pt x="971" y="2024"/>
                    <a:pt x="995" y="2024"/>
                  </a:cubicBezTo>
                  <a:cubicBezTo>
                    <a:pt x="1544" y="2024"/>
                    <a:pt x="2015" y="1657"/>
                    <a:pt x="2048" y="1134"/>
                  </a:cubicBezTo>
                  <a:cubicBezTo>
                    <a:pt x="2116" y="554"/>
                    <a:pt x="1707" y="43"/>
                    <a:pt x="1161" y="8"/>
                  </a:cubicBezTo>
                  <a:cubicBezTo>
                    <a:pt x="1121" y="3"/>
                    <a:pt x="1081" y="1"/>
                    <a:pt x="104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069;p57"/>
            <p:cNvSpPr/>
            <p:nvPr/>
          </p:nvSpPr>
          <p:spPr>
            <a:xfrm>
              <a:off x="4299650" y="4418000"/>
              <a:ext cx="52900" cy="50600"/>
            </a:xfrm>
            <a:custGeom>
              <a:avLst/>
              <a:gdLst/>
              <a:ahLst/>
              <a:cxnLst/>
              <a:rect l="l" t="t" r="r" b="b"/>
              <a:pathLst>
                <a:path w="2116" h="2024" extrusionOk="0">
                  <a:moveTo>
                    <a:pt x="1041" y="1"/>
                  </a:moveTo>
                  <a:cubicBezTo>
                    <a:pt x="542" y="1"/>
                    <a:pt x="97" y="390"/>
                    <a:pt x="34" y="895"/>
                  </a:cubicBezTo>
                  <a:cubicBezTo>
                    <a:pt x="0" y="1476"/>
                    <a:pt x="375" y="1987"/>
                    <a:pt x="921" y="2021"/>
                  </a:cubicBezTo>
                  <a:cubicBezTo>
                    <a:pt x="946" y="2023"/>
                    <a:pt x="970" y="2024"/>
                    <a:pt x="994" y="2024"/>
                  </a:cubicBezTo>
                  <a:cubicBezTo>
                    <a:pt x="1544" y="2024"/>
                    <a:pt x="2015" y="1657"/>
                    <a:pt x="2047" y="1134"/>
                  </a:cubicBezTo>
                  <a:cubicBezTo>
                    <a:pt x="2116" y="554"/>
                    <a:pt x="1706" y="42"/>
                    <a:pt x="1160" y="8"/>
                  </a:cubicBezTo>
                  <a:cubicBezTo>
                    <a:pt x="1120" y="3"/>
                    <a:pt x="1080" y="1"/>
                    <a:pt x="104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070;p57"/>
            <p:cNvSpPr/>
            <p:nvPr/>
          </p:nvSpPr>
          <p:spPr>
            <a:xfrm>
              <a:off x="4406275" y="4430800"/>
              <a:ext cx="52050" cy="50725"/>
            </a:xfrm>
            <a:custGeom>
              <a:avLst/>
              <a:gdLst/>
              <a:ahLst/>
              <a:cxnLst/>
              <a:rect l="l" t="t" r="r" b="b"/>
              <a:pathLst>
                <a:path w="2082" h="2029" extrusionOk="0">
                  <a:moveTo>
                    <a:pt x="1041" y="1"/>
                  </a:moveTo>
                  <a:cubicBezTo>
                    <a:pt x="542" y="1"/>
                    <a:pt x="98" y="389"/>
                    <a:pt x="35" y="895"/>
                  </a:cubicBezTo>
                  <a:cubicBezTo>
                    <a:pt x="0" y="1475"/>
                    <a:pt x="376" y="1987"/>
                    <a:pt x="956" y="2021"/>
                  </a:cubicBezTo>
                  <a:cubicBezTo>
                    <a:pt x="996" y="2026"/>
                    <a:pt x="1036" y="2029"/>
                    <a:pt x="1075" y="2029"/>
                  </a:cubicBezTo>
                  <a:cubicBezTo>
                    <a:pt x="1574" y="2029"/>
                    <a:pt x="2016" y="1640"/>
                    <a:pt x="2048" y="1134"/>
                  </a:cubicBezTo>
                  <a:cubicBezTo>
                    <a:pt x="2082" y="554"/>
                    <a:pt x="1707" y="42"/>
                    <a:pt x="1161" y="8"/>
                  </a:cubicBezTo>
                  <a:cubicBezTo>
                    <a:pt x="1121" y="3"/>
                    <a:pt x="1081" y="1"/>
                    <a:pt x="104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071;p57"/>
            <p:cNvSpPr/>
            <p:nvPr/>
          </p:nvSpPr>
          <p:spPr>
            <a:xfrm>
              <a:off x="4512900" y="4443725"/>
              <a:ext cx="52075" cy="50600"/>
            </a:xfrm>
            <a:custGeom>
              <a:avLst/>
              <a:gdLst/>
              <a:ahLst/>
              <a:cxnLst/>
              <a:rect l="l" t="t" r="r" b="b"/>
              <a:pathLst>
                <a:path w="2083" h="2024" extrusionOk="0">
                  <a:moveTo>
                    <a:pt x="1092" y="1"/>
                  </a:moveTo>
                  <a:cubicBezTo>
                    <a:pt x="573" y="1"/>
                    <a:pt x="100" y="367"/>
                    <a:pt x="35" y="890"/>
                  </a:cubicBezTo>
                  <a:cubicBezTo>
                    <a:pt x="1" y="1470"/>
                    <a:pt x="376" y="1982"/>
                    <a:pt x="956" y="2016"/>
                  </a:cubicBezTo>
                  <a:cubicBezTo>
                    <a:pt x="996" y="2021"/>
                    <a:pt x="1036" y="2024"/>
                    <a:pt x="1076" y="2024"/>
                  </a:cubicBezTo>
                  <a:cubicBezTo>
                    <a:pt x="1575" y="2024"/>
                    <a:pt x="2017" y="1635"/>
                    <a:pt x="2048" y="1129"/>
                  </a:cubicBezTo>
                  <a:cubicBezTo>
                    <a:pt x="2082" y="549"/>
                    <a:pt x="1707" y="37"/>
                    <a:pt x="1161" y="3"/>
                  </a:cubicBezTo>
                  <a:cubicBezTo>
                    <a:pt x="1138" y="1"/>
                    <a:pt x="1115" y="1"/>
                    <a:pt x="1092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072;p57"/>
            <p:cNvSpPr/>
            <p:nvPr/>
          </p:nvSpPr>
          <p:spPr>
            <a:xfrm>
              <a:off x="4619550" y="4456400"/>
              <a:ext cx="52900" cy="50725"/>
            </a:xfrm>
            <a:custGeom>
              <a:avLst/>
              <a:gdLst/>
              <a:ahLst/>
              <a:cxnLst/>
              <a:rect l="l" t="t" r="r" b="b"/>
              <a:pathLst>
                <a:path w="2116" h="2029" extrusionOk="0">
                  <a:moveTo>
                    <a:pt x="1041" y="0"/>
                  </a:moveTo>
                  <a:cubicBezTo>
                    <a:pt x="542" y="0"/>
                    <a:pt x="98" y="389"/>
                    <a:pt x="34" y="895"/>
                  </a:cubicBezTo>
                  <a:cubicBezTo>
                    <a:pt x="0" y="1475"/>
                    <a:pt x="376" y="1987"/>
                    <a:pt x="956" y="2021"/>
                  </a:cubicBezTo>
                  <a:cubicBezTo>
                    <a:pt x="996" y="2026"/>
                    <a:pt x="1036" y="2028"/>
                    <a:pt x="1075" y="2028"/>
                  </a:cubicBezTo>
                  <a:cubicBezTo>
                    <a:pt x="1574" y="2028"/>
                    <a:pt x="2016" y="1640"/>
                    <a:pt x="2048" y="1134"/>
                  </a:cubicBezTo>
                  <a:cubicBezTo>
                    <a:pt x="2116" y="554"/>
                    <a:pt x="1706" y="42"/>
                    <a:pt x="1160" y="8"/>
                  </a:cubicBezTo>
                  <a:cubicBezTo>
                    <a:pt x="1120" y="3"/>
                    <a:pt x="1080" y="0"/>
                    <a:pt x="1041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073;p57"/>
            <p:cNvSpPr/>
            <p:nvPr/>
          </p:nvSpPr>
          <p:spPr>
            <a:xfrm>
              <a:off x="3505425" y="4430775"/>
              <a:ext cx="39275" cy="50575"/>
            </a:xfrm>
            <a:custGeom>
              <a:avLst/>
              <a:gdLst/>
              <a:ahLst/>
              <a:cxnLst/>
              <a:rect l="l" t="t" r="r" b="b"/>
              <a:pathLst>
                <a:path w="1571" h="2023" extrusionOk="0">
                  <a:moveTo>
                    <a:pt x="472" y="0"/>
                  </a:moveTo>
                  <a:cubicBezTo>
                    <a:pt x="305" y="0"/>
                    <a:pt x="141" y="61"/>
                    <a:pt x="1" y="146"/>
                  </a:cubicBezTo>
                  <a:cubicBezTo>
                    <a:pt x="69" y="794"/>
                    <a:pt x="239" y="1408"/>
                    <a:pt x="444" y="2022"/>
                  </a:cubicBezTo>
                  <a:cubicBezTo>
                    <a:pt x="922" y="2022"/>
                    <a:pt x="1400" y="1647"/>
                    <a:pt x="1502" y="1135"/>
                  </a:cubicBezTo>
                  <a:cubicBezTo>
                    <a:pt x="1570" y="555"/>
                    <a:pt x="1161" y="43"/>
                    <a:pt x="581" y="9"/>
                  </a:cubicBezTo>
                  <a:cubicBezTo>
                    <a:pt x="544" y="3"/>
                    <a:pt x="508" y="0"/>
                    <a:pt x="472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074;p57"/>
            <p:cNvSpPr/>
            <p:nvPr/>
          </p:nvSpPr>
          <p:spPr>
            <a:xfrm>
              <a:off x="3598425" y="4443600"/>
              <a:ext cx="52900" cy="50600"/>
            </a:xfrm>
            <a:custGeom>
              <a:avLst/>
              <a:gdLst/>
              <a:ahLst/>
              <a:cxnLst/>
              <a:rect l="l" t="t" r="r" b="b"/>
              <a:pathLst>
                <a:path w="2116" h="2024" extrusionOk="0">
                  <a:moveTo>
                    <a:pt x="1007" y="0"/>
                  </a:moveTo>
                  <a:cubicBezTo>
                    <a:pt x="508" y="0"/>
                    <a:pt x="66" y="389"/>
                    <a:pt x="34" y="895"/>
                  </a:cubicBezTo>
                  <a:cubicBezTo>
                    <a:pt x="0" y="1475"/>
                    <a:pt x="375" y="1987"/>
                    <a:pt x="921" y="2021"/>
                  </a:cubicBezTo>
                  <a:cubicBezTo>
                    <a:pt x="943" y="2023"/>
                    <a:pt x="965" y="2023"/>
                    <a:pt x="986" y="2023"/>
                  </a:cubicBezTo>
                  <a:cubicBezTo>
                    <a:pt x="1476" y="2023"/>
                    <a:pt x="1949" y="1657"/>
                    <a:pt x="2047" y="1134"/>
                  </a:cubicBezTo>
                  <a:cubicBezTo>
                    <a:pt x="2116" y="554"/>
                    <a:pt x="1706" y="42"/>
                    <a:pt x="1126" y="8"/>
                  </a:cubicBezTo>
                  <a:cubicBezTo>
                    <a:pt x="1086" y="3"/>
                    <a:pt x="1046" y="0"/>
                    <a:pt x="1007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075;p57"/>
            <p:cNvSpPr/>
            <p:nvPr/>
          </p:nvSpPr>
          <p:spPr>
            <a:xfrm>
              <a:off x="3705050" y="4456525"/>
              <a:ext cx="52900" cy="50475"/>
            </a:xfrm>
            <a:custGeom>
              <a:avLst/>
              <a:gdLst/>
              <a:ahLst/>
              <a:cxnLst/>
              <a:rect l="l" t="t" r="r" b="b"/>
              <a:pathLst>
                <a:path w="2116" h="2019" extrusionOk="0">
                  <a:moveTo>
                    <a:pt x="1058" y="1"/>
                  </a:moveTo>
                  <a:cubicBezTo>
                    <a:pt x="538" y="1"/>
                    <a:pt x="67" y="367"/>
                    <a:pt x="35" y="890"/>
                  </a:cubicBezTo>
                  <a:cubicBezTo>
                    <a:pt x="0" y="1470"/>
                    <a:pt x="376" y="1982"/>
                    <a:pt x="922" y="2016"/>
                  </a:cubicBezTo>
                  <a:cubicBezTo>
                    <a:pt x="943" y="2017"/>
                    <a:pt x="965" y="2018"/>
                    <a:pt x="986" y="2018"/>
                  </a:cubicBezTo>
                  <a:cubicBezTo>
                    <a:pt x="1476" y="2018"/>
                    <a:pt x="1950" y="1652"/>
                    <a:pt x="2048" y="1129"/>
                  </a:cubicBezTo>
                  <a:cubicBezTo>
                    <a:pt x="2116" y="549"/>
                    <a:pt x="1707" y="37"/>
                    <a:pt x="1126" y="3"/>
                  </a:cubicBezTo>
                  <a:cubicBezTo>
                    <a:pt x="1103" y="1"/>
                    <a:pt x="1080" y="1"/>
                    <a:pt x="105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076;p57"/>
            <p:cNvSpPr/>
            <p:nvPr/>
          </p:nvSpPr>
          <p:spPr>
            <a:xfrm>
              <a:off x="3811675" y="4468150"/>
              <a:ext cx="52075" cy="50925"/>
            </a:xfrm>
            <a:custGeom>
              <a:avLst/>
              <a:gdLst/>
              <a:ahLst/>
              <a:cxnLst/>
              <a:rect l="l" t="t" r="r" b="b"/>
              <a:pathLst>
                <a:path w="2083" h="2037" extrusionOk="0">
                  <a:moveTo>
                    <a:pt x="968" y="1"/>
                  </a:moveTo>
                  <a:cubicBezTo>
                    <a:pt x="485" y="1"/>
                    <a:pt x="66" y="410"/>
                    <a:pt x="35" y="903"/>
                  </a:cubicBezTo>
                  <a:cubicBezTo>
                    <a:pt x="1" y="1449"/>
                    <a:pt x="376" y="1961"/>
                    <a:pt x="922" y="2029"/>
                  </a:cubicBezTo>
                  <a:cubicBezTo>
                    <a:pt x="962" y="2034"/>
                    <a:pt x="1002" y="2036"/>
                    <a:pt x="1041" y="2036"/>
                  </a:cubicBezTo>
                  <a:cubicBezTo>
                    <a:pt x="1541" y="2036"/>
                    <a:pt x="1985" y="1645"/>
                    <a:pt x="2048" y="1107"/>
                  </a:cubicBezTo>
                  <a:cubicBezTo>
                    <a:pt x="2082" y="596"/>
                    <a:pt x="1707" y="84"/>
                    <a:pt x="1127" y="15"/>
                  </a:cubicBezTo>
                  <a:cubicBezTo>
                    <a:pt x="1074" y="6"/>
                    <a:pt x="1021" y="1"/>
                    <a:pt x="96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077;p57"/>
            <p:cNvSpPr/>
            <p:nvPr/>
          </p:nvSpPr>
          <p:spPr>
            <a:xfrm>
              <a:off x="3916600" y="4482000"/>
              <a:ext cx="54625" cy="50575"/>
            </a:xfrm>
            <a:custGeom>
              <a:avLst/>
              <a:gdLst/>
              <a:ahLst/>
              <a:cxnLst/>
              <a:rect l="l" t="t" r="r" b="b"/>
              <a:pathLst>
                <a:path w="2185" h="2023" extrusionOk="0">
                  <a:moveTo>
                    <a:pt x="1076" y="0"/>
                  </a:moveTo>
                  <a:cubicBezTo>
                    <a:pt x="577" y="0"/>
                    <a:pt x="135" y="389"/>
                    <a:pt x="103" y="895"/>
                  </a:cubicBezTo>
                  <a:cubicBezTo>
                    <a:pt x="1" y="1475"/>
                    <a:pt x="444" y="1987"/>
                    <a:pt x="990" y="2021"/>
                  </a:cubicBezTo>
                  <a:cubicBezTo>
                    <a:pt x="1012" y="2022"/>
                    <a:pt x="1034" y="2023"/>
                    <a:pt x="1055" y="2023"/>
                  </a:cubicBezTo>
                  <a:cubicBezTo>
                    <a:pt x="1545" y="2023"/>
                    <a:pt x="2018" y="1656"/>
                    <a:pt x="2117" y="1134"/>
                  </a:cubicBezTo>
                  <a:cubicBezTo>
                    <a:pt x="2185" y="553"/>
                    <a:pt x="1775" y="42"/>
                    <a:pt x="1195" y="7"/>
                  </a:cubicBezTo>
                  <a:cubicBezTo>
                    <a:pt x="1155" y="2"/>
                    <a:pt x="1115" y="0"/>
                    <a:pt x="107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078;p57"/>
            <p:cNvSpPr/>
            <p:nvPr/>
          </p:nvSpPr>
          <p:spPr>
            <a:xfrm>
              <a:off x="4022400" y="4494075"/>
              <a:ext cx="54600" cy="50575"/>
            </a:xfrm>
            <a:custGeom>
              <a:avLst/>
              <a:gdLst/>
              <a:ahLst/>
              <a:cxnLst/>
              <a:rect l="l" t="t" r="r" b="b"/>
              <a:pathLst>
                <a:path w="2184" h="2023" extrusionOk="0">
                  <a:moveTo>
                    <a:pt x="1130" y="0"/>
                  </a:moveTo>
                  <a:cubicBezTo>
                    <a:pt x="640" y="0"/>
                    <a:pt x="168" y="366"/>
                    <a:pt x="102" y="889"/>
                  </a:cubicBezTo>
                  <a:cubicBezTo>
                    <a:pt x="0" y="1435"/>
                    <a:pt x="444" y="1947"/>
                    <a:pt x="990" y="2015"/>
                  </a:cubicBezTo>
                  <a:cubicBezTo>
                    <a:pt x="1030" y="2020"/>
                    <a:pt x="1069" y="2023"/>
                    <a:pt x="1109" y="2023"/>
                  </a:cubicBezTo>
                  <a:cubicBezTo>
                    <a:pt x="1608" y="2023"/>
                    <a:pt x="2050" y="1632"/>
                    <a:pt x="2082" y="1094"/>
                  </a:cubicBezTo>
                  <a:cubicBezTo>
                    <a:pt x="2184" y="548"/>
                    <a:pt x="1740" y="36"/>
                    <a:pt x="1194" y="2"/>
                  </a:cubicBezTo>
                  <a:cubicBezTo>
                    <a:pt x="1173" y="1"/>
                    <a:pt x="1151" y="0"/>
                    <a:pt x="1130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079;p57"/>
            <p:cNvSpPr/>
            <p:nvPr/>
          </p:nvSpPr>
          <p:spPr>
            <a:xfrm>
              <a:off x="4129875" y="4506550"/>
              <a:ext cx="53775" cy="50900"/>
            </a:xfrm>
            <a:custGeom>
              <a:avLst/>
              <a:gdLst/>
              <a:ahLst/>
              <a:cxnLst/>
              <a:rect l="l" t="t" r="r" b="b"/>
              <a:pathLst>
                <a:path w="2151" h="2036" extrusionOk="0">
                  <a:moveTo>
                    <a:pt x="1002" y="0"/>
                  </a:moveTo>
                  <a:cubicBezTo>
                    <a:pt x="519" y="0"/>
                    <a:pt x="100" y="410"/>
                    <a:pt x="69" y="902"/>
                  </a:cubicBezTo>
                  <a:cubicBezTo>
                    <a:pt x="1" y="1448"/>
                    <a:pt x="410" y="1960"/>
                    <a:pt x="956" y="2028"/>
                  </a:cubicBezTo>
                  <a:cubicBezTo>
                    <a:pt x="996" y="2033"/>
                    <a:pt x="1036" y="2036"/>
                    <a:pt x="1075" y="2036"/>
                  </a:cubicBezTo>
                  <a:cubicBezTo>
                    <a:pt x="1574" y="2036"/>
                    <a:pt x="2016" y="1645"/>
                    <a:pt x="2048" y="1107"/>
                  </a:cubicBezTo>
                  <a:cubicBezTo>
                    <a:pt x="2150" y="561"/>
                    <a:pt x="1707" y="49"/>
                    <a:pt x="1161" y="15"/>
                  </a:cubicBezTo>
                  <a:cubicBezTo>
                    <a:pt x="1107" y="5"/>
                    <a:pt x="1055" y="0"/>
                    <a:pt x="1002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080;p57"/>
            <p:cNvSpPr/>
            <p:nvPr/>
          </p:nvSpPr>
          <p:spPr>
            <a:xfrm>
              <a:off x="4236500" y="4519350"/>
              <a:ext cx="53775" cy="50900"/>
            </a:xfrm>
            <a:custGeom>
              <a:avLst/>
              <a:gdLst/>
              <a:ahLst/>
              <a:cxnLst/>
              <a:rect l="l" t="t" r="r" b="b"/>
              <a:pathLst>
                <a:path w="2151" h="2036" extrusionOk="0">
                  <a:moveTo>
                    <a:pt x="1003" y="0"/>
                  </a:moveTo>
                  <a:cubicBezTo>
                    <a:pt x="520" y="0"/>
                    <a:pt x="100" y="409"/>
                    <a:pt x="69" y="902"/>
                  </a:cubicBezTo>
                  <a:cubicBezTo>
                    <a:pt x="1" y="1448"/>
                    <a:pt x="410" y="1960"/>
                    <a:pt x="956" y="2028"/>
                  </a:cubicBezTo>
                  <a:cubicBezTo>
                    <a:pt x="996" y="2033"/>
                    <a:pt x="1036" y="2036"/>
                    <a:pt x="1076" y="2036"/>
                  </a:cubicBezTo>
                  <a:cubicBezTo>
                    <a:pt x="1575" y="2036"/>
                    <a:pt x="2017" y="1644"/>
                    <a:pt x="2048" y="1107"/>
                  </a:cubicBezTo>
                  <a:cubicBezTo>
                    <a:pt x="2151" y="561"/>
                    <a:pt x="1707" y="49"/>
                    <a:pt x="1161" y="15"/>
                  </a:cubicBezTo>
                  <a:cubicBezTo>
                    <a:pt x="1108" y="5"/>
                    <a:pt x="1055" y="0"/>
                    <a:pt x="1003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081;p57"/>
            <p:cNvSpPr/>
            <p:nvPr/>
          </p:nvSpPr>
          <p:spPr>
            <a:xfrm>
              <a:off x="4342300" y="4533175"/>
              <a:ext cx="54625" cy="50600"/>
            </a:xfrm>
            <a:custGeom>
              <a:avLst/>
              <a:gdLst/>
              <a:ahLst/>
              <a:cxnLst/>
              <a:rect l="l" t="t" r="r" b="b"/>
              <a:pathLst>
                <a:path w="2185" h="2024" extrusionOk="0">
                  <a:moveTo>
                    <a:pt x="1075" y="0"/>
                  </a:moveTo>
                  <a:cubicBezTo>
                    <a:pt x="576" y="0"/>
                    <a:pt x="134" y="389"/>
                    <a:pt x="103" y="895"/>
                  </a:cubicBezTo>
                  <a:cubicBezTo>
                    <a:pt x="0" y="1475"/>
                    <a:pt x="444" y="1987"/>
                    <a:pt x="990" y="2021"/>
                  </a:cubicBezTo>
                  <a:cubicBezTo>
                    <a:pt x="1013" y="2023"/>
                    <a:pt x="1036" y="2023"/>
                    <a:pt x="1059" y="2023"/>
                  </a:cubicBezTo>
                  <a:cubicBezTo>
                    <a:pt x="1578" y="2023"/>
                    <a:pt x="2049" y="1657"/>
                    <a:pt x="2082" y="1134"/>
                  </a:cubicBezTo>
                  <a:cubicBezTo>
                    <a:pt x="2184" y="554"/>
                    <a:pt x="1741" y="42"/>
                    <a:pt x="1195" y="8"/>
                  </a:cubicBezTo>
                  <a:cubicBezTo>
                    <a:pt x="1154" y="3"/>
                    <a:pt x="1115" y="0"/>
                    <a:pt x="107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082;p57"/>
            <p:cNvSpPr/>
            <p:nvPr/>
          </p:nvSpPr>
          <p:spPr>
            <a:xfrm>
              <a:off x="4448925" y="4545975"/>
              <a:ext cx="54625" cy="50600"/>
            </a:xfrm>
            <a:custGeom>
              <a:avLst/>
              <a:gdLst/>
              <a:ahLst/>
              <a:cxnLst/>
              <a:rect l="l" t="t" r="r" b="b"/>
              <a:pathLst>
                <a:path w="2185" h="2024" extrusionOk="0">
                  <a:moveTo>
                    <a:pt x="1075" y="0"/>
                  </a:moveTo>
                  <a:cubicBezTo>
                    <a:pt x="576" y="0"/>
                    <a:pt x="135" y="389"/>
                    <a:pt x="103" y="895"/>
                  </a:cubicBezTo>
                  <a:cubicBezTo>
                    <a:pt x="1" y="1475"/>
                    <a:pt x="444" y="1987"/>
                    <a:pt x="990" y="2021"/>
                  </a:cubicBezTo>
                  <a:cubicBezTo>
                    <a:pt x="1013" y="2022"/>
                    <a:pt x="1036" y="2023"/>
                    <a:pt x="1059" y="2023"/>
                  </a:cubicBezTo>
                  <a:cubicBezTo>
                    <a:pt x="1578" y="2023"/>
                    <a:pt x="2049" y="1657"/>
                    <a:pt x="2082" y="1134"/>
                  </a:cubicBezTo>
                  <a:cubicBezTo>
                    <a:pt x="2184" y="554"/>
                    <a:pt x="1741" y="42"/>
                    <a:pt x="1195" y="8"/>
                  </a:cubicBezTo>
                  <a:cubicBezTo>
                    <a:pt x="1155" y="3"/>
                    <a:pt x="1115" y="0"/>
                    <a:pt x="107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083;p57"/>
            <p:cNvSpPr/>
            <p:nvPr/>
          </p:nvSpPr>
          <p:spPr>
            <a:xfrm>
              <a:off x="4555550" y="4558050"/>
              <a:ext cx="54625" cy="50600"/>
            </a:xfrm>
            <a:custGeom>
              <a:avLst/>
              <a:gdLst/>
              <a:ahLst/>
              <a:cxnLst/>
              <a:rect l="l" t="t" r="r" b="b"/>
              <a:pathLst>
                <a:path w="2185" h="2024" extrusionOk="0">
                  <a:moveTo>
                    <a:pt x="1131" y="0"/>
                  </a:moveTo>
                  <a:cubicBezTo>
                    <a:pt x="641" y="0"/>
                    <a:pt x="169" y="367"/>
                    <a:pt x="103" y="890"/>
                  </a:cubicBezTo>
                  <a:cubicBezTo>
                    <a:pt x="1" y="1436"/>
                    <a:pt x="445" y="1947"/>
                    <a:pt x="991" y="2016"/>
                  </a:cubicBezTo>
                  <a:cubicBezTo>
                    <a:pt x="1030" y="2021"/>
                    <a:pt x="1070" y="2023"/>
                    <a:pt x="1110" y="2023"/>
                  </a:cubicBezTo>
                  <a:cubicBezTo>
                    <a:pt x="1609" y="2023"/>
                    <a:pt x="2051" y="1632"/>
                    <a:pt x="2082" y="1094"/>
                  </a:cubicBezTo>
                  <a:cubicBezTo>
                    <a:pt x="2185" y="548"/>
                    <a:pt x="1741" y="37"/>
                    <a:pt x="1195" y="2"/>
                  </a:cubicBezTo>
                  <a:cubicBezTo>
                    <a:pt x="1174" y="1"/>
                    <a:pt x="1152" y="0"/>
                    <a:pt x="1131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084;p57"/>
            <p:cNvSpPr/>
            <p:nvPr/>
          </p:nvSpPr>
          <p:spPr>
            <a:xfrm>
              <a:off x="3537000" y="4527800"/>
              <a:ext cx="46075" cy="49950"/>
            </a:xfrm>
            <a:custGeom>
              <a:avLst/>
              <a:gdLst/>
              <a:ahLst/>
              <a:cxnLst/>
              <a:rect l="l" t="t" r="r" b="b"/>
              <a:pathLst>
                <a:path w="1843" h="1998" extrusionOk="0">
                  <a:moveTo>
                    <a:pt x="678" y="0"/>
                  </a:moveTo>
                  <a:cubicBezTo>
                    <a:pt x="416" y="0"/>
                    <a:pt x="197" y="123"/>
                    <a:pt x="0" y="291"/>
                  </a:cubicBezTo>
                  <a:cubicBezTo>
                    <a:pt x="273" y="871"/>
                    <a:pt x="580" y="1451"/>
                    <a:pt x="921" y="1997"/>
                  </a:cubicBezTo>
                  <a:cubicBezTo>
                    <a:pt x="1331" y="1895"/>
                    <a:pt x="1672" y="1554"/>
                    <a:pt x="1775" y="1110"/>
                  </a:cubicBezTo>
                  <a:cubicBezTo>
                    <a:pt x="1843" y="564"/>
                    <a:pt x="1433" y="52"/>
                    <a:pt x="853" y="18"/>
                  </a:cubicBezTo>
                  <a:cubicBezTo>
                    <a:pt x="793" y="6"/>
                    <a:pt x="734" y="0"/>
                    <a:pt x="678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085;p57"/>
            <p:cNvSpPr/>
            <p:nvPr/>
          </p:nvSpPr>
          <p:spPr>
            <a:xfrm>
              <a:off x="3635100" y="4540675"/>
              <a:ext cx="54625" cy="50775"/>
            </a:xfrm>
            <a:custGeom>
              <a:avLst/>
              <a:gdLst/>
              <a:ahLst/>
              <a:cxnLst/>
              <a:rect l="l" t="t" r="r" b="b"/>
              <a:pathLst>
                <a:path w="2185" h="2031" extrusionOk="0">
                  <a:moveTo>
                    <a:pt x="1036" y="0"/>
                  </a:moveTo>
                  <a:cubicBezTo>
                    <a:pt x="553" y="0"/>
                    <a:pt x="133" y="409"/>
                    <a:pt x="103" y="902"/>
                  </a:cubicBezTo>
                  <a:cubicBezTo>
                    <a:pt x="0" y="1448"/>
                    <a:pt x="444" y="1960"/>
                    <a:pt x="990" y="2028"/>
                  </a:cubicBezTo>
                  <a:cubicBezTo>
                    <a:pt x="1011" y="2030"/>
                    <a:pt x="1033" y="2030"/>
                    <a:pt x="1054" y="2030"/>
                  </a:cubicBezTo>
                  <a:cubicBezTo>
                    <a:pt x="1544" y="2030"/>
                    <a:pt x="2018" y="1663"/>
                    <a:pt x="2116" y="1107"/>
                  </a:cubicBezTo>
                  <a:cubicBezTo>
                    <a:pt x="2184" y="561"/>
                    <a:pt x="1775" y="49"/>
                    <a:pt x="1195" y="15"/>
                  </a:cubicBezTo>
                  <a:cubicBezTo>
                    <a:pt x="1141" y="5"/>
                    <a:pt x="1088" y="0"/>
                    <a:pt x="103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086;p57"/>
            <p:cNvSpPr/>
            <p:nvPr/>
          </p:nvSpPr>
          <p:spPr>
            <a:xfrm>
              <a:off x="3741725" y="4553475"/>
              <a:ext cx="54625" cy="50775"/>
            </a:xfrm>
            <a:custGeom>
              <a:avLst/>
              <a:gdLst/>
              <a:ahLst/>
              <a:cxnLst/>
              <a:rect l="l" t="t" r="r" b="b"/>
              <a:pathLst>
                <a:path w="2185" h="2031" extrusionOk="0">
                  <a:moveTo>
                    <a:pt x="1036" y="0"/>
                  </a:moveTo>
                  <a:cubicBezTo>
                    <a:pt x="554" y="0"/>
                    <a:pt x="134" y="409"/>
                    <a:pt x="103" y="902"/>
                  </a:cubicBezTo>
                  <a:cubicBezTo>
                    <a:pt x="1" y="1448"/>
                    <a:pt x="444" y="1960"/>
                    <a:pt x="990" y="2028"/>
                  </a:cubicBezTo>
                  <a:cubicBezTo>
                    <a:pt x="1012" y="2030"/>
                    <a:pt x="1033" y="2030"/>
                    <a:pt x="1055" y="2030"/>
                  </a:cubicBezTo>
                  <a:cubicBezTo>
                    <a:pt x="1544" y="2030"/>
                    <a:pt x="2018" y="1662"/>
                    <a:pt x="2116" y="1107"/>
                  </a:cubicBezTo>
                  <a:cubicBezTo>
                    <a:pt x="2185" y="561"/>
                    <a:pt x="1775" y="49"/>
                    <a:pt x="1195" y="15"/>
                  </a:cubicBezTo>
                  <a:cubicBezTo>
                    <a:pt x="1142" y="5"/>
                    <a:pt x="1089" y="0"/>
                    <a:pt x="103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087;p57"/>
            <p:cNvSpPr/>
            <p:nvPr/>
          </p:nvSpPr>
          <p:spPr>
            <a:xfrm>
              <a:off x="3848375" y="4566250"/>
              <a:ext cx="54600" cy="50800"/>
            </a:xfrm>
            <a:custGeom>
              <a:avLst/>
              <a:gdLst/>
              <a:ahLst/>
              <a:cxnLst/>
              <a:rect l="l" t="t" r="r" b="b"/>
              <a:pathLst>
                <a:path w="2184" h="2032" extrusionOk="0">
                  <a:moveTo>
                    <a:pt x="1036" y="1"/>
                  </a:moveTo>
                  <a:cubicBezTo>
                    <a:pt x="553" y="1"/>
                    <a:pt x="133" y="410"/>
                    <a:pt x="102" y="903"/>
                  </a:cubicBezTo>
                  <a:cubicBezTo>
                    <a:pt x="0" y="1449"/>
                    <a:pt x="444" y="1961"/>
                    <a:pt x="990" y="2029"/>
                  </a:cubicBezTo>
                  <a:cubicBezTo>
                    <a:pt x="1011" y="2030"/>
                    <a:pt x="1033" y="2031"/>
                    <a:pt x="1054" y="2031"/>
                  </a:cubicBezTo>
                  <a:cubicBezTo>
                    <a:pt x="1544" y="2031"/>
                    <a:pt x="2018" y="1663"/>
                    <a:pt x="2116" y="1108"/>
                  </a:cubicBezTo>
                  <a:cubicBezTo>
                    <a:pt x="2184" y="562"/>
                    <a:pt x="1774" y="50"/>
                    <a:pt x="1194" y="16"/>
                  </a:cubicBezTo>
                  <a:cubicBezTo>
                    <a:pt x="1141" y="6"/>
                    <a:pt x="1088" y="1"/>
                    <a:pt x="103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088;p57"/>
            <p:cNvSpPr/>
            <p:nvPr/>
          </p:nvSpPr>
          <p:spPr>
            <a:xfrm>
              <a:off x="3955000" y="4577525"/>
              <a:ext cx="53775" cy="50925"/>
            </a:xfrm>
            <a:custGeom>
              <a:avLst/>
              <a:gdLst/>
              <a:ahLst/>
              <a:cxnLst/>
              <a:rect l="l" t="t" r="r" b="b"/>
              <a:pathLst>
                <a:path w="2151" h="2037" extrusionOk="0">
                  <a:moveTo>
                    <a:pt x="1042" y="1"/>
                  </a:moveTo>
                  <a:cubicBezTo>
                    <a:pt x="542" y="1"/>
                    <a:pt x="100" y="392"/>
                    <a:pt x="69" y="930"/>
                  </a:cubicBezTo>
                  <a:cubicBezTo>
                    <a:pt x="0" y="1476"/>
                    <a:pt x="410" y="1987"/>
                    <a:pt x="956" y="2022"/>
                  </a:cubicBezTo>
                  <a:cubicBezTo>
                    <a:pt x="1009" y="2032"/>
                    <a:pt x="1062" y="2036"/>
                    <a:pt x="1114" y="2036"/>
                  </a:cubicBezTo>
                  <a:cubicBezTo>
                    <a:pt x="1597" y="2036"/>
                    <a:pt x="2017" y="1627"/>
                    <a:pt x="2048" y="1134"/>
                  </a:cubicBezTo>
                  <a:cubicBezTo>
                    <a:pt x="2150" y="588"/>
                    <a:pt x="1707" y="76"/>
                    <a:pt x="1161" y="8"/>
                  </a:cubicBezTo>
                  <a:cubicBezTo>
                    <a:pt x="1121" y="3"/>
                    <a:pt x="1081" y="1"/>
                    <a:pt x="1042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089;p57"/>
            <p:cNvSpPr/>
            <p:nvPr/>
          </p:nvSpPr>
          <p:spPr>
            <a:xfrm>
              <a:off x="4060775" y="4591175"/>
              <a:ext cx="54625" cy="50075"/>
            </a:xfrm>
            <a:custGeom>
              <a:avLst/>
              <a:gdLst/>
              <a:ahLst/>
              <a:cxnLst/>
              <a:rect l="l" t="t" r="r" b="b"/>
              <a:pathLst>
                <a:path w="2185" h="2003" extrusionOk="0">
                  <a:moveTo>
                    <a:pt x="1083" y="1"/>
                  </a:moveTo>
                  <a:cubicBezTo>
                    <a:pt x="610" y="1"/>
                    <a:pt x="166" y="390"/>
                    <a:pt x="103" y="895"/>
                  </a:cubicBezTo>
                  <a:cubicBezTo>
                    <a:pt x="1" y="1441"/>
                    <a:pt x="444" y="1953"/>
                    <a:pt x="990" y="1987"/>
                  </a:cubicBezTo>
                  <a:cubicBezTo>
                    <a:pt x="1044" y="1997"/>
                    <a:pt x="1096" y="2002"/>
                    <a:pt x="1149" y="2002"/>
                  </a:cubicBezTo>
                  <a:cubicBezTo>
                    <a:pt x="1632" y="2002"/>
                    <a:pt x="2051" y="1593"/>
                    <a:pt x="2082" y="1100"/>
                  </a:cubicBezTo>
                  <a:cubicBezTo>
                    <a:pt x="2185" y="554"/>
                    <a:pt x="1741" y="42"/>
                    <a:pt x="1195" y="8"/>
                  </a:cubicBezTo>
                  <a:cubicBezTo>
                    <a:pt x="1157" y="3"/>
                    <a:pt x="1120" y="1"/>
                    <a:pt x="108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090;p57"/>
            <p:cNvSpPr/>
            <p:nvPr/>
          </p:nvSpPr>
          <p:spPr>
            <a:xfrm>
              <a:off x="4168275" y="4604650"/>
              <a:ext cx="54625" cy="50775"/>
            </a:xfrm>
            <a:custGeom>
              <a:avLst/>
              <a:gdLst/>
              <a:ahLst/>
              <a:cxnLst/>
              <a:rect l="l" t="t" r="r" b="b"/>
              <a:pathLst>
                <a:path w="2185" h="2031" extrusionOk="0">
                  <a:moveTo>
                    <a:pt x="1036" y="0"/>
                  </a:moveTo>
                  <a:cubicBezTo>
                    <a:pt x="553" y="0"/>
                    <a:pt x="133" y="410"/>
                    <a:pt x="103" y="902"/>
                  </a:cubicBezTo>
                  <a:cubicBezTo>
                    <a:pt x="0" y="1448"/>
                    <a:pt x="444" y="1960"/>
                    <a:pt x="990" y="2028"/>
                  </a:cubicBezTo>
                  <a:cubicBezTo>
                    <a:pt x="1011" y="2030"/>
                    <a:pt x="1033" y="2031"/>
                    <a:pt x="1054" y="2031"/>
                  </a:cubicBezTo>
                  <a:cubicBezTo>
                    <a:pt x="1544" y="2031"/>
                    <a:pt x="2016" y="1663"/>
                    <a:pt x="2082" y="1107"/>
                  </a:cubicBezTo>
                  <a:cubicBezTo>
                    <a:pt x="2184" y="561"/>
                    <a:pt x="1740" y="49"/>
                    <a:pt x="1194" y="15"/>
                  </a:cubicBezTo>
                  <a:cubicBezTo>
                    <a:pt x="1141" y="5"/>
                    <a:pt x="1088" y="0"/>
                    <a:pt x="103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091;p57"/>
            <p:cNvSpPr/>
            <p:nvPr/>
          </p:nvSpPr>
          <p:spPr>
            <a:xfrm>
              <a:off x="4274900" y="4617450"/>
              <a:ext cx="54625" cy="50775"/>
            </a:xfrm>
            <a:custGeom>
              <a:avLst/>
              <a:gdLst/>
              <a:ahLst/>
              <a:cxnLst/>
              <a:rect l="l" t="t" r="r" b="b"/>
              <a:pathLst>
                <a:path w="2185" h="2031" extrusionOk="0">
                  <a:moveTo>
                    <a:pt x="1036" y="0"/>
                  </a:moveTo>
                  <a:cubicBezTo>
                    <a:pt x="553" y="0"/>
                    <a:pt x="134" y="410"/>
                    <a:pt x="103" y="902"/>
                  </a:cubicBezTo>
                  <a:cubicBezTo>
                    <a:pt x="1" y="1448"/>
                    <a:pt x="444" y="1960"/>
                    <a:pt x="990" y="2028"/>
                  </a:cubicBezTo>
                  <a:cubicBezTo>
                    <a:pt x="1012" y="2030"/>
                    <a:pt x="1033" y="2030"/>
                    <a:pt x="1055" y="2030"/>
                  </a:cubicBezTo>
                  <a:cubicBezTo>
                    <a:pt x="1544" y="2030"/>
                    <a:pt x="2017" y="1663"/>
                    <a:pt x="2082" y="1107"/>
                  </a:cubicBezTo>
                  <a:cubicBezTo>
                    <a:pt x="2184" y="561"/>
                    <a:pt x="1741" y="49"/>
                    <a:pt x="1195" y="15"/>
                  </a:cubicBezTo>
                  <a:cubicBezTo>
                    <a:pt x="1142" y="5"/>
                    <a:pt x="1089" y="0"/>
                    <a:pt x="103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092;p57"/>
            <p:cNvSpPr/>
            <p:nvPr/>
          </p:nvSpPr>
          <p:spPr>
            <a:xfrm>
              <a:off x="4381525" y="4630425"/>
              <a:ext cx="53775" cy="50600"/>
            </a:xfrm>
            <a:custGeom>
              <a:avLst/>
              <a:gdLst/>
              <a:ahLst/>
              <a:cxnLst/>
              <a:rect l="l" t="t" r="r" b="b"/>
              <a:pathLst>
                <a:path w="2151" h="2024" extrusionOk="0">
                  <a:moveTo>
                    <a:pt x="1076" y="0"/>
                  </a:moveTo>
                  <a:cubicBezTo>
                    <a:pt x="577" y="0"/>
                    <a:pt x="135" y="389"/>
                    <a:pt x="103" y="895"/>
                  </a:cubicBezTo>
                  <a:cubicBezTo>
                    <a:pt x="1" y="1441"/>
                    <a:pt x="444" y="1953"/>
                    <a:pt x="990" y="2021"/>
                  </a:cubicBezTo>
                  <a:cubicBezTo>
                    <a:pt x="1012" y="2023"/>
                    <a:pt x="1034" y="2023"/>
                    <a:pt x="1055" y="2023"/>
                  </a:cubicBezTo>
                  <a:cubicBezTo>
                    <a:pt x="1545" y="2023"/>
                    <a:pt x="2018" y="1655"/>
                    <a:pt x="2117" y="1100"/>
                  </a:cubicBezTo>
                  <a:cubicBezTo>
                    <a:pt x="2151" y="554"/>
                    <a:pt x="1741" y="42"/>
                    <a:pt x="1195" y="8"/>
                  </a:cubicBezTo>
                  <a:cubicBezTo>
                    <a:pt x="1155" y="3"/>
                    <a:pt x="1115" y="0"/>
                    <a:pt x="107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093;p57"/>
            <p:cNvSpPr/>
            <p:nvPr/>
          </p:nvSpPr>
          <p:spPr>
            <a:xfrm>
              <a:off x="4489875" y="4642175"/>
              <a:ext cx="52050" cy="50250"/>
            </a:xfrm>
            <a:custGeom>
              <a:avLst/>
              <a:gdLst/>
              <a:ahLst/>
              <a:cxnLst/>
              <a:rect l="l" t="t" r="r" b="b"/>
              <a:pathLst>
                <a:path w="2082" h="2010" extrusionOk="0">
                  <a:moveTo>
                    <a:pt x="968" y="1"/>
                  </a:moveTo>
                  <a:cubicBezTo>
                    <a:pt x="485" y="1"/>
                    <a:pt x="65" y="410"/>
                    <a:pt x="35" y="903"/>
                  </a:cubicBezTo>
                  <a:cubicBezTo>
                    <a:pt x="1" y="1449"/>
                    <a:pt x="376" y="1961"/>
                    <a:pt x="922" y="1995"/>
                  </a:cubicBezTo>
                  <a:cubicBezTo>
                    <a:pt x="975" y="2005"/>
                    <a:pt x="1028" y="2010"/>
                    <a:pt x="1080" y="2010"/>
                  </a:cubicBezTo>
                  <a:cubicBezTo>
                    <a:pt x="1563" y="2010"/>
                    <a:pt x="1986" y="1600"/>
                    <a:pt x="2048" y="1108"/>
                  </a:cubicBezTo>
                  <a:cubicBezTo>
                    <a:pt x="2082" y="596"/>
                    <a:pt x="1707" y="84"/>
                    <a:pt x="1127" y="16"/>
                  </a:cubicBezTo>
                  <a:cubicBezTo>
                    <a:pt x="1073" y="6"/>
                    <a:pt x="1020" y="1"/>
                    <a:pt x="96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094;p57"/>
            <p:cNvSpPr/>
            <p:nvPr/>
          </p:nvSpPr>
          <p:spPr>
            <a:xfrm>
              <a:off x="3603525" y="4642550"/>
              <a:ext cx="22200" cy="26475"/>
            </a:xfrm>
            <a:custGeom>
              <a:avLst/>
              <a:gdLst/>
              <a:ahLst/>
              <a:cxnLst/>
              <a:rect l="l" t="t" r="r" b="b"/>
              <a:pathLst>
                <a:path w="888" h="1059" extrusionOk="0">
                  <a:moveTo>
                    <a:pt x="1" y="1"/>
                  </a:moveTo>
                  <a:lnTo>
                    <a:pt x="1" y="1"/>
                  </a:lnTo>
                  <a:cubicBezTo>
                    <a:pt x="240" y="376"/>
                    <a:pt x="547" y="717"/>
                    <a:pt x="854" y="1058"/>
                  </a:cubicBezTo>
                  <a:cubicBezTo>
                    <a:pt x="888" y="547"/>
                    <a:pt x="547" y="69"/>
                    <a:pt x="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095;p57"/>
            <p:cNvSpPr/>
            <p:nvPr/>
          </p:nvSpPr>
          <p:spPr>
            <a:xfrm>
              <a:off x="3681150" y="4654975"/>
              <a:ext cx="52075" cy="50250"/>
            </a:xfrm>
            <a:custGeom>
              <a:avLst/>
              <a:gdLst/>
              <a:ahLst/>
              <a:cxnLst/>
              <a:rect l="l" t="t" r="r" b="b"/>
              <a:pathLst>
                <a:path w="2083" h="2010" extrusionOk="0">
                  <a:moveTo>
                    <a:pt x="1003" y="1"/>
                  </a:moveTo>
                  <a:cubicBezTo>
                    <a:pt x="519" y="1"/>
                    <a:pt x="97" y="410"/>
                    <a:pt x="35" y="903"/>
                  </a:cubicBezTo>
                  <a:cubicBezTo>
                    <a:pt x="1" y="1449"/>
                    <a:pt x="376" y="1960"/>
                    <a:pt x="956" y="1995"/>
                  </a:cubicBezTo>
                  <a:cubicBezTo>
                    <a:pt x="1010" y="2005"/>
                    <a:pt x="1063" y="2009"/>
                    <a:pt x="1115" y="2009"/>
                  </a:cubicBezTo>
                  <a:cubicBezTo>
                    <a:pt x="1598" y="2009"/>
                    <a:pt x="2018" y="1600"/>
                    <a:pt x="2048" y="1107"/>
                  </a:cubicBezTo>
                  <a:cubicBezTo>
                    <a:pt x="2082" y="561"/>
                    <a:pt x="1707" y="50"/>
                    <a:pt x="1161" y="15"/>
                  </a:cubicBezTo>
                  <a:cubicBezTo>
                    <a:pt x="1108" y="5"/>
                    <a:pt x="1055" y="1"/>
                    <a:pt x="100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096;p57"/>
            <p:cNvSpPr/>
            <p:nvPr/>
          </p:nvSpPr>
          <p:spPr>
            <a:xfrm>
              <a:off x="3786950" y="4667775"/>
              <a:ext cx="52900" cy="50050"/>
            </a:xfrm>
            <a:custGeom>
              <a:avLst/>
              <a:gdLst/>
              <a:ahLst/>
              <a:cxnLst/>
              <a:rect l="l" t="t" r="r" b="b"/>
              <a:pathLst>
                <a:path w="2116" h="2002" extrusionOk="0">
                  <a:moveTo>
                    <a:pt x="993" y="1"/>
                  </a:moveTo>
                  <a:cubicBezTo>
                    <a:pt x="485" y="1"/>
                    <a:pt x="65" y="410"/>
                    <a:pt x="34" y="903"/>
                  </a:cubicBezTo>
                  <a:cubicBezTo>
                    <a:pt x="0" y="1448"/>
                    <a:pt x="376" y="1960"/>
                    <a:pt x="922" y="1994"/>
                  </a:cubicBezTo>
                  <a:cubicBezTo>
                    <a:pt x="964" y="1999"/>
                    <a:pt x="1006" y="2002"/>
                    <a:pt x="1048" y="2002"/>
                  </a:cubicBezTo>
                  <a:cubicBezTo>
                    <a:pt x="1574" y="2002"/>
                    <a:pt x="2016" y="1613"/>
                    <a:pt x="2048" y="1107"/>
                  </a:cubicBezTo>
                  <a:cubicBezTo>
                    <a:pt x="2116" y="561"/>
                    <a:pt x="1706" y="49"/>
                    <a:pt x="1160" y="15"/>
                  </a:cubicBezTo>
                  <a:cubicBezTo>
                    <a:pt x="1104" y="5"/>
                    <a:pt x="1048" y="1"/>
                    <a:pt x="99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097;p57"/>
            <p:cNvSpPr/>
            <p:nvPr/>
          </p:nvSpPr>
          <p:spPr>
            <a:xfrm>
              <a:off x="3893575" y="4680575"/>
              <a:ext cx="52925" cy="50050"/>
            </a:xfrm>
            <a:custGeom>
              <a:avLst/>
              <a:gdLst/>
              <a:ahLst/>
              <a:cxnLst/>
              <a:rect l="l" t="t" r="r" b="b"/>
              <a:pathLst>
                <a:path w="2117" h="2002" extrusionOk="0">
                  <a:moveTo>
                    <a:pt x="993" y="0"/>
                  </a:moveTo>
                  <a:cubicBezTo>
                    <a:pt x="485" y="0"/>
                    <a:pt x="65" y="410"/>
                    <a:pt x="35" y="902"/>
                  </a:cubicBezTo>
                  <a:cubicBezTo>
                    <a:pt x="1" y="1448"/>
                    <a:pt x="376" y="1960"/>
                    <a:pt x="922" y="1994"/>
                  </a:cubicBezTo>
                  <a:cubicBezTo>
                    <a:pt x="964" y="1999"/>
                    <a:pt x="1007" y="2002"/>
                    <a:pt x="1048" y="2002"/>
                  </a:cubicBezTo>
                  <a:cubicBezTo>
                    <a:pt x="1574" y="2002"/>
                    <a:pt x="2016" y="1613"/>
                    <a:pt x="2048" y="1107"/>
                  </a:cubicBezTo>
                  <a:cubicBezTo>
                    <a:pt x="2116" y="561"/>
                    <a:pt x="1707" y="49"/>
                    <a:pt x="1161" y="15"/>
                  </a:cubicBezTo>
                  <a:cubicBezTo>
                    <a:pt x="1104" y="5"/>
                    <a:pt x="1048" y="0"/>
                    <a:pt x="993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098;p57"/>
            <p:cNvSpPr/>
            <p:nvPr/>
          </p:nvSpPr>
          <p:spPr>
            <a:xfrm>
              <a:off x="4000200" y="4692700"/>
              <a:ext cx="52075" cy="50725"/>
            </a:xfrm>
            <a:custGeom>
              <a:avLst/>
              <a:gdLst/>
              <a:ahLst/>
              <a:cxnLst/>
              <a:rect l="l" t="t" r="r" b="b"/>
              <a:pathLst>
                <a:path w="2083" h="2029" extrusionOk="0">
                  <a:moveTo>
                    <a:pt x="1043" y="1"/>
                  </a:moveTo>
                  <a:cubicBezTo>
                    <a:pt x="513" y="1"/>
                    <a:pt x="67" y="421"/>
                    <a:pt x="35" y="929"/>
                  </a:cubicBezTo>
                  <a:cubicBezTo>
                    <a:pt x="1" y="1475"/>
                    <a:pt x="376" y="1987"/>
                    <a:pt x="922" y="2021"/>
                  </a:cubicBezTo>
                  <a:cubicBezTo>
                    <a:pt x="965" y="2026"/>
                    <a:pt x="1007" y="2029"/>
                    <a:pt x="1048" y="2029"/>
                  </a:cubicBezTo>
                  <a:cubicBezTo>
                    <a:pt x="1570" y="2029"/>
                    <a:pt x="1985" y="1640"/>
                    <a:pt x="2048" y="1134"/>
                  </a:cubicBezTo>
                  <a:cubicBezTo>
                    <a:pt x="2082" y="588"/>
                    <a:pt x="1707" y="76"/>
                    <a:pt x="1161" y="8"/>
                  </a:cubicBezTo>
                  <a:cubicBezTo>
                    <a:pt x="1121" y="3"/>
                    <a:pt x="1082" y="1"/>
                    <a:pt x="104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099;p57"/>
            <p:cNvSpPr/>
            <p:nvPr/>
          </p:nvSpPr>
          <p:spPr>
            <a:xfrm>
              <a:off x="4106850" y="4706175"/>
              <a:ext cx="52050" cy="50050"/>
            </a:xfrm>
            <a:custGeom>
              <a:avLst/>
              <a:gdLst/>
              <a:ahLst/>
              <a:cxnLst/>
              <a:rect l="l" t="t" r="r" b="b"/>
              <a:pathLst>
                <a:path w="2082" h="2002" extrusionOk="0">
                  <a:moveTo>
                    <a:pt x="993" y="0"/>
                  </a:moveTo>
                  <a:cubicBezTo>
                    <a:pt x="485" y="0"/>
                    <a:pt x="65" y="409"/>
                    <a:pt x="34" y="902"/>
                  </a:cubicBezTo>
                  <a:cubicBezTo>
                    <a:pt x="0" y="1448"/>
                    <a:pt x="376" y="1960"/>
                    <a:pt x="922" y="1994"/>
                  </a:cubicBezTo>
                  <a:cubicBezTo>
                    <a:pt x="964" y="1999"/>
                    <a:pt x="1006" y="2001"/>
                    <a:pt x="1047" y="2001"/>
                  </a:cubicBezTo>
                  <a:cubicBezTo>
                    <a:pt x="1570" y="2001"/>
                    <a:pt x="1984" y="1613"/>
                    <a:pt x="2048" y="1107"/>
                  </a:cubicBezTo>
                  <a:cubicBezTo>
                    <a:pt x="2082" y="561"/>
                    <a:pt x="1706" y="49"/>
                    <a:pt x="1160" y="15"/>
                  </a:cubicBezTo>
                  <a:cubicBezTo>
                    <a:pt x="1104" y="5"/>
                    <a:pt x="1048" y="0"/>
                    <a:pt x="993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100;p57"/>
            <p:cNvSpPr/>
            <p:nvPr/>
          </p:nvSpPr>
          <p:spPr>
            <a:xfrm>
              <a:off x="4213475" y="4718950"/>
              <a:ext cx="52925" cy="50075"/>
            </a:xfrm>
            <a:custGeom>
              <a:avLst/>
              <a:gdLst/>
              <a:ahLst/>
              <a:cxnLst/>
              <a:rect l="l" t="t" r="r" b="b"/>
              <a:pathLst>
                <a:path w="2117" h="2003" extrusionOk="0">
                  <a:moveTo>
                    <a:pt x="993" y="1"/>
                  </a:moveTo>
                  <a:cubicBezTo>
                    <a:pt x="485" y="1"/>
                    <a:pt x="66" y="410"/>
                    <a:pt x="35" y="903"/>
                  </a:cubicBezTo>
                  <a:cubicBezTo>
                    <a:pt x="1" y="1449"/>
                    <a:pt x="376" y="1961"/>
                    <a:pt x="922" y="1995"/>
                  </a:cubicBezTo>
                  <a:cubicBezTo>
                    <a:pt x="965" y="2000"/>
                    <a:pt x="1007" y="2002"/>
                    <a:pt x="1048" y="2002"/>
                  </a:cubicBezTo>
                  <a:cubicBezTo>
                    <a:pt x="1570" y="2002"/>
                    <a:pt x="1985" y="1614"/>
                    <a:pt x="2048" y="1108"/>
                  </a:cubicBezTo>
                  <a:cubicBezTo>
                    <a:pt x="2116" y="562"/>
                    <a:pt x="1707" y="50"/>
                    <a:pt x="1161" y="16"/>
                  </a:cubicBezTo>
                  <a:cubicBezTo>
                    <a:pt x="1104" y="6"/>
                    <a:pt x="1048" y="1"/>
                    <a:pt x="99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101;p57"/>
            <p:cNvSpPr/>
            <p:nvPr/>
          </p:nvSpPr>
          <p:spPr>
            <a:xfrm>
              <a:off x="4320125" y="4731750"/>
              <a:ext cx="52900" cy="50250"/>
            </a:xfrm>
            <a:custGeom>
              <a:avLst/>
              <a:gdLst/>
              <a:ahLst/>
              <a:cxnLst/>
              <a:rect l="l" t="t" r="r" b="b"/>
              <a:pathLst>
                <a:path w="2116" h="2010" extrusionOk="0">
                  <a:moveTo>
                    <a:pt x="968" y="1"/>
                  </a:moveTo>
                  <a:cubicBezTo>
                    <a:pt x="485" y="1"/>
                    <a:pt x="65" y="410"/>
                    <a:pt x="34" y="903"/>
                  </a:cubicBezTo>
                  <a:cubicBezTo>
                    <a:pt x="0" y="1449"/>
                    <a:pt x="375" y="1961"/>
                    <a:pt x="921" y="1995"/>
                  </a:cubicBezTo>
                  <a:cubicBezTo>
                    <a:pt x="978" y="2005"/>
                    <a:pt x="1034" y="2009"/>
                    <a:pt x="1088" y="2009"/>
                  </a:cubicBezTo>
                  <a:cubicBezTo>
                    <a:pt x="1591" y="2009"/>
                    <a:pt x="1986" y="1600"/>
                    <a:pt x="2047" y="1107"/>
                  </a:cubicBezTo>
                  <a:cubicBezTo>
                    <a:pt x="2116" y="562"/>
                    <a:pt x="1706" y="50"/>
                    <a:pt x="1126" y="16"/>
                  </a:cubicBezTo>
                  <a:cubicBezTo>
                    <a:pt x="1073" y="6"/>
                    <a:pt x="1020" y="1"/>
                    <a:pt x="96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102;p57"/>
            <p:cNvSpPr/>
            <p:nvPr/>
          </p:nvSpPr>
          <p:spPr>
            <a:xfrm>
              <a:off x="4426750" y="4744550"/>
              <a:ext cx="52050" cy="49875"/>
            </a:xfrm>
            <a:custGeom>
              <a:avLst/>
              <a:gdLst/>
              <a:ahLst/>
              <a:cxnLst/>
              <a:rect l="l" t="t" r="r" b="b"/>
              <a:pathLst>
                <a:path w="2082" h="1995" extrusionOk="0">
                  <a:moveTo>
                    <a:pt x="993" y="1"/>
                  </a:moveTo>
                  <a:cubicBezTo>
                    <a:pt x="485" y="1"/>
                    <a:pt x="65" y="410"/>
                    <a:pt x="35" y="903"/>
                  </a:cubicBezTo>
                  <a:cubicBezTo>
                    <a:pt x="0" y="1414"/>
                    <a:pt x="308" y="1824"/>
                    <a:pt x="751" y="1995"/>
                  </a:cubicBezTo>
                  <a:cubicBezTo>
                    <a:pt x="1195" y="1722"/>
                    <a:pt x="1604" y="1414"/>
                    <a:pt x="2048" y="1073"/>
                  </a:cubicBezTo>
                  <a:cubicBezTo>
                    <a:pt x="2082" y="527"/>
                    <a:pt x="1707" y="50"/>
                    <a:pt x="1161" y="15"/>
                  </a:cubicBezTo>
                  <a:cubicBezTo>
                    <a:pt x="1104" y="5"/>
                    <a:pt x="1048" y="1"/>
                    <a:pt x="99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103;p57"/>
            <p:cNvSpPr/>
            <p:nvPr/>
          </p:nvSpPr>
          <p:spPr>
            <a:xfrm>
              <a:off x="3719550" y="4751675"/>
              <a:ext cx="52050" cy="49575"/>
            </a:xfrm>
            <a:custGeom>
              <a:avLst/>
              <a:gdLst/>
              <a:ahLst/>
              <a:cxnLst/>
              <a:rect l="l" t="t" r="r" b="b"/>
              <a:pathLst>
                <a:path w="2082" h="1983" extrusionOk="0">
                  <a:moveTo>
                    <a:pt x="1049" y="1"/>
                  </a:moveTo>
                  <a:cubicBezTo>
                    <a:pt x="570" y="1"/>
                    <a:pt x="162" y="299"/>
                    <a:pt x="0" y="720"/>
                  </a:cubicBezTo>
                  <a:cubicBezTo>
                    <a:pt x="444" y="1164"/>
                    <a:pt x="888" y="1539"/>
                    <a:pt x="1331" y="1983"/>
                  </a:cubicBezTo>
                  <a:cubicBezTo>
                    <a:pt x="1707" y="1812"/>
                    <a:pt x="1980" y="1505"/>
                    <a:pt x="2014" y="1129"/>
                  </a:cubicBezTo>
                  <a:cubicBezTo>
                    <a:pt x="2082" y="583"/>
                    <a:pt x="1672" y="72"/>
                    <a:pt x="1127" y="3"/>
                  </a:cubicBezTo>
                  <a:cubicBezTo>
                    <a:pt x="1101" y="2"/>
                    <a:pt x="1075" y="1"/>
                    <a:pt x="1049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104;p57"/>
            <p:cNvSpPr/>
            <p:nvPr/>
          </p:nvSpPr>
          <p:spPr>
            <a:xfrm>
              <a:off x="3825325" y="4764350"/>
              <a:ext cx="52925" cy="50925"/>
            </a:xfrm>
            <a:custGeom>
              <a:avLst/>
              <a:gdLst/>
              <a:ahLst/>
              <a:cxnLst/>
              <a:rect l="l" t="t" r="r" b="b"/>
              <a:pathLst>
                <a:path w="2117" h="2037" extrusionOk="0">
                  <a:moveTo>
                    <a:pt x="1076" y="1"/>
                  </a:moveTo>
                  <a:cubicBezTo>
                    <a:pt x="577" y="1"/>
                    <a:pt x="132" y="392"/>
                    <a:pt x="69" y="930"/>
                  </a:cubicBezTo>
                  <a:cubicBezTo>
                    <a:pt x="1" y="1476"/>
                    <a:pt x="410" y="1987"/>
                    <a:pt x="990" y="2021"/>
                  </a:cubicBezTo>
                  <a:cubicBezTo>
                    <a:pt x="1044" y="2031"/>
                    <a:pt x="1097" y="2036"/>
                    <a:pt x="1149" y="2036"/>
                  </a:cubicBezTo>
                  <a:cubicBezTo>
                    <a:pt x="1632" y="2036"/>
                    <a:pt x="2051" y="1627"/>
                    <a:pt x="2082" y="1134"/>
                  </a:cubicBezTo>
                  <a:cubicBezTo>
                    <a:pt x="2116" y="588"/>
                    <a:pt x="1741" y="76"/>
                    <a:pt x="1195" y="8"/>
                  </a:cubicBezTo>
                  <a:cubicBezTo>
                    <a:pt x="1155" y="3"/>
                    <a:pt x="1115" y="1"/>
                    <a:pt x="107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105;p57"/>
            <p:cNvSpPr/>
            <p:nvPr/>
          </p:nvSpPr>
          <p:spPr>
            <a:xfrm>
              <a:off x="3931100" y="4777150"/>
              <a:ext cx="53775" cy="50925"/>
            </a:xfrm>
            <a:custGeom>
              <a:avLst/>
              <a:gdLst/>
              <a:ahLst/>
              <a:cxnLst/>
              <a:rect l="l" t="t" r="r" b="b"/>
              <a:pathLst>
                <a:path w="2151" h="2037" extrusionOk="0">
                  <a:moveTo>
                    <a:pt x="1069" y="1"/>
                  </a:moveTo>
                  <a:cubicBezTo>
                    <a:pt x="543" y="1"/>
                    <a:pt x="101" y="392"/>
                    <a:pt x="69" y="929"/>
                  </a:cubicBezTo>
                  <a:cubicBezTo>
                    <a:pt x="1" y="1475"/>
                    <a:pt x="410" y="1987"/>
                    <a:pt x="956" y="2021"/>
                  </a:cubicBezTo>
                  <a:cubicBezTo>
                    <a:pt x="1013" y="2031"/>
                    <a:pt x="1069" y="2036"/>
                    <a:pt x="1124" y="2036"/>
                  </a:cubicBezTo>
                  <a:cubicBezTo>
                    <a:pt x="1632" y="2036"/>
                    <a:pt x="2052" y="1627"/>
                    <a:pt x="2082" y="1134"/>
                  </a:cubicBezTo>
                  <a:cubicBezTo>
                    <a:pt x="2151" y="588"/>
                    <a:pt x="1775" y="76"/>
                    <a:pt x="1195" y="8"/>
                  </a:cubicBezTo>
                  <a:cubicBezTo>
                    <a:pt x="1153" y="3"/>
                    <a:pt x="1111" y="1"/>
                    <a:pt x="1069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106;p57"/>
            <p:cNvSpPr/>
            <p:nvPr/>
          </p:nvSpPr>
          <p:spPr>
            <a:xfrm>
              <a:off x="4037750" y="4789950"/>
              <a:ext cx="53775" cy="50600"/>
            </a:xfrm>
            <a:custGeom>
              <a:avLst/>
              <a:gdLst/>
              <a:ahLst/>
              <a:cxnLst/>
              <a:rect l="l" t="t" r="r" b="b"/>
              <a:pathLst>
                <a:path w="2151" h="2024" extrusionOk="0">
                  <a:moveTo>
                    <a:pt x="1069" y="0"/>
                  </a:moveTo>
                  <a:cubicBezTo>
                    <a:pt x="542" y="0"/>
                    <a:pt x="100" y="392"/>
                    <a:pt x="69" y="929"/>
                  </a:cubicBezTo>
                  <a:cubicBezTo>
                    <a:pt x="0" y="1475"/>
                    <a:pt x="410" y="1987"/>
                    <a:pt x="956" y="2021"/>
                  </a:cubicBezTo>
                  <a:cubicBezTo>
                    <a:pt x="980" y="2023"/>
                    <a:pt x="1005" y="2023"/>
                    <a:pt x="1029" y="2023"/>
                  </a:cubicBezTo>
                  <a:cubicBezTo>
                    <a:pt x="1578" y="2023"/>
                    <a:pt x="2049" y="1657"/>
                    <a:pt x="2082" y="1134"/>
                  </a:cubicBezTo>
                  <a:cubicBezTo>
                    <a:pt x="2150" y="588"/>
                    <a:pt x="1741" y="76"/>
                    <a:pt x="1195" y="8"/>
                  </a:cubicBezTo>
                  <a:cubicBezTo>
                    <a:pt x="1152" y="3"/>
                    <a:pt x="1110" y="0"/>
                    <a:pt x="1069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107;p57"/>
            <p:cNvSpPr/>
            <p:nvPr/>
          </p:nvSpPr>
          <p:spPr>
            <a:xfrm>
              <a:off x="4144375" y="4802750"/>
              <a:ext cx="53775" cy="50900"/>
            </a:xfrm>
            <a:custGeom>
              <a:avLst/>
              <a:gdLst/>
              <a:ahLst/>
              <a:cxnLst/>
              <a:rect l="l" t="t" r="r" b="b"/>
              <a:pathLst>
                <a:path w="2151" h="2036" extrusionOk="0">
                  <a:moveTo>
                    <a:pt x="1069" y="0"/>
                  </a:moveTo>
                  <a:cubicBezTo>
                    <a:pt x="543" y="0"/>
                    <a:pt x="101" y="391"/>
                    <a:pt x="69" y="929"/>
                  </a:cubicBezTo>
                  <a:cubicBezTo>
                    <a:pt x="1" y="1475"/>
                    <a:pt x="410" y="1987"/>
                    <a:pt x="956" y="2021"/>
                  </a:cubicBezTo>
                  <a:cubicBezTo>
                    <a:pt x="1013" y="2031"/>
                    <a:pt x="1069" y="2036"/>
                    <a:pt x="1124" y="2036"/>
                  </a:cubicBezTo>
                  <a:cubicBezTo>
                    <a:pt x="1632" y="2036"/>
                    <a:pt x="2051" y="1626"/>
                    <a:pt x="2082" y="1134"/>
                  </a:cubicBezTo>
                  <a:cubicBezTo>
                    <a:pt x="2150" y="588"/>
                    <a:pt x="1775" y="76"/>
                    <a:pt x="1195" y="8"/>
                  </a:cubicBezTo>
                  <a:cubicBezTo>
                    <a:pt x="1153" y="3"/>
                    <a:pt x="1111" y="0"/>
                    <a:pt x="1069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108;p57"/>
            <p:cNvSpPr/>
            <p:nvPr/>
          </p:nvSpPr>
          <p:spPr>
            <a:xfrm>
              <a:off x="4251025" y="4815550"/>
              <a:ext cx="53750" cy="50900"/>
            </a:xfrm>
            <a:custGeom>
              <a:avLst/>
              <a:gdLst/>
              <a:ahLst/>
              <a:cxnLst/>
              <a:rect l="l" t="t" r="r" b="b"/>
              <a:pathLst>
                <a:path w="2150" h="2036" extrusionOk="0">
                  <a:moveTo>
                    <a:pt x="1068" y="0"/>
                  </a:moveTo>
                  <a:cubicBezTo>
                    <a:pt x="542" y="0"/>
                    <a:pt x="100" y="391"/>
                    <a:pt x="68" y="929"/>
                  </a:cubicBezTo>
                  <a:cubicBezTo>
                    <a:pt x="0" y="1475"/>
                    <a:pt x="410" y="1987"/>
                    <a:pt x="956" y="2021"/>
                  </a:cubicBezTo>
                  <a:cubicBezTo>
                    <a:pt x="1012" y="2031"/>
                    <a:pt x="1068" y="2036"/>
                    <a:pt x="1123" y="2036"/>
                  </a:cubicBezTo>
                  <a:cubicBezTo>
                    <a:pt x="1631" y="2036"/>
                    <a:pt x="2051" y="1626"/>
                    <a:pt x="2082" y="1134"/>
                  </a:cubicBezTo>
                  <a:cubicBezTo>
                    <a:pt x="2150" y="588"/>
                    <a:pt x="1740" y="76"/>
                    <a:pt x="1194" y="8"/>
                  </a:cubicBezTo>
                  <a:cubicBezTo>
                    <a:pt x="1152" y="3"/>
                    <a:pt x="1110" y="0"/>
                    <a:pt x="1068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109;p57"/>
            <p:cNvSpPr/>
            <p:nvPr/>
          </p:nvSpPr>
          <p:spPr>
            <a:xfrm>
              <a:off x="4360200" y="4827600"/>
              <a:ext cx="29900" cy="19725"/>
            </a:xfrm>
            <a:custGeom>
              <a:avLst/>
              <a:gdLst/>
              <a:ahLst/>
              <a:cxnLst/>
              <a:rect l="l" t="t" r="r" b="b"/>
              <a:pathLst>
                <a:path w="1196" h="789" extrusionOk="0">
                  <a:moveTo>
                    <a:pt x="1027" y="1"/>
                  </a:moveTo>
                  <a:cubicBezTo>
                    <a:pt x="572" y="1"/>
                    <a:pt x="131" y="332"/>
                    <a:pt x="1" y="788"/>
                  </a:cubicBezTo>
                  <a:cubicBezTo>
                    <a:pt x="410" y="549"/>
                    <a:pt x="820" y="310"/>
                    <a:pt x="1195" y="37"/>
                  </a:cubicBezTo>
                  <a:cubicBezTo>
                    <a:pt x="1161" y="37"/>
                    <a:pt x="1127" y="3"/>
                    <a:pt x="1093" y="3"/>
                  </a:cubicBezTo>
                  <a:cubicBezTo>
                    <a:pt x="1071" y="2"/>
                    <a:pt x="1049" y="1"/>
                    <a:pt x="1027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110;p57"/>
            <p:cNvSpPr/>
            <p:nvPr/>
          </p:nvSpPr>
          <p:spPr>
            <a:xfrm>
              <a:off x="3872250" y="4878775"/>
              <a:ext cx="51200" cy="45325"/>
            </a:xfrm>
            <a:custGeom>
              <a:avLst/>
              <a:gdLst/>
              <a:ahLst/>
              <a:cxnLst/>
              <a:rect l="l" t="t" r="r" b="b"/>
              <a:pathLst>
                <a:path w="2048" h="1813" extrusionOk="0">
                  <a:moveTo>
                    <a:pt x="969" y="0"/>
                  </a:moveTo>
                  <a:cubicBezTo>
                    <a:pt x="530" y="0"/>
                    <a:pt x="160" y="236"/>
                    <a:pt x="0" y="652"/>
                  </a:cubicBezTo>
                  <a:cubicBezTo>
                    <a:pt x="546" y="1062"/>
                    <a:pt x="1092" y="1403"/>
                    <a:pt x="1570" y="1812"/>
                  </a:cubicBezTo>
                  <a:cubicBezTo>
                    <a:pt x="1775" y="1642"/>
                    <a:pt x="1911" y="1403"/>
                    <a:pt x="1945" y="1130"/>
                  </a:cubicBezTo>
                  <a:cubicBezTo>
                    <a:pt x="2048" y="550"/>
                    <a:pt x="1604" y="38"/>
                    <a:pt x="1058" y="4"/>
                  </a:cubicBezTo>
                  <a:cubicBezTo>
                    <a:pt x="1028" y="2"/>
                    <a:pt x="998" y="0"/>
                    <a:pt x="969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111;p57"/>
            <p:cNvSpPr/>
            <p:nvPr/>
          </p:nvSpPr>
          <p:spPr>
            <a:xfrm>
              <a:off x="3975475" y="4891475"/>
              <a:ext cx="52900" cy="50725"/>
            </a:xfrm>
            <a:custGeom>
              <a:avLst/>
              <a:gdLst/>
              <a:ahLst/>
              <a:cxnLst/>
              <a:rect l="l" t="t" r="r" b="b"/>
              <a:pathLst>
                <a:path w="2116" h="2029" extrusionOk="0">
                  <a:moveTo>
                    <a:pt x="1075" y="0"/>
                  </a:moveTo>
                  <a:cubicBezTo>
                    <a:pt x="576" y="0"/>
                    <a:pt x="134" y="389"/>
                    <a:pt x="103" y="895"/>
                  </a:cubicBezTo>
                  <a:cubicBezTo>
                    <a:pt x="0" y="1475"/>
                    <a:pt x="444" y="1987"/>
                    <a:pt x="990" y="2021"/>
                  </a:cubicBezTo>
                  <a:cubicBezTo>
                    <a:pt x="1030" y="2026"/>
                    <a:pt x="1070" y="2028"/>
                    <a:pt x="1109" y="2028"/>
                  </a:cubicBezTo>
                  <a:cubicBezTo>
                    <a:pt x="1608" y="2028"/>
                    <a:pt x="2050" y="1640"/>
                    <a:pt x="2082" y="1134"/>
                  </a:cubicBezTo>
                  <a:cubicBezTo>
                    <a:pt x="2116" y="554"/>
                    <a:pt x="1741" y="42"/>
                    <a:pt x="1195" y="8"/>
                  </a:cubicBezTo>
                  <a:cubicBezTo>
                    <a:pt x="1155" y="3"/>
                    <a:pt x="1115" y="0"/>
                    <a:pt x="107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112;p57"/>
            <p:cNvSpPr/>
            <p:nvPr/>
          </p:nvSpPr>
          <p:spPr>
            <a:xfrm>
              <a:off x="4082950" y="4904250"/>
              <a:ext cx="52075" cy="50750"/>
            </a:xfrm>
            <a:custGeom>
              <a:avLst/>
              <a:gdLst/>
              <a:ahLst/>
              <a:cxnLst/>
              <a:rect l="l" t="t" r="r" b="b"/>
              <a:pathLst>
                <a:path w="2083" h="2030" extrusionOk="0">
                  <a:moveTo>
                    <a:pt x="1042" y="1"/>
                  </a:moveTo>
                  <a:cubicBezTo>
                    <a:pt x="543" y="1"/>
                    <a:pt x="101" y="390"/>
                    <a:pt x="69" y="896"/>
                  </a:cubicBezTo>
                  <a:cubicBezTo>
                    <a:pt x="1" y="1476"/>
                    <a:pt x="410" y="1988"/>
                    <a:pt x="956" y="2022"/>
                  </a:cubicBezTo>
                  <a:cubicBezTo>
                    <a:pt x="996" y="2027"/>
                    <a:pt x="1036" y="2029"/>
                    <a:pt x="1076" y="2029"/>
                  </a:cubicBezTo>
                  <a:cubicBezTo>
                    <a:pt x="1575" y="2029"/>
                    <a:pt x="2017" y="1640"/>
                    <a:pt x="2048" y="1134"/>
                  </a:cubicBezTo>
                  <a:cubicBezTo>
                    <a:pt x="2082" y="554"/>
                    <a:pt x="1707" y="43"/>
                    <a:pt x="1161" y="8"/>
                  </a:cubicBezTo>
                  <a:cubicBezTo>
                    <a:pt x="1121" y="3"/>
                    <a:pt x="1081" y="1"/>
                    <a:pt x="1042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2113;p57"/>
            <p:cNvSpPr/>
            <p:nvPr/>
          </p:nvSpPr>
          <p:spPr>
            <a:xfrm>
              <a:off x="4196425" y="4917125"/>
              <a:ext cx="22200" cy="9525"/>
            </a:xfrm>
            <a:custGeom>
              <a:avLst/>
              <a:gdLst/>
              <a:ahLst/>
              <a:cxnLst/>
              <a:rect l="l" t="t" r="r" b="b"/>
              <a:pathLst>
                <a:path w="888" h="381" extrusionOk="0">
                  <a:moveTo>
                    <a:pt x="792" y="1"/>
                  </a:moveTo>
                  <a:cubicBezTo>
                    <a:pt x="460" y="1"/>
                    <a:pt x="187" y="162"/>
                    <a:pt x="0" y="381"/>
                  </a:cubicBezTo>
                  <a:lnTo>
                    <a:pt x="887" y="5"/>
                  </a:lnTo>
                  <a:cubicBezTo>
                    <a:pt x="855" y="2"/>
                    <a:pt x="824" y="1"/>
                    <a:pt x="792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2114;p57"/>
            <p:cNvSpPr/>
            <p:nvPr/>
          </p:nvSpPr>
          <p:spPr>
            <a:xfrm>
              <a:off x="4154188" y="4307225"/>
              <a:ext cx="52925" cy="50600"/>
            </a:xfrm>
            <a:custGeom>
              <a:avLst/>
              <a:gdLst/>
              <a:ahLst/>
              <a:cxnLst/>
              <a:rect l="l" t="t" r="r" b="b"/>
              <a:pathLst>
                <a:path w="2117" h="2024" extrusionOk="0">
                  <a:moveTo>
                    <a:pt x="1041" y="1"/>
                  </a:moveTo>
                  <a:cubicBezTo>
                    <a:pt x="542" y="1"/>
                    <a:pt x="98" y="390"/>
                    <a:pt x="35" y="896"/>
                  </a:cubicBezTo>
                  <a:cubicBezTo>
                    <a:pt x="1" y="1476"/>
                    <a:pt x="376" y="1988"/>
                    <a:pt x="922" y="2022"/>
                  </a:cubicBezTo>
                  <a:cubicBezTo>
                    <a:pt x="947" y="2023"/>
                    <a:pt x="971" y="2024"/>
                    <a:pt x="995" y="2024"/>
                  </a:cubicBezTo>
                  <a:cubicBezTo>
                    <a:pt x="1544" y="2024"/>
                    <a:pt x="2015" y="1657"/>
                    <a:pt x="2048" y="1134"/>
                  </a:cubicBezTo>
                  <a:cubicBezTo>
                    <a:pt x="2116" y="554"/>
                    <a:pt x="1707" y="43"/>
                    <a:pt x="1161" y="8"/>
                  </a:cubicBezTo>
                  <a:cubicBezTo>
                    <a:pt x="1121" y="3"/>
                    <a:pt x="1081" y="1"/>
                    <a:pt x="104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" name="Google Shape;2119;p58"/>
          <p:cNvSpPr txBox="1">
            <a:spLocks noGrp="1"/>
          </p:cNvSpPr>
          <p:nvPr>
            <p:ph type="title"/>
          </p:nvPr>
        </p:nvSpPr>
        <p:spPr>
          <a:xfrm>
            <a:off x="758929" y="111989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… And the Same Goes for Tables</a:t>
            </a:r>
            <a:endParaRPr dirty="0"/>
          </a:p>
        </p:txBody>
      </p:sp>
      <p:graphicFrame>
        <p:nvGraphicFramePr>
          <p:cNvPr id="2276" name="Google Shape;2276;p58"/>
          <p:cNvGraphicFramePr/>
          <p:nvPr>
            <p:extLst>
              <p:ext uri="{D42A27DB-BD31-4B8C-83A1-F6EECF244321}">
                <p14:modId xmlns:p14="http://schemas.microsoft.com/office/powerpoint/2010/main" val="1974802098"/>
              </p:ext>
            </p:extLst>
          </p:nvPr>
        </p:nvGraphicFramePr>
        <p:xfrm>
          <a:off x="824474" y="2204618"/>
          <a:ext cx="7239000" cy="1748355"/>
        </p:xfrm>
        <a:graphic>
          <a:graphicData uri="http://schemas.openxmlformats.org/drawingml/2006/table">
            <a:tbl>
              <a:tblPr>
                <a:noFill/>
                <a:tableStyleId>{5ABCA6B7-A522-4568-9FB9-C94F97C33DC6}</a:tableStyleId>
              </a:tblPr>
              <a:tblGrid>
                <a:gridCol w="1809750"/>
                <a:gridCol w="1735975"/>
                <a:gridCol w="1799200"/>
                <a:gridCol w="1894075"/>
              </a:tblGrid>
              <a:tr h="5597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accent5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5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MASS</a:t>
                      </a:r>
                      <a:endParaRPr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DIAMETER</a:t>
                      </a:r>
                      <a:endParaRPr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SURFACE GRAVITY </a:t>
                      </a:r>
                      <a:endParaRPr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MERCURY</a:t>
                      </a:r>
                      <a:endParaRPr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0.06</a:t>
                      </a:r>
                      <a:endParaRPr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0.38</a:t>
                      </a:r>
                      <a:endParaRPr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0.38</a:t>
                      </a:r>
                      <a:endParaRPr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MARS</a:t>
                      </a:r>
                      <a:endParaRPr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0.11</a:t>
                      </a:r>
                      <a:endParaRPr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0.53</a:t>
                      </a:r>
                      <a:endParaRPr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0.38</a:t>
                      </a:r>
                      <a:endParaRPr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SATURN</a:t>
                      </a:r>
                      <a:endParaRPr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95.2</a:t>
                      </a:r>
                      <a:endParaRPr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9.4</a:t>
                      </a:r>
                      <a:endParaRPr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1.16</a:t>
                      </a:r>
                      <a:endParaRPr dirty="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pic>
        <p:nvPicPr>
          <p:cNvPr id="161" name="Imagen 1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275" y="-1871"/>
            <a:ext cx="1150399" cy="4416363"/>
          </a:xfrm>
          <a:prstGeom prst="rect">
            <a:avLst/>
          </a:prstGeom>
        </p:spPr>
      </p:pic>
      <p:pic>
        <p:nvPicPr>
          <p:cNvPr id="162" name="Imagen 16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884424" y="-15765"/>
            <a:ext cx="1156756" cy="4440767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1" name="Google Shape;2281;p59"/>
          <p:cNvSpPr txBox="1">
            <a:spLocks noGrp="1"/>
          </p:cNvSpPr>
          <p:nvPr>
            <p:ph type="title"/>
          </p:nvPr>
        </p:nvSpPr>
        <p:spPr>
          <a:xfrm>
            <a:off x="714039" y="110631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This Is a Map</a:t>
            </a:r>
            <a:endParaRPr dirty="0"/>
          </a:p>
        </p:txBody>
      </p:sp>
      <p:grpSp>
        <p:nvGrpSpPr>
          <p:cNvPr id="2282" name="Google Shape;2282;p59"/>
          <p:cNvGrpSpPr/>
          <p:nvPr/>
        </p:nvGrpSpPr>
        <p:grpSpPr>
          <a:xfrm rot="281934">
            <a:off x="197315" y="263415"/>
            <a:ext cx="1243677" cy="868504"/>
            <a:chOff x="3505425" y="4142475"/>
            <a:chExt cx="1167025" cy="812525"/>
          </a:xfrm>
        </p:grpSpPr>
        <p:sp>
          <p:nvSpPr>
            <p:cNvPr id="2283" name="Google Shape;2283;p59"/>
            <p:cNvSpPr/>
            <p:nvPr/>
          </p:nvSpPr>
          <p:spPr>
            <a:xfrm>
              <a:off x="3595000" y="4153750"/>
              <a:ext cx="33300" cy="26650"/>
            </a:xfrm>
            <a:custGeom>
              <a:avLst/>
              <a:gdLst/>
              <a:ahLst/>
              <a:cxnLst/>
              <a:rect l="l" t="t" r="r" b="b"/>
              <a:pathLst>
                <a:path w="1332" h="1066" extrusionOk="0">
                  <a:moveTo>
                    <a:pt x="1331" y="0"/>
                  </a:moveTo>
                  <a:cubicBezTo>
                    <a:pt x="854" y="307"/>
                    <a:pt x="410" y="648"/>
                    <a:pt x="1" y="1024"/>
                  </a:cubicBezTo>
                  <a:cubicBezTo>
                    <a:pt x="35" y="1024"/>
                    <a:pt x="137" y="1058"/>
                    <a:pt x="171" y="1058"/>
                  </a:cubicBezTo>
                  <a:cubicBezTo>
                    <a:pt x="214" y="1063"/>
                    <a:pt x="256" y="1065"/>
                    <a:pt x="298" y="1065"/>
                  </a:cubicBezTo>
                  <a:cubicBezTo>
                    <a:pt x="824" y="1065"/>
                    <a:pt x="1268" y="677"/>
                    <a:pt x="1331" y="171"/>
                  </a:cubicBezTo>
                  <a:lnTo>
                    <a:pt x="1331" y="0"/>
                  </a:ln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59"/>
            <p:cNvSpPr/>
            <p:nvPr/>
          </p:nvSpPr>
          <p:spPr>
            <a:xfrm>
              <a:off x="3683725" y="4142475"/>
              <a:ext cx="52900" cy="50900"/>
            </a:xfrm>
            <a:custGeom>
              <a:avLst/>
              <a:gdLst/>
              <a:ahLst/>
              <a:cxnLst/>
              <a:rect l="l" t="t" r="r" b="b"/>
              <a:pathLst>
                <a:path w="2116" h="2036" extrusionOk="0">
                  <a:moveTo>
                    <a:pt x="1007" y="0"/>
                  </a:moveTo>
                  <a:cubicBezTo>
                    <a:pt x="508" y="0"/>
                    <a:pt x="66" y="391"/>
                    <a:pt x="34" y="929"/>
                  </a:cubicBezTo>
                  <a:cubicBezTo>
                    <a:pt x="0" y="1475"/>
                    <a:pt x="376" y="1952"/>
                    <a:pt x="922" y="2021"/>
                  </a:cubicBezTo>
                  <a:cubicBezTo>
                    <a:pt x="975" y="2031"/>
                    <a:pt x="1028" y="2036"/>
                    <a:pt x="1080" y="2036"/>
                  </a:cubicBezTo>
                  <a:cubicBezTo>
                    <a:pt x="1563" y="2036"/>
                    <a:pt x="1986" y="1626"/>
                    <a:pt x="2048" y="1134"/>
                  </a:cubicBezTo>
                  <a:cubicBezTo>
                    <a:pt x="2116" y="588"/>
                    <a:pt x="1706" y="76"/>
                    <a:pt x="1126" y="7"/>
                  </a:cubicBezTo>
                  <a:cubicBezTo>
                    <a:pt x="1086" y="2"/>
                    <a:pt x="1047" y="0"/>
                    <a:pt x="1007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59"/>
            <p:cNvSpPr/>
            <p:nvPr/>
          </p:nvSpPr>
          <p:spPr>
            <a:xfrm>
              <a:off x="3790350" y="4155925"/>
              <a:ext cx="52075" cy="50250"/>
            </a:xfrm>
            <a:custGeom>
              <a:avLst/>
              <a:gdLst/>
              <a:ahLst/>
              <a:cxnLst/>
              <a:rect l="l" t="t" r="r" b="b"/>
              <a:pathLst>
                <a:path w="2083" h="2010" extrusionOk="0">
                  <a:moveTo>
                    <a:pt x="968" y="1"/>
                  </a:moveTo>
                  <a:cubicBezTo>
                    <a:pt x="485" y="1"/>
                    <a:pt x="66" y="410"/>
                    <a:pt x="35" y="903"/>
                  </a:cubicBezTo>
                  <a:cubicBezTo>
                    <a:pt x="1" y="1414"/>
                    <a:pt x="376" y="1926"/>
                    <a:pt x="922" y="1995"/>
                  </a:cubicBezTo>
                  <a:cubicBezTo>
                    <a:pt x="975" y="2005"/>
                    <a:pt x="1028" y="2009"/>
                    <a:pt x="1081" y="2009"/>
                  </a:cubicBezTo>
                  <a:cubicBezTo>
                    <a:pt x="1564" y="2009"/>
                    <a:pt x="1986" y="1600"/>
                    <a:pt x="2048" y="1107"/>
                  </a:cubicBezTo>
                  <a:cubicBezTo>
                    <a:pt x="2082" y="561"/>
                    <a:pt x="1707" y="50"/>
                    <a:pt x="1127" y="15"/>
                  </a:cubicBezTo>
                  <a:cubicBezTo>
                    <a:pt x="1073" y="5"/>
                    <a:pt x="1020" y="1"/>
                    <a:pt x="96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59"/>
            <p:cNvSpPr/>
            <p:nvPr/>
          </p:nvSpPr>
          <p:spPr>
            <a:xfrm>
              <a:off x="3897000" y="4168900"/>
              <a:ext cx="52050" cy="50075"/>
            </a:xfrm>
            <a:custGeom>
              <a:avLst/>
              <a:gdLst/>
              <a:ahLst/>
              <a:cxnLst/>
              <a:rect l="l" t="t" r="r" b="b"/>
              <a:pathLst>
                <a:path w="2082" h="2003" extrusionOk="0">
                  <a:moveTo>
                    <a:pt x="1007" y="1"/>
                  </a:moveTo>
                  <a:cubicBezTo>
                    <a:pt x="508" y="1"/>
                    <a:pt x="66" y="390"/>
                    <a:pt x="34" y="895"/>
                  </a:cubicBezTo>
                  <a:cubicBezTo>
                    <a:pt x="0" y="1407"/>
                    <a:pt x="375" y="1919"/>
                    <a:pt x="921" y="1987"/>
                  </a:cubicBezTo>
                  <a:cubicBezTo>
                    <a:pt x="975" y="1997"/>
                    <a:pt x="1028" y="2002"/>
                    <a:pt x="1080" y="2002"/>
                  </a:cubicBezTo>
                  <a:cubicBezTo>
                    <a:pt x="1563" y="2002"/>
                    <a:pt x="1986" y="1593"/>
                    <a:pt x="2047" y="1100"/>
                  </a:cubicBezTo>
                  <a:cubicBezTo>
                    <a:pt x="2082" y="554"/>
                    <a:pt x="1706" y="42"/>
                    <a:pt x="1126" y="8"/>
                  </a:cubicBezTo>
                  <a:cubicBezTo>
                    <a:pt x="1086" y="3"/>
                    <a:pt x="1046" y="1"/>
                    <a:pt x="1007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59"/>
            <p:cNvSpPr/>
            <p:nvPr/>
          </p:nvSpPr>
          <p:spPr>
            <a:xfrm>
              <a:off x="4220300" y="4215150"/>
              <a:ext cx="48650" cy="42200"/>
            </a:xfrm>
            <a:custGeom>
              <a:avLst/>
              <a:gdLst/>
              <a:ahLst/>
              <a:cxnLst/>
              <a:rect l="l" t="t" r="r" b="b"/>
              <a:pathLst>
                <a:path w="1946" h="1688" extrusionOk="0">
                  <a:moveTo>
                    <a:pt x="1639" y="1"/>
                  </a:moveTo>
                  <a:cubicBezTo>
                    <a:pt x="1058" y="342"/>
                    <a:pt x="547" y="752"/>
                    <a:pt x="1" y="1161"/>
                  </a:cubicBezTo>
                  <a:cubicBezTo>
                    <a:pt x="205" y="1434"/>
                    <a:pt x="444" y="1639"/>
                    <a:pt x="785" y="1673"/>
                  </a:cubicBezTo>
                  <a:cubicBezTo>
                    <a:pt x="839" y="1683"/>
                    <a:pt x="892" y="1688"/>
                    <a:pt x="944" y="1688"/>
                  </a:cubicBezTo>
                  <a:cubicBezTo>
                    <a:pt x="1427" y="1688"/>
                    <a:pt x="1850" y="1278"/>
                    <a:pt x="1912" y="786"/>
                  </a:cubicBezTo>
                  <a:cubicBezTo>
                    <a:pt x="1946" y="479"/>
                    <a:pt x="1843" y="240"/>
                    <a:pt x="1639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59"/>
            <p:cNvSpPr/>
            <p:nvPr/>
          </p:nvSpPr>
          <p:spPr>
            <a:xfrm>
              <a:off x="4321825" y="4219900"/>
              <a:ext cx="54625" cy="50250"/>
            </a:xfrm>
            <a:custGeom>
              <a:avLst/>
              <a:gdLst/>
              <a:ahLst/>
              <a:cxnLst/>
              <a:rect l="l" t="t" r="r" b="b"/>
              <a:pathLst>
                <a:path w="2185" h="2010" extrusionOk="0">
                  <a:moveTo>
                    <a:pt x="1036" y="1"/>
                  </a:moveTo>
                  <a:cubicBezTo>
                    <a:pt x="553" y="1"/>
                    <a:pt x="133" y="410"/>
                    <a:pt x="103" y="903"/>
                  </a:cubicBezTo>
                  <a:cubicBezTo>
                    <a:pt x="0" y="1415"/>
                    <a:pt x="444" y="1927"/>
                    <a:pt x="990" y="1995"/>
                  </a:cubicBezTo>
                  <a:cubicBezTo>
                    <a:pt x="1043" y="2005"/>
                    <a:pt x="1096" y="2010"/>
                    <a:pt x="1148" y="2010"/>
                  </a:cubicBezTo>
                  <a:cubicBezTo>
                    <a:pt x="1632" y="2010"/>
                    <a:pt x="2054" y="1600"/>
                    <a:pt x="2116" y="1108"/>
                  </a:cubicBezTo>
                  <a:cubicBezTo>
                    <a:pt x="2184" y="562"/>
                    <a:pt x="1741" y="50"/>
                    <a:pt x="1195" y="16"/>
                  </a:cubicBezTo>
                  <a:cubicBezTo>
                    <a:pt x="1141" y="6"/>
                    <a:pt x="1088" y="1"/>
                    <a:pt x="103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59"/>
            <p:cNvSpPr/>
            <p:nvPr/>
          </p:nvSpPr>
          <p:spPr>
            <a:xfrm>
              <a:off x="4428450" y="4232700"/>
              <a:ext cx="54625" cy="50250"/>
            </a:xfrm>
            <a:custGeom>
              <a:avLst/>
              <a:gdLst/>
              <a:ahLst/>
              <a:cxnLst/>
              <a:rect l="l" t="t" r="r" b="b"/>
              <a:pathLst>
                <a:path w="2185" h="2010" extrusionOk="0">
                  <a:moveTo>
                    <a:pt x="1036" y="1"/>
                  </a:moveTo>
                  <a:cubicBezTo>
                    <a:pt x="554" y="1"/>
                    <a:pt x="134" y="410"/>
                    <a:pt x="103" y="903"/>
                  </a:cubicBezTo>
                  <a:cubicBezTo>
                    <a:pt x="1" y="1415"/>
                    <a:pt x="444" y="1926"/>
                    <a:pt x="990" y="1995"/>
                  </a:cubicBezTo>
                  <a:cubicBezTo>
                    <a:pt x="1044" y="2005"/>
                    <a:pt x="1096" y="2009"/>
                    <a:pt x="1149" y="2009"/>
                  </a:cubicBezTo>
                  <a:cubicBezTo>
                    <a:pt x="1632" y="2009"/>
                    <a:pt x="2055" y="1600"/>
                    <a:pt x="2116" y="1107"/>
                  </a:cubicBezTo>
                  <a:cubicBezTo>
                    <a:pt x="2185" y="561"/>
                    <a:pt x="1775" y="50"/>
                    <a:pt x="1195" y="16"/>
                  </a:cubicBezTo>
                  <a:cubicBezTo>
                    <a:pt x="1142" y="6"/>
                    <a:pt x="1089" y="1"/>
                    <a:pt x="103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59"/>
            <p:cNvSpPr/>
            <p:nvPr/>
          </p:nvSpPr>
          <p:spPr>
            <a:xfrm>
              <a:off x="4535100" y="4244100"/>
              <a:ext cx="53750" cy="50800"/>
            </a:xfrm>
            <a:custGeom>
              <a:avLst/>
              <a:gdLst/>
              <a:ahLst/>
              <a:cxnLst/>
              <a:rect l="l" t="t" r="r" b="b"/>
              <a:pathLst>
                <a:path w="2150" h="2032" extrusionOk="0">
                  <a:moveTo>
                    <a:pt x="1186" y="1"/>
                  </a:moveTo>
                  <a:cubicBezTo>
                    <a:pt x="609" y="1"/>
                    <a:pt x="168" y="369"/>
                    <a:pt x="102" y="924"/>
                  </a:cubicBezTo>
                  <a:cubicBezTo>
                    <a:pt x="0" y="1470"/>
                    <a:pt x="444" y="1982"/>
                    <a:pt x="990" y="2016"/>
                  </a:cubicBezTo>
                  <a:cubicBezTo>
                    <a:pt x="1043" y="2026"/>
                    <a:pt x="1096" y="2031"/>
                    <a:pt x="1148" y="2031"/>
                  </a:cubicBezTo>
                  <a:cubicBezTo>
                    <a:pt x="1631" y="2031"/>
                    <a:pt x="2054" y="1622"/>
                    <a:pt x="2116" y="1129"/>
                  </a:cubicBezTo>
                  <a:cubicBezTo>
                    <a:pt x="2150" y="924"/>
                    <a:pt x="2116" y="754"/>
                    <a:pt x="2013" y="583"/>
                  </a:cubicBezTo>
                  <a:cubicBezTo>
                    <a:pt x="1843" y="413"/>
                    <a:pt x="1638" y="242"/>
                    <a:pt x="1467" y="71"/>
                  </a:cubicBezTo>
                  <a:cubicBezTo>
                    <a:pt x="1365" y="3"/>
                    <a:pt x="1297" y="3"/>
                    <a:pt x="1263" y="3"/>
                  </a:cubicBezTo>
                  <a:cubicBezTo>
                    <a:pt x="1237" y="2"/>
                    <a:pt x="1211" y="1"/>
                    <a:pt x="118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59"/>
            <p:cNvSpPr/>
            <p:nvPr/>
          </p:nvSpPr>
          <p:spPr>
            <a:xfrm>
              <a:off x="3524200" y="4233075"/>
              <a:ext cx="42675" cy="49025"/>
            </a:xfrm>
            <a:custGeom>
              <a:avLst/>
              <a:gdLst/>
              <a:ahLst/>
              <a:cxnLst/>
              <a:rect l="l" t="t" r="r" b="b"/>
              <a:pathLst>
                <a:path w="1707" h="1961" extrusionOk="0">
                  <a:moveTo>
                    <a:pt x="990" y="1"/>
                  </a:moveTo>
                  <a:cubicBezTo>
                    <a:pt x="922" y="103"/>
                    <a:pt x="785" y="274"/>
                    <a:pt x="683" y="410"/>
                  </a:cubicBezTo>
                  <a:cubicBezTo>
                    <a:pt x="444" y="854"/>
                    <a:pt x="239" y="1263"/>
                    <a:pt x="0" y="1741"/>
                  </a:cubicBezTo>
                  <a:cubicBezTo>
                    <a:pt x="137" y="1877"/>
                    <a:pt x="342" y="1946"/>
                    <a:pt x="512" y="1946"/>
                  </a:cubicBezTo>
                  <a:cubicBezTo>
                    <a:pt x="572" y="1956"/>
                    <a:pt x="631" y="1960"/>
                    <a:pt x="688" y="1960"/>
                  </a:cubicBezTo>
                  <a:cubicBezTo>
                    <a:pt x="1216" y="1960"/>
                    <a:pt x="1611" y="1551"/>
                    <a:pt x="1672" y="1058"/>
                  </a:cubicBezTo>
                  <a:cubicBezTo>
                    <a:pt x="1706" y="581"/>
                    <a:pt x="1433" y="103"/>
                    <a:pt x="990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59"/>
            <p:cNvSpPr/>
            <p:nvPr/>
          </p:nvSpPr>
          <p:spPr>
            <a:xfrm>
              <a:off x="3620600" y="4243975"/>
              <a:ext cx="54625" cy="50925"/>
            </a:xfrm>
            <a:custGeom>
              <a:avLst/>
              <a:gdLst/>
              <a:ahLst/>
              <a:cxnLst/>
              <a:rect l="l" t="t" r="r" b="b"/>
              <a:pathLst>
                <a:path w="2185" h="2037" extrusionOk="0">
                  <a:moveTo>
                    <a:pt x="1075" y="1"/>
                  </a:moveTo>
                  <a:cubicBezTo>
                    <a:pt x="576" y="1"/>
                    <a:pt x="132" y="389"/>
                    <a:pt x="68" y="895"/>
                  </a:cubicBezTo>
                  <a:cubicBezTo>
                    <a:pt x="0" y="1475"/>
                    <a:pt x="410" y="1987"/>
                    <a:pt x="990" y="2021"/>
                  </a:cubicBezTo>
                  <a:cubicBezTo>
                    <a:pt x="1043" y="2031"/>
                    <a:pt x="1096" y="2036"/>
                    <a:pt x="1148" y="2036"/>
                  </a:cubicBezTo>
                  <a:cubicBezTo>
                    <a:pt x="1631" y="2036"/>
                    <a:pt x="2051" y="1627"/>
                    <a:pt x="2082" y="1134"/>
                  </a:cubicBezTo>
                  <a:cubicBezTo>
                    <a:pt x="2184" y="554"/>
                    <a:pt x="1740" y="42"/>
                    <a:pt x="1195" y="8"/>
                  </a:cubicBezTo>
                  <a:cubicBezTo>
                    <a:pt x="1154" y="3"/>
                    <a:pt x="1115" y="1"/>
                    <a:pt x="107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59"/>
            <p:cNvSpPr/>
            <p:nvPr/>
          </p:nvSpPr>
          <p:spPr>
            <a:xfrm>
              <a:off x="3727225" y="4256900"/>
              <a:ext cx="53775" cy="50775"/>
            </a:xfrm>
            <a:custGeom>
              <a:avLst/>
              <a:gdLst/>
              <a:ahLst/>
              <a:cxnLst/>
              <a:rect l="l" t="t" r="r" b="b"/>
              <a:pathLst>
                <a:path w="2151" h="2031" extrusionOk="0">
                  <a:moveTo>
                    <a:pt x="1126" y="1"/>
                  </a:moveTo>
                  <a:cubicBezTo>
                    <a:pt x="607" y="1"/>
                    <a:pt x="134" y="369"/>
                    <a:pt x="69" y="924"/>
                  </a:cubicBezTo>
                  <a:cubicBezTo>
                    <a:pt x="1" y="1470"/>
                    <a:pt x="410" y="1982"/>
                    <a:pt x="956" y="2016"/>
                  </a:cubicBezTo>
                  <a:cubicBezTo>
                    <a:pt x="1013" y="2026"/>
                    <a:pt x="1069" y="2031"/>
                    <a:pt x="1124" y="2031"/>
                  </a:cubicBezTo>
                  <a:cubicBezTo>
                    <a:pt x="1631" y="2031"/>
                    <a:pt x="2051" y="1622"/>
                    <a:pt x="2082" y="1129"/>
                  </a:cubicBezTo>
                  <a:cubicBezTo>
                    <a:pt x="2150" y="583"/>
                    <a:pt x="1741" y="71"/>
                    <a:pt x="1195" y="3"/>
                  </a:cubicBezTo>
                  <a:cubicBezTo>
                    <a:pt x="1172" y="2"/>
                    <a:pt x="1149" y="1"/>
                    <a:pt x="112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59"/>
            <p:cNvSpPr/>
            <p:nvPr/>
          </p:nvSpPr>
          <p:spPr>
            <a:xfrm>
              <a:off x="3833850" y="4269700"/>
              <a:ext cx="53775" cy="50775"/>
            </a:xfrm>
            <a:custGeom>
              <a:avLst/>
              <a:gdLst/>
              <a:ahLst/>
              <a:cxnLst/>
              <a:rect l="l" t="t" r="r" b="b"/>
              <a:pathLst>
                <a:path w="2151" h="2031" extrusionOk="0">
                  <a:moveTo>
                    <a:pt x="1126" y="1"/>
                  </a:moveTo>
                  <a:cubicBezTo>
                    <a:pt x="607" y="1"/>
                    <a:pt x="135" y="368"/>
                    <a:pt x="69" y="924"/>
                  </a:cubicBezTo>
                  <a:cubicBezTo>
                    <a:pt x="1" y="1470"/>
                    <a:pt x="410" y="1982"/>
                    <a:pt x="956" y="2016"/>
                  </a:cubicBezTo>
                  <a:cubicBezTo>
                    <a:pt x="1013" y="2026"/>
                    <a:pt x="1069" y="2031"/>
                    <a:pt x="1124" y="2031"/>
                  </a:cubicBezTo>
                  <a:cubicBezTo>
                    <a:pt x="1632" y="2031"/>
                    <a:pt x="2052" y="1622"/>
                    <a:pt x="2082" y="1129"/>
                  </a:cubicBezTo>
                  <a:cubicBezTo>
                    <a:pt x="2151" y="583"/>
                    <a:pt x="1741" y="71"/>
                    <a:pt x="1195" y="3"/>
                  </a:cubicBezTo>
                  <a:cubicBezTo>
                    <a:pt x="1172" y="1"/>
                    <a:pt x="1149" y="1"/>
                    <a:pt x="112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59"/>
            <p:cNvSpPr/>
            <p:nvPr/>
          </p:nvSpPr>
          <p:spPr>
            <a:xfrm>
              <a:off x="3940500" y="4282500"/>
              <a:ext cx="53775" cy="50775"/>
            </a:xfrm>
            <a:custGeom>
              <a:avLst/>
              <a:gdLst/>
              <a:ahLst/>
              <a:cxnLst/>
              <a:rect l="l" t="t" r="r" b="b"/>
              <a:pathLst>
                <a:path w="2151" h="2031" extrusionOk="0">
                  <a:moveTo>
                    <a:pt x="1126" y="1"/>
                  </a:moveTo>
                  <a:cubicBezTo>
                    <a:pt x="606" y="1"/>
                    <a:pt x="134" y="368"/>
                    <a:pt x="69" y="924"/>
                  </a:cubicBezTo>
                  <a:cubicBezTo>
                    <a:pt x="0" y="1470"/>
                    <a:pt x="410" y="1982"/>
                    <a:pt x="956" y="2016"/>
                  </a:cubicBezTo>
                  <a:cubicBezTo>
                    <a:pt x="1012" y="2026"/>
                    <a:pt x="1068" y="2031"/>
                    <a:pt x="1123" y="2031"/>
                  </a:cubicBezTo>
                  <a:cubicBezTo>
                    <a:pt x="1631" y="2031"/>
                    <a:pt x="2051" y="1621"/>
                    <a:pt x="2082" y="1129"/>
                  </a:cubicBezTo>
                  <a:cubicBezTo>
                    <a:pt x="2150" y="583"/>
                    <a:pt x="1741" y="71"/>
                    <a:pt x="1195" y="3"/>
                  </a:cubicBezTo>
                  <a:cubicBezTo>
                    <a:pt x="1172" y="1"/>
                    <a:pt x="1149" y="1"/>
                    <a:pt x="112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59"/>
            <p:cNvSpPr/>
            <p:nvPr/>
          </p:nvSpPr>
          <p:spPr>
            <a:xfrm>
              <a:off x="4047975" y="4314125"/>
              <a:ext cx="11975" cy="27325"/>
            </a:xfrm>
            <a:custGeom>
              <a:avLst/>
              <a:gdLst/>
              <a:ahLst/>
              <a:cxnLst/>
              <a:rect l="l" t="t" r="r" b="b"/>
              <a:pathLst>
                <a:path w="479" h="1093" extrusionOk="0">
                  <a:moveTo>
                    <a:pt x="69" y="0"/>
                  </a:moveTo>
                  <a:cubicBezTo>
                    <a:pt x="69" y="34"/>
                    <a:pt x="35" y="68"/>
                    <a:pt x="35" y="171"/>
                  </a:cubicBezTo>
                  <a:cubicBezTo>
                    <a:pt x="1" y="546"/>
                    <a:pt x="171" y="887"/>
                    <a:pt x="479" y="1092"/>
                  </a:cubicBezTo>
                  <a:cubicBezTo>
                    <a:pt x="342" y="751"/>
                    <a:pt x="206" y="376"/>
                    <a:pt x="69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59"/>
            <p:cNvSpPr/>
            <p:nvPr/>
          </p:nvSpPr>
          <p:spPr>
            <a:xfrm>
              <a:off x="4260400" y="4320750"/>
              <a:ext cx="52925" cy="50925"/>
            </a:xfrm>
            <a:custGeom>
              <a:avLst/>
              <a:gdLst/>
              <a:ahLst/>
              <a:cxnLst/>
              <a:rect l="l" t="t" r="r" b="b"/>
              <a:pathLst>
                <a:path w="2117" h="2037" extrusionOk="0">
                  <a:moveTo>
                    <a:pt x="1035" y="1"/>
                  </a:moveTo>
                  <a:cubicBezTo>
                    <a:pt x="508" y="1"/>
                    <a:pt x="66" y="392"/>
                    <a:pt x="35" y="930"/>
                  </a:cubicBezTo>
                  <a:cubicBezTo>
                    <a:pt x="0" y="1475"/>
                    <a:pt x="376" y="1987"/>
                    <a:pt x="922" y="2021"/>
                  </a:cubicBezTo>
                  <a:cubicBezTo>
                    <a:pt x="978" y="2031"/>
                    <a:pt x="1034" y="2036"/>
                    <a:pt x="1089" y="2036"/>
                  </a:cubicBezTo>
                  <a:cubicBezTo>
                    <a:pt x="1597" y="2036"/>
                    <a:pt x="2017" y="1627"/>
                    <a:pt x="2048" y="1134"/>
                  </a:cubicBezTo>
                  <a:cubicBezTo>
                    <a:pt x="2116" y="588"/>
                    <a:pt x="1707" y="76"/>
                    <a:pt x="1161" y="8"/>
                  </a:cubicBezTo>
                  <a:cubicBezTo>
                    <a:pt x="1118" y="3"/>
                    <a:pt x="1076" y="1"/>
                    <a:pt x="103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59"/>
            <p:cNvSpPr/>
            <p:nvPr/>
          </p:nvSpPr>
          <p:spPr>
            <a:xfrm>
              <a:off x="4367025" y="4333550"/>
              <a:ext cx="53775" cy="50925"/>
            </a:xfrm>
            <a:custGeom>
              <a:avLst/>
              <a:gdLst/>
              <a:ahLst/>
              <a:cxnLst/>
              <a:rect l="l" t="t" r="r" b="b"/>
              <a:pathLst>
                <a:path w="2151" h="2037" extrusionOk="0">
                  <a:moveTo>
                    <a:pt x="1075" y="1"/>
                  </a:moveTo>
                  <a:cubicBezTo>
                    <a:pt x="572" y="1"/>
                    <a:pt x="101" y="392"/>
                    <a:pt x="69" y="929"/>
                  </a:cubicBezTo>
                  <a:cubicBezTo>
                    <a:pt x="1" y="1475"/>
                    <a:pt x="410" y="1987"/>
                    <a:pt x="956" y="2021"/>
                  </a:cubicBezTo>
                  <a:cubicBezTo>
                    <a:pt x="1013" y="2031"/>
                    <a:pt x="1069" y="2036"/>
                    <a:pt x="1124" y="2036"/>
                  </a:cubicBezTo>
                  <a:cubicBezTo>
                    <a:pt x="1632" y="2036"/>
                    <a:pt x="2052" y="1627"/>
                    <a:pt x="2082" y="1134"/>
                  </a:cubicBezTo>
                  <a:cubicBezTo>
                    <a:pt x="2151" y="588"/>
                    <a:pt x="1741" y="76"/>
                    <a:pt x="1195" y="8"/>
                  </a:cubicBezTo>
                  <a:cubicBezTo>
                    <a:pt x="1155" y="3"/>
                    <a:pt x="1115" y="1"/>
                    <a:pt x="107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59"/>
            <p:cNvSpPr/>
            <p:nvPr/>
          </p:nvSpPr>
          <p:spPr>
            <a:xfrm>
              <a:off x="4473675" y="4346350"/>
              <a:ext cx="53750" cy="50900"/>
            </a:xfrm>
            <a:custGeom>
              <a:avLst/>
              <a:gdLst/>
              <a:ahLst/>
              <a:cxnLst/>
              <a:rect l="l" t="t" r="r" b="b"/>
              <a:pathLst>
                <a:path w="2150" h="2036" extrusionOk="0">
                  <a:moveTo>
                    <a:pt x="1075" y="0"/>
                  </a:moveTo>
                  <a:cubicBezTo>
                    <a:pt x="576" y="0"/>
                    <a:pt x="132" y="392"/>
                    <a:pt x="68" y="929"/>
                  </a:cubicBezTo>
                  <a:cubicBezTo>
                    <a:pt x="0" y="1475"/>
                    <a:pt x="410" y="1987"/>
                    <a:pt x="990" y="2021"/>
                  </a:cubicBezTo>
                  <a:cubicBezTo>
                    <a:pt x="1043" y="2031"/>
                    <a:pt x="1096" y="2036"/>
                    <a:pt x="1148" y="2036"/>
                  </a:cubicBezTo>
                  <a:cubicBezTo>
                    <a:pt x="1631" y="2036"/>
                    <a:pt x="2051" y="1627"/>
                    <a:pt x="2082" y="1134"/>
                  </a:cubicBezTo>
                  <a:cubicBezTo>
                    <a:pt x="2150" y="588"/>
                    <a:pt x="1740" y="76"/>
                    <a:pt x="1194" y="8"/>
                  </a:cubicBezTo>
                  <a:cubicBezTo>
                    <a:pt x="1155" y="3"/>
                    <a:pt x="1115" y="0"/>
                    <a:pt x="107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59"/>
            <p:cNvSpPr/>
            <p:nvPr/>
          </p:nvSpPr>
          <p:spPr>
            <a:xfrm>
              <a:off x="4580300" y="4359150"/>
              <a:ext cx="52925" cy="50900"/>
            </a:xfrm>
            <a:custGeom>
              <a:avLst/>
              <a:gdLst/>
              <a:ahLst/>
              <a:cxnLst/>
              <a:rect l="l" t="t" r="r" b="b"/>
              <a:pathLst>
                <a:path w="2117" h="2036" extrusionOk="0">
                  <a:moveTo>
                    <a:pt x="1035" y="0"/>
                  </a:moveTo>
                  <a:cubicBezTo>
                    <a:pt x="508" y="0"/>
                    <a:pt x="66" y="391"/>
                    <a:pt x="35" y="929"/>
                  </a:cubicBezTo>
                  <a:cubicBezTo>
                    <a:pt x="1" y="1475"/>
                    <a:pt x="376" y="1953"/>
                    <a:pt x="922" y="2021"/>
                  </a:cubicBezTo>
                  <a:cubicBezTo>
                    <a:pt x="978" y="2031"/>
                    <a:pt x="1034" y="2036"/>
                    <a:pt x="1089" y="2036"/>
                  </a:cubicBezTo>
                  <a:cubicBezTo>
                    <a:pt x="1597" y="2036"/>
                    <a:pt x="2017" y="1626"/>
                    <a:pt x="2048" y="1134"/>
                  </a:cubicBezTo>
                  <a:cubicBezTo>
                    <a:pt x="2116" y="554"/>
                    <a:pt x="1707" y="76"/>
                    <a:pt x="1161" y="8"/>
                  </a:cubicBezTo>
                  <a:cubicBezTo>
                    <a:pt x="1118" y="3"/>
                    <a:pt x="1076" y="0"/>
                    <a:pt x="103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59"/>
            <p:cNvSpPr/>
            <p:nvPr/>
          </p:nvSpPr>
          <p:spPr>
            <a:xfrm>
              <a:off x="3552350" y="4328425"/>
              <a:ext cx="54625" cy="50725"/>
            </a:xfrm>
            <a:custGeom>
              <a:avLst/>
              <a:gdLst/>
              <a:ahLst/>
              <a:cxnLst/>
              <a:rect l="l" t="t" r="r" b="b"/>
              <a:pathLst>
                <a:path w="2185" h="2029" extrusionOk="0">
                  <a:moveTo>
                    <a:pt x="1075" y="1"/>
                  </a:moveTo>
                  <a:cubicBezTo>
                    <a:pt x="576" y="1"/>
                    <a:pt x="132" y="390"/>
                    <a:pt x="69" y="896"/>
                  </a:cubicBezTo>
                  <a:cubicBezTo>
                    <a:pt x="0" y="1476"/>
                    <a:pt x="410" y="1987"/>
                    <a:pt x="990" y="2022"/>
                  </a:cubicBezTo>
                  <a:cubicBezTo>
                    <a:pt x="1030" y="2027"/>
                    <a:pt x="1070" y="2029"/>
                    <a:pt x="1109" y="2029"/>
                  </a:cubicBezTo>
                  <a:cubicBezTo>
                    <a:pt x="1604" y="2029"/>
                    <a:pt x="2019" y="1640"/>
                    <a:pt x="2082" y="1134"/>
                  </a:cubicBezTo>
                  <a:cubicBezTo>
                    <a:pt x="2184" y="554"/>
                    <a:pt x="1741" y="42"/>
                    <a:pt x="1195" y="8"/>
                  </a:cubicBezTo>
                  <a:cubicBezTo>
                    <a:pt x="1155" y="3"/>
                    <a:pt x="1115" y="1"/>
                    <a:pt x="107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59"/>
            <p:cNvSpPr/>
            <p:nvPr/>
          </p:nvSpPr>
          <p:spPr>
            <a:xfrm>
              <a:off x="3658975" y="4341375"/>
              <a:ext cx="52925" cy="50575"/>
            </a:xfrm>
            <a:custGeom>
              <a:avLst/>
              <a:gdLst/>
              <a:ahLst/>
              <a:cxnLst/>
              <a:rect l="l" t="t" r="r" b="b"/>
              <a:pathLst>
                <a:path w="2117" h="2023" extrusionOk="0">
                  <a:moveTo>
                    <a:pt x="1126" y="0"/>
                  </a:moveTo>
                  <a:cubicBezTo>
                    <a:pt x="607" y="0"/>
                    <a:pt x="134" y="366"/>
                    <a:pt x="69" y="889"/>
                  </a:cubicBezTo>
                  <a:cubicBezTo>
                    <a:pt x="1" y="1469"/>
                    <a:pt x="410" y="1981"/>
                    <a:pt x="990" y="2015"/>
                  </a:cubicBezTo>
                  <a:cubicBezTo>
                    <a:pt x="1030" y="2020"/>
                    <a:pt x="1070" y="2023"/>
                    <a:pt x="1110" y="2023"/>
                  </a:cubicBezTo>
                  <a:cubicBezTo>
                    <a:pt x="1609" y="2023"/>
                    <a:pt x="2051" y="1634"/>
                    <a:pt x="2082" y="1128"/>
                  </a:cubicBezTo>
                  <a:cubicBezTo>
                    <a:pt x="2116" y="548"/>
                    <a:pt x="1741" y="36"/>
                    <a:pt x="1195" y="2"/>
                  </a:cubicBezTo>
                  <a:cubicBezTo>
                    <a:pt x="1172" y="1"/>
                    <a:pt x="1149" y="0"/>
                    <a:pt x="112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59"/>
            <p:cNvSpPr/>
            <p:nvPr/>
          </p:nvSpPr>
          <p:spPr>
            <a:xfrm>
              <a:off x="3765625" y="4354025"/>
              <a:ext cx="52900" cy="50725"/>
            </a:xfrm>
            <a:custGeom>
              <a:avLst/>
              <a:gdLst/>
              <a:ahLst/>
              <a:cxnLst/>
              <a:rect l="l" t="t" r="r" b="b"/>
              <a:pathLst>
                <a:path w="2116" h="2029" extrusionOk="0">
                  <a:moveTo>
                    <a:pt x="1075" y="1"/>
                  </a:moveTo>
                  <a:cubicBezTo>
                    <a:pt x="576" y="1"/>
                    <a:pt x="132" y="389"/>
                    <a:pt x="68" y="895"/>
                  </a:cubicBezTo>
                  <a:cubicBezTo>
                    <a:pt x="0" y="1475"/>
                    <a:pt x="410" y="1987"/>
                    <a:pt x="990" y="2021"/>
                  </a:cubicBezTo>
                  <a:cubicBezTo>
                    <a:pt x="1030" y="2026"/>
                    <a:pt x="1070" y="2029"/>
                    <a:pt x="1109" y="2029"/>
                  </a:cubicBezTo>
                  <a:cubicBezTo>
                    <a:pt x="1608" y="2029"/>
                    <a:pt x="2050" y="1640"/>
                    <a:pt x="2082" y="1134"/>
                  </a:cubicBezTo>
                  <a:cubicBezTo>
                    <a:pt x="2116" y="554"/>
                    <a:pt x="1740" y="42"/>
                    <a:pt x="1194" y="8"/>
                  </a:cubicBezTo>
                  <a:cubicBezTo>
                    <a:pt x="1154" y="3"/>
                    <a:pt x="1115" y="1"/>
                    <a:pt x="107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59"/>
            <p:cNvSpPr/>
            <p:nvPr/>
          </p:nvSpPr>
          <p:spPr>
            <a:xfrm>
              <a:off x="3873100" y="4366825"/>
              <a:ext cx="53775" cy="50725"/>
            </a:xfrm>
            <a:custGeom>
              <a:avLst/>
              <a:gdLst/>
              <a:ahLst/>
              <a:cxnLst/>
              <a:rect l="l" t="t" r="r" b="b"/>
              <a:pathLst>
                <a:path w="2151" h="2029" extrusionOk="0">
                  <a:moveTo>
                    <a:pt x="1041" y="0"/>
                  </a:moveTo>
                  <a:cubicBezTo>
                    <a:pt x="542" y="0"/>
                    <a:pt x="98" y="389"/>
                    <a:pt x="35" y="895"/>
                  </a:cubicBezTo>
                  <a:cubicBezTo>
                    <a:pt x="1" y="1475"/>
                    <a:pt x="376" y="1987"/>
                    <a:pt x="956" y="2021"/>
                  </a:cubicBezTo>
                  <a:cubicBezTo>
                    <a:pt x="996" y="2026"/>
                    <a:pt x="1036" y="2029"/>
                    <a:pt x="1075" y="2029"/>
                  </a:cubicBezTo>
                  <a:cubicBezTo>
                    <a:pt x="1575" y="2029"/>
                    <a:pt x="2016" y="1640"/>
                    <a:pt x="2048" y="1134"/>
                  </a:cubicBezTo>
                  <a:cubicBezTo>
                    <a:pt x="2150" y="554"/>
                    <a:pt x="1707" y="42"/>
                    <a:pt x="1161" y="8"/>
                  </a:cubicBezTo>
                  <a:cubicBezTo>
                    <a:pt x="1121" y="3"/>
                    <a:pt x="1081" y="0"/>
                    <a:pt x="1041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59"/>
            <p:cNvSpPr/>
            <p:nvPr/>
          </p:nvSpPr>
          <p:spPr>
            <a:xfrm>
              <a:off x="3979725" y="4379625"/>
              <a:ext cx="53775" cy="50725"/>
            </a:xfrm>
            <a:custGeom>
              <a:avLst/>
              <a:gdLst/>
              <a:ahLst/>
              <a:cxnLst/>
              <a:rect l="l" t="t" r="r" b="b"/>
              <a:pathLst>
                <a:path w="2151" h="2029" extrusionOk="0">
                  <a:moveTo>
                    <a:pt x="1042" y="0"/>
                  </a:moveTo>
                  <a:cubicBezTo>
                    <a:pt x="542" y="0"/>
                    <a:pt x="98" y="389"/>
                    <a:pt x="35" y="895"/>
                  </a:cubicBezTo>
                  <a:cubicBezTo>
                    <a:pt x="1" y="1475"/>
                    <a:pt x="376" y="1987"/>
                    <a:pt x="956" y="2021"/>
                  </a:cubicBezTo>
                  <a:cubicBezTo>
                    <a:pt x="996" y="2026"/>
                    <a:pt x="1036" y="2028"/>
                    <a:pt x="1076" y="2028"/>
                  </a:cubicBezTo>
                  <a:cubicBezTo>
                    <a:pt x="1575" y="2028"/>
                    <a:pt x="2017" y="1640"/>
                    <a:pt x="2048" y="1134"/>
                  </a:cubicBezTo>
                  <a:cubicBezTo>
                    <a:pt x="2151" y="554"/>
                    <a:pt x="1707" y="42"/>
                    <a:pt x="1161" y="8"/>
                  </a:cubicBezTo>
                  <a:cubicBezTo>
                    <a:pt x="1121" y="3"/>
                    <a:pt x="1081" y="0"/>
                    <a:pt x="1042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59"/>
            <p:cNvSpPr/>
            <p:nvPr/>
          </p:nvSpPr>
          <p:spPr>
            <a:xfrm>
              <a:off x="4090625" y="4392600"/>
              <a:ext cx="47800" cy="50550"/>
            </a:xfrm>
            <a:custGeom>
              <a:avLst/>
              <a:gdLst/>
              <a:ahLst/>
              <a:cxnLst/>
              <a:rect l="l" t="t" r="r" b="b"/>
              <a:pathLst>
                <a:path w="1912" h="2022" extrusionOk="0">
                  <a:moveTo>
                    <a:pt x="683" y="1"/>
                  </a:moveTo>
                  <a:cubicBezTo>
                    <a:pt x="376" y="581"/>
                    <a:pt x="137" y="1127"/>
                    <a:pt x="1" y="1502"/>
                  </a:cubicBezTo>
                  <a:cubicBezTo>
                    <a:pt x="137" y="1741"/>
                    <a:pt x="445" y="1980"/>
                    <a:pt x="786" y="2014"/>
                  </a:cubicBezTo>
                  <a:cubicBezTo>
                    <a:pt x="826" y="2019"/>
                    <a:pt x="866" y="2021"/>
                    <a:pt x="905" y="2021"/>
                  </a:cubicBezTo>
                  <a:cubicBezTo>
                    <a:pt x="1404" y="2021"/>
                    <a:pt x="1846" y="1633"/>
                    <a:pt x="1878" y="1127"/>
                  </a:cubicBezTo>
                  <a:cubicBezTo>
                    <a:pt x="1912" y="547"/>
                    <a:pt x="1536" y="35"/>
                    <a:pt x="99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59"/>
            <p:cNvSpPr/>
            <p:nvPr/>
          </p:nvSpPr>
          <p:spPr>
            <a:xfrm>
              <a:off x="4193000" y="4405200"/>
              <a:ext cx="52925" cy="50600"/>
            </a:xfrm>
            <a:custGeom>
              <a:avLst/>
              <a:gdLst/>
              <a:ahLst/>
              <a:cxnLst/>
              <a:rect l="l" t="t" r="r" b="b"/>
              <a:pathLst>
                <a:path w="2117" h="2024" extrusionOk="0">
                  <a:moveTo>
                    <a:pt x="1041" y="1"/>
                  </a:moveTo>
                  <a:cubicBezTo>
                    <a:pt x="542" y="1"/>
                    <a:pt x="98" y="390"/>
                    <a:pt x="35" y="896"/>
                  </a:cubicBezTo>
                  <a:cubicBezTo>
                    <a:pt x="1" y="1476"/>
                    <a:pt x="376" y="1988"/>
                    <a:pt x="922" y="2022"/>
                  </a:cubicBezTo>
                  <a:cubicBezTo>
                    <a:pt x="947" y="2023"/>
                    <a:pt x="971" y="2024"/>
                    <a:pt x="995" y="2024"/>
                  </a:cubicBezTo>
                  <a:cubicBezTo>
                    <a:pt x="1544" y="2024"/>
                    <a:pt x="2015" y="1657"/>
                    <a:pt x="2048" y="1134"/>
                  </a:cubicBezTo>
                  <a:cubicBezTo>
                    <a:pt x="2116" y="554"/>
                    <a:pt x="1707" y="43"/>
                    <a:pt x="1161" y="8"/>
                  </a:cubicBezTo>
                  <a:cubicBezTo>
                    <a:pt x="1121" y="3"/>
                    <a:pt x="1081" y="1"/>
                    <a:pt x="104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59"/>
            <p:cNvSpPr/>
            <p:nvPr/>
          </p:nvSpPr>
          <p:spPr>
            <a:xfrm>
              <a:off x="4299650" y="4418000"/>
              <a:ext cx="52900" cy="50600"/>
            </a:xfrm>
            <a:custGeom>
              <a:avLst/>
              <a:gdLst/>
              <a:ahLst/>
              <a:cxnLst/>
              <a:rect l="l" t="t" r="r" b="b"/>
              <a:pathLst>
                <a:path w="2116" h="2024" extrusionOk="0">
                  <a:moveTo>
                    <a:pt x="1041" y="1"/>
                  </a:moveTo>
                  <a:cubicBezTo>
                    <a:pt x="542" y="1"/>
                    <a:pt x="97" y="390"/>
                    <a:pt x="34" y="895"/>
                  </a:cubicBezTo>
                  <a:cubicBezTo>
                    <a:pt x="0" y="1476"/>
                    <a:pt x="375" y="1987"/>
                    <a:pt x="921" y="2021"/>
                  </a:cubicBezTo>
                  <a:cubicBezTo>
                    <a:pt x="946" y="2023"/>
                    <a:pt x="970" y="2024"/>
                    <a:pt x="994" y="2024"/>
                  </a:cubicBezTo>
                  <a:cubicBezTo>
                    <a:pt x="1544" y="2024"/>
                    <a:pt x="2015" y="1657"/>
                    <a:pt x="2047" y="1134"/>
                  </a:cubicBezTo>
                  <a:cubicBezTo>
                    <a:pt x="2116" y="554"/>
                    <a:pt x="1706" y="42"/>
                    <a:pt x="1160" y="8"/>
                  </a:cubicBezTo>
                  <a:cubicBezTo>
                    <a:pt x="1120" y="3"/>
                    <a:pt x="1080" y="1"/>
                    <a:pt x="104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59"/>
            <p:cNvSpPr/>
            <p:nvPr/>
          </p:nvSpPr>
          <p:spPr>
            <a:xfrm>
              <a:off x="4406275" y="4430800"/>
              <a:ext cx="52050" cy="50725"/>
            </a:xfrm>
            <a:custGeom>
              <a:avLst/>
              <a:gdLst/>
              <a:ahLst/>
              <a:cxnLst/>
              <a:rect l="l" t="t" r="r" b="b"/>
              <a:pathLst>
                <a:path w="2082" h="2029" extrusionOk="0">
                  <a:moveTo>
                    <a:pt x="1041" y="1"/>
                  </a:moveTo>
                  <a:cubicBezTo>
                    <a:pt x="542" y="1"/>
                    <a:pt x="98" y="389"/>
                    <a:pt x="35" y="895"/>
                  </a:cubicBezTo>
                  <a:cubicBezTo>
                    <a:pt x="0" y="1475"/>
                    <a:pt x="376" y="1987"/>
                    <a:pt x="956" y="2021"/>
                  </a:cubicBezTo>
                  <a:cubicBezTo>
                    <a:pt x="996" y="2026"/>
                    <a:pt x="1036" y="2029"/>
                    <a:pt x="1075" y="2029"/>
                  </a:cubicBezTo>
                  <a:cubicBezTo>
                    <a:pt x="1574" y="2029"/>
                    <a:pt x="2016" y="1640"/>
                    <a:pt x="2048" y="1134"/>
                  </a:cubicBezTo>
                  <a:cubicBezTo>
                    <a:pt x="2082" y="554"/>
                    <a:pt x="1707" y="42"/>
                    <a:pt x="1161" y="8"/>
                  </a:cubicBezTo>
                  <a:cubicBezTo>
                    <a:pt x="1121" y="3"/>
                    <a:pt x="1081" y="1"/>
                    <a:pt x="104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59"/>
            <p:cNvSpPr/>
            <p:nvPr/>
          </p:nvSpPr>
          <p:spPr>
            <a:xfrm>
              <a:off x="4512900" y="4443725"/>
              <a:ext cx="52075" cy="50600"/>
            </a:xfrm>
            <a:custGeom>
              <a:avLst/>
              <a:gdLst/>
              <a:ahLst/>
              <a:cxnLst/>
              <a:rect l="l" t="t" r="r" b="b"/>
              <a:pathLst>
                <a:path w="2083" h="2024" extrusionOk="0">
                  <a:moveTo>
                    <a:pt x="1092" y="1"/>
                  </a:moveTo>
                  <a:cubicBezTo>
                    <a:pt x="573" y="1"/>
                    <a:pt x="100" y="367"/>
                    <a:pt x="35" y="890"/>
                  </a:cubicBezTo>
                  <a:cubicBezTo>
                    <a:pt x="1" y="1470"/>
                    <a:pt x="376" y="1982"/>
                    <a:pt x="956" y="2016"/>
                  </a:cubicBezTo>
                  <a:cubicBezTo>
                    <a:pt x="996" y="2021"/>
                    <a:pt x="1036" y="2024"/>
                    <a:pt x="1076" y="2024"/>
                  </a:cubicBezTo>
                  <a:cubicBezTo>
                    <a:pt x="1575" y="2024"/>
                    <a:pt x="2017" y="1635"/>
                    <a:pt x="2048" y="1129"/>
                  </a:cubicBezTo>
                  <a:cubicBezTo>
                    <a:pt x="2082" y="549"/>
                    <a:pt x="1707" y="37"/>
                    <a:pt x="1161" y="3"/>
                  </a:cubicBezTo>
                  <a:cubicBezTo>
                    <a:pt x="1138" y="1"/>
                    <a:pt x="1115" y="1"/>
                    <a:pt x="1092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59"/>
            <p:cNvSpPr/>
            <p:nvPr/>
          </p:nvSpPr>
          <p:spPr>
            <a:xfrm>
              <a:off x="4619550" y="4456400"/>
              <a:ext cx="52900" cy="50725"/>
            </a:xfrm>
            <a:custGeom>
              <a:avLst/>
              <a:gdLst/>
              <a:ahLst/>
              <a:cxnLst/>
              <a:rect l="l" t="t" r="r" b="b"/>
              <a:pathLst>
                <a:path w="2116" h="2029" extrusionOk="0">
                  <a:moveTo>
                    <a:pt x="1041" y="0"/>
                  </a:moveTo>
                  <a:cubicBezTo>
                    <a:pt x="542" y="0"/>
                    <a:pt x="98" y="389"/>
                    <a:pt x="34" y="895"/>
                  </a:cubicBezTo>
                  <a:cubicBezTo>
                    <a:pt x="0" y="1475"/>
                    <a:pt x="376" y="1987"/>
                    <a:pt x="956" y="2021"/>
                  </a:cubicBezTo>
                  <a:cubicBezTo>
                    <a:pt x="996" y="2026"/>
                    <a:pt x="1036" y="2028"/>
                    <a:pt x="1075" y="2028"/>
                  </a:cubicBezTo>
                  <a:cubicBezTo>
                    <a:pt x="1574" y="2028"/>
                    <a:pt x="2016" y="1640"/>
                    <a:pt x="2048" y="1134"/>
                  </a:cubicBezTo>
                  <a:cubicBezTo>
                    <a:pt x="2116" y="554"/>
                    <a:pt x="1706" y="42"/>
                    <a:pt x="1160" y="8"/>
                  </a:cubicBezTo>
                  <a:cubicBezTo>
                    <a:pt x="1120" y="3"/>
                    <a:pt x="1080" y="0"/>
                    <a:pt x="1041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59"/>
            <p:cNvSpPr/>
            <p:nvPr/>
          </p:nvSpPr>
          <p:spPr>
            <a:xfrm>
              <a:off x="3505425" y="4430775"/>
              <a:ext cx="39275" cy="50575"/>
            </a:xfrm>
            <a:custGeom>
              <a:avLst/>
              <a:gdLst/>
              <a:ahLst/>
              <a:cxnLst/>
              <a:rect l="l" t="t" r="r" b="b"/>
              <a:pathLst>
                <a:path w="1571" h="2023" extrusionOk="0">
                  <a:moveTo>
                    <a:pt x="472" y="0"/>
                  </a:moveTo>
                  <a:cubicBezTo>
                    <a:pt x="305" y="0"/>
                    <a:pt x="141" y="61"/>
                    <a:pt x="1" y="146"/>
                  </a:cubicBezTo>
                  <a:cubicBezTo>
                    <a:pt x="69" y="794"/>
                    <a:pt x="239" y="1408"/>
                    <a:pt x="444" y="2022"/>
                  </a:cubicBezTo>
                  <a:cubicBezTo>
                    <a:pt x="922" y="2022"/>
                    <a:pt x="1400" y="1647"/>
                    <a:pt x="1502" y="1135"/>
                  </a:cubicBezTo>
                  <a:cubicBezTo>
                    <a:pt x="1570" y="555"/>
                    <a:pt x="1161" y="43"/>
                    <a:pt x="581" y="9"/>
                  </a:cubicBezTo>
                  <a:cubicBezTo>
                    <a:pt x="544" y="3"/>
                    <a:pt x="508" y="0"/>
                    <a:pt x="472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59"/>
            <p:cNvSpPr/>
            <p:nvPr/>
          </p:nvSpPr>
          <p:spPr>
            <a:xfrm>
              <a:off x="3598425" y="4443600"/>
              <a:ext cx="52900" cy="50600"/>
            </a:xfrm>
            <a:custGeom>
              <a:avLst/>
              <a:gdLst/>
              <a:ahLst/>
              <a:cxnLst/>
              <a:rect l="l" t="t" r="r" b="b"/>
              <a:pathLst>
                <a:path w="2116" h="2024" extrusionOk="0">
                  <a:moveTo>
                    <a:pt x="1007" y="0"/>
                  </a:moveTo>
                  <a:cubicBezTo>
                    <a:pt x="508" y="0"/>
                    <a:pt x="66" y="389"/>
                    <a:pt x="34" y="895"/>
                  </a:cubicBezTo>
                  <a:cubicBezTo>
                    <a:pt x="0" y="1475"/>
                    <a:pt x="375" y="1987"/>
                    <a:pt x="921" y="2021"/>
                  </a:cubicBezTo>
                  <a:cubicBezTo>
                    <a:pt x="943" y="2023"/>
                    <a:pt x="965" y="2023"/>
                    <a:pt x="986" y="2023"/>
                  </a:cubicBezTo>
                  <a:cubicBezTo>
                    <a:pt x="1476" y="2023"/>
                    <a:pt x="1949" y="1657"/>
                    <a:pt x="2047" y="1134"/>
                  </a:cubicBezTo>
                  <a:cubicBezTo>
                    <a:pt x="2116" y="554"/>
                    <a:pt x="1706" y="42"/>
                    <a:pt x="1126" y="8"/>
                  </a:cubicBezTo>
                  <a:cubicBezTo>
                    <a:pt x="1086" y="3"/>
                    <a:pt x="1046" y="0"/>
                    <a:pt x="1007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59"/>
            <p:cNvSpPr/>
            <p:nvPr/>
          </p:nvSpPr>
          <p:spPr>
            <a:xfrm>
              <a:off x="3705050" y="4456525"/>
              <a:ext cx="52900" cy="50475"/>
            </a:xfrm>
            <a:custGeom>
              <a:avLst/>
              <a:gdLst/>
              <a:ahLst/>
              <a:cxnLst/>
              <a:rect l="l" t="t" r="r" b="b"/>
              <a:pathLst>
                <a:path w="2116" h="2019" extrusionOk="0">
                  <a:moveTo>
                    <a:pt x="1058" y="1"/>
                  </a:moveTo>
                  <a:cubicBezTo>
                    <a:pt x="538" y="1"/>
                    <a:pt x="67" y="367"/>
                    <a:pt x="35" y="890"/>
                  </a:cubicBezTo>
                  <a:cubicBezTo>
                    <a:pt x="0" y="1470"/>
                    <a:pt x="376" y="1982"/>
                    <a:pt x="922" y="2016"/>
                  </a:cubicBezTo>
                  <a:cubicBezTo>
                    <a:pt x="943" y="2017"/>
                    <a:pt x="965" y="2018"/>
                    <a:pt x="986" y="2018"/>
                  </a:cubicBezTo>
                  <a:cubicBezTo>
                    <a:pt x="1476" y="2018"/>
                    <a:pt x="1950" y="1652"/>
                    <a:pt x="2048" y="1129"/>
                  </a:cubicBezTo>
                  <a:cubicBezTo>
                    <a:pt x="2116" y="549"/>
                    <a:pt x="1707" y="37"/>
                    <a:pt x="1126" y="3"/>
                  </a:cubicBezTo>
                  <a:cubicBezTo>
                    <a:pt x="1103" y="1"/>
                    <a:pt x="1080" y="1"/>
                    <a:pt x="105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59"/>
            <p:cNvSpPr/>
            <p:nvPr/>
          </p:nvSpPr>
          <p:spPr>
            <a:xfrm>
              <a:off x="3811675" y="4468150"/>
              <a:ext cx="52075" cy="50925"/>
            </a:xfrm>
            <a:custGeom>
              <a:avLst/>
              <a:gdLst/>
              <a:ahLst/>
              <a:cxnLst/>
              <a:rect l="l" t="t" r="r" b="b"/>
              <a:pathLst>
                <a:path w="2083" h="2037" extrusionOk="0">
                  <a:moveTo>
                    <a:pt x="968" y="1"/>
                  </a:moveTo>
                  <a:cubicBezTo>
                    <a:pt x="485" y="1"/>
                    <a:pt x="66" y="410"/>
                    <a:pt x="35" y="903"/>
                  </a:cubicBezTo>
                  <a:cubicBezTo>
                    <a:pt x="1" y="1449"/>
                    <a:pt x="376" y="1961"/>
                    <a:pt x="922" y="2029"/>
                  </a:cubicBezTo>
                  <a:cubicBezTo>
                    <a:pt x="962" y="2034"/>
                    <a:pt x="1002" y="2036"/>
                    <a:pt x="1041" y="2036"/>
                  </a:cubicBezTo>
                  <a:cubicBezTo>
                    <a:pt x="1541" y="2036"/>
                    <a:pt x="1985" y="1645"/>
                    <a:pt x="2048" y="1107"/>
                  </a:cubicBezTo>
                  <a:cubicBezTo>
                    <a:pt x="2082" y="596"/>
                    <a:pt x="1707" y="84"/>
                    <a:pt x="1127" y="15"/>
                  </a:cubicBezTo>
                  <a:cubicBezTo>
                    <a:pt x="1074" y="6"/>
                    <a:pt x="1021" y="1"/>
                    <a:pt x="96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59"/>
            <p:cNvSpPr/>
            <p:nvPr/>
          </p:nvSpPr>
          <p:spPr>
            <a:xfrm>
              <a:off x="3916600" y="4482000"/>
              <a:ext cx="54625" cy="50575"/>
            </a:xfrm>
            <a:custGeom>
              <a:avLst/>
              <a:gdLst/>
              <a:ahLst/>
              <a:cxnLst/>
              <a:rect l="l" t="t" r="r" b="b"/>
              <a:pathLst>
                <a:path w="2185" h="2023" extrusionOk="0">
                  <a:moveTo>
                    <a:pt x="1076" y="0"/>
                  </a:moveTo>
                  <a:cubicBezTo>
                    <a:pt x="577" y="0"/>
                    <a:pt x="135" y="389"/>
                    <a:pt x="103" y="895"/>
                  </a:cubicBezTo>
                  <a:cubicBezTo>
                    <a:pt x="1" y="1475"/>
                    <a:pt x="444" y="1987"/>
                    <a:pt x="990" y="2021"/>
                  </a:cubicBezTo>
                  <a:cubicBezTo>
                    <a:pt x="1012" y="2022"/>
                    <a:pt x="1034" y="2023"/>
                    <a:pt x="1055" y="2023"/>
                  </a:cubicBezTo>
                  <a:cubicBezTo>
                    <a:pt x="1545" y="2023"/>
                    <a:pt x="2018" y="1656"/>
                    <a:pt x="2117" y="1134"/>
                  </a:cubicBezTo>
                  <a:cubicBezTo>
                    <a:pt x="2185" y="553"/>
                    <a:pt x="1775" y="42"/>
                    <a:pt x="1195" y="7"/>
                  </a:cubicBezTo>
                  <a:cubicBezTo>
                    <a:pt x="1155" y="2"/>
                    <a:pt x="1115" y="0"/>
                    <a:pt x="107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59"/>
            <p:cNvSpPr/>
            <p:nvPr/>
          </p:nvSpPr>
          <p:spPr>
            <a:xfrm>
              <a:off x="4022400" y="4494075"/>
              <a:ext cx="54600" cy="50575"/>
            </a:xfrm>
            <a:custGeom>
              <a:avLst/>
              <a:gdLst/>
              <a:ahLst/>
              <a:cxnLst/>
              <a:rect l="l" t="t" r="r" b="b"/>
              <a:pathLst>
                <a:path w="2184" h="2023" extrusionOk="0">
                  <a:moveTo>
                    <a:pt x="1130" y="0"/>
                  </a:moveTo>
                  <a:cubicBezTo>
                    <a:pt x="640" y="0"/>
                    <a:pt x="168" y="366"/>
                    <a:pt x="102" y="889"/>
                  </a:cubicBezTo>
                  <a:cubicBezTo>
                    <a:pt x="0" y="1435"/>
                    <a:pt x="444" y="1947"/>
                    <a:pt x="990" y="2015"/>
                  </a:cubicBezTo>
                  <a:cubicBezTo>
                    <a:pt x="1030" y="2020"/>
                    <a:pt x="1069" y="2023"/>
                    <a:pt x="1109" y="2023"/>
                  </a:cubicBezTo>
                  <a:cubicBezTo>
                    <a:pt x="1608" y="2023"/>
                    <a:pt x="2050" y="1632"/>
                    <a:pt x="2082" y="1094"/>
                  </a:cubicBezTo>
                  <a:cubicBezTo>
                    <a:pt x="2184" y="548"/>
                    <a:pt x="1740" y="36"/>
                    <a:pt x="1194" y="2"/>
                  </a:cubicBezTo>
                  <a:cubicBezTo>
                    <a:pt x="1173" y="1"/>
                    <a:pt x="1151" y="0"/>
                    <a:pt x="1130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59"/>
            <p:cNvSpPr/>
            <p:nvPr/>
          </p:nvSpPr>
          <p:spPr>
            <a:xfrm>
              <a:off x="4129875" y="4506550"/>
              <a:ext cx="53775" cy="50900"/>
            </a:xfrm>
            <a:custGeom>
              <a:avLst/>
              <a:gdLst/>
              <a:ahLst/>
              <a:cxnLst/>
              <a:rect l="l" t="t" r="r" b="b"/>
              <a:pathLst>
                <a:path w="2151" h="2036" extrusionOk="0">
                  <a:moveTo>
                    <a:pt x="1002" y="0"/>
                  </a:moveTo>
                  <a:cubicBezTo>
                    <a:pt x="519" y="0"/>
                    <a:pt x="100" y="410"/>
                    <a:pt x="69" y="902"/>
                  </a:cubicBezTo>
                  <a:cubicBezTo>
                    <a:pt x="1" y="1448"/>
                    <a:pt x="410" y="1960"/>
                    <a:pt x="956" y="2028"/>
                  </a:cubicBezTo>
                  <a:cubicBezTo>
                    <a:pt x="996" y="2033"/>
                    <a:pt x="1036" y="2036"/>
                    <a:pt x="1075" y="2036"/>
                  </a:cubicBezTo>
                  <a:cubicBezTo>
                    <a:pt x="1574" y="2036"/>
                    <a:pt x="2016" y="1645"/>
                    <a:pt x="2048" y="1107"/>
                  </a:cubicBezTo>
                  <a:cubicBezTo>
                    <a:pt x="2150" y="561"/>
                    <a:pt x="1707" y="49"/>
                    <a:pt x="1161" y="15"/>
                  </a:cubicBezTo>
                  <a:cubicBezTo>
                    <a:pt x="1107" y="5"/>
                    <a:pt x="1055" y="0"/>
                    <a:pt x="1002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59"/>
            <p:cNvSpPr/>
            <p:nvPr/>
          </p:nvSpPr>
          <p:spPr>
            <a:xfrm>
              <a:off x="4236500" y="4519350"/>
              <a:ext cx="53775" cy="50900"/>
            </a:xfrm>
            <a:custGeom>
              <a:avLst/>
              <a:gdLst/>
              <a:ahLst/>
              <a:cxnLst/>
              <a:rect l="l" t="t" r="r" b="b"/>
              <a:pathLst>
                <a:path w="2151" h="2036" extrusionOk="0">
                  <a:moveTo>
                    <a:pt x="1003" y="0"/>
                  </a:moveTo>
                  <a:cubicBezTo>
                    <a:pt x="520" y="0"/>
                    <a:pt x="100" y="409"/>
                    <a:pt x="69" y="902"/>
                  </a:cubicBezTo>
                  <a:cubicBezTo>
                    <a:pt x="1" y="1448"/>
                    <a:pt x="410" y="1960"/>
                    <a:pt x="956" y="2028"/>
                  </a:cubicBezTo>
                  <a:cubicBezTo>
                    <a:pt x="996" y="2033"/>
                    <a:pt x="1036" y="2036"/>
                    <a:pt x="1076" y="2036"/>
                  </a:cubicBezTo>
                  <a:cubicBezTo>
                    <a:pt x="1575" y="2036"/>
                    <a:pt x="2017" y="1644"/>
                    <a:pt x="2048" y="1107"/>
                  </a:cubicBezTo>
                  <a:cubicBezTo>
                    <a:pt x="2151" y="561"/>
                    <a:pt x="1707" y="49"/>
                    <a:pt x="1161" y="15"/>
                  </a:cubicBezTo>
                  <a:cubicBezTo>
                    <a:pt x="1108" y="5"/>
                    <a:pt x="1055" y="0"/>
                    <a:pt x="1003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59"/>
            <p:cNvSpPr/>
            <p:nvPr/>
          </p:nvSpPr>
          <p:spPr>
            <a:xfrm>
              <a:off x="4342300" y="4533175"/>
              <a:ext cx="54625" cy="50600"/>
            </a:xfrm>
            <a:custGeom>
              <a:avLst/>
              <a:gdLst/>
              <a:ahLst/>
              <a:cxnLst/>
              <a:rect l="l" t="t" r="r" b="b"/>
              <a:pathLst>
                <a:path w="2185" h="2024" extrusionOk="0">
                  <a:moveTo>
                    <a:pt x="1075" y="0"/>
                  </a:moveTo>
                  <a:cubicBezTo>
                    <a:pt x="576" y="0"/>
                    <a:pt x="134" y="389"/>
                    <a:pt x="103" y="895"/>
                  </a:cubicBezTo>
                  <a:cubicBezTo>
                    <a:pt x="0" y="1475"/>
                    <a:pt x="444" y="1987"/>
                    <a:pt x="990" y="2021"/>
                  </a:cubicBezTo>
                  <a:cubicBezTo>
                    <a:pt x="1013" y="2023"/>
                    <a:pt x="1036" y="2023"/>
                    <a:pt x="1059" y="2023"/>
                  </a:cubicBezTo>
                  <a:cubicBezTo>
                    <a:pt x="1578" y="2023"/>
                    <a:pt x="2049" y="1657"/>
                    <a:pt x="2082" y="1134"/>
                  </a:cubicBezTo>
                  <a:cubicBezTo>
                    <a:pt x="2184" y="554"/>
                    <a:pt x="1741" y="42"/>
                    <a:pt x="1195" y="8"/>
                  </a:cubicBezTo>
                  <a:cubicBezTo>
                    <a:pt x="1154" y="3"/>
                    <a:pt x="1115" y="0"/>
                    <a:pt x="107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59"/>
            <p:cNvSpPr/>
            <p:nvPr/>
          </p:nvSpPr>
          <p:spPr>
            <a:xfrm>
              <a:off x="4448925" y="4545975"/>
              <a:ext cx="54625" cy="50600"/>
            </a:xfrm>
            <a:custGeom>
              <a:avLst/>
              <a:gdLst/>
              <a:ahLst/>
              <a:cxnLst/>
              <a:rect l="l" t="t" r="r" b="b"/>
              <a:pathLst>
                <a:path w="2185" h="2024" extrusionOk="0">
                  <a:moveTo>
                    <a:pt x="1075" y="0"/>
                  </a:moveTo>
                  <a:cubicBezTo>
                    <a:pt x="576" y="0"/>
                    <a:pt x="135" y="389"/>
                    <a:pt x="103" y="895"/>
                  </a:cubicBezTo>
                  <a:cubicBezTo>
                    <a:pt x="1" y="1475"/>
                    <a:pt x="444" y="1987"/>
                    <a:pt x="990" y="2021"/>
                  </a:cubicBezTo>
                  <a:cubicBezTo>
                    <a:pt x="1013" y="2022"/>
                    <a:pt x="1036" y="2023"/>
                    <a:pt x="1059" y="2023"/>
                  </a:cubicBezTo>
                  <a:cubicBezTo>
                    <a:pt x="1578" y="2023"/>
                    <a:pt x="2049" y="1657"/>
                    <a:pt x="2082" y="1134"/>
                  </a:cubicBezTo>
                  <a:cubicBezTo>
                    <a:pt x="2184" y="554"/>
                    <a:pt x="1741" y="42"/>
                    <a:pt x="1195" y="8"/>
                  </a:cubicBezTo>
                  <a:cubicBezTo>
                    <a:pt x="1155" y="3"/>
                    <a:pt x="1115" y="0"/>
                    <a:pt x="107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59"/>
            <p:cNvSpPr/>
            <p:nvPr/>
          </p:nvSpPr>
          <p:spPr>
            <a:xfrm>
              <a:off x="4555550" y="4558050"/>
              <a:ext cx="54625" cy="50600"/>
            </a:xfrm>
            <a:custGeom>
              <a:avLst/>
              <a:gdLst/>
              <a:ahLst/>
              <a:cxnLst/>
              <a:rect l="l" t="t" r="r" b="b"/>
              <a:pathLst>
                <a:path w="2185" h="2024" extrusionOk="0">
                  <a:moveTo>
                    <a:pt x="1131" y="0"/>
                  </a:moveTo>
                  <a:cubicBezTo>
                    <a:pt x="641" y="0"/>
                    <a:pt x="169" y="367"/>
                    <a:pt x="103" y="890"/>
                  </a:cubicBezTo>
                  <a:cubicBezTo>
                    <a:pt x="1" y="1436"/>
                    <a:pt x="445" y="1947"/>
                    <a:pt x="991" y="2016"/>
                  </a:cubicBezTo>
                  <a:cubicBezTo>
                    <a:pt x="1030" y="2021"/>
                    <a:pt x="1070" y="2023"/>
                    <a:pt x="1110" y="2023"/>
                  </a:cubicBezTo>
                  <a:cubicBezTo>
                    <a:pt x="1609" y="2023"/>
                    <a:pt x="2051" y="1632"/>
                    <a:pt x="2082" y="1094"/>
                  </a:cubicBezTo>
                  <a:cubicBezTo>
                    <a:pt x="2185" y="548"/>
                    <a:pt x="1741" y="37"/>
                    <a:pt x="1195" y="2"/>
                  </a:cubicBezTo>
                  <a:cubicBezTo>
                    <a:pt x="1174" y="1"/>
                    <a:pt x="1152" y="0"/>
                    <a:pt x="1131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59"/>
            <p:cNvSpPr/>
            <p:nvPr/>
          </p:nvSpPr>
          <p:spPr>
            <a:xfrm>
              <a:off x="3537000" y="4527800"/>
              <a:ext cx="46075" cy="49950"/>
            </a:xfrm>
            <a:custGeom>
              <a:avLst/>
              <a:gdLst/>
              <a:ahLst/>
              <a:cxnLst/>
              <a:rect l="l" t="t" r="r" b="b"/>
              <a:pathLst>
                <a:path w="1843" h="1998" extrusionOk="0">
                  <a:moveTo>
                    <a:pt x="678" y="0"/>
                  </a:moveTo>
                  <a:cubicBezTo>
                    <a:pt x="416" y="0"/>
                    <a:pt x="197" y="123"/>
                    <a:pt x="0" y="291"/>
                  </a:cubicBezTo>
                  <a:cubicBezTo>
                    <a:pt x="273" y="871"/>
                    <a:pt x="580" y="1451"/>
                    <a:pt x="921" y="1997"/>
                  </a:cubicBezTo>
                  <a:cubicBezTo>
                    <a:pt x="1331" y="1895"/>
                    <a:pt x="1672" y="1554"/>
                    <a:pt x="1775" y="1110"/>
                  </a:cubicBezTo>
                  <a:cubicBezTo>
                    <a:pt x="1843" y="564"/>
                    <a:pt x="1433" y="52"/>
                    <a:pt x="853" y="18"/>
                  </a:cubicBezTo>
                  <a:cubicBezTo>
                    <a:pt x="793" y="6"/>
                    <a:pt x="734" y="0"/>
                    <a:pt x="678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59"/>
            <p:cNvSpPr/>
            <p:nvPr/>
          </p:nvSpPr>
          <p:spPr>
            <a:xfrm>
              <a:off x="3635100" y="4540675"/>
              <a:ext cx="54625" cy="50775"/>
            </a:xfrm>
            <a:custGeom>
              <a:avLst/>
              <a:gdLst/>
              <a:ahLst/>
              <a:cxnLst/>
              <a:rect l="l" t="t" r="r" b="b"/>
              <a:pathLst>
                <a:path w="2185" h="2031" extrusionOk="0">
                  <a:moveTo>
                    <a:pt x="1036" y="0"/>
                  </a:moveTo>
                  <a:cubicBezTo>
                    <a:pt x="553" y="0"/>
                    <a:pt x="133" y="409"/>
                    <a:pt x="103" y="902"/>
                  </a:cubicBezTo>
                  <a:cubicBezTo>
                    <a:pt x="0" y="1448"/>
                    <a:pt x="444" y="1960"/>
                    <a:pt x="990" y="2028"/>
                  </a:cubicBezTo>
                  <a:cubicBezTo>
                    <a:pt x="1011" y="2030"/>
                    <a:pt x="1033" y="2030"/>
                    <a:pt x="1054" y="2030"/>
                  </a:cubicBezTo>
                  <a:cubicBezTo>
                    <a:pt x="1544" y="2030"/>
                    <a:pt x="2018" y="1663"/>
                    <a:pt x="2116" y="1107"/>
                  </a:cubicBezTo>
                  <a:cubicBezTo>
                    <a:pt x="2184" y="561"/>
                    <a:pt x="1775" y="49"/>
                    <a:pt x="1195" y="15"/>
                  </a:cubicBezTo>
                  <a:cubicBezTo>
                    <a:pt x="1141" y="5"/>
                    <a:pt x="1088" y="0"/>
                    <a:pt x="103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59"/>
            <p:cNvSpPr/>
            <p:nvPr/>
          </p:nvSpPr>
          <p:spPr>
            <a:xfrm>
              <a:off x="3741725" y="4553475"/>
              <a:ext cx="54625" cy="50775"/>
            </a:xfrm>
            <a:custGeom>
              <a:avLst/>
              <a:gdLst/>
              <a:ahLst/>
              <a:cxnLst/>
              <a:rect l="l" t="t" r="r" b="b"/>
              <a:pathLst>
                <a:path w="2185" h="2031" extrusionOk="0">
                  <a:moveTo>
                    <a:pt x="1036" y="0"/>
                  </a:moveTo>
                  <a:cubicBezTo>
                    <a:pt x="554" y="0"/>
                    <a:pt x="134" y="409"/>
                    <a:pt x="103" y="902"/>
                  </a:cubicBezTo>
                  <a:cubicBezTo>
                    <a:pt x="1" y="1448"/>
                    <a:pt x="444" y="1960"/>
                    <a:pt x="990" y="2028"/>
                  </a:cubicBezTo>
                  <a:cubicBezTo>
                    <a:pt x="1012" y="2030"/>
                    <a:pt x="1033" y="2030"/>
                    <a:pt x="1055" y="2030"/>
                  </a:cubicBezTo>
                  <a:cubicBezTo>
                    <a:pt x="1544" y="2030"/>
                    <a:pt x="2018" y="1662"/>
                    <a:pt x="2116" y="1107"/>
                  </a:cubicBezTo>
                  <a:cubicBezTo>
                    <a:pt x="2185" y="561"/>
                    <a:pt x="1775" y="49"/>
                    <a:pt x="1195" y="15"/>
                  </a:cubicBezTo>
                  <a:cubicBezTo>
                    <a:pt x="1142" y="5"/>
                    <a:pt x="1089" y="0"/>
                    <a:pt x="103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59"/>
            <p:cNvSpPr/>
            <p:nvPr/>
          </p:nvSpPr>
          <p:spPr>
            <a:xfrm>
              <a:off x="3848375" y="4566250"/>
              <a:ext cx="54600" cy="50800"/>
            </a:xfrm>
            <a:custGeom>
              <a:avLst/>
              <a:gdLst/>
              <a:ahLst/>
              <a:cxnLst/>
              <a:rect l="l" t="t" r="r" b="b"/>
              <a:pathLst>
                <a:path w="2184" h="2032" extrusionOk="0">
                  <a:moveTo>
                    <a:pt x="1036" y="1"/>
                  </a:moveTo>
                  <a:cubicBezTo>
                    <a:pt x="553" y="1"/>
                    <a:pt x="133" y="410"/>
                    <a:pt x="102" y="903"/>
                  </a:cubicBezTo>
                  <a:cubicBezTo>
                    <a:pt x="0" y="1449"/>
                    <a:pt x="444" y="1961"/>
                    <a:pt x="990" y="2029"/>
                  </a:cubicBezTo>
                  <a:cubicBezTo>
                    <a:pt x="1011" y="2030"/>
                    <a:pt x="1033" y="2031"/>
                    <a:pt x="1054" y="2031"/>
                  </a:cubicBezTo>
                  <a:cubicBezTo>
                    <a:pt x="1544" y="2031"/>
                    <a:pt x="2018" y="1663"/>
                    <a:pt x="2116" y="1108"/>
                  </a:cubicBezTo>
                  <a:cubicBezTo>
                    <a:pt x="2184" y="562"/>
                    <a:pt x="1774" y="50"/>
                    <a:pt x="1194" y="16"/>
                  </a:cubicBezTo>
                  <a:cubicBezTo>
                    <a:pt x="1141" y="6"/>
                    <a:pt x="1088" y="1"/>
                    <a:pt x="103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59"/>
            <p:cNvSpPr/>
            <p:nvPr/>
          </p:nvSpPr>
          <p:spPr>
            <a:xfrm>
              <a:off x="3955000" y="4577525"/>
              <a:ext cx="53775" cy="50925"/>
            </a:xfrm>
            <a:custGeom>
              <a:avLst/>
              <a:gdLst/>
              <a:ahLst/>
              <a:cxnLst/>
              <a:rect l="l" t="t" r="r" b="b"/>
              <a:pathLst>
                <a:path w="2151" h="2037" extrusionOk="0">
                  <a:moveTo>
                    <a:pt x="1042" y="1"/>
                  </a:moveTo>
                  <a:cubicBezTo>
                    <a:pt x="542" y="1"/>
                    <a:pt x="100" y="392"/>
                    <a:pt x="69" y="930"/>
                  </a:cubicBezTo>
                  <a:cubicBezTo>
                    <a:pt x="0" y="1476"/>
                    <a:pt x="410" y="1987"/>
                    <a:pt x="956" y="2022"/>
                  </a:cubicBezTo>
                  <a:cubicBezTo>
                    <a:pt x="1009" y="2032"/>
                    <a:pt x="1062" y="2036"/>
                    <a:pt x="1114" y="2036"/>
                  </a:cubicBezTo>
                  <a:cubicBezTo>
                    <a:pt x="1597" y="2036"/>
                    <a:pt x="2017" y="1627"/>
                    <a:pt x="2048" y="1134"/>
                  </a:cubicBezTo>
                  <a:cubicBezTo>
                    <a:pt x="2150" y="588"/>
                    <a:pt x="1707" y="76"/>
                    <a:pt x="1161" y="8"/>
                  </a:cubicBezTo>
                  <a:cubicBezTo>
                    <a:pt x="1121" y="3"/>
                    <a:pt x="1081" y="1"/>
                    <a:pt x="1042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59"/>
            <p:cNvSpPr/>
            <p:nvPr/>
          </p:nvSpPr>
          <p:spPr>
            <a:xfrm>
              <a:off x="4060775" y="4591175"/>
              <a:ext cx="54625" cy="50075"/>
            </a:xfrm>
            <a:custGeom>
              <a:avLst/>
              <a:gdLst/>
              <a:ahLst/>
              <a:cxnLst/>
              <a:rect l="l" t="t" r="r" b="b"/>
              <a:pathLst>
                <a:path w="2185" h="2003" extrusionOk="0">
                  <a:moveTo>
                    <a:pt x="1083" y="1"/>
                  </a:moveTo>
                  <a:cubicBezTo>
                    <a:pt x="610" y="1"/>
                    <a:pt x="166" y="390"/>
                    <a:pt x="103" y="895"/>
                  </a:cubicBezTo>
                  <a:cubicBezTo>
                    <a:pt x="1" y="1441"/>
                    <a:pt x="444" y="1953"/>
                    <a:pt x="990" y="1987"/>
                  </a:cubicBezTo>
                  <a:cubicBezTo>
                    <a:pt x="1044" y="1997"/>
                    <a:pt x="1096" y="2002"/>
                    <a:pt x="1149" y="2002"/>
                  </a:cubicBezTo>
                  <a:cubicBezTo>
                    <a:pt x="1632" y="2002"/>
                    <a:pt x="2051" y="1593"/>
                    <a:pt x="2082" y="1100"/>
                  </a:cubicBezTo>
                  <a:cubicBezTo>
                    <a:pt x="2185" y="554"/>
                    <a:pt x="1741" y="42"/>
                    <a:pt x="1195" y="8"/>
                  </a:cubicBezTo>
                  <a:cubicBezTo>
                    <a:pt x="1157" y="3"/>
                    <a:pt x="1120" y="1"/>
                    <a:pt x="108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59"/>
            <p:cNvSpPr/>
            <p:nvPr/>
          </p:nvSpPr>
          <p:spPr>
            <a:xfrm>
              <a:off x="4168275" y="4604650"/>
              <a:ext cx="54625" cy="50775"/>
            </a:xfrm>
            <a:custGeom>
              <a:avLst/>
              <a:gdLst/>
              <a:ahLst/>
              <a:cxnLst/>
              <a:rect l="l" t="t" r="r" b="b"/>
              <a:pathLst>
                <a:path w="2185" h="2031" extrusionOk="0">
                  <a:moveTo>
                    <a:pt x="1036" y="0"/>
                  </a:moveTo>
                  <a:cubicBezTo>
                    <a:pt x="553" y="0"/>
                    <a:pt x="133" y="410"/>
                    <a:pt x="103" y="902"/>
                  </a:cubicBezTo>
                  <a:cubicBezTo>
                    <a:pt x="0" y="1448"/>
                    <a:pt x="444" y="1960"/>
                    <a:pt x="990" y="2028"/>
                  </a:cubicBezTo>
                  <a:cubicBezTo>
                    <a:pt x="1011" y="2030"/>
                    <a:pt x="1033" y="2031"/>
                    <a:pt x="1054" y="2031"/>
                  </a:cubicBezTo>
                  <a:cubicBezTo>
                    <a:pt x="1544" y="2031"/>
                    <a:pt x="2016" y="1663"/>
                    <a:pt x="2082" y="1107"/>
                  </a:cubicBezTo>
                  <a:cubicBezTo>
                    <a:pt x="2184" y="561"/>
                    <a:pt x="1740" y="49"/>
                    <a:pt x="1194" y="15"/>
                  </a:cubicBezTo>
                  <a:cubicBezTo>
                    <a:pt x="1141" y="5"/>
                    <a:pt x="1088" y="0"/>
                    <a:pt x="103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59"/>
            <p:cNvSpPr/>
            <p:nvPr/>
          </p:nvSpPr>
          <p:spPr>
            <a:xfrm>
              <a:off x="4274900" y="4617450"/>
              <a:ext cx="54625" cy="50775"/>
            </a:xfrm>
            <a:custGeom>
              <a:avLst/>
              <a:gdLst/>
              <a:ahLst/>
              <a:cxnLst/>
              <a:rect l="l" t="t" r="r" b="b"/>
              <a:pathLst>
                <a:path w="2185" h="2031" extrusionOk="0">
                  <a:moveTo>
                    <a:pt x="1036" y="0"/>
                  </a:moveTo>
                  <a:cubicBezTo>
                    <a:pt x="553" y="0"/>
                    <a:pt x="134" y="410"/>
                    <a:pt x="103" y="902"/>
                  </a:cubicBezTo>
                  <a:cubicBezTo>
                    <a:pt x="1" y="1448"/>
                    <a:pt x="444" y="1960"/>
                    <a:pt x="990" y="2028"/>
                  </a:cubicBezTo>
                  <a:cubicBezTo>
                    <a:pt x="1012" y="2030"/>
                    <a:pt x="1033" y="2030"/>
                    <a:pt x="1055" y="2030"/>
                  </a:cubicBezTo>
                  <a:cubicBezTo>
                    <a:pt x="1544" y="2030"/>
                    <a:pt x="2017" y="1663"/>
                    <a:pt x="2082" y="1107"/>
                  </a:cubicBezTo>
                  <a:cubicBezTo>
                    <a:pt x="2184" y="561"/>
                    <a:pt x="1741" y="49"/>
                    <a:pt x="1195" y="15"/>
                  </a:cubicBezTo>
                  <a:cubicBezTo>
                    <a:pt x="1142" y="5"/>
                    <a:pt x="1089" y="0"/>
                    <a:pt x="103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59"/>
            <p:cNvSpPr/>
            <p:nvPr/>
          </p:nvSpPr>
          <p:spPr>
            <a:xfrm>
              <a:off x="4381525" y="4630425"/>
              <a:ext cx="53775" cy="50600"/>
            </a:xfrm>
            <a:custGeom>
              <a:avLst/>
              <a:gdLst/>
              <a:ahLst/>
              <a:cxnLst/>
              <a:rect l="l" t="t" r="r" b="b"/>
              <a:pathLst>
                <a:path w="2151" h="2024" extrusionOk="0">
                  <a:moveTo>
                    <a:pt x="1076" y="0"/>
                  </a:moveTo>
                  <a:cubicBezTo>
                    <a:pt x="577" y="0"/>
                    <a:pt x="135" y="389"/>
                    <a:pt x="103" y="895"/>
                  </a:cubicBezTo>
                  <a:cubicBezTo>
                    <a:pt x="1" y="1441"/>
                    <a:pt x="444" y="1953"/>
                    <a:pt x="990" y="2021"/>
                  </a:cubicBezTo>
                  <a:cubicBezTo>
                    <a:pt x="1012" y="2023"/>
                    <a:pt x="1034" y="2023"/>
                    <a:pt x="1055" y="2023"/>
                  </a:cubicBezTo>
                  <a:cubicBezTo>
                    <a:pt x="1545" y="2023"/>
                    <a:pt x="2018" y="1655"/>
                    <a:pt x="2117" y="1100"/>
                  </a:cubicBezTo>
                  <a:cubicBezTo>
                    <a:pt x="2151" y="554"/>
                    <a:pt x="1741" y="42"/>
                    <a:pt x="1195" y="8"/>
                  </a:cubicBezTo>
                  <a:cubicBezTo>
                    <a:pt x="1155" y="3"/>
                    <a:pt x="1115" y="0"/>
                    <a:pt x="107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59"/>
            <p:cNvSpPr/>
            <p:nvPr/>
          </p:nvSpPr>
          <p:spPr>
            <a:xfrm>
              <a:off x="4489875" y="4642175"/>
              <a:ext cx="52050" cy="50250"/>
            </a:xfrm>
            <a:custGeom>
              <a:avLst/>
              <a:gdLst/>
              <a:ahLst/>
              <a:cxnLst/>
              <a:rect l="l" t="t" r="r" b="b"/>
              <a:pathLst>
                <a:path w="2082" h="2010" extrusionOk="0">
                  <a:moveTo>
                    <a:pt x="968" y="1"/>
                  </a:moveTo>
                  <a:cubicBezTo>
                    <a:pt x="485" y="1"/>
                    <a:pt x="65" y="410"/>
                    <a:pt x="35" y="903"/>
                  </a:cubicBezTo>
                  <a:cubicBezTo>
                    <a:pt x="1" y="1449"/>
                    <a:pt x="376" y="1961"/>
                    <a:pt x="922" y="1995"/>
                  </a:cubicBezTo>
                  <a:cubicBezTo>
                    <a:pt x="975" y="2005"/>
                    <a:pt x="1028" y="2010"/>
                    <a:pt x="1080" y="2010"/>
                  </a:cubicBezTo>
                  <a:cubicBezTo>
                    <a:pt x="1563" y="2010"/>
                    <a:pt x="1986" y="1600"/>
                    <a:pt x="2048" y="1108"/>
                  </a:cubicBezTo>
                  <a:cubicBezTo>
                    <a:pt x="2082" y="596"/>
                    <a:pt x="1707" y="84"/>
                    <a:pt x="1127" y="16"/>
                  </a:cubicBezTo>
                  <a:cubicBezTo>
                    <a:pt x="1073" y="6"/>
                    <a:pt x="1020" y="1"/>
                    <a:pt x="96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59"/>
            <p:cNvSpPr/>
            <p:nvPr/>
          </p:nvSpPr>
          <p:spPr>
            <a:xfrm>
              <a:off x="3603525" y="4642550"/>
              <a:ext cx="22200" cy="26475"/>
            </a:xfrm>
            <a:custGeom>
              <a:avLst/>
              <a:gdLst/>
              <a:ahLst/>
              <a:cxnLst/>
              <a:rect l="l" t="t" r="r" b="b"/>
              <a:pathLst>
                <a:path w="888" h="1059" extrusionOk="0">
                  <a:moveTo>
                    <a:pt x="1" y="1"/>
                  </a:moveTo>
                  <a:lnTo>
                    <a:pt x="1" y="1"/>
                  </a:lnTo>
                  <a:cubicBezTo>
                    <a:pt x="240" y="376"/>
                    <a:pt x="547" y="717"/>
                    <a:pt x="854" y="1058"/>
                  </a:cubicBezTo>
                  <a:cubicBezTo>
                    <a:pt x="888" y="547"/>
                    <a:pt x="547" y="69"/>
                    <a:pt x="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59"/>
            <p:cNvSpPr/>
            <p:nvPr/>
          </p:nvSpPr>
          <p:spPr>
            <a:xfrm>
              <a:off x="3681150" y="4654975"/>
              <a:ext cx="52075" cy="50250"/>
            </a:xfrm>
            <a:custGeom>
              <a:avLst/>
              <a:gdLst/>
              <a:ahLst/>
              <a:cxnLst/>
              <a:rect l="l" t="t" r="r" b="b"/>
              <a:pathLst>
                <a:path w="2083" h="2010" extrusionOk="0">
                  <a:moveTo>
                    <a:pt x="1003" y="1"/>
                  </a:moveTo>
                  <a:cubicBezTo>
                    <a:pt x="519" y="1"/>
                    <a:pt x="97" y="410"/>
                    <a:pt x="35" y="903"/>
                  </a:cubicBezTo>
                  <a:cubicBezTo>
                    <a:pt x="1" y="1449"/>
                    <a:pt x="376" y="1960"/>
                    <a:pt x="956" y="1995"/>
                  </a:cubicBezTo>
                  <a:cubicBezTo>
                    <a:pt x="1010" y="2005"/>
                    <a:pt x="1063" y="2009"/>
                    <a:pt x="1115" y="2009"/>
                  </a:cubicBezTo>
                  <a:cubicBezTo>
                    <a:pt x="1598" y="2009"/>
                    <a:pt x="2018" y="1600"/>
                    <a:pt x="2048" y="1107"/>
                  </a:cubicBezTo>
                  <a:cubicBezTo>
                    <a:pt x="2082" y="561"/>
                    <a:pt x="1707" y="50"/>
                    <a:pt x="1161" y="15"/>
                  </a:cubicBezTo>
                  <a:cubicBezTo>
                    <a:pt x="1108" y="5"/>
                    <a:pt x="1055" y="1"/>
                    <a:pt x="100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59"/>
            <p:cNvSpPr/>
            <p:nvPr/>
          </p:nvSpPr>
          <p:spPr>
            <a:xfrm>
              <a:off x="3786950" y="4667775"/>
              <a:ext cx="52900" cy="50050"/>
            </a:xfrm>
            <a:custGeom>
              <a:avLst/>
              <a:gdLst/>
              <a:ahLst/>
              <a:cxnLst/>
              <a:rect l="l" t="t" r="r" b="b"/>
              <a:pathLst>
                <a:path w="2116" h="2002" extrusionOk="0">
                  <a:moveTo>
                    <a:pt x="993" y="1"/>
                  </a:moveTo>
                  <a:cubicBezTo>
                    <a:pt x="485" y="1"/>
                    <a:pt x="65" y="410"/>
                    <a:pt x="34" y="903"/>
                  </a:cubicBezTo>
                  <a:cubicBezTo>
                    <a:pt x="0" y="1448"/>
                    <a:pt x="376" y="1960"/>
                    <a:pt x="922" y="1994"/>
                  </a:cubicBezTo>
                  <a:cubicBezTo>
                    <a:pt x="964" y="1999"/>
                    <a:pt x="1006" y="2002"/>
                    <a:pt x="1048" y="2002"/>
                  </a:cubicBezTo>
                  <a:cubicBezTo>
                    <a:pt x="1574" y="2002"/>
                    <a:pt x="2016" y="1613"/>
                    <a:pt x="2048" y="1107"/>
                  </a:cubicBezTo>
                  <a:cubicBezTo>
                    <a:pt x="2116" y="561"/>
                    <a:pt x="1706" y="49"/>
                    <a:pt x="1160" y="15"/>
                  </a:cubicBezTo>
                  <a:cubicBezTo>
                    <a:pt x="1104" y="5"/>
                    <a:pt x="1048" y="1"/>
                    <a:pt x="99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59"/>
            <p:cNvSpPr/>
            <p:nvPr/>
          </p:nvSpPr>
          <p:spPr>
            <a:xfrm>
              <a:off x="3893575" y="4680575"/>
              <a:ext cx="52925" cy="50050"/>
            </a:xfrm>
            <a:custGeom>
              <a:avLst/>
              <a:gdLst/>
              <a:ahLst/>
              <a:cxnLst/>
              <a:rect l="l" t="t" r="r" b="b"/>
              <a:pathLst>
                <a:path w="2117" h="2002" extrusionOk="0">
                  <a:moveTo>
                    <a:pt x="993" y="0"/>
                  </a:moveTo>
                  <a:cubicBezTo>
                    <a:pt x="485" y="0"/>
                    <a:pt x="65" y="410"/>
                    <a:pt x="35" y="902"/>
                  </a:cubicBezTo>
                  <a:cubicBezTo>
                    <a:pt x="1" y="1448"/>
                    <a:pt x="376" y="1960"/>
                    <a:pt x="922" y="1994"/>
                  </a:cubicBezTo>
                  <a:cubicBezTo>
                    <a:pt x="964" y="1999"/>
                    <a:pt x="1007" y="2002"/>
                    <a:pt x="1048" y="2002"/>
                  </a:cubicBezTo>
                  <a:cubicBezTo>
                    <a:pt x="1574" y="2002"/>
                    <a:pt x="2016" y="1613"/>
                    <a:pt x="2048" y="1107"/>
                  </a:cubicBezTo>
                  <a:cubicBezTo>
                    <a:pt x="2116" y="561"/>
                    <a:pt x="1707" y="49"/>
                    <a:pt x="1161" y="15"/>
                  </a:cubicBezTo>
                  <a:cubicBezTo>
                    <a:pt x="1104" y="5"/>
                    <a:pt x="1048" y="0"/>
                    <a:pt x="993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59"/>
            <p:cNvSpPr/>
            <p:nvPr/>
          </p:nvSpPr>
          <p:spPr>
            <a:xfrm>
              <a:off x="4000200" y="4692700"/>
              <a:ext cx="52075" cy="50725"/>
            </a:xfrm>
            <a:custGeom>
              <a:avLst/>
              <a:gdLst/>
              <a:ahLst/>
              <a:cxnLst/>
              <a:rect l="l" t="t" r="r" b="b"/>
              <a:pathLst>
                <a:path w="2083" h="2029" extrusionOk="0">
                  <a:moveTo>
                    <a:pt x="1043" y="1"/>
                  </a:moveTo>
                  <a:cubicBezTo>
                    <a:pt x="513" y="1"/>
                    <a:pt x="67" y="421"/>
                    <a:pt x="35" y="929"/>
                  </a:cubicBezTo>
                  <a:cubicBezTo>
                    <a:pt x="1" y="1475"/>
                    <a:pt x="376" y="1987"/>
                    <a:pt x="922" y="2021"/>
                  </a:cubicBezTo>
                  <a:cubicBezTo>
                    <a:pt x="965" y="2026"/>
                    <a:pt x="1007" y="2029"/>
                    <a:pt x="1048" y="2029"/>
                  </a:cubicBezTo>
                  <a:cubicBezTo>
                    <a:pt x="1570" y="2029"/>
                    <a:pt x="1985" y="1640"/>
                    <a:pt x="2048" y="1134"/>
                  </a:cubicBezTo>
                  <a:cubicBezTo>
                    <a:pt x="2082" y="588"/>
                    <a:pt x="1707" y="76"/>
                    <a:pt x="1161" y="8"/>
                  </a:cubicBezTo>
                  <a:cubicBezTo>
                    <a:pt x="1121" y="3"/>
                    <a:pt x="1082" y="1"/>
                    <a:pt x="104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59"/>
            <p:cNvSpPr/>
            <p:nvPr/>
          </p:nvSpPr>
          <p:spPr>
            <a:xfrm>
              <a:off x="4106850" y="4706175"/>
              <a:ext cx="52050" cy="50050"/>
            </a:xfrm>
            <a:custGeom>
              <a:avLst/>
              <a:gdLst/>
              <a:ahLst/>
              <a:cxnLst/>
              <a:rect l="l" t="t" r="r" b="b"/>
              <a:pathLst>
                <a:path w="2082" h="2002" extrusionOk="0">
                  <a:moveTo>
                    <a:pt x="993" y="0"/>
                  </a:moveTo>
                  <a:cubicBezTo>
                    <a:pt x="485" y="0"/>
                    <a:pt x="65" y="409"/>
                    <a:pt x="34" y="902"/>
                  </a:cubicBezTo>
                  <a:cubicBezTo>
                    <a:pt x="0" y="1448"/>
                    <a:pt x="376" y="1960"/>
                    <a:pt x="922" y="1994"/>
                  </a:cubicBezTo>
                  <a:cubicBezTo>
                    <a:pt x="964" y="1999"/>
                    <a:pt x="1006" y="2001"/>
                    <a:pt x="1047" y="2001"/>
                  </a:cubicBezTo>
                  <a:cubicBezTo>
                    <a:pt x="1570" y="2001"/>
                    <a:pt x="1984" y="1613"/>
                    <a:pt x="2048" y="1107"/>
                  </a:cubicBezTo>
                  <a:cubicBezTo>
                    <a:pt x="2082" y="561"/>
                    <a:pt x="1706" y="49"/>
                    <a:pt x="1160" y="15"/>
                  </a:cubicBezTo>
                  <a:cubicBezTo>
                    <a:pt x="1104" y="5"/>
                    <a:pt x="1048" y="0"/>
                    <a:pt x="993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59"/>
            <p:cNvSpPr/>
            <p:nvPr/>
          </p:nvSpPr>
          <p:spPr>
            <a:xfrm>
              <a:off x="4213475" y="4718950"/>
              <a:ext cx="52925" cy="50075"/>
            </a:xfrm>
            <a:custGeom>
              <a:avLst/>
              <a:gdLst/>
              <a:ahLst/>
              <a:cxnLst/>
              <a:rect l="l" t="t" r="r" b="b"/>
              <a:pathLst>
                <a:path w="2117" h="2003" extrusionOk="0">
                  <a:moveTo>
                    <a:pt x="993" y="1"/>
                  </a:moveTo>
                  <a:cubicBezTo>
                    <a:pt x="485" y="1"/>
                    <a:pt x="66" y="410"/>
                    <a:pt x="35" y="903"/>
                  </a:cubicBezTo>
                  <a:cubicBezTo>
                    <a:pt x="1" y="1449"/>
                    <a:pt x="376" y="1961"/>
                    <a:pt x="922" y="1995"/>
                  </a:cubicBezTo>
                  <a:cubicBezTo>
                    <a:pt x="965" y="2000"/>
                    <a:pt x="1007" y="2002"/>
                    <a:pt x="1048" y="2002"/>
                  </a:cubicBezTo>
                  <a:cubicBezTo>
                    <a:pt x="1570" y="2002"/>
                    <a:pt x="1985" y="1614"/>
                    <a:pt x="2048" y="1108"/>
                  </a:cubicBezTo>
                  <a:cubicBezTo>
                    <a:pt x="2116" y="562"/>
                    <a:pt x="1707" y="50"/>
                    <a:pt x="1161" y="16"/>
                  </a:cubicBezTo>
                  <a:cubicBezTo>
                    <a:pt x="1104" y="6"/>
                    <a:pt x="1048" y="1"/>
                    <a:pt x="99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59"/>
            <p:cNvSpPr/>
            <p:nvPr/>
          </p:nvSpPr>
          <p:spPr>
            <a:xfrm>
              <a:off x="4320125" y="4731750"/>
              <a:ext cx="52900" cy="50250"/>
            </a:xfrm>
            <a:custGeom>
              <a:avLst/>
              <a:gdLst/>
              <a:ahLst/>
              <a:cxnLst/>
              <a:rect l="l" t="t" r="r" b="b"/>
              <a:pathLst>
                <a:path w="2116" h="2010" extrusionOk="0">
                  <a:moveTo>
                    <a:pt x="968" y="1"/>
                  </a:moveTo>
                  <a:cubicBezTo>
                    <a:pt x="485" y="1"/>
                    <a:pt x="65" y="410"/>
                    <a:pt x="34" y="903"/>
                  </a:cubicBezTo>
                  <a:cubicBezTo>
                    <a:pt x="0" y="1449"/>
                    <a:pt x="375" y="1961"/>
                    <a:pt x="921" y="1995"/>
                  </a:cubicBezTo>
                  <a:cubicBezTo>
                    <a:pt x="978" y="2005"/>
                    <a:pt x="1034" y="2009"/>
                    <a:pt x="1088" y="2009"/>
                  </a:cubicBezTo>
                  <a:cubicBezTo>
                    <a:pt x="1591" y="2009"/>
                    <a:pt x="1986" y="1600"/>
                    <a:pt x="2047" y="1107"/>
                  </a:cubicBezTo>
                  <a:cubicBezTo>
                    <a:pt x="2116" y="562"/>
                    <a:pt x="1706" y="50"/>
                    <a:pt x="1126" y="16"/>
                  </a:cubicBezTo>
                  <a:cubicBezTo>
                    <a:pt x="1073" y="6"/>
                    <a:pt x="1020" y="1"/>
                    <a:pt x="96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59"/>
            <p:cNvSpPr/>
            <p:nvPr/>
          </p:nvSpPr>
          <p:spPr>
            <a:xfrm>
              <a:off x="4426750" y="4744550"/>
              <a:ext cx="52050" cy="49875"/>
            </a:xfrm>
            <a:custGeom>
              <a:avLst/>
              <a:gdLst/>
              <a:ahLst/>
              <a:cxnLst/>
              <a:rect l="l" t="t" r="r" b="b"/>
              <a:pathLst>
                <a:path w="2082" h="1995" extrusionOk="0">
                  <a:moveTo>
                    <a:pt x="993" y="1"/>
                  </a:moveTo>
                  <a:cubicBezTo>
                    <a:pt x="485" y="1"/>
                    <a:pt x="65" y="410"/>
                    <a:pt x="35" y="903"/>
                  </a:cubicBezTo>
                  <a:cubicBezTo>
                    <a:pt x="0" y="1414"/>
                    <a:pt x="308" y="1824"/>
                    <a:pt x="751" y="1995"/>
                  </a:cubicBezTo>
                  <a:cubicBezTo>
                    <a:pt x="1195" y="1722"/>
                    <a:pt x="1604" y="1414"/>
                    <a:pt x="2048" y="1073"/>
                  </a:cubicBezTo>
                  <a:cubicBezTo>
                    <a:pt x="2082" y="527"/>
                    <a:pt x="1707" y="50"/>
                    <a:pt x="1161" y="15"/>
                  </a:cubicBezTo>
                  <a:cubicBezTo>
                    <a:pt x="1104" y="5"/>
                    <a:pt x="1048" y="1"/>
                    <a:pt x="99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59"/>
            <p:cNvSpPr/>
            <p:nvPr/>
          </p:nvSpPr>
          <p:spPr>
            <a:xfrm>
              <a:off x="3719550" y="4751675"/>
              <a:ext cx="52050" cy="49575"/>
            </a:xfrm>
            <a:custGeom>
              <a:avLst/>
              <a:gdLst/>
              <a:ahLst/>
              <a:cxnLst/>
              <a:rect l="l" t="t" r="r" b="b"/>
              <a:pathLst>
                <a:path w="2082" h="1983" extrusionOk="0">
                  <a:moveTo>
                    <a:pt x="1049" y="1"/>
                  </a:moveTo>
                  <a:cubicBezTo>
                    <a:pt x="570" y="1"/>
                    <a:pt x="162" y="299"/>
                    <a:pt x="0" y="720"/>
                  </a:cubicBezTo>
                  <a:cubicBezTo>
                    <a:pt x="444" y="1164"/>
                    <a:pt x="888" y="1539"/>
                    <a:pt x="1331" y="1983"/>
                  </a:cubicBezTo>
                  <a:cubicBezTo>
                    <a:pt x="1707" y="1812"/>
                    <a:pt x="1980" y="1505"/>
                    <a:pt x="2014" y="1129"/>
                  </a:cubicBezTo>
                  <a:cubicBezTo>
                    <a:pt x="2082" y="583"/>
                    <a:pt x="1672" y="72"/>
                    <a:pt x="1127" y="3"/>
                  </a:cubicBezTo>
                  <a:cubicBezTo>
                    <a:pt x="1101" y="2"/>
                    <a:pt x="1075" y="1"/>
                    <a:pt x="1049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59"/>
            <p:cNvSpPr/>
            <p:nvPr/>
          </p:nvSpPr>
          <p:spPr>
            <a:xfrm>
              <a:off x="3825325" y="4764350"/>
              <a:ext cx="52925" cy="50925"/>
            </a:xfrm>
            <a:custGeom>
              <a:avLst/>
              <a:gdLst/>
              <a:ahLst/>
              <a:cxnLst/>
              <a:rect l="l" t="t" r="r" b="b"/>
              <a:pathLst>
                <a:path w="2117" h="2037" extrusionOk="0">
                  <a:moveTo>
                    <a:pt x="1076" y="1"/>
                  </a:moveTo>
                  <a:cubicBezTo>
                    <a:pt x="577" y="1"/>
                    <a:pt x="132" y="392"/>
                    <a:pt x="69" y="930"/>
                  </a:cubicBezTo>
                  <a:cubicBezTo>
                    <a:pt x="1" y="1476"/>
                    <a:pt x="410" y="1987"/>
                    <a:pt x="990" y="2021"/>
                  </a:cubicBezTo>
                  <a:cubicBezTo>
                    <a:pt x="1044" y="2031"/>
                    <a:pt x="1097" y="2036"/>
                    <a:pt x="1149" y="2036"/>
                  </a:cubicBezTo>
                  <a:cubicBezTo>
                    <a:pt x="1632" y="2036"/>
                    <a:pt x="2051" y="1627"/>
                    <a:pt x="2082" y="1134"/>
                  </a:cubicBezTo>
                  <a:cubicBezTo>
                    <a:pt x="2116" y="588"/>
                    <a:pt x="1741" y="76"/>
                    <a:pt x="1195" y="8"/>
                  </a:cubicBezTo>
                  <a:cubicBezTo>
                    <a:pt x="1155" y="3"/>
                    <a:pt x="1115" y="1"/>
                    <a:pt x="107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59"/>
            <p:cNvSpPr/>
            <p:nvPr/>
          </p:nvSpPr>
          <p:spPr>
            <a:xfrm>
              <a:off x="3931100" y="4777150"/>
              <a:ext cx="53775" cy="50925"/>
            </a:xfrm>
            <a:custGeom>
              <a:avLst/>
              <a:gdLst/>
              <a:ahLst/>
              <a:cxnLst/>
              <a:rect l="l" t="t" r="r" b="b"/>
              <a:pathLst>
                <a:path w="2151" h="2037" extrusionOk="0">
                  <a:moveTo>
                    <a:pt x="1069" y="1"/>
                  </a:moveTo>
                  <a:cubicBezTo>
                    <a:pt x="543" y="1"/>
                    <a:pt x="101" y="392"/>
                    <a:pt x="69" y="929"/>
                  </a:cubicBezTo>
                  <a:cubicBezTo>
                    <a:pt x="1" y="1475"/>
                    <a:pt x="410" y="1987"/>
                    <a:pt x="956" y="2021"/>
                  </a:cubicBezTo>
                  <a:cubicBezTo>
                    <a:pt x="1013" y="2031"/>
                    <a:pt x="1069" y="2036"/>
                    <a:pt x="1124" y="2036"/>
                  </a:cubicBezTo>
                  <a:cubicBezTo>
                    <a:pt x="1632" y="2036"/>
                    <a:pt x="2052" y="1627"/>
                    <a:pt x="2082" y="1134"/>
                  </a:cubicBezTo>
                  <a:cubicBezTo>
                    <a:pt x="2151" y="588"/>
                    <a:pt x="1775" y="76"/>
                    <a:pt x="1195" y="8"/>
                  </a:cubicBezTo>
                  <a:cubicBezTo>
                    <a:pt x="1153" y="3"/>
                    <a:pt x="1111" y="1"/>
                    <a:pt x="1069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59"/>
            <p:cNvSpPr/>
            <p:nvPr/>
          </p:nvSpPr>
          <p:spPr>
            <a:xfrm>
              <a:off x="4037750" y="4789950"/>
              <a:ext cx="53775" cy="50600"/>
            </a:xfrm>
            <a:custGeom>
              <a:avLst/>
              <a:gdLst/>
              <a:ahLst/>
              <a:cxnLst/>
              <a:rect l="l" t="t" r="r" b="b"/>
              <a:pathLst>
                <a:path w="2151" h="2024" extrusionOk="0">
                  <a:moveTo>
                    <a:pt x="1069" y="0"/>
                  </a:moveTo>
                  <a:cubicBezTo>
                    <a:pt x="542" y="0"/>
                    <a:pt x="100" y="392"/>
                    <a:pt x="69" y="929"/>
                  </a:cubicBezTo>
                  <a:cubicBezTo>
                    <a:pt x="0" y="1475"/>
                    <a:pt x="410" y="1987"/>
                    <a:pt x="956" y="2021"/>
                  </a:cubicBezTo>
                  <a:cubicBezTo>
                    <a:pt x="980" y="2023"/>
                    <a:pt x="1005" y="2023"/>
                    <a:pt x="1029" y="2023"/>
                  </a:cubicBezTo>
                  <a:cubicBezTo>
                    <a:pt x="1578" y="2023"/>
                    <a:pt x="2049" y="1657"/>
                    <a:pt x="2082" y="1134"/>
                  </a:cubicBezTo>
                  <a:cubicBezTo>
                    <a:pt x="2150" y="588"/>
                    <a:pt x="1741" y="76"/>
                    <a:pt x="1195" y="8"/>
                  </a:cubicBezTo>
                  <a:cubicBezTo>
                    <a:pt x="1152" y="3"/>
                    <a:pt x="1110" y="0"/>
                    <a:pt x="1069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59"/>
            <p:cNvSpPr/>
            <p:nvPr/>
          </p:nvSpPr>
          <p:spPr>
            <a:xfrm>
              <a:off x="4144375" y="4802750"/>
              <a:ext cx="53775" cy="50900"/>
            </a:xfrm>
            <a:custGeom>
              <a:avLst/>
              <a:gdLst/>
              <a:ahLst/>
              <a:cxnLst/>
              <a:rect l="l" t="t" r="r" b="b"/>
              <a:pathLst>
                <a:path w="2151" h="2036" extrusionOk="0">
                  <a:moveTo>
                    <a:pt x="1069" y="0"/>
                  </a:moveTo>
                  <a:cubicBezTo>
                    <a:pt x="543" y="0"/>
                    <a:pt x="101" y="391"/>
                    <a:pt x="69" y="929"/>
                  </a:cubicBezTo>
                  <a:cubicBezTo>
                    <a:pt x="1" y="1475"/>
                    <a:pt x="410" y="1987"/>
                    <a:pt x="956" y="2021"/>
                  </a:cubicBezTo>
                  <a:cubicBezTo>
                    <a:pt x="1013" y="2031"/>
                    <a:pt x="1069" y="2036"/>
                    <a:pt x="1124" y="2036"/>
                  </a:cubicBezTo>
                  <a:cubicBezTo>
                    <a:pt x="1632" y="2036"/>
                    <a:pt x="2051" y="1626"/>
                    <a:pt x="2082" y="1134"/>
                  </a:cubicBezTo>
                  <a:cubicBezTo>
                    <a:pt x="2150" y="588"/>
                    <a:pt x="1775" y="76"/>
                    <a:pt x="1195" y="8"/>
                  </a:cubicBezTo>
                  <a:cubicBezTo>
                    <a:pt x="1153" y="3"/>
                    <a:pt x="1111" y="0"/>
                    <a:pt x="1069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59"/>
            <p:cNvSpPr/>
            <p:nvPr/>
          </p:nvSpPr>
          <p:spPr>
            <a:xfrm>
              <a:off x="4251025" y="4815550"/>
              <a:ext cx="53750" cy="50900"/>
            </a:xfrm>
            <a:custGeom>
              <a:avLst/>
              <a:gdLst/>
              <a:ahLst/>
              <a:cxnLst/>
              <a:rect l="l" t="t" r="r" b="b"/>
              <a:pathLst>
                <a:path w="2150" h="2036" extrusionOk="0">
                  <a:moveTo>
                    <a:pt x="1068" y="0"/>
                  </a:moveTo>
                  <a:cubicBezTo>
                    <a:pt x="542" y="0"/>
                    <a:pt x="100" y="391"/>
                    <a:pt x="68" y="929"/>
                  </a:cubicBezTo>
                  <a:cubicBezTo>
                    <a:pt x="0" y="1475"/>
                    <a:pt x="410" y="1987"/>
                    <a:pt x="956" y="2021"/>
                  </a:cubicBezTo>
                  <a:cubicBezTo>
                    <a:pt x="1012" y="2031"/>
                    <a:pt x="1068" y="2036"/>
                    <a:pt x="1123" y="2036"/>
                  </a:cubicBezTo>
                  <a:cubicBezTo>
                    <a:pt x="1631" y="2036"/>
                    <a:pt x="2051" y="1626"/>
                    <a:pt x="2082" y="1134"/>
                  </a:cubicBezTo>
                  <a:cubicBezTo>
                    <a:pt x="2150" y="588"/>
                    <a:pt x="1740" y="76"/>
                    <a:pt x="1194" y="8"/>
                  </a:cubicBezTo>
                  <a:cubicBezTo>
                    <a:pt x="1152" y="3"/>
                    <a:pt x="1110" y="0"/>
                    <a:pt x="1068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59"/>
            <p:cNvSpPr/>
            <p:nvPr/>
          </p:nvSpPr>
          <p:spPr>
            <a:xfrm>
              <a:off x="4360200" y="4827600"/>
              <a:ext cx="29900" cy="19725"/>
            </a:xfrm>
            <a:custGeom>
              <a:avLst/>
              <a:gdLst/>
              <a:ahLst/>
              <a:cxnLst/>
              <a:rect l="l" t="t" r="r" b="b"/>
              <a:pathLst>
                <a:path w="1196" h="789" extrusionOk="0">
                  <a:moveTo>
                    <a:pt x="1027" y="1"/>
                  </a:moveTo>
                  <a:cubicBezTo>
                    <a:pt x="572" y="1"/>
                    <a:pt x="131" y="332"/>
                    <a:pt x="1" y="788"/>
                  </a:cubicBezTo>
                  <a:cubicBezTo>
                    <a:pt x="410" y="549"/>
                    <a:pt x="820" y="310"/>
                    <a:pt x="1195" y="37"/>
                  </a:cubicBezTo>
                  <a:cubicBezTo>
                    <a:pt x="1161" y="37"/>
                    <a:pt x="1127" y="3"/>
                    <a:pt x="1093" y="3"/>
                  </a:cubicBezTo>
                  <a:cubicBezTo>
                    <a:pt x="1071" y="2"/>
                    <a:pt x="1049" y="1"/>
                    <a:pt x="1027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59"/>
            <p:cNvSpPr/>
            <p:nvPr/>
          </p:nvSpPr>
          <p:spPr>
            <a:xfrm>
              <a:off x="3872250" y="4878775"/>
              <a:ext cx="51200" cy="45325"/>
            </a:xfrm>
            <a:custGeom>
              <a:avLst/>
              <a:gdLst/>
              <a:ahLst/>
              <a:cxnLst/>
              <a:rect l="l" t="t" r="r" b="b"/>
              <a:pathLst>
                <a:path w="2048" h="1813" extrusionOk="0">
                  <a:moveTo>
                    <a:pt x="969" y="0"/>
                  </a:moveTo>
                  <a:cubicBezTo>
                    <a:pt x="530" y="0"/>
                    <a:pt x="160" y="236"/>
                    <a:pt x="0" y="652"/>
                  </a:cubicBezTo>
                  <a:cubicBezTo>
                    <a:pt x="546" y="1062"/>
                    <a:pt x="1092" y="1403"/>
                    <a:pt x="1570" y="1812"/>
                  </a:cubicBezTo>
                  <a:cubicBezTo>
                    <a:pt x="1775" y="1642"/>
                    <a:pt x="1911" y="1403"/>
                    <a:pt x="1945" y="1130"/>
                  </a:cubicBezTo>
                  <a:cubicBezTo>
                    <a:pt x="2048" y="550"/>
                    <a:pt x="1604" y="38"/>
                    <a:pt x="1058" y="4"/>
                  </a:cubicBezTo>
                  <a:cubicBezTo>
                    <a:pt x="1028" y="2"/>
                    <a:pt x="998" y="0"/>
                    <a:pt x="969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59"/>
            <p:cNvSpPr/>
            <p:nvPr/>
          </p:nvSpPr>
          <p:spPr>
            <a:xfrm>
              <a:off x="3975475" y="4891475"/>
              <a:ext cx="52900" cy="50725"/>
            </a:xfrm>
            <a:custGeom>
              <a:avLst/>
              <a:gdLst/>
              <a:ahLst/>
              <a:cxnLst/>
              <a:rect l="l" t="t" r="r" b="b"/>
              <a:pathLst>
                <a:path w="2116" h="2029" extrusionOk="0">
                  <a:moveTo>
                    <a:pt x="1075" y="0"/>
                  </a:moveTo>
                  <a:cubicBezTo>
                    <a:pt x="576" y="0"/>
                    <a:pt x="134" y="389"/>
                    <a:pt x="103" y="895"/>
                  </a:cubicBezTo>
                  <a:cubicBezTo>
                    <a:pt x="0" y="1475"/>
                    <a:pt x="444" y="1987"/>
                    <a:pt x="990" y="2021"/>
                  </a:cubicBezTo>
                  <a:cubicBezTo>
                    <a:pt x="1030" y="2026"/>
                    <a:pt x="1070" y="2028"/>
                    <a:pt x="1109" y="2028"/>
                  </a:cubicBezTo>
                  <a:cubicBezTo>
                    <a:pt x="1608" y="2028"/>
                    <a:pt x="2050" y="1640"/>
                    <a:pt x="2082" y="1134"/>
                  </a:cubicBezTo>
                  <a:cubicBezTo>
                    <a:pt x="2116" y="554"/>
                    <a:pt x="1741" y="42"/>
                    <a:pt x="1195" y="8"/>
                  </a:cubicBezTo>
                  <a:cubicBezTo>
                    <a:pt x="1155" y="3"/>
                    <a:pt x="1115" y="0"/>
                    <a:pt x="107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59"/>
            <p:cNvSpPr/>
            <p:nvPr/>
          </p:nvSpPr>
          <p:spPr>
            <a:xfrm>
              <a:off x="4082950" y="4904250"/>
              <a:ext cx="52075" cy="50750"/>
            </a:xfrm>
            <a:custGeom>
              <a:avLst/>
              <a:gdLst/>
              <a:ahLst/>
              <a:cxnLst/>
              <a:rect l="l" t="t" r="r" b="b"/>
              <a:pathLst>
                <a:path w="2083" h="2030" extrusionOk="0">
                  <a:moveTo>
                    <a:pt x="1042" y="1"/>
                  </a:moveTo>
                  <a:cubicBezTo>
                    <a:pt x="543" y="1"/>
                    <a:pt x="101" y="390"/>
                    <a:pt x="69" y="896"/>
                  </a:cubicBezTo>
                  <a:cubicBezTo>
                    <a:pt x="1" y="1476"/>
                    <a:pt x="410" y="1988"/>
                    <a:pt x="956" y="2022"/>
                  </a:cubicBezTo>
                  <a:cubicBezTo>
                    <a:pt x="996" y="2027"/>
                    <a:pt x="1036" y="2029"/>
                    <a:pt x="1076" y="2029"/>
                  </a:cubicBezTo>
                  <a:cubicBezTo>
                    <a:pt x="1575" y="2029"/>
                    <a:pt x="2017" y="1640"/>
                    <a:pt x="2048" y="1134"/>
                  </a:cubicBezTo>
                  <a:cubicBezTo>
                    <a:pt x="2082" y="554"/>
                    <a:pt x="1707" y="43"/>
                    <a:pt x="1161" y="8"/>
                  </a:cubicBezTo>
                  <a:cubicBezTo>
                    <a:pt x="1121" y="3"/>
                    <a:pt x="1081" y="1"/>
                    <a:pt x="1042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59"/>
            <p:cNvSpPr/>
            <p:nvPr/>
          </p:nvSpPr>
          <p:spPr>
            <a:xfrm>
              <a:off x="4196425" y="4917125"/>
              <a:ext cx="22200" cy="9525"/>
            </a:xfrm>
            <a:custGeom>
              <a:avLst/>
              <a:gdLst/>
              <a:ahLst/>
              <a:cxnLst/>
              <a:rect l="l" t="t" r="r" b="b"/>
              <a:pathLst>
                <a:path w="888" h="381" extrusionOk="0">
                  <a:moveTo>
                    <a:pt x="792" y="1"/>
                  </a:moveTo>
                  <a:cubicBezTo>
                    <a:pt x="460" y="1"/>
                    <a:pt x="187" y="162"/>
                    <a:pt x="0" y="381"/>
                  </a:cubicBezTo>
                  <a:lnTo>
                    <a:pt x="887" y="5"/>
                  </a:lnTo>
                  <a:cubicBezTo>
                    <a:pt x="855" y="2"/>
                    <a:pt x="824" y="1"/>
                    <a:pt x="792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59"/>
            <p:cNvSpPr/>
            <p:nvPr/>
          </p:nvSpPr>
          <p:spPr>
            <a:xfrm>
              <a:off x="4154188" y="4307225"/>
              <a:ext cx="52925" cy="50600"/>
            </a:xfrm>
            <a:custGeom>
              <a:avLst/>
              <a:gdLst/>
              <a:ahLst/>
              <a:cxnLst/>
              <a:rect l="l" t="t" r="r" b="b"/>
              <a:pathLst>
                <a:path w="2117" h="2024" extrusionOk="0">
                  <a:moveTo>
                    <a:pt x="1041" y="1"/>
                  </a:moveTo>
                  <a:cubicBezTo>
                    <a:pt x="542" y="1"/>
                    <a:pt x="98" y="390"/>
                    <a:pt x="35" y="896"/>
                  </a:cubicBezTo>
                  <a:cubicBezTo>
                    <a:pt x="1" y="1476"/>
                    <a:pt x="376" y="1988"/>
                    <a:pt x="922" y="2022"/>
                  </a:cubicBezTo>
                  <a:cubicBezTo>
                    <a:pt x="947" y="2023"/>
                    <a:pt x="971" y="2024"/>
                    <a:pt x="995" y="2024"/>
                  </a:cubicBezTo>
                  <a:cubicBezTo>
                    <a:pt x="1544" y="2024"/>
                    <a:pt x="2015" y="1657"/>
                    <a:pt x="2048" y="1134"/>
                  </a:cubicBezTo>
                  <a:cubicBezTo>
                    <a:pt x="2116" y="554"/>
                    <a:pt x="1707" y="43"/>
                    <a:pt x="1161" y="8"/>
                  </a:cubicBezTo>
                  <a:cubicBezTo>
                    <a:pt x="1121" y="3"/>
                    <a:pt x="1081" y="1"/>
                    <a:pt x="104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54" name="Google Shape;2354;p59"/>
          <p:cNvGrpSpPr/>
          <p:nvPr/>
        </p:nvGrpSpPr>
        <p:grpSpPr>
          <a:xfrm>
            <a:off x="836973" y="1487583"/>
            <a:ext cx="4239524" cy="2787799"/>
            <a:chOff x="235800" y="830650"/>
            <a:chExt cx="6978450" cy="4588844"/>
          </a:xfrm>
        </p:grpSpPr>
        <p:sp>
          <p:nvSpPr>
            <p:cNvPr id="2355" name="Google Shape;2355;p59"/>
            <p:cNvSpPr/>
            <p:nvPr/>
          </p:nvSpPr>
          <p:spPr>
            <a:xfrm>
              <a:off x="235800" y="1224769"/>
              <a:ext cx="2592225" cy="4194725"/>
            </a:xfrm>
            <a:custGeom>
              <a:avLst/>
              <a:gdLst/>
              <a:ahLst/>
              <a:cxnLst/>
              <a:rect l="l" t="t" r="r" b="b"/>
              <a:pathLst>
                <a:path w="103689" h="167789" extrusionOk="0">
                  <a:moveTo>
                    <a:pt x="13807" y="0"/>
                  </a:moveTo>
                  <a:cubicBezTo>
                    <a:pt x="11526" y="0"/>
                    <a:pt x="9194" y="921"/>
                    <a:pt x="7431" y="2357"/>
                  </a:cubicBezTo>
                  <a:cubicBezTo>
                    <a:pt x="6418" y="3183"/>
                    <a:pt x="7559" y="5231"/>
                    <a:pt x="8433" y="6203"/>
                  </a:cubicBezTo>
                  <a:cubicBezTo>
                    <a:pt x="9308" y="7175"/>
                    <a:pt x="10393" y="8259"/>
                    <a:pt x="10189" y="9549"/>
                  </a:cubicBezTo>
                  <a:cubicBezTo>
                    <a:pt x="9355" y="9975"/>
                    <a:pt x="8287" y="10084"/>
                    <a:pt x="7292" y="10084"/>
                  </a:cubicBezTo>
                  <a:cubicBezTo>
                    <a:pt x="7024" y="10084"/>
                    <a:pt x="6762" y="10076"/>
                    <a:pt x="6511" y="10065"/>
                  </a:cubicBezTo>
                  <a:cubicBezTo>
                    <a:pt x="6102" y="10046"/>
                    <a:pt x="5686" y="9992"/>
                    <a:pt x="5277" y="9992"/>
                  </a:cubicBezTo>
                  <a:cubicBezTo>
                    <a:pt x="4990" y="9992"/>
                    <a:pt x="4705" y="10019"/>
                    <a:pt x="4430" y="10104"/>
                  </a:cubicBezTo>
                  <a:cubicBezTo>
                    <a:pt x="3763" y="10310"/>
                    <a:pt x="3182" y="11034"/>
                    <a:pt x="3440" y="11683"/>
                  </a:cubicBezTo>
                  <a:cubicBezTo>
                    <a:pt x="2981" y="12481"/>
                    <a:pt x="2431" y="12899"/>
                    <a:pt x="2962" y="13650"/>
                  </a:cubicBezTo>
                  <a:cubicBezTo>
                    <a:pt x="3377" y="14235"/>
                    <a:pt x="4081" y="14716"/>
                    <a:pt x="4076" y="15434"/>
                  </a:cubicBezTo>
                  <a:cubicBezTo>
                    <a:pt x="4071" y="16003"/>
                    <a:pt x="3591" y="16462"/>
                    <a:pt x="3082" y="16719"/>
                  </a:cubicBezTo>
                  <a:cubicBezTo>
                    <a:pt x="2572" y="16973"/>
                    <a:pt x="2000" y="17102"/>
                    <a:pt x="1518" y="17408"/>
                  </a:cubicBezTo>
                  <a:cubicBezTo>
                    <a:pt x="13" y="18366"/>
                    <a:pt x="0" y="20519"/>
                    <a:pt x="159" y="22295"/>
                  </a:cubicBezTo>
                  <a:cubicBezTo>
                    <a:pt x="1133" y="23491"/>
                    <a:pt x="1285" y="25550"/>
                    <a:pt x="817" y="27017"/>
                  </a:cubicBezTo>
                  <a:cubicBezTo>
                    <a:pt x="639" y="27577"/>
                    <a:pt x="351" y="28172"/>
                    <a:pt x="552" y="28724"/>
                  </a:cubicBezTo>
                  <a:cubicBezTo>
                    <a:pt x="782" y="29356"/>
                    <a:pt x="1526" y="29605"/>
                    <a:pt x="2177" y="29773"/>
                  </a:cubicBezTo>
                  <a:cubicBezTo>
                    <a:pt x="2891" y="29958"/>
                    <a:pt x="3669" y="30130"/>
                    <a:pt x="4408" y="30130"/>
                  </a:cubicBezTo>
                  <a:cubicBezTo>
                    <a:pt x="5109" y="30130"/>
                    <a:pt x="5775" y="29975"/>
                    <a:pt x="6314" y="29528"/>
                  </a:cubicBezTo>
                  <a:cubicBezTo>
                    <a:pt x="7583" y="28478"/>
                    <a:pt x="9157" y="28121"/>
                    <a:pt x="10834" y="28121"/>
                  </a:cubicBezTo>
                  <a:cubicBezTo>
                    <a:pt x="13016" y="28121"/>
                    <a:pt x="15374" y="28725"/>
                    <a:pt x="17464" y="29196"/>
                  </a:cubicBezTo>
                  <a:cubicBezTo>
                    <a:pt x="18740" y="29482"/>
                    <a:pt x="20083" y="29952"/>
                    <a:pt x="20830" y="31028"/>
                  </a:cubicBezTo>
                  <a:cubicBezTo>
                    <a:pt x="21824" y="32461"/>
                    <a:pt x="21400" y="34451"/>
                    <a:pt x="20580" y="35993"/>
                  </a:cubicBezTo>
                  <a:cubicBezTo>
                    <a:pt x="19762" y="37533"/>
                    <a:pt x="18587" y="38903"/>
                    <a:pt x="18068" y="40567"/>
                  </a:cubicBezTo>
                  <a:cubicBezTo>
                    <a:pt x="17582" y="42129"/>
                    <a:pt x="17717" y="43806"/>
                    <a:pt x="17859" y="45436"/>
                  </a:cubicBezTo>
                  <a:cubicBezTo>
                    <a:pt x="18032" y="47441"/>
                    <a:pt x="18242" y="49554"/>
                    <a:pt x="19405" y="51198"/>
                  </a:cubicBezTo>
                  <a:cubicBezTo>
                    <a:pt x="20624" y="52922"/>
                    <a:pt x="21392" y="55494"/>
                    <a:pt x="21294" y="57601"/>
                  </a:cubicBezTo>
                  <a:cubicBezTo>
                    <a:pt x="21216" y="59294"/>
                    <a:pt x="20619" y="60958"/>
                    <a:pt x="20775" y="62645"/>
                  </a:cubicBezTo>
                  <a:cubicBezTo>
                    <a:pt x="21057" y="65704"/>
                    <a:pt x="23699" y="67999"/>
                    <a:pt x="26397" y="69471"/>
                  </a:cubicBezTo>
                  <a:cubicBezTo>
                    <a:pt x="29219" y="71013"/>
                    <a:pt x="31651" y="73637"/>
                    <a:pt x="32623" y="76701"/>
                  </a:cubicBezTo>
                  <a:cubicBezTo>
                    <a:pt x="33112" y="78241"/>
                    <a:pt x="33257" y="79868"/>
                    <a:pt x="33688" y="81425"/>
                  </a:cubicBezTo>
                  <a:cubicBezTo>
                    <a:pt x="34432" y="84119"/>
                    <a:pt x="36051" y="86565"/>
                    <a:pt x="38239" y="88307"/>
                  </a:cubicBezTo>
                  <a:cubicBezTo>
                    <a:pt x="39834" y="89575"/>
                    <a:pt x="42451" y="90023"/>
                    <a:pt x="44455" y="90388"/>
                  </a:cubicBezTo>
                  <a:cubicBezTo>
                    <a:pt x="45495" y="90578"/>
                    <a:pt x="46617" y="90728"/>
                    <a:pt x="47400" y="91437"/>
                  </a:cubicBezTo>
                  <a:cubicBezTo>
                    <a:pt x="47762" y="91764"/>
                    <a:pt x="48023" y="92187"/>
                    <a:pt x="48369" y="92530"/>
                  </a:cubicBezTo>
                  <a:cubicBezTo>
                    <a:pt x="50044" y="94188"/>
                    <a:pt x="53127" y="93507"/>
                    <a:pt x="54821" y="95145"/>
                  </a:cubicBezTo>
                  <a:cubicBezTo>
                    <a:pt x="55259" y="95566"/>
                    <a:pt x="55558" y="96107"/>
                    <a:pt x="55941" y="96579"/>
                  </a:cubicBezTo>
                  <a:cubicBezTo>
                    <a:pt x="56887" y="97736"/>
                    <a:pt x="58370" y="98428"/>
                    <a:pt x="59861" y="98428"/>
                  </a:cubicBezTo>
                  <a:cubicBezTo>
                    <a:pt x="60003" y="98428"/>
                    <a:pt x="60145" y="98421"/>
                    <a:pt x="60286" y="98409"/>
                  </a:cubicBezTo>
                  <a:lnTo>
                    <a:pt x="60286" y="98409"/>
                  </a:lnTo>
                  <a:cubicBezTo>
                    <a:pt x="59905" y="99653"/>
                    <a:pt x="61397" y="101114"/>
                    <a:pt x="60936" y="102330"/>
                  </a:cubicBezTo>
                  <a:cubicBezTo>
                    <a:pt x="60565" y="103312"/>
                    <a:pt x="59445" y="103741"/>
                    <a:pt x="58674" y="104452"/>
                  </a:cubicBezTo>
                  <a:cubicBezTo>
                    <a:pt x="57337" y="105685"/>
                    <a:pt x="57129" y="107795"/>
                    <a:pt x="57705" y="109521"/>
                  </a:cubicBezTo>
                  <a:cubicBezTo>
                    <a:pt x="58282" y="111246"/>
                    <a:pt x="59498" y="112671"/>
                    <a:pt x="60717" y="114022"/>
                  </a:cubicBezTo>
                  <a:cubicBezTo>
                    <a:pt x="62978" y="116530"/>
                    <a:pt x="65696" y="117746"/>
                    <a:pt x="68148" y="120066"/>
                  </a:cubicBezTo>
                  <a:cubicBezTo>
                    <a:pt x="70420" y="122216"/>
                    <a:pt x="70937" y="125696"/>
                    <a:pt x="70438" y="128784"/>
                  </a:cubicBezTo>
                  <a:cubicBezTo>
                    <a:pt x="69938" y="131872"/>
                    <a:pt x="68585" y="134744"/>
                    <a:pt x="67620" y="137718"/>
                  </a:cubicBezTo>
                  <a:cubicBezTo>
                    <a:pt x="65814" y="143276"/>
                    <a:pt x="65376" y="149382"/>
                    <a:pt x="67102" y="154963"/>
                  </a:cubicBezTo>
                  <a:cubicBezTo>
                    <a:pt x="68828" y="160546"/>
                    <a:pt x="72869" y="165522"/>
                    <a:pt x="78283" y="167717"/>
                  </a:cubicBezTo>
                  <a:cubicBezTo>
                    <a:pt x="78404" y="167766"/>
                    <a:pt x="78530" y="167788"/>
                    <a:pt x="78658" y="167788"/>
                  </a:cubicBezTo>
                  <a:cubicBezTo>
                    <a:pt x="79167" y="167788"/>
                    <a:pt x="79705" y="167444"/>
                    <a:pt x="80056" y="167066"/>
                  </a:cubicBezTo>
                  <a:cubicBezTo>
                    <a:pt x="80495" y="166591"/>
                    <a:pt x="80589" y="165833"/>
                    <a:pt x="80281" y="165265"/>
                  </a:cubicBezTo>
                  <a:cubicBezTo>
                    <a:pt x="79304" y="163467"/>
                    <a:pt x="77566" y="161932"/>
                    <a:pt x="76298" y="160326"/>
                  </a:cubicBezTo>
                  <a:cubicBezTo>
                    <a:pt x="75898" y="159821"/>
                    <a:pt x="75478" y="159248"/>
                    <a:pt x="75530" y="158607"/>
                  </a:cubicBezTo>
                  <a:cubicBezTo>
                    <a:pt x="75589" y="157886"/>
                    <a:pt x="76208" y="157367"/>
                    <a:pt x="76666" y="156807"/>
                  </a:cubicBezTo>
                  <a:cubicBezTo>
                    <a:pt x="77361" y="155947"/>
                    <a:pt x="77729" y="154867"/>
                    <a:pt x="77704" y="153762"/>
                  </a:cubicBezTo>
                  <a:cubicBezTo>
                    <a:pt x="77674" y="152733"/>
                    <a:pt x="77075" y="151726"/>
                    <a:pt x="77111" y="150697"/>
                  </a:cubicBezTo>
                  <a:cubicBezTo>
                    <a:pt x="77146" y="149667"/>
                    <a:pt x="77701" y="148583"/>
                    <a:pt x="78676" y="148251"/>
                  </a:cubicBezTo>
                  <a:cubicBezTo>
                    <a:pt x="79120" y="148100"/>
                    <a:pt x="79614" y="148115"/>
                    <a:pt x="80042" y="147926"/>
                  </a:cubicBezTo>
                  <a:cubicBezTo>
                    <a:pt x="81453" y="147303"/>
                    <a:pt x="81228" y="145153"/>
                    <a:pt x="82249" y="143996"/>
                  </a:cubicBezTo>
                  <a:cubicBezTo>
                    <a:pt x="82722" y="143460"/>
                    <a:pt x="83419" y="143193"/>
                    <a:pt x="84064" y="142883"/>
                  </a:cubicBezTo>
                  <a:cubicBezTo>
                    <a:pt x="86792" y="141571"/>
                    <a:pt x="89035" y="138972"/>
                    <a:pt x="89283" y="135957"/>
                  </a:cubicBezTo>
                  <a:cubicBezTo>
                    <a:pt x="89483" y="133544"/>
                    <a:pt x="88605" y="130615"/>
                    <a:pt x="90438" y="129034"/>
                  </a:cubicBezTo>
                  <a:cubicBezTo>
                    <a:pt x="91238" y="128344"/>
                    <a:pt x="92244" y="128199"/>
                    <a:pt x="93314" y="128199"/>
                  </a:cubicBezTo>
                  <a:cubicBezTo>
                    <a:pt x="94087" y="128199"/>
                    <a:pt x="94894" y="128275"/>
                    <a:pt x="95682" y="128275"/>
                  </a:cubicBezTo>
                  <a:cubicBezTo>
                    <a:pt x="96098" y="128275"/>
                    <a:pt x="96509" y="128254"/>
                    <a:pt x="96908" y="128189"/>
                  </a:cubicBezTo>
                  <a:cubicBezTo>
                    <a:pt x="97800" y="128044"/>
                    <a:pt x="98396" y="127214"/>
                    <a:pt x="98814" y="126412"/>
                  </a:cubicBezTo>
                  <a:cubicBezTo>
                    <a:pt x="99231" y="125609"/>
                    <a:pt x="99280" y="124658"/>
                    <a:pt x="99129" y="123766"/>
                  </a:cubicBezTo>
                  <a:cubicBezTo>
                    <a:pt x="98945" y="122668"/>
                    <a:pt x="98473" y="121597"/>
                    <a:pt x="98577" y="120489"/>
                  </a:cubicBezTo>
                  <a:cubicBezTo>
                    <a:pt x="98723" y="118930"/>
                    <a:pt x="99942" y="117730"/>
                    <a:pt x="100886" y="116480"/>
                  </a:cubicBezTo>
                  <a:cubicBezTo>
                    <a:pt x="102003" y="114998"/>
                    <a:pt x="102797" y="113297"/>
                    <a:pt x="103214" y="111488"/>
                  </a:cubicBezTo>
                  <a:cubicBezTo>
                    <a:pt x="103689" y="109429"/>
                    <a:pt x="102371" y="106997"/>
                    <a:pt x="100524" y="105970"/>
                  </a:cubicBezTo>
                  <a:cubicBezTo>
                    <a:pt x="98677" y="104943"/>
                    <a:pt x="96462" y="104915"/>
                    <a:pt x="94350" y="104853"/>
                  </a:cubicBezTo>
                  <a:cubicBezTo>
                    <a:pt x="92237" y="104794"/>
                    <a:pt x="89999" y="104633"/>
                    <a:pt x="88273" y="103414"/>
                  </a:cubicBezTo>
                  <a:cubicBezTo>
                    <a:pt x="86692" y="102296"/>
                    <a:pt x="85799" y="100469"/>
                    <a:pt x="84550" y="98991"/>
                  </a:cubicBezTo>
                  <a:cubicBezTo>
                    <a:pt x="82441" y="96497"/>
                    <a:pt x="79375" y="95057"/>
                    <a:pt x="76410" y="93690"/>
                  </a:cubicBezTo>
                  <a:cubicBezTo>
                    <a:pt x="75559" y="93298"/>
                    <a:pt x="74630" y="92901"/>
                    <a:pt x="73720" y="92901"/>
                  </a:cubicBezTo>
                  <a:cubicBezTo>
                    <a:pt x="73431" y="92901"/>
                    <a:pt x="73144" y="92941"/>
                    <a:pt x="72862" y="93034"/>
                  </a:cubicBezTo>
                  <a:cubicBezTo>
                    <a:pt x="72400" y="93185"/>
                    <a:pt x="71985" y="93473"/>
                    <a:pt x="71508" y="93564"/>
                  </a:cubicBezTo>
                  <a:cubicBezTo>
                    <a:pt x="71390" y="93586"/>
                    <a:pt x="71274" y="93597"/>
                    <a:pt x="71159" y="93597"/>
                  </a:cubicBezTo>
                  <a:cubicBezTo>
                    <a:pt x="70006" y="93597"/>
                    <a:pt x="69033" y="92520"/>
                    <a:pt x="67966" y="91944"/>
                  </a:cubicBezTo>
                  <a:cubicBezTo>
                    <a:pt x="67424" y="91651"/>
                    <a:pt x="66830" y="91518"/>
                    <a:pt x="66231" y="91518"/>
                  </a:cubicBezTo>
                  <a:cubicBezTo>
                    <a:pt x="64138" y="91518"/>
                    <a:pt x="61986" y="93147"/>
                    <a:pt x="61817" y="95293"/>
                  </a:cubicBezTo>
                  <a:cubicBezTo>
                    <a:pt x="61476" y="95410"/>
                    <a:pt x="61056" y="95468"/>
                    <a:pt x="60611" y="95468"/>
                  </a:cubicBezTo>
                  <a:cubicBezTo>
                    <a:pt x="59413" y="95468"/>
                    <a:pt x="58031" y="95047"/>
                    <a:pt x="57510" y="94228"/>
                  </a:cubicBezTo>
                  <a:cubicBezTo>
                    <a:pt x="56995" y="93419"/>
                    <a:pt x="56789" y="92287"/>
                    <a:pt x="55904" y="91918"/>
                  </a:cubicBezTo>
                  <a:cubicBezTo>
                    <a:pt x="55432" y="91722"/>
                    <a:pt x="54840" y="91796"/>
                    <a:pt x="54455" y="91458"/>
                  </a:cubicBezTo>
                  <a:cubicBezTo>
                    <a:pt x="53818" y="90898"/>
                    <a:pt x="54313" y="89881"/>
                    <a:pt x="54428" y="89040"/>
                  </a:cubicBezTo>
                  <a:cubicBezTo>
                    <a:pt x="54609" y="87696"/>
                    <a:pt x="53607" y="86419"/>
                    <a:pt x="52383" y="85834"/>
                  </a:cubicBezTo>
                  <a:cubicBezTo>
                    <a:pt x="51161" y="85249"/>
                    <a:pt x="49761" y="85202"/>
                    <a:pt x="48407" y="85159"/>
                  </a:cubicBezTo>
                  <a:cubicBezTo>
                    <a:pt x="47051" y="85115"/>
                    <a:pt x="45649" y="85054"/>
                    <a:pt x="44436" y="84447"/>
                  </a:cubicBezTo>
                  <a:cubicBezTo>
                    <a:pt x="42077" y="83264"/>
                    <a:pt x="41111" y="80063"/>
                    <a:pt x="42146" y="77635"/>
                  </a:cubicBezTo>
                  <a:cubicBezTo>
                    <a:pt x="43156" y="75267"/>
                    <a:pt x="45760" y="73783"/>
                    <a:pt x="48337" y="73783"/>
                  </a:cubicBezTo>
                  <a:cubicBezTo>
                    <a:pt x="48401" y="73783"/>
                    <a:pt x="48464" y="73784"/>
                    <a:pt x="48528" y="73786"/>
                  </a:cubicBezTo>
                  <a:cubicBezTo>
                    <a:pt x="51112" y="73862"/>
                    <a:pt x="53842" y="75749"/>
                    <a:pt x="53870" y="78335"/>
                  </a:cubicBezTo>
                  <a:cubicBezTo>
                    <a:pt x="53875" y="78746"/>
                    <a:pt x="54287" y="78928"/>
                    <a:pt x="54735" y="78928"/>
                  </a:cubicBezTo>
                  <a:cubicBezTo>
                    <a:pt x="55004" y="78928"/>
                    <a:pt x="55285" y="78863"/>
                    <a:pt x="55498" y="78741"/>
                  </a:cubicBezTo>
                  <a:cubicBezTo>
                    <a:pt x="56067" y="78416"/>
                    <a:pt x="56365" y="77760"/>
                    <a:pt x="56505" y="77119"/>
                  </a:cubicBezTo>
                  <a:cubicBezTo>
                    <a:pt x="56645" y="76478"/>
                    <a:pt x="56664" y="75812"/>
                    <a:pt x="56860" y="75186"/>
                  </a:cubicBezTo>
                  <a:cubicBezTo>
                    <a:pt x="57310" y="73749"/>
                    <a:pt x="58757" y="72690"/>
                    <a:pt x="60261" y="72690"/>
                  </a:cubicBezTo>
                  <a:cubicBezTo>
                    <a:pt x="60273" y="72690"/>
                    <a:pt x="60285" y="72690"/>
                    <a:pt x="60297" y="72690"/>
                  </a:cubicBezTo>
                  <a:cubicBezTo>
                    <a:pt x="60306" y="72690"/>
                    <a:pt x="60314" y="72690"/>
                    <a:pt x="60323" y="72690"/>
                  </a:cubicBezTo>
                  <a:cubicBezTo>
                    <a:pt x="61893" y="72690"/>
                    <a:pt x="62998" y="71122"/>
                    <a:pt x="64116" y="70013"/>
                  </a:cubicBezTo>
                  <a:cubicBezTo>
                    <a:pt x="65241" y="68896"/>
                    <a:pt x="65913" y="67214"/>
                    <a:pt x="65469" y="65693"/>
                  </a:cubicBezTo>
                  <a:cubicBezTo>
                    <a:pt x="65229" y="64873"/>
                    <a:pt x="64683" y="64046"/>
                    <a:pt x="64956" y="63238"/>
                  </a:cubicBezTo>
                  <a:cubicBezTo>
                    <a:pt x="65170" y="62604"/>
                    <a:pt x="65822" y="62237"/>
                    <a:pt x="66438" y="61978"/>
                  </a:cubicBezTo>
                  <a:cubicBezTo>
                    <a:pt x="67992" y="61328"/>
                    <a:pt x="69657" y="60995"/>
                    <a:pt x="71338" y="60995"/>
                  </a:cubicBezTo>
                  <a:cubicBezTo>
                    <a:pt x="71514" y="60995"/>
                    <a:pt x="71689" y="60998"/>
                    <a:pt x="71865" y="61005"/>
                  </a:cubicBezTo>
                  <a:cubicBezTo>
                    <a:pt x="71916" y="61008"/>
                    <a:pt x="71966" y="61009"/>
                    <a:pt x="72016" y="61009"/>
                  </a:cubicBezTo>
                  <a:cubicBezTo>
                    <a:pt x="73530" y="61009"/>
                    <a:pt x="74333" y="60016"/>
                    <a:pt x="75129" y="58671"/>
                  </a:cubicBezTo>
                  <a:cubicBezTo>
                    <a:pt x="75724" y="57667"/>
                    <a:pt x="75988" y="56400"/>
                    <a:pt x="76935" y="55719"/>
                  </a:cubicBezTo>
                  <a:cubicBezTo>
                    <a:pt x="77461" y="55341"/>
                    <a:pt x="78061" y="55227"/>
                    <a:pt x="78697" y="55227"/>
                  </a:cubicBezTo>
                  <a:cubicBezTo>
                    <a:pt x="79669" y="55227"/>
                    <a:pt x="80723" y="55493"/>
                    <a:pt x="81724" y="55493"/>
                  </a:cubicBezTo>
                  <a:cubicBezTo>
                    <a:pt x="81835" y="55493"/>
                    <a:pt x="81945" y="55490"/>
                    <a:pt x="82055" y="55483"/>
                  </a:cubicBezTo>
                  <a:cubicBezTo>
                    <a:pt x="84597" y="55311"/>
                    <a:pt x="86582" y="52458"/>
                    <a:pt x="85860" y="50015"/>
                  </a:cubicBezTo>
                  <a:cubicBezTo>
                    <a:pt x="85517" y="48852"/>
                    <a:pt x="84704" y="47901"/>
                    <a:pt x="84043" y="46884"/>
                  </a:cubicBezTo>
                  <a:cubicBezTo>
                    <a:pt x="83131" y="45481"/>
                    <a:pt x="82492" y="43918"/>
                    <a:pt x="82159" y="42277"/>
                  </a:cubicBezTo>
                  <a:cubicBezTo>
                    <a:pt x="81854" y="40773"/>
                    <a:pt x="81767" y="39118"/>
                    <a:pt x="80776" y="37947"/>
                  </a:cubicBezTo>
                  <a:cubicBezTo>
                    <a:pt x="79227" y="38020"/>
                    <a:pt x="77350" y="37975"/>
                    <a:pt x="75971" y="38686"/>
                  </a:cubicBezTo>
                  <a:cubicBezTo>
                    <a:pt x="75699" y="37108"/>
                    <a:pt x="75398" y="35461"/>
                    <a:pt x="74423" y="34192"/>
                  </a:cubicBezTo>
                  <a:cubicBezTo>
                    <a:pt x="73732" y="33291"/>
                    <a:pt x="72587" y="32657"/>
                    <a:pt x="71488" y="32657"/>
                  </a:cubicBezTo>
                  <a:cubicBezTo>
                    <a:pt x="71039" y="32657"/>
                    <a:pt x="70597" y="32763"/>
                    <a:pt x="70198" y="32999"/>
                  </a:cubicBezTo>
                  <a:cubicBezTo>
                    <a:pt x="68851" y="33794"/>
                    <a:pt x="68559" y="35642"/>
                    <a:pt x="68807" y="37187"/>
                  </a:cubicBezTo>
                  <a:cubicBezTo>
                    <a:pt x="69057" y="38731"/>
                    <a:pt x="69698" y="40227"/>
                    <a:pt x="69655" y="41791"/>
                  </a:cubicBezTo>
                  <a:cubicBezTo>
                    <a:pt x="69615" y="43336"/>
                    <a:pt x="68552" y="45042"/>
                    <a:pt x="67017" y="45042"/>
                  </a:cubicBezTo>
                  <a:cubicBezTo>
                    <a:pt x="66998" y="45042"/>
                    <a:pt x="66979" y="45041"/>
                    <a:pt x="66960" y="45041"/>
                  </a:cubicBezTo>
                  <a:cubicBezTo>
                    <a:pt x="66146" y="45019"/>
                    <a:pt x="65416" y="44522"/>
                    <a:pt x="64843" y="43941"/>
                  </a:cubicBezTo>
                  <a:cubicBezTo>
                    <a:pt x="64022" y="43112"/>
                    <a:pt x="63372" y="42052"/>
                    <a:pt x="62317" y="41553"/>
                  </a:cubicBezTo>
                  <a:cubicBezTo>
                    <a:pt x="61507" y="41171"/>
                    <a:pt x="60577" y="41179"/>
                    <a:pt x="59704" y="40982"/>
                  </a:cubicBezTo>
                  <a:cubicBezTo>
                    <a:pt x="56728" y="40316"/>
                    <a:pt x="54688" y="36902"/>
                    <a:pt x="55510" y="33965"/>
                  </a:cubicBezTo>
                  <a:cubicBezTo>
                    <a:pt x="56182" y="31564"/>
                    <a:pt x="58657" y="29882"/>
                    <a:pt x="61117" y="29882"/>
                  </a:cubicBezTo>
                  <a:cubicBezTo>
                    <a:pt x="61664" y="29882"/>
                    <a:pt x="62211" y="29966"/>
                    <a:pt x="62737" y="30143"/>
                  </a:cubicBezTo>
                  <a:cubicBezTo>
                    <a:pt x="66237" y="28861"/>
                    <a:pt x="67660" y="24447"/>
                    <a:pt x="66265" y="20991"/>
                  </a:cubicBezTo>
                  <a:cubicBezTo>
                    <a:pt x="64868" y="17535"/>
                    <a:pt x="61115" y="15389"/>
                    <a:pt x="57392" y="15226"/>
                  </a:cubicBezTo>
                  <a:cubicBezTo>
                    <a:pt x="56302" y="15179"/>
                    <a:pt x="55191" y="15275"/>
                    <a:pt x="54134" y="15007"/>
                  </a:cubicBezTo>
                  <a:cubicBezTo>
                    <a:pt x="51145" y="14251"/>
                    <a:pt x="49582" y="10965"/>
                    <a:pt x="46980" y="9310"/>
                  </a:cubicBezTo>
                  <a:cubicBezTo>
                    <a:pt x="46287" y="8869"/>
                    <a:pt x="45224" y="8778"/>
                    <a:pt x="44079" y="8778"/>
                  </a:cubicBezTo>
                  <a:cubicBezTo>
                    <a:pt x="43277" y="8778"/>
                    <a:pt x="42435" y="8823"/>
                    <a:pt x="41651" y="8823"/>
                  </a:cubicBezTo>
                  <a:cubicBezTo>
                    <a:pt x="40795" y="8823"/>
                    <a:pt x="40007" y="8769"/>
                    <a:pt x="39418" y="8547"/>
                  </a:cubicBezTo>
                  <a:cubicBezTo>
                    <a:pt x="38499" y="8200"/>
                    <a:pt x="37525" y="8023"/>
                    <a:pt x="36546" y="8023"/>
                  </a:cubicBezTo>
                  <a:cubicBezTo>
                    <a:pt x="36275" y="8023"/>
                    <a:pt x="36003" y="8037"/>
                    <a:pt x="35731" y="8064"/>
                  </a:cubicBezTo>
                  <a:cubicBezTo>
                    <a:pt x="34635" y="9104"/>
                    <a:pt x="32585" y="9398"/>
                    <a:pt x="31077" y="9499"/>
                  </a:cubicBezTo>
                  <a:cubicBezTo>
                    <a:pt x="29526" y="7990"/>
                    <a:pt x="27655" y="6585"/>
                    <a:pt x="25725" y="5605"/>
                  </a:cubicBezTo>
                  <a:cubicBezTo>
                    <a:pt x="24435" y="4951"/>
                    <a:pt x="22930" y="4260"/>
                    <a:pt x="22532" y="2870"/>
                  </a:cubicBezTo>
                  <a:cubicBezTo>
                    <a:pt x="22012" y="1053"/>
                    <a:pt x="19376" y="125"/>
                    <a:pt x="17200" y="125"/>
                  </a:cubicBezTo>
                  <a:cubicBezTo>
                    <a:pt x="16716" y="125"/>
                    <a:pt x="16254" y="171"/>
                    <a:pt x="15844" y="263"/>
                  </a:cubicBezTo>
                  <a:cubicBezTo>
                    <a:pt x="15181" y="84"/>
                    <a:pt x="14496" y="0"/>
                    <a:pt x="13807" y="0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59"/>
            <p:cNvSpPr/>
            <p:nvPr/>
          </p:nvSpPr>
          <p:spPr>
            <a:xfrm>
              <a:off x="2370225" y="830650"/>
              <a:ext cx="1016975" cy="1158500"/>
            </a:xfrm>
            <a:custGeom>
              <a:avLst/>
              <a:gdLst/>
              <a:ahLst/>
              <a:cxnLst/>
              <a:rect l="l" t="t" r="r" b="b"/>
              <a:pathLst>
                <a:path w="40679" h="46340" extrusionOk="0">
                  <a:moveTo>
                    <a:pt x="15780" y="0"/>
                  </a:moveTo>
                  <a:cubicBezTo>
                    <a:pt x="14989" y="0"/>
                    <a:pt x="14213" y="109"/>
                    <a:pt x="13470" y="421"/>
                  </a:cubicBezTo>
                  <a:cubicBezTo>
                    <a:pt x="9879" y="1928"/>
                    <a:pt x="10933" y="5468"/>
                    <a:pt x="8580" y="7572"/>
                  </a:cubicBezTo>
                  <a:cubicBezTo>
                    <a:pt x="6546" y="9390"/>
                    <a:pt x="2788" y="7963"/>
                    <a:pt x="1150" y="10460"/>
                  </a:cubicBezTo>
                  <a:cubicBezTo>
                    <a:pt x="0" y="12215"/>
                    <a:pt x="1289" y="14606"/>
                    <a:pt x="2962" y="15871"/>
                  </a:cubicBezTo>
                  <a:cubicBezTo>
                    <a:pt x="4636" y="17135"/>
                    <a:pt x="6731" y="17894"/>
                    <a:pt x="8056" y="19522"/>
                  </a:cubicBezTo>
                  <a:cubicBezTo>
                    <a:pt x="10183" y="22136"/>
                    <a:pt x="9577" y="26004"/>
                    <a:pt x="8413" y="29169"/>
                  </a:cubicBezTo>
                  <a:cubicBezTo>
                    <a:pt x="7247" y="32332"/>
                    <a:pt x="5603" y="35532"/>
                    <a:pt x="6005" y="38881"/>
                  </a:cubicBezTo>
                  <a:cubicBezTo>
                    <a:pt x="6193" y="40459"/>
                    <a:pt x="6837" y="41956"/>
                    <a:pt x="7675" y="43307"/>
                  </a:cubicBezTo>
                  <a:cubicBezTo>
                    <a:pt x="8488" y="44615"/>
                    <a:pt x="9597" y="45873"/>
                    <a:pt x="11095" y="46235"/>
                  </a:cubicBezTo>
                  <a:cubicBezTo>
                    <a:pt x="11391" y="46306"/>
                    <a:pt x="11688" y="46339"/>
                    <a:pt x="11983" y="46339"/>
                  </a:cubicBezTo>
                  <a:cubicBezTo>
                    <a:pt x="13586" y="46339"/>
                    <a:pt x="15150" y="45367"/>
                    <a:pt x="16368" y="44250"/>
                  </a:cubicBezTo>
                  <a:cubicBezTo>
                    <a:pt x="17812" y="42927"/>
                    <a:pt x="19065" y="41325"/>
                    <a:pt x="20822" y="40465"/>
                  </a:cubicBezTo>
                  <a:cubicBezTo>
                    <a:pt x="23353" y="39224"/>
                    <a:pt x="26610" y="39686"/>
                    <a:pt x="28815" y="37929"/>
                  </a:cubicBezTo>
                  <a:cubicBezTo>
                    <a:pt x="31544" y="35754"/>
                    <a:pt x="31140" y="31606"/>
                    <a:pt x="31890" y="28199"/>
                  </a:cubicBezTo>
                  <a:cubicBezTo>
                    <a:pt x="33150" y="22476"/>
                    <a:pt x="38102" y="18249"/>
                    <a:pt x="40038" y="12718"/>
                  </a:cubicBezTo>
                  <a:cubicBezTo>
                    <a:pt x="40418" y="11636"/>
                    <a:pt x="40679" y="10499"/>
                    <a:pt x="40652" y="9352"/>
                  </a:cubicBezTo>
                  <a:cubicBezTo>
                    <a:pt x="40569" y="5649"/>
                    <a:pt x="37449" y="2571"/>
                    <a:pt x="33956" y="1339"/>
                  </a:cubicBezTo>
                  <a:cubicBezTo>
                    <a:pt x="31938" y="627"/>
                    <a:pt x="29911" y="457"/>
                    <a:pt x="27871" y="457"/>
                  </a:cubicBezTo>
                  <a:cubicBezTo>
                    <a:pt x="26007" y="457"/>
                    <a:pt x="24132" y="599"/>
                    <a:pt x="22245" y="599"/>
                  </a:cubicBezTo>
                  <a:cubicBezTo>
                    <a:pt x="21785" y="599"/>
                    <a:pt x="21325" y="591"/>
                    <a:pt x="20863" y="570"/>
                  </a:cubicBezTo>
                  <a:cubicBezTo>
                    <a:pt x="19225" y="496"/>
                    <a:pt x="17470" y="0"/>
                    <a:pt x="15780" y="0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59"/>
            <p:cNvSpPr/>
            <p:nvPr/>
          </p:nvSpPr>
          <p:spPr>
            <a:xfrm>
              <a:off x="3143325" y="1089650"/>
              <a:ext cx="4064350" cy="3503975"/>
            </a:xfrm>
            <a:custGeom>
              <a:avLst/>
              <a:gdLst/>
              <a:ahLst/>
              <a:cxnLst/>
              <a:rect l="l" t="t" r="r" b="b"/>
              <a:pathLst>
                <a:path w="162574" h="140159" extrusionOk="0">
                  <a:moveTo>
                    <a:pt x="149391" y="0"/>
                  </a:moveTo>
                  <a:cubicBezTo>
                    <a:pt x="148360" y="0"/>
                    <a:pt x="147330" y="156"/>
                    <a:pt x="146349" y="477"/>
                  </a:cubicBezTo>
                  <a:cubicBezTo>
                    <a:pt x="145329" y="812"/>
                    <a:pt x="144363" y="1309"/>
                    <a:pt x="143326" y="1583"/>
                  </a:cubicBezTo>
                  <a:cubicBezTo>
                    <a:pt x="142494" y="1801"/>
                    <a:pt x="141638" y="1870"/>
                    <a:pt x="140776" y="1870"/>
                  </a:cubicBezTo>
                  <a:cubicBezTo>
                    <a:pt x="140050" y="1870"/>
                    <a:pt x="139319" y="1821"/>
                    <a:pt x="138596" y="1772"/>
                  </a:cubicBezTo>
                  <a:lnTo>
                    <a:pt x="130106" y="1191"/>
                  </a:lnTo>
                  <a:cubicBezTo>
                    <a:pt x="129237" y="1132"/>
                    <a:pt x="128350" y="1076"/>
                    <a:pt x="127469" y="1076"/>
                  </a:cubicBezTo>
                  <a:cubicBezTo>
                    <a:pt x="125783" y="1076"/>
                    <a:pt x="124119" y="1281"/>
                    <a:pt x="122644" y="2056"/>
                  </a:cubicBezTo>
                  <a:cubicBezTo>
                    <a:pt x="119360" y="3782"/>
                    <a:pt x="117499" y="8084"/>
                    <a:pt x="113816" y="8529"/>
                  </a:cubicBezTo>
                  <a:cubicBezTo>
                    <a:pt x="113611" y="8554"/>
                    <a:pt x="113408" y="8566"/>
                    <a:pt x="113207" y="8566"/>
                  </a:cubicBezTo>
                  <a:cubicBezTo>
                    <a:pt x="110853" y="8566"/>
                    <a:pt x="108715" y="6973"/>
                    <a:pt x="106473" y="6087"/>
                  </a:cubicBezTo>
                  <a:cubicBezTo>
                    <a:pt x="105100" y="5543"/>
                    <a:pt x="103627" y="5279"/>
                    <a:pt x="102152" y="5279"/>
                  </a:cubicBezTo>
                  <a:cubicBezTo>
                    <a:pt x="99404" y="5279"/>
                    <a:pt x="96647" y="6196"/>
                    <a:pt x="94512" y="7933"/>
                  </a:cubicBezTo>
                  <a:cubicBezTo>
                    <a:pt x="93279" y="7304"/>
                    <a:pt x="93660" y="5468"/>
                    <a:pt x="93225" y="4153"/>
                  </a:cubicBezTo>
                  <a:cubicBezTo>
                    <a:pt x="92771" y="2782"/>
                    <a:pt x="91297" y="1954"/>
                    <a:pt x="89858" y="1828"/>
                  </a:cubicBezTo>
                  <a:cubicBezTo>
                    <a:pt x="89687" y="1813"/>
                    <a:pt x="89517" y="1806"/>
                    <a:pt x="89348" y="1806"/>
                  </a:cubicBezTo>
                  <a:cubicBezTo>
                    <a:pt x="88082" y="1806"/>
                    <a:pt x="86834" y="2194"/>
                    <a:pt x="85623" y="2590"/>
                  </a:cubicBezTo>
                  <a:cubicBezTo>
                    <a:pt x="82664" y="3556"/>
                    <a:pt x="79224" y="5204"/>
                    <a:pt x="78950" y="8303"/>
                  </a:cubicBezTo>
                  <a:cubicBezTo>
                    <a:pt x="78873" y="9176"/>
                    <a:pt x="79068" y="10104"/>
                    <a:pt x="78702" y="10900"/>
                  </a:cubicBezTo>
                  <a:cubicBezTo>
                    <a:pt x="78178" y="12033"/>
                    <a:pt x="76762" y="12408"/>
                    <a:pt x="75881" y="13291"/>
                  </a:cubicBezTo>
                  <a:cubicBezTo>
                    <a:pt x="74831" y="14345"/>
                    <a:pt x="74664" y="15971"/>
                    <a:pt x="74621" y="17458"/>
                  </a:cubicBezTo>
                  <a:cubicBezTo>
                    <a:pt x="74577" y="18944"/>
                    <a:pt x="74563" y="20541"/>
                    <a:pt x="73703" y="21754"/>
                  </a:cubicBezTo>
                  <a:cubicBezTo>
                    <a:pt x="73148" y="22537"/>
                    <a:pt x="71069" y="23068"/>
                    <a:pt x="69376" y="23068"/>
                  </a:cubicBezTo>
                  <a:cubicBezTo>
                    <a:pt x="68445" y="23068"/>
                    <a:pt x="67630" y="22907"/>
                    <a:pt x="67252" y="22539"/>
                  </a:cubicBezTo>
                  <a:cubicBezTo>
                    <a:pt x="66636" y="21940"/>
                    <a:pt x="65905" y="21693"/>
                    <a:pt x="65124" y="21693"/>
                  </a:cubicBezTo>
                  <a:cubicBezTo>
                    <a:pt x="63293" y="21693"/>
                    <a:pt x="61194" y="23048"/>
                    <a:pt x="59696" y="24392"/>
                  </a:cubicBezTo>
                  <a:lnTo>
                    <a:pt x="53326" y="30110"/>
                  </a:lnTo>
                  <a:cubicBezTo>
                    <a:pt x="51731" y="31541"/>
                    <a:pt x="50013" y="33034"/>
                    <a:pt x="47899" y="33389"/>
                  </a:cubicBezTo>
                  <a:cubicBezTo>
                    <a:pt x="47672" y="33427"/>
                    <a:pt x="47440" y="33446"/>
                    <a:pt x="47206" y="33446"/>
                  </a:cubicBezTo>
                  <a:cubicBezTo>
                    <a:pt x="45267" y="33446"/>
                    <a:pt x="43232" y="32171"/>
                    <a:pt x="43155" y="30259"/>
                  </a:cubicBezTo>
                  <a:cubicBezTo>
                    <a:pt x="43563" y="29875"/>
                    <a:pt x="44085" y="29761"/>
                    <a:pt x="44655" y="29761"/>
                  </a:cubicBezTo>
                  <a:cubicBezTo>
                    <a:pt x="45498" y="29761"/>
                    <a:pt x="46445" y="30012"/>
                    <a:pt x="47276" y="30012"/>
                  </a:cubicBezTo>
                  <a:cubicBezTo>
                    <a:pt x="47872" y="30012"/>
                    <a:pt x="48409" y="29883"/>
                    <a:pt x="48805" y="29438"/>
                  </a:cubicBezTo>
                  <a:cubicBezTo>
                    <a:pt x="49977" y="28121"/>
                    <a:pt x="48243" y="26238"/>
                    <a:pt x="46718" y="25356"/>
                  </a:cubicBezTo>
                  <a:cubicBezTo>
                    <a:pt x="43929" y="23744"/>
                    <a:pt x="41047" y="22101"/>
                    <a:pt x="37854" y="21667"/>
                  </a:cubicBezTo>
                  <a:cubicBezTo>
                    <a:pt x="37395" y="21605"/>
                    <a:pt x="36928" y="21573"/>
                    <a:pt x="36459" y="21573"/>
                  </a:cubicBezTo>
                  <a:cubicBezTo>
                    <a:pt x="33662" y="21573"/>
                    <a:pt x="30804" y="22696"/>
                    <a:pt x="29384" y="25062"/>
                  </a:cubicBezTo>
                  <a:cubicBezTo>
                    <a:pt x="27966" y="27426"/>
                    <a:pt x="28225" y="30512"/>
                    <a:pt x="26820" y="32884"/>
                  </a:cubicBezTo>
                  <a:cubicBezTo>
                    <a:pt x="25941" y="34369"/>
                    <a:pt x="24491" y="35431"/>
                    <a:pt x="23493" y="36839"/>
                  </a:cubicBezTo>
                  <a:cubicBezTo>
                    <a:pt x="22495" y="38247"/>
                    <a:pt x="22067" y="40372"/>
                    <a:pt x="23291" y="41591"/>
                  </a:cubicBezTo>
                  <a:cubicBezTo>
                    <a:pt x="24277" y="42574"/>
                    <a:pt x="25957" y="42576"/>
                    <a:pt x="26934" y="43568"/>
                  </a:cubicBezTo>
                  <a:cubicBezTo>
                    <a:pt x="27686" y="44334"/>
                    <a:pt x="27942" y="45612"/>
                    <a:pt x="28928" y="46032"/>
                  </a:cubicBezTo>
                  <a:cubicBezTo>
                    <a:pt x="29116" y="46112"/>
                    <a:pt x="29308" y="46149"/>
                    <a:pt x="29499" y="46149"/>
                  </a:cubicBezTo>
                  <a:cubicBezTo>
                    <a:pt x="30453" y="46149"/>
                    <a:pt x="31375" y="45228"/>
                    <a:pt x="31599" y="44232"/>
                  </a:cubicBezTo>
                  <a:cubicBezTo>
                    <a:pt x="31870" y="43035"/>
                    <a:pt x="31491" y="41803"/>
                    <a:pt x="31294" y="40594"/>
                  </a:cubicBezTo>
                  <a:cubicBezTo>
                    <a:pt x="30707" y="36976"/>
                    <a:pt x="32524" y="32527"/>
                    <a:pt x="36153" y="32010"/>
                  </a:cubicBezTo>
                  <a:cubicBezTo>
                    <a:pt x="36979" y="32041"/>
                    <a:pt x="37253" y="33221"/>
                    <a:pt x="36881" y="33960"/>
                  </a:cubicBezTo>
                  <a:cubicBezTo>
                    <a:pt x="36512" y="34700"/>
                    <a:pt x="35790" y="35213"/>
                    <a:pt x="35400" y="35941"/>
                  </a:cubicBezTo>
                  <a:cubicBezTo>
                    <a:pt x="34663" y="37314"/>
                    <a:pt x="35518" y="39272"/>
                    <a:pt x="37026" y="39667"/>
                  </a:cubicBezTo>
                  <a:cubicBezTo>
                    <a:pt x="38598" y="40078"/>
                    <a:pt x="41223" y="39748"/>
                    <a:pt x="41017" y="41358"/>
                  </a:cubicBezTo>
                  <a:cubicBezTo>
                    <a:pt x="40797" y="43068"/>
                    <a:pt x="37630" y="41948"/>
                    <a:pt x="36606" y="43336"/>
                  </a:cubicBezTo>
                  <a:cubicBezTo>
                    <a:pt x="36002" y="44155"/>
                    <a:pt x="36537" y="45296"/>
                    <a:pt x="36521" y="46313"/>
                  </a:cubicBezTo>
                  <a:cubicBezTo>
                    <a:pt x="36494" y="48303"/>
                    <a:pt x="34299" y="49599"/>
                    <a:pt x="32313" y="49739"/>
                  </a:cubicBezTo>
                  <a:cubicBezTo>
                    <a:pt x="32097" y="49755"/>
                    <a:pt x="31880" y="49762"/>
                    <a:pt x="31663" y="49762"/>
                  </a:cubicBezTo>
                  <a:cubicBezTo>
                    <a:pt x="30164" y="49762"/>
                    <a:pt x="28664" y="49439"/>
                    <a:pt x="27166" y="49439"/>
                  </a:cubicBezTo>
                  <a:cubicBezTo>
                    <a:pt x="26898" y="49439"/>
                    <a:pt x="26629" y="49449"/>
                    <a:pt x="26361" y="49474"/>
                  </a:cubicBezTo>
                  <a:cubicBezTo>
                    <a:pt x="24379" y="49654"/>
                    <a:pt x="22222" y="51058"/>
                    <a:pt x="22312" y="53044"/>
                  </a:cubicBezTo>
                  <a:cubicBezTo>
                    <a:pt x="19567" y="54331"/>
                    <a:pt x="16715" y="55374"/>
                    <a:pt x="13788" y="56164"/>
                  </a:cubicBezTo>
                  <a:cubicBezTo>
                    <a:pt x="13912" y="58317"/>
                    <a:pt x="17975" y="58517"/>
                    <a:pt x="17960" y="60675"/>
                  </a:cubicBezTo>
                  <a:cubicBezTo>
                    <a:pt x="17949" y="61887"/>
                    <a:pt x="16542" y="62556"/>
                    <a:pt x="15302" y="62556"/>
                  </a:cubicBezTo>
                  <a:cubicBezTo>
                    <a:pt x="15219" y="62556"/>
                    <a:pt x="15137" y="62553"/>
                    <a:pt x="15056" y="62547"/>
                  </a:cubicBezTo>
                  <a:cubicBezTo>
                    <a:pt x="14072" y="62475"/>
                    <a:pt x="13082" y="62160"/>
                    <a:pt x="12113" y="62160"/>
                  </a:cubicBezTo>
                  <a:cubicBezTo>
                    <a:pt x="11810" y="62160"/>
                    <a:pt x="11508" y="62191"/>
                    <a:pt x="11210" y="62270"/>
                  </a:cubicBezTo>
                  <a:cubicBezTo>
                    <a:pt x="9047" y="62839"/>
                    <a:pt x="8290" y="65880"/>
                    <a:pt x="9487" y="67769"/>
                  </a:cubicBezTo>
                  <a:cubicBezTo>
                    <a:pt x="10572" y="69481"/>
                    <a:pt x="12694" y="70258"/>
                    <a:pt x="14741" y="70258"/>
                  </a:cubicBezTo>
                  <a:cubicBezTo>
                    <a:pt x="14954" y="70258"/>
                    <a:pt x="15165" y="70249"/>
                    <a:pt x="15375" y="70233"/>
                  </a:cubicBezTo>
                  <a:cubicBezTo>
                    <a:pt x="16269" y="70162"/>
                    <a:pt x="17225" y="69924"/>
                    <a:pt x="17785" y="69223"/>
                  </a:cubicBezTo>
                  <a:cubicBezTo>
                    <a:pt x="18318" y="68554"/>
                    <a:pt x="18362" y="67634"/>
                    <a:pt x="18586" y="66808"/>
                  </a:cubicBezTo>
                  <a:cubicBezTo>
                    <a:pt x="19089" y="64960"/>
                    <a:pt x="20667" y="63445"/>
                    <a:pt x="22534" y="63019"/>
                  </a:cubicBezTo>
                  <a:cubicBezTo>
                    <a:pt x="23588" y="62778"/>
                    <a:pt x="24878" y="62758"/>
                    <a:pt x="25444" y="61839"/>
                  </a:cubicBezTo>
                  <a:cubicBezTo>
                    <a:pt x="27854" y="63143"/>
                    <a:pt x="29550" y="65685"/>
                    <a:pt x="29826" y="68413"/>
                  </a:cubicBezTo>
                  <a:cubicBezTo>
                    <a:pt x="30020" y="68663"/>
                    <a:pt x="30274" y="68770"/>
                    <a:pt x="30543" y="68770"/>
                  </a:cubicBezTo>
                  <a:cubicBezTo>
                    <a:pt x="31347" y="68770"/>
                    <a:pt x="32287" y="67809"/>
                    <a:pt x="32159" y="66868"/>
                  </a:cubicBezTo>
                  <a:cubicBezTo>
                    <a:pt x="31991" y="65614"/>
                    <a:pt x="30882" y="64743"/>
                    <a:pt x="30003" y="63834"/>
                  </a:cubicBezTo>
                  <a:cubicBezTo>
                    <a:pt x="29122" y="62923"/>
                    <a:pt x="28387" y="61510"/>
                    <a:pt x="29078" y="60448"/>
                  </a:cubicBezTo>
                  <a:lnTo>
                    <a:pt x="29078" y="60448"/>
                  </a:lnTo>
                  <a:cubicBezTo>
                    <a:pt x="33197" y="61658"/>
                    <a:pt x="36527" y="65238"/>
                    <a:pt x="37435" y="69435"/>
                  </a:cubicBezTo>
                  <a:cubicBezTo>
                    <a:pt x="38871" y="69149"/>
                    <a:pt x="39664" y="67205"/>
                    <a:pt x="38838" y="65997"/>
                  </a:cubicBezTo>
                  <a:cubicBezTo>
                    <a:pt x="39003" y="65628"/>
                    <a:pt x="39328" y="65472"/>
                    <a:pt x="39697" y="65472"/>
                  </a:cubicBezTo>
                  <a:cubicBezTo>
                    <a:pt x="40331" y="65472"/>
                    <a:pt x="41094" y="65932"/>
                    <a:pt x="41391" y="66558"/>
                  </a:cubicBezTo>
                  <a:cubicBezTo>
                    <a:pt x="41862" y="67549"/>
                    <a:pt x="41819" y="68770"/>
                    <a:pt x="42492" y="69636"/>
                  </a:cubicBezTo>
                  <a:cubicBezTo>
                    <a:pt x="43175" y="70517"/>
                    <a:pt x="44261" y="70711"/>
                    <a:pt x="45451" y="70711"/>
                  </a:cubicBezTo>
                  <a:cubicBezTo>
                    <a:pt x="46388" y="70711"/>
                    <a:pt x="47390" y="70590"/>
                    <a:pt x="48312" y="70590"/>
                  </a:cubicBezTo>
                  <a:cubicBezTo>
                    <a:pt x="49551" y="70590"/>
                    <a:pt x="50643" y="70808"/>
                    <a:pt x="51235" y="71828"/>
                  </a:cubicBezTo>
                  <a:cubicBezTo>
                    <a:pt x="52336" y="73723"/>
                    <a:pt x="49909" y="75927"/>
                    <a:pt x="47711" y="75927"/>
                  </a:cubicBezTo>
                  <a:cubicBezTo>
                    <a:pt x="47678" y="75927"/>
                    <a:pt x="47645" y="75926"/>
                    <a:pt x="47613" y="75925"/>
                  </a:cubicBezTo>
                  <a:cubicBezTo>
                    <a:pt x="45391" y="75856"/>
                    <a:pt x="43361" y="74585"/>
                    <a:pt x="41147" y="74365"/>
                  </a:cubicBezTo>
                  <a:cubicBezTo>
                    <a:pt x="40897" y="74340"/>
                    <a:pt x="40647" y="74329"/>
                    <a:pt x="40397" y="74329"/>
                  </a:cubicBezTo>
                  <a:cubicBezTo>
                    <a:pt x="38218" y="74329"/>
                    <a:pt x="36082" y="75200"/>
                    <a:pt x="33896" y="75455"/>
                  </a:cubicBezTo>
                  <a:cubicBezTo>
                    <a:pt x="33619" y="75487"/>
                    <a:pt x="33335" y="75503"/>
                    <a:pt x="33048" y="75503"/>
                  </a:cubicBezTo>
                  <a:cubicBezTo>
                    <a:pt x="30807" y="75503"/>
                    <a:pt x="28395" y="74514"/>
                    <a:pt x="27939" y="72388"/>
                  </a:cubicBezTo>
                  <a:cubicBezTo>
                    <a:pt x="27802" y="71741"/>
                    <a:pt x="27855" y="71030"/>
                    <a:pt x="27514" y="70464"/>
                  </a:cubicBezTo>
                  <a:cubicBezTo>
                    <a:pt x="27109" y="69793"/>
                    <a:pt x="26279" y="69553"/>
                    <a:pt x="25473" y="69553"/>
                  </a:cubicBezTo>
                  <a:cubicBezTo>
                    <a:pt x="25313" y="69553"/>
                    <a:pt x="25154" y="69562"/>
                    <a:pt x="24999" y="69580"/>
                  </a:cubicBezTo>
                  <a:cubicBezTo>
                    <a:pt x="21817" y="69942"/>
                    <a:pt x="18598" y="72595"/>
                    <a:pt x="15740" y="72595"/>
                  </a:cubicBezTo>
                  <a:cubicBezTo>
                    <a:pt x="14956" y="72595"/>
                    <a:pt x="14199" y="72395"/>
                    <a:pt x="13478" y="71894"/>
                  </a:cubicBezTo>
                  <a:cubicBezTo>
                    <a:pt x="11337" y="76062"/>
                    <a:pt x="6101" y="77629"/>
                    <a:pt x="3179" y="81294"/>
                  </a:cubicBezTo>
                  <a:cubicBezTo>
                    <a:pt x="0" y="85282"/>
                    <a:pt x="268" y="91440"/>
                    <a:pt x="3354" y="95500"/>
                  </a:cubicBezTo>
                  <a:cubicBezTo>
                    <a:pt x="6050" y="99045"/>
                    <a:pt x="10552" y="100957"/>
                    <a:pt x="15019" y="100957"/>
                  </a:cubicBezTo>
                  <a:cubicBezTo>
                    <a:pt x="15667" y="100957"/>
                    <a:pt x="16314" y="100917"/>
                    <a:pt x="16954" y="100836"/>
                  </a:cubicBezTo>
                  <a:cubicBezTo>
                    <a:pt x="17630" y="100750"/>
                    <a:pt x="18327" y="100626"/>
                    <a:pt x="19005" y="100626"/>
                  </a:cubicBezTo>
                  <a:cubicBezTo>
                    <a:pt x="19489" y="100626"/>
                    <a:pt x="19963" y="100690"/>
                    <a:pt x="20413" y="100875"/>
                  </a:cubicBezTo>
                  <a:cubicBezTo>
                    <a:pt x="21482" y="101317"/>
                    <a:pt x="22166" y="102352"/>
                    <a:pt x="23058" y="103088"/>
                  </a:cubicBezTo>
                  <a:cubicBezTo>
                    <a:pt x="23580" y="103519"/>
                    <a:pt x="24303" y="103823"/>
                    <a:pt x="24961" y="103823"/>
                  </a:cubicBezTo>
                  <a:cubicBezTo>
                    <a:pt x="25427" y="103823"/>
                    <a:pt x="25861" y="103670"/>
                    <a:pt x="26168" y="103301"/>
                  </a:cubicBezTo>
                  <a:lnTo>
                    <a:pt x="26168" y="103301"/>
                  </a:lnTo>
                  <a:cubicBezTo>
                    <a:pt x="25321" y="105399"/>
                    <a:pt x="25557" y="107902"/>
                    <a:pt x="26779" y="109805"/>
                  </a:cubicBezTo>
                  <a:cubicBezTo>
                    <a:pt x="28099" y="111859"/>
                    <a:pt x="30559" y="113484"/>
                    <a:pt x="30509" y="115926"/>
                  </a:cubicBezTo>
                  <a:cubicBezTo>
                    <a:pt x="30482" y="117190"/>
                    <a:pt x="29748" y="118318"/>
                    <a:pt x="29403" y="119536"/>
                  </a:cubicBezTo>
                  <a:cubicBezTo>
                    <a:pt x="27829" y="125109"/>
                    <a:pt x="34415" y="129657"/>
                    <a:pt x="35455" y="135354"/>
                  </a:cubicBezTo>
                  <a:cubicBezTo>
                    <a:pt x="35736" y="136888"/>
                    <a:pt x="35735" y="138735"/>
                    <a:pt x="37029" y="139601"/>
                  </a:cubicBezTo>
                  <a:cubicBezTo>
                    <a:pt x="37625" y="139999"/>
                    <a:pt x="38374" y="140081"/>
                    <a:pt x="39090" y="140127"/>
                  </a:cubicBezTo>
                  <a:cubicBezTo>
                    <a:pt x="39409" y="140148"/>
                    <a:pt x="39736" y="140158"/>
                    <a:pt x="40067" y="140158"/>
                  </a:cubicBezTo>
                  <a:cubicBezTo>
                    <a:pt x="43538" y="140158"/>
                    <a:pt x="47454" y="138962"/>
                    <a:pt x="48151" y="135675"/>
                  </a:cubicBezTo>
                  <a:cubicBezTo>
                    <a:pt x="48366" y="134657"/>
                    <a:pt x="48212" y="133602"/>
                    <a:pt x="48243" y="132560"/>
                  </a:cubicBezTo>
                  <a:cubicBezTo>
                    <a:pt x="48336" y="129451"/>
                    <a:pt x="50239" y="126459"/>
                    <a:pt x="53017" y="125056"/>
                  </a:cubicBezTo>
                  <a:cubicBezTo>
                    <a:pt x="53771" y="124675"/>
                    <a:pt x="54600" y="124390"/>
                    <a:pt x="55202" y="123799"/>
                  </a:cubicBezTo>
                  <a:cubicBezTo>
                    <a:pt x="56528" y="122495"/>
                    <a:pt x="56234" y="120283"/>
                    <a:pt x="55553" y="118553"/>
                  </a:cubicBezTo>
                  <a:cubicBezTo>
                    <a:pt x="54872" y="116821"/>
                    <a:pt x="53881" y="115076"/>
                    <a:pt x="54120" y="113231"/>
                  </a:cubicBezTo>
                  <a:cubicBezTo>
                    <a:pt x="54502" y="110269"/>
                    <a:pt x="57681" y="108706"/>
                    <a:pt x="60090" y="106941"/>
                  </a:cubicBezTo>
                  <a:cubicBezTo>
                    <a:pt x="63716" y="104284"/>
                    <a:pt x="66206" y="100125"/>
                    <a:pt x="66835" y="95675"/>
                  </a:cubicBezTo>
                  <a:lnTo>
                    <a:pt x="66835" y="95675"/>
                  </a:lnTo>
                  <a:cubicBezTo>
                    <a:pt x="65061" y="96232"/>
                    <a:pt x="63075" y="96745"/>
                    <a:pt x="61220" y="96745"/>
                  </a:cubicBezTo>
                  <a:cubicBezTo>
                    <a:pt x="59581" y="96745"/>
                    <a:pt x="58045" y="96344"/>
                    <a:pt x="56849" y="95215"/>
                  </a:cubicBezTo>
                  <a:cubicBezTo>
                    <a:pt x="55965" y="94380"/>
                    <a:pt x="55421" y="93259"/>
                    <a:pt x="54897" y="92162"/>
                  </a:cubicBezTo>
                  <a:lnTo>
                    <a:pt x="50173" y="82291"/>
                  </a:lnTo>
                  <a:cubicBezTo>
                    <a:pt x="49966" y="81857"/>
                    <a:pt x="49755" y="81362"/>
                    <a:pt x="49925" y="80912"/>
                  </a:cubicBezTo>
                  <a:cubicBezTo>
                    <a:pt x="50074" y="80517"/>
                    <a:pt x="50366" y="80356"/>
                    <a:pt x="50717" y="80356"/>
                  </a:cubicBezTo>
                  <a:cubicBezTo>
                    <a:pt x="51453" y="80356"/>
                    <a:pt x="52449" y="81064"/>
                    <a:pt x="52928" y="81807"/>
                  </a:cubicBezTo>
                  <a:cubicBezTo>
                    <a:pt x="55452" y="85724"/>
                    <a:pt x="57718" y="89804"/>
                    <a:pt x="59707" y="94020"/>
                  </a:cubicBezTo>
                  <a:cubicBezTo>
                    <a:pt x="63791" y="93273"/>
                    <a:pt x="67648" y="91596"/>
                    <a:pt x="70980" y="89118"/>
                  </a:cubicBezTo>
                  <a:cubicBezTo>
                    <a:pt x="72037" y="88329"/>
                    <a:pt x="73088" y="87386"/>
                    <a:pt x="73445" y="86117"/>
                  </a:cubicBezTo>
                  <a:cubicBezTo>
                    <a:pt x="73802" y="84846"/>
                    <a:pt x="73146" y="83218"/>
                    <a:pt x="71846" y="82993"/>
                  </a:cubicBezTo>
                  <a:cubicBezTo>
                    <a:pt x="71723" y="82971"/>
                    <a:pt x="71600" y="82963"/>
                    <a:pt x="71476" y="82963"/>
                  </a:cubicBezTo>
                  <a:cubicBezTo>
                    <a:pt x="71093" y="82963"/>
                    <a:pt x="70708" y="83045"/>
                    <a:pt x="70324" y="83086"/>
                  </a:cubicBezTo>
                  <a:cubicBezTo>
                    <a:pt x="70133" y="83106"/>
                    <a:pt x="69943" y="83115"/>
                    <a:pt x="69755" y="83115"/>
                  </a:cubicBezTo>
                  <a:cubicBezTo>
                    <a:pt x="66927" y="83115"/>
                    <a:pt x="64468" y="80925"/>
                    <a:pt x="62588" y="78727"/>
                  </a:cubicBezTo>
                  <a:cubicBezTo>
                    <a:pt x="63132" y="78118"/>
                    <a:pt x="63852" y="77890"/>
                    <a:pt x="64640" y="77890"/>
                  </a:cubicBezTo>
                  <a:cubicBezTo>
                    <a:pt x="65842" y="77890"/>
                    <a:pt x="67201" y="78421"/>
                    <a:pt x="68334" y="78941"/>
                  </a:cubicBezTo>
                  <a:cubicBezTo>
                    <a:pt x="71699" y="80486"/>
                    <a:pt x="75249" y="81588"/>
                    <a:pt x="78895" y="82221"/>
                  </a:cubicBezTo>
                  <a:cubicBezTo>
                    <a:pt x="79803" y="82378"/>
                    <a:pt x="80736" y="82513"/>
                    <a:pt x="81554" y="82936"/>
                  </a:cubicBezTo>
                  <a:cubicBezTo>
                    <a:pt x="82126" y="83232"/>
                    <a:pt x="82622" y="83658"/>
                    <a:pt x="83095" y="84096"/>
                  </a:cubicBezTo>
                  <a:cubicBezTo>
                    <a:pt x="87298" y="87967"/>
                    <a:pt x="90407" y="93013"/>
                    <a:pt x="91975" y="98509"/>
                  </a:cubicBezTo>
                  <a:cubicBezTo>
                    <a:pt x="92104" y="98538"/>
                    <a:pt x="92231" y="98552"/>
                    <a:pt x="92354" y="98552"/>
                  </a:cubicBezTo>
                  <a:cubicBezTo>
                    <a:pt x="93754" y="98552"/>
                    <a:pt x="94717" y="96760"/>
                    <a:pt x="94833" y="95252"/>
                  </a:cubicBezTo>
                  <a:cubicBezTo>
                    <a:pt x="94960" y="93612"/>
                    <a:pt x="94769" y="91722"/>
                    <a:pt x="95948" y="90578"/>
                  </a:cubicBezTo>
                  <a:cubicBezTo>
                    <a:pt x="96875" y="89678"/>
                    <a:pt x="98399" y="89556"/>
                    <a:pt x="99214" y="88552"/>
                  </a:cubicBezTo>
                  <a:cubicBezTo>
                    <a:pt x="100238" y="87289"/>
                    <a:pt x="99703" y="85157"/>
                    <a:pt x="100900" y="84056"/>
                  </a:cubicBezTo>
                  <a:cubicBezTo>
                    <a:pt x="101284" y="83704"/>
                    <a:pt x="101728" y="83552"/>
                    <a:pt x="102190" y="83552"/>
                  </a:cubicBezTo>
                  <a:cubicBezTo>
                    <a:pt x="103537" y="83552"/>
                    <a:pt x="105034" y="84844"/>
                    <a:pt x="105630" y="86240"/>
                  </a:cubicBezTo>
                  <a:cubicBezTo>
                    <a:pt x="106431" y="88116"/>
                    <a:pt x="106723" y="90422"/>
                    <a:pt x="108410" y="91569"/>
                  </a:cubicBezTo>
                  <a:lnTo>
                    <a:pt x="111137" y="91176"/>
                  </a:lnTo>
                  <a:cubicBezTo>
                    <a:pt x="111152" y="95778"/>
                    <a:pt x="112750" y="100362"/>
                    <a:pt x="115602" y="103975"/>
                  </a:cubicBezTo>
                  <a:cubicBezTo>
                    <a:pt x="117157" y="103161"/>
                    <a:pt x="116453" y="100795"/>
                    <a:pt x="115480" y="99330"/>
                  </a:cubicBezTo>
                  <a:cubicBezTo>
                    <a:pt x="114508" y="97866"/>
                    <a:pt x="113554" y="95681"/>
                    <a:pt x="114936" y="94596"/>
                  </a:cubicBezTo>
                  <a:lnTo>
                    <a:pt x="114936" y="94596"/>
                  </a:lnTo>
                  <a:cubicBezTo>
                    <a:pt x="116854" y="94614"/>
                    <a:pt x="117747" y="97259"/>
                    <a:pt x="119611" y="97712"/>
                  </a:cubicBezTo>
                  <a:cubicBezTo>
                    <a:pt x="119777" y="97752"/>
                    <a:pt x="119940" y="97771"/>
                    <a:pt x="120101" y="97771"/>
                  </a:cubicBezTo>
                  <a:cubicBezTo>
                    <a:pt x="121744" y="97771"/>
                    <a:pt x="123089" y="95790"/>
                    <a:pt x="122784" y="94080"/>
                  </a:cubicBezTo>
                  <a:cubicBezTo>
                    <a:pt x="122451" y="92201"/>
                    <a:pt x="120835" y="90820"/>
                    <a:pt x="119169" y="89895"/>
                  </a:cubicBezTo>
                  <a:cubicBezTo>
                    <a:pt x="117675" y="88258"/>
                    <a:pt x="119833" y="85644"/>
                    <a:pt x="122018" y="85274"/>
                  </a:cubicBezTo>
                  <a:cubicBezTo>
                    <a:pt x="122730" y="85153"/>
                    <a:pt x="123464" y="85138"/>
                    <a:pt x="124199" y="85138"/>
                  </a:cubicBezTo>
                  <a:cubicBezTo>
                    <a:pt x="124443" y="85138"/>
                    <a:pt x="124686" y="85140"/>
                    <a:pt x="124930" y="85140"/>
                  </a:cubicBezTo>
                  <a:cubicBezTo>
                    <a:pt x="126201" y="85140"/>
                    <a:pt x="127452" y="85095"/>
                    <a:pt x="128573" y="84531"/>
                  </a:cubicBezTo>
                  <a:cubicBezTo>
                    <a:pt x="130946" y="83339"/>
                    <a:pt x="131739" y="80207"/>
                    <a:pt x="131200" y="77607"/>
                  </a:cubicBezTo>
                  <a:cubicBezTo>
                    <a:pt x="130659" y="75007"/>
                    <a:pt x="129117" y="72748"/>
                    <a:pt x="127857" y="70410"/>
                  </a:cubicBezTo>
                  <a:cubicBezTo>
                    <a:pt x="126781" y="68413"/>
                    <a:pt x="126249" y="65298"/>
                    <a:pt x="128341" y="64420"/>
                  </a:cubicBezTo>
                  <a:cubicBezTo>
                    <a:pt x="128900" y="64186"/>
                    <a:pt x="129528" y="64195"/>
                    <a:pt x="130135" y="64170"/>
                  </a:cubicBezTo>
                  <a:cubicBezTo>
                    <a:pt x="138047" y="63837"/>
                    <a:pt x="144592" y="55459"/>
                    <a:pt x="143005" y="47701"/>
                  </a:cubicBezTo>
                  <a:cubicBezTo>
                    <a:pt x="142706" y="46238"/>
                    <a:pt x="142140" y="44786"/>
                    <a:pt x="141097" y="43719"/>
                  </a:cubicBezTo>
                  <a:cubicBezTo>
                    <a:pt x="139216" y="41800"/>
                    <a:pt x="136024" y="41349"/>
                    <a:pt x="134619" y="39057"/>
                  </a:cubicBezTo>
                  <a:cubicBezTo>
                    <a:pt x="132900" y="36255"/>
                    <a:pt x="135025" y="32537"/>
                    <a:pt x="137778" y="30737"/>
                  </a:cubicBezTo>
                  <a:cubicBezTo>
                    <a:pt x="140529" y="28938"/>
                    <a:pt x="143891" y="28156"/>
                    <a:pt x="146461" y="26105"/>
                  </a:cubicBezTo>
                  <a:cubicBezTo>
                    <a:pt x="147145" y="26087"/>
                    <a:pt x="147512" y="25417"/>
                    <a:pt x="147638" y="24743"/>
                  </a:cubicBezTo>
                  <a:cubicBezTo>
                    <a:pt x="147716" y="24319"/>
                    <a:pt x="147611" y="23887"/>
                    <a:pt x="147608" y="23456"/>
                  </a:cubicBezTo>
                  <a:cubicBezTo>
                    <a:pt x="147598" y="22276"/>
                    <a:pt x="148442" y="21139"/>
                    <a:pt x="149574" y="20805"/>
                  </a:cubicBezTo>
                  <a:cubicBezTo>
                    <a:pt x="149811" y="20736"/>
                    <a:pt x="150056" y="20702"/>
                    <a:pt x="150302" y="20702"/>
                  </a:cubicBezTo>
                  <a:cubicBezTo>
                    <a:pt x="151231" y="20702"/>
                    <a:pt x="152165" y="21179"/>
                    <a:pt x="152664" y="21968"/>
                  </a:cubicBezTo>
                  <a:cubicBezTo>
                    <a:pt x="153442" y="23198"/>
                    <a:pt x="153129" y="24821"/>
                    <a:pt x="152563" y="26163"/>
                  </a:cubicBezTo>
                  <a:cubicBezTo>
                    <a:pt x="151998" y="27505"/>
                    <a:pt x="151199" y="28790"/>
                    <a:pt x="151051" y="30239"/>
                  </a:cubicBezTo>
                  <a:cubicBezTo>
                    <a:pt x="150905" y="31687"/>
                    <a:pt x="151726" y="33391"/>
                    <a:pt x="153173" y="33553"/>
                  </a:cubicBezTo>
                  <a:cubicBezTo>
                    <a:pt x="153252" y="33562"/>
                    <a:pt x="153330" y="33566"/>
                    <a:pt x="153406" y="33566"/>
                  </a:cubicBezTo>
                  <a:cubicBezTo>
                    <a:pt x="155043" y="33566"/>
                    <a:pt x="156090" y="31574"/>
                    <a:pt x="156201" y="29877"/>
                  </a:cubicBezTo>
                  <a:cubicBezTo>
                    <a:pt x="156318" y="28099"/>
                    <a:pt x="155972" y="26160"/>
                    <a:pt x="156925" y="24659"/>
                  </a:cubicBezTo>
                  <a:cubicBezTo>
                    <a:pt x="158377" y="22374"/>
                    <a:pt x="162385" y="21839"/>
                    <a:pt x="162490" y="19133"/>
                  </a:cubicBezTo>
                  <a:cubicBezTo>
                    <a:pt x="162574" y="16945"/>
                    <a:pt x="159821" y="15661"/>
                    <a:pt x="159327" y="13530"/>
                  </a:cubicBezTo>
                  <a:cubicBezTo>
                    <a:pt x="159129" y="12668"/>
                    <a:pt x="159325" y="11773"/>
                    <a:pt x="159405" y="10894"/>
                  </a:cubicBezTo>
                  <a:cubicBezTo>
                    <a:pt x="159709" y="7612"/>
                    <a:pt x="158263" y="4218"/>
                    <a:pt x="155688" y="2163"/>
                  </a:cubicBezTo>
                  <a:cubicBezTo>
                    <a:pt x="153919" y="751"/>
                    <a:pt x="151652" y="0"/>
                    <a:pt x="149391" y="0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59"/>
            <p:cNvSpPr/>
            <p:nvPr/>
          </p:nvSpPr>
          <p:spPr>
            <a:xfrm>
              <a:off x="6146600" y="3671525"/>
              <a:ext cx="342925" cy="189500"/>
            </a:xfrm>
            <a:custGeom>
              <a:avLst/>
              <a:gdLst/>
              <a:ahLst/>
              <a:cxnLst/>
              <a:rect l="l" t="t" r="r" b="b"/>
              <a:pathLst>
                <a:path w="13717" h="7580" extrusionOk="0">
                  <a:moveTo>
                    <a:pt x="9951" y="0"/>
                  </a:moveTo>
                  <a:cubicBezTo>
                    <a:pt x="6355" y="0"/>
                    <a:pt x="1" y="1281"/>
                    <a:pt x="2486" y="4894"/>
                  </a:cubicBezTo>
                  <a:cubicBezTo>
                    <a:pt x="3169" y="5885"/>
                    <a:pt x="4297" y="6467"/>
                    <a:pt x="5404" y="6938"/>
                  </a:cubicBezTo>
                  <a:cubicBezTo>
                    <a:pt x="6217" y="7282"/>
                    <a:pt x="7136" y="7580"/>
                    <a:pt x="8003" y="7580"/>
                  </a:cubicBezTo>
                  <a:cubicBezTo>
                    <a:pt x="8565" y="7580"/>
                    <a:pt x="9106" y="7454"/>
                    <a:pt x="9581" y="7134"/>
                  </a:cubicBezTo>
                  <a:cubicBezTo>
                    <a:pt x="10406" y="6577"/>
                    <a:pt x="13156" y="2774"/>
                    <a:pt x="13348" y="1948"/>
                  </a:cubicBezTo>
                  <a:cubicBezTo>
                    <a:pt x="13716" y="358"/>
                    <a:pt x="13186" y="447"/>
                    <a:pt x="11597" y="126"/>
                  </a:cubicBezTo>
                  <a:cubicBezTo>
                    <a:pt x="11194" y="44"/>
                    <a:pt x="10620" y="0"/>
                    <a:pt x="9951" y="0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59"/>
            <p:cNvSpPr/>
            <p:nvPr/>
          </p:nvSpPr>
          <p:spPr>
            <a:xfrm>
              <a:off x="5901600" y="3652500"/>
              <a:ext cx="558700" cy="402875"/>
            </a:xfrm>
            <a:custGeom>
              <a:avLst/>
              <a:gdLst/>
              <a:ahLst/>
              <a:cxnLst/>
              <a:rect l="l" t="t" r="r" b="b"/>
              <a:pathLst>
                <a:path w="22348" h="16115" extrusionOk="0">
                  <a:moveTo>
                    <a:pt x="946" y="1"/>
                  </a:moveTo>
                  <a:cubicBezTo>
                    <a:pt x="616" y="1"/>
                    <a:pt x="299" y="66"/>
                    <a:pt x="1" y="208"/>
                  </a:cubicBezTo>
                  <a:cubicBezTo>
                    <a:pt x="742" y="1762"/>
                    <a:pt x="2032" y="3475"/>
                    <a:pt x="2935" y="5119"/>
                  </a:cubicBezTo>
                  <a:cubicBezTo>
                    <a:pt x="6575" y="11745"/>
                    <a:pt x="13987" y="16115"/>
                    <a:pt x="21544" y="16115"/>
                  </a:cubicBezTo>
                  <a:cubicBezTo>
                    <a:pt x="21635" y="16115"/>
                    <a:pt x="21726" y="16114"/>
                    <a:pt x="21817" y="16113"/>
                  </a:cubicBezTo>
                  <a:cubicBezTo>
                    <a:pt x="22347" y="15571"/>
                    <a:pt x="21564" y="14744"/>
                    <a:pt x="20866" y="14448"/>
                  </a:cubicBezTo>
                  <a:cubicBezTo>
                    <a:pt x="18934" y="13634"/>
                    <a:pt x="16857" y="13226"/>
                    <a:pt x="14879" y="12532"/>
                  </a:cubicBezTo>
                  <a:cubicBezTo>
                    <a:pt x="12900" y="11839"/>
                    <a:pt x="10943" y="10790"/>
                    <a:pt x="9769" y="9051"/>
                  </a:cubicBezTo>
                  <a:cubicBezTo>
                    <a:pt x="9280" y="8326"/>
                    <a:pt x="8945" y="7508"/>
                    <a:pt x="8542" y="6731"/>
                  </a:cubicBezTo>
                  <a:cubicBezTo>
                    <a:pt x="7503" y="4729"/>
                    <a:pt x="3759" y="1"/>
                    <a:pt x="946" y="1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59"/>
            <p:cNvSpPr/>
            <p:nvPr/>
          </p:nvSpPr>
          <p:spPr>
            <a:xfrm>
              <a:off x="6249675" y="4061675"/>
              <a:ext cx="964575" cy="811125"/>
            </a:xfrm>
            <a:custGeom>
              <a:avLst/>
              <a:gdLst/>
              <a:ahLst/>
              <a:cxnLst/>
              <a:rect l="l" t="t" r="r" b="b"/>
              <a:pathLst>
                <a:path w="38583" h="32445" extrusionOk="0">
                  <a:moveTo>
                    <a:pt x="17573" y="0"/>
                  </a:moveTo>
                  <a:cubicBezTo>
                    <a:pt x="14431" y="0"/>
                    <a:pt x="10968" y="2180"/>
                    <a:pt x="9011" y="4369"/>
                  </a:cubicBezTo>
                  <a:cubicBezTo>
                    <a:pt x="8028" y="5468"/>
                    <a:pt x="7111" y="6810"/>
                    <a:pt x="5676" y="7153"/>
                  </a:cubicBezTo>
                  <a:cubicBezTo>
                    <a:pt x="4830" y="7356"/>
                    <a:pt x="3925" y="7164"/>
                    <a:pt x="3076" y="7361"/>
                  </a:cubicBezTo>
                  <a:cubicBezTo>
                    <a:pt x="581" y="7938"/>
                    <a:pt x="1" y="11293"/>
                    <a:pt x="569" y="13791"/>
                  </a:cubicBezTo>
                  <a:cubicBezTo>
                    <a:pt x="1136" y="16289"/>
                    <a:pt x="2307" y="18910"/>
                    <a:pt x="1374" y="21296"/>
                  </a:cubicBezTo>
                  <a:cubicBezTo>
                    <a:pt x="1185" y="21776"/>
                    <a:pt x="913" y="22246"/>
                    <a:pt x="921" y="22762"/>
                  </a:cubicBezTo>
                  <a:cubicBezTo>
                    <a:pt x="932" y="23380"/>
                    <a:pt x="1355" y="23921"/>
                    <a:pt x="1849" y="24293"/>
                  </a:cubicBezTo>
                  <a:cubicBezTo>
                    <a:pt x="2646" y="24890"/>
                    <a:pt x="3559" y="25128"/>
                    <a:pt x="4517" y="25128"/>
                  </a:cubicBezTo>
                  <a:cubicBezTo>
                    <a:pt x="6301" y="25128"/>
                    <a:pt x="8239" y="24301"/>
                    <a:pt x="9868" y="23418"/>
                  </a:cubicBezTo>
                  <a:cubicBezTo>
                    <a:pt x="11665" y="22444"/>
                    <a:pt x="13735" y="21414"/>
                    <a:pt x="15685" y="21414"/>
                  </a:cubicBezTo>
                  <a:cubicBezTo>
                    <a:pt x="16453" y="21414"/>
                    <a:pt x="17203" y="21574"/>
                    <a:pt x="17910" y="21960"/>
                  </a:cubicBezTo>
                  <a:cubicBezTo>
                    <a:pt x="20585" y="23420"/>
                    <a:pt x="20837" y="27119"/>
                    <a:pt x="22486" y="29685"/>
                  </a:cubicBezTo>
                  <a:cubicBezTo>
                    <a:pt x="23522" y="31296"/>
                    <a:pt x="25450" y="32445"/>
                    <a:pt x="27291" y="32445"/>
                  </a:cubicBezTo>
                  <a:cubicBezTo>
                    <a:pt x="28027" y="32445"/>
                    <a:pt x="28749" y="32261"/>
                    <a:pt x="29394" y="31851"/>
                  </a:cubicBezTo>
                  <a:cubicBezTo>
                    <a:pt x="30163" y="31362"/>
                    <a:pt x="30731" y="30624"/>
                    <a:pt x="31285" y="29900"/>
                  </a:cubicBezTo>
                  <a:lnTo>
                    <a:pt x="34684" y="25460"/>
                  </a:lnTo>
                  <a:cubicBezTo>
                    <a:pt x="36183" y="23501"/>
                    <a:pt x="37736" y="21414"/>
                    <a:pt x="38025" y="18965"/>
                  </a:cubicBezTo>
                  <a:cubicBezTo>
                    <a:pt x="38582" y="14235"/>
                    <a:pt x="34390" y="10436"/>
                    <a:pt x="30609" y="7540"/>
                  </a:cubicBezTo>
                  <a:cubicBezTo>
                    <a:pt x="30407" y="6031"/>
                    <a:pt x="30190" y="4479"/>
                    <a:pt x="29421" y="3165"/>
                  </a:cubicBezTo>
                  <a:cubicBezTo>
                    <a:pt x="28683" y="1906"/>
                    <a:pt x="27576" y="1186"/>
                    <a:pt x="26718" y="1186"/>
                  </a:cubicBezTo>
                  <a:cubicBezTo>
                    <a:pt x="25783" y="1186"/>
                    <a:pt x="25141" y="2039"/>
                    <a:pt x="25589" y="3982"/>
                  </a:cubicBezTo>
                  <a:cubicBezTo>
                    <a:pt x="25561" y="3983"/>
                    <a:pt x="25533" y="3983"/>
                    <a:pt x="25505" y="3983"/>
                  </a:cubicBezTo>
                  <a:cubicBezTo>
                    <a:pt x="23077" y="3983"/>
                    <a:pt x="21095" y="399"/>
                    <a:pt x="18382" y="51"/>
                  </a:cubicBezTo>
                  <a:cubicBezTo>
                    <a:pt x="18115" y="17"/>
                    <a:pt x="17846" y="0"/>
                    <a:pt x="17573" y="0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364" name="Google Shape;2364;p59"/>
          <p:cNvCxnSpPr/>
          <p:nvPr/>
        </p:nvCxnSpPr>
        <p:spPr>
          <a:xfrm>
            <a:off x="4584875" y="2146556"/>
            <a:ext cx="20343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65" name="Google Shape;2365;p59"/>
          <p:cNvCxnSpPr/>
          <p:nvPr/>
        </p:nvCxnSpPr>
        <p:spPr>
          <a:xfrm>
            <a:off x="843544" y="4814762"/>
            <a:ext cx="8182684" cy="0"/>
          </a:xfrm>
          <a:prstGeom prst="straightConnector1">
            <a:avLst/>
          </a:prstGeom>
          <a:noFill/>
          <a:ln w="28575" cap="flat" cmpd="sng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66" name="Google Shape;2366;p59"/>
          <p:cNvCxnSpPr/>
          <p:nvPr/>
        </p:nvCxnSpPr>
        <p:spPr>
          <a:xfrm>
            <a:off x="5301600" y="3821731"/>
            <a:ext cx="13176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67" name="Google Shape;2367;p59"/>
          <p:cNvSpPr/>
          <p:nvPr/>
        </p:nvSpPr>
        <p:spPr>
          <a:xfrm>
            <a:off x="4406663" y="1970412"/>
            <a:ext cx="330600" cy="330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8" name="Google Shape;2368;p59"/>
          <p:cNvSpPr/>
          <p:nvPr/>
        </p:nvSpPr>
        <p:spPr>
          <a:xfrm>
            <a:off x="1458388" y="2818762"/>
            <a:ext cx="330600" cy="330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9" name="Google Shape;2369;p59"/>
          <p:cNvSpPr/>
          <p:nvPr/>
        </p:nvSpPr>
        <p:spPr>
          <a:xfrm>
            <a:off x="5162013" y="3656437"/>
            <a:ext cx="330600" cy="330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70" name="Google Shape;2370;p59"/>
          <p:cNvGrpSpPr/>
          <p:nvPr/>
        </p:nvGrpSpPr>
        <p:grpSpPr>
          <a:xfrm rot="10800000">
            <a:off x="0" y="3783775"/>
            <a:ext cx="1355125" cy="1355150"/>
            <a:chOff x="7788875" y="0"/>
            <a:chExt cx="1355125" cy="1355150"/>
          </a:xfrm>
        </p:grpSpPr>
        <p:sp>
          <p:nvSpPr>
            <p:cNvPr id="2371" name="Google Shape;2371;p59"/>
            <p:cNvSpPr/>
            <p:nvPr/>
          </p:nvSpPr>
          <p:spPr>
            <a:xfrm>
              <a:off x="7788875" y="0"/>
              <a:ext cx="1355125" cy="1355150"/>
            </a:xfrm>
            <a:custGeom>
              <a:avLst/>
              <a:gdLst/>
              <a:ahLst/>
              <a:cxnLst/>
              <a:rect l="l" t="t" r="r" b="b"/>
              <a:pathLst>
                <a:path w="54205" h="54206" extrusionOk="0">
                  <a:moveTo>
                    <a:pt x="0" y="1"/>
                  </a:moveTo>
                  <a:lnTo>
                    <a:pt x="54205" y="54205"/>
                  </a:lnTo>
                  <a:lnTo>
                    <a:pt x="54205" y="48472"/>
                  </a:lnTo>
                  <a:lnTo>
                    <a:pt x="576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59"/>
            <p:cNvSpPr/>
            <p:nvPr/>
          </p:nvSpPr>
          <p:spPr>
            <a:xfrm>
              <a:off x="8142600" y="0"/>
              <a:ext cx="1001400" cy="1002050"/>
            </a:xfrm>
            <a:custGeom>
              <a:avLst/>
              <a:gdLst/>
              <a:ahLst/>
              <a:cxnLst/>
              <a:rect l="l" t="t" r="r" b="b"/>
              <a:pathLst>
                <a:path w="40056" h="40082" extrusionOk="0">
                  <a:moveTo>
                    <a:pt x="1" y="1"/>
                  </a:moveTo>
                  <a:lnTo>
                    <a:pt x="40056" y="40082"/>
                  </a:lnTo>
                  <a:lnTo>
                    <a:pt x="40056" y="34322"/>
                  </a:lnTo>
                  <a:lnTo>
                    <a:pt x="57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59"/>
            <p:cNvSpPr/>
            <p:nvPr/>
          </p:nvSpPr>
          <p:spPr>
            <a:xfrm>
              <a:off x="8496350" y="0"/>
              <a:ext cx="647650" cy="648325"/>
            </a:xfrm>
            <a:custGeom>
              <a:avLst/>
              <a:gdLst/>
              <a:ahLst/>
              <a:cxnLst/>
              <a:rect l="l" t="t" r="r" b="b"/>
              <a:pathLst>
                <a:path w="25906" h="25933" extrusionOk="0">
                  <a:moveTo>
                    <a:pt x="0" y="1"/>
                  </a:moveTo>
                  <a:lnTo>
                    <a:pt x="25906" y="25933"/>
                  </a:lnTo>
                  <a:lnTo>
                    <a:pt x="25906" y="20199"/>
                  </a:lnTo>
                  <a:lnTo>
                    <a:pt x="57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Grupo 2"/>
          <p:cNvGrpSpPr/>
          <p:nvPr/>
        </p:nvGrpSpPr>
        <p:grpSpPr>
          <a:xfrm>
            <a:off x="5905388" y="1585351"/>
            <a:ext cx="3120840" cy="3080717"/>
            <a:chOff x="6081154" y="1822359"/>
            <a:chExt cx="2342846" cy="2312725"/>
          </a:xfrm>
        </p:grpSpPr>
        <p:sp>
          <p:nvSpPr>
            <p:cNvPr id="2361" name="Google Shape;2361;p59"/>
            <p:cNvSpPr txBox="1"/>
            <p:nvPr/>
          </p:nvSpPr>
          <p:spPr>
            <a:xfrm>
              <a:off x="6746400" y="1822359"/>
              <a:ext cx="1677600" cy="62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Venus has a beautiful name</a:t>
              </a:r>
              <a:endPara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362" name="Google Shape;2362;p59"/>
            <p:cNvSpPr txBox="1"/>
            <p:nvPr/>
          </p:nvSpPr>
          <p:spPr>
            <a:xfrm>
              <a:off x="6746400" y="2665369"/>
              <a:ext cx="1677600" cy="62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Mercury is the smallest planet </a:t>
              </a:r>
              <a:endPara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363" name="Google Shape;2363;p59"/>
            <p:cNvSpPr txBox="1"/>
            <p:nvPr/>
          </p:nvSpPr>
          <p:spPr>
            <a:xfrm>
              <a:off x="6746400" y="3508384"/>
              <a:ext cx="1677600" cy="62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Mars is a really cold place</a:t>
              </a:r>
              <a:endPara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81154" y="1888506"/>
              <a:ext cx="521783" cy="434819"/>
            </a:xfrm>
            <a:prstGeom prst="rect">
              <a:avLst/>
            </a:prstGeom>
          </p:spPr>
        </p:pic>
        <p:pic>
          <p:nvPicPr>
            <p:cNvPr id="99" name="Imagen 9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89961" y="2704387"/>
              <a:ext cx="521783" cy="434819"/>
            </a:xfrm>
            <a:prstGeom prst="rect">
              <a:avLst/>
            </a:prstGeom>
          </p:spPr>
        </p:pic>
        <p:pic>
          <p:nvPicPr>
            <p:cNvPr id="100" name="Imagen 9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7392" y="3531704"/>
              <a:ext cx="521783" cy="43481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1" name="Google Shape;2381;p60"/>
          <p:cNvSpPr txBox="1">
            <a:spLocks noGrp="1"/>
          </p:cNvSpPr>
          <p:nvPr>
            <p:ph type="title"/>
          </p:nvPr>
        </p:nvSpPr>
        <p:spPr>
          <a:xfrm>
            <a:off x="748900" y="100055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A Timeline Always Works Well</a:t>
            </a:r>
            <a:endParaRPr dirty="0"/>
          </a:p>
        </p:txBody>
      </p:sp>
      <p:grpSp>
        <p:nvGrpSpPr>
          <p:cNvPr id="2382" name="Google Shape;2382;p60"/>
          <p:cNvGrpSpPr/>
          <p:nvPr/>
        </p:nvGrpSpPr>
        <p:grpSpPr>
          <a:xfrm rot="148112">
            <a:off x="38050" y="4190938"/>
            <a:ext cx="1115544" cy="785964"/>
            <a:chOff x="2683075" y="2759700"/>
            <a:chExt cx="1544925" cy="1083825"/>
          </a:xfrm>
        </p:grpSpPr>
        <p:sp>
          <p:nvSpPr>
            <p:cNvPr id="2383" name="Google Shape;2383;p60"/>
            <p:cNvSpPr/>
            <p:nvPr/>
          </p:nvSpPr>
          <p:spPr>
            <a:xfrm>
              <a:off x="2683075" y="2759850"/>
              <a:ext cx="1544925" cy="1083675"/>
            </a:xfrm>
            <a:custGeom>
              <a:avLst/>
              <a:gdLst/>
              <a:ahLst/>
              <a:cxnLst/>
              <a:rect l="l" t="t" r="r" b="b"/>
              <a:pathLst>
                <a:path w="61797" h="43347" extrusionOk="0">
                  <a:moveTo>
                    <a:pt x="23324" y="1"/>
                  </a:moveTo>
                  <a:cubicBezTo>
                    <a:pt x="20321" y="1"/>
                    <a:pt x="17333" y="1037"/>
                    <a:pt x="14980" y="2968"/>
                  </a:cubicBezTo>
                  <a:cubicBezTo>
                    <a:pt x="0" y="14979"/>
                    <a:pt x="23886" y="43233"/>
                    <a:pt x="23886" y="43233"/>
                  </a:cubicBezTo>
                  <a:cubicBezTo>
                    <a:pt x="23886" y="43233"/>
                    <a:pt x="25517" y="43346"/>
                    <a:pt x="28101" y="43346"/>
                  </a:cubicBezTo>
                  <a:cubicBezTo>
                    <a:pt x="37799" y="43346"/>
                    <a:pt x="60918" y="41750"/>
                    <a:pt x="61592" y="26581"/>
                  </a:cubicBezTo>
                  <a:cubicBezTo>
                    <a:pt x="61797" y="21906"/>
                    <a:pt x="59476" y="17299"/>
                    <a:pt x="55484" y="14808"/>
                  </a:cubicBezTo>
                  <a:cubicBezTo>
                    <a:pt x="53361" y="13486"/>
                    <a:pt x="51246" y="12963"/>
                    <a:pt x="49230" y="12963"/>
                  </a:cubicBezTo>
                  <a:cubicBezTo>
                    <a:pt x="41625" y="12963"/>
                    <a:pt x="35420" y="20405"/>
                    <a:pt x="35420" y="20405"/>
                  </a:cubicBezTo>
                  <a:cubicBezTo>
                    <a:pt x="35420" y="20405"/>
                    <a:pt x="39173" y="5356"/>
                    <a:pt x="28083" y="920"/>
                  </a:cubicBezTo>
                  <a:cubicBezTo>
                    <a:pt x="26556" y="300"/>
                    <a:pt x="24938" y="1"/>
                    <a:pt x="23324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60"/>
            <p:cNvSpPr/>
            <p:nvPr/>
          </p:nvSpPr>
          <p:spPr>
            <a:xfrm>
              <a:off x="2932150" y="2759700"/>
              <a:ext cx="1295850" cy="1082300"/>
            </a:xfrm>
            <a:custGeom>
              <a:avLst/>
              <a:gdLst/>
              <a:ahLst/>
              <a:cxnLst/>
              <a:rect l="l" t="t" r="r" b="b"/>
              <a:pathLst>
                <a:path w="51834" h="43292" extrusionOk="0">
                  <a:moveTo>
                    <a:pt x="13424" y="1201"/>
                  </a:moveTo>
                  <a:cubicBezTo>
                    <a:pt x="13603" y="1201"/>
                    <a:pt x="13784" y="1244"/>
                    <a:pt x="13957" y="1336"/>
                  </a:cubicBezTo>
                  <a:cubicBezTo>
                    <a:pt x="14571" y="1643"/>
                    <a:pt x="14776" y="2359"/>
                    <a:pt x="14469" y="2905"/>
                  </a:cubicBezTo>
                  <a:cubicBezTo>
                    <a:pt x="14281" y="3329"/>
                    <a:pt x="13897" y="3558"/>
                    <a:pt x="13475" y="3558"/>
                  </a:cubicBezTo>
                  <a:cubicBezTo>
                    <a:pt x="13286" y="3558"/>
                    <a:pt x="13090" y="3512"/>
                    <a:pt x="12899" y="3417"/>
                  </a:cubicBezTo>
                  <a:cubicBezTo>
                    <a:pt x="12319" y="3144"/>
                    <a:pt x="12081" y="2394"/>
                    <a:pt x="12388" y="1848"/>
                  </a:cubicBezTo>
                  <a:cubicBezTo>
                    <a:pt x="12603" y="1440"/>
                    <a:pt x="13004" y="1201"/>
                    <a:pt x="13424" y="1201"/>
                  </a:cubicBezTo>
                  <a:close/>
                  <a:moveTo>
                    <a:pt x="17875" y="3419"/>
                  </a:moveTo>
                  <a:cubicBezTo>
                    <a:pt x="18053" y="3419"/>
                    <a:pt x="18231" y="3462"/>
                    <a:pt x="18393" y="3554"/>
                  </a:cubicBezTo>
                  <a:cubicBezTo>
                    <a:pt x="19007" y="3861"/>
                    <a:pt x="19212" y="4577"/>
                    <a:pt x="18905" y="5123"/>
                  </a:cubicBezTo>
                  <a:cubicBezTo>
                    <a:pt x="18717" y="5547"/>
                    <a:pt x="18333" y="5776"/>
                    <a:pt x="17911" y="5776"/>
                  </a:cubicBezTo>
                  <a:cubicBezTo>
                    <a:pt x="17722" y="5776"/>
                    <a:pt x="17526" y="5730"/>
                    <a:pt x="17335" y="5635"/>
                  </a:cubicBezTo>
                  <a:cubicBezTo>
                    <a:pt x="16789" y="5396"/>
                    <a:pt x="16516" y="4680"/>
                    <a:pt x="16824" y="4066"/>
                  </a:cubicBezTo>
                  <a:cubicBezTo>
                    <a:pt x="17039" y="3658"/>
                    <a:pt x="17457" y="3419"/>
                    <a:pt x="17875" y="3419"/>
                  </a:cubicBezTo>
                  <a:close/>
                  <a:moveTo>
                    <a:pt x="9104" y="4663"/>
                  </a:moveTo>
                  <a:cubicBezTo>
                    <a:pt x="9284" y="4663"/>
                    <a:pt x="9463" y="4702"/>
                    <a:pt x="9624" y="4782"/>
                  </a:cubicBezTo>
                  <a:cubicBezTo>
                    <a:pt x="10170" y="5089"/>
                    <a:pt x="10443" y="5806"/>
                    <a:pt x="10135" y="6386"/>
                  </a:cubicBezTo>
                  <a:cubicBezTo>
                    <a:pt x="9919" y="6795"/>
                    <a:pt x="9516" y="7017"/>
                    <a:pt x="9094" y="7017"/>
                  </a:cubicBezTo>
                  <a:cubicBezTo>
                    <a:pt x="8917" y="7017"/>
                    <a:pt x="8737" y="6978"/>
                    <a:pt x="8566" y="6898"/>
                  </a:cubicBezTo>
                  <a:cubicBezTo>
                    <a:pt x="7986" y="6591"/>
                    <a:pt x="7747" y="5874"/>
                    <a:pt x="8054" y="5294"/>
                  </a:cubicBezTo>
                  <a:cubicBezTo>
                    <a:pt x="8246" y="4885"/>
                    <a:pt x="8676" y="4663"/>
                    <a:pt x="9104" y="4663"/>
                  </a:cubicBezTo>
                  <a:close/>
                  <a:moveTo>
                    <a:pt x="22362" y="5686"/>
                  </a:moveTo>
                  <a:cubicBezTo>
                    <a:pt x="22543" y="5686"/>
                    <a:pt x="22726" y="5725"/>
                    <a:pt x="22897" y="5806"/>
                  </a:cubicBezTo>
                  <a:cubicBezTo>
                    <a:pt x="23478" y="6113"/>
                    <a:pt x="23682" y="6830"/>
                    <a:pt x="23409" y="7410"/>
                  </a:cubicBezTo>
                  <a:cubicBezTo>
                    <a:pt x="23193" y="7819"/>
                    <a:pt x="22790" y="8041"/>
                    <a:pt x="22356" y="8041"/>
                  </a:cubicBezTo>
                  <a:cubicBezTo>
                    <a:pt x="22174" y="8041"/>
                    <a:pt x="21987" y="8002"/>
                    <a:pt x="21806" y="7921"/>
                  </a:cubicBezTo>
                  <a:cubicBezTo>
                    <a:pt x="21225" y="7648"/>
                    <a:pt x="20987" y="6932"/>
                    <a:pt x="21294" y="6318"/>
                  </a:cubicBezTo>
                  <a:cubicBezTo>
                    <a:pt x="21510" y="5909"/>
                    <a:pt x="21930" y="5686"/>
                    <a:pt x="22362" y="5686"/>
                  </a:cubicBezTo>
                  <a:close/>
                  <a:moveTo>
                    <a:pt x="13540" y="6881"/>
                  </a:moveTo>
                  <a:cubicBezTo>
                    <a:pt x="13720" y="6881"/>
                    <a:pt x="13899" y="6920"/>
                    <a:pt x="14060" y="7000"/>
                  </a:cubicBezTo>
                  <a:cubicBezTo>
                    <a:pt x="14606" y="7307"/>
                    <a:pt x="14879" y="8024"/>
                    <a:pt x="14571" y="8604"/>
                  </a:cubicBezTo>
                  <a:cubicBezTo>
                    <a:pt x="14355" y="9013"/>
                    <a:pt x="13952" y="9235"/>
                    <a:pt x="13530" y="9235"/>
                  </a:cubicBezTo>
                  <a:cubicBezTo>
                    <a:pt x="13353" y="9235"/>
                    <a:pt x="13173" y="9196"/>
                    <a:pt x="13002" y="9116"/>
                  </a:cubicBezTo>
                  <a:cubicBezTo>
                    <a:pt x="12422" y="8843"/>
                    <a:pt x="12217" y="8126"/>
                    <a:pt x="12490" y="7512"/>
                  </a:cubicBezTo>
                  <a:cubicBezTo>
                    <a:pt x="12682" y="7103"/>
                    <a:pt x="13112" y="6881"/>
                    <a:pt x="13540" y="6881"/>
                  </a:cubicBezTo>
                  <a:close/>
                  <a:moveTo>
                    <a:pt x="4789" y="7222"/>
                  </a:moveTo>
                  <a:cubicBezTo>
                    <a:pt x="4970" y="7222"/>
                    <a:pt x="5153" y="7261"/>
                    <a:pt x="5324" y="7341"/>
                  </a:cubicBezTo>
                  <a:cubicBezTo>
                    <a:pt x="5904" y="7648"/>
                    <a:pt x="6109" y="8365"/>
                    <a:pt x="5836" y="8945"/>
                  </a:cubicBezTo>
                  <a:cubicBezTo>
                    <a:pt x="5616" y="9337"/>
                    <a:pt x="5202" y="9570"/>
                    <a:pt x="4759" y="9570"/>
                  </a:cubicBezTo>
                  <a:cubicBezTo>
                    <a:pt x="4585" y="9570"/>
                    <a:pt x="4406" y="9534"/>
                    <a:pt x="4232" y="9457"/>
                  </a:cubicBezTo>
                  <a:cubicBezTo>
                    <a:pt x="3652" y="9184"/>
                    <a:pt x="3447" y="8467"/>
                    <a:pt x="3720" y="7853"/>
                  </a:cubicBezTo>
                  <a:cubicBezTo>
                    <a:pt x="3937" y="7444"/>
                    <a:pt x="4357" y="7222"/>
                    <a:pt x="4789" y="7222"/>
                  </a:cubicBezTo>
                  <a:close/>
                  <a:moveTo>
                    <a:pt x="17954" y="9144"/>
                  </a:moveTo>
                  <a:cubicBezTo>
                    <a:pt x="18142" y="9144"/>
                    <a:pt x="18337" y="9190"/>
                    <a:pt x="18530" y="9286"/>
                  </a:cubicBezTo>
                  <a:cubicBezTo>
                    <a:pt x="19144" y="9559"/>
                    <a:pt x="19349" y="10276"/>
                    <a:pt x="19042" y="10856"/>
                  </a:cubicBezTo>
                  <a:cubicBezTo>
                    <a:pt x="18821" y="11248"/>
                    <a:pt x="18408" y="11481"/>
                    <a:pt x="17978" y="11481"/>
                  </a:cubicBezTo>
                  <a:cubicBezTo>
                    <a:pt x="17808" y="11481"/>
                    <a:pt x="17636" y="11445"/>
                    <a:pt x="17472" y="11368"/>
                  </a:cubicBezTo>
                  <a:cubicBezTo>
                    <a:pt x="16926" y="11095"/>
                    <a:pt x="16653" y="10378"/>
                    <a:pt x="16960" y="9764"/>
                  </a:cubicBezTo>
                  <a:cubicBezTo>
                    <a:pt x="17171" y="9366"/>
                    <a:pt x="17543" y="9144"/>
                    <a:pt x="17954" y="9144"/>
                  </a:cubicBezTo>
                  <a:close/>
                  <a:moveTo>
                    <a:pt x="9198" y="9487"/>
                  </a:moveTo>
                  <a:cubicBezTo>
                    <a:pt x="9388" y="9487"/>
                    <a:pt x="9581" y="9533"/>
                    <a:pt x="9760" y="9628"/>
                  </a:cubicBezTo>
                  <a:cubicBezTo>
                    <a:pt x="10306" y="9901"/>
                    <a:pt x="10545" y="10617"/>
                    <a:pt x="10272" y="11197"/>
                  </a:cubicBezTo>
                  <a:cubicBezTo>
                    <a:pt x="10055" y="11606"/>
                    <a:pt x="9652" y="11829"/>
                    <a:pt x="9218" y="11829"/>
                  </a:cubicBezTo>
                  <a:cubicBezTo>
                    <a:pt x="9037" y="11829"/>
                    <a:pt x="8849" y="11790"/>
                    <a:pt x="8668" y="11709"/>
                  </a:cubicBezTo>
                  <a:cubicBezTo>
                    <a:pt x="8122" y="11436"/>
                    <a:pt x="7883" y="10720"/>
                    <a:pt x="8156" y="10139"/>
                  </a:cubicBezTo>
                  <a:cubicBezTo>
                    <a:pt x="8368" y="9715"/>
                    <a:pt x="8776" y="9487"/>
                    <a:pt x="9198" y="9487"/>
                  </a:cubicBezTo>
                  <a:close/>
                  <a:moveTo>
                    <a:pt x="22412" y="11397"/>
                  </a:moveTo>
                  <a:cubicBezTo>
                    <a:pt x="22597" y="11397"/>
                    <a:pt x="22786" y="11443"/>
                    <a:pt x="22966" y="11539"/>
                  </a:cubicBezTo>
                  <a:cubicBezTo>
                    <a:pt x="23580" y="11846"/>
                    <a:pt x="23785" y="12562"/>
                    <a:pt x="23478" y="13108"/>
                  </a:cubicBezTo>
                  <a:cubicBezTo>
                    <a:pt x="23262" y="13515"/>
                    <a:pt x="22861" y="13755"/>
                    <a:pt x="22441" y="13755"/>
                  </a:cubicBezTo>
                  <a:cubicBezTo>
                    <a:pt x="22263" y="13755"/>
                    <a:pt x="22081" y="13712"/>
                    <a:pt x="21908" y="13620"/>
                  </a:cubicBezTo>
                  <a:cubicBezTo>
                    <a:pt x="21362" y="13381"/>
                    <a:pt x="21089" y="12630"/>
                    <a:pt x="21396" y="12050"/>
                  </a:cubicBezTo>
                  <a:cubicBezTo>
                    <a:pt x="21608" y="11626"/>
                    <a:pt x="21999" y="11397"/>
                    <a:pt x="22412" y="11397"/>
                  </a:cubicBezTo>
                  <a:close/>
                  <a:moveTo>
                    <a:pt x="13685" y="11739"/>
                  </a:moveTo>
                  <a:cubicBezTo>
                    <a:pt x="13873" y="11739"/>
                    <a:pt x="14061" y="11785"/>
                    <a:pt x="14230" y="11880"/>
                  </a:cubicBezTo>
                  <a:cubicBezTo>
                    <a:pt x="14810" y="12187"/>
                    <a:pt x="15049" y="12903"/>
                    <a:pt x="14742" y="13449"/>
                  </a:cubicBezTo>
                  <a:cubicBezTo>
                    <a:pt x="14523" y="13839"/>
                    <a:pt x="14113" y="14090"/>
                    <a:pt x="13685" y="14090"/>
                  </a:cubicBezTo>
                  <a:cubicBezTo>
                    <a:pt x="13513" y="14090"/>
                    <a:pt x="13339" y="14049"/>
                    <a:pt x="13172" y="13961"/>
                  </a:cubicBezTo>
                  <a:cubicBezTo>
                    <a:pt x="12558" y="13654"/>
                    <a:pt x="12353" y="12972"/>
                    <a:pt x="12661" y="12392"/>
                  </a:cubicBezTo>
                  <a:cubicBezTo>
                    <a:pt x="12849" y="11968"/>
                    <a:pt x="13265" y="11739"/>
                    <a:pt x="13685" y="11739"/>
                  </a:cubicBezTo>
                  <a:close/>
                  <a:moveTo>
                    <a:pt x="4823" y="12933"/>
                  </a:moveTo>
                  <a:cubicBezTo>
                    <a:pt x="5009" y="12933"/>
                    <a:pt x="5202" y="12979"/>
                    <a:pt x="5392" y="13074"/>
                  </a:cubicBezTo>
                  <a:cubicBezTo>
                    <a:pt x="6007" y="13381"/>
                    <a:pt x="6211" y="14098"/>
                    <a:pt x="5904" y="14644"/>
                  </a:cubicBezTo>
                  <a:cubicBezTo>
                    <a:pt x="5692" y="15068"/>
                    <a:pt x="5301" y="15297"/>
                    <a:pt x="4889" y="15297"/>
                  </a:cubicBezTo>
                  <a:cubicBezTo>
                    <a:pt x="4704" y="15297"/>
                    <a:pt x="4514" y="15251"/>
                    <a:pt x="4335" y="15156"/>
                  </a:cubicBezTo>
                  <a:cubicBezTo>
                    <a:pt x="3789" y="14883"/>
                    <a:pt x="3550" y="14166"/>
                    <a:pt x="3823" y="13586"/>
                  </a:cubicBezTo>
                  <a:cubicBezTo>
                    <a:pt x="4035" y="13162"/>
                    <a:pt x="4409" y="12933"/>
                    <a:pt x="4823" y="12933"/>
                  </a:cubicBezTo>
                  <a:close/>
                  <a:moveTo>
                    <a:pt x="18112" y="13997"/>
                  </a:moveTo>
                  <a:cubicBezTo>
                    <a:pt x="18294" y="13997"/>
                    <a:pt x="18483" y="14040"/>
                    <a:pt x="18666" y="14132"/>
                  </a:cubicBezTo>
                  <a:cubicBezTo>
                    <a:pt x="19246" y="14439"/>
                    <a:pt x="19485" y="15156"/>
                    <a:pt x="19178" y="15702"/>
                  </a:cubicBezTo>
                  <a:cubicBezTo>
                    <a:pt x="18962" y="16109"/>
                    <a:pt x="18562" y="16348"/>
                    <a:pt x="18141" y="16348"/>
                  </a:cubicBezTo>
                  <a:cubicBezTo>
                    <a:pt x="17963" y="16348"/>
                    <a:pt x="17781" y="16305"/>
                    <a:pt x="17608" y="16213"/>
                  </a:cubicBezTo>
                  <a:cubicBezTo>
                    <a:pt x="17028" y="15940"/>
                    <a:pt x="16789" y="15258"/>
                    <a:pt x="17097" y="14644"/>
                  </a:cubicBezTo>
                  <a:cubicBezTo>
                    <a:pt x="17288" y="14236"/>
                    <a:pt x="17682" y="13997"/>
                    <a:pt x="18112" y="13997"/>
                  </a:cubicBezTo>
                  <a:close/>
                  <a:moveTo>
                    <a:pt x="40126" y="14729"/>
                  </a:moveTo>
                  <a:cubicBezTo>
                    <a:pt x="40307" y="14729"/>
                    <a:pt x="40494" y="14768"/>
                    <a:pt x="40676" y="14848"/>
                  </a:cubicBezTo>
                  <a:cubicBezTo>
                    <a:pt x="41256" y="15156"/>
                    <a:pt x="41495" y="15872"/>
                    <a:pt x="41187" y="16452"/>
                  </a:cubicBezTo>
                  <a:cubicBezTo>
                    <a:pt x="40967" y="16844"/>
                    <a:pt x="40536" y="17078"/>
                    <a:pt x="40108" y="17078"/>
                  </a:cubicBezTo>
                  <a:cubicBezTo>
                    <a:pt x="39940" y="17078"/>
                    <a:pt x="39772" y="17041"/>
                    <a:pt x="39618" y="16964"/>
                  </a:cubicBezTo>
                  <a:cubicBezTo>
                    <a:pt x="39038" y="16657"/>
                    <a:pt x="38833" y="15975"/>
                    <a:pt x="39106" y="15360"/>
                  </a:cubicBezTo>
                  <a:cubicBezTo>
                    <a:pt x="39298" y="14951"/>
                    <a:pt x="39694" y="14729"/>
                    <a:pt x="40126" y="14729"/>
                  </a:cubicBezTo>
                  <a:close/>
                  <a:moveTo>
                    <a:pt x="9329" y="15192"/>
                  </a:moveTo>
                  <a:cubicBezTo>
                    <a:pt x="9508" y="15192"/>
                    <a:pt x="9690" y="15235"/>
                    <a:pt x="9863" y="15326"/>
                  </a:cubicBezTo>
                  <a:cubicBezTo>
                    <a:pt x="10477" y="15633"/>
                    <a:pt x="10681" y="16316"/>
                    <a:pt x="10374" y="16896"/>
                  </a:cubicBezTo>
                  <a:cubicBezTo>
                    <a:pt x="10186" y="17320"/>
                    <a:pt x="9802" y="17549"/>
                    <a:pt x="9381" y="17549"/>
                  </a:cubicBezTo>
                  <a:cubicBezTo>
                    <a:pt x="9192" y="17549"/>
                    <a:pt x="8995" y="17503"/>
                    <a:pt x="8805" y="17408"/>
                  </a:cubicBezTo>
                  <a:cubicBezTo>
                    <a:pt x="8225" y="17135"/>
                    <a:pt x="7986" y="16452"/>
                    <a:pt x="8293" y="15838"/>
                  </a:cubicBezTo>
                  <a:cubicBezTo>
                    <a:pt x="8508" y="15431"/>
                    <a:pt x="8909" y="15192"/>
                    <a:pt x="9329" y="15192"/>
                  </a:cubicBezTo>
                  <a:close/>
                  <a:moveTo>
                    <a:pt x="31344" y="15923"/>
                  </a:moveTo>
                  <a:cubicBezTo>
                    <a:pt x="31521" y="15923"/>
                    <a:pt x="31701" y="15962"/>
                    <a:pt x="31872" y="16043"/>
                  </a:cubicBezTo>
                  <a:cubicBezTo>
                    <a:pt x="32486" y="16350"/>
                    <a:pt x="32691" y="17066"/>
                    <a:pt x="32384" y="17647"/>
                  </a:cubicBezTo>
                  <a:cubicBezTo>
                    <a:pt x="32188" y="18038"/>
                    <a:pt x="31746" y="18272"/>
                    <a:pt x="31311" y="18272"/>
                  </a:cubicBezTo>
                  <a:cubicBezTo>
                    <a:pt x="31139" y="18272"/>
                    <a:pt x="30968" y="18236"/>
                    <a:pt x="30814" y="18158"/>
                  </a:cubicBezTo>
                  <a:cubicBezTo>
                    <a:pt x="30268" y="17851"/>
                    <a:pt x="29995" y="17169"/>
                    <a:pt x="30302" y="16555"/>
                  </a:cubicBezTo>
                  <a:cubicBezTo>
                    <a:pt x="30519" y="16146"/>
                    <a:pt x="30922" y="15923"/>
                    <a:pt x="31344" y="15923"/>
                  </a:cubicBezTo>
                  <a:close/>
                  <a:moveTo>
                    <a:pt x="22608" y="16265"/>
                  </a:moveTo>
                  <a:cubicBezTo>
                    <a:pt x="22785" y="16265"/>
                    <a:pt x="22965" y="16303"/>
                    <a:pt x="23136" y="16384"/>
                  </a:cubicBezTo>
                  <a:cubicBezTo>
                    <a:pt x="23751" y="16691"/>
                    <a:pt x="23955" y="17408"/>
                    <a:pt x="23648" y="17988"/>
                  </a:cubicBezTo>
                  <a:cubicBezTo>
                    <a:pt x="23432" y="18397"/>
                    <a:pt x="23012" y="18619"/>
                    <a:pt x="22591" y="18619"/>
                  </a:cubicBezTo>
                  <a:cubicBezTo>
                    <a:pt x="22416" y="18619"/>
                    <a:pt x="22240" y="18580"/>
                    <a:pt x="22079" y="18500"/>
                  </a:cubicBezTo>
                  <a:cubicBezTo>
                    <a:pt x="21464" y="18193"/>
                    <a:pt x="21260" y="17510"/>
                    <a:pt x="21567" y="16896"/>
                  </a:cubicBezTo>
                  <a:cubicBezTo>
                    <a:pt x="21783" y="16487"/>
                    <a:pt x="22186" y="16265"/>
                    <a:pt x="22608" y="16265"/>
                  </a:cubicBezTo>
                  <a:close/>
                  <a:moveTo>
                    <a:pt x="44585" y="16994"/>
                  </a:moveTo>
                  <a:cubicBezTo>
                    <a:pt x="44773" y="16994"/>
                    <a:pt x="44966" y="17040"/>
                    <a:pt x="45146" y="17135"/>
                  </a:cubicBezTo>
                  <a:cubicBezTo>
                    <a:pt x="45760" y="17408"/>
                    <a:pt x="45965" y="18158"/>
                    <a:pt x="45658" y="18704"/>
                  </a:cubicBezTo>
                  <a:cubicBezTo>
                    <a:pt x="45442" y="19112"/>
                    <a:pt x="45024" y="19351"/>
                    <a:pt x="44606" y="19351"/>
                  </a:cubicBezTo>
                  <a:cubicBezTo>
                    <a:pt x="44428" y="19351"/>
                    <a:pt x="44250" y="19308"/>
                    <a:pt x="44088" y="19216"/>
                  </a:cubicBezTo>
                  <a:cubicBezTo>
                    <a:pt x="43542" y="18909"/>
                    <a:pt x="43269" y="18227"/>
                    <a:pt x="43576" y="17647"/>
                  </a:cubicBezTo>
                  <a:cubicBezTo>
                    <a:pt x="43764" y="17222"/>
                    <a:pt x="44164" y="16994"/>
                    <a:pt x="44585" y="16994"/>
                  </a:cubicBezTo>
                  <a:close/>
                  <a:moveTo>
                    <a:pt x="13771" y="17459"/>
                  </a:moveTo>
                  <a:cubicBezTo>
                    <a:pt x="13947" y="17459"/>
                    <a:pt x="14127" y="17498"/>
                    <a:pt x="14299" y="17578"/>
                  </a:cubicBezTo>
                  <a:cubicBezTo>
                    <a:pt x="14913" y="17885"/>
                    <a:pt x="15117" y="18602"/>
                    <a:pt x="14810" y="19148"/>
                  </a:cubicBezTo>
                  <a:cubicBezTo>
                    <a:pt x="14622" y="19572"/>
                    <a:pt x="14206" y="19801"/>
                    <a:pt x="13786" y="19801"/>
                  </a:cubicBezTo>
                  <a:cubicBezTo>
                    <a:pt x="13598" y="19801"/>
                    <a:pt x="13410" y="19755"/>
                    <a:pt x="13241" y="19660"/>
                  </a:cubicBezTo>
                  <a:cubicBezTo>
                    <a:pt x="12695" y="19387"/>
                    <a:pt x="12422" y="18704"/>
                    <a:pt x="12729" y="18090"/>
                  </a:cubicBezTo>
                  <a:cubicBezTo>
                    <a:pt x="12945" y="17681"/>
                    <a:pt x="13348" y="17459"/>
                    <a:pt x="13771" y="17459"/>
                  </a:cubicBezTo>
                  <a:close/>
                  <a:moveTo>
                    <a:pt x="5035" y="17800"/>
                  </a:moveTo>
                  <a:cubicBezTo>
                    <a:pt x="5212" y="17800"/>
                    <a:pt x="5392" y="17839"/>
                    <a:pt x="5563" y="17920"/>
                  </a:cubicBezTo>
                  <a:cubicBezTo>
                    <a:pt x="6177" y="18227"/>
                    <a:pt x="6382" y="18943"/>
                    <a:pt x="6075" y="19523"/>
                  </a:cubicBezTo>
                  <a:cubicBezTo>
                    <a:pt x="5864" y="19922"/>
                    <a:pt x="5476" y="20143"/>
                    <a:pt x="5065" y="20143"/>
                  </a:cubicBezTo>
                  <a:cubicBezTo>
                    <a:pt x="4878" y="20143"/>
                    <a:pt x="4687" y="20097"/>
                    <a:pt x="4505" y="20001"/>
                  </a:cubicBezTo>
                  <a:cubicBezTo>
                    <a:pt x="3891" y="19728"/>
                    <a:pt x="3686" y="19046"/>
                    <a:pt x="3993" y="18431"/>
                  </a:cubicBezTo>
                  <a:cubicBezTo>
                    <a:pt x="4210" y="18022"/>
                    <a:pt x="4613" y="17800"/>
                    <a:pt x="5035" y="17800"/>
                  </a:cubicBezTo>
                  <a:close/>
                  <a:moveTo>
                    <a:pt x="35814" y="18188"/>
                  </a:moveTo>
                  <a:cubicBezTo>
                    <a:pt x="36004" y="18188"/>
                    <a:pt x="36196" y="18234"/>
                    <a:pt x="36376" y="18329"/>
                  </a:cubicBezTo>
                  <a:cubicBezTo>
                    <a:pt x="36922" y="18602"/>
                    <a:pt x="37161" y="19353"/>
                    <a:pt x="36888" y="19899"/>
                  </a:cubicBezTo>
                  <a:cubicBezTo>
                    <a:pt x="36672" y="20306"/>
                    <a:pt x="36272" y="20545"/>
                    <a:pt x="35839" y="20545"/>
                  </a:cubicBezTo>
                  <a:cubicBezTo>
                    <a:pt x="35656" y="20545"/>
                    <a:pt x="35467" y="20502"/>
                    <a:pt x="35284" y="20411"/>
                  </a:cubicBezTo>
                  <a:cubicBezTo>
                    <a:pt x="34704" y="20103"/>
                    <a:pt x="34499" y="19421"/>
                    <a:pt x="34772" y="18841"/>
                  </a:cubicBezTo>
                  <a:cubicBezTo>
                    <a:pt x="34984" y="18417"/>
                    <a:pt x="35392" y="18188"/>
                    <a:pt x="35814" y="18188"/>
                  </a:cubicBezTo>
                  <a:close/>
                  <a:moveTo>
                    <a:pt x="49043" y="19246"/>
                  </a:moveTo>
                  <a:cubicBezTo>
                    <a:pt x="49227" y="19246"/>
                    <a:pt x="49413" y="19292"/>
                    <a:pt x="49582" y="19387"/>
                  </a:cubicBezTo>
                  <a:cubicBezTo>
                    <a:pt x="50196" y="19694"/>
                    <a:pt x="50401" y="20411"/>
                    <a:pt x="50093" y="20956"/>
                  </a:cubicBezTo>
                  <a:cubicBezTo>
                    <a:pt x="49874" y="21346"/>
                    <a:pt x="49464" y="21597"/>
                    <a:pt x="49036" y="21597"/>
                  </a:cubicBezTo>
                  <a:cubicBezTo>
                    <a:pt x="48865" y="21597"/>
                    <a:pt x="48690" y="21556"/>
                    <a:pt x="48524" y="21468"/>
                  </a:cubicBezTo>
                  <a:cubicBezTo>
                    <a:pt x="47978" y="21161"/>
                    <a:pt x="47739" y="20445"/>
                    <a:pt x="48012" y="19899"/>
                  </a:cubicBezTo>
                  <a:cubicBezTo>
                    <a:pt x="48224" y="19475"/>
                    <a:pt x="48631" y="19246"/>
                    <a:pt x="49043" y="19246"/>
                  </a:cubicBezTo>
                  <a:close/>
                  <a:moveTo>
                    <a:pt x="18226" y="19723"/>
                  </a:moveTo>
                  <a:cubicBezTo>
                    <a:pt x="18416" y="19723"/>
                    <a:pt x="18613" y="19769"/>
                    <a:pt x="18803" y="19865"/>
                  </a:cubicBezTo>
                  <a:cubicBezTo>
                    <a:pt x="19383" y="20138"/>
                    <a:pt x="19588" y="20854"/>
                    <a:pt x="19315" y="21434"/>
                  </a:cubicBezTo>
                  <a:cubicBezTo>
                    <a:pt x="19098" y="21843"/>
                    <a:pt x="18678" y="22066"/>
                    <a:pt x="18246" y="22066"/>
                  </a:cubicBezTo>
                  <a:cubicBezTo>
                    <a:pt x="18065" y="22066"/>
                    <a:pt x="17882" y="22027"/>
                    <a:pt x="17711" y="21946"/>
                  </a:cubicBezTo>
                  <a:cubicBezTo>
                    <a:pt x="17131" y="21639"/>
                    <a:pt x="16926" y="20956"/>
                    <a:pt x="17199" y="20376"/>
                  </a:cubicBezTo>
                  <a:cubicBezTo>
                    <a:pt x="17411" y="19952"/>
                    <a:pt x="17802" y="19723"/>
                    <a:pt x="18226" y="19723"/>
                  </a:cubicBezTo>
                  <a:close/>
                  <a:moveTo>
                    <a:pt x="9445" y="20065"/>
                  </a:moveTo>
                  <a:cubicBezTo>
                    <a:pt x="9630" y="20065"/>
                    <a:pt x="9819" y="20111"/>
                    <a:pt x="9999" y="20206"/>
                  </a:cubicBezTo>
                  <a:cubicBezTo>
                    <a:pt x="10613" y="20479"/>
                    <a:pt x="10818" y="21161"/>
                    <a:pt x="10511" y="21775"/>
                  </a:cubicBezTo>
                  <a:cubicBezTo>
                    <a:pt x="10294" y="22184"/>
                    <a:pt x="9874" y="22407"/>
                    <a:pt x="9454" y="22407"/>
                  </a:cubicBezTo>
                  <a:cubicBezTo>
                    <a:pt x="9278" y="22407"/>
                    <a:pt x="9102" y="22368"/>
                    <a:pt x="8941" y="22287"/>
                  </a:cubicBezTo>
                  <a:cubicBezTo>
                    <a:pt x="8395" y="21980"/>
                    <a:pt x="8122" y="21298"/>
                    <a:pt x="8429" y="20718"/>
                  </a:cubicBezTo>
                  <a:cubicBezTo>
                    <a:pt x="8641" y="20294"/>
                    <a:pt x="9032" y="20065"/>
                    <a:pt x="9445" y="20065"/>
                  </a:cubicBezTo>
                  <a:close/>
                  <a:moveTo>
                    <a:pt x="40250" y="20440"/>
                  </a:moveTo>
                  <a:cubicBezTo>
                    <a:pt x="40440" y="20440"/>
                    <a:pt x="40632" y="20486"/>
                    <a:pt x="40812" y="20581"/>
                  </a:cubicBezTo>
                  <a:cubicBezTo>
                    <a:pt x="41392" y="20854"/>
                    <a:pt x="41597" y="21605"/>
                    <a:pt x="41324" y="22151"/>
                  </a:cubicBezTo>
                  <a:cubicBezTo>
                    <a:pt x="41105" y="22540"/>
                    <a:pt x="40694" y="22791"/>
                    <a:pt x="40254" y="22791"/>
                  </a:cubicBezTo>
                  <a:cubicBezTo>
                    <a:pt x="40078" y="22791"/>
                    <a:pt x="39896" y="22751"/>
                    <a:pt x="39720" y="22663"/>
                  </a:cubicBezTo>
                  <a:cubicBezTo>
                    <a:pt x="39174" y="22356"/>
                    <a:pt x="38935" y="21673"/>
                    <a:pt x="39208" y="21093"/>
                  </a:cubicBezTo>
                  <a:cubicBezTo>
                    <a:pt x="39420" y="20669"/>
                    <a:pt x="39828" y="20440"/>
                    <a:pt x="40250" y="20440"/>
                  </a:cubicBezTo>
                  <a:close/>
                  <a:moveTo>
                    <a:pt x="31454" y="20781"/>
                  </a:moveTo>
                  <a:cubicBezTo>
                    <a:pt x="31639" y="20781"/>
                    <a:pt x="31829" y="20827"/>
                    <a:pt x="32008" y="20922"/>
                  </a:cubicBezTo>
                  <a:cubicBezTo>
                    <a:pt x="32623" y="21229"/>
                    <a:pt x="32827" y="21946"/>
                    <a:pt x="32520" y="22492"/>
                  </a:cubicBezTo>
                  <a:cubicBezTo>
                    <a:pt x="32305" y="22899"/>
                    <a:pt x="31887" y="23138"/>
                    <a:pt x="31469" y="23138"/>
                  </a:cubicBezTo>
                  <a:cubicBezTo>
                    <a:pt x="31291" y="23138"/>
                    <a:pt x="31113" y="23095"/>
                    <a:pt x="30951" y="23004"/>
                  </a:cubicBezTo>
                  <a:cubicBezTo>
                    <a:pt x="30405" y="22697"/>
                    <a:pt x="30166" y="21980"/>
                    <a:pt x="30439" y="21434"/>
                  </a:cubicBezTo>
                  <a:cubicBezTo>
                    <a:pt x="30651" y="21010"/>
                    <a:pt x="31042" y="20781"/>
                    <a:pt x="31454" y="20781"/>
                  </a:cubicBezTo>
                  <a:close/>
                  <a:moveTo>
                    <a:pt x="22677" y="21976"/>
                  </a:moveTo>
                  <a:cubicBezTo>
                    <a:pt x="22866" y="21976"/>
                    <a:pt x="23059" y="22022"/>
                    <a:pt x="23239" y="22117"/>
                  </a:cubicBezTo>
                  <a:cubicBezTo>
                    <a:pt x="23785" y="22424"/>
                    <a:pt x="24024" y="23106"/>
                    <a:pt x="23751" y="23686"/>
                  </a:cubicBezTo>
                  <a:cubicBezTo>
                    <a:pt x="23535" y="24094"/>
                    <a:pt x="23134" y="24333"/>
                    <a:pt x="22702" y="24333"/>
                  </a:cubicBezTo>
                  <a:cubicBezTo>
                    <a:pt x="22519" y="24333"/>
                    <a:pt x="22330" y="24290"/>
                    <a:pt x="22147" y="24198"/>
                  </a:cubicBezTo>
                  <a:cubicBezTo>
                    <a:pt x="21601" y="23891"/>
                    <a:pt x="21362" y="23209"/>
                    <a:pt x="21635" y="22629"/>
                  </a:cubicBezTo>
                  <a:cubicBezTo>
                    <a:pt x="21847" y="22204"/>
                    <a:pt x="22254" y="21976"/>
                    <a:pt x="22677" y="21976"/>
                  </a:cubicBezTo>
                  <a:close/>
                  <a:moveTo>
                    <a:pt x="13881" y="22317"/>
                  </a:moveTo>
                  <a:cubicBezTo>
                    <a:pt x="14066" y="22317"/>
                    <a:pt x="14255" y="22363"/>
                    <a:pt x="14435" y="22458"/>
                  </a:cubicBezTo>
                  <a:cubicBezTo>
                    <a:pt x="15049" y="22765"/>
                    <a:pt x="15254" y="23482"/>
                    <a:pt x="14947" y="24028"/>
                  </a:cubicBezTo>
                  <a:cubicBezTo>
                    <a:pt x="14735" y="24452"/>
                    <a:pt x="14328" y="24681"/>
                    <a:pt x="13916" y="24681"/>
                  </a:cubicBezTo>
                  <a:cubicBezTo>
                    <a:pt x="13732" y="24681"/>
                    <a:pt x="13546" y="24635"/>
                    <a:pt x="13377" y="24539"/>
                  </a:cubicBezTo>
                  <a:cubicBezTo>
                    <a:pt x="12831" y="24232"/>
                    <a:pt x="12592" y="23516"/>
                    <a:pt x="12865" y="22970"/>
                  </a:cubicBezTo>
                  <a:cubicBezTo>
                    <a:pt x="13077" y="22546"/>
                    <a:pt x="13468" y="22317"/>
                    <a:pt x="13881" y="22317"/>
                  </a:cubicBezTo>
                  <a:close/>
                  <a:moveTo>
                    <a:pt x="44743" y="22699"/>
                  </a:moveTo>
                  <a:cubicBezTo>
                    <a:pt x="44924" y="22699"/>
                    <a:pt x="45109" y="22742"/>
                    <a:pt x="45282" y="22833"/>
                  </a:cubicBezTo>
                  <a:cubicBezTo>
                    <a:pt x="45828" y="23140"/>
                    <a:pt x="46101" y="23857"/>
                    <a:pt x="45794" y="24403"/>
                  </a:cubicBezTo>
                  <a:cubicBezTo>
                    <a:pt x="45582" y="24827"/>
                    <a:pt x="45191" y="25056"/>
                    <a:pt x="44778" y="25056"/>
                  </a:cubicBezTo>
                  <a:cubicBezTo>
                    <a:pt x="44593" y="25056"/>
                    <a:pt x="44404" y="25010"/>
                    <a:pt x="44224" y="24915"/>
                  </a:cubicBezTo>
                  <a:cubicBezTo>
                    <a:pt x="43610" y="24642"/>
                    <a:pt x="43405" y="23891"/>
                    <a:pt x="43712" y="23345"/>
                  </a:cubicBezTo>
                  <a:cubicBezTo>
                    <a:pt x="43904" y="22938"/>
                    <a:pt x="44314" y="22699"/>
                    <a:pt x="44743" y="22699"/>
                  </a:cubicBezTo>
                  <a:close/>
                  <a:moveTo>
                    <a:pt x="35960" y="23040"/>
                  </a:moveTo>
                  <a:cubicBezTo>
                    <a:pt x="36138" y="23040"/>
                    <a:pt x="36316" y="23083"/>
                    <a:pt x="36478" y="23175"/>
                  </a:cubicBezTo>
                  <a:cubicBezTo>
                    <a:pt x="37093" y="23482"/>
                    <a:pt x="37297" y="24198"/>
                    <a:pt x="36990" y="24744"/>
                  </a:cubicBezTo>
                  <a:cubicBezTo>
                    <a:pt x="36802" y="25168"/>
                    <a:pt x="36418" y="25397"/>
                    <a:pt x="35997" y="25397"/>
                  </a:cubicBezTo>
                  <a:cubicBezTo>
                    <a:pt x="35807" y="25397"/>
                    <a:pt x="35611" y="25351"/>
                    <a:pt x="35421" y="25256"/>
                  </a:cubicBezTo>
                  <a:cubicBezTo>
                    <a:pt x="34875" y="24983"/>
                    <a:pt x="34602" y="24232"/>
                    <a:pt x="34909" y="23686"/>
                  </a:cubicBezTo>
                  <a:cubicBezTo>
                    <a:pt x="35124" y="23279"/>
                    <a:pt x="35542" y="23040"/>
                    <a:pt x="35960" y="23040"/>
                  </a:cubicBezTo>
                  <a:close/>
                  <a:moveTo>
                    <a:pt x="5123" y="23511"/>
                  </a:moveTo>
                  <a:cubicBezTo>
                    <a:pt x="5313" y="23511"/>
                    <a:pt x="5509" y="23557"/>
                    <a:pt x="5700" y="23652"/>
                  </a:cubicBezTo>
                  <a:cubicBezTo>
                    <a:pt x="6245" y="23959"/>
                    <a:pt x="6518" y="24642"/>
                    <a:pt x="6211" y="25222"/>
                  </a:cubicBezTo>
                  <a:cubicBezTo>
                    <a:pt x="5999" y="25646"/>
                    <a:pt x="5592" y="25875"/>
                    <a:pt x="5169" y="25875"/>
                  </a:cubicBezTo>
                  <a:cubicBezTo>
                    <a:pt x="4980" y="25875"/>
                    <a:pt x="4787" y="25829"/>
                    <a:pt x="4608" y="25734"/>
                  </a:cubicBezTo>
                  <a:cubicBezTo>
                    <a:pt x="4027" y="25427"/>
                    <a:pt x="3823" y="24744"/>
                    <a:pt x="4096" y="24164"/>
                  </a:cubicBezTo>
                  <a:cubicBezTo>
                    <a:pt x="4308" y="23740"/>
                    <a:pt x="4699" y="23511"/>
                    <a:pt x="5123" y="23511"/>
                  </a:cubicBezTo>
                  <a:close/>
                  <a:moveTo>
                    <a:pt x="27184" y="24234"/>
                  </a:moveTo>
                  <a:cubicBezTo>
                    <a:pt x="27365" y="24234"/>
                    <a:pt x="27546" y="24277"/>
                    <a:pt x="27709" y="24369"/>
                  </a:cubicBezTo>
                  <a:cubicBezTo>
                    <a:pt x="28289" y="24676"/>
                    <a:pt x="28528" y="25393"/>
                    <a:pt x="28221" y="25938"/>
                  </a:cubicBezTo>
                  <a:cubicBezTo>
                    <a:pt x="28009" y="26363"/>
                    <a:pt x="27618" y="26591"/>
                    <a:pt x="27205" y="26591"/>
                  </a:cubicBezTo>
                  <a:cubicBezTo>
                    <a:pt x="27020" y="26591"/>
                    <a:pt x="26831" y="26545"/>
                    <a:pt x="26651" y="26450"/>
                  </a:cubicBezTo>
                  <a:cubicBezTo>
                    <a:pt x="26037" y="26177"/>
                    <a:pt x="25832" y="25427"/>
                    <a:pt x="26139" y="24881"/>
                  </a:cubicBezTo>
                  <a:cubicBezTo>
                    <a:pt x="26331" y="24473"/>
                    <a:pt x="26758" y="24234"/>
                    <a:pt x="27184" y="24234"/>
                  </a:cubicBezTo>
                  <a:close/>
                  <a:moveTo>
                    <a:pt x="18372" y="24576"/>
                  </a:moveTo>
                  <a:cubicBezTo>
                    <a:pt x="18550" y="24576"/>
                    <a:pt x="18732" y="24619"/>
                    <a:pt x="18905" y="24710"/>
                  </a:cubicBezTo>
                  <a:cubicBezTo>
                    <a:pt x="19519" y="25017"/>
                    <a:pt x="19724" y="25700"/>
                    <a:pt x="19417" y="26280"/>
                  </a:cubicBezTo>
                  <a:cubicBezTo>
                    <a:pt x="19228" y="26704"/>
                    <a:pt x="18812" y="26933"/>
                    <a:pt x="18393" y="26933"/>
                  </a:cubicBezTo>
                  <a:cubicBezTo>
                    <a:pt x="18205" y="26933"/>
                    <a:pt x="18016" y="26887"/>
                    <a:pt x="17847" y="26792"/>
                  </a:cubicBezTo>
                  <a:cubicBezTo>
                    <a:pt x="17301" y="26519"/>
                    <a:pt x="17028" y="25768"/>
                    <a:pt x="17335" y="25222"/>
                  </a:cubicBezTo>
                  <a:cubicBezTo>
                    <a:pt x="17551" y="24815"/>
                    <a:pt x="17952" y="24576"/>
                    <a:pt x="18372" y="24576"/>
                  </a:cubicBezTo>
                  <a:close/>
                  <a:moveTo>
                    <a:pt x="49168" y="24966"/>
                  </a:moveTo>
                  <a:cubicBezTo>
                    <a:pt x="49350" y="24966"/>
                    <a:pt x="49537" y="25005"/>
                    <a:pt x="49718" y="25085"/>
                  </a:cubicBezTo>
                  <a:cubicBezTo>
                    <a:pt x="50298" y="25393"/>
                    <a:pt x="50503" y="26109"/>
                    <a:pt x="50230" y="26689"/>
                  </a:cubicBezTo>
                  <a:cubicBezTo>
                    <a:pt x="50013" y="27098"/>
                    <a:pt x="49610" y="27321"/>
                    <a:pt x="49176" y="27321"/>
                  </a:cubicBezTo>
                  <a:cubicBezTo>
                    <a:pt x="48995" y="27321"/>
                    <a:pt x="48807" y="27282"/>
                    <a:pt x="48626" y="27201"/>
                  </a:cubicBezTo>
                  <a:cubicBezTo>
                    <a:pt x="48080" y="26894"/>
                    <a:pt x="47841" y="26177"/>
                    <a:pt x="48114" y="25597"/>
                  </a:cubicBezTo>
                  <a:cubicBezTo>
                    <a:pt x="48331" y="25188"/>
                    <a:pt x="48734" y="24966"/>
                    <a:pt x="49168" y="24966"/>
                  </a:cubicBezTo>
                  <a:close/>
                  <a:moveTo>
                    <a:pt x="40402" y="25307"/>
                  </a:moveTo>
                  <a:cubicBezTo>
                    <a:pt x="40577" y="25307"/>
                    <a:pt x="40753" y="25346"/>
                    <a:pt x="40914" y="25427"/>
                  </a:cubicBezTo>
                  <a:cubicBezTo>
                    <a:pt x="41529" y="25734"/>
                    <a:pt x="41733" y="26450"/>
                    <a:pt x="41426" y="27030"/>
                  </a:cubicBezTo>
                  <a:cubicBezTo>
                    <a:pt x="41230" y="27422"/>
                    <a:pt x="40824" y="27656"/>
                    <a:pt x="40383" y="27656"/>
                  </a:cubicBezTo>
                  <a:cubicBezTo>
                    <a:pt x="40209" y="27656"/>
                    <a:pt x="40030" y="27619"/>
                    <a:pt x="39857" y="27542"/>
                  </a:cubicBezTo>
                  <a:cubicBezTo>
                    <a:pt x="39311" y="27235"/>
                    <a:pt x="39038" y="26519"/>
                    <a:pt x="39345" y="25938"/>
                  </a:cubicBezTo>
                  <a:cubicBezTo>
                    <a:pt x="39561" y="25530"/>
                    <a:pt x="39981" y="25307"/>
                    <a:pt x="40402" y="25307"/>
                  </a:cubicBezTo>
                  <a:close/>
                  <a:moveTo>
                    <a:pt x="9581" y="25770"/>
                  </a:moveTo>
                  <a:cubicBezTo>
                    <a:pt x="9764" y="25770"/>
                    <a:pt x="9953" y="25813"/>
                    <a:pt x="10135" y="25904"/>
                  </a:cubicBezTo>
                  <a:cubicBezTo>
                    <a:pt x="10716" y="26211"/>
                    <a:pt x="10954" y="26928"/>
                    <a:pt x="10647" y="27474"/>
                  </a:cubicBezTo>
                  <a:cubicBezTo>
                    <a:pt x="10435" y="27898"/>
                    <a:pt x="10044" y="28127"/>
                    <a:pt x="9632" y="28127"/>
                  </a:cubicBezTo>
                  <a:cubicBezTo>
                    <a:pt x="9447" y="28127"/>
                    <a:pt x="9257" y="28081"/>
                    <a:pt x="9078" y="27986"/>
                  </a:cubicBezTo>
                  <a:cubicBezTo>
                    <a:pt x="8463" y="27679"/>
                    <a:pt x="8259" y="26962"/>
                    <a:pt x="8566" y="26416"/>
                  </a:cubicBezTo>
                  <a:cubicBezTo>
                    <a:pt x="8758" y="26009"/>
                    <a:pt x="9151" y="25770"/>
                    <a:pt x="9581" y="25770"/>
                  </a:cubicBezTo>
                  <a:close/>
                  <a:moveTo>
                    <a:pt x="31626" y="26501"/>
                  </a:moveTo>
                  <a:cubicBezTo>
                    <a:pt x="31805" y="26501"/>
                    <a:pt x="31984" y="26540"/>
                    <a:pt x="32145" y="26621"/>
                  </a:cubicBezTo>
                  <a:cubicBezTo>
                    <a:pt x="32691" y="26928"/>
                    <a:pt x="32964" y="27611"/>
                    <a:pt x="32657" y="28225"/>
                  </a:cubicBezTo>
                  <a:cubicBezTo>
                    <a:pt x="32440" y="28634"/>
                    <a:pt x="32037" y="28856"/>
                    <a:pt x="31615" y="28856"/>
                  </a:cubicBezTo>
                  <a:cubicBezTo>
                    <a:pt x="31438" y="28856"/>
                    <a:pt x="31258" y="28817"/>
                    <a:pt x="31087" y="28737"/>
                  </a:cubicBezTo>
                  <a:cubicBezTo>
                    <a:pt x="30507" y="28429"/>
                    <a:pt x="30268" y="27679"/>
                    <a:pt x="30575" y="27133"/>
                  </a:cubicBezTo>
                  <a:cubicBezTo>
                    <a:pt x="30768" y="26724"/>
                    <a:pt x="31197" y="26501"/>
                    <a:pt x="31626" y="26501"/>
                  </a:cubicBezTo>
                  <a:close/>
                  <a:moveTo>
                    <a:pt x="22828" y="26843"/>
                  </a:moveTo>
                  <a:cubicBezTo>
                    <a:pt x="23004" y="26843"/>
                    <a:pt x="23180" y="26882"/>
                    <a:pt x="23341" y="26962"/>
                  </a:cubicBezTo>
                  <a:cubicBezTo>
                    <a:pt x="23955" y="27269"/>
                    <a:pt x="24160" y="27952"/>
                    <a:pt x="23853" y="28532"/>
                  </a:cubicBezTo>
                  <a:cubicBezTo>
                    <a:pt x="23664" y="28956"/>
                    <a:pt x="23281" y="29185"/>
                    <a:pt x="22859" y="29185"/>
                  </a:cubicBezTo>
                  <a:cubicBezTo>
                    <a:pt x="22670" y="29185"/>
                    <a:pt x="22473" y="29139"/>
                    <a:pt x="22283" y="29044"/>
                  </a:cubicBezTo>
                  <a:cubicBezTo>
                    <a:pt x="21737" y="28771"/>
                    <a:pt x="21533" y="28054"/>
                    <a:pt x="21771" y="27474"/>
                  </a:cubicBezTo>
                  <a:cubicBezTo>
                    <a:pt x="21988" y="27065"/>
                    <a:pt x="22408" y="26843"/>
                    <a:pt x="22828" y="26843"/>
                  </a:cubicBezTo>
                  <a:close/>
                  <a:moveTo>
                    <a:pt x="44857" y="27525"/>
                  </a:moveTo>
                  <a:cubicBezTo>
                    <a:pt x="45033" y="27525"/>
                    <a:pt x="45213" y="27564"/>
                    <a:pt x="45385" y="27645"/>
                  </a:cubicBezTo>
                  <a:cubicBezTo>
                    <a:pt x="45999" y="27952"/>
                    <a:pt x="46203" y="28668"/>
                    <a:pt x="45896" y="29248"/>
                  </a:cubicBezTo>
                  <a:cubicBezTo>
                    <a:pt x="45704" y="29657"/>
                    <a:pt x="45308" y="29880"/>
                    <a:pt x="44876" y="29880"/>
                  </a:cubicBezTo>
                  <a:cubicBezTo>
                    <a:pt x="44695" y="29880"/>
                    <a:pt x="44508" y="29841"/>
                    <a:pt x="44327" y="29760"/>
                  </a:cubicBezTo>
                  <a:cubicBezTo>
                    <a:pt x="43747" y="29487"/>
                    <a:pt x="43542" y="28771"/>
                    <a:pt x="43815" y="28156"/>
                  </a:cubicBezTo>
                  <a:cubicBezTo>
                    <a:pt x="44031" y="27748"/>
                    <a:pt x="44434" y="27525"/>
                    <a:pt x="44857" y="27525"/>
                  </a:cubicBezTo>
                  <a:close/>
                  <a:moveTo>
                    <a:pt x="14052" y="28037"/>
                  </a:moveTo>
                  <a:cubicBezTo>
                    <a:pt x="14232" y="28037"/>
                    <a:pt x="14410" y="28076"/>
                    <a:pt x="14571" y="28156"/>
                  </a:cubicBezTo>
                  <a:cubicBezTo>
                    <a:pt x="15152" y="28464"/>
                    <a:pt x="15390" y="29180"/>
                    <a:pt x="15083" y="29760"/>
                  </a:cubicBezTo>
                  <a:cubicBezTo>
                    <a:pt x="14872" y="30159"/>
                    <a:pt x="14484" y="30380"/>
                    <a:pt x="14074" y="30380"/>
                  </a:cubicBezTo>
                  <a:cubicBezTo>
                    <a:pt x="13887" y="30380"/>
                    <a:pt x="13695" y="30334"/>
                    <a:pt x="13514" y="30238"/>
                  </a:cubicBezTo>
                  <a:cubicBezTo>
                    <a:pt x="12934" y="29965"/>
                    <a:pt x="12695" y="29248"/>
                    <a:pt x="13002" y="28668"/>
                  </a:cubicBezTo>
                  <a:cubicBezTo>
                    <a:pt x="13194" y="28259"/>
                    <a:pt x="13624" y="28037"/>
                    <a:pt x="14052" y="28037"/>
                  </a:cubicBezTo>
                  <a:close/>
                  <a:moveTo>
                    <a:pt x="36055" y="28765"/>
                  </a:moveTo>
                  <a:cubicBezTo>
                    <a:pt x="36242" y="28765"/>
                    <a:pt x="36433" y="28811"/>
                    <a:pt x="36615" y="28907"/>
                  </a:cubicBezTo>
                  <a:cubicBezTo>
                    <a:pt x="37229" y="29180"/>
                    <a:pt x="37434" y="29863"/>
                    <a:pt x="37127" y="30477"/>
                  </a:cubicBezTo>
                  <a:cubicBezTo>
                    <a:pt x="36910" y="30886"/>
                    <a:pt x="36507" y="31108"/>
                    <a:pt x="36085" y="31108"/>
                  </a:cubicBezTo>
                  <a:cubicBezTo>
                    <a:pt x="35908" y="31108"/>
                    <a:pt x="35728" y="31069"/>
                    <a:pt x="35557" y="30989"/>
                  </a:cubicBezTo>
                  <a:cubicBezTo>
                    <a:pt x="34943" y="30682"/>
                    <a:pt x="34738" y="29965"/>
                    <a:pt x="35045" y="29385"/>
                  </a:cubicBezTo>
                  <a:cubicBezTo>
                    <a:pt x="35256" y="28986"/>
                    <a:pt x="35644" y="28765"/>
                    <a:pt x="36055" y="28765"/>
                  </a:cubicBezTo>
                  <a:close/>
                  <a:moveTo>
                    <a:pt x="27310" y="29061"/>
                  </a:moveTo>
                  <a:cubicBezTo>
                    <a:pt x="27491" y="29061"/>
                    <a:pt x="27674" y="29100"/>
                    <a:pt x="27845" y="29180"/>
                  </a:cubicBezTo>
                  <a:cubicBezTo>
                    <a:pt x="28391" y="29487"/>
                    <a:pt x="28630" y="30204"/>
                    <a:pt x="28357" y="30784"/>
                  </a:cubicBezTo>
                  <a:cubicBezTo>
                    <a:pt x="28141" y="31193"/>
                    <a:pt x="27738" y="31415"/>
                    <a:pt x="27303" y="31415"/>
                  </a:cubicBezTo>
                  <a:cubicBezTo>
                    <a:pt x="27122" y="31415"/>
                    <a:pt x="26935" y="31376"/>
                    <a:pt x="26753" y="31296"/>
                  </a:cubicBezTo>
                  <a:cubicBezTo>
                    <a:pt x="26173" y="31023"/>
                    <a:pt x="25969" y="30306"/>
                    <a:pt x="26242" y="29692"/>
                  </a:cubicBezTo>
                  <a:cubicBezTo>
                    <a:pt x="26458" y="29283"/>
                    <a:pt x="26878" y="29061"/>
                    <a:pt x="27310" y="29061"/>
                  </a:cubicBezTo>
                  <a:close/>
                  <a:moveTo>
                    <a:pt x="49313" y="29790"/>
                  </a:moveTo>
                  <a:cubicBezTo>
                    <a:pt x="49502" y="29790"/>
                    <a:pt x="49699" y="29836"/>
                    <a:pt x="49889" y="29931"/>
                  </a:cubicBezTo>
                  <a:cubicBezTo>
                    <a:pt x="50435" y="30204"/>
                    <a:pt x="50674" y="30955"/>
                    <a:pt x="50401" y="31501"/>
                  </a:cubicBezTo>
                  <a:cubicBezTo>
                    <a:pt x="50185" y="31908"/>
                    <a:pt x="49784" y="32147"/>
                    <a:pt x="49364" y="32147"/>
                  </a:cubicBezTo>
                  <a:cubicBezTo>
                    <a:pt x="49186" y="32147"/>
                    <a:pt x="49004" y="32104"/>
                    <a:pt x="48831" y="32012"/>
                  </a:cubicBezTo>
                  <a:cubicBezTo>
                    <a:pt x="48217" y="31705"/>
                    <a:pt x="48012" y="31023"/>
                    <a:pt x="48319" y="30443"/>
                  </a:cubicBezTo>
                  <a:cubicBezTo>
                    <a:pt x="48508" y="30019"/>
                    <a:pt x="48891" y="29790"/>
                    <a:pt x="49313" y="29790"/>
                  </a:cubicBezTo>
                  <a:close/>
                  <a:moveTo>
                    <a:pt x="18529" y="30255"/>
                  </a:moveTo>
                  <a:cubicBezTo>
                    <a:pt x="18705" y="30255"/>
                    <a:pt x="18881" y="30294"/>
                    <a:pt x="19042" y="30374"/>
                  </a:cubicBezTo>
                  <a:cubicBezTo>
                    <a:pt x="19656" y="30682"/>
                    <a:pt x="19861" y="31398"/>
                    <a:pt x="19553" y="31944"/>
                  </a:cubicBezTo>
                  <a:cubicBezTo>
                    <a:pt x="19338" y="32351"/>
                    <a:pt x="18937" y="32591"/>
                    <a:pt x="18517" y="32591"/>
                  </a:cubicBezTo>
                  <a:cubicBezTo>
                    <a:pt x="18338" y="32591"/>
                    <a:pt x="18157" y="32547"/>
                    <a:pt x="17984" y="32456"/>
                  </a:cubicBezTo>
                  <a:cubicBezTo>
                    <a:pt x="17370" y="32217"/>
                    <a:pt x="17165" y="31501"/>
                    <a:pt x="17472" y="30886"/>
                  </a:cubicBezTo>
                  <a:cubicBezTo>
                    <a:pt x="17688" y="30477"/>
                    <a:pt x="18108" y="30255"/>
                    <a:pt x="18529" y="30255"/>
                  </a:cubicBezTo>
                  <a:close/>
                  <a:moveTo>
                    <a:pt x="9737" y="30596"/>
                  </a:moveTo>
                  <a:cubicBezTo>
                    <a:pt x="9918" y="30596"/>
                    <a:pt x="10101" y="30635"/>
                    <a:pt x="10272" y="30716"/>
                  </a:cubicBezTo>
                  <a:cubicBezTo>
                    <a:pt x="10852" y="31023"/>
                    <a:pt x="11057" y="31739"/>
                    <a:pt x="10784" y="32319"/>
                  </a:cubicBezTo>
                  <a:cubicBezTo>
                    <a:pt x="10573" y="32718"/>
                    <a:pt x="10185" y="32939"/>
                    <a:pt x="9763" y="32939"/>
                  </a:cubicBezTo>
                  <a:cubicBezTo>
                    <a:pt x="9571" y="32939"/>
                    <a:pt x="9372" y="32893"/>
                    <a:pt x="9180" y="32797"/>
                  </a:cubicBezTo>
                  <a:cubicBezTo>
                    <a:pt x="8600" y="32524"/>
                    <a:pt x="8395" y="31808"/>
                    <a:pt x="8668" y="31228"/>
                  </a:cubicBezTo>
                  <a:cubicBezTo>
                    <a:pt x="8885" y="30819"/>
                    <a:pt x="9305" y="30596"/>
                    <a:pt x="9737" y="30596"/>
                  </a:cubicBezTo>
                  <a:close/>
                  <a:moveTo>
                    <a:pt x="40497" y="30984"/>
                  </a:moveTo>
                  <a:cubicBezTo>
                    <a:pt x="40682" y="30984"/>
                    <a:pt x="40871" y="31030"/>
                    <a:pt x="41051" y="31125"/>
                  </a:cubicBezTo>
                  <a:cubicBezTo>
                    <a:pt x="41665" y="31398"/>
                    <a:pt x="41870" y="32149"/>
                    <a:pt x="41563" y="32695"/>
                  </a:cubicBezTo>
                  <a:cubicBezTo>
                    <a:pt x="41347" y="33102"/>
                    <a:pt x="40946" y="33341"/>
                    <a:pt x="40526" y="33341"/>
                  </a:cubicBezTo>
                  <a:cubicBezTo>
                    <a:pt x="40348" y="33341"/>
                    <a:pt x="40166" y="33298"/>
                    <a:pt x="39993" y="33207"/>
                  </a:cubicBezTo>
                  <a:cubicBezTo>
                    <a:pt x="39447" y="32934"/>
                    <a:pt x="39174" y="32217"/>
                    <a:pt x="39481" y="31637"/>
                  </a:cubicBezTo>
                  <a:cubicBezTo>
                    <a:pt x="39693" y="31213"/>
                    <a:pt x="40084" y="30984"/>
                    <a:pt x="40497" y="30984"/>
                  </a:cubicBezTo>
                  <a:close/>
                  <a:moveTo>
                    <a:pt x="31698" y="31324"/>
                  </a:moveTo>
                  <a:cubicBezTo>
                    <a:pt x="31890" y="31324"/>
                    <a:pt x="32089" y="31370"/>
                    <a:pt x="32281" y="31466"/>
                  </a:cubicBezTo>
                  <a:cubicBezTo>
                    <a:pt x="32861" y="31739"/>
                    <a:pt x="33066" y="32422"/>
                    <a:pt x="32793" y="33036"/>
                  </a:cubicBezTo>
                  <a:cubicBezTo>
                    <a:pt x="32577" y="33445"/>
                    <a:pt x="32174" y="33667"/>
                    <a:pt x="31739" y="33667"/>
                  </a:cubicBezTo>
                  <a:cubicBezTo>
                    <a:pt x="31558" y="33667"/>
                    <a:pt x="31371" y="33628"/>
                    <a:pt x="31189" y="33548"/>
                  </a:cubicBezTo>
                  <a:cubicBezTo>
                    <a:pt x="30643" y="33275"/>
                    <a:pt x="30405" y="32558"/>
                    <a:pt x="30678" y="31944"/>
                  </a:cubicBezTo>
                  <a:cubicBezTo>
                    <a:pt x="30888" y="31546"/>
                    <a:pt x="31277" y="31324"/>
                    <a:pt x="31698" y="31324"/>
                  </a:cubicBezTo>
                  <a:close/>
                  <a:moveTo>
                    <a:pt x="22924" y="32520"/>
                  </a:moveTo>
                  <a:cubicBezTo>
                    <a:pt x="23109" y="32520"/>
                    <a:pt x="23298" y="32566"/>
                    <a:pt x="23478" y="32661"/>
                  </a:cubicBezTo>
                  <a:cubicBezTo>
                    <a:pt x="24092" y="32934"/>
                    <a:pt x="24297" y="33650"/>
                    <a:pt x="23989" y="34230"/>
                  </a:cubicBezTo>
                  <a:cubicBezTo>
                    <a:pt x="23773" y="34639"/>
                    <a:pt x="23370" y="34862"/>
                    <a:pt x="22948" y="34862"/>
                  </a:cubicBezTo>
                  <a:cubicBezTo>
                    <a:pt x="22771" y="34862"/>
                    <a:pt x="22591" y="34823"/>
                    <a:pt x="22420" y="34742"/>
                  </a:cubicBezTo>
                  <a:cubicBezTo>
                    <a:pt x="21840" y="34469"/>
                    <a:pt x="21601" y="33753"/>
                    <a:pt x="21908" y="33173"/>
                  </a:cubicBezTo>
                  <a:cubicBezTo>
                    <a:pt x="22120" y="32749"/>
                    <a:pt x="22511" y="32520"/>
                    <a:pt x="22924" y="32520"/>
                  </a:cubicBezTo>
                  <a:close/>
                  <a:moveTo>
                    <a:pt x="14146" y="32861"/>
                  </a:moveTo>
                  <a:cubicBezTo>
                    <a:pt x="14336" y="32861"/>
                    <a:pt x="14528" y="32907"/>
                    <a:pt x="14708" y="33002"/>
                  </a:cubicBezTo>
                  <a:cubicBezTo>
                    <a:pt x="15288" y="33275"/>
                    <a:pt x="15493" y="34026"/>
                    <a:pt x="15220" y="34572"/>
                  </a:cubicBezTo>
                  <a:cubicBezTo>
                    <a:pt x="15003" y="34981"/>
                    <a:pt x="14600" y="35203"/>
                    <a:pt x="14166" y="35203"/>
                  </a:cubicBezTo>
                  <a:cubicBezTo>
                    <a:pt x="13984" y="35203"/>
                    <a:pt x="13797" y="35164"/>
                    <a:pt x="13616" y="35083"/>
                  </a:cubicBezTo>
                  <a:cubicBezTo>
                    <a:pt x="13070" y="34810"/>
                    <a:pt x="12831" y="34094"/>
                    <a:pt x="13104" y="33514"/>
                  </a:cubicBezTo>
                  <a:cubicBezTo>
                    <a:pt x="13316" y="33090"/>
                    <a:pt x="13723" y="32861"/>
                    <a:pt x="14146" y="32861"/>
                  </a:cubicBezTo>
                  <a:close/>
                  <a:moveTo>
                    <a:pt x="44967" y="33236"/>
                  </a:moveTo>
                  <a:cubicBezTo>
                    <a:pt x="45152" y="33236"/>
                    <a:pt x="45341" y="33282"/>
                    <a:pt x="45521" y="33377"/>
                  </a:cubicBezTo>
                  <a:cubicBezTo>
                    <a:pt x="46101" y="33650"/>
                    <a:pt x="46340" y="34401"/>
                    <a:pt x="46033" y="34947"/>
                  </a:cubicBezTo>
                  <a:cubicBezTo>
                    <a:pt x="45841" y="35354"/>
                    <a:pt x="45414" y="35593"/>
                    <a:pt x="44988" y="35593"/>
                  </a:cubicBezTo>
                  <a:cubicBezTo>
                    <a:pt x="44807" y="35593"/>
                    <a:pt x="44626" y="35550"/>
                    <a:pt x="44463" y="35459"/>
                  </a:cubicBezTo>
                  <a:cubicBezTo>
                    <a:pt x="43883" y="35152"/>
                    <a:pt x="43644" y="34435"/>
                    <a:pt x="43951" y="33889"/>
                  </a:cubicBezTo>
                  <a:cubicBezTo>
                    <a:pt x="44163" y="33465"/>
                    <a:pt x="44554" y="33236"/>
                    <a:pt x="44967" y="33236"/>
                  </a:cubicBezTo>
                  <a:close/>
                  <a:moveTo>
                    <a:pt x="36176" y="33577"/>
                  </a:moveTo>
                  <a:cubicBezTo>
                    <a:pt x="36365" y="33577"/>
                    <a:pt x="36561" y="33623"/>
                    <a:pt x="36751" y="33719"/>
                  </a:cubicBezTo>
                  <a:cubicBezTo>
                    <a:pt x="37332" y="34026"/>
                    <a:pt x="37570" y="34742"/>
                    <a:pt x="37263" y="35288"/>
                  </a:cubicBezTo>
                  <a:cubicBezTo>
                    <a:pt x="37048" y="35695"/>
                    <a:pt x="36647" y="35935"/>
                    <a:pt x="36227" y="35935"/>
                  </a:cubicBezTo>
                  <a:cubicBezTo>
                    <a:pt x="36048" y="35935"/>
                    <a:pt x="35866" y="35892"/>
                    <a:pt x="35694" y="35800"/>
                  </a:cubicBezTo>
                  <a:cubicBezTo>
                    <a:pt x="35079" y="35493"/>
                    <a:pt x="34875" y="34776"/>
                    <a:pt x="35182" y="34230"/>
                  </a:cubicBezTo>
                  <a:cubicBezTo>
                    <a:pt x="35370" y="33806"/>
                    <a:pt x="35754" y="33577"/>
                    <a:pt x="36176" y="33577"/>
                  </a:cubicBezTo>
                  <a:close/>
                  <a:moveTo>
                    <a:pt x="27394" y="34772"/>
                  </a:moveTo>
                  <a:cubicBezTo>
                    <a:pt x="27579" y="34772"/>
                    <a:pt x="27768" y="34818"/>
                    <a:pt x="27948" y="34913"/>
                  </a:cubicBezTo>
                  <a:cubicBezTo>
                    <a:pt x="28562" y="35220"/>
                    <a:pt x="28767" y="35937"/>
                    <a:pt x="28460" y="36483"/>
                  </a:cubicBezTo>
                  <a:cubicBezTo>
                    <a:pt x="28268" y="36890"/>
                    <a:pt x="27874" y="37129"/>
                    <a:pt x="27444" y="37129"/>
                  </a:cubicBezTo>
                  <a:cubicBezTo>
                    <a:pt x="27262" y="37129"/>
                    <a:pt x="27073" y="37086"/>
                    <a:pt x="26890" y="36994"/>
                  </a:cubicBezTo>
                  <a:cubicBezTo>
                    <a:pt x="26310" y="36755"/>
                    <a:pt x="26071" y="36005"/>
                    <a:pt x="26378" y="35425"/>
                  </a:cubicBezTo>
                  <a:cubicBezTo>
                    <a:pt x="26590" y="35001"/>
                    <a:pt x="26981" y="34772"/>
                    <a:pt x="27394" y="34772"/>
                  </a:cubicBezTo>
                  <a:close/>
                  <a:moveTo>
                    <a:pt x="18631" y="35113"/>
                  </a:moveTo>
                  <a:cubicBezTo>
                    <a:pt x="18820" y="35113"/>
                    <a:pt x="19009" y="35159"/>
                    <a:pt x="19178" y="35254"/>
                  </a:cubicBezTo>
                  <a:cubicBezTo>
                    <a:pt x="19758" y="35561"/>
                    <a:pt x="19997" y="36278"/>
                    <a:pt x="19690" y="36824"/>
                  </a:cubicBezTo>
                  <a:cubicBezTo>
                    <a:pt x="19471" y="37213"/>
                    <a:pt x="19061" y="37464"/>
                    <a:pt x="18633" y="37464"/>
                  </a:cubicBezTo>
                  <a:cubicBezTo>
                    <a:pt x="18461" y="37464"/>
                    <a:pt x="18286" y="37424"/>
                    <a:pt x="18120" y="37336"/>
                  </a:cubicBezTo>
                  <a:cubicBezTo>
                    <a:pt x="17506" y="37028"/>
                    <a:pt x="17301" y="36346"/>
                    <a:pt x="17574" y="35766"/>
                  </a:cubicBezTo>
                  <a:cubicBezTo>
                    <a:pt x="17786" y="35342"/>
                    <a:pt x="18210" y="35113"/>
                    <a:pt x="18631" y="35113"/>
                  </a:cubicBezTo>
                  <a:close/>
                  <a:moveTo>
                    <a:pt x="40688" y="35836"/>
                  </a:moveTo>
                  <a:cubicBezTo>
                    <a:pt x="40867" y="35836"/>
                    <a:pt x="41049" y="35879"/>
                    <a:pt x="41222" y="35971"/>
                  </a:cubicBezTo>
                  <a:cubicBezTo>
                    <a:pt x="41767" y="36278"/>
                    <a:pt x="42040" y="36960"/>
                    <a:pt x="41733" y="37540"/>
                  </a:cubicBezTo>
                  <a:cubicBezTo>
                    <a:pt x="41521" y="37964"/>
                    <a:pt x="41114" y="38193"/>
                    <a:pt x="40703" y="38193"/>
                  </a:cubicBezTo>
                  <a:cubicBezTo>
                    <a:pt x="40518" y="38193"/>
                    <a:pt x="40333" y="38147"/>
                    <a:pt x="40164" y="38052"/>
                  </a:cubicBezTo>
                  <a:cubicBezTo>
                    <a:pt x="39549" y="37779"/>
                    <a:pt x="39345" y="37063"/>
                    <a:pt x="39652" y="36483"/>
                  </a:cubicBezTo>
                  <a:cubicBezTo>
                    <a:pt x="39867" y="36075"/>
                    <a:pt x="40268" y="35836"/>
                    <a:pt x="40688" y="35836"/>
                  </a:cubicBezTo>
                  <a:close/>
                  <a:moveTo>
                    <a:pt x="31851" y="37030"/>
                  </a:moveTo>
                  <a:cubicBezTo>
                    <a:pt x="32029" y="37030"/>
                    <a:pt x="32211" y="37073"/>
                    <a:pt x="32384" y="37165"/>
                  </a:cubicBezTo>
                  <a:cubicBezTo>
                    <a:pt x="32998" y="37472"/>
                    <a:pt x="33203" y="38189"/>
                    <a:pt x="32896" y="38735"/>
                  </a:cubicBezTo>
                  <a:cubicBezTo>
                    <a:pt x="32707" y="39159"/>
                    <a:pt x="32291" y="39388"/>
                    <a:pt x="31872" y="39388"/>
                  </a:cubicBezTo>
                  <a:cubicBezTo>
                    <a:pt x="31684" y="39388"/>
                    <a:pt x="31495" y="39342"/>
                    <a:pt x="31326" y="39246"/>
                  </a:cubicBezTo>
                  <a:cubicBezTo>
                    <a:pt x="30746" y="38974"/>
                    <a:pt x="30507" y="38223"/>
                    <a:pt x="30814" y="37677"/>
                  </a:cubicBezTo>
                  <a:cubicBezTo>
                    <a:pt x="31030" y="37270"/>
                    <a:pt x="31430" y="37030"/>
                    <a:pt x="31851" y="37030"/>
                  </a:cubicBezTo>
                  <a:close/>
                  <a:moveTo>
                    <a:pt x="23100" y="37372"/>
                  </a:moveTo>
                  <a:cubicBezTo>
                    <a:pt x="23279" y="37372"/>
                    <a:pt x="23465" y="37415"/>
                    <a:pt x="23648" y="37506"/>
                  </a:cubicBezTo>
                  <a:cubicBezTo>
                    <a:pt x="24194" y="37813"/>
                    <a:pt x="24467" y="38496"/>
                    <a:pt x="24160" y="39076"/>
                  </a:cubicBezTo>
                  <a:cubicBezTo>
                    <a:pt x="23948" y="39500"/>
                    <a:pt x="23557" y="39729"/>
                    <a:pt x="23144" y="39729"/>
                  </a:cubicBezTo>
                  <a:cubicBezTo>
                    <a:pt x="22959" y="39729"/>
                    <a:pt x="22770" y="39683"/>
                    <a:pt x="22590" y="39588"/>
                  </a:cubicBezTo>
                  <a:cubicBezTo>
                    <a:pt x="21976" y="39315"/>
                    <a:pt x="21771" y="38564"/>
                    <a:pt x="22079" y="38018"/>
                  </a:cubicBezTo>
                  <a:cubicBezTo>
                    <a:pt x="22294" y="37611"/>
                    <a:pt x="22678" y="37372"/>
                    <a:pt x="23100" y="37372"/>
                  </a:cubicBezTo>
                  <a:close/>
                  <a:moveTo>
                    <a:pt x="14277" y="38566"/>
                  </a:moveTo>
                  <a:cubicBezTo>
                    <a:pt x="14456" y="38566"/>
                    <a:pt x="14638" y="38609"/>
                    <a:pt x="14810" y="38701"/>
                  </a:cubicBezTo>
                  <a:cubicBezTo>
                    <a:pt x="15425" y="39008"/>
                    <a:pt x="15629" y="39724"/>
                    <a:pt x="15322" y="40270"/>
                  </a:cubicBezTo>
                  <a:cubicBezTo>
                    <a:pt x="15110" y="40694"/>
                    <a:pt x="14735" y="40923"/>
                    <a:pt x="14322" y="40923"/>
                  </a:cubicBezTo>
                  <a:cubicBezTo>
                    <a:pt x="14136" y="40923"/>
                    <a:pt x="13943" y="40877"/>
                    <a:pt x="13753" y="40782"/>
                  </a:cubicBezTo>
                  <a:cubicBezTo>
                    <a:pt x="13172" y="40509"/>
                    <a:pt x="12934" y="39758"/>
                    <a:pt x="13241" y="39212"/>
                  </a:cubicBezTo>
                  <a:cubicBezTo>
                    <a:pt x="13456" y="38805"/>
                    <a:pt x="13857" y="38566"/>
                    <a:pt x="14277" y="38566"/>
                  </a:cubicBezTo>
                  <a:close/>
                  <a:moveTo>
                    <a:pt x="27556" y="39639"/>
                  </a:moveTo>
                  <a:cubicBezTo>
                    <a:pt x="27733" y="39639"/>
                    <a:pt x="27913" y="39678"/>
                    <a:pt x="28084" y="39758"/>
                  </a:cubicBezTo>
                  <a:cubicBezTo>
                    <a:pt x="28698" y="40065"/>
                    <a:pt x="28903" y="40748"/>
                    <a:pt x="28596" y="41362"/>
                  </a:cubicBezTo>
                  <a:cubicBezTo>
                    <a:pt x="28380" y="41771"/>
                    <a:pt x="27976" y="41993"/>
                    <a:pt x="27554" y="41993"/>
                  </a:cubicBezTo>
                  <a:cubicBezTo>
                    <a:pt x="27378" y="41993"/>
                    <a:pt x="27198" y="41955"/>
                    <a:pt x="27026" y="41874"/>
                  </a:cubicBezTo>
                  <a:cubicBezTo>
                    <a:pt x="26412" y="41567"/>
                    <a:pt x="26207" y="40884"/>
                    <a:pt x="26515" y="40270"/>
                  </a:cubicBezTo>
                  <a:cubicBezTo>
                    <a:pt x="26731" y="39861"/>
                    <a:pt x="27134" y="39639"/>
                    <a:pt x="27556" y="39639"/>
                  </a:cubicBezTo>
                  <a:close/>
                  <a:moveTo>
                    <a:pt x="18753" y="40833"/>
                  </a:moveTo>
                  <a:cubicBezTo>
                    <a:pt x="18929" y="40833"/>
                    <a:pt x="19109" y="40872"/>
                    <a:pt x="19280" y="40953"/>
                  </a:cubicBezTo>
                  <a:cubicBezTo>
                    <a:pt x="19861" y="41260"/>
                    <a:pt x="20099" y="41942"/>
                    <a:pt x="19826" y="42556"/>
                  </a:cubicBezTo>
                  <a:cubicBezTo>
                    <a:pt x="19610" y="42965"/>
                    <a:pt x="19173" y="43188"/>
                    <a:pt x="18743" y="43188"/>
                  </a:cubicBezTo>
                  <a:cubicBezTo>
                    <a:pt x="18563" y="43188"/>
                    <a:pt x="18384" y="43149"/>
                    <a:pt x="18223" y="43068"/>
                  </a:cubicBezTo>
                  <a:cubicBezTo>
                    <a:pt x="17643" y="42761"/>
                    <a:pt x="17404" y="42079"/>
                    <a:pt x="17711" y="41464"/>
                  </a:cubicBezTo>
                  <a:cubicBezTo>
                    <a:pt x="17927" y="41056"/>
                    <a:pt x="18330" y="40833"/>
                    <a:pt x="18753" y="40833"/>
                  </a:cubicBezTo>
                  <a:close/>
                  <a:moveTo>
                    <a:pt x="13317" y="0"/>
                  </a:moveTo>
                  <a:cubicBezTo>
                    <a:pt x="12224" y="0"/>
                    <a:pt x="11132" y="131"/>
                    <a:pt x="10067" y="380"/>
                  </a:cubicBezTo>
                  <a:cubicBezTo>
                    <a:pt x="10067" y="483"/>
                    <a:pt x="10033" y="517"/>
                    <a:pt x="9999" y="619"/>
                  </a:cubicBezTo>
                  <a:cubicBezTo>
                    <a:pt x="9783" y="1028"/>
                    <a:pt x="9363" y="1250"/>
                    <a:pt x="8942" y="1250"/>
                  </a:cubicBezTo>
                  <a:cubicBezTo>
                    <a:pt x="8766" y="1250"/>
                    <a:pt x="8590" y="1212"/>
                    <a:pt x="8429" y="1131"/>
                  </a:cubicBezTo>
                  <a:cubicBezTo>
                    <a:pt x="8327" y="1063"/>
                    <a:pt x="8293" y="1029"/>
                    <a:pt x="8259" y="994"/>
                  </a:cubicBezTo>
                  <a:cubicBezTo>
                    <a:pt x="7235" y="1404"/>
                    <a:pt x="6280" y="1916"/>
                    <a:pt x="5392" y="2598"/>
                  </a:cubicBezTo>
                  <a:cubicBezTo>
                    <a:pt x="5802" y="2939"/>
                    <a:pt x="5938" y="3554"/>
                    <a:pt x="5700" y="4066"/>
                  </a:cubicBezTo>
                  <a:cubicBezTo>
                    <a:pt x="5484" y="4473"/>
                    <a:pt x="5083" y="4712"/>
                    <a:pt x="4651" y="4712"/>
                  </a:cubicBezTo>
                  <a:cubicBezTo>
                    <a:pt x="4468" y="4712"/>
                    <a:pt x="4279" y="4669"/>
                    <a:pt x="4096" y="4577"/>
                  </a:cubicBezTo>
                  <a:cubicBezTo>
                    <a:pt x="3891" y="4475"/>
                    <a:pt x="3755" y="4304"/>
                    <a:pt x="3652" y="4134"/>
                  </a:cubicBezTo>
                  <a:cubicBezTo>
                    <a:pt x="1809" y="6079"/>
                    <a:pt x="786" y="8229"/>
                    <a:pt x="308" y="10617"/>
                  </a:cubicBezTo>
                  <a:cubicBezTo>
                    <a:pt x="513" y="10617"/>
                    <a:pt x="752" y="10617"/>
                    <a:pt x="956" y="10754"/>
                  </a:cubicBezTo>
                  <a:cubicBezTo>
                    <a:pt x="1537" y="11061"/>
                    <a:pt x="1775" y="11743"/>
                    <a:pt x="1468" y="12323"/>
                  </a:cubicBezTo>
                  <a:cubicBezTo>
                    <a:pt x="1250" y="12732"/>
                    <a:pt x="837" y="12988"/>
                    <a:pt x="401" y="12988"/>
                  </a:cubicBezTo>
                  <a:cubicBezTo>
                    <a:pt x="291" y="12988"/>
                    <a:pt x="179" y="12972"/>
                    <a:pt x="69" y="12938"/>
                  </a:cubicBezTo>
                  <a:lnTo>
                    <a:pt x="69" y="12938"/>
                  </a:lnTo>
                  <a:cubicBezTo>
                    <a:pt x="1" y="13791"/>
                    <a:pt x="69" y="14678"/>
                    <a:pt x="137" y="15565"/>
                  </a:cubicBezTo>
                  <a:cubicBezTo>
                    <a:pt x="272" y="15520"/>
                    <a:pt x="412" y="15495"/>
                    <a:pt x="556" y="15495"/>
                  </a:cubicBezTo>
                  <a:cubicBezTo>
                    <a:pt x="742" y="15495"/>
                    <a:pt x="935" y="15537"/>
                    <a:pt x="1127" y="15633"/>
                  </a:cubicBezTo>
                  <a:cubicBezTo>
                    <a:pt x="1707" y="15906"/>
                    <a:pt x="1946" y="16657"/>
                    <a:pt x="1639" y="17203"/>
                  </a:cubicBezTo>
                  <a:cubicBezTo>
                    <a:pt x="1446" y="17589"/>
                    <a:pt x="1009" y="17854"/>
                    <a:pt x="560" y="17854"/>
                  </a:cubicBezTo>
                  <a:cubicBezTo>
                    <a:pt x="533" y="17854"/>
                    <a:pt x="506" y="17853"/>
                    <a:pt x="479" y="17851"/>
                  </a:cubicBezTo>
                  <a:lnTo>
                    <a:pt x="479" y="17851"/>
                  </a:lnTo>
                  <a:cubicBezTo>
                    <a:pt x="683" y="19046"/>
                    <a:pt x="991" y="20240"/>
                    <a:pt x="1366" y="21434"/>
                  </a:cubicBezTo>
                  <a:cubicBezTo>
                    <a:pt x="1809" y="21707"/>
                    <a:pt x="1980" y="22287"/>
                    <a:pt x="1809" y="22731"/>
                  </a:cubicBezTo>
                  <a:cubicBezTo>
                    <a:pt x="2526" y="24778"/>
                    <a:pt x="3413" y="26792"/>
                    <a:pt x="4403" y="28702"/>
                  </a:cubicBezTo>
                  <a:cubicBezTo>
                    <a:pt x="4629" y="28454"/>
                    <a:pt x="4974" y="28295"/>
                    <a:pt x="5310" y="28295"/>
                  </a:cubicBezTo>
                  <a:cubicBezTo>
                    <a:pt x="5482" y="28295"/>
                    <a:pt x="5652" y="28337"/>
                    <a:pt x="5802" y="28429"/>
                  </a:cubicBezTo>
                  <a:cubicBezTo>
                    <a:pt x="6416" y="28702"/>
                    <a:pt x="6621" y="29453"/>
                    <a:pt x="6314" y="29999"/>
                  </a:cubicBezTo>
                  <a:cubicBezTo>
                    <a:pt x="6143" y="30374"/>
                    <a:pt x="5768" y="30579"/>
                    <a:pt x="5392" y="30647"/>
                  </a:cubicBezTo>
                  <a:cubicBezTo>
                    <a:pt x="6587" y="32797"/>
                    <a:pt x="7815" y="34810"/>
                    <a:pt x="9009" y="36619"/>
                  </a:cubicBezTo>
                  <a:cubicBezTo>
                    <a:pt x="9232" y="36396"/>
                    <a:pt x="9543" y="36275"/>
                    <a:pt x="9864" y="36275"/>
                  </a:cubicBezTo>
                  <a:cubicBezTo>
                    <a:pt x="10035" y="36275"/>
                    <a:pt x="10209" y="36309"/>
                    <a:pt x="10374" y="36380"/>
                  </a:cubicBezTo>
                  <a:cubicBezTo>
                    <a:pt x="10989" y="36687"/>
                    <a:pt x="11193" y="37404"/>
                    <a:pt x="10886" y="37984"/>
                  </a:cubicBezTo>
                  <a:cubicBezTo>
                    <a:pt x="10750" y="38223"/>
                    <a:pt x="10545" y="38393"/>
                    <a:pt x="10340" y="38530"/>
                  </a:cubicBezTo>
                  <a:cubicBezTo>
                    <a:pt x="12388" y="41396"/>
                    <a:pt x="13889" y="43171"/>
                    <a:pt x="13889" y="43171"/>
                  </a:cubicBezTo>
                  <a:cubicBezTo>
                    <a:pt x="13889" y="43171"/>
                    <a:pt x="15527" y="43292"/>
                    <a:pt x="18125" y="43292"/>
                  </a:cubicBezTo>
                  <a:cubicBezTo>
                    <a:pt x="19425" y="43292"/>
                    <a:pt x="20964" y="43262"/>
                    <a:pt x="22659" y="43171"/>
                  </a:cubicBezTo>
                  <a:cubicBezTo>
                    <a:pt x="22821" y="43081"/>
                    <a:pt x="22992" y="43038"/>
                    <a:pt x="23168" y="43038"/>
                  </a:cubicBezTo>
                  <a:cubicBezTo>
                    <a:pt x="23326" y="43038"/>
                    <a:pt x="23487" y="43072"/>
                    <a:pt x="23648" y="43137"/>
                  </a:cubicBezTo>
                  <a:cubicBezTo>
                    <a:pt x="25934" y="43000"/>
                    <a:pt x="28494" y="42761"/>
                    <a:pt x="31053" y="42318"/>
                  </a:cubicBezTo>
                  <a:cubicBezTo>
                    <a:pt x="31288" y="42036"/>
                    <a:pt x="31652" y="41867"/>
                    <a:pt x="32023" y="41867"/>
                  </a:cubicBezTo>
                  <a:cubicBezTo>
                    <a:pt x="32191" y="41867"/>
                    <a:pt x="32360" y="41902"/>
                    <a:pt x="32520" y="41976"/>
                  </a:cubicBezTo>
                  <a:cubicBezTo>
                    <a:pt x="32554" y="41976"/>
                    <a:pt x="32554" y="42010"/>
                    <a:pt x="32588" y="42010"/>
                  </a:cubicBezTo>
                  <a:cubicBezTo>
                    <a:pt x="33578" y="41840"/>
                    <a:pt x="34602" y="41601"/>
                    <a:pt x="35591" y="41328"/>
                  </a:cubicBezTo>
                  <a:cubicBezTo>
                    <a:pt x="35148" y="40987"/>
                    <a:pt x="34977" y="40407"/>
                    <a:pt x="35250" y="39895"/>
                  </a:cubicBezTo>
                  <a:cubicBezTo>
                    <a:pt x="35462" y="39471"/>
                    <a:pt x="35853" y="39242"/>
                    <a:pt x="36266" y="39242"/>
                  </a:cubicBezTo>
                  <a:cubicBezTo>
                    <a:pt x="36451" y="39242"/>
                    <a:pt x="36640" y="39288"/>
                    <a:pt x="36820" y="39383"/>
                  </a:cubicBezTo>
                  <a:cubicBezTo>
                    <a:pt x="37366" y="39690"/>
                    <a:pt x="37604" y="40304"/>
                    <a:pt x="37366" y="40884"/>
                  </a:cubicBezTo>
                  <a:cubicBezTo>
                    <a:pt x="44804" y="38666"/>
                    <a:pt x="51254" y="34435"/>
                    <a:pt x="51595" y="26553"/>
                  </a:cubicBezTo>
                  <a:cubicBezTo>
                    <a:pt x="51834" y="21912"/>
                    <a:pt x="49513" y="17305"/>
                    <a:pt x="45521" y="14814"/>
                  </a:cubicBezTo>
                  <a:cubicBezTo>
                    <a:pt x="43440" y="13499"/>
                    <a:pt x="41343" y="12988"/>
                    <a:pt x="39335" y="12988"/>
                  </a:cubicBezTo>
                  <a:cubicBezTo>
                    <a:pt x="38478" y="12988"/>
                    <a:pt x="37636" y="13081"/>
                    <a:pt x="36820" y="13245"/>
                  </a:cubicBezTo>
                  <a:cubicBezTo>
                    <a:pt x="36956" y="13552"/>
                    <a:pt x="36956" y="13893"/>
                    <a:pt x="36786" y="14234"/>
                  </a:cubicBezTo>
                  <a:cubicBezTo>
                    <a:pt x="36569" y="14643"/>
                    <a:pt x="36149" y="14866"/>
                    <a:pt x="35729" y="14866"/>
                  </a:cubicBezTo>
                  <a:cubicBezTo>
                    <a:pt x="35553" y="14866"/>
                    <a:pt x="35377" y="14827"/>
                    <a:pt x="35216" y="14746"/>
                  </a:cubicBezTo>
                  <a:cubicBezTo>
                    <a:pt x="34875" y="14575"/>
                    <a:pt x="34670" y="14268"/>
                    <a:pt x="34568" y="13893"/>
                  </a:cubicBezTo>
                  <a:cubicBezTo>
                    <a:pt x="31496" y="15019"/>
                    <a:pt x="28903" y="17066"/>
                    <a:pt x="27265" y="18568"/>
                  </a:cubicBezTo>
                  <a:cubicBezTo>
                    <a:pt x="27368" y="18568"/>
                    <a:pt x="27470" y="18602"/>
                    <a:pt x="27572" y="18670"/>
                  </a:cubicBezTo>
                  <a:cubicBezTo>
                    <a:pt x="28187" y="18943"/>
                    <a:pt x="28391" y="19660"/>
                    <a:pt x="28084" y="20240"/>
                  </a:cubicBezTo>
                  <a:cubicBezTo>
                    <a:pt x="27864" y="20632"/>
                    <a:pt x="27433" y="20865"/>
                    <a:pt x="27005" y="20865"/>
                  </a:cubicBezTo>
                  <a:cubicBezTo>
                    <a:pt x="26837" y="20865"/>
                    <a:pt x="26669" y="20829"/>
                    <a:pt x="26515" y="20752"/>
                  </a:cubicBezTo>
                  <a:cubicBezTo>
                    <a:pt x="26173" y="20581"/>
                    <a:pt x="25934" y="20274"/>
                    <a:pt x="25866" y="19899"/>
                  </a:cubicBezTo>
                  <a:cubicBezTo>
                    <a:pt x="25559" y="20172"/>
                    <a:pt x="25388" y="20411"/>
                    <a:pt x="25388" y="20411"/>
                  </a:cubicBezTo>
                  <a:cubicBezTo>
                    <a:pt x="25388" y="20411"/>
                    <a:pt x="25900" y="18397"/>
                    <a:pt x="26003" y="15633"/>
                  </a:cubicBezTo>
                  <a:cubicBezTo>
                    <a:pt x="25696" y="15292"/>
                    <a:pt x="25627" y="14780"/>
                    <a:pt x="25832" y="14302"/>
                  </a:cubicBezTo>
                  <a:cubicBezTo>
                    <a:pt x="25866" y="14200"/>
                    <a:pt x="25934" y="14132"/>
                    <a:pt x="26003" y="14030"/>
                  </a:cubicBezTo>
                  <a:cubicBezTo>
                    <a:pt x="25866" y="9389"/>
                    <a:pt x="24331" y="3417"/>
                    <a:pt x="18052" y="892"/>
                  </a:cubicBezTo>
                  <a:cubicBezTo>
                    <a:pt x="16530" y="283"/>
                    <a:pt x="14923" y="0"/>
                    <a:pt x="13317" y="0"/>
                  </a:cubicBezTo>
                  <a:close/>
                </a:path>
              </a:pathLst>
            </a:custGeom>
            <a:solidFill>
              <a:srgbClr val="EE5E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5" name="Google Shape;2385;p60"/>
          <p:cNvGrpSpPr/>
          <p:nvPr/>
        </p:nvGrpSpPr>
        <p:grpSpPr>
          <a:xfrm rot="-1826788">
            <a:off x="7977447" y="2285424"/>
            <a:ext cx="1243640" cy="868487"/>
            <a:chOff x="3505425" y="4142475"/>
            <a:chExt cx="1167025" cy="812525"/>
          </a:xfrm>
        </p:grpSpPr>
        <p:sp>
          <p:nvSpPr>
            <p:cNvPr id="2386" name="Google Shape;2386;p60"/>
            <p:cNvSpPr/>
            <p:nvPr/>
          </p:nvSpPr>
          <p:spPr>
            <a:xfrm>
              <a:off x="3595000" y="4153750"/>
              <a:ext cx="33300" cy="26650"/>
            </a:xfrm>
            <a:custGeom>
              <a:avLst/>
              <a:gdLst/>
              <a:ahLst/>
              <a:cxnLst/>
              <a:rect l="l" t="t" r="r" b="b"/>
              <a:pathLst>
                <a:path w="1332" h="1066" extrusionOk="0">
                  <a:moveTo>
                    <a:pt x="1331" y="0"/>
                  </a:moveTo>
                  <a:cubicBezTo>
                    <a:pt x="854" y="307"/>
                    <a:pt x="410" y="648"/>
                    <a:pt x="1" y="1024"/>
                  </a:cubicBezTo>
                  <a:cubicBezTo>
                    <a:pt x="35" y="1024"/>
                    <a:pt x="137" y="1058"/>
                    <a:pt x="171" y="1058"/>
                  </a:cubicBezTo>
                  <a:cubicBezTo>
                    <a:pt x="214" y="1063"/>
                    <a:pt x="256" y="1065"/>
                    <a:pt x="298" y="1065"/>
                  </a:cubicBezTo>
                  <a:cubicBezTo>
                    <a:pt x="824" y="1065"/>
                    <a:pt x="1268" y="677"/>
                    <a:pt x="1331" y="171"/>
                  </a:cubicBezTo>
                  <a:lnTo>
                    <a:pt x="1331" y="0"/>
                  </a:ln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60"/>
            <p:cNvSpPr/>
            <p:nvPr/>
          </p:nvSpPr>
          <p:spPr>
            <a:xfrm>
              <a:off x="3683725" y="4142475"/>
              <a:ext cx="52900" cy="50900"/>
            </a:xfrm>
            <a:custGeom>
              <a:avLst/>
              <a:gdLst/>
              <a:ahLst/>
              <a:cxnLst/>
              <a:rect l="l" t="t" r="r" b="b"/>
              <a:pathLst>
                <a:path w="2116" h="2036" extrusionOk="0">
                  <a:moveTo>
                    <a:pt x="1007" y="0"/>
                  </a:moveTo>
                  <a:cubicBezTo>
                    <a:pt x="508" y="0"/>
                    <a:pt x="66" y="391"/>
                    <a:pt x="34" y="929"/>
                  </a:cubicBezTo>
                  <a:cubicBezTo>
                    <a:pt x="0" y="1475"/>
                    <a:pt x="376" y="1952"/>
                    <a:pt x="922" y="2021"/>
                  </a:cubicBezTo>
                  <a:cubicBezTo>
                    <a:pt x="975" y="2031"/>
                    <a:pt x="1028" y="2036"/>
                    <a:pt x="1080" y="2036"/>
                  </a:cubicBezTo>
                  <a:cubicBezTo>
                    <a:pt x="1563" y="2036"/>
                    <a:pt x="1986" y="1626"/>
                    <a:pt x="2048" y="1134"/>
                  </a:cubicBezTo>
                  <a:cubicBezTo>
                    <a:pt x="2116" y="588"/>
                    <a:pt x="1706" y="76"/>
                    <a:pt x="1126" y="7"/>
                  </a:cubicBezTo>
                  <a:cubicBezTo>
                    <a:pt x="1086" y="2"/>
                    <a:pt x="1047" y="0"/>
                    <a:pt x="1007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60"/>
            <p:cNvSpPr/>
            <p:nvPr/>
          </p:nvSpPr>
          <p:spPr>
            <a:xfrm>
              <a:off x="3790350" y="4155925"/>
              <a:ext cx="52075" cy="50250"/>
            </a:xfrm>
            <a:custGeom>
              <a:avLst/>
              <a:gdLst/>
              <a:ahLst/>
              <a:cxnLst/>
              <a:rect l="l" t="t" r="r" b="b"/>
              <a:pathLst>
                <a:path w="2083" h="2010" extrusionOk="0">
                  <a:moveTo>
                    <a:pt x="968" y="1"/>
                  </a:moveTo>
                  <a:cubicBezTo>
                    <a:pt x="485" y="1"/>
                    <a:pt x="66" y="410"/>
                    <a:pt x="35" y="903"/>
                  </a:cubicBezTo>
                  <a:cubicBezTo>
                    <a:pt x="1" y="1414"/>
                    <a:pt x="376" y="1926"/>
                    <a:pt x="922" y="1995"/>
                  </a:cubicBezTo>
                  <a:cubicBezTo>
                    <a:pt x="975" y="2005"/>
                    <a:pt x="1028" y="2009"/>
                    <a:pt x="1081" y="2009"/>
                  </a:cubicBezTo>
                  <a:cubicBezTo>
                    <a:pt x="1564" y="2009"/>
                    <a:pt x="1986" y="1600"/>
                    <a:pt x="2048" y="1107"/>
                  </a:cubicBezTo>
                  <a:cubicBezTo>
                    <a:pt x="2082" y="561"/>
                    <a:pt x="1707" y="50"/>
                    <a:pt x="1127" y="15"/>
                  </a:cubicBezTo>
                  <a:cubicBezTo>
                    <a:pt x="1073" y="5"/>
                    <a:pt x="1020" y="1"/>
                    <a:pt x="96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60"/>
            <p:cNvSpPr/>
            <p:nvPr/>
          </p:nvSpPr>
          <p:spPr>
            <a:xfrm>
              <a:off x="3897000" y="4168900"/>
              <a:ext cx="52050" cy="50075"/>
            </a:xfrm>
            <a:custGeom>
              <a:avLst/>
              <a:gdLst/>
              <a:ahLst/>
              <a:cxnLst/>
              <a:rect l="l" t="t" r="r" b="b"/>
              <a:pathLst>
                <a:path w="2082" h="2003" extrusionOk="0">
                  <a:moveTo>
                    <a:pt x="1007" y="1"/>
                  </a:moveTo>
                  <a:cubicBezTo>
                    <a:pt x="508" y="1"/>
                    <a:pt x="66" y="390"/>
                    <a:pt x="34" y="895"/>
                  </a:cubicBezTo>
                  <a:cubicBezTo>
                    <a:pt x="0" y="1407"/>
                    <a:pt x="375" y="1919"/>
                    <a:pt x="921" y="1987"/>
                  </a:cubicBezTo>
                  <a:cubicBezTo>
                    <a:pt x="975" y="1997"/>
                    <a:pt x="1028" y="2002"/>
                    <a:pt x="1080" y="2002"/>
                  </a:cubicBezTo>
                  <a:cubicBezTo>
                    <a:pt x="1563" y="2002"/>
                    <a:pt x="1986" y="1593"/>
                    <a:pt x="2047" y="1100"/>
                  </a:cubicBezTo>
                  <a:cubicBezTo>
                    <a:pt x="2082" y="554"/>
                    <a:pt x="1706" y="42"/>
                    <a:pt x="1126" y="8"/>
                  </a:cubicBezTo>
                  <a:cubicBezTo>
                    <a:pt x="1086" y="3"/>
                    <a:pt x="1046" y="1"/>
                    <a:pt x="1007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60"/>
            <p:cNvSpPr/>
            <p:nvPr/>
          </p:nvSpPr>
          <p:spPr>
            <a:xfrm>
              <a:off x="4220300" y="4215150"/>
              <a:ext cx="48650" cy="42200"/>
            </a:xfrm>
            <a:custGeom>
              <a:avLst/>
              <a:gdLst/>
              <a:ahLst/>
              <a:cxnLst/>
              <a:rect l="l" t="t" r="r" b="b"/>
              <a:pathLst>
                <a:path w="1946" h="1688" extrusionOk="0">
                  <a:moveTo>
                    <a:pt x="1639" y="1"/>
                  </a:moveTo>
                  <a:cubicBezTo>
                    <a:pt x="1058" y="342"/>
                    <a:pt x="547" y="752"/>
                    <a:pt x="1" y="1161"/>
                  </a:cubicBezTo>
                  <a:cubicBezTo>
                    <a:pt x="205" y="1434"/>
                    <a:pt x="444" y="1639"/>
                    <a:pt x="785" y="1673"/>
                  </a:cubicBezTo>
                  <a:cubicBezTo>
                    <a:pt x="839" y="1683"/>
                    <a:pt x="892" y="1688"/>
                    <a:pt x="944" y="1688"/>
                  </a:cubicBezTo>
                  <a:cubicBezTo>
                    <a:pt x="1427" y="1688"/>
                    <a:pt x="1850" y="1278"/>
                    <a:pt x="1912" y="786"/>
                  </a:cubicBezTo>
                  <a:cubicBezTo>
                    <a:pt x="1946" y="479"/>
                    <a:pt x="1843" y="240"/>
                    <a:pt x="1639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60"/>
            <p:cNvSpPr/>
            <p:nvPr/>
          </p:nvSpPr>
          <p:spPr>
            <a:xfrm>
              <a:off x="4321825" y="4219900"/>
              <a:ext cx="54625" cy="50250"/>
            </a:xfrm>
            <a:custGeom>
              <a:avLst/>
              <a:gdLst/>
              <a:ahLst/>
              <a:cxnLst/>
              <a:rect l="l" t="t" r="r" b="b"/>
              <a:pathLst>
                <a:path w="2185" h="2010" extrusionOk="0">
                  <a:moveTo>
                    <a:pt x="1036" y="1"/>
                  </a:moveTo>
                  <a:cubicBezTo>
                    <a:pt x="553" y="1"/>
                    <a:pt x="133" y="410"/>
                    <a:pt x="103" y="903"/>
                  </a:cubicBezTo>
                  <a:cubicBezTo>
                    <a:pt x="0" y="1415"/>
                    <a:pt x="444" y="1927"/>
                    <a:pt x="990" y="1995"/>
                  </a:cubicBezTo>
                  <a:cubicBezTo>
                    <a:pt x="1043" y="2005"/>
                    <a:pt x="1096" y="2010"/>
                    <a:pt x="1148" y="2010"/>
                  </a:cubicBezTo>
                  <a:cubicBezTo>
                    <a:pt x="1632" y="2010"/>
                    <a:pt x="2054" y="1600"/>
                    <a:pt x="2116" y="1108"/>
                  </a:cubicBezTo>
                  <a:cubicBezTo>
                    <a:pt x="2184" y="562"/>
                    <a:pt x="1741" y="50"/>
                    <a:pt x="1195" y="16"/>
                  </a:cubicBezTo>
                  <a:cubicBezTo>
                    <a:pt x="1141" y="6"/>
                    <a:pt x="1088" y="1"/>
                    <a:pt x="103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60"/>
            <p:cNvSpPr/>
            <p:nvPr/>
          </p:nvSpPr>
          <p:spPr>
            <a:xfrm>
              <a:off x="4428450" y="4232700"/>
              <a:ext cx="54625" cy="50250"/>
            </a:xfrm>
            <a:custGeom>
              <a:avLst/>
              <a:gdLst/>
              <a:ahLst/>
              <a:cxnLst/>
              <a:rect l="l" t="t" r="r" b="b"/>
              <a:pathLst>
                <a:path w="2185" h="2010" extrusionOk="0">
                  <a:moveTo>
                    <a:pt x="1036" y="1"/>
                  </a:moveTo>
                  <a:cubicBezTo>
                    <a:pt x="554" y="1"/>
                    <a:pt x="134" y="410"/>
                    <a:pt x="103" y="903"/>
                  </a:cubicBezTo>
                  <a:cubicBezTo>
                    <a:pt x="1" y="1415"/>
                    <a:pt x="444" y="1926"/>
                    <a:pt x="990" y="1995"/>
                  </a:cubicBezTo>
                  <a:cubicBezTo>
                    <a:pt x="1044" y="2005"/>
                    <a:pt x="1096" y="2009"/>
                    <a:pt x="1149" y="2009"/>
                  </a:cubicBezTo>
                  <a:cubicBezTo>
                    <a:pt x="1632" y="2009"/>
                    <a:pt x="2055" y="1600"/>
                    <a:pt x="2116" y="1107"/>
                  </a:cubicBezTo>
                  <a:cubicBezTo>
                    <a:pt x="2185" y="561"/>
                    <a:pt x="1775" y="50"/>
                    <a:pt x="1195" y="16"/>
                  </a:cubicBezTo>
                  <a:cubicBezTo>
                    <a:pt x="1142" y="6"/>
                    <a:pt x="1089" y="1"/>
                    <a:pt x="103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60"/>
            <p:cNvSpPr/>
            <p:nvPr/>
          </p:nvSpPr>
          <p:spPr>
            <a:xfrm>
              <a:off x="4535100" y="4244100"/>
              <a:ext cx="53750" cy="50800"/>
            </a:xfrm>
            <a:custGeom>
              <a:avLst/>
              <a:gdLst/>
              <a:ahLst/>
              <a:cxnLst/>
              <a:rect l="l" t="t" r="r" b="b"/>
              <a:pathLst>
                <a:path w="2150" h="2032" extrusionOk="0">
                  <a:moveTo>
                    <a:pt x="1186" y="1"/>
                  </a:moveTo>
                  <a:cubicBezTo>
                    <a:pt x="609" y="1"/>
                    <a:pt x="168" y="369"/>
                    <a:pt x="102" y="924"/>
                  </a:cubicBezTo>
                  <a:cubicBezTo>
                    <a:pt x="0" y="1470"/>
                    <a:pt x="444" y="1982"/>
                    <a:pt x="990" y="2016"/>
                  </a:cubicBezTo>
                  <a:cubicBezTo>
                    <a:pt x="1043" y="2026"/>
                    <a:pt x="1096" y="2031"/>
                    <a:pt x="1148" y="2031"/>
                  </a:cubicBezTo>
                  <a:cubicBezTo>
                    <a:pt x="1631" y="2031"/>
                    <a:pt x="2054" y="1622"/>
                    <a:pt x="2116" y="1129"/>
                  </a:cubicBezTo>
                  <a:cubicBezTo>
                    <a:pt x="2150" y="924"/>
                    <a:pt x="2116" y="754"/>
                    <a:pt x="2013" y="583"/>
                  </a:cubicBezTo>
                  <a:cubicBezTo>
                    <a:pt x="1843" y="413"/>
                    <a:pt x="1638" y="242"/>
                    <a:pt x="1467" y="71"/>
                  </a:cubicBezTo>
                  <a:cubicBezTo>
                    <a:pt x="1365" y="3"/>
                    <a:pt x="1297" y="3"/>
                    <a:pt x="1263" y="3"/>
                  </a:cubicBezTo>
                  <a:cubicBezTo>
                    <a:pt x="1237" y="2"/>
                    <a:pt x="1211" y="1"/>
                    <a:pt x="118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60"/>
            <p:cNvSpPr/>
            <p:nvPr/>
          </p:nvSpPr>
          <p:spPr>
            <a:xfrm>
              <a:off x="3524200" y="4233075"/>
              <a:ext cx="42675" cy="49025"/>
            </a:xfrm>
            <a:custGeom>
              <a:avLst/>
              <a:gdLst/>
              <a:ahLst/>
              <a:cxnLst/>
              <a:rect l="l" t="t" r="r" b="b"/>
              <a:pathLst>
                <a:path w="1707" h="1961" extrusionOk="0">
                  <a:moveTo>
                    <a:pt x="990" y="1"/>
                  </a:moveTo>
                  <a:cubicBezTo>
                    <a:pt x="922" y="103"/>
                    <a:pt x="785" y="274"/>
                    <a:pt x="683" y="410"/>
                  </a:cubicBezTo>
                  <a:cubicBezTo>
                    <a:pt x="444" y="854"/>
                    <a:pt x="239" y="1263"/>
                    <a:pt x="0" y="1741"/>
                  </a:cubicBezTo>
                  <a:cubicBezTo>
                    <a:pt x="137" y="1877"/>
                    <a:pt x="342" y="1946"/>
                    <a:pt x="512" y="1946"/>
                  </a:cubicBezTo>
                  <a:cubicBezTo>
                    <a:pt x="572" y="1956"/>
                    <a:pt x="631" y="1960"/>
                    <a:pt x="688" y="1960"/>
                  </a:cubicBezTo>
                  <a:cubicBezTo>
                    <a:pt x="1216" y="1960"/>
                    <a:pt x="1611" y="1551"/>
                    <a:pt x="1672" y="1058"/>
                  </a:cubicBezTo>
                  <a:cubicBezTo>
                    <a:pt x="1706" y="581"/>
                    <a:pt x="1433" y="103"/>
                    <a:pt x="990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60"/>
            <p:cNvSpPr/>
            <p:nvPr/>
          </p:nvSpPr>
          <p:spPr>
            <a:xfrm>
              <a:off x="3620600" y="4243975"/>
              <a:ext cx="54625" cy="50925"/>
            </a:xfrm>
            <a:custGeom>
              <a:avLst/>
              <a:gdLst/>
              <a:ahLst/>
              <a:cxnLst/>
              <a:rect l="l" t="t" r="r" b="b"/>
              <a:pathLst>
                <a:path w="2185" h="2037" extrusionOk="0">
                  <a:moveTo>
                    <a:pt x="1075" y="1"/>
                  </a:moveTo>
                  <a:cubicBezTo>
                    <a:pt x="576" y="1"/>
                    <a:pt x="132" y="389"/>
                    <a:pt x="68" y="895"/>
                  </a:cubicBezTo>
                  <a:cubicBezTo>
                    <a:pt x="0" y="1475"/>
                    <a:pt x="410" y="1987"/>
                    <a:pt x="990" y="2021"/>
                  </a:cubicBezTo>
                  <a:cubicBezTo>
                    <a:pt x="1043" y="2031"/>
                    <a:pt x="1096" y="2036"/>
                    <a:pt x="1148" y="2036"/>
                  </a:cubicBezTo>
                  <a:cubicBezTo>
                    <a:pt x="1631" y="2036"/>
                    <a:pt x="2051" y="1627"/>
                    <a:pt x="2082" y="1134"/>
                  </a:cubicBezTo>
                  <a:cubicBezTo>
                    <a:pt x="2184" y="554"/>
                    <a:pt x="1740" y="42"/>
                    <a:pt x="1195" y="8"/>
                  </a:cubicBezTo>
                  <a:cubicBezTo>
                    <a:pt x="1154" y="3"/>
                    <a:pt x="1115" y="1"/>
                    <a:pt x="107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60"/>
            <p:cNvSpPr/>
            <p:nvPr/>
          </p:nvSpPr>
          <p:spPr>
            <a:xfrm>
              <a:off x="3727225" y="4256900"/>
              <a:ext cx="53775" cy="50775"/>
            </a:xfrm>
            <a:custGeom>
              <a:avLst/>
              <a:gdLst/>
              <a:ahLst/>
              <a:cxnLst/>
              <a:rect l="l" t="t" r="r" b="b"/>
              <a:pathLst>
                <a:path w="2151" h="2031" extrusionOk="0">
                  <a:moveTo>
                    <a:pt x="1126" y="1"/>
                  </a:moveTo>
                  <a:cubicBezTo>
                    <a:pt x="607" y="1"/>
                    <a:pt x="134" y="369"/>
                    <a:pt x="69" y="924"/>
                  </a:cubicBezTo>
                  <a:cubicBezTo>
                    <a:pt x="1" y="1470"/>
                    <a:pt x="410" y="1982"/>
                    <a:pt x="956" y="2016"/>
                  </a:cubicBezTo>
                  <a:cubicBezTo>
                    <a:pt x="1013" y="2026"/>
                    <a:pt x="1069" y="2031"/>
                    <a:pt x="1124" y="2031"/>
                  </a:cubicBezTo>
                  <a:cubicBezTo>
                    <a:pt x="1631" y="2031"/>
                    <a:pt x="2051" y="1622"/>
                    <a:pt x="2082" y="1129"/>
                  </a:cubicBezTo>
                  <a:cubicBezTo>
                    <a:pt x="2150" y="583"/>
                    <a:pt x="1741" y="71"/>
                    <a:pt x="1195" y="3"/>
                  </a:cubicBezTo>
                  <a:cubicBezTo>
                    <a:pt x="1172" y="2"/>
                    <a:pt x="1149" y="1"/>
                    <a:pt x="112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60"/>
            <p:cNvSpPr/>
            <p:nvPr/>
          </p:nvSpPr>
          <p:spPr>
            <a:xfrm>
              <a:off x="3833850" y="4269700"/>
              <a:ext cx="53775" cy="50775"/>
            </a:xfrm>
            <a:custGeom>
              <a:avLst/>
              <a:gdLst/>
              <a:ahLst/>
              <a:cxnLst/>
              <a:rect l="l" t="t" r="r" b="b"/>
              <a:pathLst>
                <a:path w="2151" h="2031" extrusionOk="0">
                  <a:moveTo>
                    <a:pt x="1126" y="1"/>
                  </a:moveTo>
                  <a:cubicBezTo>
                    <a:pt x="607" y="1"/>
                    <a:pt x="135" y="368"/>
                    <a:pt x="69" y="924"/>
                  </a:cubicBezTo>
                  <a:cubicBezTo>
                    <a:pt x="1" y="1470"/>
                    <a:pt x="410" y="1982"/>
                    <a:pt x="956" y="2016"/>
                  </a:cubicBezTo>
                  <a:cubicBezTo>
                    <a:pt x="1013" y="2026"/>
                    <a:pt x="1069" y="2031"/>
                    <a:pt x="1124" y="2031"/>
                  </a:cubicBezTo>
                  <a:cubicBezTo>
                    <a:pt x="1632" y="2031"/>
                    <a:pt x="2052" y="1622"/>
                    <a:pt x="2082" y="1129"/>
                  </a:cubicBezTo>
                  <a:cubicBezTo>
                    <a:pt x="2151" y="583"/>
                    <a:pt x="1741" y="71"/>
                    <a:pt x="1195" y="3"/>
                  </a:cubicBezTo>
                  <a:cubicBezTo>
                    <a:pt x="1172" y="1"/>
                    <a:pt x="1149" y="1"/>
                    <a:pt x="112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60"/>
            <p:cNvSpPr/>
            <p:nvPr/>
          </p:nvSpPr>
          <p:spPr>
            <a:xfrm>
              <a:off x="3940500" y="4282500"/>
              <a:ext cx="53775" cy="50775"/>
            </a:xfrm>
            <a:custGeom>
              <a:avLst/>
              <a:gdLst/>
              <a:ahLst/>
              <a:cxnLst/>
              <a:rect l="l" t="t" r="r" b="b"/>
              <a:pathLst>
                <a:path w="2151" h="2031" extrusionOk="0">
                  <a:moveTo>
                    <a:pt x="1126" y="1"/>
                  </a:moveTo>
                  <a:cubicBezTo>
                    <a:pt x="606" y="1"/>
                    <a:pt x="134" y="368"/>
                    <a:pt x="69" y="924"/>
                  </a:cubicBezTo>
                  <a:cubicBezTo>
                    <a:pt x="0" y="1470"/>
                    <a:pt x="410" y="1982"/>
                    <a:pt x="956" y="2016"/>
                  </a:cubicBezTo>
                  <a:cubicBezTo>
                    <a:pt x="1012" y="2026"/>
                    <a:pt x="1068" y="2031"/>
                    <a:pt x="1123" y="2031"/>
                  </a:cubicBezTo>
                  <a:cubicBezTo>
                    <a:pt x="1631" y="2031"/>
                    <a:pt x="2051" y="1621"/>
                    <a:pt x="2082" y="1129"/>
                  </a:cubicBezTo>
                  <a:cubicBezTo>
                    <a:pt x="2150" y="583"/>
                    <a:pt x="1741" y="71"/>
                    <a:pt x="1195" y="3"/>
                  </a:cubicBezTo>
                  <a:cubicBezTo>
                    <a:pt x="1172" y="1"/>
                    <a:pt x="1149" y="1"/>
                    <a:pt x="112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60"/>
            <p:cNvSpPr/>
            <p:nvPr/>
          </p:nvSpPr>
          <p:spPr>
            <a:xfrm>
              <a:off x="4047975" y="4314125"/>
              <a:ext cx="11975" cy="27325"/>
            </a:xfrm>
            <a:custGeom>
              <a:avLst/>
              <a:gdLst/>
              <a:ahLst/>
              <a:cxnLst/>
              <a:rect l="l" t="t" r="r" b="b"/>
              <a:pathLst>
                <a:path w="479" h="1093" extrusionOk="0">
                  <a:moveTo>
                    <a:pt x="69" y="0"/>
                  </a:moveTo>
                  <a:cubicBezTo>
                    <a:pt x="69" y="34"/>
                    <a:pt x="35" y="68"/>
                    <a:pt x="35" y="171"/>
                  </a:cubicBezTo>
                  <a:cubicBezTo>
                    <a:pt x="1" y="546"/>
                    <a:pt x="171" y="887"/>
                    <a:pt x="479" y="1092"/>
                  </a:cubicBezTo>
                  <a:cubicBezTo>
                    <a:pt x="342" y="751"/>
                    <a:pt x="206" y="376"/>
                    <a:pt x="69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60"/>
            <p:cNvSpPr/>
            <p:nvPr/>
          </p:nvSpPr>
          <p:spPr>
            <a:xfrm>
              <a:off x="4260400" y="4320750"/>
              <a:ext cx="52925" cy="50925"/>
            </a:xfrm>
            <a:custGeom>
              <a:avLst/>
              <a:gdLst/>
              <a:ahLst/>
              <a:cxnLst/>
              <a:rect l="l" t="t" r="r" b="b"/>
              <a:pathLst>
                <a:path w="2117" h="2037" extrusionOk="0">
                  <a:moveTo>
                    <a:pt x="1035" y="1"/>
                  </a:moveTo>
                  <a:cubicBezTo>
                    <a:pt x="508" y="1"/>
                    <a:pt x="66" y="392"/>
                    <a:pt x="35" y="930"/>
                  </a:cubicBezTo>
                  <a:cubicBezTo>
                    <a:pt x="0" y="1475"/>
                    <a:pt x="376" y="1987"/>
                    <a:pt x="922" y="2021"/>
                  </a:cubicBezTo>
                  <a:cubicBezTo>
                    <a:pt x="978" y="2031"/>
                    <a:pt x="1034" y="2036"/>
                    <a:pt x="1089" y="2036"/>
                  </a:cubicBezTo>
                  <a:cubicBezTo>
                    <a:pt x="1597" y="2036"/>
                    <a:pt x="2017" y="1627"/>
                    <a:pt x="2048" y="1134"/>
                  </a:cubicBezTo>
                  <a:cubicBezTo>
                    <a:pt x="2116" y="588"/>
                    <a:pt x="1707" y="76"/>
                    <a:pt x="1161" y="8"/>
                  </a:cubicBezTo>
                  <a:cubicBezTo>
                    <a:pt x="1118" y="3"/>
                    <a:pt x="1076" y="1"/>
                    <a:pt x="103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60"/>
            <p:cNvSpPr/>
            <p:nvPr/>
          </p:nvSpPr>
          <p:spPr>
            <a:xfrm>
              <a:off x="4367025" y="4333550"/>
              <a:ext cx="53775" cy="50925"/>
            </a:xfrm>
            <a:custGeom>
              <a:avLst/>
              <a:gdLst/>
              <a:ahLst/>
              <a:cxnLst/>
              <a:rect l="l" t="t" r="r" b="b"/>
              <a:pathLst>
                <a:path w="2151" h="2037" extrusionOk="0">
                  <a:moveTo>
                    <a:pt x="1075" y="1"/>
                  </a:moveTo>
                  <a:cubicBezTo>
                    <a:pt x="572" y="1"/>
                    <a:pt x="101" y="392"/>
                    <a:pt x="69" y="929"/>
                  </a:cubicBezTo>
                  <a:cubicBezTo>
                    <a:pt x="1" y="1475"/>
                    <a:pt x="410" y="1987"/>
                    <a:pt x="956" y="2021"/>
                  </a:cubicBezTo>
                  <a:cubicBezTo>
                    <a:pt x="1013" y="2031"/>
                    <a:pt x="1069" y="2036"/>
                    <a:pt x="1124" y="2036"/>
                  </a:cubicBezTo>
                  <a:cubicBezTo>
                    <a:pt x="1632" y="2036"/>
                    <a:pt x="2052" y="1627"/>
                    <a:pt x="2082" y="1134"/>
                  </a:cubicBezTo>
                  <a:cubicBezTo>
                    <a:pt x="2151" y="588"/>
                    <a:pt x="1741" y="76"/>
                    <a:pt x="1195" y="8"/>
                  </a:cubicBezTo>
                  <a:cubicBezTo>
                    <a:pt x="1155" y="3"/>
                    <a:pt x="1115" y="1"/>
                    <a:pt x="107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60"/>
            <p:cNvSpPr/>
            <p:nvPr/>
          </p:nvSpPr>
          <p:spPr>
            <a:xfrm>
              <a:off x="4473675" y="4346350"/>
              <a:ext cx="53750" cy="50900"/>
            </a:xfrm>
            <a:custGeom>
              <a:avLst/>
              <a:gdLst/>
              <a:ahLst/>
              <a:cxnLst/>
              <a:rect l="l" t="t" r="r" b="b"/>
              <a:pathLst>
                <a:path w="2150" h="2036" extrusionOk="0">
                  <a:moveTo>
                    <a:pt x="1075" y="0"/>
                  </a:moveTo>
                  <a:cubicBezTo>
                    <a:pt x="576" y="0"/>
                    <a:pt x="132" y="392"/>
                    <a:pt x="68" y="929"/>
                  </a:cubicBezTo>
                  <a:cubicBezTo>
                    <a:pt x="0" y="1475"/>
                    <a:pt x="410" y="1987"/>
                    <a:pt x="990" y="2021"/>
                  </a:cubicBezTo>
                  <a:cubicBezTo>
                    <a:pt x="1043" y="2031"/>
                    <a:pt x="1096" y="2036"/>
                    <a:pt x="1148" y="2036"/>
                  </a:cubicBezTo>
                  <a:cubicBezTo>
                    <a:pt x="1631" y="2036"/>
                    <a:pt x="2051" y="1627"/>
                    <a:pt x="2082" y="1134"/>
                  </a:cubicBezTo>
                  <a:cubicBezTo>
                    <a:pt x="2150" y="588"/>
                    <a:pt x="1740" y="76"/>
                    <a:pt x="1194" y="8"/>
                  </a:cubicBezTo>
                  <a:cubicBezTo>
                    <a:pt x="1155" y="3"/>
                    <a:pt x="1115" y="0"/>
                    <a:pt x="107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60"/>
            <p:cNvSpPr/>
            <p:nvPr/>
          </p:nvSpPr>
          <p:spPr>
            <a:xfrm>
              <a:off x="4580300" y="4359150"/>
              <a:ext cx="52925" cy="50900"/>
            </a:xfrm>
            <a:custGeom>
              <a:avLst/>
              <a:gdLst/>
              <a:ahLst/>
              <a:cxnLst/>
              <a:rect l="l" t="t" r="r" b="b"/>
              <a:pathLst>
                <a:path w="2117" h="2036" extrusionOk="0">
                  <a:moveTo>
                    <a:pt x="1035" y="0"/>
                  </a:moveTo>
                  <a:cubicBezTo>
                    <a:pt x="508" y="0"/>
                    <a:pt x="66" y="391"/>
                    <a:pt x="35" y="929"/>
                  </a:cubicBezTo>
                  <a:cubicBezTo>
                    <a:pt x="1" y="1475"/>
                    <a:pt x="376" y="1953"/>
                    <a:pt x="922" y="2021"/>
                  </a:cubicBezTo>
                  <a:cubicBezTo>
                    <a:pt x="978" y="2031"/>
                    <a:pt x="1034" y="2036"/>
                    <a:pt x="1089" y="2036"/>
                  </a:cubicBezTo>
                  <a:cubicBezTo>
                    <a:pt x="1597" y="2036"/>
                    <a:pt x="2017" y="1626"/>
                    <a:pt x="2048" y="1134"/>
                  </a:cubicBezTo>
                  <a:cubicBezTo>
                    <a:pt x="2116" y="554"/>
                    <a:pt x="1707" y="76"/>
                    <a:pt x="1161" y="8"/>
                  </a:cubicBezTo>
                  <a:cubicBezTo>
                    <a:pt x="1118" y="3"/>
                    <a:pt x="1076" y="0"/>
                    <a:pt x="103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60"/>
            <p:cNvSpPr/>
            <p:nvPr/>
          </p:nvSpPr>
          <p:spPr>
            <a:xfrm>
              <a:off x="3552350" y="4328425"/>
              <a:ext cx="54625" cy="50725"/>
            </a:xfrm>
            <a:custGeom>
              <a:avLst/>
              <a:gdLst/>
              <a:ahLst/>
              <a:cxnLst/>
              <a:rect l="l" t="t" r="r" b="b"/>
              <a:pathLst>
                <a:path w="2185" h="2029" extrusionOk="0">
                  <a:moveTo>
                    <a:pt x="1075" y="1"/>
                  </a:moveTo>
                  <a:cubicBezTo>
                    <a:pt x="576" y="1"/>
                    <a:pt x="132" y="390"/>
                    <a:pt x="69" y="896"/>
                  </a:cubicBezTo>
                  <a:cubicBezTo>
                    <a:pt x="0" y="1476"/>
                    <a:pt x="410" y="1987"/>
                    <a:pt x="990" y="2022"/>
                  </a:cubicBezTo>
                  <a:cubicBezTo>
                    <a:pt x="1030" y="2027"/>
                    <a:pt x="1070" y="2029"/>
                    <a:pt x="1109" y="2029"/>
                  </a:cubicBezTo>
                  <a:cubicBezTo>
                    <a:pt x="1604" y="2029"/>
                    <a:pt x="2019" y="1640"/>
                    <a:pt x="2082" y="1134"/>
                  </a:cubicBezTo>
                  <a:cubicBezTo>
                    <a:pt x="2184" y="554"/>
                    <a:pt x="1741" y="42"/>
                    <a:pt x="1195" y="8"/>
                  </a:cubicBezTo>
                  <a:cubicBezTo>
                    <a:pt x="1155" y="3"/>
                    <a:pt x="1115" y="1"/>
                    <a:pt x="107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60"/>
            <p:cNvSpPr/>
            <p:nvPr/>
          </p:nvSpPr>
          <p:spPr>
            <a:xfrm>
              <a:off x="3658975" y="4341375"/>
              <a:ext cx="52925" cy="50575"/>
            </a:xfrm>
            <a:custGeom>
              <a:avLst/>
              <a:gdLst/>
              <a:ahLst/>
              <a:cxnLst/>
              <a:rect l="l" t="t" r="r" b="b"/>
              <a:pathLst>
                <a:path w="2117" h="2023" extrusionOk="0">
                  <a:moveTo>
                    <a:pt x="1126" y="0"/>
                  </a:moveTo>
                  <a:cubicBezTo>
                    <a:pt x="607" y="0"/>
                    <a:pt x="134" y="366"/>
                    <a:pt x="69" y="889"/>
                  </a:cubicBezTo>
                  <a:cubicBezTo>
                    <a:pt x="1" y="1469"/>
                    <a:pt x="410" y="1981"/>
                    <a:pt x="990" y="2015"/>
                  </a:cubicBezTo>
                  <a:cubicBezTo>
                    <a:pt x="1030" y="2020"/>
                    <a:pt x="1070" y="2023"/>
                    <a:pt x="1110" y="2023"/>
                  </a:cubicBezTo>
                  <a:cubicBezTo>
                    <a:pt x="1609" y="2023"/>
                    <a:pt x="2051" y="1634"/>
                    <a:pt x="2082" y="1128"/>
                  </a:cubicBezTo>
                  <a:cubicBezTo>
                    <a:pt x="2116" y="548"/>
                    <a:pt x="1741" y="36"/>
                    <a:pt x="1195" y="2"/>
                  </a:cubicBezTo>
                  <a:cubicBezTo>
                    <a:pt x="1172" y="1"/>
                    <a:pt x="1149" y="0"/>
                    <a:pt x="112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60"/>
            <p:cNvSpPr/>
            <p:nvPr/>
          </p:nvSpPr>
          <p:spPr>
            <a:xfrm>
              <a:off x="3765625" y="4354025"/>
              <a:ext cx="52900" cy="50725"/>
            </a:xfrm>
            <a:custGeom>
              <a:avLst/>
              <a:gdLst/>
              <a:ahLst/>
              <a:cxnLst/>
              <a:rect l="l" t="t" r="r" b="b"/>
              <a:pathLst>
                <a:path w="2116" h="2029" extrusionOk="0">
                  <a:moveTo>
                    <a:pt x="1075" y="1"/>
                  </a:moveTo>
                  <a:cubicBezTo>
                    <a:pt x="576" y="1"/>
                    <a:pt x="132" y="389"/>
                    <a:pt x="68" y="895"/>
                  </a:cubicBezTo>
                  <a:cubicBezTo>
                    <a:pt x="0" y="1475"/>
                    <a:pt x="410" y="1987"/>
                    <a:pt x="990" y="2021"/>
                  </a:cubicBezTo>
                  <a:cubicBezTo>
                    <a:pt x="1030" y="2026"/>
                    <a:pt x="1070" y="2029"/>
                    <a:pt x="1109" y="2029"/>
                  </a:cubicBezTo>
                  <a:cubicBezTo>
                    <a:pt x="1608" y="2029"/>
                    <a:pt x="2050" y="1640"/>
                    <a:pt x="2082" y="1134"/>
                  </a:cubicBezTo>
                  <a:cubicBezTo>
                    <a:pt x="2116" y="554"/>
                    <a:pt x="1740" y="42"/>
                    <a:pt x="1194" y="8"/>
                  </a:cubicBezTo>
                  <a:cubicBezTo>
                    <a:pt x="1154" y="3"/>
                    <a:pt x="1115" y="1"/>
                    <a:pt x="107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60"/>
            <p:cNvSpPr/>
            <p:nvPr/>
          </p:nvSpPr>
          <p:spPr>
            <a:xfrm>
              <a:off x="3873100" y="4366825"/>
              <a:ext cx="53775" cy="50725"/>
            </a:xfrm>
            <a:custGeom>
              <a:avLst/>
              <a:gdLst/>
              <a:ahLst/>
              <a:cxnLst/>
              <a:rect l="l" t="t" r="r" b="b"/>
              <a:pathLst>
                <a:path w="2151" h="2029" extrusionOk="0">
                  <a:moveTo>
                    <a:pt x="1041" y="0"/>
                  </a:moveTo>
                  <a:cubicBezTo>
                    <a:pt x="542" y="0"/>
                    <a:pt x="98" y="389"/>
                    <a:pt x="35" y="895"/>
                  </a:cubicBezTo>
                  <a:cubicBezTo>
                    <a:pt x="1" y="1475"/>
                    <a:pt x="376" y="1987"/>
                    <a:pt x="956" y="2021"/>
                  </a:cubicBezTo>
                  <a:cubicBezTo>
                    <a:pt x="996" y="2026"/>
                    <a:pt x="1036" y="2029"/>
                    <a:pt x="1075" y="2029"/>
                  </a:cubicBezTo>
                  <a:cubicBezTo>
                    <a:pt x="1575" y="2029"/>
                    <a:pt x="2016" y="1640"/>
                    <a:pt x="2048" y="1134"/>
                  </a:cubicBezTo>
                  <a:cubicBezTo>
                    <a:pt x="2150" y="554"/>
                    <a:pt x="1707" y="42"/>
                    <a:pt x="1161" y="8"/>
                  </a:cubicBezTo>
                  <a:cubicBezTo>
                    <a:pt x="1121" y="3"/>
                    <a:pt x="1081" y="0"/>
                    <a:pt x="1041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60"/>
            <p:cNvSpPr/>
            <p:nvPr/>
          </p:nvSpPr>
          <p:spPr>
            <a:xfrm>
              <a:off x="3979725" y="4379625"/>
              <a:ext cx="53775" cy="50725"/>
            </a:xfrm>
            <a:custGeom>
              <a:avLst/>
              <a:gdLst/>
              <a:ahLst/>
              <a:cxnLst/>
              <a:rect l="l" t="t" r="r" b="b"/>
              <a:pathLst>
                <a:path w="2151" h="2029" extrusionOk="0">
                  <a:moveTo>
                    <a:pt x="1042" y="0"/>
                  </a:moveTo>
                  <a:cubicBezTo>
                    <a:pt x="542" y="0"/>
                    <a:pt x="98" y="389"/>
                    <a:pt x="35" y="895"/>
                  </a:cubicBezTo>
                  <a:cubicBezTo>
                    <a:pt x="1" y="1475"/>
                    <a:pt x="376" y="1987"/>
                    <a:pt x="956" y="2021"/>
                  </a:cubicBezTo>
                  <a:cubicBezTo>
                    <a:pt x="996" y="2026"/>
                    <a:pt x="1036" y="2028"/>
                    <a:pt x="1076" y="2028"/>
                  </a:cubicBezTo>
                  <a:cubicBezTo>
                    <a:pt x="1575" y="2028"/>
                    <a:pt x="2017" y="1640"/>
                    <a:pt x="2048" y="1134"/>
                  </a:cubicBezTo>
                  <a:cubicBezTo>
                    <a:pt x="2151" y="554"/>
                    <a:pt x="1707" y="42"/>
                    <a:pt x="1161" y="8"/>
                  </a:cubicBezTo>
                  <a:cubicBezTo>
                    <a:pt x="1121" y="3"/>
                    <a:pt x="1081" y="0"/>
                    <a:pt x="1042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60"/>
            <p:cNvSpPr/>
            <p:nvPr/>
          </p:nvSpPr>
          <p:spPr>
            <a:xfrm>
              <a:off x="4090625" y="4392600"/>
              <a:ext cx="47800" cy="50550"/>
            </a:xfrm>
            <a:custGeom>
              <a:avLst/>
              <a:gdLst/>
              <a:ahLst/>
              <a:cxnLst/>
              <a:rect l="l" t="t" r="r" b="b"/>
              <a:pathLst>
                <a:path w="1912" h="2022" extrusionOk="0">
                  <a:moveTo>
                    <a:pt x="683" y="1"/>
                  </a:moveTo>
                  <a:cubicBezTo>
                    <a:pt x="376" y="581"/>
                    <a:pt x="137" y="1127"/>
                    <a:pt x="1" y="1502"/>
                  </a:cubicBezTo>
                  <a:cubicBezTo>
                    <a:pt x="137" y="1741"/>
                    <a:pt x="445" y="1980"/>
                    <a:pt x="786" y="2014"/>
                  </a:cubicBezTo>
                  <a:cubicBezTo>
                    <a:pt x="826" y="2019"/>
                    <a:pt x="866" y="2021"/>
                    <a:pt x="905" y="2021"/>
                  </a:cubicBezTo>
                  <a:cubicBezTo>
                    <a:pt x="1404" y="2021"/>
                    <a:pt x="1846" y="1633"/>
                    <a:pt x="1878" y="1127"/>
                  </a:cubicBezTo>
                  <a:cubicBezTo>
                    <a:pt x="1912" y="547"/>
                    <a:pt x="1536" y="35"/>
                    <a:pt x="99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60"/>
            <p:cNvSpPr/>
            <p:nvPr/>
          </p:nvSpPr>
          <p:spPr>
            <a:xfrm>
              <a:off x="4193000" y="4405200"/>
              <a:ext cx="52925" cy="50600"/>
            </a:xfrm>
            <a:custGeom>
              <a:avLst/>
              <a:gdLst/>
              <a:ahLst/>
              <a:cxnLst/>
              <a:rect l="l" t="t" r="r" b="b"/>
              <a:pathLst>
                <a:path w="2117" h="2024" extrusionOk="0">
                  <a:moveTo>
                    <a:pt x="1041" y="1"/>
                  </a:moveTo>
                  <a:cubicBezTo>
                    <a:pt x="542" y="1"/>
                    <a:pt x="98" y="390"/>
                    <a:pt x="35" y="896"/>
                  </a:cubicBezTo>
                  <a:cubicBezTo>
                    <a:pt x="1" y="1476"/>
                    <a:pt x="376" y="1988"/>
                    <a:pt x="922" y="2022"/>
                  </a:cubicBezTo>
                  <a:cubicBezTo>
                    <a:pt x="947" y="2023"/>
                    <a:pt x="971" y="2024"/>
                    <a:pt x="995" y="2024"/>
                  </a:cubicBezTo>
                  <a:cubicBezTo>
                    <a:pt x="1544" y="2024"/>
                    <a:pt x="2015" y="1657"/>
                    <a:pt x="2048" y="1134"/>
                  </a:cubicBezTo>
                  <a:cubicBezTo>
                    <a:pt x="2116" y="554"/>
                    <a:pt x="1707" y="43"/>
                    <a:pt x="1161" y="8"/>
                  </a:cubicBezTo>
                  <a:cubicBezTo>
                    <a:pt x="1121" y="3"/>
                    <a:pt x="1081" y="1"/>
                    <a:pt x="104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60"/>
            <p:cNvSpPr/>
            <p:nvPr/>
          </p:nvSpPr>
          <p:spPr>
            <a:xfrm>
              <a:off x="4299650" y="4418000"/>
              <a:ext cx="52900" cy="50600"/>
            </a:xfrm>
            <a:custGeom>
              <a:avLst/>
              <a:gdLst/>
              <a:ahLst/>
              <a:cxnLst/>
              <a:rect l="l" t="t" r="r" b="b"/>
              <a:pathLst>
                <a:path w="2116" h="2024" extrusionOk="0">
                  <a:moveTo>
                    <a:pt x="1041" y="1"/>
                  </a:moveTo>
                  <a:cubicBezTo>
                    <a:pt x="542" y="1"/>
                    <a:pt x="97" y="390"/>
                    <a:pt x="34" y="895"/>
                  </a:cubicBezTo>
                  <a:cubicBezTo>
                    <a:pt x="0" y="1476"/>
                    <a:pt x="375" y="1987"/>
                    <a:pt x="921" y="2021"/>
                  </a:cubicBezTo>
                  <a:cubicBezTo>
                    <a:pt x="946" y="2023"/>
                    <a:pt x="970" y="2024"/>
                    <a:pt x="994" y="2024"/>
                  </a:cubicBezTo>
                  <a:cubicBezTo>
                    <a:pt x="1544" y="2024"/>
                    <a:pt x="2015" y="1657"/>
                    <a:pt x="2047" y="1134"/>
                  </a:cubicBezTo>
                  <a:cubicBezTo>
                    <a:pt x="2116" y="554"/>
                    <a:pt x="1706" y="42"/>
                    <a:pt x="1160" y="8"/>
                  </a:cubicBezTo>
                  <a:cubicBezTo>
                    <a:pt x="1120" y="3"/>
                    <a:pt x="1080" y="1"/>
                    <a:pt x="104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60"/>
            <p:cNvSpPr/>
            <p:nvPr/>
          </p:nvSpPr>
          <p:spPr>
            <a:xfrm>
              <a:off x="4406275" y="4430800"/>
              <a:ext cx="52050" cy="50725"/>
            </a:xfrm>
            <a:custGeom>
              <a:avLst/>
              <a:gdLst/>
              <a:ahLst/>
              <a:cxnLst/>
              <a:rect l="l" t="t" r="r" b="b"/>
              <a:pathLst>
                <a:path w="2082" h="2029" extrusionOk="0">
                  <a:moveTo>
                    <a:pt x="1041" y="1"/>
                  </a:moveTo>
                  <a:cubicBezTo>
                    <a:pt x="542" y="1"/>
                    <a:pt x="98" y="389"/>
                    <a:pt x="35" y="895"/>
                  </a:cubicBezTo>
                  <a:cubicBezTo>
                    <a:pt x="0" y="1475"/>
                    <a:pt x="376" y="1987"/>
                    <a:pt x="956" y="2021"/>
                  </a:cubicBezTo>
                  <a:cubicBezTo>
                    <a:pt x="996" y="2026"/>
                    <a:pt x="1036" y="2029"/>
                    <a:pt x="1075" y="2029"/>
                  </a:cubicBezTo>
                  <a:cubicBezTo>
                    <a:pt x="1574" y="2029"/>
                    <a:pt x="2016" y="1640"/>
                    <a:pt x="2048" y="1134"/>
                  </a:cubicBezTo>
                  <a:cubicBezTo>
                    <a:pt x="2082" y="554"/>
                    <a:pt x="1707" y="42"/>
                    <a:pt x="1161" y="8"/>
                  </a:cubicBezTo>
                  <a:cubicBezTo>
                    <a:pt x="1121" y="3"/>
                    <a:pt x="1081" y="1"/>
                    <a:pt x="104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60"/>
            <p:cNvSpPr/>
            <p:nvPr/>
          </p:nvSpPr>
          <p:spPr>
            <a:xfrm>
              <a:off x="4512900" y="4443725"/>
              <a:ext cx="52075" cy="50600"/>
            </a:xfrm>
            <a:custGeom>
              <a:avLst/>
              <a:gdLst/>
              <a:ahLst/>
              <a:cxnLst/>
              <a:rect l="l" t="t" r="r" b="b"/>
              <a:pathLst>
                <a:path w="2083" h="2024" extrusionOk="0">
                  <a:moveTo>
                    <a:pt x="1092" y="1"/>
                  </a:moveTo>
                  <a:cubicBezTo>
                    <a:pt x="573" y="1"/>
                    <a:pt x="100" y="367"/>
                    <a:pt x="35" y="890"/>
                  </a:cubicBezTo>
                  <a:cubicBezTo>
                    <a:pt x="1" y="1470"/>
                    <a:pt x="376" y="1982"/>
                    <a:pt x="956" y="2016"/>
                  </a:cubicBezTo>
                  <a:cubicBezTo>
                    <a:pt x="996" y="2021"/>
                    <a:pt x="1036" y="2024"/>
                    <a:pt x="1076" y="2024"/>
                  </a:cubicBezTo>
                  <a:cubicBezTo>
                    <a:pt x="1575" y="2024"/>
                    <a:pt x="2017" y="1635"/>
                    <a:pt x="2048" y="1129"/>
                  </a:cubicBezTo>
                  <a:cubicBezTo>
                    <a:pt x="2082" y="549"/>
                    <a:pt x="1707" y="37"/>
                    <a:pt x="1161" y="3"/>
                  </a:cubicBezTo>
                  <a:cubicBezTo>
                    <a:pt x="1138" y="1"/>
                    <a:pt x="1115" y="1"/>
                    <a:pt x="1092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60"/>
            <p:cNvSpPr/>
            <p:nvPr/>
          </p:nvSpPr>
          <p:spPr>
            <a:xfrm>
              <a:off x="4619550" y="4456400"/>
              <a:ext cx="52900" cy="50725"/>
            </a:xfrm>
            <a:custGeom>
              <a:avLst/>
              <a:gdLst/>
              <a:ahLst/>
              <a:cxnLst/>
              <a:rect l="l" t="t" r="r" b="b"/>
              <a:pathLst>
                <a:path w="2116" h="2029" extrusionOk="0">
                  <a:moveTo>
                    <a:pt x="1041" y="0"/>
                  </a:moveTo>
                  <a:cubicBezTo>
                    <a:pt x="542" y="0"/>
                    <a:pt x="98" y="389"/>
                    <a:pt x="34" y="895"/>
                  </a:cubicBezTo>
                  <a:cubicBezTo>
                    <a:pt x="0" y="1475"/>
                    <a:pt x="376" y="1987"/>
                    <a:pt x="956" y="2021"/>
                  </a:cubicBezTo>
                  <a:cubicBezTo>
                    <a:pt x="996" y="2026"/>
                    <a:pt x="1036" y="2028"/>
                    <a:pt x="1075" y="2028"/>
                  </a:cubicBezTo>
                  <a:cubicBezTo>
                    <a:pt x="1574" y="2028"/>
                    <a:pt x="2016" y="1640"/>
                    <a:pt x="2048" y="1134"/>
                  </a:cubicBezTo>
                  <a:cubicBezTo>
                    <a:pt x="2116" y="554"/>
                    <a:pt x="1706" y="42"/>
                    <a:pt x="1160" y="8"/>
                  </a:cubicBezTo>
                  <a:cubicBezTo>
                    <a:pt x="1120" y="3"/>
                    <a:pt x="1080" y="0"/>
                    <a:pt x="1041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60"/>
            <p:cNvSpPr/>
            <p:nvPr/>
          </p:nvSpPr>
          <p:spPr>
            <a:xfrm>
              <a:off x="3505425" y="4430775"/>
              <a:ext cx="39275" cy="50575"/>
            </a:xfrm>
            <a:custGeom>
              <a:avLst/>
              <a:gdLst/>
              <a:ahLst/>
              <a:cxnLst/>
              <a:rect l="l" t="t" r="r" b="b"/>
              <a:pathLst>
                <a:path w="1571" h="2023" extrusionOk="0">
                  <a:moveTo>
                    <a:pt x="472" y="0"/>
                  </a:moveTo>
                  <a:cubicBezTo>
                    <a:pt x="305" y="0"/>
                    <a:pt x="141" y="61"/>
                    <a:pt x="1" y="146"/>
                  </a:cubicBezTo>
                  <a:cubicBezTo>
                    <a:pt x="69" y="794"/>
                    <a:pt x="239" y="1408"/>
                    <a:pt x="444" y="2022"/>
                  </a:cubicBezTo>
                  <a:cubicBezTo>
                    <a:pt x="922" y="2022"/>
                    <a:pt x="1400" y="1647"/>
                    <a:pt x="1502" y="1135"/>
                  </a:cubicBezTo>
                  <a:cubicBezTo>
                    <a:pt x="1570" y="555"/>
                    <a:pt x="1161" y="43"/>
                    <a:pt x="581" y="9"/>
                  </a:cubicBezTo>
                  <a:cubicBezTo>
                    <a:pt x="544" y="3"/>
                    <a:pt x="508" y="0"/>
                    <a:pt x="472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60"/>
            <p:cNvSpPr/>
            <p:nvPr/>
          </p:nvSpPr>
          <p:spPr>
            <a:xfrm>
              <a:off x="3598425" y="4443600"/>
              <a:ext cx="52900" cy="50600"/>
            </a:xfrm>
            <a:custGeom>
              <a:avLst/>
              <a:gdLst/>
              <a:ahLst/>
              <a:cxnLst/>
              <a:rect l="l" t="t" r="r" b="b"/>
              <a:pathLst>
                <a:path w="2116" h="2024" extrusionOk="0">
                  <a:moveTo>
                    <a:pt x="1007" y="0"/>
                  </a:moveTo>
                  <a:cubicBezTo>
                    <a:pt x="508" y="0"/>
                    <a:pt x="66" y="389"/>
                    <a:pt x="34" y="895"/>
                  </a:cubicBezTo>
                  <a:cubicBezTo>
                    <a:pt x="0" y="1475"/>
                    <a:pt x="375" y="1987"/>
                    <a:pt x="921" y="2021"/>
                  </a:cubicBezTo>
                  <a:cubicBezTo>
                    <a:pt x="943" y="2023"/>
                    <a:pt x="965" y="2023"/>
                    <a:pt x="986" y="2023"/>
                  </a:cubicBezTo>
                  <a:cubicBezTo>
                    <a:pt x="1476" y="2023"/>
                    <a:pt x="1949" y="1657"/>
                    <a:pt x="2047" y="1134"/>
                  </a:cubicBezTo>
                  <a:cubicBezTo>
                    <a:pt x="2116" y="554"/>
                    <a:pt x="1706" y="42"/>
                    <a:pt x="1126" y="8"/>
                  </a:cubicBezTo>
                  <a:cubicBezTo>
                    <a:pt x="1086" y="3"/>
                    <a:pt x="1046" y="0"/>
                    <a:pt x="1007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60"/>
            <p:cNvSpPr/>
            <p:nvPr/>
          </p:nvSpPr>
          <p:spPr>
            <a:xfrm>
              <a:off x="3705050" y="4456525"/>
              <a:ext cx="52900" cy="50475"/>
            </a:xfrm>
            <a:custGeom>
              <a:avLst/>
              <a:gdLst/>
              <a:ahLst/>
              <a:cxnLst/>
              <a:rect l="l" t="t" r="r" b="b"/>
              <a:pathLst>
                <a:path w="2116" h="2019" extrusionOk="0">
                  <a:moveTo>
                    <a:pt x="1058" y="1"/>
                  </a:moveTo>
                  <a:cubicBezTo>
                    <a:pt x="538" y="1"/>
                    <a:pt x="67" y="367"/>
                    <a:pt x="35" y="890"/>
                  </a:cubicBezTo>
                  <a:cubicBezTo>
                    <a:pt x="0" y="1470"/>
                    <a:pt x="376" y="1982"/>
                    <a:pt x="922" y="2016"/>
                  </a:cubicBezTo>
                  <a:cubicBezTo>
                    <a:pt x="943" y="2017"/>
                    <a:pt x="965" y="2018"/>
                    <a:pt x="986" y="2018"/>
                  </a:cubicBezTo>
                  <a:cubicBezTo>
                    <a:pt x="1476" y="2018"/>
                    <a:pt x="1950" y="1652"/>
                    <a:pt x="2048" y="1129"/>
                  </a:cubicBezTo>
                  <a:cubicBezTo>
                    <a:pt x="2116" y="549"/>
                    <a:pt x="1707" y="37"/>
                    <a:pt x="1126" y="3"/>
                  </a:cubicBezTo>
                  <a:cubicBezTo>
                    <a:pt x="1103" y="1"/>
                    <a:pt x="1080" y="1"/>
                    <a:pt x="105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60"/>
            <p:cNvSpPr/>
            <p:nvPr/>
          </p:nvSpPr>
          <p:spPr>
            <a:xfrm>
              <a:off x="3811675" y="4468150"/>
              <a:ext cx="52075" cy="50925"/>
            </a:xfrm>
            <a:custGeom>
              <a:avLst/>
              <a:gdLst/>
              <a:ahLst/>
              <a:cxnLst/>
              <a:rect l="l" t="t" r="r" b="b"/>
              <a:pathLst>
                <a:path w="2083" h="2037" extrusionOk="0">
                  <a:moveTo>
                    <a:pt x="968" y="1"/>
                  </a:moveTo>
                  <a:cubicBezTo>
                    <a:pt x="485" y="1"/>
                    <a:pt x="66" y="410"/>
                    <a:pt x="35" y="903"/>
                  </a:cubicBezTo>
                  <a:cubicBezTo>
                    <a:pt x="1" y="1449"/>
                    <a:pt x="376" y="1961"/>
                    <a:pt x="922" y="2029"/>
                  </a:cubicBezTo>
                  <a:cubicBezTo>
                    <a:pt x="962" y="2034"/>
                    <a:pt x="1002" y="2036"/>
                    <a:pt x="1041" y="2036"/>
                  </a:cubicBezTo>
                  <a:cubicBezTo>
                    <a:pt x="1541" y="2036"/>
                    <a:pt x="1985" y="1645"/>
                    <a:pt x="2048" y="1107"/>
                  </a:cubicBezTo>
                  <a:cubicBezTo>
                    <a:pt x="2082" y="596"/>
                    <a:pt x="1707" y="84"/>
                    <a:pt x="1127" y="15"/>
                  </a:cubicBezTo>
                  <a:cubicBezTo>
                    <a:pt x="1074" y="6"/>
                    <a:pt x="1021" y="1"/>
                    <a:pt x="96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60"/>
            <p:cNvSpPr/>
            <p:nvPr/>
          </p:nvSpPr>
          <p:spPr>
            <a:xfrm>
              <a:off x="3916600" y="4482000"/>
              <a:ext cx="54625" cy="50575"/>
            </a:xfrm>
            <a:custGeom>
              <a:avLst/>
              <a:gdLst/>
              <a:ahLst/>
              <a:cxnLst/>
              <a:rect l="l" t="t" r="r" b="b"/>
              <a:pathLst>
                <a:path w="2185" h="2023" extrusionOk="0">
                  <a:moveTo>
                    <a:pt x="1076" y="0"/>
                  </a:moveTo>
                  <a:cubicBezTo>
                    <a:pt x="577" y="0"/>
                    <a:pt x="135" y="389"/>
                    <a:pt x="103" y="895"/>
                  </a:cubicBezTo>
                  <a:cubicBezTo>
                    <a:pt x="1" y="1475"/>
                    <a:pt x="444" y="1987"/>
                    <a:pt x="990" y="2021"/>
                  </a:cubicBezTo>
                  <a:cubicBezTo>
                    <a:pt x="1012" y="2022"/>
                    <a:pt x="1034" y="2023"/>
                    <a:pt x="1055" y="2023"/>
                  </a:cubicBezTo>
                  <a:cubicBezTo>
                    <a:pt x="1545" y="2023"/>
                    <a:pt x="2018" y="1656"/>
                    <a:pt x="2117" y="1134"/>
                  </a:cubicBezTo>
                  <a:cubicBezTo>
                    <a:pt x="2185" y="553"/>
                    <a:pt x="1775" y="42"/>
                    <a:pt x="1195" y="7"/>
                  </a:cubicBezTo>
                  <a:cubicBezTo>
                    <a:pt x="1155" y="2"/>
                    <a:pt x="1115" y="0"/>
                    <a:pt x="107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60"/>
            <p:cNvSpPr/>
            <p:nvPr/>
          </p:nvSpPr>
          <p:spPr>
            <a:xfrm>
              <a:off x="4022400" y="4494075"/>
              <a:ext cx="54600" cy="50575"/>
            </a:xfrm>
            <a:custGeom>
              <a:avLst/>
              <a:gdLst/>
              <a:ahLst/>
              <a:cxnLst/>
              <a:rect l="l" t="t" r="r" b="b"/>
              <a:pathLst>
                <a:path w="2184" h="2023" extrusionOk="0">
                  <a:moveTo>
                    <a:pt x="1130" y="0"/>
                  </a:moveTo>
                  <a:cubicBezTo>
                    <a:pt x="640" y="0"/>
                    <a:pt x="168" y="366"/>
                    <a:pt x="102" y="889"/>
                  </a:cubicBezTo>
                  <a:cubicBezTo>
                    <a:pt x="0" y="1435"/>
                    <a:pt x="444" y="1947"/>
                    <a:pt x="990" y="2015"/>
                  </a:cubicBezTo>
                  <a:cubicBezTo>
                    <a:pt x="1030" y="2020"/>
                    <a:pt x="1069" y="2023"/>
                    <a:pt x="1109" y="2023"/>
                  </a:cubicBezTo>
                  <a:cubicBezTo>
                    <a:pt x="1608" y="2023"/>
                    <a:pt x="2050" y="1632"/>
                    <a:pt x="2082" y="1094"/>
                  </a:cubicBezTo>
                  <a:cubicBezTo>
                    <a:pt x="2184" y="548"/>
                    <a:pt x="1740" y="36"/>
                    <a:pt x="1194" y="2"/>
                  </a:cubicBezTo>
                  <a:cubicBezTo>
                    <a:pt x="1173" y="1"/>
                    <a:pt x="1151" y="0"/>
                    <a:pt x="1130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60"/>
            <p:cNvSpPr/>
            <p:nvPr/>
          </p:nvSpPr>
          <p:spPr>
            <a:xfrm>
              <a:off x="4129875" y="4506550"/>
              <a:ext cx="53775" cy="50900"/>
            </a:xfrm>
            <a:custGeom>
              <a:avLst/>
              <a:gdLst/>
              <a:ahLst/>
              <a:cxnLst/>
              <a:rect l="l" t="t" r="r" b="b"/>
              <a:pathLst>
                <a:path w="2151" h="2036" extrusionOk="0">
                  <a:moveTo>
                    <a:pt x="1002" y="0"/>
                  </a:moveTo>
                  <a:cubicBezTo>
                    <a:pt x="519" y="0"/>
                    <a:pt x="100" y="410"/>
                    <a:pt x="69" y="902"/>
                  </a:cubicBezTo>
                  <a:cubicBezTo>
                    <a:pt x="1" y="1448"/>
                    <a:pt x="410" y="1960"/>
                    <a:pt x="956" y="2028"/>
                  </a:cubicBezTo>
                  <a:cubicBezTo>
                    <a:pt x="996" y="2033"/>
                    <a:pt x="1036" y="2036"/>
                    <a:pt x="1075" y="2036"/>
                  </a:cubicBezTo>
                  <a:cubicBezTo>
                    <a:pt x="1574" y="2036"/>
                    <a:pt x="2016" y="1645"/>
                    <a:pt x="2048" y="1107"/>
                  </a:cubicBezTo>
                  <a:cubicBezTo>
                    <a:pt x="2150" y="561"/>
                    <a:pt x="1707" y="49"/>
                    <a:pt x="1161" y="15"/>
                  </a:cubicBezTo>
                  <a:cubicBezTo>
                    <a:pt x="1107" y="5"/>
                    <a:pt x="1055" y="0"/>
                    <a:pt x="1002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60"/>
            <p:cNvSpPr/>
            <p:nvPr/>
          </p:nvSpPr>
          <p:spPr>
            <a:xfrm>
              <a:off x="4236500" y="4519350"/>
              <a:ext cx="53775" cy="50900"/>
            </a:xfrm>
            <a:custGeom>
              <a:avLst/>
              <a:gdLst/>
              <a:ahLst/>
              <a:cxnLst/>
              <a:rect l="l" t="t" r="r" b="b"/>
              <a:pathLst>
                <a:path w="2151" h="2036" extrusionOk="0">
                  <a:moveTo>
                    <a:pt x="1003" y="0"/>
                  </a:moveTo>
                  <a:cubicBezTo>
                    <a:pt x="520" y="0"/>
                    <a:pt x="100" y="409"/>
                    <a:pt x="69" y="902"/>
                  </a:cubicBezTo>
                  <a:cubicBezTo>
                    <a:pt x="1" y="1448"/>
                    <a:pt x="410" y="1960"/>
                    <a:pt x="956" y="2028"/>
                  </a:cubicBezTo>
                  <a:cubicBezTo>
                    <a:pt x="996" y="2033"/>
                    <a:pt x="1036" y="2036"/>
                    <a:pt x="1076" y="2036"/>
                  </a:cubicBezTo>
                  <a:cubicBezTo>
                    <a:pt x="1575" y="2036"/>
                    <a:pt x="2017" y="1644"/>
                    <a:pt x="2048" y="1107"/>
                  </a:cubicBezTo>
                  <a:cubicBezTo>
                    <a:pt x="2151" y="561"/>
                    <a:pt x="1707" y="49"/>
                    <a:pt x="1161" y="15"/>
                  </a:cubicBezTo>
                  <a:cubicBezTo>
                    <a:pt x="1108" y="5"/>
                    <a:pt x="1055" y="0"/>
                    <a:pt x="1003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60"/>
            <p:cNvSpPr/>
            <p:nvPr/>
          </p:nvSpPr>
          <p:spPr>
            <a:xfrm>
              <a:off x="4342300" y="4533175"/>
              <a:ext cx="54625" cy="50600"/>
            </a:xfrm>
            <a:custGeom>
              <a:avLst/>
              <a:gdLst/>
              <a:ahLst/>
              <a:cxnLst/>
              <a:rect l="l" t="t" r="r" b="b"/>
              <a:pathLst>
                <a:path w="2185" h="2024" extrusionOk="0">
                  <a:moveTo>
                    <a:pt x="1075" y="0"/>
                  </a:moveTo>
                  <a:cubicBezTo>
                    <a:pt x="576" y="0"/>
                    <a:pt x="134" y="389"/>
                    <a:pt x="103" y="895"/>
                  </a:cubicBezTo>
                  <a:cubicBezTo>
                    <a:pt x="0" y="1475"/>
                    <a:pt x="444" y="1987"/>
                    <a:pt x="990" y="2021"/>
                  </a:cubicBezTo>
                  <a:cubicBezTo>
                    <a:pt x="1013" y="2023"/>
                    <a:pt x="1036" y="2023"/>
                    <a:pt x="1059" y="2023"/>
                  </a:cubicBezTo>
                  <a:cubicBezTo>
                    <a:pt x="1578" y="2023"/>
                    <a:pt x="2049" y="1657"/>
                    <a:pt x="2082" y="1134"/>
                  </a:cubicBezTo>
                  <a:cubicBezTo>
                    <a:pt x="2184" y="554"/>
                    <a:pt x="1741" y="42"/>
                    <a:pt x="1195" y="8"/>
                  </a:cubicBezTo>
                  <a:cubicBezTo>
                    <a:pt x="1154" y="3"/>
                    <a:pt x="1115" y="0"/>
                    <a:pt x="107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60"/>
            <p:cNvSpPr/>
            <p:nvPr/>
          </p:nvSpPr>
          <p:spPr>
            <a:xfrm>
              <a:off x="4448925" y="4545975"/>
              <a:ext cx="54625" cy="50600"/>
            </a:xfrm>
            <a:custGeom>
              <a:avLst/>
              <a:gdLst/>
              <a:ahLst/>
              <a:cxnLst/>
              <a:rect l="l" t="t" r="r" b="b"/>
              <a:pathLst>
                <a:path w="2185" h="2024" extrusionOk="0">
                  <a:moveTo>
                    <a:pt x="1075" y="0"/>
                  </a:moveTo>
                  <a:cubicBezTo>
                    <a:pt x="576" y="0"/>
                    <a:pt x="135" y="389"/>
                    <a:pt x="103" y="895"/>
                  </a:cubicBezTo>
                  <a:cubicBezTo>
                    <a:pt x="1" y="1475"/>
                    <a:pt x="444" y="1987"/>
                    <a:pt x="990" y="2021"/>
                  </a:cubicBezTo>
                  <a:cubicBezTo>
                    <a:pt x="1013" y="2022"/>
                    <a:pt x="1036" y="2023"/>
                    <a:pt x="1059" y="2023"/>
                  </a:cubicBezTo>
                  <a:cubicBezTo>
                    <a:pt x="1578" y="2023"/>
                    <a:pt x="2049" y="1657"/>
                    <a:pt x="2082" y="1134"/>
                  </a:cubicBezTo>
                  <a:cubicBezTo>
                    <a:pt x="2184" y="554"/>
                    <a:pt x="1741" y="42"/>
                    <a:pt x="1195" y="8"/>
                  </a:cubicBezTo>
                  <a:cubicBezTo>
                    <a:pt x="1155" y="3"/>
                    <a:pt x="1115" y="0"/>
                    <a:pt x="107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60"/>
            <p:cNvSpPr/>
            <p:nvPr/>
          </p:nvSpPr>
          <p:spPr>
            <a:xfrm>
              <a:off x="4555550" y="4558050"/>
              <a:ext cx="54625" cy="50600"/>
            </a:xfrm>
            <a:custGeom>
              <a:avLst/>
              <a:gdLst/>
              <a:ahLst/>
              <a:cxnLst/>
              <a:rect l="l" t="t" r="r" b="b"/>
              <a:pathLst>
                <a:path w="2185" h="2024" extrusionOk="0">
                  <a:moveTo>
                    <a:pt x="1131" y="0"/>
                  </a:moveTo>
                  <a:cubicBezTo>
                    <a:pt x="641" y="0"/>
                    <a:pt x="169" y="367"/>
                    <a:pt x="103" y="890"/>
                  </a:cubicBezTo>
                  <a:cubicBezTo>
                    <a:pt x="1" y="1436"/>
                    <a:pt x="445" y="1947"/>
                    <a:pt x="991" y="2016"/>
                  </a:cubicBezTo>
                  <a:cubicBezTo>
                    <a:pt x="1030" y="2021"/>
                    <a:pt x="1070" y="2023"/>
                    <a:pt x="1110" y="2023"/>
                  </a:cubicBezTo>
                  <a:cubicBezTo>
                    <a:pt x="1609" y="2023"/>
                    <a:pt x="2051" y="1632"/>
                    <a:pt x="2082" y="1094"/>
                  </a:cubicBezTo>
                  <a:cubicBezTo>
                    <a:pt x="2185" y="548"/>
                    <a:pt x="1741" y="37"/>
                    <a:pt x="1195" y="2"/>
                  </a:cubicBezTo>
                  <a:cubicBezTo>
                    <a:pt x="1174" y="1"/>
                    <a:pt x="1152" y="0"/>
                    <a:pt x="1131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60"/>
            <p:cNvSpPr/>
            <p:nvPr/>
          </p:nvSpPr>
          <p:spPr>
            <a:xfrm>
              <a:off x="3537000" y="4527800"/>
              <a:ext cx="46075" cy="49950"/>
            </a:xfrm>
            <a:custGeom>
              <a:avLst/>
              <a:gdLst/>
              <a:ahLst/>
              <a:cxnLst/>
              <a:rect l="l" t="t" r="r" b="b"/>
              <a:pathLst>
                <a:path w="1843" h="1998" extrusionOk="0">
                  <a:moveTo>
                    <a:pt x="678" y="0"/>
                  </a:moveTo>
                  <a:cubicBezTo>
                    <a:pt x="416" y="0"/>
                    <a:pt x="197" y="123"/>
                    <a:pt x="0" y="291"/>
                  </a:cubicBezTo>
                  <a:cubicBezTo>
                    <a:pt x="273" y="871"/>
                    <a:pt x="580" y="1451"/>
                    <a:pt x="921" y="1997"/>
                  </a:cubicBezTo>
                  <a:cubicBezTo>
                    <a:pt x="1331" y="1895"/>
                    <a:pt x="1672" y="1554"/>
                    <a:pt x="1775" y="1110"/>
                  </a:cubicBezTo>
                  <a:cubicBezTo>
                    <a:pt x="1843" y="564"/>
                    <a:pt x="1433" y="52"/>
                    <a:pt x="853" y="18"/>
                  </a:cubicBezTo>
                  <a:cubicBezTo>
                    <a:pt x="793" y="6"/>
                    <a:pt x="734" y="0"/>
                    <a:pt x="678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60"/>
            <p:cNvSpPr/>
            <p:nvPr/>
          </p:nvSpPr>
          <p:spPr>
            <a:xfrm>
              <a:off x="3635100" y="4540675"/>
              <a:ext cx="54625" cy="50775"/>
            </a:xfrm>
            <a:custGeom>
              <a:avLst/>
              <a:gdLst/>
              <a:ahLst/>
              <a:cxnLst/>
              <a:rect l="l" t="t" r="r" b="b"/>
              <a:pathLst>
                <a:path w="2185" h="2031" extrusionOk="0">
                  <a:moveTo>
                    <a:pt x="1036" y="0"/>
                  </a:moveTo>
                  <a:cubicBezTo>
                    <a:pt x="553" y="0"/>
                    <a:pt x="133" y="409"/>
                    <a:pt x="103" y="902"/>
                  </a:cubicBezTo>
                  <a:cubicBezTo>
                    <a:pt x="0" y="1448"/>
                    <a:pt x="444" y="1960"/>
                    <a:pt x="990" y="2028"/>
                  </a:cubicBezTo>
                  <a:cubicBezTo>
                    <a:pt x="1011" y="2030"/>
                    <a:pt x="1033" y="2030"/>
                    <a:pt x="1054" y="2030"/>
                  </a:cubicBezTo>
                  <a:cubicBezTo>
                    <a:pt x="1544" y="2030"/>
                    <a:pt x="2018" y="1663"/>
                    <a:pt x="2116" y="1107"/>
                  </a:cubicBezTo>
                  <a:cubicBezTo>
                    <a:pt x="2184" y="561"/>
                    <a:pt x="1775" y="49"/>
                    <a:pt x="1195" y="15"/>
                  </a:cubicBezTo>
                  <a:cubicBezTo>
                    <a:pt x="1141" y="5"/>
                    <a:pt x="1088" y="0"/>
                    <a:pt x="103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60"/>
            <p:cNvSpPr/>
            <p:nvPr/>
          </p:nvSpPr>
          <p:spPr>
            <a:xfrm>
              <a:off x="3741725" y="4553475"/>
              <a:ext cx="54625" cy="50775"/>
            </a:xfrm>
            <a:custGeom>
              <a:avLst/>
              <a:gdLst/>
              <a:ahLst/>
              <a:cxnLst/>
              <a:rect l="l" t="t" r="r" b="b"/>
              <a:pathLst>
                <a:path w="2185" h="2031" extrusionOk="0">
                  <a:moveTo>
                    <a:pt x="1036" y="0"/>
                  </a:moveTo>
                  <a:cubicBezTo>
                    <a:pt x="554" y="0"/>
                    <a:pt x="134" y="409"/>
                    <a:pt x="103" y="902"/>
                  </a:cubicBezTo>
                  <a:cubicBezTo>
                    <a:pt x="1" y="1448"/>
                    <a:pt x="444" y="1960"/>
                    <a:pt x="990" y="2028"/>
                  </a:cubicBezTo>
                  <a:cubicBezTo>
                    <a:pt x="1012" y="2030"/>
                    <a:pt x="1033" y="2030"/>
                    <a:pt x="1055" y="2030"/>
                  </a:cubicBezTo>
                  <a:cubicBezTo>
                    <a:pt x="1544" y="2030"/>
                    <a:pt x="2018" y="1662"/>
                    <a:pt x="2116" y="1107"/>
                  </a:cubicBezTo>
                  <a:cubicBezTo>
                    <a:pt x="2185" y="561"/>
                    <a:pt x="1775" y="49"/>
                    <a:pt x="1195" y="15"/>
                  </a:cubicBezTo>
                  <a:cubicBezTo>
                    <a:pt x="1142" y="5"/>
                    <a:pt x="1089" y="0"/>
                    <a:pt x="103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60"/>
            <p:cNvSpPr/>
            <p:nvPr/>
          </p:nvSpPr>
          <p:spPr>
            <a:xfrm>
              <a:off x="3848375" y="4566250"/>
              <a:ext cx="54600" cy="50800"/>
            </a:xfrm>
            <a:custGeom>
              <a:avLst/>
              <a:gdLst/>
              <a:ahLst/>
              <a:cxnLst/>
              <a:rect l="l" t="t" r="r" b="b"/>
              <a:pathLst>
                <a:path w="2184" h="2032" extrusionOk="0">
                  <a:moveTo>
                    <a:pt x="1036" y="1"/>
                  </a:moveTo>
                  <a:cubicBezTo>
                    <a:pt x="553" y="1"/>
                    <a:pt x="133" y="410"/>
                    <a:pt x="102" y="903"/>
                  </a:cubicBezTo>
                  <a:cubicBezTo>
                    <a:pt x="0" y="1449"/>
                    <a:pt x="444" y="1961"/>
                    <a:pt x="990" y="2029"/>
                  </a:cubicBezTo>
                  <a:cubicBezTo>
                    <a:pt x="1011" y="2030"/>
                    <a:pt x="1033" y="2031"/>
                    <a:pt x="1054" y="2031"/>
                  </a:cubicBezTo>
                  <a:cubicBezTo>
                    <a:pt x="1544" y="2031"/>
                    <a:pt x="2018" y="1663"/>
                    <a:pt x="2116" y="1108"/>
                  </a:cubicBezTo>
                  <a:cubicBezTo>
                    <a:pt x="2184" y="562"/>
                    <a:pt x="1774" y="50"/>
                    <a:pt x="1194" y="16"/>
                  </a:cubicBezTo>
                  <a:cubicBezTo>
                    <a:pt x="1141" y="6"/>
                    <a:pt x="1088" y="1"/>
                    <a:pt x="103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60"/>
            <p:cNvSpPr/>
            <p:nvPr/>
          </p:nvSpPr>
          <p:spPr>
            <a:xfrm>
              <a:off x="3955000" y="4577525"/>
              <a:ext cx="53775" cy="50925"/>
            </a:xfrm>
            <a:custGeom>
              <a:avLst/>
              <a:gdLst/>
              <a:ahLst/>
              <a:cxnLst/>
              <a:rect l="l" t="t" r="r" b="b"/>
              <a:pathLst>
                <a:path w="2151" h="2037" extrusionOk="0">
                  <a:moveTo>
                    <a:pt x="1042" y="1"/>
                  </a:moveTo>
                  <a:cubicBezTo>
                    <a:pt x="542" y="1"/>
                    <a:pt x="100" y="392"/>
                    <a:pt x="69" y="930"/>
                  </a:cubicBezTo>
                  <a:cubicBezTo>
                    <a:pt x="0" y="1476"/>
                    <a:pt x="410" y="1987"/>
                    <a:pt x="956" y="2022"/>
                  </a:cubicBezTo>
                  <a:cubicBezTo>
                    <a:pt x="1009" y="2032"/>
                    <a:pt x="1062" y="2036"/>
                    <a:pt x="1114" y="2036"/>
                  </a:cubicBezTo>
                  <a:cubicBezTo>
                    <a:pt x="1597" y="2036"/>
                    <a:pt x="2017" y="1627"/>
                    <a:pt x="2048" y="1134"/>
                  </a:cubicBezTo>
                  <a:cubicBezTo>
                    <a:pt x="2150" y="588"/>
                    <a:pt x="1707" y="76"/>
                    <a:pt x="1161" y="8"/>
                  </a:cubicBezTo>
                  <a:cubicBezTo>
                    <a:pt x="1121" y="3"/>
                    <a:pt x="1081" y="1"/>
                    <a:pt x="1042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60"/>
            <p:cNvSpPr/>
            <p:nvPr/>
          </p:nvSpPr>
          <p:spPr>
            <a:xfrm>
              <a:off x="4060775" y="4591175"/>
              <a:ext cx="54625" cy="50075"/>
            </a:xfrm>
            <a:custGeom>
              <a:avLst/>
              <a:gdLst/>
              <a:ahLst/>
              <a:cxnLst/>
              <a:rect l="l" t="t" r="r" b="b"/>
              <a:pathLst>
                <a:path w="2185" h="2003" extrusionOk="0">
                  <a:moveTo>
                    <a:pt x="1083" y="1"/>
                  </a:moveTo>
                  <a:cubicBezTo>
                    <a:pt x="610" y="1"/>
                    <a:pt x="166" y="390"/>
                    <a:pt x="103" y="895"/>
                  </a:cubicBezTo>
                  <a:cubicBezTo>
                    <a:pt x="1" y="1441"/>
                    <a:pt x="444" y="1953"/>
                    <a:pt x="990" y="1987"/>
                  </a:cubicBezTo>
                  <a:cubicBezTo>
                    <a:pt x="1044" y="1997"/>
                    <a:pt x="1096" y="2002"/>
                    <a:pt x="1149" y="2002"/>
                  </a:cubicBezTo>
                  <a:cubicBezTo>
                    <a:pt x="1632" y="2002"/>
                    <a:pt x="2051" y="1593"/>
                    <a:pt x="2082" y="1100"/>
                  </a:cubicBezTo>
                  <a:cubicBezTo>
                    <a:pt x="2185" y="554"/>
                    <a:pt x="1741" y="42"/>
                    <a:pt x="1195" y="8"/>
                  </a:cubicBezTo>
                  <a:cubicBezTo>
                    <a:pt x="1157" y="3"/>
                    <a:pt x="1120" y="1"/>
                    <a:pt x="108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60"/>
            <p:cNvSpPr/>
            <p:nvPr/>
          </p:nvSpPr>
          <p:spPr>
            <a:xfrm>
              <a:off x="4168275" y="4604650"/>
              <a:ext cx="54625" cy="50775"/>
            </a:xfrm>
            <a:custGeom>
              <a:avLst/>
              <a:gdLst/>
              <a:ahLst/>
              <a:cxnLst/>
              <a:rect l="l" t="t" r="r" b="b"/>
              <a:pathLst>
                <a:path w="2185" h="2031" extrusionOk="0">
                  <a:moveTo>
                    <a:pt x="1036" y="0"/>
                  </a:moveTo>
                  <a:cubicBezTo>
                    <a:pt x="553" y="0"/>
                    <a:pt x="133" y="410"/>
                    <a:pt x="103" y="902"/>
                  </a:cubicBezTo>
                  <a:cubicBezTo>
                    <a:pt x="0" y="1448"/>
                    <a:pt x="444" y="1960"/>
                    <a:pt x="990" y="2028"/>
                  </a:cubicBezTo>
                  <a:cubicBezTo>
                    <a:pt x="1011" y="2030"/>
                    <a:pt x="1033" y="2031"/>
                    <a:pt x="1054" y="2031"/>
                  </a:cubicBezTo>
                  <a:cubicBezTo>
                    <a:pt x="1544" y="2031"/>
                    <a:pt x="2016" y="1663"/>
                    <a:pt x="2082" y="1107"/>
                  </a:cubicBezTo>
                  <a:cubicBezTo>
                    <a:pt x="2184" y="561"/>
                    <a:pt x="1740" y="49"/>
                    <a:pt x="1194" y="15"/>
                  </a:cubicBezTo>
                  <a:cubicBezTo>
                    <a:pt x="1141" y="5"/>
                    <a:pt x="1088" y="0"/>
                    <a:pt x="103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60"/>
            <p:cNvSpPr/>
            <p:nvPr/>
          </p:nvSpPr>
          <p:spPr>
            <a:xfrm>
              <a:off x="4274900" y="4617450"/>
              <a:ext cx="54625" cy="50775"/>
            </a:xfrm>
            <a:custGeom>
              <a:avLst/>
              <a:gdLst/>
              <a:ahLst/>
              <a:cxnLst/>
              <a:rect l="l" t="t" r="r" b="b"/>
              <a:pathLst>
                <a:path w="2185" h="2031" extrusionOk="0">
                  <a:moveTo>
                    <a:pt x="1036" y="0"/>
                  </a:moveTo>
                  <a:cubicBezTo>
                    <a:pt x="553" y="0"/>
                    <a:pt x="134" y="410"/>
                    <a:pt x="103" y="902"/>
                  </a:cubicBezTo>
                  <a:cubicBezTo>
                    <a:pt x="1" y="1448"/>
                    <a:pt x="444" y="1960"/>
                    <a:pt x="990" y="2028"/>
                  </a:cubicBezTo>
                  <a:cubicBezTo>
                    <a:pt x="1012" y="2030"/>
                    <a:pt x="1033" y="2030"/>
                    <a:pt x="1055" y="2030"/>
                  </a:cubicBezTo>
                  <a:cubicBezTo>
                    <a:pt x="1544" y="2030"/>
                    <a:pt x="2017" y="1663"/>
                    <a:pt x="2082" y="1107"/>
                  </a:cubicBezTo>
                  <a:cubicBezTo>
                    <a:pt x="2184" y="561"/>
                    <a:pt x="1741" y="49"/>
                    <a:pt x="1195" y="15"/>
                  </a:cubicBezTo>
                  <a:cubicBezTo>
                    <a:pt x="1142" y="5"/>
                    <a:pt x="1089" y="0"/>
                    <a:pt x="103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60"/>
            <p:cNvSpPr/>
            <p:nvPr/>
          </p:nvSpPr>
          <p:spPr>
            <a:xfrm>
              <a:off x="4381525" y="4630425"/>
              <a:ext cx="53775" cy="50600"/>
            </a:xfrm>
            <a:custGeom>
              <a:avLst/>
              <a:gdLst/>
              <a:ahLst/>
              <a:cxnLst/>
              <a:rect l="l" t="t" r="r" b="b"/>
              <a:pathLst>
                <a:path w="2151" h="2024" extrusionOk="0">
                  <a:moveTo>
                    <a:pt x="1076" y="0"/>
                  </a:moveTo>
                  <a:cubicBezTo>
                    <a:pt x="577" y="0"/>
                    <a:pt x="135" y="389"/>
                    <a:pt x="103" y="895"/>
                  </a:cubicBezTo>
                  <a:cubicBezTo>
                    <a:pt x="1" y="1441"/>
                    <a:pt x="444" y="1953"/>
                    <a:pt x="990" y="2021"/>
                  </a:cubicBezTo>
                  <a:cubicBezTo>
                    <a:pt x="1012" y="2023"/>
                    <a:pt x="1034" y="2023"/>
                    <a:pt x="1055" y="2023"/>
                  </a:cubicBezTo>
                  <a:cubicBezTo>
                    <a:pt x="1545" y="2023"/>
                    <a:pt x="2018" y="1655"/>
                    <a:pt x="2117" y="1100"/>
                  </a:cubicBezTo>
                  <a:cubicBezTo>
                    <a:pt x="2151" y="554"/>
                    <a:pt x="1741" y="42"/>
                    <a:pt x="1195" y="8"/>
                  </a:cubicBezTo>
                  <a:cubicBezTo>
                    <a:pt x="1155" y="3"/>
                    <a:pt x="1115" y="0"/>
                    <a:pt x="107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60"/>
            <p:cNvSpPr/>
            <p:nvPr/>
          </p:nvSpPr>
          <p:spPr>
            <a:xfrm>
              <a:off x="4489875" y="4642175"/>
              <a:ext cx="52050" cy="50250"/>
            </a:xfrm>
            <a:custGeom>
              <a:avLst/>
              <a:gdLst/>
              <a:ahLst/>
              <a:cxnLst/>
              <a:rect l="l" t="t" r="r" b="b"/>
              <a:pathLst>
                <a:path w="2082" h="2010" extrusionOk="0">
                  <a:moveTo>
                    <a:pt x="968" y="1"/>
                  </a:moveTo>
                  <a:cubicBezTo>
                    <a:pt x="485" y="1"/>
                    <a:pt x="65" y="410"/>
                    <a:pt x="35" y="903"/>
                  </a:cubicBezTo>
                  <a:cubicBezTo>
                    <a:pt x="1" y="1449"/>
                    <a:pt x="376" y="1961"/>
                    <a:pt x="922" y="1995"/>
                  </a:cubicBezTo>
                  <a:cubicBezTo>
                    <a:pt x="975" y="2005"/>
                    <a:pt x="1028" y="2010"/>
                    <a:pt x="1080" y="2010"/>
                  </a:cubicBezTo>
                  <a:cubicBezTo>
                    <a:pt x="1563" y="2010"/>
                    <a:pt x="1986" y="1600"/>
                    <a:pt x="2048" y="1108"/>
                  </a:cubicBezTo>
                  <a:cubicBezTo>
                    <a:pt x="2082" y="596"/>
                    <a:pt x="1707" y="84"/>
                    <a:pt x="1127" y="16"/>
                  </a:cubicBezTo>
                  <a:cubicBezTo>
                    <a:pt x="1073" y="6"/>
                    <a:pt x="1020" y="1"/>
                    <a:pt x="96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60"/>
            <p:cNvSpPr/>
            <p:nvPr/>
          </p:nvSpPr>
          <p:spPr>
            <a:xfrm>
              <a:off x="3603525" y="4642550"/>
              <a:ext cx="22200" cy="26475"/>
            </a:xfrm>
            <a:custGeom>
              <a:avLst/>
              <a:gdLst/>
              <a:ahLst/>
              <a:cxnLst/>
              <a:rect l="l" t="t" r="r" b="b"/>
              <a:pathLst>
                <a:path w="888" h="1059" extrusionOk="0">
                  <a:moveTo>
                    <a:pt x="1" y="1"/>
                  </a:moveTo>
                  <a:lnTo>
                    <a:pt x="1" y="1"/>
                  </a:lnTo>
                  <a:cubicBezTo>
                    <a:pt x="240" y="376"/>
                    <a:pt x="547" y="717"/>
                    <a:pt x="854" y="1058"/>
                  </a:cubicBezTo>
                  <a:cubicBezTo>
                    <a:pt x="888" y="547"/>
                    <a:pt x="547" y="69"/>
                    <a:pt x="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60"/>
            <p:cNvSpPr/>
            <p:nvPr/>
          </p:nvSpPr>
          <p:spPr>
            <a:xfrm>
              <a:off x="3681150" y="4654975"/>
              <a:ext cx="52075" cy="50250"/>
            </a:xfrm>
            <a:custGeom>
              <a:avLst/>
              <a:gdLst/>
              <a:ahLst/>
              <a:cxnLst/>
              <a:rect l="l" t="t" r="r" b="b"/>
              <a:pathLst>
                <a:path w="2083" h="2010" extrusionOk="0">
                  <a:moveTo>
                    <a:pt x="1003" y="1"/>
                  </a:moveTo>
                  <a:cubicBezTo>
                    <a:pt x="519" y="1"/>
                    <a:pt x="97" y="410"/>
                    <a:pt x="35" y="903"/>
                  </a:cubicBezTo>
                  <a:cubicBezTo>
                    <a:pt x="1" y="1449"/>
                    <a:pt x="376" y="1960"/>
                    <a:pt x="956" y="1995"/>
                  </a:cubicBezTo>
                  <a:cubicBezTo>
                    <a:pt x="1010" y="2005"/>
                    <a:pt x="1063" y="2009"/>
                    <a:pt x="1115" y="2009"/>
                  </a:cubicBezTo>
                  <a:cubicBezTo>
                    <a:pt x="1598" y="2009"/>
                    <a:pt x="2018" y="1600"/>
                    <a:pt x="2048" y="1107"/>
                  </a:cubicBezTo>
                  <a:cubicBezTo>
                    <a:pt x="2082" y="561"/>
                    <a:pt x="1707" y="50"/>
                    <a:pt x="1161" y="15"/>
                  </a:cubicBezTo>
                  <a:cubicBezTo>
                    <a:pt x="1108" y="5"/>
                    <a:pt x="1055" y="1"/>
                    <a:pt x="100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60"/>
            <p:cNvSpPr/>
            <p:nvPr/>
          </p:nvSpPr>
          <p:spPr>
            <a:xfrm>
              <a:off x="3786950" y="4667775"/>
              <a:ext cx="52900" cy="50050"/>
            </a:xfrm>
            <a:custGeom>
              <a:avLst/>
              <a:gdLst/>
              <a:ahLst/>
              <a:cxnLst/>
              <a:rect l="l" t="t" r="r" b="b"/>
              <a:pathLst>
                <a:path w="2116" h="2002" extrusionOk="0">
                  <a:moveTo>
                    <a:pt x="993" y="1"/>
                  </a:moveTo>
                  <a:cubicBezTo>
                    <a:pt x="485" y="1"/>
                    <a:pt x="65" y="410"/>
                    <a:pt x="34" y="903"/>
                  </a:cubicBezTo>
                  <a:cubicBezTo>
                    <a:pt x="0" y="1448"/>
                    <a:pt x="376" y="1960"/>
                    <a:pt x="922" y="1994"/>
                  </a:cubicBezTo>
                  <a:cubicBezTo>
                    <a:pt x="964" y="1999"/>
                    <a:pt x="1006" y="2002"/>
                    <a:pt x="1048" y="2002"/>
                  </a:cubicBezTo>
                  <a:cubicBezTo>
                    <a:pt x="1574" y="2002"/>
                    <a:pt x="2016" y="1613"/>
                    <a:pt x="2048" y="1107"/>
                  </a:cubicBezTo>
                  <a:cubicBezTo>
                    <a:pt x="2116" y="561"/>
                    <a:pt x="1706" y="49"/>
                    <a:pt x="1160" y="15"/>
                  </a:cubicBezTo>
                  <a:cubicBezTo>
                    <a:pt x="1104" y="5"/>
                    <a:pt x="1048" y="1"/>
                    <a:pt x="99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60"/>
            <p:cNvSpPr/>
            <p:nvPr/>
          </p:nvSpPr>
          <p:spPr>
            <a:xfrm>
              <a:off x="3893575" y="4680575"/>
              <a:ext cx="52925" cy="50050"/>
            </a:xfrm>
            <a:custGeom>
              <a:avLst/>
              <a:gdLst/>
              <a:ahLst/>
              <a:cxnLst/>
              <a:rect l="l" t="t" r="r" b="b"/>
              <a:pathLst>
                <a:path w="2117" h="2002" extrusionOk="0">
                  <a:moveTo>
                    <a:pt x="993" y="0"/>
                  </a:moveTo>
                  <a:cubicBezTo>
                    <a:pt x="485" y="0"/>
                    <a:pt x="65" y="410"/>
                    <a:pt x="35" y="902"/>
                  </a:cubicBezTo>
                  <a:cubicBezTo>
                    <a:pt x="1" y="1448"/>
                    <a:pt x="376" y="1960"/>
                    <a:pt x="922" y="1994"/>
                  </a:cubicBezTo>
                  <a:cubicBezTo>
                    <a:pt x="964" y="1999"/>
                    <a:pt x="1007" y="2002"/>
                    <a:pt x="1048" y="2002"/>
                  </a:cubicBezTo>
                  <a:cubicBezTo>
                    <a:pt x="1574" y="2002"/>
                    <a:pt x="2016" y="1613"/>
                    <a:pt x="2048" y="1107"/>
                  </a:cubicBezTo>
                  <a:cubicBezTo>
                    <a:pt x="2116" y="561"/>
                    <a:pt x="1707" y="49"/>
                    <a:pt x="1161" y="15"/>
                  </a:cubicBezTo>
                  <a:cubicBezTo>
                    <a:pt x="1104" y="5"/>
                    <a:pt x="1048" y="0"/>
                    <a:pt x="993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60"/>
            <p:cNvSpPr/>
            <p:nvPr/>
          </p:nvSpPr>
          <p:spPr>
            <a:xfrm>
              <a:off x="4000200" y="4692700"/>
              <a:ext cx="52075" cy="50725"/>
            </a:xfrm>
            <a:custGeom>
              <a:avLst/>
              <a:gdLst/>
              <a:ahLst/>
              <a:cxnLst/>
              <a:rect l="l" t="t" r="r" b="b"/>
              <a:pathLst>
                <a:path w="2083" h="2029" extrusionOk="0">
                  <a:moveTo>
                    <a:pt x="1043" y="1"/>
                  </a:moveTo>
                  <a:cubicBezTo>
                    <a:pt x="513" y="1"/>
                    <a:pt x="67" y="421"/>
                    <a:pt x="35" y="929"/>
                  </a:cubicBezTo>
                  <a:cubicBezTo>
                    <a:pt x="1" y="1475"/>
                    <a:pt x="376" y="1987"/>
                    <a:pt x="922" y="2021"/>
                  </a:cubicBezTo>
                  <a:cubicBezTo>
                    <a:pt x="965" y="2026"/>
                    <a:pt x="1007" y="2029"/>
                    <a:pt x="1048" y="2029"/>
                  </a:cubicBezTo>
                  <a:cubicBezTo>
                    <a:pt x="1570" y="2029"/>
                    <a:pt x="1985" y="1640"/>
                    <a:pt x="2048" y="1134"/>
                  </a:cubicBezTo>
                  <a:cubicBezTo>
                    <a:pt x="2082" y="588"/>
                    <a:pt x="1707" y="76"/>
                    <a:pt x="1161" y="8"/>
                  </a:cubicBezTo>
                  <a:cubicBezTo>
                    <a:pt x="1121" y="3"/>
                    <a:pt x="1082" y="1"/>
                    <a:pt x="104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60"/>
            <p:cNvSpPr/>
            <p:nvPr/>
          </p:nvSpPr>
          <p:spPr>
            <a:xfrm>
              <a:off x="4106850" y="4706175"/>
              <a:ext cx="52050" cy="50050"/>
            </a:xfrm>
            <a:custGeom>
              <a:avLst/>
              <a:gdLst/>
              <a:ahLst/>
              <a:cxnLst/>
              <a:rect l="l" t="t" r="r" b="b"/>
              <a:pathLst>
                <a:path w="2082" h="2002" extrusionOk="0">
                  <a:moveTo>
                    <a:pt x="993" y="0"/>
                  </a:moveTo>
                  <a:cubicBezTo>
                    <a:pt x="485" y="0"/>
                    <a:pt x="65" y="409"/>
                    <a:pt x="34" y="902"/>
                  </a:cubicBezTo>
                  <a:cubicBezTo>
                    <a:pt x="0" y="1448"/>
                    <a:pt x="376" y="1960"/>
                    <a:pt x="922" y="1994"/>
                  </a:cubicBezTo>
                  <a:cubicBezTo>
                    <a:pt x="964" y="1999"/>
                    <a:pt x="1006" y="2001"/>
                    <a:pt x="1047" y="2001"/>
                  </a:cubicBezTo>
                  <a:cubicBezTo>
                    <a:pt x="1570" y="2001"/>
                    <a:pt x="1984" y="1613"/>
                    <a:pt x="2048" y="1107"/>
                  </a:cubicBezTo>
                  <a:cubicBezTo>
                    <a:pt x="2082" y="561"/>
                    <a:pt x="1706" y="49"/>
                    <a:pt x="1160" y="15"/>
                  </a:cubicBezTo>
                  <a:cubicBezTo>
                    <a:pt x="1104" y="5"/>
                    <a:pt x="1048" y="0"/>
                    <a:pt x="993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60"/>
            <p:cNvSpPr/>
            <p:nvPr/>
          </p:nvSpPr>
          <p:spPr>
            <a:xfrm>
              <a:off x="4213475" y="4718950"/>
              <a:ext cx="52925" cy="50075"/>
            </a:xfrm>
            <a:custGeom>
              <a:avLst/>
              <a:gdLst/>
              <a:ahLst/>
              <a:cxnLst/>
              <a:rect l="l" t="t" r="r" b="b"/>
              <a:pathLst>
                <a:path w="2117" h="2003" extrusionOk="0">
                  <a:moveTo>
                    <a:pt x="993" y="1"/>
                  </a:moveTo>
                  <a:cubicBezTo>
                    <a:pt x="485" y="1"/>
                    <a:pt x="66" y="410"/>
                    <a:pt x="35" y="903"/>
                  </a:cubicBezTo>
                  <a:cubicBezTo>
                    <a:pt x="1" y="1449"/>
                    <a:pt x="376" y="1961"/>
                    <a:pt x="922" y="1995"/>
                  </a:cubicBezTo>
                  <a:cubicBezTo>
                    <a:pt x="965" y="2000"/>
                    <a:pt x="1007" y="2002"/>
                    <a:pt x="1048" y="2002"/>
                  </a:cubicBezTo>
                  <a:cubicBezTo>
                    <a:pt x="1570" y="2002"/>
                    <a:pt x="1985" y="1614"/>
                    <a:pt x="2048" y="1108"/>
                  </a:cubicBezTo>
                  <a:cubicBezTo>
                    <a:pt x="2116" y="562"/>
                    <a:pt x="1707" y="50"/>
                    <a:pt x="1161" y="16"/>
                  </a:cubicBezTo>
                  <a:cubicBezTo>
                    <a:pt x="1104" y="6"/>
                    <a:pt x="1048" y="1"/>
                    <a:pt x="99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60"/>
            <p:cNvSpPr/>
            <p:nvPr/>
          </p:nvSpPr>
          <p:spPr>
            <a:xfrm>
              <a:off x="4320125" y="4731750"/>
              <a:ext cx="52900" cy="50250"/>
            </a:xfrm>
            <a:custGeom>
              <a:avLst/>
              <a:gdLst/>
              <a:ahLst/>
              <a:cxnLst/>
              <a:rect l="l" t="t" r="r" b="b"/>
              <a:pathLst>
                <a:path w="2116" h="2010" extrusionOk="0">
                  <a:moveTo>
                    <a:pt x="968" y="1"/>
                  </a:moveTo>
                  <a:cubicBezTo>
                    <a:pt x="485" y="1"/>
                    <a:pt x="65" y="410"/>
                    <a:pt x="34" y="903"/>
                  </a:cubicBezTo>
                  <a:cubicBezTo>
                    <a:pt x="0" y="1449"/>
                    <a:pt x="375" y="1961"/>
                    <a:pt x="921" y="1995"/>
                  </a:cubicBezTo>
                  <a:cubicBezTo>
                    <a:pt x="978" y="2005"/>
                    <a:pt x="1034" y="2009"/>
                    <a:pt x="1088" y="2009"/>
                  </a:cubicBezTo>
                  <a:cubicBezTo>
                    <a:pt x="1591" y="2009"/>
                    <a:pt x="1986" y="1600"/>
                    <a:pt x="2047" y="1107"/>
                  </a:cubicBezTo>
                  <a:cubicBezTo>
                    <a:pt x="2116" y="562"/>
                    <a:pt x="1706" y="50"/>
                    <a:pt x="1126" y="16"/>
                  </a:cubicBezTo>
                  <a:cubicBezTo>
                    <a:pt x="1073" y="6"/>
                    <a:pt x="1020" y="1"/>
                    <a:pt x="96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60"/>
            <p:cNvSpPr/>
            <p:nvPr/>
          </p:nvSpPr>
          <p:spPr>
            <a:xfrm>
              <a:off x="4426750" y="4744550"/>
              <a:ext cx="52050" cy="49875"/>
            </a:xfrm>
            <a:custGeom>
              <a:avLst/>
              <a:gdLst/>
              <a:ahLst/>
              <a:cxnLst/>
              <a:rect l="l" t="t" r="r" b="b"/>
              <a:pathLst>
                <a:path w="2082" h="1995" extrusionOk="0">
                  <a:moveTo>
                    <a:pt x="993" y="1"/>
                  </a:moveTo>
                  <a:cubicBezTo>
                    <a:pt x="485" y="1"/>
                    <a:pt x="65" y="410"/>
                    <a:pt x="35" y="903"/>
                  </a:cubicBezTo>
                  <a:cubicBezTo>
                    <a:pt x="0" y="1414"/>
                    <a:pt x="308" y="1824"/>
                    <a:pt x="751" y="1995"/>
                  </a:cubicBezTo>
                  <a:cubicBezTo>
                    <a:pt x="1195" y="1722"/>
                    <a:pt x="1604" y="1414"/>
                    <a:pt x="2048" y="1073"/>
                  </a:cubicBezTo>
                  <a:cubicBezTo>
                    <a:pt x="2082" y="527"/>
                    <a:pt x="1707" y="50"/>
                    <a:pt x="1161" y="15"/>
                  </a:cubicBezTo>
                  <a:cubicBezTo>
                    <a:pt x="1104" y="5"/>
                    <a:pt x="1048" y="1"/>
                    <a:pt x="99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60"/>
            <p:cNvSpPr/>
            <p:nvPr/>
          </p:nvSpPr>
          <p:spPr>
            <a:xfrm>
              <a:off x="3719550" y="4751675"/>
              <a:ext cx="52050" cy="49575"/>
            </a:xfrm>
            <a:custGeom>
              <a:avLst/>
              <a:gdLst/>
              <a:ahLst/>
              <a:cxnLst/>
              <a:rect l="l" t="t" r="r" b="b"/>
              <a:pathLst>
                <a:path w="2082" h="1983" extrusionOk="0">
                  <a:moveTo>
                    <a:pt x="1049" y="1"/>
                  </a:moveTo>
                  <a:cubicBezTo>
                    <a:pt x="570" y="1"/>
                    <a:pt x="162" y="299"/>
                    <a:pt x="0" y="720"/>
                  </a:cubicBezTo>
                  <a:cubicBezTo>
                    <a:pt x="444" y="1164"/>
                    <a:pt x="888" y="1539"/>
                    <a:pt x="1331" y="1983"/>
                  </a:cubicBezTo>
                  <a:cubicBezTo>
                    <a:pt x="1707" y="1812"/>
                    <a:pt x="1980" y="1505"/>
                    <a:pt x="2014" y="1129"/>
                  </a:cubicBezTo>
                  <a:cubicBezTo>
                    <a:pt x="2082" y="583"/>
                    <a:pt x="1672" y="72"/>
                    <a:pt x="1127" y="3"/>
                  </a:cubicBezTo>
                  <a:cubicBezTo>
                    <a:pt x="1101" y="2"/>
                    <a:pt x="1075" y="1"/>
                    <a:pt x="1049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60"/>
            <p:cNvSpPr/>
            <p:nvPr/>
          </p:nvSpPr>
          <p:spPr>
            <a:xfrm>
              <a:off x="3825325" y="4764350"/>
              <a:ext cx="52925" cy="50925"/>
            </a:xfrm>
            <a:custGeom>
              <a:avLst/>
              <a:gdLst/>
              <a:ahLst/>
              <a:cxnLst/>
              <a:rect l="l" t="t" r="r" b="b"/>
              <a:pathLst>
                <a:path w="2117" h="2037" extrusionOk="0">
                  <a:moveTo>
                    <a:pt x="1076" y="1"/>
                  </a:moveTo>
                  <a:cubicBezTo>
                    <a:pt x="577" y="1"/>
                    <a:pt x="132" y="392"/>
                    <a:pt x="69" y="930"/>
                  </a:cubicBezTo>
                  <a:cubicBezTo>
                    <a:pt x="1" y="1476"/>
                    <a:pt x="410" y="1987"/>
                    <a:pt x="990" y="2021"/>
                  </a:cubicBezTo>
                  <a:cubicBezTo>
                    <a:pt x="1044" y="2031"/>
                    <a:pt x="1097" y="2036"/>
                    <a:pt x="1149" y="2036"/>
                  </a:cubicBezTo>
                  <a:cubicBezTo>
                    <a:pt x="1632" y="2036"/>
                    <a:pt x="2051" y="1627"/>
                    <a:pt x="2082" y="1134"/>
                  </a:cubicBezTo>
                  <a:cubicBezTo>
                    <a:pt x="2116" y="588"/>
                    <a:pt x="1741" y="76"/>
                    <a:pt x="1195" y="8"/>
                  </a:cubicBezTo>
                  <a:cubicBezTo>
                    <a:pt x="1155" y="3"/>
                    <a:pt x="1115" y="1"/>
                    <a:pt x="107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60"/>
            <p:cNvSpPr/>
            <p:nvPr/>
          </p:nvSpPr>
          <p:spPr>
            <a:xfrm>
              <a:off x="3931100" y="4777150"/>
              <a:ext cx="53775" cy="50925"/>
            </a:xfrm>
            <a:custGeom>
              <a:avLst/>
              <a:gdLst/>
              <a:ahLst/>
              <a:cxnLst/>
              <a:rect l="l" t="t" r="r" b="b"/>
              <a:pathLst>
                <a:path w="2151" h="2037" extrusionOk="0">
                  <a:moveTo>
                    <a:pt x="1069" y="1"/>
                  </a:moveTo>
                  <a:cubicBezTo>
                    <a:pt x="543" y="1"/>
                    <a:pt x="101" y="392"/>
                    <a:pt x="69" y="929"/>
                  </a:cubicBezTo>
                  <a:cubicBezTo>
                    <a:pt x="1" y="1475"/>
                    <a:pt x="410" y="1987"/>
                    <a:pt x="956" y="2021"/>
                  </a:cubicBezTo>
                  <a:cubicBezTo>
                    <a:pt x="1013" y="2031"/>
                    <a:pt x="1069" y="2036"/>
                    <a:pt x="1124" y="2036"/>
                  </a:cubicBezTo>
                  <a:cubicBezTo>
                    <a:pt x="1632" y="2036"/>
                    <a:pt x="2052" y="1627"/>
                    <a:pt x="2082" y="1134"/>
                  </a:cubicBezTo>
                  <a:cubicBezTo>
                    <a:pt x="2151" y="588"/>
                    <a:pt x="1775" y="76"/>
                    <a:pt x="1195" y="8"/>
                  </a:cubicBezTo>
                  <a:cubicBezTo>
                    <a:pt x="1153" y="3"/>
                    <a:pt x="1111" y="1"/>
                    <a:pt x="1069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60"/>
            <p:cNvSpPr/>
            <p:nvPr/>
          </p:nvSpPr>
          <p:spPr>
            <a:xfrm>
              <a:off x="4037750" y="4789950"/>
              <a:ext cx="53775" cy="50600"/>
            </a:xfrm>
            <a:custGeom>
              <a:avLst/>
              <a:gdLst/>
              <a:ahLst/>
              <a:cxnLst/>
              <a:rect l="l" t="t" r="r" b="b"/>
              <a:pathLst>
                <a:path w="2151" h="2024" extrusionOk="0">
                  <a:moveTo>
                    <a:pt x="1069" y="0"/>
                  </a:moveTo>
                  <a:cubicBezTo>
                    <a:pt x="542" y="0"/>
                    <a:pt x="100" y="392"/>
                    <a:pt x="69" y="929"/>
                  </a:cubicBezTo>
                  <a:cubicBezTo>
                    <a:pt x="0" y="1475"/>
                    <a:pt x="410" y="1987"/>
                    <a:pt x="956" y="2021"/>
                  </a:cubicBezTo>
                  <a:cubicBezTo>
                    <a:pt x="980" y="2023"/>
                    <a:pt x="1005" y="2023"/>
                    <a:pt x="1029" y="2023"/>
                  </a:cubicBezTo>
                  <a:cubicBezTo>
                    <a:pt x="1578" y="2023"/>
                    <a:pt x="2049" y="1657"/>
                    <a:pt x="2082" y="1134"/>
                  </a:cubicBezTo>
                  <a:cubicBezTo>
                    <a:pt x="2150" y="588"/>
                    <a:pt x="1741" y="76"/>
                    <a:pt x="1195" y="8"/>
                  </a:cubicBezTo>
                  <a:cubicBezTo>
                    <a:pt x="1152" y="3"/>
                    <a:pt x="1110" y="0"/>
                    <a:pt x="1069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60"/>
            <p:cNvSpPr/>
            <p:nvPr/>
          </p:nvSpPr>
          <p:spPr>
            <a:xfrm>
              <a:off x="4144375" y="4802750"/>
              <a:ext cx="53775" cy="50900"/>
            </a:xfrm>
            <a:custGeom>
              <a:avLst/>
              <a:gdLst/>
              <a:ahLst/>
              <a:cxnLst/>
              <a:rect l="l" t="t" r="r" b="b"/>
              <a:pathLst>
                <a:path w="2151" h="2036" extrusionOk="0">
                  <a:moveTo>
                    <a:pt x="1069" y="0"/>
                  </a:moveTo>
                  <a:cubicBezTo>
                    <a:pt x="543" y="0"/>
                    <a:pt x="101" y="391"/>
                    <a:pt x="69" y="929"/>
                  </a:cubicBezTo>
                  <a:cubicBezTo>
                    <a:pt x="1" y="1475"/>
                    <a:pt x="410" y="1987"/>
                    <a:pt x="956" y="2021"/>
                  </a:cubicBezTo>
                  <a:cubicBezTo>
                    <a:pt x="1013" y="2031"/>
                    <a:pt x="1069" y="2036"/>
                    <a:pt x="1124" y="2036"/>
                  </a:cubicBezTo>
                  <a:cubicBezTo>
                    <a:pt x="1632" y="2036"/>
                    <a:pt x="2051" y="1626"/>
                    <a:pt x="2082" y="1134"/>
                  </a:cubicBezTo>
                  <a:cubicBezTo>
                    <a:pt x="2150" y="588"/>
                    <a:pt x="1775" y="76"/>
                    <a:pt x="1195" y="8"/>
                  </a:cubicBezTo>
                  <a:cubicBezTo>
                    <a:pt x="1153" y="3"/>
                    <a:pt x="1111" y="0"/>
                    <a:pt x="1069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60"/>
            <p:cNvSpPr/>
            <p:nvPr/>
          </p:nvSpPr>
          <p:spPr>
            <a:xfrm>
              <a:off x="4251025" y="4815550"/>
              <a:ext cx="53750" cy="50900"/>
            </a:xfrm>
            <a:custGeom>
              <a:avLst/>
              <a:gdLst/>
              <a:ahLst/>
              <a:cxnLst/>
              <a:rect l="l" t="t" r="r" b="b"/>
              <a:pathLst>
                <a:path w="2150" h="2036" extrusionOk="0">
                  <a:moveTo>
                    <a:pt x="1068" y="0"/>
                  </a:moveTo>
                  <a:cubicBezTo>
                    <a:pt x="542" y="0"/>
                    <a:pt x="100" y="391"/>
                    <a:pt x="68" y="929"/>
                  </a:cubicBezTo>
                  <a:cubicBezTo>
                    <a:pt x="0" y="1475"/>
                    <a:pt x="410" y="1987"/>
                    <a:pt x="956" y="2021"/>
                  </a:cubicBezTo>
                  <a:cubicBezTo>
                    <a:pt x="1012" y="2031"/>
                    <a:pt x="1068" y="2036"/>
                    <a:pt x="1123" y="2036"/>
                  </a:cubicBezTo>
                  <a:cubicBezTo>
                    <a:pt x="1631" y="2036"/>
                    <a:pt x="2051" y="1626"/>
                    <a:pt x="2082" y="1134"/>
                  </a:cubicBezTo>
                  <a:cubicBezTo>
                    <a:pt x="2150" y="588"/>
                    <a:pt x="1740" y="76"/>
                    <a:pt x="1194" y="8"/>
                  </a:cubicBezTo>
                  <a:cubicBezTo>
                    <a:pt x="1152" y="3"/>
                    <a:pt x="1110" y="0"/>
                    <a:pt x="1068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60"/>
            <p:cNvSpPr/>
            <p:nvPr/>
          </p:nvSpPr>
          <p:spPr>
            <a:xfrm>
              <a:off x="4360200" y="4827600"/>
              <a:ext cx="29900" cy="19725"/>
            </a:xfrm>
            <a:custGeom>
              <a:avLst/>
              <a:gdLst/>
              <a:ahLst/>
              <a:cxnLst/>
              <a:rect l="l" t="t" r="r" b="b"/>
              <a:pathLst>
                <a:path w="1196" h="789" extrusionOk="0">
                  <a:moveTo>
                    <a:pt x="1027" y="1"/>
                  </a:moveTo>
                  <a:cubicBezTo>
                    <a:pt x="572" y="1"/>
                    <a:pt x="131" y="332"/>
                    <a:pt x="1" y="788"/>
                  </a:cubicBezTo>
                  <a:cubicBezTo>
                    <a:pt x="410" y="549"/>
                    <a:pt x="820" y="310"/>
                    <a:pt x="1195" y="37"/>
                  </a:cubicBezTo>
                  <a:cubicBezTo>
                    <a:pt x="1161" y="37"/>
                    <a:pt x="1127" y="3"/>
                    <a:pt x="1093" y="3"/>
                  </a:cubicBezTo>
                  <a:cubicBezTo>
                    <a:pt x="1071" y="2"/>
                    <a:pt x="1049" y="1"/>
                    <a:pt x="1027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60"/>
            <p:cNvSpPr/>
            <p:nvPr/>
          </p:nvSpPr>
          <p:spPr>
            <a:xfrm>
              <a:off x="3872250" y="4878775"/>
              <a:ext cx="51200" cy="45325"/>
            </a:xfrm>
            <a:custGeom>
              <a:avLst/>
              <a:gdLst/>
              <a:ahLst/>
              <a:cxnLst/>
              <a:rect l="l" t="t" r="r" b="b"/>
              <a:pathLst>
                <a:path w="2048" h="1813" extrusionOk="0">
                  <a:moveTo>
                    <a:pt x="969" y="0"/>
                  </a:moveTo>
                  <a:cubicBezTo>
                    <a:pt x="530" y="0"/>
                    <a:pt x="160" y="236"/>
                    <a:pt x="0" y="652"/>
                  </a:cubicBezTo>
                  <a:cubicBezTo>
                    <a:pt x="546" y="1062"/>
                    <a:pt x="1092" y="1403"/>
                    <a:pt x="1570" y="1812"/>
                  </a:cubicBezTo>
                  <a:cubicBezTo>
                    <a:pt x="1775" y="1642"/>
                    <a:pt x="1911" y="1403"/>
                    <a:pt x="1945" y="1130"/>
                  </a:cubicBezTo>
                  <a:cubicBezTo>
                    <a:pt x="2048" y="550"/>
                    <a:pt x="1604" y="38"/>
                    <a:pt x="1058" y="4"/>
                  </a:cubicBezTo>
                  <a:cubicBezTo>
                    <a:pt x="1028" y="2"/>
                    <a:pt x="998" y="0"/>
                    <a:pt x="969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60"/>
            <p:cNvSpPr/>
            <p:nvPr/>
          </p:nvSpPr>
          <p:spPr>
            <a:xfrm>
              <a:off x="3975475" y="4891475"/>
              <a:ext cx="52900" cy="50725"/>
            </a:xfrm>
            <a:custGeom>
              <a:avLst/>
              <a:gdLst/>
              <a:ahLst/>
              <a:cxnLst/>
              <a:rect l="l" t="t" r="r" b="b"/>
              <a:pathLst>
                <a:path w="2116" h="2029" extrusionOk="0">
                  <a:moveTo>
                    <a:pt x="1075" y="0"/>
                  </a:moveTo>
                  <a:cubicBezTo>
                    <a:pt x="576" y="0"/>
                    <a:pt x="134" y="389"/>
                    <a:pt x="103" y="895"/>
                  </a:cubicBezTo>
                  <a:cubicBezTo>
                    <a:pt x="0" y="1475"/>
                    <a:pt x="444" y="1987"/>
                    <a:pt x="990" y="2021"/>
                  </a:cubicBezTo>
                  <a:cubicBezTo>
                    <a:pt x="1030" y="2026"/>
                    <a:pt x="1070" y="2028"/>
                    <a:pt x="1109" y="2028"/>
                  </a:cubicBezTo>
                  <a:cubicBezTo>
                    <a:pt x="1608" y="2028"/>
                    <a:pt x="2050" y="1640"/>
                    <a:pt x="2082" y="1134"/>
                  </a:cubicBezTo>
                  <a:cubicBezTo>
                    <a:pt x="2116" y="554"/>
                    <a:pt x="1741" y="42"/>
                    <a:pt x="1195" y="8"/>
                  </a:cubicBezTo>
                  <a:cubicBezTo>
                    <a:pt x="1155" y="3"/>
                    <a:pt x="1115" y="0"/>
                    <a:pt x="107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60"/>
            <p:cNvSpPr/>
            <p:nvPr/>
          </p:nvSpPr>
          <p:spPr>
            <a:xfrm>
              <a:off x="4082950" y="4904250"/>
              <a:ext cx="52075" cy="50750"/>
            </a:xfrm>
            <a:custGeom>
              <a:avLst/>
              <a:gdLst/>
              <a:ahLst/>
              <a:cxnLst/>
              <a:rect l="l" t="t" r="r" b="b"/>
              <a:pathLst>
                <a:path w="2083" h="2030" extrusionOk="0">
                  <a:moveTo>
                    <a:pt x="1042" y="1"/>
                  </a:moveTo>
                  <a:cubicBezTo>
                    <a:pt x="543" y="1"/>
                    <a:pt x="101" y="390"/>
                    <a:pt x="69" y="896"/>
                  </a:cubicBezTo>
                  <a:cubicBezTo>
                    <a:pt x="1" y="1476"/>
                    <a:pt x="410" y="1988"/>
                    <a:pt x="956" y="2022"/>
                  </a:cubicBezTo>
                  <a:cubicBezTo>
                    <a:pt x="996" y="2027"/>
                    <a:pt x="1036" y="2029"/>
                    <a:pt x="1076" y="2029"/>
                  </a:cubicBezTo>
                  <a:cubicBezTo>
                    <a:pt x="1575" y="2029"/>
                    <a:pt x="2017" y="1640"/>
                    <a:pt x="2048" y="1134"/>
                  </a:cubicBezTo>
                  <a:cubicBezTo>
                    <a:pt x="2082" y="554"/>
                    <a:pt x="1707" y="43"/>
                    <a:pt x="1161" y="8"/>
                  </a:cubicBezTo>
                  <a:cubicBezTo>
                    <a:pt x="1121" y="3"/>
                    <a:pt x="1081" y="1"/>
                    <a:pt x="1042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60"/>
            <p:cNvSpPr/>
            <p:nvPr/>
          </p:nvSpPr>
          <p:spPr>
            <a:xfrm>
              <a:off x="4196425" y="4917125"/>
              <a:ext cx="22200" cy="9525"/>
            </a:xfrm>
            <a:custGeom>
              <a:avLst/>
              <a:gdLst/>
              <a:ahLst/>
              <a:cxnLst/>
              <a:rect l="l" t="t" r="r" b="b"/>
              <a:pathLst>
                <a:path w="888" h="381" extrusionOk="0">
                  <a:moveTo>
                    <a:pt x="792" y="1"/>
                  </a:moveTo>
                  <a:cubicBezTo>
                    <a:pt x="460" y="1"/>
                    <a:pt x="187" y="162"/>
                    <a:pt x="0" y="381"/>
                  </a:cubicBezTo>
                  <a:lnTo>
                    <a:pt x="887" y="5"/>
                  </a:lnTo>
                  <a:cubicBezTo>
                    <a:pt x="855" y="2"/>
                    <a:pt x="824" y="1"/>
                    <a:pt x="792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60"/>
            <p:cNvSpPr/>
            <p:nvPr/>
          </p:nvSpPr>
          <p:spPr>
            <a:xfrm>
              <a:off x="4154188" y="4307225"/>
              <a:ext cx="52925" cy="50600"/>
            </a:xfrm>
            <a:custGeom>
              <a:avLst/>
              <a:gdLst/>
              <a:ahLst/>
              <a:cxnLst/>
              <a:rect l="l" t="t" r="r" b="b"/>
              <a:pathLst>
                <a:path w="2117" h="2024" extrusionOk="0">
                  <a:moveTo>
                    <a:pt x="1041" y="1"/>
                  </a:moveTo>
                  <a:cubicBezTo>
                    <a:pt x="542" y="1"/>
                    <a:pt x="98" y="390"/>
                    <a:pt x="35" y="896"/>
                  </a:cubicBezTo>
                  <a:cubicBezTo>
                    <a:pt x="1" y="1476"/>
                    <a:pt x="376" y="1988"/>
                    <a:pt x="922" y="2022"/>
                  </a:cubicBezTo>
                  <a:cubicBezTo>
                    <a:pt x="947" y="2023"/>
                    <a:pt x="971" y="2024"/>
                    <a:pt x="995" y="2024"/>
                  </a:cubicBezTo>
                  <a:cubicBezTo>
                    <a:pt x="1544" y="2024"/>
                    <a:pt x="2015" y="1657"/>
                    <a:pt x="2048" y="1134"/>
                  </a:cubicBezTo>
                  <a:cubicBezTo>
                    <a:pt x="2116" y="554"/>
                    <a:pt x="1707" y="43"/>
                    <a:pt x="1161" y="8"/>
                  </a:cubicBezTo>
                  <a:cubicBezTo>
                    <a:pt x="1121" y="3"/>
                    <a:pt x="1081" y="1"/>
                    <a:pt x="104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7" name="Google Shape;2457;p60"/>
          <p:cNvGrpSpPr/>
          <p:nvPr/>
        </p:nvGrpSpPr>
        <p:grpSpPr>
          <a:xfrm rot="135717">
            <a:off x="-1413366" y="2682705"/>
            <a:ext cx="2002461" cy="1399154"/>
            <a:chOff x="3059275" y="821125"/>
            <a:chExt cx="1546650" cy="1083350"/>
          </a:xfrm>
        </p:grpSpPr>
        <p:sp>
          <p:nvSpPr>
            <p:cNvPr id="2458" name="Google Shape;2458;p60"/>
            <p:cNvSpPr/>
            <p:nvPr/>
          </p:nvSpPr>
          <p:spPr>
            <a:xfrm>
              <a:off x="3059275" y="821400"/>
              <a:ext cx="1546650" cy="1083075"/>
            </a:xfrm>
            <a:custGeom>
              <a:avLst/>
              <a:gdLst/>
              <a:ahLst/>
              <a:cxnLst/>
              <a:rect l="l" t="t" r="r" b="b"/>
              <a:pathLst>
                <a:path w="61866" h="43323" extrusionOk="0">
                  <a:moveTo>
                    <a:pt x="23445" y="0"/>
                  </a:moveTo>
                  <a:cubicBezTo>
                    <a:pt x="20439" y="0"/>
                    <a:pt x="17431" y="1029"/>
                    <a:pt x="15049" y="2944"/>
                  </a:cubicBezTo>
                  <a:cubicBezTo>
                    <a:pt x="0" y="15023"/>
                    <a:pt x="23886" y="43209"/>
                    <a:pt x="23886" y="43209"/>
                  </a:cubicBezTo>
                  <a:cubicBezTo>
                    <a:pt x="23886" y="43209"/>
                    <a:pt x="25525" y="43323"/>
                    <a:pt x="28120" y="43323"/>
                  </a:cubicBezTo>
                  <a:cubicBezTo>
                    <a:pt x="37842" y="43323"/>
                    <a:pt x="60987" y="41728"/>
                    <a:pt x="61660" y="26591"/>
                  </a:cubicBezTo>
                  <a:cubicBezTo>
                    <a:pt x="61865" y="21882"/>
                    <a:pt x="59511" y="17275"/>
                    <a:pt x="55552" y="14819"/>
                  </a:cubicBezTo>
                  <a:cubicBezTo>
                    <a:pt x="53417" y="13493"/>
                    <a:pt x="51294" y="12969"/>
                    <a:pt x="49272" y="12969"/>
                  </a:cubicBezTo>
                  <a:cubicBezTo>
                    <a:pt x="41664" y="12969"/>
                    <a:pt x="35488" y="20381"/>
                    <a:pt x="35488" y="20381"/>
                  </a:cubicBezTo>
                  <a:cubicBezTo>
                    <a:pt x="35488" y="20381"/>
                    <a:pt x="39242" y="5332"/>
                    <a:pt x="28152" y="896"/>
                  </a:cubicBezTo>
                  <a:cubicBezTo>
                    <a:pt x="26646" y="292"/>
                    <a:pt x="25046" y="0"/>
                    <a:pt x="234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60"/>
            <p:cNvSpPr/>
            <p:nvPr/>
          </p:nvSpPr>
          <p:spPr>
            <a:xfrm>
              <a:off x="3309225" y="821125"/>
              <a:ext cx="1295850" cy="1082325"/>
            </a:xfrm>
            <a:custGeom>
              <a:avLst/>
              <a:gdLst/>
              <a:ahLst/>
              <a:cxnLst/>
              <a:rect l="l" t="t" r="r" b="b"/>
              <a:pathLst>
                <a:path w="51834" h="43293" extrusionOk="0">
                  <a:moveTo>
                    <a:pt x="13415" y="1210"/>
                  </a:moveTo>
                  <a:cubicBezTo>
                    <a:pt x="13604" y="1210"/>
                    <a:pt x="13801" y="1256"/>
                    <a:pt x="13991" y="1351"/>
                  </a:cubicBezTo>
                  <a:cubicBezTo>
                    <a:pt x="14571" y="1624"/>
                    <a:pt x="14810" y="2375"/>
                    <a:pt x="14503" y="2921"/>
                  </a:cubicBezTo>
                  <a:cubicBezTo>
                    <a:pt x="14287" y="3328"/>
                    <a:pt x="13886" y="3567"/>
                    <a:pt x="13466" y="3567"/>
                  </a:cubicBezTo>
                  <a:cubicBezTo>
                    <a:pt x="13288" y="3567"/>
                    <a:pt x="13106" y="3524"/>
                    <a:pt x="12933" y="3433"/>
                  </a:cubicBezTo>
                  <a:cubicBezTo>
                    <a:pt x="12319" y="3125"/>
                    <a:pt x="12114" y="2409"/>
                    <a:pt x="12421" y="1863"/>
                  </a:cubicBezTo>
                  <a:cubicBezTo>
                    <a:pt x="12610" y="1439"/>
                    <a:pt x="12993" y="1210"/>
                    <a:pt x="13415" y="1210"/>
                  </a:cubicBezTo>
                  <a:close/>
                  <a:moveTo>
                    <a:pt x="17881" y="3462"/>
                  </a:moveTo>
                  <a:cubicBezTo>
                    <a:pt x="18069" y="3462"/>
                    <a:pt x="18258" y="3508"/>
                    <a:pt x="18427" y="3603"/>
                  </a:cubicBezTo>
                  <a:cubicBezTo>
                    <a:pt x="19007" y="3910"/>
                    <a:pt x="19246" y="4627"/>
                    <a:pt x="18939" y="5173"/>
                  </a:cubicBezTo>
                  <a:cubicBezTo>
                    <a:pt x="18727" y="5597"/>
                    <a:pt x="18336" y="5826"/>
                    <a:pt x="17923" y="5826"/>
                  </a:cubicBezTo>
                  <a:cubicBezTo>
                    <a:pt x="17738" y="5826"/>
                    <a:pt x="17549" y="5780"/>
                    <a:pt x="17369" y="5685"/>
                  </a:cubicBezTo>
                  <a:cubicBezTo>
                    <a:pt x="16789" y="5378"/>
                    <a:pt x="16550" y="4661"/>
                    <a:pt x="16857" y="4115"/>
                  </a:cubicBezTo>
                  <a:cubicBezTo>
                    <a:pt x="17046" y="3691"/>
                    <a:pt x="17462" y="3462"/>
                    <a:pt x="17881" y="3462"/>
                  </a:cubicBezTo>
                  <a:close/>
                  <a:moveTo>
                    <a:pt x="9084" y="4656"/>
                  </a:moveTo>
                  <a:cubicBezTo>
                    <a:pt x="9269" y="4656"/>
                    <a:pt x="9454" y="4702"/>
                    <a:pt x="9623" y="4797"/>
                  </a:cubicBezTo>
                  <a:cubicBezTo>
                    <a:pt x="10203" y="5070"/>
                    <a:pt x="10442" y="5821"/>
                    <a:pt x="10135" y="6367"/>
                  </a:cubicBezTo>
                  <a:cubicBezTo>
                    <a:pt x="9946" y="6791"/>
                    <a:pt x="9563" y="7020"/>
                    <a:pt x="9141" y="7020"/>
                  </a:cubicBezTo>
                  <a:cubicBezTo>
                    <a:pt x="8952" y="7020"/>
                    <a:pt x="8755" y="6974"/>
                    <a:pt x="8565" y="6879"/>
                  </a:cubicBezTo>
                  <a:cubicBezTo>
                    <a:pt x="7985" y="6572"/>
                    <a:pt x="7746" y="5855"/>
                    <a:pt x="8053" y="5309"/>
                  </a:cubicBezTo>
                  <a:cubicBezTo>
                    <a:pt x="8265" y="4885"/>
                    <a:pt x="8673" y="4656"/>
                    <a:pt x="9084" y="4656"/>
                  </a:cubicBezTo>
                  <a:close/>
                  <a:moveTo>
                    <a:pt x="22358" y="5714"/>
                  </a:moveTo>
                  <a:cubicBezTo>
                    <a:pt x="22542" y="5714"/>
                    <a:pt x="22728" y="5760"/>
                    <a:pt x="22897" y="5855"/>
                  </a:cubicBezTo>
                  <a:cubicBezTo>
                    <a:pt x="23511" y="6162"/>
                    <a:pt x="23716" y="6879"/>
                    <a:pt x="23409" y="7425"/>
                  </a:cubicBezTo>
                  <a:cubicBezTo>
                    <a:pt x="23197" y="7849"/>
                    <a:pt x="22806" y="8078"/>
                    <a:pt x="22393" y="8078"/>
                  </a:cubicBezTo>
                  <a:cubicBezTo>
                    <a:pt x="22208" y="8078"/>
                    <a:pt x="22019" y="8032"/>
                    <a:pt x="21839" y="7937"/>
                  </a:cubicBezTo>
                  <a:cubicBezTo>
                    <a:pt x="21225" y="7630"/>
                    <a:pt x="21020" y="6913"/>
                    <a:pt x="21327" y="6367"/>
                  </a:cubicBezTo>
                  <a:cubicBezTo>
                    <a:pt x="21539" y="5943"/>
                    <a:pt x="21946" y="5714"/>
                    <a:pt x="22358" y="5714"/>
                  </a:cubicBezTo>
                  <a:close/>
                  <a:moveTo>
                    <a:pt x="13541" y="6915"/>
                  </a:moveTo>
                  <a:cubicBezTo>
                    <a:pt x="13719" y="6915"/>
                    <a:pt x="13896" y="6958"/>
                    <a:pt x="14059" y="7050"/>
                  </a:cubicBezTo>
                  <a:cubicBezTo>
                    <a:pt x="14639" y="7357"/>
                    <a:pt x="14878" y="8073"/>
                    <a:pt x="14571" y="8619"/>
                  </a:cubicBezTo>
                  <a:cubicBezTo>
                    <a:pt x="14382" y="9043"/>
                    <a:pt x="13999" y="9272"/>
                    <a:pt x="13577" y="9272"/>
                  </a:cubicBezTo>
                  <a:cubicBezTo>
                    <a:pt x="13388" y="9272"/>
                    <a:pt x="13191" y="9226"/>
                    <a:pt x="13001" y="9131"/>
                  </a:cubicBezTo>
                  <a:cubicBezTo>
                    <a:pt x="12455" y="8858"/>
                    <a:pt x="12182" y="8107"/>
                    <a:pt x="12489" y="7561"/>
                  </a:cubicBezTo>
                  <a:cubicBezTo>
                    <a:pt x="12705" y="7154"/>
                    <a:pt x="13122" y="6915"/>
                    <a:pt x="13541" y="6915"/>
                  </a:cubicBezTo>
                  <a:close/>
                  <a:moveTo>
                    <a:pt x="4806" y="7256"/>
                  </a:moveTo>
                  <a:cubicBezTo>
                    <a:pt x="4983" y="7256"/>
                    <a:pt x="5161" y="7299"/>
                    <a:pt x="5324" y="7391"/>
                  </a:cubicBezTo>
                  <a:cubicBezTo>
                    <a:pt x="5938" y="7698"/>
                    <a:pt x="6142" y="8414"/>
                    <a:pt x="5835" y="8960"/>
                  </a:cubicBezTo>
                  <a:cubicBezTo>
                    <a:pt x="5620" y="9368"/>
                    <a:pt x="5219" y="9607"/>
                    <a:pt x="4799" y="9607"/>
                  </a:cubicBezTo>
                  <a:cubicBezTo>
                    <a:pt x="4620" y="9607"/>
                    <a:pt x="4439" y="9564"/>
                    <a:pt x="4266" y="9472"/>
                  </a:cubicBezTo>
                  <a:cubicBezTo>
                    <a:pt x="3651" y="9199"/>
                    <a:pt x="3447" y="8449"/>
                    <a:pt x="3754" y="7903"/>
                  </a:cubicBezTo>
                  <a:cubicBezTo>
                    <a:pt x="3969" y="7495"/>
                    <a:pt x="4387" y="7256"/>
                    <a:pt x="4806" y="7256"/>
                  </a:cubicBezTo>
                  <a:close/>
                  <a:moveTo>
                    <a:pt x="18013" y="9182"/>
                  </a:moveTo>
                  <a:cubicBezTo>
                    <a:pt x="18195" y="9182"/>
                    <a:pt x="18382" y="9221"/>
                    <a:pt x="18563" y="9302"/>
                  </a:cubicBezTo>
                  <a:cubicBezTo>
                    <a:pt x="19143" y="9609"/>
                    <a:pt x="19348" y="10325"/>
                    <a:pt x="19075" y="10905"/>
                  </a:cubicBezTo>
                  <a:cubicBezTo>
                    <a:pt x="18855" y="11297"/>
                    <a:pt x="18441" y="11531"/>
                    <a:pt x="17998" y="11531"/>
                  </a:cubicBezTo>
                  <a:cubicBezTo>
                    <a:pt x="17824" y="11531"/>
                    <a:pt x="17645" y="11494"/>
                    <a:pt x="17471" y="11417"/>
                  </a:cubicBezTo>
                  <a:cubicBezTo>
                    <a:pt x="16891" y="11110"/>
                    <a:pt x="16686" y="10394"/>
                    <a:pt x="16959" y="9814"/>
                  </a:cubicBezTo>
                  <a:cubicBezTo>
                    <a:pt x="17176" y="9405"/>
                    <a:pt x="17579" y="9182"/>
                    <a:pt x="18013" y="9182"/>
                  </a:cubicBezTo>
                  <a:close/>
                  <a:moveTo>
                    <a:pt x="9242" y="9474"/>
                  </a:moveTo>
                  <a:cubicBezTo>
                    <a:pt x="9419" y="9474"/>
                    <a:pt x="9597" y="9517"/>
                    <a:pt x="9759" y="9609"/>
                  </a:cubicBezTo>
                  <a:cubicBezTo>
                    <a:pt x="10305" y="9916"/>
                    <a:pt x="10578" y="10632"/>
                    <a:pt x="10271" y="11178"/>
                  </a:cubicBezTo>
                  <a:cubicBezTo>
                    <a:pt x="10059" y="11603"/>
                    <a:pt x="9668" y="11831"/>
                    <a:pt x="9256" y="11831"/>
                  </a:cubicBezTo>
                  <a:cubicBezTo>
                    <a:pt x="9071" y="11831"/>
                    <a:pt x="8881" y="11785"/>
                    <a:pt x="8702" y="11690"/>
                  </a:cubicBezTo>
                  <a:cubicBezTo>
                    <a:pt x="8156" y="11451"/>
                    <a:pt x="7883" y="10735"/>
                    <a:pt x="8190" y="10121"/>
                  </a:cubicBezTo>
                  <a:cubicBezTo>
                    <a:pt x="8405" y="9713"/>
                    <a:pt x="8823" y="9474"/>
                    <a:pt x="9242" y="9474"/>
                  </a:cubicBezTo>
                  <a:close/>
                  <a:moveTo>
                    <a:pt x="22449" y="11400"/>
                  </a:moveTo>
                  <a:cubicBezTo>
                    <a:pt x="22631" y="11400"/>
                    <a:pt x="22818" y="11439"/>
                    <a:pt x="22999" y="11520"/>
                  </a:cubicBezTo>
                  <a:cubicBezTo>
                    <a:pt x="23579" y="11827"/>
                    <a:pt x="23784" y="12543"/>
                    <a:pt x="23511" y="13123"/>
                  </a:cubicBezTo>
                  <a:cubicBezTo>
                    <a:pt x="23295" y="13532"/>
                    <a:pt x="22892" y="13755"/>
                    <a:pt x="22457" y="13755"/>
                  </a:cubicBezTo>
                  <a:cubicBezTo>
                    <a:pt x="22276" y="13755"/>
                    <a:pt x="22088" y="13716"/>
                    <a:pt x="21907" y="13635"/>
                  </a:cubicBezTo>
                  <a:cubicBezTo>
                    <a:pt x="21361" y="13362"/>
                    <a:pt x="21122" y="12646"/>
                    <a:pt x="21395" y="12032"/>
                  </a:cubicBezTo>
                  <a:cubicBezTo>
                    <a:pt x="21612" y="11623"/>
                    <a:pt x="22015" y="11400"/>
                    <a:pt x="22449" y="11400"/>
                  </a:cubicBezTo>
                  <a:close/>
                  <a:moveTo>
                    <a:pt x="13717" y="11741"/>
                  </a:moveTo>
                  <a:cubicBezTo>
                    <a:pt x="13893" y="11741"/>
                    <a:pt x="14069" y="11780"/>
                    <a:pt x="14230" y="11861"/>
                  </a:cubicBezTo>
                  <a:cubicBezTo>
                    <a:pt x="14844" y="12168"/>
                    <a:pt x="15049" y="12885"/>
                    <a:pt x="14741" y="13465"/>
                  </a:cubicBezTo>
                  <a:cubicBezTo>
                    <a:pt x="14546" y="13856"/>
                    <a:pt x="14139" y="14090"/>
                    <a:pt x="13698" y="14090"/>
                  </a:cubicBezTo>
                  <a:cubicBezTo>
                    <a:pt x="13524" y="14090"/>
                    <a:pt x="13345" y="14054"/>
                    <a:pt x="13172" y="13977"/>
                  </a:cubicBezTo>
                  <a:cubicBezTo>
                    <a:pt x="12592" y="13704"/>
                    <a:pt x="12353" y="12987"/>
                    <a:pt x="12660" y="12373"/>
                  </a:cubicBezTo>
                  <a:cubicBezTo>
                    <a:pt x="12876" y="11964"/>
                    <a:pt x="13296" y="11741"/>
                    <a:pt x="13717" y="11741"/>
                  </a:cubicBezTo>
                  <a:close/>
                  <a:moveTo>
                    <a:pt x="4876" y="12936"/>
                  </a:moveTo>
                  <a:cubicBezTo>
                    <a:pt x="5058" y="12936"/>
                    <a:pt x="5245" y="12975"/>
                    <a:pt x="5426" y="13055"/>
                  </a:cubicBezTo>
                  <a:cubicBezTo>
                    <a:pt x="6006" y="13362"/>
                    <a:pt x="6211" y="14079"/>
                    <a:pt x="5938" y="14659"/>
                  </a:cubicBezTo>
                  <a:cubicBezTo>
                    <a:pt x="5742" y="15075"/>
                    <a:pt x="5319" y="15333"/>
                    <a:pt x="4894" y="15333"/>
                  </a:cubicBezTo>
                  <a:cubicBezTo>
                    <a:pt x="4726" y="15333"/>
                    <a:pt x="4557" y="15292"/>
                    <a:pt x="4402" y="15205"/>
                  </a:cubicBezTo>
                  <a:cubicBezTo>
                    <a:pt x="3788" y="14898"/>
                    <a:pt x="3549" y="14181"/>
                    <a:pt x="3822" y="13567"/>
                  </a:cubicBezTo>
                  <a:cubicBezTo>
                    <a:pt x="4039" y="13158"/>
                    <a:pt x="4442" y="12936"/>
                    <a:pt x="4876" y="12936"/>
                  </a:cubicBezTo>
                  <a:close/>
                  <a:moveTo>
                    <a:pt x="18112" y="14006"/>
                  </a:moveTo>
                  <a:cubicBezTo>
                    <a:pt x="18297" y="14006"/>
                    <a:pt x="18486" y="14052"/>
                    <a:pt x="18666" y="14147"/>
                  </a:cubicBezTo>
                  <a:cubicBezTo>
                    <a:pt x="19280" y="14420"/>
                    <a:pt x="19485" y="15171"/>
                    <a:pt x="19177" y="15717"/>
                  </a:cubicBezTo>
                  <a:cubicBezTo>
                    <a:pt x="18983" y="16106"/>
                    <a:pt x="18579" y="16357"/>
                    <a:pt x="18141" y="16357"/>
                  </a:cubicBezTo>
                  <a:cubicBezTo>
                    <a:pt x="17965" y="16357"/>
                    <a:pt x="17784" y="16317"/>
                    <a:pt x="17608" y="16229"/>
                  </a:cubicBezTo>
                  <a:cubicBezTo>
                    <a:pt x="17062" y="15956"/>
                    <a:pt x="16789" y="15239"/>
                    <a:pt x="17096" y="14659"/>
                  </a:cubicBezTo>
                  <a:cubicBezTo>
                    <a:pt x="17308" y="14235"/>
                    <a:pt x="17699" y="14006"/>
                    <a:pt x="18112" y="14006"/>
                  </a:cubicBezTo>
                  <a:close/>
                  <a:moveTo>
                    <a:pt x="40121" y="14723"/>
                  </a:moveTo>
                  <a:cubicBezTo>
                    <a:pt x="40306" y="14723"/>
                    <a:pt x="40495" y="14769"/>
                    <a:pt x="40675" y="14864"/>
                  </a:cubicBezTo>
                  <a:cubicBezTo>
                    <a:pt x="41289" y="15171"/>
                    <a:pt x="41494" y="15887"/>
                    <a:pt x="41187" y="16433"/>
                  </a:cubicBezTo>
                  <a:cubicBezTo>
                    <a:pt x="40968" y="16823"/>
                    <a:pt x="40540" y="17074"/>
                    <a:pt x="40115" y="17074"/>
                  </a:cubicBezTo>
                  <a:cubicBezTo>
                    <a:pt x="39944" y="17074"/>
                    <a:pt x="39773" y="17033"/>
                    <a:pt x="39617" y="16945"/>
                  </a:cubicBezTo>
                  <a:cubicBezTo>
                    <a:pt x="39071" y="16638"/>
                    <a:pt x="38798" y="15956"/>
                    <a:pt x="39105" y="15376"/>
                  </a:cubicBezTo>
                  <a:cubicBezTo>
                    <a:pt x="39317" y="14952"/>
                    <a:pt x="39708" y="14723"/>
                    <a:pt x="40121" y="14723"/>
                  </a:cubicBezTo>
                  <a:close/>
                  <a:moveTo>
                    <a:pt x="9320" y="15200"/>
                  </a:moveTo>
                  <a:cubicBezTo>
                    <a:pt x="9509" y="15200"/>
                    <a:pt x="9706" y="15246"/>
                    <a:pt x="9896" y="15341"/>
                  </a:cubicBezTo>
                  <a:cubicBezTo>
                    <a:pt x="10476" y="15614"/>
                    <a:pt x="10715" y="16297"/>
                    <a:pt x="10408" y="16911"/>
                  </a:cubicBezTo>
                  <a:cubicBezTo>
                    <a:pt x="10192" y="17318"/>
                    <a:pt x="9792" y="17558"/>
                    <a:pt x="9371" y="17558"/>
                  </a:cubicBezTo>
                  <a:cubicBezTo>
                    <a:pt x="9193" y="17558"/>
                    <a:pt x="9011" y="17514"/>
                    <a:pt x="8838" y="17423"/>
                  </a:cubicBezTo>
                  <a:cubicBezTo>
                    <a:pt x="8224" y="17150"/>
                    <a:pt x="8019" y="16433"/>
                    <a:pt x="8326" y="15853"/>
                  </a:cubicBezTo>
                  <a:cubicBezTo>
                    <a:pt x="8515" y="15429"/>
                    <a:pt x="8898" y="15200"/>
                    <a:pt x="9320" y="15200"/>
                  </a:cubicBezTo>
                  <a:close/>
                  <a:moveTo>
                    <a:pt x="31329" y="15917"/>
                  </a:moveTo>
                  <a:cubicBezTo>
                    <a:pt x="31518" y="15917"/>
                    <a:pt x="31715" y="15963"/>
                    <a:pt x="31905" y="16058"/>
                  </a:cubicBezTo>
                  <a:cubicBezTo>
                    <a:pt x="32485" y="16365"/>
                    <a:pt x="32724" y="17082"/>
                    <a:pt x="32417" y="17628"/>
                  </a:cubicBezTo>
                  <a:cubicBezTo>
                    <a:pt x="32198" y="18017"/>
                    <a:pt x="31770" y="18268"/>
                    <a:pt x="31345" y="18268"/>
                  </a:cubicBezTo>
                  <a:cubicBezTo>
                    <a:pt x="31174" y="18268"/>
                    <a:pt x="31004" y="18228"/>
                    <a:pt x="30847" y="18140"/>
                  </a:cubicBezTo>
                  <a:cubicBezTo>
                    <a:pt x="30267" y="17901"/>
                    <a:pt x="30029" y="17150"/>
                    <a:pt x="30336" y="16570"/>
                  </a:cubicBezTo>
                  <a:cubicBezTo>
                    <a:pt x="30524" y="16146"/>
                    <a:pt x="30908" y="15917"/>
                    <a:pt x="31329" y="15917"/>
                  </a:cubicBezTo>
                  <a:close/>
                  <a:moveTo>
                    <a:pt x="22548" y="16258"/>
                  </a:moveTo>
                  <a:cubicBezTo>
                    <a:pt x="22733" y="16258"/>
                    <a:pt x="22922" y="16304"/>
                    <a:pt x="23102" y="16399"/>
                  </a:cubicBezTo>
                  <a:cubicBezTo>
                    <a:pt x="23716" y="16706"/>
                    <a:pt x="23921" y="17423"/>
                    <a:pt x="23613" y="17969"/>
                  </a:cubicBezTo>
                  <a:cubicBezTo>
                    <a:pt x="23425" y="18393"/>
                    <a:pt x="23009" y="18622"/>
                    <a:pt x="22589" y="18622"/>
                  </a:cubicBezTo>
                  <a:cubicBezTo>
                    <a:pt x="22401" y="18622"/>
                    <a:pt x="22213" y="18576"/>
                    <a:pt x="22044" y="18481"/>
                  </a:cubicBezTo>
                  <a:cubicBezTo>
                    <a:pt x="21498" y="18174"/>
                    <a:pt x="21293" y="17491"/>
                    <a:pt x="21532" y="16911"/>
                  </a:cubicBezTo>
                  <a:cubicBezTo>
                    <a:pt x="21744" y="16487"/>
                    <a:pt x="22135" y="16258"/>
                    <a:pt x="22548" y="16258"/>
                  </a:cubicBezTo>
                  <a:close/>
                  <a:moveTo>
                    <a:pt x="44624" y="16981"/>
                  </a:moveTo>
                  <a:cubicBezTo>
                    <a:pt x="44807" y="16981"/>
                    <a:pt x="44996" y="17024"/>
                    <a:pt x="45179" y="17116"/>
                  </a:cubicBezTo>
                  <a:cubicBezTo>
                    <a:pt x="45759" y="17423"/>
                    <a:pt x="45964" y="18140"/>
                    <a:pt x="45691" y="18686"/>
                  </a:cubicBezTo>
                  <a:cubicBezTo>
                    <a:pt x="45479" y="19110"/>
                    <a:pt x="45055" y="19338"/>
                    <a:pt x="44634" y="19338"/>
                  </a:cubicBezTo>
                  <a:cubicBezTo>
                    <a:pt x="44445" y="19338"/>
                    <a:pt x="44256" y="19292"/>
                    <a:pt x="44087" y="19197"/>
                  </a:cubicBezTo>
                  <a:cubicBezTo>
                    <a:pt x="43507" y="18924"/>
                    <a:pt x="43268" y="18242"/>
                    <a:pt x="43575" y="17628"/>
                  </a:cubicBezTo>
                  <a:cubicBezTo>
                    <a:pt x="43791" y="17220"/>
                    <a:pt x="44192" y="16981"/>
                    <a:pt x="44624" y="16981"/>
                  </a:cubicBezTo>
                  <a:close/>
                  <a:moveTo>
                    <a:pt x="13756" y="17453"/>
                  </a:moveTo>
                  <a:cubicBezTo>
                    <a:pt x="13945" y="17453"/>
                    <a:pt x="14142" y="17499"/>
                    <a:pt x="14332" y="17594"/>
                  </a:cubicBezTo>
                  <a:cubicBezTo>
                    <a:pt x="14912" y="17901"/>
                    <a:pt x="15151" y="18617"/>
                    <a:pt x="14844" y="19163"/>
                  </a:cubicBezTo>
                  <a:cubicBezTo>
                    <a:pt x="14632" y="19587"/>
                    <a:pt x="14225" y="19816"/>
                    <a:pt x="13813" y="19816"/>
                  </a:cubicBezTo>
                  <a:cubicBezTo>
                    <a:pt x="13629" y="19816"/>
                    <a:pt x="13443" y="19770"/>
                    <a:pt x="13274" y="19675"/>
                  </a:cubicBezTo>
                  <a:cubicBezTo>
                    <a:pt x="12694" y="19436"/>
                    <a:pt x="12455" y="18686"/>
                    <a:pt x="12762" y="18105"/>
                  </a:cubicBezTo>
                  <a:cubicBezTo>
                    <a:pt x="12951" y="17681"/>
                    <a:pt x="13334" y="17453"/>
                    <a:pt x="13756" y="17453"/>
                  </a:cubicBezTo>
                  <a:close/>
                  <a:moveTo>
                    <a:pt x="4974" y="17794"/>
                  </a:moveTo>
                  <a:cubicBezTo>
                    <a:pt x="5159" y="17794"/>
                    <a:pt x="5349" y="17840"/>
                    <a:pt x="5528" y="17935"/>
                  </a:cubicBezTo>
                  <a:cubicBezTo>
                    <a:pt x="6142" y="18242"/>
                    <a:pt x="6347" y="18959"/>
                    <a:pt x="6040" y="19505"/>
                  </a:cubicBezTo>
                  <a:cubicBezTo>
                    <a:pt x="5852" y="19929"/>
                    <a:pt x="5468" y="20157"/>
                    <a:pt x="5046" y="20157"/>
                  </a:cubicBezTo>
                  <a:cubicBezTo>
                    <a:pt x="4857" y="20157"/>
                    <a:pt x="4661" y="20111"/>
                    <a:pt x="4470" y="20016"/>
                  </a:cubicBezTo>
                  <a:cubicBezTo>
                    <a:pt x="3924" y="19709"/>
                    <a:pt x="3720" y="19027"/>
                    <a:pt x="3959" y="18447"/>
                  </a:cubicBezTo>
                  <a:cubicBezTo>
                    <a:pt x="4171" y="18023"/>
                    <a:pt x="4562" y="17794"/>
                    <a:pt x="4974" y="17794"/>
                  </a:cubicBezTo>
                  <a:close/>
                  <a:moveTo>
                    <a:pt x="35857" y="18176"/>
                  </a:moveTo>
                  <a:cubicBezTo>
                    <a:pt x="36035" y="18176"/>
                    <a:pt x="36213" y="18219"/>
                    <a:pt x="36375" y="18310"/>
                  </a:cubicBezTo>
                  <a:cubicBezTo>
                    <a:pt x="36921" y="18617"/>
                    <a:pt x="37194" y="19334"/>
                    <a:pt x="36887" y="19880"/>
                  </a:cubicBezTo>
                  <a:cubicBezTo>
                    <a:pt x="36675" y="20304"/>
                    <a:pt x="36284" y="20533"/>
                    <a:pt x="35872" y="20533"/>
                  </a:cubicBezTo>
                  <a:cubicBezTo>
                    <a:pt x="35687" y="20533"/>
                    <a:pt x="35497" y="20487"/>
                    <a:pt x="35318" y="20392"/>
                  </a:cubicBezTo>
                  <a:cubicBezTo>
                    <a:pt x="34703" y="20119"/>
                    <a:pt x="34499" y="19436"/>
                    <a:pt x="34806" y="18822"/>
                  </a:cubicBezTo>
                  <a:cubicBezTo>
                    <a:pt x="35021" y="18415"/>
                    <a:pt x="35439" y="18176"/>
                    <a:pt x="35857" y="18176"/>
                  </a:cubicBezTo>
                  <a:close/>
                  <a:moveTo>
                    <a:pt x="49080" y="19249"/>
                  </a:moveTo>
                  <a:cubicBezTo>
                    <a:pt x="49261" y="19249"/>
                    <a:pt x="49444" y="19287"/>
                    <a:pt x="49615" y="19368"/>
                  </a:cubicBezTo>
                  <a:cubicBezTo>
                    <a:pt x="50195" y="19675"/>
                    <a:pt x="50400" y="20392"/>
                    <a:pt x="50127" y="20972"/>
                  </a:cubicBezTo>
                  <a:cubicBezTo>
                    <a:pt x="49907" y="21363"/>
                    <a:pt x="49493" y="21597"/>
                    <a:pt x="49050" y="21597"/>
                  </a:cubicBezTo>
                  <a:cubicBezTo>
                    <a:pt x="48876" y="21597"/>
                    <a:pt x="48697" y="21561"/>
                    <a:pt x="48523" y="21484"/>
                  </a:cubicBezTo>
                  <a:cubicBezTo>
                    <a:pt x="47977" y="21177"/>
                    <a:pt x="47738" y="20494"/>
                    <a:pt x="48011" y="19880"/>
                  </a:cubicBezTo>
                  <a:cubicBezTo>
                    <a:pt x="48228" y="19471"/>
                    <a:pt x="48648" y="19249"/>
                    <a:pt x="49080" y="19249"/>
                  </a:cubicBezTo>
                  <a:close/>
                  <a:moveTo>
                    <a:pt x="18269" y="19711"/>
                  </a:moveTo>
                  <a:cubicBezTo>
                    <a:pt x="18447" y="19711"/>
                    <a:pt x="18629" y="19754"/>
                    <a:pt x="18802" y="19846"/>
                  </a:cubicBezTo>
                  <a:cubicBezTo>
                    <a:pt x="19416" y="20153"/>
                    <a:pt x="19621" y="20869"/>
                    <a:pt x="19314" y="21415"/>
                  </a:cubicBezTo>
                  <a:cubicBezTo>
                    <a:pt x="19102" y="21839"/>
                    <a:pt x="18695" y="22068"/>
                    <a:pt x="18283" y="22068"/>
                  </a:cubicBezTo>
                  <a:cubicBezTo>
                    <a:pt x="18099" y="22068"/>
                    <a:pt x="17913" y="22022"/>
                    <a:pt x="17744" y="21927"/>
                  </a:cubicBezTo>
                  <a:cubicBezTo>
                    <a:pt x="17130" y="21654"/>
                    <a:pt x="16925" y="20972"/>
                    <a:pt x="17232" y="20358"/>
                  </a:cubicBezTo>
                  <a:cubicBezTo>
                    <a:pt x="17448" y="19950"/>
                    <a:pt x="17849" y="19711"/>
                    <a:pt x="18269" y="19711"/>
                  </a:cubicBezTo>
                  <a:close/>
                  <a:moveTo>
                    <a:pt x="9477" y="20052"/>
                  </a:moveTo>
                  <a:cubicBezTo>
                    <a:pt x="9660" y="20052"/>
                    <a:pt x="9850" y="20095"/>
                    <a:pt x="10032" y="20187"/>
                  </a:cubicBezTo>
                  <a:cubicBezTo>
                    <a:pt x="10613" y="20494"/>
                    <a:pt x="10817" y="21177"/>
                    <a:pt x="10544" y="21757"/>
                  </a:cubicBezTo>
                  <a:cubicBezTo>
                    <a:pt x="10332" y="22181"/>
                    <a:pt x="9925" y="22410"/>
                    <a:pt x="9502" y="22410"/>
                  </a:cubicBezTo>
                  <a:cubicBezTo>
                    <a:pt x="9313" y="22410"/>
                    <a:pt x="9120" y="22364"/>
                    <a:pt x="8941" y="22268"/>
                  </a:cubicBezTo>
                  <a:cubicBezTo>
                    <a:pt x="8395" y="21995"/>
                    <a:pt x="8156" y="21313"/>
                    <a:pt x="8429" y="20699"/>
                  </a:cubicBezTo>
                  <a:cubicBezTo>
                    <a:pt x="8644" y="20292"/>
                    <a:pt x="9045" y="20052"/>
                    <a:pt x="9477" y="20052"/>
                  </a:cubicBezTo>
                  <a:close/>
                  <a:moveTo>
                    <a:pt x="40287" y="20428"/>
                  </a:moveTo>
                  <a:cubicBezTo>
                    <a:pt x="40468" y="20428"/>
                    <a:pt x="40649" y="20471"/>
                    <a:pt x="40811" y="20562"/>
                  </a:cubicBezTo>
                  <a:cubicBezTo>
                    <a:pt x="41391" y="20869"/>
                    <a:pt x="41630" y="21586"/>
                    <a:pt x="41323" y="22166"/>
                  </a:cubicBezTo>
                  <a:cubicBezTo>
                    <a:pt x="41103" y="22558"/>
                    <a:pt x="40689" y="22791"/>
                    <a:pt x="40259" y="22791"/>
                  </a:cubicBezTo>
                  <a:cubicBezTo>
                    <a:pt x="40090" y="22791"/>
                    <a:pt x="39918" y="22755"/>
                    <a:pt x="39754" y="22678"/>
                  </a:cubicBezTo>
                  <a:cubicBezTo>
                    <a:pt x="39208" y="22371"/>
                    <a:pt x="38935" y="21688"/>
                    <a:pt x="39242" y="21074"/>
                  </a:cubicBezTo>
                  <a:cubicBezTo>
                    <a:pt x="39433" y="20667"/>
                    <a:pt x="39861" y="20428"/>
                    <a:pt x="40287" y="20428"/>
                  </a:cubicBezTo>
                  <a:close/>
                  <a:moveTo>
                    <a:pt x="31480" y="20784"/>
                  </a:moveTo>
                  <a:cubicBezTo>
                    <a:pt x="31656" y="20784"/>
                    <a:pt x="31837" y="20823"/>
                    <a:pt x="32008" y="20904"/>
                  </a:cubicBezTo>
                  <a:cubicBezTo>
                    <a:pt x="32622" y="21211"/>
                    <a:pt x="32827" y="21927"/>
                    <a:pt x="32520" y="22507"/>
                  </a:cubicBezTo>
                  <a:cubicBezTo>
                    <a:pt x="32327" y="22916"/>
                    <a:pt x="31897" y="23139"/>
                    <a:pt x="31469" y="23139"/>
                  </a:cubicBezTo>
                  <a:cubicBezTo>
                    <a:pt x="31290" y="23139"/>
                    <a:pt x="31111" y="23100"/>
                    <a:pt x="30950" y="23019"/>
                  </a:cubicBezTo>
                  <a:cubicBezTo>
                    <a:pt x="30404" y="22712"/>
                    <a:pt x="30165" y="22030"/>
                    <a:pt x="30438" y="21415"/>
                  </a:cubicBezTo>
                  <a:cubicBezTo>
                    <a:pt x="30655" y="21006"/>
                    <a:pt x="31058" y="20784"/>
                    <a:pt x="31480" y="20784"/>
                  </a:cubicBezTo>
                  <a:close/>
                  <a:moveTo>
                    <a:pt x="22725" y="21978"/>
                  </a:moveTo>
                  <a:cubicBezTo>
                    <a:pt x="22901" y="21978"/>
                    <a:pt x="23077" y="22017"/>
                    <a:pt x="23238" y="22098"/>
                  </a:cubicBezTo>
                  <a:cubicBezTo>
                    <a:pt x="23784" y="22405"/>
                    <a:pt x="24057" y="23087"/>
                    <a:pt x="23750" y="23702"/>
                  </a:cubicBezTo>
                  <a:cubicBezTo>
                    <a:pt x="23533" y="24111"/>
                    <a:pt x="23130" y="24333"/>
                    <a:pt x="22708" y="24333"/>
                  </a:cubicBezTo>
                  <a:cubicBezTo>
                    <a:pt x="22531" y="24333"/>
                    <a:pt x="22351" y="24294"/>
                    <a:pt x="22180" y="24213"/>
                  </a:cubicBezTo>
                  <a:cubicBezTo>
                    <a:pt x="21634" y="23906"/>
                    <a:pt x="21361" y="23224"/>
                    <a:pt x="21668" y="22610"/>
                  </a:cubicBezTo>
                  <a:cubicBezTo>
                    <a:pt x="21885" y="22201"/>
                    <a:pt x="22305" y="21978"/>
                    <a:pt x="22725" y="21978"/>
                  </a:cubicBezTo>
                  <a:close/>
                  <a:moveTo>
                    <a:pt x="13918" y="22320"/>
                  </a:moveTo>
                  <a:cubicBezTo>
                    <a:pt x="14100" y="22320"/>
                    <a:pt x="14287" y="22359"/>
                    <a:pt x="14468" y="22439"/>
                  </a:cubicBezTo>
                  <a:cubicBezTo>
                    <a:pt x="15049" y="22746"/>
                    <a:pt x="15253" y="23463"/>
                    <a:pt x="14980" y="24043"/>
                  </a:cubicBezTo>
                  <a:cubicBezTo>
                    <a:pt x="14764" y="24452"/>
                    <a:pt x="14344" y="24674"/>
                    <a:pt x="13912" y="24674"/>
                  </a:cubicBezTo>
                  <a:cubicBezTo>
                    <a:pt x="13731" y="24674"/>
                    <a:pt x="13548" y="24635"/>
                    <a:pt x="13377" y="24555"/>
                  </a:cubicBezTo>
                  <a:cubicBezTo>
                    <a:pt x="12831" y="24248"/>
                    <a:pt x="12592" y="23565"/>
                    <a:pt x="12865" y="22951"/>
                  </a:cubicBezTo>
                  <a:cubicBezTo>
                    <a:pt x="13081" y="22542"/>
                    <a:pt x="13484" y="22320"/>
                    <a:pt x="13918" y="22320"/>
                  </a:cubicBezTo>
                  <a:close/>
                  <a:moveTo>
                    <a:pt x="44743" y="22707"/>
                  </a:moveTo>
                  <a:cubicBezTo>
                    <a:pt x="44927" y="22707"/>
                    <a:pt x="45112" y="22753"/>
                    <a:pt x="45281" y="22849"/>
                  </a:cubicBezTo>
                  <a:cubicBezTo>
                    <a:pt x="45827" y="23122"/>
                    <a:pt x="46100" y="23872"/>
                    <a:pt x="45793" y="24418"/>
                  </a:cubicBezTo>
                  <a:cubicBezTo>
                    <a:pt x="45578" y="24826"/>
                    <a:pt x="45177" y="25065"/>
                    <a:pt x="44757" y="25065"/>
                  </a:cubicBezTo>
                  <a:cubicBezTo>
                    <a:pt x="44578" y="25065"/>
                    <a:pt x="44396" y="25022"/>
                    <a:pt x="44224" y="24930"/>
                  </a:cubicBezTo>
                  <a:cubicBezTo>
                    <a:pt x="43644" y="24623"/>
                    <a:pt x="43405" y="23941"/>
                    <a:pt x="43712" y="23360"/>
                  </a:cubicBezTo>
                  <a:cubicBezTo>
                    <a:pt x="43924" y="22936"/>
                    <a:pt x="44331" y="22707"/>
                    <a:pt x="44743" y="22707"/>
                  </a:cubicBezTo>
                  <a:close/>
                  <a:moveTo>
                    <a:pt x="35966" y="23049"/>
                  </a:moveTo>
                  <a:cubicBezTo>
                    <a:pt x="36154" y="23049"/>
                    <a:pt x="36343" y="23095"/>
                    <a:pt x="36512" y="23190"/>
                  </a:cubicBezTo>
                  <a:cubicBezTo>
                    <a:pt x="37092" y="23463"/>
                    <a:pt x="37297" y="24213"/>
                    <a:pt x="37024" y="24759"/>
                  </a:cubicBezTo>
                  <a:cubicBezTo>
                    <a:pt x="36808" y="25167"/>
                    <a:pt x="36407" y="25406"/>
                    <a:pt x="35975" y="25406"/>
                  </a:cubicBezTo>
                  <a:cubicBezTo>
                    <a:pt x="35792" y="25406"/>
                    <a:pt x="35603" y="25363"/>
                    <a:pt x="35420" y="25271"/>
                  </a:cubicBezTo>
                  <a:cubicBezTo>
                    <a:pt x="34840" y="24964"/>
                    <a:pt x="34635" y="24282"/>
                    <a:pt x="34942" y="23702"/>
                  </a:cubicBezTo>
                  <a:cubicBezTo>
                    <a:pt x="35131" y="23278"/>
                    <a:pt x="35547" y="23049"/>
                    <a:pt x="35966" y="23049"/>
                  </a:cubicBezTo>
                  <a:close/>
                  <a:moveTo>
                    <a:pt x="5171" y="23514"/>
                  </a:moveTo>
                  <a:cubicBezTo>
                    <a:pt x="5348" y="23514"/>
                    <a:pt x="5528" y="23553"/>
                    <a:pt x="5699" y="23633"/>
                  </a:cubicBezTo>
                  <a:cubicBezTo>
                    <a:pt x="6279" y="23941"/>
                    <a:pt x="6484" y="24623"/>
                    <a:pt x="6211" y="25237"/>
                  </a:cubicBezTo>
                  <a:cubicBezTo>
                    <a:pt x="5994" y="25646"/>
                    <a:pt x="5574" y="25869"/>
                    <a:pt x="5154" y="25869"/>
                  </a:cubicBezTo>
                  <a:cubicBezTo>
                    <a:pt x="4978" y="25869"/>
                    <a:pt x="4802" y="25830"/>
                    <a:pt x="4641" y="25749"/>
                  </a:cubicBezTo>
                  <a:cubicBezTo>
                    <a:pt x="4027" y="25442"/>
                    <a:pt x="3822" y="24759"/>
                    <a:pt x="4129" y="24145"/>
                  </a:cubicBezTo>
                  <a:cubicBezTo>
                    <a:pt x="4346" y="23736"/>
                    <a:pt x="4749" y="23514"/>
                    <a:pt x="5171" y="23514"/>
                  </a:cubicBezTo>
                  <a:close/>
                  <a:moveTo>
                    <a:pt x="27169" y="24243"/>
                  </a:moveTo>
                  <a:cubicBezTo>
                    <a:pt x="27354" y="24243"/>
                    <a:pt x="27539" y="24289"/>
                    <a:pt x="27708" y="24384"/>
                  </a:cubicBezTo>
                  <a:cubicBezTo>
                    <a:pt x="28322" y="24657"/>
                    <a:pt x="28527" y="25408"/>
                    <a:pt x="28220" y="25954"/>
                  </a:cubicBezTo>
                  <a:cubicBezTo>
                    <a:pt x="28028" y="26361"/>
                    <a:pt x="27635" y="26600"/>
                    <a:pt x="27205" y="26600"/>
                  </a:cubicBezTo>
                  <a:cubicBezTo>
                    <a:pt x="27022" y="26600"/>
                    <a:pt x="26833" y="26557"/>
                    <a:pt x="26650" y="26466"/>
                  </a:cubicBezTo>
                  <a:cubicBezTo>
                    <a:pt x="26070" y="26159"/>
                    <a:pt x="25831" y="25476"/>
                    <a:pt x="26139" y="24896"/>
                  </a:cubicBezTo>
                  <a:cubicBezTo>
                    <a:pt x="26351" y="24472"/>
                    <a:pt x="26758" y="24243"/>
                    <a:pt x="27169" y="24243"/>
                  </a:cubicBezTo>
                  <a:close/>
                  <a:moveTo>
                    <a:pt x="18363" y="24584"/>
                  </a:moveTo>
                  <a:cubicBezTo>
                    <a:pt x="18552" y="24584"/>
                    <a:pt x="18748" y="24630"/>
                    <a:pt x="18939" y="24725"/>
                  </a:cubicBezTo>
                  <a:cubicBezTo>
                    <a:pt x="19519" y="24998"/>
                    <a:pt x="19758" y="25681"/>
                    <a:pt x="19450" y="26295"/>
                  </a:cubicBezTo>
                  <a:cubicBezTo>
                    <a:pt x="19235" y="26702"/>
                    <a:pt x="18817" y="26941"/>
                    <a:pt x="18399" y="26941"/>
                  </a:cubicBezTo>
                  <a:cubicBezTo>
                    <a:pt x="18221" y="26941"/>
                    <a:pt x="18043" y="26898"/>
                    <a:pt x="17881" y="26807"/>
                  </a:cubicBezTo>
                  <a:cubicBezTo>
                    <a:pt x="17267" y="26500"/>
                    <a:pt x="17062" y="25817"/>
                    <a:pt x="17369" y="25237"/>
                  </a:cubicBezTo>
                  <a:cubicBezTo>
                    <a:pt x="17557" y="24813"/>
                    <a:pt x="17941" y="24584"/>
                    <a:pt x="18363" y="24584"/>
                  </a:cubicBezTo>
                  <a:close/>
                  <a:moveTo>
                    <a:pt x="49163" y="24960"/>
                  </a:moveTo>
                  <a:cubicBezTo>
                    <a:pt x="49348" y="24960"/>
                    <a:pt x="49538" y="25006"/>
                    <a:pt x="49717" y="25101"/>
                  </a:cubicBezTo>
                  <a:cubicBezTo>
                    <a:pt x="50332" y="25408"/>
                    <a:pt x="50536" y="26124"/>
                    <a:pt x="50229" y="26670"/>
                  </a:cubicBezTo>
                  <a:cubicBezTo>
                    <a:pt x="50041" y="27094"/>
                    <a:pt x="49641" y="27323"/>
                    <a:pt x="49220" y="27323"/>
                  </a:cubicBezTo>
                  <a:cubicBezTo>
                    <a:pt x="49032" y="27323"/>
                    <a:pt x="48839" y="27277"/>
                    <a:pt x="48660" y="27182"/>
                  </a:cubicBezTo>
                  <a:cubicBezTo>
                    <a:pt x="48114" y="26875"/>
                    <a:pt x="47841" y="26193"/>
                    <a:pt x="48148" y="25613"/>
                  </a:cubicBezTo>
                  <a:cubicBezTo>
                    <a:pt x="48360" y="25188"/>
                    <a:pt x="48751" y="24960"/>
                    <a:pt x="49163" y="24960"/>
                  </a:cubicBezTo>
                  <a:close/>
                  <a:moveTo>
                    <a:pt x="40402" y="25301"/>
                  </a:moveTo>
                  <a:cubicBezTo>
                    <a:pt x="40590" y="25301"/>
                    <a:pt x="40779" y="25347"/>
                    <a:pt x="40948" y="25442"/>
                  </a:cubicBezTo>
                  <a:cubicBezTo>
                    <a:pt x="41528" y="25749"/>
                    <a:pt x="41767" y="26466"/>
                    <a:pt x="41460" y="27012"/>
                  </a:cubicBezTo>
                  <a:cubicBezTo>
                    <a:pt x="41241" y="27401"/>
                    <a:pt x="40830" y="27652"/>
                    <a:pt x="40390" y="27652"/>
                  </a:cubicBezTo>
                  <a:cubicBezTo>
                    <a:pt x="40213" y="27652"/>
                    <a:pt x="40032" y="27611"/>
                    <a:pt x="39856" y="27523"/>
                  </a:cubicBezTo>
                  <a:cubicBezTo>
                    <a:pt x="39310" y="27216"/>
                    <a:pt x="39071" y="26500"/>
                    <a:pt x="39378" y="25954"/>
                  </a:cubicBezTo>
                  <a:cubicBezTo>
                    <a:pt x="39567" y="25530"/>
                    <a:pt x="39983" y="25301"/>
                    <a:pt x="40402" y="25301"/>
                  </a:cubicBezTo>
                  <a:close/>
                  <a:moveTo>
                    <a:pt x="9581" y="25779"/>
                  </a:moveTo>
                  <a:cubicBezTo>
                    <a:pt x="9766" y="25779"/>
                    <a:pt x="9955" y="25825"/>
                    <a:pt x="10135" y="25920"/>
                  </a:cubicBezTo>
                  <a:cubicBezTo>
                    <a:pt x="10749" y="26193"/>
                    <a:pt x="10954" y="26943"/>
                    <a:pt x="10647" y="27489"/>
                  </a:cubicBezTo>
                  <a:cubicBezTo>
                    <a:pt x="10455" y="27897"/>
                    <a:pt x="10062" y="28136"/>
                    <a:pt x="9631" y="28136"/>
                  </a:cubicBezTo>
                  <a:cubicBezTo>
                    <a:pt x="9449" y="28136"/>
                    <a:pt x="9260" y="28093"/>
                    <a:pt x="9077" y="28001"/>
                  </a:cubicBezTo>
                  <a:cubicBezTo>
                    <a:pt x="8463" y="27694"/>
                    <a:pt x="8258" y="27012"/>
                    <a:pt x="8565" y="26431"/>
                  </a:cubicBezTo>
                  <a:cubicBezTo>
                    <a:pt x="8777" y="26007"/>
                    <a:pt x="9168" y="25779"/>
                    <a:pt x="9581" y="25779"/>
                  </a:cubicBezTo>
                  <a:close/>
                  <a:moveTo>
                    <a:pt x="31605" y="26495"/>
                  </a:moveTo>
                  <a:cubicBezTo>
                    <a:pt x="31790" y="26495"/>
                    <a:pt x="31975" y="26541"/>
                    <a:pt x="32144" y="26636"/>
                  </a:cubicBezTo>
                  <a:cubicBezTo>
                    <a:pt x="32690" y="26943"/>
                    <a:pt x="32963" y="27626"/>
                    <a:pt x="32656" y="28206"/>
                  </a:cubicBezTo>
                  <a:cubicBezTo>
                    <a:pt x="32468" y="28630"/>
                    <a:pt x="32068" y="28859"/>
                    <a:pt x="31647" y="28859"/>
                  </a:cubicBezTo>
                  <a:cubicBezTo>
                    <a:pt x="31459" y="28859"/>
                    <a:pt x="31266" y="28813"/>
                    <a:pt x="31086" y="28718"/>
                  </a:cubicBezTo>
                  <a:cubicBezTo>
                    <a:pt x="30540" y="28411"/>
                    <a:pt x="30267" y="27728"/>
                    <a:pt x="30575" y="27148"/>
                  </a:cubicBezTo>
                  <a:cubicBezTo>
                    <a:pt x="30787" y="26724"/>
                    <a:pt x="31194" y="26495"/>
                    <a:pt x="31605" y="26495"/>
                  </a:cubicBezTo>
                  <a:close/>
                  <a:moveTo>
                    <a:pt x="22829" y="26836"/>
                  </a:moveTo>
                  <a:cubicBezTo>
                    <a:pt x="23017" y="26836"/>
                    <a:pt x="23206" y="26882"/>
                    <a:pt x="23375" y="26977"/>
                  </a:cubicBezTo>
                  <a:cubicBezTo>
                    <a:pt x="23955" y="27285"/>
                    <a:pt x="24194" y="27933"/>
                    <a:pt x="23886" y="28547"/>
                  </a:cubicBezTo>
                  <a:cubicBezTo>
                    <a:pt x="23674" y="28971"/>
                    <a:pt x="23283" y="29200"/>
                    <a:pt x="22871" y="29200"/>
                  </a:cubicBezTo>
                  <a:cubicBezTo>
                    <a:pt x="22686" y="29200"/>
                    <a:pt x="22496" y="29154"/>
                    <a:pt x="22317" y="29059"/>
                  </a:cubicBezTo>
                  <a:cubicBezTo>
                    <a:pt x="21737" y="28752"/>
                    <a:pt x="21498" y="28035"/>
                    <a:pt x="21805" y="27489"/>
                  </a:cubicBezTo>
                  <a:cubicBezTo>
                    <a:pt x="21993" y="27065"/>
                    <a:pt x="22410" y="26836"/>
                    <a:pt x="22829" y="26836"/>
                  </a:cubicBezTo>
                  <a:close/>
                  <a:moveTo>
                    <a:pt x="44885" y="27560"/>
                  </a:moveTo>
                  <a:cubicBezTo>
                    <a:pt x="45063" y="27560"/>
                    <a:pt x="45245" y="27603"/>
                    <a:pt x="45418" y="27694"/>
                  </a:cubicBezTo>
                  <a:cubicBezTo>
                    <a:pt x="46032" y="28001"/>
                    <a:pt x="46237" y="28718"/>
                    <a:pt x="45930" y="29264"/>
                  </a:cubicBezTo>
                  <a:cubicBezTo>
                    <a:pt x="45718" y="29688"/>
                    <a:pt x="45327" y="29917"/>
                    <a:pt x="44914" y="29917"/>
                  </a:cubicBezTo>
                  <a:cubicBezTo>
                    <a:pt x="44729" y="29917"/>
                    <a:pt x="44540" y="29871"/>
                    <a:pt x="44360" y="29776"/>
                  </a:cubicBezTo>
                  <a:cubicBezTo>
                    <a:pt x="43746" y="29503"/>
                    <a:pt x="43541" y="28752"/>
                    <a:pt x="43848" y="28206"/>
                  </a:cubicBezTo>
                  <a:cubicBezTo>
                    <a:pt x="44064" y="27799"/>
                    <a:pt x="44465" y="27560"/>
                    <a:pt x="44885" y="27560"/>
                  </a:cubicBezTo>
                  <a:close/>
                  <a:moveTo>
                    <a:pt x="14032" y="28031"/>
                  </a:moveTo>
                  <a:cubicBezTo>
                    <a:pt x="14216" y="28031"/>
                    <a:pt x="14402" y="28077"/>
                    <a:pt x="14571" y="28172"/>
                  </a:cubicBezTo>
                  <a:cubicBezTo>
                    <a:pt x="15185" y="28479"/>
                    <a:pt x="15390" y="29195"/>
                    <a:pt x="15083" y="29741"/>
                  </a:cubicBezTo>
                  <a:cubicBezTo>
                    <a:pt x="14894" y="30165"/>
                    <a:pt x="14511" y="30394"/>
                    <a:pt x="14089" y="30394"/>
                  </a:cubicBezTo>
                  <a:cubicBezTo>
                    <a:pt x="13900" y="30394"/>
                    <a:pt x="13703" y="30348"/>
                    <a:pt x="13513" y="30253"/>
                  </a:cubicBezTo>
                  <a:cubicBezTo>
                    <a:pt x="12967" y="29946"/>
                    <a:pt x="12694" y="29230"/>
                    <a:pt x="13001" y="28684"/>
                  </a:cubicBezTo>
                  <a:cubicBezTo>
                    <a:pt x="13213" y="28260"/>
                    <a:pt x="13620" y="28031"/>
                    <a:pt x="14032" y="28031"/>
                  </a:cubicBezTo>
                  <a:close/>
                  <a:moveTo>
                    <a:pt x="36071" y="28747"/>
                  </a:moveTo>
                  <a:cubicBezTo>
                    <a:pt x="36262" y="28747"/>
                    <a:pt x="36458" y="28793"/>
                    <a:pt x="36648" y="28888"/>
                  </a:cubicBezTo>
                  <a:cubicBezTo>
                    <a:pt x="37228" y="29195"/>
                    <a:pt x="37433" y="29878"/>
                    <a:pt x="37126" y="30458"/>
                  </a:cubicBezTo>
                  <a:cubicBezTo>
                    <a:pt x="36938" y="30882"/>
                    <a:pt x="36554" y="31111"/>
                    <a:pt x="36132" y="31111"/>
                  </a:cubicBezTo>
                  <a:cubicBezTo>
                    <a:pt x="35943" y="31111"/>
                    <a:pt x="35747" y="31065"/>
                    <a:pt x="35556" y="30970"/>
                  </a:cubicBezTo>
                  <a:cubicBezTo>
                    <a:pt x="34976" y="30697"/>
                    <a:pt x="34738" y="29946"/>
                    <a:pt x="35045" y="29400"/>
                  </a:cubicBezTo>
                  <a:cubicBezTo>
                    <a:pt x="35257" y="28976"/>
                    <a:pt x="35648" y="28747"/>
                    <a:pt x="36071" y="28747"/>
                  </a:cubicBezTo>
                  <a:close/>
                  <a:moveTo>
                    <a:pt x="27327" y="29095"/>
                  </a:moveTo>
                  <a:cubicBezTo>
                    <a:pt x="27504" y="29095"/>
                    <a:pt x="27682" y="29138"/>
                    <a:pt x="27845" y="29230"/>
                  </a:cubicBezTo>
                  <a:cubicBezTo>
                    <a:pt x="28391" y="29537"/>
                    <a:pt x="28664" y="30253"/>
                    <a:pt x="28357" y="30799"/>
                  </a:cubicBezTo>
                  <a:cubicBezTo>
                    <a:pt x="28144" y="31223"/>
                    <a:pt x="27754" y="31452"/>
                    <a:pt x="27341" y="31452"/>
                  </a:cubicBezTo>
                  <a:cubicBezTo>
                    <a:pt x="27156" y="31452"/>
                    <a:pt x="26966" y="31406"/>
                    <a:pt x="26787" y="31311"/>
                  </a:cubicBezTo>
                  <a:cubicBezTo>
                    <a:pt x="26173" y="31038"/>
                    <a:pt x="25968" y="30287"/>
                    <a:pt x="26275" y="29741"/>
                  </a:cubicBezTo>
                  <a:cubicBezTo>
                    <a:pt x="26491" y="29334"/>
                    <a:pt x="26908" y="29095"/>
                    <a:pt x="27327" y="29095"/>
                  </a:cubicBezTo>
                  <a:close/>
                  <a:moveTo>
                    <a:pt x="50492" y="31261"/>
                  </a:moveTo>
                  <a:lnTo>
                    <a:pt x="50492" y="31261"/>
                  </a:lnTo>
                  <a:cubicBezTo>
                    <a:pt x="50413" y="31442"/>
                    <a:pt x="50329" y="31620"/>
                    <a:pt x="50242" y="31796"/>
                  </a:cubicBezTo>
                  <a:lnTo>
                    <a:pt x="50242" y="31796"/>
                  </a:lnTo>
                  <a:cubicBezTo>
                    <a:pt x="50304" y="31724"/>
                    <a:pt x="50357" y="31642"/>
                    <a:pt x="50400" y="31550"/>
                  </a:cubicBezTo>
                  <a:cubicBezTo>
                    <a:pt x="50442" y="31455"/>
                    <a:pt x="50473" y="31359"/>
                    <a:pt x="50492" y="31261"/>
                  </a:cubicBezTo>
                  <a:close/>
                  <a:moveTo>
                    <a:pt x="18535" y="30289"/>
                  </a:moveTo>
                  <a:cubicBezTo>
                    <a:pt x="18717" y="30289"/>
                    <a:pt x="18902" y="30332"/>
                    <a:pt x="19075" y="30424"/>
                  </a:cubicBezTo>
                  <a:cubicBezTo>
                    <a:pt x="19655" y="30731"/>
                    <a:pt x="19860" y="31448"/>
                    <a:pt x="19587" y="31994"/>
                  </a:cubicBezTo>
                  <a:cubicBezTo>
                    <a:pt x="19368" y="32383"/>
                    <a:pt x="18957" y="32634"/>
                    <a:pt x="18517" y="32634"/>
                  </a:cubicBezTo>
                  <a:cubicBezTo>
                    <a:pt x="18341" y="32634"/>
                    <a:pt x="18159" y="32593"/>
                    <a:pt x="17983" y="32505"/>
                  </a:cubicBezTo>
                  <a:cubicBezTo>
                    <a:pt x="17403" y="32198"/>
                    <a:pt x="17198" y="31482"/>
                    <a:pt x="17471" y="30936"/>
                  </a:cubicBezTo>
                  <a:cubicBezTo>
                    <a:pt x="17687" y="30528"/>
                    <a:pt x="18104" y="30289"/>
                    <a:pt x="18535" y="30289"/>
                  </a:cubicBezTo>
                  <a:close/>
                  <a:moveTo>
                    <a:pt x="9732" y="30624"/>
                  </a:moveTo>
                  <a:cubicBezTo>
                    <a:pt x="9917" y="30624"/>
                    <a:pt x="10102" y="30670"/>
                    <a:pt x="10271" y="30765"/>
                  </a:cubicBezTo>
                  <a:cubicBezTo>
                    <a:pt x="10886" y="31038"/>
                    <a:pt x="11090" y="31755"/>
                    <a:pt x="10783" y="32335"/>
                  </a:cubicBezTo>
                  <a:cubicBezTo>
                    <a:pt x="10571" y="32759"/>
                    <a:pt x="10180" y="32988"/>
                    <a:pt x="9768" y="32988"/>
                  </a:cubicBezTo>
                  <a:cubicBezTo>
                    <a:pt x="9583" y="32988"/>
                    <a:pt x="9393" y="32942"/>
                    <a:pt x="9214" y="32847"/>
                  </a:cubicBezTo>
                  <a:cubicBezTo>
                    <a:pt x="8599" y="32574"/>
                    <a:pt x="8395" y="31823"/>
                    <a:pt x="8702" y="31277"/>
                  </a:cubicBezTo>
                  <a:cubicBezTo>
                    <a:pt x="8914" y="30853"/>
                    <a:pt x="9321" y="30624"/>
                    <a:pt x="9732" y="30624"/>
                  </a:cubicBezTo>
                  <a:close/>
                  <a:moveTo>
                    <a:pt x="40534" y="31021"/>
                  </a:moveTo>
                  <a:cubicBezTo>
                    <a:pt x="40716" y="31021"/>
                    <a:pt x="40903" y="31060"/>
                    <a:pt x="41084" y="31140"/>
                  </a:cubicBezTo>
                  <a:cubicBezTo>
                    <a:pt x="41664" y="31448"/>
                    <a:pt x="41869" y="32164"/>
                    <a:pt x="41562" y="32744"/>
                  </a:cubicBezTo>
                  <a:cubicBezTo>
                    <a:pt x="41370" y="33153"/>
                    <a:pt x="40974" y="33376"/>
                    <a:pt x="40542" y="33376"/>
                  </a:cubicBezTo>
                  <a:cubicBezTo>
                    <a:pt x="40361" y="33376"/>
                    <a:pt x="40174" y="33337"/>
                    <a:pt x="39992" y="33256"/>
                  </a:cubicBezTo>
                  <a:cubicBezTo>
                    <a:pt x="39446" y="32949"/>
                    <a:pt x="39208" y="32198"/>
                    <a:pt x="39481" y="31652"/>
                  </a:cubicBezTo>
                  <a:cubicBezTo>
                    <a:pt x="39697" y="31243"/>
                    <a:pt x="40100" y="31021"/>
                    <a:pt x="40534" y="31021"/>
                  </a:cubicBezTo>
                  <a:close/>
                  <a:moveTo>
                    <a:pt x="31741" y="31347"/>
                  </a:moveTo>
                  <a:cubicBezTo>
                    <a:pt x="31923" y="31347"/>
                    <a:pt x="32108" y="31390"/>
                    <a:pt x="32281" y="31482"/>
                  </a:cubicBezTo>
                  <a:cubicBezTo>
                    <a:pt x="32861" y="31789"/>
                    <a:pt x="33100" y="32471"/>
                    <a:pt x="32792" y="33051"/>
                  </a:cubicBezTo>
                  <a:cubicBezTo>
                    <a:pt x="32580" y="33475"/>
                    <a:pt x="32190" y="33704"/>
                    <a:pt x="31777" y="33704"/>
                  </a:cubicBezTo>
                  <a:cubicBezTo>
                    <a:pt x="31592" y="33704"/>
                    <a:pt x="31402" y="33658"/>
                    <a:pt x="31223" y="33563"/>
                  </a:cubicBezTo>
                  <a:cubicBezTo>
                    <a:pt x="30677" y="33290"/>
                    <a:pt x="30404" y="32574"/>
                    <a:pt x="30711" y="31994"/>
                  </a:cubicBezTo>
                  <a:cubicBezTo>
                    <a:pt x="30903" y="31586"/>
                    <a:pt x="31313" y="31347"/>
                    <a:pt x="31741" y="31347"/>
                  </a:cubicBezTo>
                  <a:close/>
                  <a:moveTo>
                    <a:pt x="22961" y="32557"/>
                  </a:moveTo>
                  <a:cubicBezTo>
                    <a:pt x="23143" y="32557"/>
                    <a:pt x="23330" y="32595"/>
                    <a:pt x="23511" y="32676"/>
                  </a:cubicBezTo>
                  <a:cubicBezTo>
                    <a:pt x="24091" y="32983"/>
                    <a:pt x="24296" y="33700"/>
                    <a:pt x="24023" y="34280"/>
                  </a:cubicBezTo>
                  <a:cubicBezTo>
                    <a:pt x="23812" y="34678"/>
                    <a:pt x="23424" y="34900"/>
                    <a:pt x="23002" y="34900"/>
                  </a:cubicBezTo>
                  <a:cubicBezTo>
                    <a:pt x="22810" y="34900"/>
                    <a:pt x="22611" y="34854"/>
                    <a:pt x="22419" y="34758"/>
                  </a:cubicBezTo>
                  <a:cubicBezTo>
                    <a:pt x="21873" y="34485"/>
                    <a:pt x="21634" y="33768"/>
                    <a:pt x="21907" y="33188"/>
                  </a:cubicBezTo>
                  <a:cubicBezTo>
                    <a:pt x="22124" y="32779"/>
                    <a:pt x="22527" y="32557"/>
                    <a:pt x="22961" y="32557"/>
                  </a:cubicBezTo>
                  <a:close/>
                  <a:moveTo>
                    <a:pt x="14168" y="32842"/>
                  </a:moveTo>
                  <a:cubicBezTo>
                    <a:pt x="14353" y="32842"/>
                    <a:pt x="14538" y="32888"/>
                    <a:pt x="14707" y="32983"/>
                  </a:cubicBezTo>
                  <a:cubicBezTo>
                    <a:pt x="15322" y="33290"/>
                    <a:pt x="15526" y="34007"/>
                    <a:pt x="15219" y="34553"/>
                  </a:cubicBezTo>
                  <a:cubicBezTo>
                    <a:pt x="15007" y="34977"/>
                    <a:pt x="14616" y="35206"/>
                    <a:pt x="14204" y="35206"/>
                  </a:cubicBezTo>
                  <a:cubicBezTo>
                    <a:pt x="14018" y="35206"/>
                    <a:pt x="13829" y="35160"/>
                    <a:pt x="13650" y="35065"/>
                  </a:cubicBezTo>
                  <a:cubicBezTo>
                    <a:pt x="13104" y="34826"/>
                    <a:pt x="12831" y="34109"/>
                    <a:pt x="13138" y="33495"/>
                  </a:cubicBezTo>
                  <a:cubicBezTo>
                    <a:pt x="13350" y="33071"/>
                    <a:pt x="13757" y="32842"/>
                    <a:pt x="14168" y="32842"/>
                  </a:cubicBezTo>
                  <a:close/>
                  <a:moveTo>
                    <a:pt x="45000" y="33224"/>
                  </a:moveTo>
                  <a:cubicBezTo>
                    <a:pt x="45182" y="33224"/>
                    <a:pt x="45372" y="33267"/>
                    <a:pt x="45554" y="33358"/>
                  </a:cubicBezTo>
                  <a:cubicBezTo>
                    <a:pt x="46100" y="33666"/>
                    <a:pt x="46373" y="34382"/>
                    <a:pt x="46066" y="34962"/>
                  </a:cubicBezTo>
                  <a:cubicBezTo>
                    <a:pt x="45855" y="35361"/>
                    <a:pt x="45451" y="35582"/>
                    <a:pt x="45042" y="35582"/>
                  </a:cubicBezTo>
                  <a:cubicBezTo>
                    <a:pt x="44855" y="35582"/>
                    <a:pt x="44668" y="35536"/>
                    <a:pt x="44497" y="35440"/>
                  </a:cubicBezTo>
                  <a:cubicBezTo>
                    <a:pt x="43882" y="35167"/>
                    <a:pt x="43678" y="34416"/>
                    <a:pt x="43985" y="33870"/>
                  </a:cubicBezTo>
                  <a:cubicBezTo>
                    <a:pt x="44176" y="33463"/>
                    <a:pt x="44570" y="33224"/>
                    <a:pt x="45000" y="33224"/>
                  </a:cubicBezTo>
                  <a:close/>
                  <a:moveTo>
                    <a:pt x="36223" y="33580"/>
                  </a:moveTo>
                  <a:cubicBezTo>
                    <a:pt x="36400" y="33580"/>
                    <a:pt x="36580" y="33619"/>
                    <a:pt x="36751" y="33700"/>
                  </a:cubicBezTo>
                  <a:cubicBezTo>
                    <a:pt x="37365" y="34007"/>
                    <a:pt x="37570" y="34723"/>
                    <a:pt x="37263" y="35304"/>
                  </a:cubicBezTo>
                  <a:cubicBezTo>
                    <a:pt x="37070" y="35712"/>
                    <a:pt x="36657" y="35935"/>
                    <a:pt x="36227" y="35935"/>
                  </a:cubicBezTo>
                  <a:cubicBezTo>
                    <a:pt x="36047" y="35935"/>
                    <a:pt x="35864" y="35896"/>
                    <a:pt x="35693" y="35815"/>
                  </a:cubicBezTo>
                  <a:cubicBezTo>
                    <a:pt x="35113" y="35508"/>
                    <a:pt x="34874" y="34758"/>
                    <a:pt x="35181" y="34212"/>
                  </a:cubicBezTo>
                  <a:cubicBezTo>
                    <a:pt x="35398" y="33803"/>
                    <a:pt x="35801" y="33580"/>
                    <a:pt x="36223" y="33580"/>
                  </a:cubicBezTo>
                  <a:close/>
                  <a:moveTo>
                    <a:pt x="27392" y="34760"/>
                  </a:moveTo>
                  <a:cubicBezTo>
                    <a:pt x="27575" y="34760"/>
                    <a:pt x="27764" y="34803"/>
                    <a:pt x="27947" y="34894"/>
                  </a:cubicBezTo>
                  <a:cubicBezTo>
                    <a:pt x="28527" y="35201"/>
                    <a:pt x="28732" y="35918"/>
                    <a:pt x="28459" y="36464"/>
                  </a:cubicBezTo>
                  <a:cubicBezTo>
                    <a:pt x="28247" y="36888"/>
                    <a:pt x="27856" y="37117"/>
                    <a:pt x="27432" y="37117"/>
                  </a:cubicBezTo>
                  <a:cubicBezTo>
                    <a:pt x="27242" y="37117"/>
                    <a:pt x="27045" y="37071"/>
                    <a:pt x="26855" y="36976"/>
                  </a:cubicBezTo>
                  <a:cubicBezTo>
                    <a:pt x="26309" y="36737"/>
                    <a:pt x="26104" y="36020"/>
                    <a:pt x="26343" y="35406"/>
                  </a:cubicBezTo>
                  <a:cubicBezTo>
                    <a:pt x="26559" y="34999"/>
                    <a:pt x="26960" y="34760"/>
                    <a:pt x="27392" y="34760"/>
                  </a:cubicBezTo>
                  <a:close/>
                  <a:moveTo>
                    <a:pt x="18665" y="35116"/>
                  </a:moveTo>
                  <a:cubicBezTo>
                    <a:pt x="18840" y="35116"/>
                    <a:pt x="19016" y="35155"/>
                    <a:pt x="19177" y="35235"/>
                  </a:cubicBezTo>
                  <a:cubicBezTo>
                    <a:pt x="19792" y="35542"/>
                    <a:pt x="19996" y="36259"/>
                    <a:pt x="19689" y="36839"/>
                  </a:cubicBezTo>
                  <a:cubicBezTo>
                    <a:pt x="19498" y="37221"/>
                    <a:pt x="19108" y="37452"/>
                    <a:pt x="18680" y="37452"/>
                  </a:cubicBezTo>
                  <a:cubicBezTo>
                    <a:pt x="18496" y="37452"/>
                    <a:pt x="18305" y="37409"/>
                    <a:pt x="18120" y="37317"/>
                  </a:cubicBezTo>
                  <a:cubicBezTo>
                    <a:pt x="17540" y="37078"/>
                    <a:pt x="17301" y="36361"/>
                    <a:pt x="17608" y="35747"/>
                  </a:cubicBezTo>
                  <a:cubicBezTo>
                    <a:pt x="17824" y="35338"/>
                    <a:pt x="18244" y="35116"/>
                    <a:pt x="18665" y="35116"/>
                  </a:cubicBezTo>
                  <a:close/>
                  <a:moveTo>
                    <a:pt x="40672" y="35844"/>
                  </a:moveTo>
                  <a:cubicBezTo>
                    <a:pt x="40864" y="35844"/>
                    <a:pt x="41063" y="35890"/>
                    <a:pt x="41255" y="35986"/>
                  </a:cubicBezTo>
                  <a:cubicBezTo>
                    <a:pt x="41801" y="36259"/>
                    <a:pt x="42006" y="37010"/>
                    <a:pt x="41767" y="37556"/>
                  </a:cubicBezTo>
                  <a:cubicBezTo>
                    <a:pt x="41551" y="37963"/>
                    <a:pt x="41117" y="38202"/>
                    <a:pt x="40688" y="38202"/>
                  </a:cubicBezTo>
                  <a:cubicBezTo>
                    <a:pt x="40506" y="38202"/>
                    <a:pt x="40326" y="38159"/>
                    <a:pt x="40163" y="38067"/>
                  </a:cubicBezTo>
                  <a:cubicBezTo>
                    <a:pt x="39583" y="37760"/>
                    <a:pt x="39378" y="37078"/>
                    <a:pt x="39651" y="36464"/>
                  </a:cubicBezTo>
                  <a:cubicBezTo>
                    <a:pt x="39862" y="36065"/>
                    <a:pt x="40250" y="35844"/>
                    <a:pt x="40672" y="35844"/>
                  </a:cubicBezTo>
                  <a:close/>
                  <a:moveTo>
                    <a:pt x="31841" y="37039"/>
                  </a:moveTo>
                  <a:cubicBezTo>
                    <a:pt x="32030" y="37039"/>
                    <a:pt x="32227" y="37085"/>
                    <a:pt x="32417" y="37180"/>
                  </a:cubicBezTo>
                  <a:cubicBezTo>
                    <a:pt x="32997" y="37453"/>
                    <a:pt x="33236" y="38170"/>
                    <a:pt x="32929" y="38750"/>
                  </a:cubicBezTo>
                  <a:cubicBezTo>
                    <a:pt x="32713" y="39157"/>
                    <a:pt x="32296" y="39396"/>
                    <a:pt x="31877" y="39396"/>
                  </a:cubicBezTo>
                  <a:cubicBezTo>
                    <a:pt x="31700" y="39396"/>
                    <a:pt x="31522" y="39353"/>
                    <a:pt x="31359" y="39262"/>
                  </a:cubicBezTo>
                  <a:cubicBezTo>
                    <a:pt x="30745" y="38955"/>
                    <a:pt x="30540" y="38238"/>
                    <a:pt x="30847" y="37692"/>
                  </a:cubicBezTo>
                  <a:cubicBezTo>
                    <a:pt x="31036" y="37268"/>
                    <a:pt x="31420" y="37039"/>
                    <a:pt x="31841" y="37039"/>
                  </a:cubicBezTo>
                  <a:close/>
                  <a:moveTo>
                    <a:pt x="23105" y="37380"/>
                  </a:moveTo>
                  <a:cubicBezTo>
                    <a:pt x="23295" y="37380"/>
                    <a:pt x="23492" y="37426"/>
                    <a:pt x="23682" y="37522"/>
                  </a:cubicBezTo>
                  <a:cubicBezTo>
                    <a:pt x="24228" y="37794"/>
                    <a:pt x="24432" y="38545"/>
                    <a:pt x="24194" y="39091"/>
                  </a:cubicBezTo>
                  <a:cubicBezTo>
                    <a:pt x="23978" y="39498"/>
                    <a:pt x="23577" y="39738"/>
                    <a:pt x="23145" y="39738"/>
                  </a:cubicBezTo>
                  <a:cubicBezTo>
                    <a:pt x="22962" y="39738"/>
                    <a:pt x="22773" y="39694"/>
                    <a:pt x="22590" y="39603"/>
                  </a:cubicBezTo>
                  <a:cubicBezTo>
                    <a:pt x="22010" y="39296"/>
                    <a:pt x="21805" y="38579"/>
                    <a:pt x="22078" y="38033"/>
                  </a:cubicBezTo>
                  <a:cubicBezTo>
                    <a:pt x="22290" y="37609"/>
                    <a:pt x="22681" y="37380"/>
                    <a:pt x="23105" y="37380"/>
                  </a:cubicBezTo>
                  <a:close/>
                  <a:moveTo>
                    <a:pt x="14268" y="38575"/>
                  </a:moveTo>
                  <a:cubicBezTo>
                    <a:pt x="14457" y="38575"/>
                    <a:pt x="14654" y="38621"/>
                    <a:pt x="14844" y="38716"/>
                  </a:cubicBezTo>
                  <a:cubicBezTo>
                    <a:pt x="15424" y="38989"/>
                    <a:pt x="15663" y="39740"/>
                    <a:pt x="15356" y="40285"/>
                  </a:cubicBezTo>
                  <a:cubicBezTo>
                    <a:pt x="15140" y="40693"/>
                    <a:pt x="14739" y="40932"/>
                    <a:pt x="14319" y="40932"/>
                  </a:cubicBezTo>
                  <a:cubicBezTo>
                    <a:pt x="14141" y="40932"/>
                    <a:pt x="13959" y="40889"/>
                    <a:pt x="13786" y="40797"/>
                  </a:cubicBezTo>
                  <a:cubicBezTo>
                    <a:pt x="13172" y="40490"/>
                    <a:pt x="12967" y="39774"/>
                    <a:pt x="13274" y="39228"/>
                  </a:cubicBezTo>
                  <a:cubicBezTo>
                    <a:pt x="13463" y="38804"/>
                    <a:pt x="13846" y="38575"/>
                    <a:pt x="14268" y="38575"/>
                  </a:cubicBezTo>
                  <a:close/>
                  <a:moveTo>
                    <a:pt x="27541" y="39633"/>
                  </a:moveTo>
                  <a:cubicBezTo>
                    <a:pt x="27731" y="39633"/>
                    <a:pt x="27927" y="39679"/>
                    <a:pt x="28118" y="39774"/>
                  </a:cubicBezTo>
                  <a:cubicBezTo>
                    <a:pt x="28698" y="40081"/>
                    <a:pt x="28902" y="40797"/>
                    <a:pt x="28629" y="41343"/>
                  </a:cubicBezTo>
                  <a:cubicBezTo>
                    <a:pt x="28417" y="41767"/>
                    <a:pt x="28027" y="41996"/>
                    <a:pt x="27603" y="41996"/>
                  </a:cubicBezTo>
                  <a:cubicBezTo>
                    <a:pt x="27413" y="41996"/>
                    <a:pt x="27216" y="41950"/>
                    <a:pt x="27026" y="41855"/>
                  </a:cubicBezTo>
                  <a:cubicBezTo>
                    <a:pt x="26446" y="41548"/>
                    <a:pt x="26207" y="40866"/>
                    <a:pt x="26514" y="40285"/>
                  </a:cubicBezTo>
                  <a:cubicBezTo>
                    <a:pt x="26726" y="39861"/>
                    <a:pt x="27117" y="39633"/>
                    <a:pt x="27541" y="39633"/>
                  </a:cubicBezTo>
                  <a:close/>
                  <a:moveTo>
                    <a:pt x="18760" y="40827"/>
                  </a:moveTo>
                  <a:cubicBezTo>
                    <a:pt x="18945" y="40827"/>
                    <a:pt x="19134" y="40873"/>
                    <a:pt x="19314" y="40968"/>
                  </a:cubicBezTo>
                  <a:cubicBezTo>
                    <a:pt x="19860" y="41275"/>
                    <a:pt x="20133" y="41992"/>
                    <a:pt x="19826" y="42538"/>
                  </a:cubicBezTo>
                  <a:cubicBezTo>
                    <a:pt x="19614" y="42962"/>
                    <a:pt x="19207" y="43191"/>
                    <a:pt x="18795" y="43191"/>
                  </a:cubicBezTo>
                  <a:cubicBezTo>
                    <a:pt x="18611" y="43191"/>
                    <a:pt x="18425" y="43145"/>
                    <a:pt x="18256" y="43049"/>
                  </a:cubicBezTo>
                  <a:cubicBezTo>
                    <a:pt x="17642" y="42742"/>
                    <a:pt x="17437" y="42060"/>
                    <a:pt x="17744" y="41480"/>
                  </a:cubicBezTo>
                  <a:cubicBezTo>
                    <a:pt x="17956" y="41056"/>
                    <a:pt x="18347" y="40827"/>
                    <a:pt x="18760" y="40827"/>
                  </a:cubicBezTo>
                  <a:close/>
                  <a:moveTo>
                    <a:pt x="13281" y="1"/>
                  </a:moveTo>
                  <a:cubicBezTo>
                    <a:pt x="12193" y="1"/>
                    <a:pt x="11110" y="135"/>
                    <a:pt x="10067" y="396"/>
                  </a:cubicBezTo>
                  <a:cubicBezTo>
                    <a:pt x="10067" y="498"/>
                    <a:pt x="10032" y="532"/>
                    <a:pt x="9964" y="600"/>
                  </a:cubicBezTo>
                  <a:cubicBezTo>
                    <a:pt x="9776" y="1024"/>
                    <a:pt x="9360" y="1253"/>
                    <a:pt x="8940" y="1253"/>
                  </a:cubicBezTo>
                  <a:cubicBezTo>
                    <a:pt x="8752" y="1253"/>
                    <a:pt x="8564" y="1207"/>
                    <a:pt x="8395" y="1112"/>
                  </a:cubicBezTo>
                  <a:cubicBezTo>
                    <a:pt x="8326" y="1078"/>
                    <a:pt x="8258" y="1044"/>
                    <a:pt x="8224" y="1010"/>
                  </a:cubicBezTo>
                  <a:cubicBezTo>
                    <a:pt x="7200" y="1419"/>
                    <a:pt x="6279" y="1931"/>
                    <a:pt x="5358" y="2614"/>
                  </a:cubicBezTo>
                  <a:cubicBezTo>
                    <a:pt x="5801" y="2955"/>
                    <a:pt x="5938" y="3569"/>
                    <a:pt x="5665" y="4081"/>
                  </a:cubicBezTo>
                  <a:cubicBezTo>
                    <a:pt x="5448" y="4490"/>
                    <a:pt x="5045" y="4712"/>
                    <a:pt x="4623" y="4712"/>
                  </a:cubicBezTo>
                  <a:cubicBezTo>
                    <a:pt x="4446" y="4712"/>
                    <a:pt x="4266" y="4673"/>
                    <a:pt x="4095" y="4593"/>
                  </a:cubicBezTo>
                  <a:cubicBezTo>
                    <a:pt x="3890" y="4490"/>
                    <a:pt x="3754" y="4320"/>
                    <a:pt x="3617" y="4149"/>
                  </a:cubicBezTo>
                  <a:cubicBezTo>
                    <a:pt x="1775" y="6060"/>
                    <a:pt x="751" y="8244"/>
                    <a:pt x="307" y="10632"/>
                  </a:cubicBezTo>
                  <a:cubicBezTo>
                    <a:pt x="512" y="10632"/>
                    <a:pt x="717" y="10632"/>
                    <a:pt x="922" y="10769"/>
                  </a:cubicBezTo>
                  <a:cubicBezTo>
                    <a:pt x="1536" y="11076"/>
                    <a:pt x="1741" y="11759"/>
                    <a:pt x="1433" y="12339"/>
                  </a:cubicBezTo>
                  <a:cubicBezTo>
                    <a:pt x="1243" y="12747"/>
                    <a:pt x="813" y="13004"/>
                    <a:pt x="370" y="13004"/>
                  </a:cubicBezTo>
                  <a:cubicBezTo>
                    <a:pt x="257" y="13004"/>
                    <a:pt x="145" y="12987"/>
                    <a:pt x="34" y="12953"/>
                  </a:cubicBezTo>
                  <a:lnTo>
                    <a:pt x="34" y="12953"/>
                  </a:lnTo>
                  <a:cubicBezTo>
                    <a:pt x="0" y="13806"/>
                    <a:pt x="34" y="14693"/>
                    <a:pt x="137" y="15580"/>
                  </a:cubicBezTo>
                  <a:cubicBezTo>
                    <a:pt x="266" y="15516"/>
                    <a:pt x="410" y="15482"/>
                    <a:pt x="562" y="15482"/>
                  </a:cubicBezTo>
                  <a:cubicBezTo>
                    <a:pt x="732" y="15482"/>
                    <a:pt x="912" y="15524"/>
                    <a:pt x="1092" y="15614"/>
                  </a:cubicBezTo>
                  <a:cubicBezTo>
                    <a:pt x="1706" y="15922"/>
                    <a:pt x="1911" y="16638"/>
                    <a:pt x="1604" y="17218"/>
                  </a:cubicBezTo>
                  <a:cubicBezTo>
                    <a:pt x="1421" y="17585"/>
                    <a:pt x="1017" y="17843"/>
                    <a:pt x="616" y="17843"/>
                  </a:cubicBezTo>
                  <a:cubicBezTo>
                    <a:pt x="570" y="17843"/>
                    <a:pt x="524" y="17840"/>
                    <a:pt x="478" y="17832"/>
                  </a:cubicBezTo>
                  <a:lnTo>
                    <a:pt x="478" y="17832"/>
                  </a:lnTo>
                  <a:cubicBezTo>
                    <a:pt x="683" y="19027"/>
                    <a:pt x="990" y="20221"/>
                    <a:pt x="1365" y="21415"/>
                  </a:cubicBezTo>
                  <a:cubicBezTo>
                    <a:pt x="1775" y="21723"/>
                    <a:pt x="1945" y="22268"/>
                    <a:pt x="1775" y="22746"/>
                  </a:cubicBezTo>
                  <a:cubicBezTo>
                    <a:pt x="2525" y="24794"/>
                    <a:pt x="3413" y="26807"/>
                    <a:pt x="4402" y="28718"/>
                  </a:cubicBezTo>
                  <a:cubicBezTo>
                    <a:pt x="4635" y="28461"/>
                    <a:pt x="4980" y="28300"/>
                    <a:pt x="5327" y="28300"/>
                  </a:cubicBezTo>
                  <a:cubicBezTo>
                    <a:pt x="5488" y="28300"/>
                    <a:pt x="5650" y="28335"/>
                    <a:pt x="5801" y="28411"/>
                  </a:cubicBezTo>
                  <a:cubicBezTo>
                    <a:pt x="6381" y="28718"/>
                    <a:pt x="6620" y="29434"/>
                    <a:pt x="6313" y="30014"/>
                  </a:cubicBezTo>
                  <a:cubicBezTo>
                    <a:pt x="6142" y="30390"/>
                    <a:pt x="5767" y="30595"/>
                    <a:pt x="5358" y="30629"/>
                  </a:cubicBezTo>
                  <a:cubicBezTo>
                    <a:pt x="6552" y="32813"/>
                    <a:pt x="7814" y="34826"/>
                    <a:pt x="9009" y="36600"/>
                  </a:cubicBezTo>
                  <a:cubicBezTo>
                    <a:pt x="9222" y="36387"/>
                    <a:pt x="9515" y="36280"/>
                    <a:pt x="9822" y="36280"/>
                  </a:cubicBezTo>
                  <a:cubicBezTo>
                    <a:pt x="10006" y="36280"/>
                    <a:pt x="10195" y="36319"/>
                    <a:pt x="10374" y="36395"/>
                  </a:cubicBezTo>
                  <a:cubicBezTo>
                    <a:pt x="10954" y="36703"/>
                    <a:pt x="11159" y="37419"/>
                    <a:pt x="10886" y="37965"/>
                  </a:cubicBezTo>
                  <a:cubicBezTo>
                    <a:pt x="10749" y="38238"/>
                    <a:pt x="10544" y="38409"/>
                    <a:pt x="10305" y="38545"/>
                  </a:cubicBezTo>
                  <a:cubicBezTo>
                    <a:pt x="12353" y="41377"/>
                    <a:pt x="13854" y="43186"/>
                    <a:pt x="13854" y="43186"/>
                  </a:cubicBezTo>
                  <a:cubicBezTo>
                    <a:pt x="13854" y="43186"/>
                    <a:pt x="15507" y="43292"/>
                    <a:pt x="18116" y="43292"/>
                  </a:cubicBezTo>
                  <a:cubicBezTo>
                    <a:pt x="19420" y="43292"/>
                    <a:pt x="20963" y="43266"/>
                    <a:pt x="22658" y="43186"/>
                  </a:cubicBezTo>
                  <a:cubicBezTo>
                    <a:pt x="22802" y="43096"/>
                    <a:pt x="22965" y="43053"/>
                    <a:pt x="23137" y="43053"/>
                  </a:cubicBezTo>
                  <a:cubicBezTo>
                    <a:pt x="23291" y="43053"/>
                    <a:pt x="23452" y="43087"/>
                    <a:pt x="23613" y="43152"/>
                  </a:cubicBezTo>
                  <a:cubicBezTo>
                    <a:pt x="25934" y="43015"/>
                    <a:pt x="28493" y="42742"/>
                    <a:pt x="31052" y="42333"/>
                  </a:cubicBezTo>
                  <a:cubicBezTo>
                    <a:pt x="31281" y="42035"/>
                    <a:pt x="31618" y="41860"/>
                    <a:pt x="31970" y="41860"/>
                  </a:cubicBezTo>
                  <a:cubicBezTo>
                    <a:pt x="32142" y="41860"/>
                    <a:pt x="32317" y="41902"/>
                    <a:pt x="32485" y="41992"/>
                  </a:cubicBezTo>
                  <a:cubicBezTo>
                    <a:pt x="32554" y="41992"/>
                    <a:pt x="32554" y="42026"/>
                    <a:pt x="32588" y="42026"/>
                  </a:cubicBezTo>
                  <a:cubicBezTo>
                    <a:pt x="33577" y="41855"/>
                    <a:pt x="34601" y="41616"/>
                    <a:pt x="35556" y="41343"/>
                  </a:cubicBezTo>
                  <a:cubicBezTo>
                    <a:pt x="35147" y="41002"/>
                    <a:pt x="34976" y="40422"/>
                    <a:pt x="35215" y="39910"/>
                  </a:cubicBezTo>
                  <a:cubicBezTo>
                    <a:pt x="35427" y="39486"/>
                    <a:pt x="35818" y="39257"/>
                    <a:pt x="36242" y="39257"/>
                  </a:cubicBezTo>
                  <a:cubicBezTo>
                    <a:pt x="36432" y="39257"/>
                    <a:pt x="36629" y="39303"/>
                    <a:pt x="36819" y="39398"/>
                  </a:cubicBezTo>
                  <a:cubicBezTo>
                    <a:pt x="37365" y="39671"/>
                    <a:pt x="37570" y="40320"/>
                    <a:pt x="37365" y="40866"/>
                  </a:cubicBezTo>
                  <a:cubicBezTo>
                    <a:pt x="42921" y="39201"/>
                    <a:pt x="47938" y="36423"/>
                    <a:pt x="50242" y="31796"/>
                  </a:cubicBezTo>
                  <a:lnTo>
                    <a:pt x="50242" y="31796"/>
                  </a:lnTo>
                  <a:cubicBezTo>
                    <a:pt x="50035" y="32038"/>
                    <a:pt x="49735" y="32170"/>
                    <a:pt x="49413" y="32170"/>
                  </a:cubicBezTo>
                  <a:cubicBezTo>
                    <a:pt x="49222" y="32170"/>
                    <a:pt x="49023" y="32124"/>
                    <a:pt x="48830" y="32028"/>
                  </a:cubicBezTo>
                  <a:cubicBezTo>
                    <a:pt x="48250" y="31755"/>
                    <a:pt x="48011" y="31072"/>
                    <a:pt x="48318" y="30458"/>
                  </a:cubicBezTo>
                  <a:cubicBezTo>
                    <a:pt x="48534" y="30051"/>
                    <a:pt x="48935" y="29812"/>
                    <a:pt x="49355" y="29812"/>
                  </a:cubicBezTo>
                  <a:cubicBezTo>
                    <a:pt x="49533" y="29812"/>
                    <a:pt x="49715" y="29855"/>
                    <a:pt x="49888" y="29946"/>
                  </a:cubicBezTo>
                  <a:cubicBezTo>
                    <a:pt x="50379" y="30177"/>
                    <a:pt x="50601" y="30726"/>
                    <a:pt x="50492" y="31261"/>
                  </a:cubicBezTo>
                  <a:lnTo>
                    <a:pt x="50492" y="31261"/>
                  </a:lnTo>
                  <a:cubicBezTo>
                    <a:pt x="51110" y="29855"/>
                    <a:pt x="51485" y="28285"/>
                    <a:pt x="51560" y="26534"/>
                  </a:cubicBezTo>
                  <a:cubicBezTo>
                    <a:pt x="51833" y="21893"/>
                    <a:pt x="49513" y="17286"/>
                    <a:pt x="45520" y="14830"/>
                  </a:cubicBezTo>
                  <a:cubicBezTo>
                    <a:pt x="43395" y="13502"/>
                    <a:pt x="41288" y="12977"/>
                    <a:pt x="39270" y="12977"/>
                  </a:cubicBezTo>
                  <a:cubicBezTo>
                    <a:pt x="38436" y="12977"/>
                    <a:pt x="37617" y="13066"/>
                    <a:pt x="36819" y="13226"/>
                  </a:cubicBezTo>
                  <a:cubicBezTo>
                    <a:pt x="36921" y="13533"/>
                    <a:pt x="36921" y="13874"/>
                    <a:pt x="36751" y="14215"/>
                  </a:cubicBezTo>
                  <a:cubicBezTo>
                    <a:pt x="36562" y="14639"/>
                    <a:pt x="36146" y="14868"/>
                    <a:pt x="35727" y="14868"/>
                  </a:cubicBezTo>
                  <a:cubicBezTo>
                    <a:pt x="35539" y="14868"/>
                    <a:pt x="35350" y="14822"/>
                    <a:pt x="35181" y="14727"/>
                  </a:cubicBezTo>
                  <a:cubicBezTo>
                    <a:pt x="34840" y="14557"/>
                    <a:pt x="34635" y="14250"/>
                    <a:pt x="34533" y="13874"/>
                  </a:cubicBezTo>
                  <a:cubicBezTo>
                    <a:pt x="31462" y="15034"/>
                    <a:pt x="28868" y="17082"/>
                    <a:pt x="27265" y="18583"/>
                  </a:cubicBezTo>
                  <a:cubicBezTo>
                    <a:pt x="27333" y="18583"/>
                    <a:pt x="27469" y="18617"/>
                    <a:pt x="27538" y="18651"/>
                  </a:cubicBezTo>
                  <a:cubicBezTo>
                    <a:pt x="28152" y="18959"/>
                    <a:pt x="28357" y="19675"/>
                    <a:pt x="28049" y="20221"/>
                  </a:cubicBezTo>
                  <a:cubicBezTo>
                    <a:pt x="27858" y="20628"/>
                    <a:pt x="27431" y="20867"/>
                    <a:pt x="27004" y="20867"/>
                  </a:cubicBezTo>
                  <a:cubicBezTo>
                    <a:pt x="26823" y="20867"/>
                    <a:pt x="26642" y="20824"/>
                    <a:pt x="26480" y="20733"/>
                  </a:cubicBezTo>
                  <a:cubicBezTo>
                    <a:pt x="26139" y="20562"/>
                    <a:pt x="25934" y="20289"/>
                    <a:pt x="25831" y="19880"/>
                  </a:cubicBezTo>
                  <a:cubicBezTo>
                    <a:pt x="25558" y="20187"/>
                    <a:pt x="25388" y="20392"/>
                    <a:pt x="25388" y="20392"/>
                  </a:cubicBezTo>
                  <a:cubicBezTo>
                    <a:pt x="25388" y="20392"/>
                    <a:pt x="25900" y="18413"/>
                    <a:pt x="25968" y="15614"/>
                  </a:cubicBezTo>
                  <a:cubicBezTo>
                    <a:pt x="25661" y="15273"/>
                    <a:pt x="25593" y="14761"/>
                    <a:pt x="25797" y="14318"/>
                  </a:cubicBezTo>
                  <a:cubicBezTo>
                    <a:pt x="25831" y="14215"/>
                    <a:pt x="25934" y="14147"/>
                    <a:pt x="25968" y="14045"/>
                  </a:cubicBezTo>
                  <a:cubicBezTo>
                    <a:pt x="25831" y="9404"/>
                    <a:pt x="24296" y="3433"/>
                    <a:pt x="18051" y="907"/>
                  </a:cubicBezTo>
                  <a:cubicBezTo>
                    <a:pt x="16522" y="296"/>
                    <a:pt x="14896" y="1"/>
                    <a:pt x="1328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60" name="Google Shape;2460;p60"/>
          <p:cNvSpPr/>
          <p:nvPr/>
        </p:nvSpPr>
        <p:spPr>
          <a:xfrm>
            <a:off x="1290188" y="2454381"/>
            <a:ext cx="649500" cy="649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1" name="Google Shape;2461;p60"/>
          <p:cNvSpPr/>
          <p:nvPr/>
        </p:nvSpPr>
        <p:spPr>
          <a:xfrm>
            <a:off x="3258638" y="2454381"/>
            <a:ext cx="649500" cy="649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2" name="Google Shape;2462;p60"/>
          <p:cNvSpPr/>
          <p:nvPr/>
        </p:nvSpPr>
        <p:spPr>
          <a:xfrm>
            <a:off x="5227088" y="2454381"/>
            <a:ext cx="649500" cy="649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3" name="Google Shape;2463;p60"/>
          <p:cNvSpPr/>
          <p:nvPr/>
        </p:nvSpPr>
        <p:spPr>
          <a:xfrm>
            <a:off x="7204288" y="2454381"/>
            <a:ext cx="649500" cy="649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64" name="Google Shape;2464;p60"/>
          <p:cNvGrpSpPr/>
          <p:nvPr/>
        </p:nvGrpSpPr>
        <p:grpSpPr>
          <a:xfrm rot="5400000">
            <a:off x="7788850" y="3788350"/>
            <a:ext cx="1355125" cy="1355150"/>
            <a:chOff x="7788875" y="0"/>
            <a:chExt cx="1355125" cy="1355150"/>
          </a:xfrm>
        </p:grpSpPr>
        <p:sp>
          <p:nvSpPr>
            <p:cNvPr id="2465" name="Google Shape;2465;p60"/>
            <p:cNvSpPr/>
            <p:nvPr/>
          </p:nvSpPr>
          <p:spPr>
            <a:xfrm>
              <a:off x="7788875" y="0"/>
              <a:ext cx="1355125" cy="1355150"/>
            </a:xfrm>
            <a:custGeom>
              <a:avLst/>
              <a:gdLst/>
              <a:ahLst/>
              <a:cxnLst/>
              <a:rect l="l" t="t" r="r" b="b"/>
              <a:pathLst>
                <a:path w="54205" h="54206" extrusionOk="0">
                  <a:moveTo>
                    <a:pt x="0" y="1"/>
                  </a:moveTo>
                  <a:lnTo>
                    <a:pt x="54205" y="54205"/>
                  </a:lnTo>
                  <a:lnTo>
                    <a:pt x="54205" y="48472"/>
                  </a:lnTo>
                  <a:lnTo>
                    <a:pt x="576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60"/>
            <p:cNvSpPr/>
            <p:nvPr/>
          </p:nvSpPr>
          <p:spPr>
            <a:xfrm>
              <a:off x="8142600" y="0"/>
              <a:ext cx="1001400" cy="1002050"/>
            </a:xfrm>
            <a:custGeom>
              <a:avLst/>
              <a:gdLst/>
              <a:ahLst/>
              <a:cxnLst/>
              <a:rect l="l" t="t" r="r" b="b"/>
              <a:pathLst>
                <a:path w="40056" h="40082" extrusionOk="0">
                  <a:moveTo>
                    <a:pt x="1" y="1"/>
                  </a:moveTo>
                  <a:lnTo>
                    <a:pt x="40056" y="40082"/>
                  </a:lnTo>
                  <a:lnTo>
                    <a:pt x="40056" y="34322"/>
                  </a:lnTo>
                  <a:lnTo>
                    <a:pt x="57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60"/>
            <p:cNvSpPr/>
            <p:nvPr/>
          </p:nvSpPr>
          <p:spPr>
            <a:xfrm>
              <a:off x="8496350" y="0"/>
              <a:ext cx="647650" cy="648325"/>
            </a:xfrm>
            <a:custGeom>
              <a:avLst/>
              <a:gdLst/>
              <a:ahLst/>
              <a:cxnLst/>
              <a:rect l="l" t="t" r="r" b="b"/>
              <a:pathLst>
                <a:path w="25906" h="25933" extrusionOk="0">
                  <a:moveTo>
                    <a:pt x="0" y="1"/>
                  </a:moveTo>
                  <a:lnTo>
                    <a:pt x="25906" y="25933"/>
                  </a:lnTo>
                  <a:lnTo>
                    <a:pt x="25906" y="20199"/>
                  </a:lnTo>
                  <a:lnTo>
                    <a:pt x="57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68" name="Google Shape;2468;p60"/>
          <p:cNvSpPr txBox="1">
            <a:spLocks noGrp="1"/>
          </p:cNvSpPr>
          <p:nvPr>
            <p:ph type="body" idx="4294967295"/>
          </p:nvPr>
        </p:nvSpPr>
        <p:spPr>
          <a:xfrm>
            <a:off x="832315" y="3928392"/>
            <a:ext cx="1608300" cy="8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Mercury is the closest planet to the Sun</a:t>
            </a:r>
            <a:endParaRPr dirty="0"/>
          </a:p>
        </p:txBody>
      </p:sp>
      <p:sp>
        <p:nvSpPr>
          <p:cNvPr id="2469" name="Google Shape;2469;p60"/>
          <p:cNvSpPr txBox="1">
            <a:spLocks noGrp="1"/>
          </p:cNvSpPr>
          <p:nvPr>
            <p:ph type="body" idx="4294967295"/>
          </p:nvPr>
        </p:nvSpPr>
        <p:spPr>
          <a:xfrm>
            <a:off x="2835437" y="3928392"/>
            <a:ext cx="1608300" cy="8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Jupiter is the biggest planet of them all</a:t>
            </a:r>
            <a:endParaRPr/>
          </a:p>
        </p:txBody>
      </p:sp>
      <p:sp>
        <p:nvSpPr>
          <p:cNvPr id="2470" name="Google Shape;2470;p60"/>
          <p:cNvSpPr txBox="1">
            <a:spLocks noGrp="1"/>
          </p:cNvSpPr>
          <p:nvPr>
            <p:ph type="body" idx="4294967295"/>
          </p:nvPr>
        </p:nvSpPr>
        <p:spPr>
          <a:xfrm>
            <a:off x="4838572" y="3928392"/>
            <a:ext cx="1608300" cy="8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Despite being red, Mars is a cold place</a:t>
            </a:r>
            <a:endParaRPr/>
          </a:p>
        </p:txBody>
      </p:sp>
      <p:sp>
        <p:nvSpPr>
          <p:cNvPr id="2471" name="Google Shape;2471;p60"/>
          <p:cNvSpPr txBox="1">
            <a:spLocks noGrp="1"/>
          </p:cNvSpPr>
          <p:nvPr>
            <p:ph type="body" idx="4294967295"/>
          </p:nvPr>
        </p:nvSpPr>
        <p:spPr>
          <a:xfrm>
            <a:off x="6746442" y="3928392"/>
            <a:ext cx="1608300" cy="8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Venus has a beautiful name, but it’s very hot</a:t>
            </a:r>
            <a:endParaRPr/>
          </a:p>
        </p:txBody>
      </p:sp>
      <p:cxnSp>
        <p:nvCxnSpPr>
          <p:cNvPr id="2472" name="Google Shape;2472;p60"/>
          <p:cNvCxnSpPr/>
          <p:nvPr/>
        </p:nvCxnSpPr>
        <p:spPr>
          <a:xfrm>
            <a:off x="1939688" y="2779131"/>
            <a:ext cx="1317600" cy="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73" name="Google Shape;2473;p60"/>
          <p:cNvSpPr txBox="1"/>
          <p:nvPr/>
        </p:nvSpPr>
        <p:spPr>
          <a:xfrm>
            <a:off x="1257925" y="1907525"/>
            <a:ext cx="714000" cy="4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DAY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74" name="Google Shape;2474;p60"/>
          <p:cNvSpPr txBox="1"/>
          <p:nvPr/>
        </p:nvSpPr>
        <p:spPr>
          <a:xfrm>
            <a:off x="3226389" y="1907525"/>
            <a:ext cx="714000" cy="4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DAY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75" name="Google Shape;2475;p60"/>
          <p:cNvSpPr txBox="1"/>
          <p:nvPr/>
        </p:nvSpPr>
        <p:spPr>
          <a:xfrm>
            <a:off x="5194840" y="1907525"/>
            <a:ext cx="714000" cy="4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DAY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76" name="Google Shape;2476;p60"/>
          <p:cNvSpPr txBox="1"/>
          <p:nvPr/>
        </p:nvSpPr>
        <p:spPr>
          <a:xfrm>
            <a:off x="7172039" y="1907525"/>
            <a:ext cx="714000" cy="4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DAY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77" name="Google Shape;2477;p60"/>
          <p:cNvSpPr txBox="1"/>
          <p:nvPr/>
        </p:nvSpPr>
        <p:spPr>
          <a:xfrm>
            <a:off x="1257938" y="2317625"/>
            <a:ext cx="714000" cy="6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dk2"/>
                </a:solidFill>
                <a:latin typeface="Bad Script"/>
                <a:ea typeface="Bad Script"/>
                <a:cs typeface="Bad Script"/>
                <a:sym typeface="Bad Script"/>
              </a:rPr>
              <a:t>01</a:t>
            </a:r>
            <a:endParaRPr sz="3600" b="1">
              <a:solidFill>
                <a:schemeClr val="dk1"/>
              </a:solidFill>
              <a:latin typeface="Bad Script"/>
              <a:ea typeface="Bad Script"/>
              <a:cs typeface="Bad Script"/>
              <a:sym typeface="Bad Script"/>
            </a:endParaRPr>
          </a:p>
        </p:txBody>
      </p:sp>
      <p:sp>
        <p:nvSpPr>
          <p:cNvPr id="2478" name="Google Shape;2478;p60"/>
          <p:cNvSpPr txBox="1"/>
          <p:nvPr/>
        </p:nvSpPr>
        <p:spPr>
          <a:xfrm>
            <a:off x="3226397" y="2317625"/>
            <a:ext cx="714000" cy="6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600" b="1">
                <a:solidFill>
                  <a:schemeClr val="dk2"/>
                </a:solidFill>
                <a:latin typeface="Bad Script"/>
                <a:ea typeface="Bad Script"/>
                <a:cs typeface="Bad Script"/>
                <a:sym typeface="Bad Script"/>
              </a:rPr>
              <a:t>02</a:t>
            </a:r>
            <a:endParaRPr sz="3600" b="1">
              <a:solidFill>
                <a:schemeClr val="dk2"/>
              </a:solidFill>
              <a:latin typeface="Bad Script"/>
              <a:ea typeface="Bad Script"/>
              <a:cs typeface="Bad Script"/>
              <a:sym typeface="Bad Script"/>
            </a:endParaRPr>
          </a:p>
        </p:txBody>
      </p:sp>
      <p:sp>
        <p:nvSpPr>
          <p:cNvPr id="2479" name="Google Shape;2479;p60"/>
          <p:cNvSpPr txBox="1"/>
          <p:nvPr/>
        </p:nvSpPr>
        <p:spPr>
          <a:xfrm>
            <a:off x="5194844" y="2317625"/>
            <a:ext cx="714000" cy="6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600" b="1">
                <a:solidFill>
                  <a:schemeClr val="dk2"/>
                </a:solidFill>
                <a:latin typeface="Bad Script"/>
                <a:ea typeface="Bad Script"/>
                <a:cs typeface="Bad Script"/>
                <a:sym typeface="Bad Script"/>
              </a:rPr>
              <a:t>03</a:t>
            </a:r>
            <a:endParaRPr sz="3600" b="1">
              <a:solidFill>
                <a:schemeClr val="dk2"/>
              </a:solidFill>
              <a:latin typeface="Bad Script"/>
              <a:ea typeface="Bad Script"/>
              <a:cs typeface="Bad Script"/>
              <a:sym typeface="Bad Script"/>
            </a:endParaRPr>
          </a:p>
        </p:txBody>
      </p:sp>
      <p:sp>
        <p:nvSpPr>
          <p:cNvPr id="2480" name="Google Shape;2480;p60"/>
          <p:cNvSpPr txBox="1"/>
          <p:nvPr/>
        </p:nvSpPr>
        <p:spPr>
          <a:xfrm>
            <a:off x="7172039" y="2317625"/>
            <a:ext cx="714000" cy="6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600" b="1">
                <a:solidFill>
                  <a:schemeClr val="dk2"/>
                </a:solidFill>
                <a:latin typeface="Bad Script"/>
                <a:ea typeface="Bad Script"/>
                <a:cs typeface="Bad Script"/>
                <a:sym typeface="Bad Script"/>
              </a:rPr>
              <a:t>04</a:t>
            </a:r>
            <a:endParaRPr sz="3600" b="1">
              <a:solidFill>
                <a:schemeClr val="dk1"/>
              </a:solidFill>
              <a:latin typeface="Bad Script"/>
              <a:ea typeface="Bad Script"/>
              <a:cs typeface="Bad Script"/>
              <a:sym typeface="Bad Scrip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chemeClr val="dk2"/>
              </a:solidFill>
              <a:latin typeface="Bad Script"/>
              <a:ea typeface="Bad Script"/>
              <a:cs typeface="Bad Script"/>
              <a:sym typeface="Bad Script"/>
            </a:endParaRPr>
          </a:p>
        </p:txBody>
      </p:sp>
      <p:cxnSp>
        <p:nvCxnSpPr>
          <p:cNvPr id="2481" name="Google Shape;2481;p60"/>
          <p:cNvCxnSpPr/>
          <p:nvPr/>
        </p:nvCxnSpPr>
        <p:spPr>
          <a:xfrm>
            <a:off x="3905500" y="2779131"/>
            <a:ext cx="1317600" cy="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82" name="Google Shape;2482;p60"/>
          <p:cNvCxnSpPr/>
          <p:nvPr/>
        </p:nvCxnSpPr>
        <p:spPr>
          <a:xfrm>
            <a:off x="5876575" y="2769606"/>
            <a:ext cx="1317600" cy="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294" y="3287734"/>
            <a:ext cx="628735" cy="555306"/>
          </a:xfrm>
          <a:prstGeom prst="rect">
            <a:avLst/>
          </a:prstGeom>
        </p:spPr>
      </p:pic>
      <p:pic>
        <p:nvPicPr>
          <p:cNvPr id="105" name="Imagen 1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5938" y="3287734"/>
            <a:ext cx="628735" cy="555306"/>
          </a:xfrm>
          <a:prstGeom prst="rect">
            <a:avLst/>
          </a:prstGeom>
        </p:spPr>
      </p:pic>
      <p:pic>
        <p:nvPicPr>
          <p:cNvPr id="106" name="Imagen 10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915" y="3316465"/>
            <a:ext cx="628735" cy="555306"/>
          </a:xfrm>
          <a:prstGeom prst="rect">
            <a:avLst/>
          </a:prstGeom>
        </p:spPr>
      </p:pic>
      <p:pic>
        <p:nvPicPr>
          <p:cNvPr id="107" name="Imagen 1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3932" y="3310372"/>
            <a:ext cx="628735" cy="555306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p61"/>
          <p:cNvSpPr/>
          <p:nvPr/>
        </p:nvSpPr>
        <p:spPr>
          <a:xfrm>
            <a:off x="1328050" y="1398825"/>
            <a:ext cx="6471600" cy="23991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8" name="Google Shape;2488;p61"/>
          <p:cNvSpPr txBox="1">
            <a:spLocks noGrp="1"/>
          </p:cNvSpPr>
          <p:nvPr>
            <p:ph type="title"/>
          </p:nvPr>
        </p:nvSpPr>
        <p:spPr>
          <a:xfrm>
            <a:off x="698711" y="1945050"/>
            <a:ext cx="7717800" cy="10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3A7B7"/>
                </a:solidFill>
              </a:rPr>
              <a:t>4,498,300,000</a:t>
            </a:r>
            <a:endParaRPr dirty="0">
              <a:solidFill>
                <a:srgbClr val="F3A7B7"/>
              </a:solidFill>
            </a:endParaRPr>
          </a:p>
        </p:txBody>
      </p:sp>
      <p:sp>
        <p:nvSpPr>
          <p:cNvPr id="2489" name="Google Shape;2489;p61"/>
          <p:cNvSpPr txBox="1">
            <a:spLocks noGrp="1"/>
          </p:cNvSpPr>
          <p:nvPr>
            <p:ph type="subTitle" idx="1"/>
          </p:nvPr>
        </p:nvSpPr>
        <p:spPr>
          <a:xfrm>
            <a:off x="717586" y="3370125"/>
            <a:ext cx="7698600" cy="42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Big numbers catch your audience’s attention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4" name="Google Shape;2494;p62"/>
          <p:cNvSpPr txBox="1">
            <a:spLocks noGrp="1"/>
          </p:cNvSpPr>
          <p:nvPr>
            <p:ph type="title"/>
          </p:nvPr>
        </p:nvSpPr>
        <p:spPr>
          <a:xfrm>
            <a:off x="1266475" y="616125"/>
            <a:ext cx="2671500" cy="56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333,000.00</a:t>
            </a:r>
            <a:endParaRPr/>
          </a:p>
        </p:txBody>
      </p:sp>
      <p:grpSp>
        <p:nvGrpSpPr>
          <p:cNvPr id="2495" name="Google Shape;2495;p62"/>
          <p:cNvGrpSpPr/>
          <p:nvPr/>
        </p:nvGrpSpPr>
        <p:grpSpPr>
          <a:xfrm>
            <a:off x="6008501" y="2205506"/>
            <a:ext cx="2362200" cy="2362200"/>
            <a:chOff x="6008501" y="2205506"/>
            <a:chExt cx="2362200" cy="2362200"/>
          </a:xfrm>
        </p:grpSpPr>
        <p:sp>
          <p:nvSpPr>
            <p:cNvPr id="2496" name="Google Shape;2496;p62"/>
            <p:cNvSpPr/>
            <p:nvPr/>
          </p:nvSpPr>
          <p:spPr>
            <a:xfrm rot="-668139">
              <a:off x="6183815" y="2380820"/>
              <a:ext cx="2011573" cy="201157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497" name="Google Shape;2497;p62"/>
            <p:cNvPicPr preferRelativeResize="0"/>
            <p:nvPr/>
          </p:nvPicPr>
          <p:blipFill rotWithShape="1">
            <a:blip r:embed="rId3">
              <a:alphaModFix/>
            </a:blip>
            <a:srcRect l="29021" t="-50" r="14637" b="49"/>
            <a:stretch/>
          </p:blipFill>
          <p:spPr>
            <a:xfrm rot="-6065996">
              <a:off x="6347809" y="2545560"/>
              <a:ext cx="1683584" cy="168209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98" name="Google Shape;2498;p62"/>
          <p:cNvGrpSpPr/>
          <p:nvPr/>
        </p:nvGrpSpPr>
        <p:grpSpPr>
          <a:xfrm rot="-2573002">
            <a:off x="4428283" y="567149"/>
            <a:ext cx="1453902" cy="1015090"/>
            <a:chOff x="3059275" y="821125"/>
            <a:chExt cx="1546650" cy="1083350"/>
          </a:xfrm>
        </p:grpSpPr>
        <p:sp>
          <p:nvSpPr>
            <p:cNvPr id="2499" name="Google Shape;2499;p62"/>
            <p:cNvSpPr/>
            <p:nvPr/>
          </p:nvSpPr>
          <p:spPr>
            <a:xfrm>
              <a:off x="3059275" y="821400"/>
              <a:ext cx="1546650" cy="1083075"/>
            </a:xfrm>
            <a:custGeom>
              <a:avLst/>
              <a:gdLst/>
              <a:ahLst/>
              <a:cxnLst/>
              <a:rect l="l" t="t" r="r" b="b"/>
              <a:pathLst>
                <a:path w="61866" h="43323" extrusionOk="0">
                  <a:moveTo>
                    <a:pt x="23445" y="0"/>
                  </a:moveTo>
                  <a:cubicBezTo>
                    <a:pt x="20439" y="0"/>
                    <a:pt x="17431" y="1029"/>
                    <a:pt x="15049" y="2944"/>
                  </a:cubicBezTo>
                  <a:cubicBezTo>
                    <a:pt x="0" y="15023"/>
                    <a:pt x="23886" y="43209"/>
                    <a:pt x="23886" y="43209"/>
                  </a:cubicBezTo>
                  <a:cubicBezTo>
                    <a:pt x="23886" y="43209"/>
                    <a:pt x="25525" y="43323"/>
                    <a:pt x="28120" y="43323"/>
                  </a:cubicBezTo>
                  <a:cubicBezTo>
                    <a:pt x="37842" y="43323"/>
                    <a:pt x="60987" y="41728"/>
                    <a:pt x="61660" y="26591"/>
                  </a:cubicBezTo>
                  <a:cubicBezTo>
                    <a:pt x="61865" y="21882"/>
                    <a:pt x="59511" y="17275"/>
                    <a:pt x="55552" y="14819"/>
                  </a:cubicBezTo>
                  <a:cubicBezTo>
                    <a:pt x="53417" y="13493"/>
                    <a:pt x="51294" y="12969"/>
                    <a:pt x="49272" y="12969"/>
                  </a:cubicBezTo>
                  <a:cubicBezTo>
                    <a:pt x="41664" y="12969"/>
                    <a:pt x="35488" y="20381"/>
                    <a:pt x="35488" y="20381"/>
                  </a:cubicBezTo>
                  <a:cubicBezTo>
                    <a:pt x="35488" y="20381"/>
                    <a:pt x="39242" y="5332"/>
                    <a:pt x="28152" y="896"/>
                  </a:cubicBezTo>
                  <a:cubicBezTo>
                    <a:pt x="26646" y="292"/>
                    <a:pt x="25046" y="0"/>
                    <a:pt x="234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62"/>
            <p:cNvSpPr/>
            <p:nvPr/>
          </p:nvSpPr>
          <p:spPr>
            <a:xfrm>
              <a:off x="3309225" y="821125"/>
              <a:ext cx="1295850" cy="1082325"/>
            </a:xfrm>
            <a:custGeom>
              <a:avLst/>
              <a:gdLst/>
              <a:ahLst/>
              <a:cxnLst/>
              <a:rect l="l" t="t" r="r" b="b"/>
              <a:pathLst>
                <a:path w="51834" h="43293" extrusionOk="0">
                  <a:moveTo>
                    <a:pt x="13415" y="1210"/>
                  </a:moveTo>
                  <a:cubicBezTo>
                    <a:pt x="13604" y="1210"/>
                    <a:pt x="13801" y="1256"/>
                    <a:pt x="13991" y="1351"/>
                  </a:cubicBezTo>
                  <a:cubicBezTo>
                    <a:pt x="14571" y="1624"/>
                    <a:pt x="14810" y="2375"/>
                    <a:pt x="14503" y="2921"/>
                  </a:cubicBezTo>
                  <a:cubicBezTo>
                    <a:pt x="14287" y="3328"/>
                    <a:pt x="13886" y="3567"/>
                    <a:pt x="13466" y="3567"/>
                  </a:cubicBezTo>
                  <a:cubicBezTo>
                    <a:pt x="13288" y="3567"/>
                    <a:pt x="13106" y="3524"/>
                    <a:pt x="12933" y="3433"/>
                  </a:cubicBezTo>
                  <a:cubicBezTo>
                    <a:pt x="12319" y="3125"/>
                    <a:pt x="12114" y="2409"/>
                    <a:pt x="12421" y="1863"/>
                  </a:cubicBezTo>
                  <a:cubicBezTo>
                    <a:pt x="12610" y="1439"/>
                    <a:pt x="12993" y="1210"/>
                    <a:pt x="13415" y="1210"/>
                  </a:cubicBezTo>
                  <a:close/>
                  <a:moveTo>
                    <a:pt x="17881" y="3462"/>
                  </a:moveTo>
                  <a:cubicBezTo>
                    <a:pt x="18069" y="3462"/>
                    <a:pt x="18258" y="3508"/>
                    <a:pt x="18427" y="3603"/>
                  </a:cubicBezTo>
                  <a:cubicBezTo>
                    <a:pt x="19007" y="3910"/>
                    <a:pt x="19246" y="4627"/>
                    <a:pt x="18939" y="5173"/>
                  </a:cubicBezTo>
                  <a:cubicBezTo>
                    <a:pt x="18727" y="5597"/>
                    <a:pt x="18336" y="5826"/>
                    <a:pt x="17923" y="5826"/>
                  </a:cubicBezTo>
                  <a:cubicBezTo>
                    <a:pt x="17738" y="5826"/>
                    <a:pt x="17549" y="5780"/>
                    <a:pt x="17369" y="5685"/>
                  </a:cubicBezTo>
                  <a:cubicBezTo>
                    <a:pt x="16789" y="5378"/>
                    <a:pt x="16550" y="4661"/>
                    <a:pt x="16857" y="4115"/>
                  </a:cubicBezTo>
                  <a:cubicBezTo>
                    <a:pt x="17046" y="3691"/>
                    <a:pt x="17462" y="3462"/>
                    <a:pt x="17881" y="3462"/>
                  </a:cubicBezTo>
                  <a:close/>
                  <a:moveTo>
                    <a:pt x="9084" y="4656"/>
                  </a:moveTo>
                  <a:cubicBezTo>
                    <a:pt x="9269" y="4656"/>
                    <a:pt x="9454" y="4702"/>
                    <a:pt x="9623" y="4797"/>
                  </a:cubicBezTo>
                  <a:cubicBezTo>
                    <a:pt x="10203" y="5070"/>
                    <a:pt x="10442" y="5821"/>
                    <a:pt x="10135" y="6367"/>
                  </a:cubicBezTo>
                  <a:cubicBezTo>
                    <a:pt x="9946" y="6791"/>
                    <a:pt x="9563" y="7020"/>
                    <a:pt x="9141" y="7020"/>
                  </a:cubicBezTo>
                  <a:cubicBezTo>
                    <a:pt x="8952" y="7020"/>
                    <a:pt x="8755" y="6974"/>
                    <a:pt x="8565" y="6879"/>
                  </a:cubicBezTo>
                  <a:cubicBezTo>
                    <a:pt x="7985" y="6572"/>
                    <a:pt x="7746" y="5855"/>
                    <a:pt x="8053" y="5309"/>
                  </a:cubicBezTo>
                  <a:cubicBezTo>
                    <a:pt x="8265" y="4885"/>
                    <a:pt x="8673" y="4656"/>
                    <a:pt x="9084" y="4656"/>
                  </a:cubicBezTo>
                  <a:close/>
                  <a:moveTo>
                    <a:pt x="22358" y="5714"/>
                  </a:moveTo>
                  <a:cubicBezTo>
                    <a:pt x="22542" y="5714"/>
                    <a:pt x="22728" y="5760"/>
                    <a:pt x="22897" y="5855"/>
                  </a:cubicBezTo>
                  <a:cubicBezTo>
                    <a:pt x="23511" y="6162"/>
                    <a:pt x="23716" y="6879"/>
                    <a:pt x="23409" y="7425"/>
                  </a:cubicBezTo>
                  <a:cubicBezTo>
                    <a:pt x="23197" y="7849"/>
                    <a:pt x="22806" y="8078"/>
                    <a:pt x="22393" y="8078"/>
                  </a:cubicBezTo>
                  <a:cubicBezTo>
                    <a:pt x="22208" y="8078"/>
                    <a:pt x="22019" y="8032"/>
                    <a:pt x="21839" y="7937"/>
                  </a:cubicBezTo>
                  <a:cubicBezTo>
                    <a:pt x="21225" y="7630"/>
                    <a:pt x="21020" y="6913"/>
                    <a:pt x="21327" y="6367"/>
                  </a:cubicBezTo>
                  <a:cubicBezTo>
                    <a:pt x="21539" y="5943"/>
                    <a:pt x="21946" y="5714"/>
                    <a:pt x="22358" y="5714"/>
                  </a:cubicBezTo>
                  <a:close/>
                  <a:moveTo>
                    <a:pt x="13541" y="6915"/>
                  </a:moveTo>
                  <a:cubicBezTo>
                    <a:pt x="13719" y="6915"/>
                    <a:pt x="13896" y="6958"/>
                    <a:pt x="14059" y="7050"/>
                  </a:cubicBezTo>
                  <a:cubicBezTo>
                    <a:pt x="14639" y="7357"/>
                    <a:pt x="14878" y="8073"/>
                    <a:pt x="14571" y="8619"/>
                  </a:cubicBezTo>
                  <a:cubicBezTo>
                    <a:pt x="14382" y="9043"/>
                    <a:pt x="13999" y="9272"/>
                    <a:pt x="13577" y="9272"/>
                  </a:cubicBezTo>
                  <a:cubicBezTo>
                    <a:pt x="13388" y="9272"/>
                    <a:pt x="13191" y="9226"/>
                    <a:pt x="13001" y="9131"/>
                  </a:cubicBezTo>
                  <a:cubicBezTo>
                    <a:pt x="12455" y="8858"/>
                    <a:pt x="12182" y="8107"/>
                    <a:pt x="12489" y="7561"/>
                  </a:cubicBezTo>
                  <a:cubicBezTo>
                    <a:pt x="12705" y="7154"/>
                    <a:pt x="13122" y="6915"/>
                    <a:pt x="13541" y="6915"/>
                  </a:cubicBezTo>
                  <a:close/>
                  <a:moveTo>
                    <a:pt x="4806" y="7256"/>
                  </a:moveTo>
                  <a:cubicBezTo>
                    <a:pt x="4983" y="7256"/>
                    <a:pt x="5161" y="7299"/>
                    <a:pt x="5324" y="7391"/>
                  </a:cubicBezTo>
                  <a:cubicBezTo>
                    <a:pt x="5938" y="7698"/>
                    <a:pt x="6142" y="8414"/>
                    <a:pt x="5835" y="8960"/>
                  </a:cubicBezTo>
                  <a:cubicBezTo>
                    <a:pt x="5620" y="9368"/>
                    <a:pt x="5219" y="9607"/>
                    <a:pt x="4799" y="9607"/>
                  </a:cubicBezTo>
                  <a:cubicBezTo>
                    <a:pt x="4620" y="9607"/>
                    <a:pt x="4439" y="9564"/>
                    <a:pt x="4266" y="9472"/>
                  </a:cubicBezTo>
                  <a:cubicBezTo>
                    <a:pt x="3651" y="9199"/>
                    <a:pt x="3447" y="8449"/>
                    <a:pt x="3754" y="7903"/>
                  </a:cubicBezTo>
                  <a:cubicBezTo>
                    <a:pt x="3969" y="7495"/>
                    <a:pt x="4387" y="7256"/>
                    <a:pt x="4806" y="7256"/>
                  </a:cubicBezTo>
                  <a:close/>
                  <a:moveTo>
                    <a:pt x="18013" y="9182"/>
                  </a:moveTo>
                  <a:cubicBezTo>
                    <a:pt x="18195" y="9182"/>
                    <a:pt x="18382" y="9221"/>
                    <a:pt x="18563" y="9302"/>
                  </a:cubicBezTo>
                  <a:cubicBezTo>
                    <a:pt x="19143" y="9609"/>
                    <a:pt x="19348" y="10325"/>
                    <a:pt x="19075" y="10905"/>
                  </a:cubicBezTo>
                  <a:cubicBezTo>
                    <a:pt x="18855" y="11297"/>
                    <a:pt x="18441" y="11531"/>
                    <a:pt x="17998" y="11531"/>
                  </a:cubicBezTo>
                  <a:cubicBezTo>
                    <a:pt x="17824" y="11531"/>
                    <a:pt x="17645" y="11494"/>
                    <a:pt x="17471" y="11417"/>
                  </a:cubicBezTo>
                  <a:cubicBezTo>
                    <a:pt x="16891" y="11110"/>
                    <a:pt x="16686" y="10394"/>
                    <a:pt x="16959" y="9814"/>
                  </a:cubicBezTo>
                  <a:cubicBezTo>
                    <a:pt x="17176" y="9405"/>
                    <a:pt x="17579" y="9182"/>
                    <a:pt x="18013" y="9182"/>
                  </a:cubicBezTo>
                  <a:close/>
                  <a:moveTo>
                    <a:pt x="9242" y="9474"/>
                  </a:moveTo>
                  <a:cubicBezTo>
                    <a:pt x="9419" y="9474"/>
                    <a:pt x="9597" y="9517"/>
                    <a:pt x="9759" y="9609"/>
                  </a:cubicBezTo>
                  <a:cubicBezTo>
                    <a:pt x="10305" y="9916"/>
                    <a:pt x="10578" y="10632"/>
                    <a:pt x="10271" y="11178"/>
                  </a:cubicBezTo>
                  <a:cubicBezTo>
                    <a:pt x="10059" y="11603"/>
                    <a:pt x="9668" y="11831"/>
                    <a:pt x="9256" y="11831"/>
                  </a:cubicBezTo>
                  <a:cubicBezTo>
                    <a:pt x="9071" y="11831"/>
                    <a:pt x="8881" y="11785"/>
                    <a:pt x="8702" y="11690"/>
                  </a:cubicBezTo>
                  <a:cubicBezTo>
                    <a:pt x="8156" y="11451"/>
                    <a:pt x="7883" y="10735"/>
                    <a:pt x="8190" y="10121"/>
                  </a:cubicBezTo>
                  <a:cubicBezTo>
                    <a:pt x="8405" y="9713"/>
                    <a:pt x="8823" y="9474"/>
                    <a:pt x="9242" y="9474"/>
                  </a:cubicBezTo>
                  <a:close/>
                  <a:moveTo>
                    <a:pt x="22449" y="11400"/>
                  </a:moveTo>
                  <a:cubicBezTo>
                    <a:pt x="22631" y="11400"/>
                    <a:pt x="22818" y="11439"/>
                    <a:pt x="22999" y="11520"/>
                  </a:cubicBezTo>
                  <a:cubicBezTo>
                    <a:pt x="23579" y="11827"/>
                    <a:pt x="23784" y="12543"/>
                    <a:pt x="23511" y="13123"/>
                  </a:cubicBezTo>
                  <a:cubicBezTo>
                    <a:pt x="23295" y="13532"/>
                    <a:pt x="22892" y="13755"/>
                    <a:pt x="22457" y="13755"/>
                  </a:cubicBezTo>
                  <a:cubicBezTo>
                    <a:pt x="22276" y="13755"/>
                    <a:pt x="22088" y="13716"/>
                    <a:pt x="21907" y="13635"/>
                  </a:cubicBezTo>
                  <a:cubicBezTo>
                    <a:pt x="21361" y="13362"/>
                    <a:pt x="21122" y="12646"/>
                    <a:pt x="21395" y="12032"/>
                  </a:cubicBezTo>
                  <a:cubicBezTo>
                    <a:pt x="21612" y="11623"/>
                    <a:pt x="22015" y="11400"/>
                    <a:pt x="22449" y="11400"/>
                  </a:cubicBezTo>
                  <a:close/>
                  <a:moveTo>
                    <a:pt x="13717" y="11741"/>
                  </a:moveTo>
                  <a:cubicBezTo>
                    <a:pt x="13893" y="11741"/>
                    <a:pt x="14069" y="11780"/>
                    <a:pt x="14230" y="11861"/>
                  </a:cubicBezTo>
                  <a:cubicBezTo>
                    <a:pt x="14844" y="12168"/>
                    <a:pt x="15049" y="12885"/>
                    <a:pt x="14741" y="13465"/>
                  </a:cubicBezTo>
                  <a:cubicBezTo>
                    <a:pt x="14546" y="13856"/>
                    <a:pt x="14139" y="14090"/>
                    <a:pt x="13698" y="14090"/>
                  </a:cubicBezTo>
                  <a:cubicBezTo>
                    <a:pt x="13524" y="14090"/>
                    <a:pt x="13345" y="14054"/>
                    <a:pt x="13172" y="13977"/>
                  </a:cubicBezTo>
                  <a:cubicBezTo>
                    <a:pt x="12592" y="13704"/>
                    <a:pt x="12353" y="12987"/>
                    <a:pt x="12660" y="12373"/>
                  </a:cubicBezTo>
                  <a:cubicBezTo>
                    <a:pt x="12876" y="11964"/>
                    <a:pt x="13296" y="11741"/>
                    <a:pt x="13717" y="11741"/>
                  </a:cubicBezTo>
                  <a:close/>
                  <a:moveTo>
                    <a:pt x="4876" y="12936"/>
                  </a:moveTo>
                  <a:cubicBezTo>
                    <a:pt x="5058" y="12936"/>
                    <a:pt x="5245" y="12975"/>
                    <a:pt x="5426" y="13055"/>
                  </a:cubicBezTo>
                  <a:cubicBezTo>
                    <a:pt x="6006" y="13362"/>
                    <a:pt x="6211" y="14079"/>
                    <a:pt x="5938" y="14659"/>
                  </a:cubicBezTo>
                  <a:cubicBezTo>
                    <a:pt x="5742" y="15075"/>
                    <a:pt x="5319" y="15333"/>
                    <a:pt x="4894" y="15333"/>
                  </a:cubicBezTo>
                  <a:cubicBezTo>
                    <a:pt x="4726" y="15333"/>
                    <a:pt x="4557" y="15292"/>
                    <a:pt x="4402" y="15205"/>
                  </a:cubicBezTo>
                  <a:cubicBezTo>
                    <a:pt x="3788" y="14898"/>
                    <a:pt x="3549" y="14181"/>
                    <a:pt x="3822" y="13567"/>
                  </a:cubicBezTo>
                  <a:cubicBezTo>
                    <a:pt x="4039" y="13158"/>
                    <a:pt x="4442" y="12936"/>
                    <a:pt x="4876" y="12936"/>
                  </a:cubicBezTo>
                  <a:close/>
                  <a:moveTo>
                    <a:pt x="18112" y="14006"/>
                  </a:moveTo>
                  <a:cubicBezTo>
                    <a:pt x="18297" y="14006"/>
                    <a:pt x="18486" y="14052"/>
                    <a:pt x="18666" y="14147"/>
                  </a:cubicBezTo>
                  <a:cubicBezTo>
                    <a:pt x="19280" y="14420"/>
                    <a:pt x="19485" y="15171"/>
                    <a:pt x="19177" y="15717"/>
                  </a:cubicBezTo>
                  <a:cubicBezTo>
                    <a:pt x="18983" y="16106"/>
                    <a:pt x="18579" y="16357"/>
                    <a:pt x="18141" y="16357"/>
                  </a:cubicBezTo>
                  <a:cubicBezTo>
                    <a:pt x="17965" y="16357"/>
                    <a:pt x="17784" y="16317"/>
                    <a:pt x="17608" y="16229"/>
                  </a:cubicBezTo>
                  <a:cubicBezTo>
                    <a:pt x="17062" y="15956"/>
                    <a:pt x="16789" y="15239"/>
                    <a:pt x="17096" y="14659"/>
                  </a:cubicBezTo>
                  <a:cubicBezTo>
                    <a:pt x="17308" y="14235"/>
                    <a:pt x="17699" y="14006"/>
                    <a:pt x="18112" y="14006"/>
                  </a:cubicBezTo>
                  <a:close/>
                  <a:moveTo>
                    <a:pt x="40121" y="14723"/>
                  </a:moveTo>
                  <a:cubicBezTo>
                    <a:pt x="40306" y="14723"/>
                    <a:pt x="40495" y="14769"/>
                    <a:pt x="40675" y="14864"/>
                  </a:cubicBezTo>
                  <a:cubicBezTo>
                    <a:pt x="41289" y="15171"/>
                    <a:pt x="41494" y="15887"/>
                    <a:pt x="41187" y="16433"/>
                  </a:cubicBezTo>
                  <a:cubicBezTo>
                    <a:pt x="40968" y="16823"/>
                    <a:pt x="40540" y="17074"/>
                    <a:pt x="40115" y="17074"/>
                  </a:cubicBezTo>
                  <a:cubicBezTo>
                    <a:pt x="39944" y="17074"/>
                    <a:pt x="39773" y="17033"/>
                    <a:pt x="39617" y="16945"/>
                  </a:cubicBezTo>
                  <a:cubicBezTo>
                    <a:pt x="39071" y="16638"/>
                    <a:pt x="38798" y="15956"/>
                    <a:pt x="39105" y="15376"/>
                  </a:cubicBezTo>
                  <a:cubicBezTo>
                    <a:pt x="39317" y="14952"/>
                    <a:pt x="39708" y="14723"/>
                    <a:pt x="40121" y="14723"/>
                  </a:cubicBezTo>
                  <a:close/>
                  <a:moveTo>
                    <a:pt x="9320" y="15200"/>
                  </a:moveTo>
                  <a:cubicBezTo>
                    <a:pt x="9509" y="15200"/>
                    <a:pt x="9706" y="15246"/>
                    <a:pt x="9896" y="15341"/>
                  </a:cubicBezTo>
                  <a:cubicBezTo>
                    <a:pt x="10476" y="15614"/>
                    <a:pt x="10715" y="16297"/>
                    <a:pt x="10408" y="16911"/>
                  </a:cubicBezTo>
                  <a:cubicBezTo>
                    <a:pt x="10192" y="17318"/>
                    <a:pt x="9792" y="17558"/>
                    <a:pt x="9371" y="17558"/>
                  </a:cubicBezTo>
                  <a:cubicBezTo>
                    <a:pt x="9193" y="17558"/>
                    <a:pt x="9011" y="17514"/>
                    <a:pt x="8838" y="17423"/>
                  </a:cubicBezTo>
                  <a:cubicBezTo>
                    <a:pt x="8224" y="17150"/>
                    <a:pt x="8019" y="16433"/>
                    <a:pt x="8326" y="15853"/>
                  </a:cubicBezTo>
                  <a:cubicBezTo>
                    <a:pt x="8515" y="15429"/>
                    <a:pt x="8898" y="15200"/>
                    <a:pt x="9320" y="15200"/>
                  </a:cubicBezTo>
                  <a:close/>
                  <a:moveTo>
                    <a:pt x="31329" y="15917"/>
                  </a:moveTo>
                  <a:cubicBezTo>
                    <a:pt x="31518" y="15917"/>
                    <a:pt x="31715" y="15963"/>
                    <a:pt x="31905" y="16058"/>
                  </a:cubicBezTo>
                  <a:cubicBezTo>
                    <a:pt x="32485" y="16365"/>
                    <a:pt x="32724" y="17082"/>
                    <a:pt x="32417" y="17628"/>
                  </a:cubicBezTo>
                  <a:cubicBezTo>
                    <a:pt x="32198" y="18017"/>
                    <a:pt x="31770" y="18268"/>
                    <a:pt x="31345" y="18268"/>
                  </a:cubicBezTo>
                  <a:cubicBezTo>
                    <a:pt x="31174" y="18268"/>
                    <a:pt x="31004" y="18228"/>
                    <a:pt x="30847" y="18140"/>
                  </a:cubicBezTo>
                  <a:cubicBezTo>
                    <a:pt x="30267" y="17901"/>
                    <a:pt x="30029" y="17150"/>
                    <a:pt x="30336" y="16570"/>
                  </a:cubicBezTo>
                  <a:cubicBezTo>
                    <a:pt x="30524" y="16146"/>
                    <a:pt x="30908" y="15917"/>
                    <a:pt x="31329" y="15917"/>
                  </a:cubicBezTo>
                  <a:close/>
                  <a:moveTo>
                    <a:pt x="22548" y="16258"/>
                  </a:moveTo>
                  <a:cubicBezTo>
                    <a:pt x="22733" y="16258"/>
                    <a:pt x="22922" y="16304"/>
                    <a:pt x="23102" y="16399"/>
                  </a:cubicBezTo>
                  <a:cubicBezTo>
                    <a:pt x="23716" y="16706"/>
                    <a:pt x="23921" y="17423"/>
                    <a:pt x="23613" y="17969"/>
                  </a:cubicBezTo>
                  <a:cubicBezTo>
                    <a:pt x="23425" y="18393"/>
                    <a:pt x="23009" y="18622"/>
                    <a:pt x="22589" y="18622"/>
                  </a:cubicBezTo>
                  <a:cubicBezTo>
                    <a:pt x="22401" y="18622"/>
                    <a:pt x="22213" y="18576"/>
                    <a:pt x="22044" y="18481"/>
                  </a:cubicBezTo>
                  <a:cubicBezTo>
                    <a:pt x="21498" y="18174"/>
                    <a:pt x="21293" y="17491"/>
                    <a:pt x="21532" y="16911"/>
                  </a:cubicBezTo>
                  <a:cubicBezTo>
                    <a:pt x="21744" y="16487"/>
                    <a:pt x="22135" y="16258"/>
                    <a:pt x="22548" y="16258"/>
                  </a:cubicBezTo>
                  <a:close/>
                  <a:moveTo>
                    <a:pt x="44624" y="16981"/>
                  </a:moveTo>
                  <a:cubicBezTo>
                    <a:pt x="44807" y="16981"/>
                    <a:pt x="44996" y="17024"/>
                    <a:pt x="45179" y="17116"/>
                  </a:cubicBezTo>
                  <a:cubicBezTo>
                    <a:pt x="45759" y="17423"/>
                    <a:pt x="45964" y="18140"/>
                    <a:pt x="45691" y="18686"/>
                  </a:cubicBezTo>
                  <a:cubicBezTo>
                    <a:pt x="45479" y="19110"/>
                    <a:pt x="45055" y="19338"/>
                    <a:pt x="44634" y="19338"/>
                  </a:cubicBezTo>
                  <a:cubicBezTo>
                    <a:pt x="44445" y="19338"/>
                    <a:pt x="44256" y="19292"/>
                    <a:pt x="44087" y="19197"/>
                  </a:cubicBezTo>
                  <a:cubicBezTo>
                    <a:pt x="43507" y="18924"/>
                    <a:pt x="43268" y="18242"/>
                    <a:pt x="43575" y="17628"/>
                  </a:cubicBezTo>
                  <a:cubicBezTo>
                    <a:pt x="43791" y="17220"/>
                    <a:pt x="44192" y="16981"/>
                    <a:pt x="44624" y="16981"/>
                  </a:cubicBezTo>
                  <a:close/>
                  <a:moveTo>
                    <a:pt x="13756" y="17453"/>
                  </a:moveTo>
                  <a:cubicBezTo>
                    <a:pt x="13945" y="17453"/>
                    <a:pt x="14142" y="17499"/>
                    <a:pt x="14332" y="17594"/>
                  </a:cubicBezTo>
                  <a:cubicBezTo>
                    <a:pt x="14912" y="17901"/>
                    <a:pt x="15151" y="18617"/>
                    <a:pt x="14844" y="19163"/>
                  </a:cubicBezTo>
                  <a:cubicBezTo>
                    <a:pt x="14632" y="19587"/>
                    <a:pt x="14225" y="19816"/>
                    <a:pt x="13813" y="19816"/>
                  </a:cubicBezTo>
                  <a:cubicBezTo>
                    <a:pt x="13629" y="19816"/>
                    <a:pt x="13443" y="19770"/>
                    <a:pt x="13274" y="19675"/>
                  </a:cubicBezTo>
                  <a:cubicBezTo>
                    <a:pt x="12694" y="19436"/>
                    <a:pt x="12455" y="18686"/>
                    <a:pt x="12762" y="18105"/>
                  </a:cubicBezTo>
                  <a:cubicBezTo>
                    <a:pt x="12951" y="17681"/>
                    <a:pt x="13334" y="17453"/>
                    <a:pt x="13756" y="17453"/>
                  </a:cubicBezTo>
                  <a:close/>
                  <a:moveTo>
                    <a:pt x="4974" y="17794"/>
                  </a:moveTo>
                  <a:cubicBezTo>
                    <a:pt x="5159" y="17794"/>
                    <a:pt x="5349" y="17840"/>
                    <a:pt x="5528" y="17935"/>
                  </a:cubicBezTo>
                  <a:cubicBezTo>
                    <a:pt x="6142" y="18242"/>
                    <a:pt x="6347" y="18959"/>
                    <a:pt x="6040" y="19505"/>
                  </a:cubicBezTo>
                  <a:cubicBezTo>
                    <a:pt x="5852" y="19929"/>
                    <a:pt x="5468" y="20157"/>
                    <a:pt x="5046" y="20157"/>
                  </a:cubicBezTo>
                  <a:cubicBezTo>
                    <a:pt x="4857" y="20157"/>
                    <a:pt x="4661" y="20111"/>
                    <a:pt x="4470" y="20016"/>
                  </a:cubicBezTo>
                  <a:cubicBezTo>
                    <a:pt x="3924" y="19709"/>
                    <a:pt x="3720" y="19027"/>
                    <a:pt x="3959" y="18447"/>
                  </a:cubicBezTo>
                  <a:cubicBezTo>
                    <a:pt x="4171" y="18023"/>
                    <a:pt x="4562" y="17794"/>
                    <a:pt x="4974" y="17794"/>
                  </a:cubicBezTo>
                  <a:close/>
                  <a:moveTo>
                    <a:pt x="35857" y="18176"/>
                  </a:moveTo>
                  <a:cubicBezTo>
                    <a:pt x="36035" y="18176"/>
                    <a:pt x="36213" y="18219"/>
                    <a:pt x="36375" y="18310"/>
                  </a:cubicBezTo>
                  <a:cubicBezTo>
                    <a:pt x="36921" y="18617"/>
                    <a:pt x="37194" y="19334"/>
                    <a:pt x="36887" y="19880"/>
                  </a:cubicBezTo>
                  <a:cubicBezTo>
                    <a:pt x="36675" y="20304"/>
                    <a:pt x="36284" y="20533"/>
                    <a:pt x="35872" y="20533"/>
                  </a:cubicBezTo>
                  <a:cubicBezTo>
                    <a:pt x="35687" y="20533"/>
                    <a:pt x="35497" y="20487"/>
                    <a:pt x="35318" y="20392"/>
                  </a:cubicBezTo>
                  <a:cubicBezTo>
                    <a:pt x="34703" y="20119"/>
                    <a:pt x="34499" y="19436"/>
                    <a:pt x="34806" y="18822"/>
                  </a:cubicBezTo>
                  <a:cubicBezTo>
                    <a:pt x="35021" y="18415"/>
                    <a:pt x="35439" y="18176"/>
                    <a:pt x="35857" y="18176"/>
                  </a:cubicBezTo>
                  <a:close/>
                  <a:moveTo>
                    <a:pt x="49080" y="19249"/>
                  </a:moveTo>
                  <a:cubicBezTo>
                    <a:pt x="49261" y="19249"/>
                    <a:pt x="49444" y="19287"/>
                    <a:pt x="49615" y="19368"/>
                  </a:cubicBezTo>
                  <a:cubicBezTo>
                    <a:pt x="50195" y="19675"/>
                    <a:pt x="50400" y="20392"/>
                    <a:pt x="50127" y="20972"/>
                  </a:cubicBezTo>
                  <a:cubicBezTo>
                    <a:pt x="49907" y="21363"/>
                    <a:pt x="49493" y="21597"/>
                    <a:pt x="49050" y="21597"/>
                  </a:cubicBezTo>
                  <a:cubicBezTo>
                    <a:pt x="48876" y="21597"/>
                    <a:pt x="48697" y="21561"/>
                    <a:pt x="48523" y="21484"/>
                  </a:cubicBezTo>
                  <a:cubicBezTo>
                    <a:pt x="47977" y="21177"/>
                    <a:pt x="47738" y="20494"/>
                    <a:pt x="48011" y="19880"/>
                  </a:cubicBezTo>
                  <a:cubicBezTo>
                    <a:pt x="48228" y="19471"/>
                    <a:pt x="48648" y="19249"/>
                    <a:pt x="49080" y="19249"/>
                  </a:cubicBezTo>
                  <a:close/>
                  <a:moveTo>
                    <a:pt x="18269" y="19711"/>
                  </a:moveTo>
                  <a:cubicBezTo>
                    <a:pt x="18447" y="19711"/>
                    <a:pt x="18629" y="19754"/>
                    <a:pt x="18802" y="19846"/>
                  </a:cubicBezTo>
                  <a:cubicBezTo>
                    <a:pt x="19416" y="20153"/>
                    <a:pt x="19621" y="20869"/>
                    <a:pt x="19314" y="21415"/>
                  </a:cubicBezTo>
                  <a:cubicBezTo>
                    <a:pt x="19102" y="21839"/>
                    <a:pt x="18695" y="22068"/>
                    <a:pt x="18283" y="22068"/>
                  </a:cubicBezTo>
                  <a:cubicBezTo>
                    <a:pt x="18099" y="22068"/>
                    <a:pt x="17913" y="22022"/>
                    <a:pt x="17744" y="21927"/>
                  </a:cubicBezTo>
                  <a:cubicBezTo>
                    <a:pt x="17130" y="21654"/>
                    <a:pt x="16925" y="20972"/>
                    <a:pt x="17232" y="20358"/>
                  </a:cubicBezTo>
                  <a:cubicBezTo>
                    <a:pt x="17448" y="19950"/>
                    <a:pt x="17849" y="19711"/>
                    <a:pt x="18269" y="19711"/>
                  </a:cubicBezTo>
                  <a:close/>
                  <a:moveTo>
                    <a:pt x="9477" y="20052"/>
                  </a:moveTo>
                  <a:cubicBezTo>
                    <a:pt x="9660" y="20052"/>
                    <a:pt x="9850" y="20095"/>
                    <a:pt x="10032" y="20187"/>
                  </a:cubicBezTo>
                  <a:cubicBezTo>
                    <a:pt x="10613" y="20494"/>
                    <a:pt x="10817" y="21177"/>
                    <a:pt x="10544" y="21757"/>
                  </a:cubicBezTo>
                  <a:cubicBezTo>
                    <a:pt x="10332" y="22181"/>
                    <a:pt x="9925" y="22410"/>
                    <a:pt x="9502" y="22410"/>
                  </a:cubicBezTo>
                  <a:cubicBezTo>
                    <a:pt x="9313" y="22410"/>
                    <a:pt x="9120" y="22364"/>
                    <a:pt x="8941" y="22268"/>
                  </a:cubicBezTo>
                  <a:cubicBezTo>
                    <a:pt x="8395" y="21995"/>
                    <a:pt x="8156" y="21313"/>
                    <a:pt x="8429" y="20699"/>
                  </a:cubicBezTo>
                  <a:cubicBezTo>
                    <a:pt x="8644" y="20292"/>
                    <a:pt x="9045" y="20052"/>
                    <a:pt x="9477" y="20052"/>
                  </a:cubicBezTo>
                  <a:close/>
                  <a:moveTo>
                    <a:pt x="40287" y="20428"/>
                  </a:moveTo>
                  <a:cubicBezTo>
                    <a:pt x="40468" y="20428"/>
                    <a:pt x="40649" y="20471"/>
                    <a:pt x="40811" y="20562"/>
                  </a:cubicBezTo>
                  <a:cubicBezTo>
                    <a:pt x="41391" y="20869"/>
                    <a:pt x="41630" y="21586"/>
                    <a:pt x="41323" y="22166"/>
                  </a:cubicBezTo>
                  <a:cubicBezTo>
                    <a:pt x="41103" y="22558"/>
                    <a:pt x="40689" y="22791"/>
                    <a:pt x="40259" y="22791"/>
                  </a:cubicBezTo>
                  <a:cubicBezTo>
                    <a:pt x="40090" y="22791"/>
                    <a:pt x="39918" y="22755"/>
                    <a:pt x="39754" y="22678"/>
                  </a:cubicBezTo>
                  <a:cubicBezTo>
                    <a:pt x="39208" y="22371"/>
                    <a:pt x="38935" y="21688"/>
                    <a:pt x="39242" y="21074"/>
                  </a:cubicBezTo>
                  <a:cubicBezTo>
                    <a:pt x="39433" y="20667"/>
                    <a:pt x="39861" y="20428"/>
                    <a:pt x="40287" y="20428"/>
                  </a:cubicBezTo>
                  <a:close/>
                  <a:moveTo>
                    <a:pt x="31480" y="20784"/>
                  </a:moveTo>
                  <a:cubicBezTo>
                    <a:pt x="31656" y="20784"/>
                    <a:pt x="31837" y="20823"/>
                    <a:pt x="32008" y="20904"/>
                  </a:cubicBezTo>
                  <a:cubicBezTo>
                    <a:pt x="32622" y="21211"/>
                    <a:pt x="32827" y="21927"/>
                    <a:pt x="32520" y="22507"/>
                  </a:cubicBezTo>
                  <a:cubicBezTo>
                    <a:pt x="32327" y="22916"/>
                    <a:pt x="31897" y="23139"/>
                    <a:pt x="31469" y="23139"/>
                  </a:cubicBezTo>
                  <a:cubicBezTo>
                    <a:pt x="31290" y="23139"/>
                    <a:pt x="31111" y="23100"/>
                    <a:pt x="30950" y="23019"/>
                  </a:cubicBezTo>
                  <a:cubicBezTo>
                    <a:pt x="30404" y="22712"/>
                    <a:pt x="30165" y="22030"/>
                    <a:pt x="30438" y="21415"/>
                  </a:cubicBezTo>
                  <a:cubicBezTo>
                    <a:pt x="30655" y="21006"/>
                    <a:pt x="31058" y="20784"/>
                    <a:pt x="31480" y="20784"/>
                  </a:cubicBezTo>
                  <a:close/>
                  <a:moveTo>
                    <a:pt x="22725" y="21978"/>
                  </a:moveTo>
                  <a:cubicBezTo>
                    <a:pt x="22901" y="21978"/>
                    <a:pt x="23077" y="22017"/>
                    <a:pt x="23238" y="22098"/>
                  </a:cubicBezTo>
                  <a:cubicBezTo>
                    <a:pt x="23784" y="22405"/>
                    <a:pt x="24057" y="23087"/>
                    <a:pt x="23750" y="23702"/>
                  </a:cubicBezTo>
                  <a:cubicBezTo>
                    <a:pt x="23533" y="24111"/>
                    <a:pt x="23130" y="24333"/>
                    <a:pt x="22708" y="24333"/>
                  </a:cubicBezTo>
                  <a:cubicBezTo>
                    <a:pt x="22531" y="24333"/>
                    <a:pt x="22351" y="24294"/>
                    <a:pt x="22180" y="24213"/>
                  </a:cubicBezTo>
                  <a:cubicBezTo>
                    <a:pt x="21634" y="23906"/>
                    <a:pt x="21361" y="23224"/>
                    <a:pt x="21668" y="22610"/>
                  </a:cubicBezTo>
                  <a:cubicBezTo>
                    <a:pt x="21885" y="22201"/>
                    <a:pt x="22305" y="21978"/>
                    <a:pt x="22725" y="21978"/>
                  </a:cubicBezTo>
                  <a:close/>
                  <a:moveTo>
                    <a:pt x="13918" y="22320"/>
                  </a:moveTo>
                  <a:cubicBezTo>
                    <a:pt x="14100" y="22320"/>
                    <a:pt x="14287" y="22359"/>
                    <a:pt x="14468" y="22439"/>
                  </a:cubicBezTo>
                  <a:cubicBezTo>
                    <a:pt x="15049" y="22746"/>
                    <a:pt x="15253" y="23463"/>
                    <a:pt x="14980" y="24043"/>
                  </a:cubicBezTo>
                  <a:cubicBezTo>
                    <a:pt x="14764" y="24452"/>
                    <a:pt x="14344" y="24674"/>
                    <a:pt x="13912" y="24674"/>
                  </a:cubicBezTo>
                  <a:cubicBezTo>
                    <a:pt x="13731" y="24674"/>
                    <a:pt x="13548" y="24635"/>
                    <a:pt x="13377" y="24555"/>
                  </a:cubicBezTo>
                  <a:cubicBezTo>
                    <a:pt x="12831" y="24248"/>
                    <a:pt x="12592" y="23565"/>
                    <a:pt x="12865" y="22951"/>
                  </a:cubicBezTo>
                  <a:cubicBezTo>
                    <a:pt x="13081" y="22542"/>
                    <a:pt x="13484" y="22320"/>
                    <a:pt x="13918" y="22320"/>
                  </a:cubicBezTo>
                  <a:close/>
                  <a:moveTo>
                    <a:pt x="44743" y="22707"/>
                  </a:moveTo>
                  <a:cubicBezTo>
                    <a:pt x="44927" y="22707"/>
                    <a:pt x="45112" y="22753"/>
                    <a:pt x="45281" y="22849"/>
                  </a:cubicBezTo>
                  <a:cubicBezTo>
                    <a:pt x="45827" y="23122"/>
                    <a:pt x="46100" y="23872"/>
                    <a:pt x="45793" y="24418"/>
                  </a:cubicBezTo>
                  <a:cubicBezTo>
                    <a:pt x="45578" y="24826"/>
                    <a:pt x="45177" y="25065"/>
                    <a:pt x="44757" y="25065"/>
                  </a:cubicBezTo>
                  <a:cubicBezTo>
                    <a:pt x="44578" y="25065"/>
                    <a:pt x="44396" y="25022"/>
                    <a:pt x="44224" y="24930"/>
                  </a:cubicBezTo>
                  <a:cubicBezTo>
                    <a:pt x="43644" y="24623"/>
                    <a:pt x="43405" y="23941"/>
                    <a:pt x="43712" y="23360"/>
                  </a:cubicBezTo>
                  <a:cubicBezTo>
                    <a:pt x="43924" y="22936"/>
                    <a:pt x="44331" y="22707"/>
                    <a:pt x="44743" y="22707"/>
                  </a:cubicBezTo>
                  <a:close/>
                  <a:moveTo>
                    <a:pt x="35966" y="23049"/>
                  </a:moveTo>
                  <a:cubicBezTo>
                    <a:pt x="36154" y="23049"/>
                    <a:pt x="36343" y="23095"/>
                    <a:pt x="36512" y="23190"/>
                  </a:cubicBezTo>
                  <a:cubicBezTo>
                    <a:pt x="37092" y="23463"/>
                    <a:pt x="37297" y="24213"/>
                    <a:pt x="37024" y="24759"/>
                  </a:cubicBezTo>
                  <a:cubicBezTo>
                    <a:pt x="36808" y="25167"/>
                    <a:pt x="36407" y="25406"/>
                    <a:pt x="35975" y="25406"/>
                  </a:cubicBezTo>
                  <a:cubicBezTo>
                    <a:pt x="35792" y="25406"/>
                    <a:pt x="35603" y="25363"/>
                    <a:pt x="35420" y="25271"/>
                  </a:cubicBezTo>
                  <a:cubicBezTo>
                    <a:pt x="34840" y="24964"/>
                    <a:pt x="34635" y="24282"/>
                    <a:pt x="34942" y="23702"/>
                  </a:cubicBezTo>
                  <a:cubicBezTo>
                    <a:pt x="35131" y="23278"/>
                    <a:pt x="35547" y="23049"/>
                    <a:pt x="35966" y="23049"/>
                  </a:cubicBezTo>
                  <a:close/>
                  <a:moveTo>
                    <a:pt x="5171" y="23514"/>
                  </a:moveTo>
                  <a:cubicBezTo>
                    <a:pt x="5348" y="23514"/>
                    <a:pt x="5528" y="23553"/>
                    <a:pt x="5699" y="23633"/>
                  </a:cubicBezTo>
                  <a:cubicBezTo>
                    <a:pt x="6279" y="23941"/>
                    <a:pt x="6484" y="24623"/>
                    <a:pt x="6211" y="25237"/>
                  </a:cubicBezTo>
                  <a:cubicBezTo>
                    <a:pt x="5994" y="25646"/>
                    <a:pt x="5574" y="25869"/>
                    <a:pt x="5154" y="25869"/>
                  </a:cubicBezTo>
                  <a:cubicBezTo>
                    <a:pt x="4978" y="25869"/>
                    <a:pt x="4802" y="25830"/>
                    <a:pt x="4641" y="25749"/>
                  </a:cubicBezTo>
                  <a:cubicBezTo>
                    <a:pt x="4027" y="25442"/>
                    <a:pt x="3822" y="24759"/>
                    <a:pt x="4129" y="24145"/>
                  </a:cubicBezTo>
                  <a:cubicBezTo>
                    <a:pt x="4346" y="23736"/>
                    <a:pt x="4749" y="23514"/>
                    <a:pt x="5171" y="23514"/>
                  </a:cubicBezTo>
                  <a:close/>
                  <a:moveTo>
                    <a:pt x="27169" y="24243"/>
                  </a:moveTo>
                  <a:cubicBezTo>
                    <a:pt x="27354" y="24243"/>
                    <a:pt x="27539" y="24289"/>
                    <a:pt x="27708" y="24384"/>
                  </a:cubicBezTo>
                  <a:cubicBezTo>
                    <a:pt x="28322" y="24657"/>
                    <a:pt x="28527" y="25408"/>
                    <a:pt x="28220" y="25954"/>
                  </a:cubicBezTo>
                  <a:cubicBezTo>
                    <a:pt x="28028" y="26361"/>
                    <a:pt x="27635" y="26600"/>
                    <a:pt x="27205" y="26600"/>
                  </a:cubicBezTo>
                  <a:cubicBezTo>
                    <a:pt x="27022" y="26600"/>
                    <a:pt x="26833" y="26557"/>
                    <a:pt x="26650" y="26466"/>
                  </a:cubicBezTo>
                  <a:cubicBezTo>
                    <a:pt x="26070" y="26159"/>
                    <a:pt x="25831" y="25476"/>
                    <a:pt x="26139" y="24896"/>
                  </a:cubicBezTo>
                  <a:cubicBezTo>
                    <a:pt x="26351" y="24472"/>
                    <a:pt x="26758" y="24243"/>
                    <a:pt x="27169" y="24243"/>
                  </a:cubicBezTo>
                  <a:close/>
                  <a:moveTo>
                    <a:pt x="18363" y="24584"/>
                  </a:moveTo>
                  <a:cubicBezTo>
                    <a:pt x="18552" y="24584"/>
                    <a:pt x="18748" y="24630"/>
                    <a:pt x="18939" y="24725"/>
                  </a:cubicBezTo>
                  <a:cubicBezTo>
                    <a:pt x="19519" y="24998"/>
                    <a:pt x="19758" y="25681"/>
                    <a:pt x="19450" y="26295"/>
                  </a:cubicBezTo>
                  <a:cubicBezTo>
                    <a:pt x="19235" y="26702"/>
                    <a:pt x="18817" y="26941"/>
                    <a:pt x="18399" y="26941"/>
                  </a:cubicBezTo>
                  <a:cubicBezTo>
                    <a:pt x="18221" y="26941"/>
                    <a:pt x="18043" y="26898"/>
                    <a:pt x="17881" y="26807"/>
                  </a:cubicBezTo>
                  <a:cubicBezTo>
                    <a:pt x="17267" y="26500"/>
                    <a:pt x="17062" y="25817"/>
                    <a:pt x="17369" y="25237"/>
                  </a:cubicBezTo>
                  <a:cubicBezTo>
                    <a:pt x="17557" y="24813"/>
                    <a:pt x="17941" y="24584"/>
                    <a:pt x="18363" y="24584"/>
                  </a:cubicBezTo>
                  <a:close/>
                  <a:moveTo>
                    <a:pt x="49163" y="24960"/>
                  </a:moveTo>
                  <a:cubicBezTo>
                    <a:pt x="49348" y="24960"/>
                    <a:pt x="49538" y="25006"/>
                    <a:pt x="49717" y="25101"/>
                  </a:cubicBezTo>
                  <a:cubicBezTo>
                    <a:pt x="50332" y="25408"/>
                    <a:pt x="50536" y="26124"/>
                    <a:pt x="50229" y="26670"/>
                  </a:cubicBezTo>
                  <a:cubicBezTo>
                    <a:pt x="50041" y="27094"/>
                    <a:pt x="49641" y="27323"/>
                    <a:pt x="49220" y="27323"/>
                  </a:cubicBezTo>
                  <a:cubicBezTo>
                    <a:pt x="49032" y="27323"/>
                    <a:pt x="48839" y="27277"/>
                    <a:pt x="48660" y="27182"/>
                  </a:cubicBezTo>
                  <a:cubicBezTo>
                    <a:pt x="48114" y="26875"/>
                    <a:pt x="47841" y="26193"/>
                    <a:pt x="48148" y="25613"/>
                  </a:cubicBezTo>
                  <a:cubicBezTo>
                    <a:pt x="48360" y="25188"/>
                    <a:pt x="48751" y="24960"/>
                    <a:pt x="49163" y="24960"/>
                  </a:cubicBezTo>
                  <a:close/>
                  <a:moveTo>
                    <a:pt x="40402" y="25301"/>
                  </a:moveTo>
                  <a:cubicBezTo>
                    <a:pt x="40590" y="25301"/>
                    <a:pt x="40779" y="25347"/>
                    <a:pt x="40948" y="25442"/>
                  </a:cubicBezTo>
                  <a:cubicBezTo>
                    <a:pt x="41528" y="25749"/>
                    <a:pt x="41767" y="26466"/>
                    <a:pt x="41460" y="27012"/>
                  </a:cubicBezTo>
                  <a:cubicBezTo>
                    <a:pt x="41241" y="27401"/>
                    <a:pt x="40830" y="27652"/>
                    <a:pt x="40390" y="27652"/>
                  </a:cubicBezTo>
                  <a:cubicBezTo>
                    <a:pt x="40213" y="27652"/>
                    <a:pt x="40032" y="27611"/>
                    <a:pt x="39856" y="27523"/>
                  </a:cubicBezTo>
                  <a:cubicBezTo>
                    <a:pt x="39310" y="27216"/>
                    <a:pt x="39071" y="26500"/>
                    <a:pt x="39378" y="25954"/>
                  </a:cubicBezTo>
                  <a:cubicBezTo>
                    <a:pt x="39567" y="25530"/>
                    <a:pt x="39983" y="25301"/>
                    <a:pt x="40402" y="25301"/>
                  </a:cubicBezTo>
                  <a:close/>
                  <a:moveTo>
                    <a:pt x="9581" y="25779"/>
                  </a:moveTo>
                  <a:cubicBezTo>
                    <a:pt x="9766" y="25779"/>
                    <a:pt x="9955" y="25825"/>
                    <a:pt x="10135" y="25920"/>
                  </a:cubicBezTo>
                  <a:cubicBezTo>
                    <a:pt x="10749" y="26193"/>
                    <a:pt x="10954" y="26943"/>
                    <a:pt x="10647" y="27489"/>
                  </a:cubicBezTo>
                  <a:cubicBezTo>
                    <a:pt x="10455" y="27897"/>
                    <a:pt x="10062" y="28136"/>
                    <a:pt x="9631" y="28136"/>
                  </a:cubicBezTo>
                  <a:cubicBezTo>
                    <a:pt x="9449" y="28136"/>
                    <a:pt x="9260" y="28093"/>
                    <a:pt x="9077" y="28001"/>
                  </a:cubicBezTo>
                  <a:cubicBezTo>
                    <a:pt x="8463" y="27694"/>
                    <a:pt x="8258" y="27012"/>
                    <a:pt x="8565" y="26431"/>
                  </a:cubicBezTo>
                  <a:cubicBezTo>
                    <a:pt x="8777" y="26007"/>
                    <a:pt x="9168" y="25779"/>
                    <a:pt x="9581" y="25779"/>
                  </a:cubicBezTo>
                  <a:close/>
                  <a:moveTo>
                    <a:pt x="31605" y="26495"/>
                  </a:moveTo>
                  <a:cubicBezTo>
                    <a:pt x="31790" y="26495"/>
                    <a:pt x="31975" y="26541"/>
                    <a:pt x="32144" y="26636"/>
                  </a:cubicBezTo>
                  <a:cubicBezTo>
                    <a:pt x="32690" y="26943"/>
                    <a:pt x="32963" y="27626"/>
                    <a:pt x="32656" y="28206"/>
                  </a:cubicBezTo>
                  <a:cubicBezTo>
                    <a:pt x="32468" y="28630"/>
                    <a:pt x="32068" y="28859"/>
                    <a:pt x="31647" y="28859"/>
                  </a:cubicBezTo>
                  <a:cubicBezTo>
                    <a:pt x="31459" y="28859"/>
                    <a:pt x="31266" y="28813"/>
                    <a:pt x="31086" y="28718"/>
                  </a:cubicBezTo>
                  <a:cubicBezTo>
                    <a:pt x="30540" y="28411"/>
                    <a:pt x="30267" y="27728"/>
                    <a:pt x="30575" y="27148"/>
                  </a:cubicBezTo>
                  <a:cubicBezTo>
                    <a:pt x="30787" y="26724"/>
                    <a:pt x="31194" y="26495"/>
                    <a:pt x="31605" y="26495"/>
                  </a:cubicBezTo>
                  <a:close/>
                  <a:moveTo>
                    <a:pt x="22829" y="26836"/>
                  </a:moveTo>
                  <a:cubicBezTo>
                    <a:pt x="23017" y="26836"/>
                    <a:pt x="23206" y="26882"/>
                    <a:pt x="23375" y="26977"/>
                  </a:cubicBezTo>
                  <a:cubicBezTo>
                    <a:pt x="23955" y="27285"/>
                    <a:pt x="24194" y="27933"/>
                    <a:pt x="23886" y="28547"/>
                  </a:cubicBezTo>
                  <a:cubicBezTo>
                    <a:pt x="23674" y="28971"/>
                    <a:pt x="23283" y="29200"/>
                    <a:pt x="22871" y="29200"/>
                  </a:cubicBezTo>
                  <a:cubicBezTo>
                    <a:pt x="22686" y="29200"/>
                    <a:pt x="22496" y="29154"/>
                    <a:pt x="22317" y="29059"/>
                  </a:cubicBezTo>
                  <a:cubicBezTo>
                    <a:pt x="21737" y="28752"/>
                    <a:pt x="21498" y="28035"/>
                    <a:pt x="21805" y="27489"/>
                  </a:cubicBezTo>
                  <a:cubicBezTo>
                    <a:pt x="21993" y="27065"/>
                    <a:pt x="22410" y="26836"/>
                    <a:pt x="22829" y="26836"/>
                  </a:cubicBezTo>
                  <a:close/>
                  <a:moveTo>
                    <a:pt x="44885" y="27560"/>
                  </a:moveTo>
                  <a:cubicBezTo>
                    <a:pt x="45063" y="27560"/>
                    <a:pt x="45245" y="27603"/>
                    <a:pt x="45418" y="27694"/>
                  </a:cubicBezTo>
                  <a:cubicBezTo>
                    <a:pt x="46032" y="28001"/>
                    <a:pt x="46237" y="28718"/>
                    <a:pt x="45930" y="29264"/>
                  </a:cubicBezTo>
                  <a:cubicBezTo>
                    <a:pt x="45718" y="29688"/>
                    <a:pt x="45327" y="29917"/>
                    <a:pt x="44914" y="29917"/>
                  </a:cubicBezTo>
                  <a:cubicBezTo>
                    <a:pt x="44729" y="29917"/>
                    <a:pt x="44540" y="29871"/>
                    <a:pt x="44360" y="29776"/>
                  </a:cubicBezTo>
                  <a:cubicBezTo>
                    <a:pt x="43746" y="29503"/>
                    <a:pt x="43541" y="28752"/>
                    <a:pt x="43848" y="28206"/>
                  </a:cubicBezTo>
                  <a:cubicBezTo>
                    <a:pt x="44064" y="27799"/>
                    <a:pt x="44465" y="27560"/>
                    <a:pt x="44885" y="27560"/>
                  </a:cubicBezTo>
                  <a:close/>
                  <a:moveTo>
                    <a:pt x="14032" y="28031"/>
                  </a:moveTo>
                  <a:cubicBezTo>
                    <a:pt x="14216" y="28031"/>
                    <a:pt x="14402" y="28077"/>
                    <a:pt x="14571" y="28172"/>
                  </a:cubicBezTo>
                  <a:cubicBezTo>
                    <a:pt x="15185" y="28479"/>
                    <a:pt x="15390" y="29195"/>
                    <a:pt x="15083" y="29741"/>
                  </a:cubicBezTo>
                  <a:cubicBezTo>
                    <a:pt x="14894" y="30165"/>
                    <a:pt x="14511" y="30394"/>
                    <a:pt x="14089" y="30394"/>
                  </a:cubicBezTo>
                  <a:cubicBezTo>
                    <a:pt x="13900" y="30394"/>
                    <a:pt x="13703" y="30348"/>
                    <a:pt x="13513" y="30253"/>
                  </a:cubicBezTo>
                  <a:cubicBezTo>
                    <a:pt x="12967" y="29946"/>
                    <a:pt x="12694" y="29230"/>
                    <a:pt x="13001" y="28684"/>
                  </a:cubicBezTo>
                  <a:cubicBezTo>
                    <a:pt x="13213" y="28260"/>
                    <a:pt x="13620" y="28031"/>
                    <a:pt x="14032" y="28031"/>
                  </a:cubicBezTo>
                  <a:close/>
                  <a:moveTo>
                    <a:pt x="36071" y="28747"/>
                  </a:moveTo>
                  <a:cubicBezTo>
                    <a:pt x="36262" y="28747"/>
                    <a:pt x="36458" y="28793"/>
                    <a:pt x="36648" y="28888"/>
                  </a:cubicBezTo>
                  <a:cubicBezTo>
                    <a:pt x="37228" y="29195"/>
                    <a:pt x="37433" y="29878"/>
                    <a:pt x="37126" y="30458"/>
                  </a:cubicBezTo>
                  <a:cubicBezTo>
                    <a:pt x="36938" y="30882"/>
                    <a:pt x="36554" y="31111"/>
                    <a:pt x="36132" y="31111"/>
                  </a:cubicBezTo>
                  <a:cubicBezTo>
                    <a:pt x="35943" y="31111"/>
                    <a:pt x="35747" y="31065"/>
                    <a:pt x="35556" y="30970"/>
                  </a:cubicBezTo>
                  <a:cubicBezTo>
                    <a:pt x="34976" y="30697"/>
                    <a:pt x="34738" y="29946"/>
                    <a:pt x="35045" y="29400"/>
                  </a:cubicBezTo>
                  <a:cubicBezTo>
                    <a:pt x="35257" y="28976"/>
                    <a:pt x="35648" y="28747"/>
                    <a:pt x="36071" y="28747"/>
                  </a:cubicBezTo>
                  <a:close/>
                  <a:moveTo>
                    <a:pt x="27327" y="29095"/>
                  </a:moveTo>
                  <a:cubicBezTo>
                    <a:pt x="27504" y="29095"/>
                    <a:pt x="27682" y="29138"/>
                    <a:pt x="27845" y="29230"/>
                  </a:cubicBezTo>
                  <a:cubicBezTo>
                    <a:pt x="28391" y="29537"/>
                    <a:pt x="28664" y="30253"/>
                    <a:pt x="28357" y="30799"/>
                  </a:cubicBezTo>
                  <a:cubicBezTo>
                    <a:pt x="28144" y="31223"/>
                    <a:pt x="27754" y="31452"/>
                    <a:pt x="27341" y="31452"/>
                  </a:cubicBezTo>
                  <a:cubicBezTo>
                    <a:pt x="27156" y="31452"/>
                    <a:pt x="26966" y="31406"/>
                    <a:pt x="26787" y="31311"/>
                  </a:cubicBezTo>
                  <a:cubicBezTo>
                    <a:pt x="26173" y="31038"/>
                    <a:pt x="25968" y="30287"/>
                    <a:pt x="26275" y="29741"/>
                  </a:cubicBezTo>
                  <a:cubicBezTo>
                    <a:pt x="26491" y="29334"/>
                    <a:pt x="26908" y="29095"/>
                    <a:pt x="27327" y="29095"/>
                  </a:cubicBezTo>
                  <a:close/>
                  <a:moveTo>
                    <a:pt x="50492" y="31261"/>
                  </a:moveTo>
                  <a:lnTo>
                    <a:pt x="50492" y="31261"/>
                  </a:lnTo>
                  <a:cubicBezTo>
                    <a:pt x="50413" y="31442"/>
                    <a:pt x="50329" y="31620"/>
                    <a:pt x="50242" y="31796"/>
                  </a:cubicBezTo>
                  <a:lnTo>
                    <a:pt x="50242" y="31796"/>
                  </a:lnTo>
                  <a:cubicBezTo>
                    <a:pt x="50304" y="31724"/>
                    <a:pt x="50357" y="31642"/>
                    <a:pt x="50400" y="31550"/>
                  </a:cubicBezTo>
                  <a:cubicBezTo>
                    <a:pt x="50442" y="31455"/>
                    <a:pt x="50473" y="31359"/>
                    <a:pt x="50492" y="31261"/>
                  </a:cubicBezTo>
                  <a:close/>
                  <a:moveTo>
                    <a:pt x="18535" y="30289"/>
                  </a:moveTo>
                  <a:cubicBezTo>
                    <a:pt x="18717" y="30289"/>
                    <a:pt x="18902" y="30332"/>
                    <a:pt x="19075" y="30424"/>
                  </a:cubicBezTo>
                  <a:cubicBezTo>
                    <a:pt x="19655" y="30731"/>
                    <a:pt x="19860" y="31448"/>
                    <a:pt x="19587" y="31994"/>
                  </a:cubicBezTo>
                  <a:cubicBezTo>
                    <a:pt x="19368" y="32383"/>
                    <a:pt x="18957" y="32634"/>
                    <a:pt x="18517" y="32634"/>
                  </a:cubicBezTo>
                  <a:cubicBezTo>
                    <a:pt x="18341" y="32634"/>
                    <a:pt x="18159" y="32593"/>
                    <a:pt x="17983" y="32505"/>
                  </a:cubicBezTo>
                  <a:cubicBezTo>
                    <a:pt x="17403" y="32198"/>
                    <a:pt x="17198" y="31482"/>
                    <a:pt x="17471" y="30936"/>
                  </a:cubicBezTo>
                  <a:cubicBezTo>
                    <a:pt x="17687" y="30528"/>
                    <a:pt x="18104" y="30289"/>
                    <a:pt x="18535" y="30289"/>
                  </a:cubicBezTo>
                  <a:close/>
                  <a:moveTo>
                    <a:pt x="9732" y="30624"/>
                  </a:moveTo>
                  <a:cubicBezTo>
                    <a:pt x="9917" y="30624"/>
                    <a:pt x="10102" y="30670"/>
                    <a:pt x="10271" y="30765"/>
                  </a:cubicBezTo>
                  <a:cubicBezTo>
                    <a:pt x="10886" y="31038"/>
                    <a:pt x="11090" y="31755"/>
                    <a:pt x="10783" y="32335"/>
                  </a:cubicBezTo>
                  <a:cubicBezTo>
                    <a:pt x="10571" y="32759"/>
                    <a:pt x="10180" y="32988"/>
                    <a:pt x="9768" y="32988"/>
                  </a:cubicBezTo>
                  <a:cubicBezTo>
                    <a:pt x="9583" y="32988"/>
                    <a:pt x="9393" y="32942"/>
                    <a:pt x="9214" y="32847"/>
                  </a:cubicBezTo>
                  <a:cubicBezTo>
                    <a:pt x="8599" y="32574"/>
                    <a:pt x="8395" y="31823"/>
                    <a:pt x="8702" y="31277"/>
                  </a:cubicBezTo>
                  <a:cubicBezTo>
                    <a:pt x="8914" y="30853"/>
                    <a:pt x="9321" y="30624"/>
                    <a:pt x="9732" y="30624"/>
                  </a:cubicBezTo>
                  <a:close/>
                  <a:moveTo>
                    <a:pt x="40534" y="31021"/>
                  </a:moveTo>
                  <a:cubicBezTo>
                    <a:pt x="40716" y="31021"/>
                    <a:pt x="40903" y="31060"/>
                    <a:pt x="41084" y="31140"/>
                  </a:cubicBezTo>
                  <a:cubicBezTo>
                    <a:pt x="41664" y="31448"/>
                    <a:pt x="41869" y="32164"/>
                    <a:pt x="41562" y="32744"/>
                  </a:cubicBezTo>
                  <a:cubicBezTo>
                    <a:pt x="41370" y="33153"/>
                    <a:pt x="40974" y="33376"/>
                    <a:pt x="40542" y="33376"/>
                  </a:cubicBezTo>
                  <a:cubicBezTo>
                    <a:pt x="40361" y="33376"/>
                    <a:pt x="40174" y="33337"/>
                    <a:pt x="39992" y="33256"/>
                  </a:cubicBezTo>
                  <a:cubicBezTo>
                    <a:pt x="39446" y="32949"/>
                    <a:pt x="39208" y="32198"/>
                    <a:pt x="39481" y="31652"/>
                  </a:cubicBezTo>
                  <a:cubicBezTo>
                    <a:pt x="39697" y="31243"/>
                    <a:pt x="40100" y="31021"/>
                    <a:pt x="40534" y="31021"/>
                  </a:cubicBezTo>
                  <a:close/>
                  <a:moveTo>
                    <a:pt x="31741" y="31347"/>
                  </a:moveTo>
                  <a:cubicBezTo>
                    <a:pt x="31923" y="31347"/>
                    <a:pt x="32108" y="31390"/>
                    <a:pt x="32281" y="31482"/>
                  </a:cubicBezTo>
                  <a:cubicBezTo>
                    <a:pt x="32861" y="31789"/>
                    <a:pt x="33100" y="32471"/>
                    <a:pt x="32792" y="33051"/>
                  </a:cubicBezTo>
                  <a:cubicBezTo>
                    <a:pt x="32580" y="33475"/>
                    <a:pt x="32190" y="33704"/>
                    <a:pt x="31777" y="33704"/>
                  </a:cubicBezTo>
                  <a:cubicBezTo>
                    <a:pt x="31592" y="33704"/>
                    <a:pt x="31402" y="33658"/>
                    <a:pt x="31223" y="33563"/>
                  </a:cubicBezTo>
                  <a:cubicBezTo>
                    <a:pt x="30677" y="33290"/>
                    <a:pt x="30404" y="32574"/>
                    <a:pt x="30711" y="31994"/>
                  </a:cubicBezTo>
                  <a:cubicBezTo>
                    <a:pt x="30903" y="31586"/>
                    <a:pt x="31313" y="31347"/>
                    <a:pt x="31741" y="31347"/>
                  </a:cubicBezTo>
                  <a:close/>
                  <a:moveTo>
                    <a:pt x="22961" y="32557"/>
                  </a:moveTo>
                  <a:cubicBezTo>
                    <a:pt x="23143" y="32557"/>
                    <a:pt x="23330" y="32595"/>
                    <a:pt x="23511" y="32676"/>
                  </a:cubicBezTo>
                  <a:cubicBezTo>
                    <a:pt x="24091" y="32983"/>
                    <a:pt x="24296" y="33700"/>
                    <a:pt x="24023" y="34280"/>
                  </a:cubicBezTo>
                  <a:cubicBezTo>
                    <a:pt x="23812" y="34678"/>
                    <a:pt x="23424" y="34900"/>
                    <a:pt x="23002" y="34900"/>
                  </a:cubicBezTo>
                  <a:cubicBezTo>
                    <a:pt x="22810" y="34900"/>
                    <a:pt x="22611" y="34854"/>
                    <a:pt x="22419" y="34758"/>
                  </a:cubicBezTo>
                  <a:cubicBezTo>
                    <a:pt x="21873" y="34485"/>
                    <a:pt x="21634" y="33768"/>
                    <a:pt x="21907" y="33188"/>
                  </a:cubicBezTo>
                  <a:cubicBezTo>
                    <a:pt x="22124" y="32779"/>
                    <a:pt x="22527" y="32557"/>
                    <a:pt x="22961" y="32557"/>
                  </a:cubicBezTo>
                  <a:close/>
                  <a:moveTo>
                    <a:pt x="14168" y="32842"/>
                  </a:moveTo>
                  <a:cubicBezTo>
                    <a:pt x="14353" y="32842"/>
                    <a:pt x="14538" y="32888"/>
                    <a:pt x="14707" y="32983"/>
                  </a:cubicBezTo>
                  <a:cubicBezTo>
                    <a:pt x="15322" y="33290"/>
                    <a:pt x="15526" y="34007"/>
                    <a:pt x="15219" y="34553"/>
                  </a:cubicBezTo>
                  <a:cubicBezTo>
                    <a:pt x="15007" y="34977"/>
                    <a:pt x="14616" y="35206"/>
                    <a:pt x="14204" y="35206"/>
                  </a:cubicBezTo>
                  <a:cubicBezTo>
                    <a:pt x="14018" y="35206"/>
                    <a:pt x="13829" y="35160"/>
                    <a:pt x="13650" y="35065"/>
                  </a:cubicBezTo>
                  <a:cubicBezTo>
                    <a:pt x="13104" y="34826"/>
                    <a:pt x="12831" y="34109"/>
                    <a:pt x="13138" y="33495"/>
                  </a:cubicBezTo>
                  <a:cubicBezTo>
                    <a:pt x="13350" y="33071"/>
                    <a:pt x="13757" y="32842"/>
                    <a:pt x="14168" y="32842"/>
                  </a:cubicBezTo>
                  <a:close/>
                  <a:moveTo>
                    <a:pt x="45000" y="33224"/>
                  </a:moveTo>
                  <a:cubicBezTo>
                    <a:pt x="45182" y="33224"/>
                    <a:pt x="45372" y="33267"/>
                    <a:pt x="45554" y="33358"/>
                  </a:cubicBezTo>
                  <a:cubicBezTo>
                    <a:pt x="46100" y="33666"/>
                    <a:pt x="46373" y="34382"/>
                    <a:pt x="46066" y="34962"/>
                  </a:cubicBezTo>
                  <a:cubicBezTo>
                    <a:pt x="45855" y="35361"/>
                    <a:pt x="45451" y="35582"/>
                    <a:pt x="45042" y="35582"/>
                  </a:cubicBezTo>
                  <a:cubicBezTo>
                    <a:pt x="44855" y="35582"/>
                    <a:pt x="44668" y="35536"/>
                    <a:pt x="44497" y="35440"/>
                  </a:cubicBezTo>
                  <a:cubicBezTo>
                    <a:pt x="43882" y="35167"/>
                    <a:pt x="43678" y="34416"/>
                    <a:pt x="43985" y="33870"/>
                  </a:cubicBezTo>
                  <a:cubicBezTo>
                    <a:pt x="44176" y="33463"/>
                    <a:pt x="44570" y="33224"/>
                    <a:pt x="45000" y="33224"/>
                  </a:cubicBezTo>
                  <a:close/>
                  <a:moveTo>
                    <a:pt x="36223" y="33580"/>
                  </a:moveTo>
                  <a:cubicBezTo>
                    <a:pt x="36400" y="33580"/>
                    <a:pt x="36580" y="33619"/>
                    <a:pt x="36751" y="33700"/>
                  </a:cubicBezTo>
                  <a:cubicBezTo>
                    <a:pt x="37365" y="34007"/>
                    <a:pt x="37570" y="34723"/>
                    <a:pt x="37263" y="35304"/>
                  </a:cubicBezTo>
                  <a:cubicBezTo>
                    <a:pt x="37070" y="35712"/>
                    <a:pt x="36657" y="35935"/>
                    <a:pt x="36227" y="35935"/>
                  </a:cubicBezTo>
                  <a:cubicBezTo>
                    <a:pt x="36047" y="35935"/>
                    <a:pt x="35864" y="35896"/>
                    <a:pt x="35693" y="35815"/>
                  </a:cubicBezTo>
                  <a:cubicBezTo>
                    <a:pt x="35113" y="35508"/>
                    <a:pt x="34874" y="34758"/>
                    <a:pt x="35181" y="34212"/>
                  </a:cubicBezTo>
                  <a:cubicBezTo>
                    <a:pt x="35398" y="33803"/>
                    <a:pt x="35801" y="33580"/>
                    <a:pt x="36223" y="33580"/>
                  </a:cubicBezTo>
                  <a:close/>
                  <a:moveTo>
                    <a:pt x="27392" y="34760"/>
                  </a:moveTo>
                  <a:cubicBezTo>
                    <a:pt x="27575" y="34760"/>
                    <a:pt x="27764" y="34803"/>
                    <a:pt x="27947" y="34894"/>
                  </a:cubicBezTo>
                  <a:cubicBezTo>
                    <a:pt x="28527" y="35201"/>
                    <a:pt x="28732" y="35918"/>
                    <a:pt x="28459" y="36464"/>
                  </a:cubicBezTo>
                  <a:cubicBezTo>
                    <a:pt x="28247" y="36888"/>
                    <a:pt x="27856" y="37117"/>
                    <a:pt x="27432" y="37117"/>
                  </a:cubicBezTo>
                  <a:cubicBezTo>
                    <a:pt x="27242" y="37117"/>
                    <a:pt x="27045" y="37071"/>
                    <a:pt x="26855" y="36976"/>
                  </a:cubicBezTo>
                  <a:cubicBezTo>
                    <a:pt x="26309" y="36737"/>
                    <a:pt x="26104" y="36020"/>
                    <a:pt x="26343" y="35406"/>
                  </a:cubicBezTo>
                  <a:cubicBezTo>
                    <a:pt x="26559" y="34999"/>
                    <a:pt x="26960" y="34760"/>
                    <a:pt x="27392" y="34760"/>
                  </a:cubicBezTo>
                  <a:close/>
                  <a:moveTo>
                    <a:pt x="18665" y="35116"/>
                  </a:moveTo>
                  <a:cubicBezTo>
                    <a:pt x="18840" y="35116"/>
                    <a:pt x="19016" y="35155"/>
                    <a:pt x="19177" y="35235"/>
                  </a:cubicBezTo>
                  <a:cubicBezTo>
                    <a:pt x="19792" y="35542"/>
                    <a:pt x="19996" y="36259"/>
                    <a:pt x="19689" y="36839"/>
                  </a:cubicBezTo>
                  <a:cubicBezTo>
                    <a:pt x="19498" y="37221"/>
                    <a:pt x="19108" y="37452"/>
                    <a:pt x="18680" y="37452"/>
                  </a:cubicBezTo>
                  <a:cubicBezTo>
                    <a:pt x="18496" y="37452"/>
                    <a:pt x="18305" y="37409"/>
                    <a:pt x="18120" y="37317"/>
                  </a:cubicBezTo>
                  <a:cubicBezTo>
                    <a:pt x="17540" y="37078"/>
                    <a:pt x="17301" y="36361"/>
                    <a:pt x="17608" y="35747"/>
                  </a:cubicBezTo>
                  <a:cubicBezTo>
                    <a:pt x="17824" y="35338"/>
                    <a:pt x="18244" y="35116"/>
                    <a:pt x="18665" y="35116"/>
                  </a:cubicBezTo>
                  <a:close/>
                  <a:moveTo>
                    <a:pt x="40672" y="35844"/>
                  </a:moveTo>
                  <a:cubicBezTo>
                    <a:pt x="40864" y="35844"/>
                    <a:pt x="41063" y="35890"/>
                    <a:pt x="41255" y="35986"/>
                  </a:cubicBezTo>
                  <a:cubicBezTo>
                    <a:pt x="41801" y="36259"/>
                    <a:pt x="42006" y="37010"/>
                    <a:pt x="41767" y="37556"/>
                  </a:cubicBezTo>
                  <a:cubicBezTo>
                    <a:pt x="41551" y="37963"/>
                    <a:pt x="41117" y="38202"/>
                    <a:pt x="40688" y="38202"/>
                  </a:cubicBezTo>
                  <a:cubicBezTo>
                    <a:pt x="40506" y="38202"/>
                    <a:pt x="40326" y="38159"/>
                    <a:pt x="40163" y="38067"/>
                  </a:cubicBezTo>
                  <a:cubicBezTo>
                    <a:pt x="39583" y="37760"/>
                    <a:pt x="39378" y="37078"/>
                    <a:pt x="39651" y="36464"/>
                  </a:cubicBezTo>
                  <a:cubicBezTo>
                    <a:pt x="39862" y="36065"/>
                    <a:pt x="40250" y="35844"/>
                    <a:pt x="40672" y="35844"/>
                  </a:cubicBezTo>
                  <a:close/>
                  <a:moveTo>
                    <a:pt x="31841" y="37039"/>
                  </a:moveTo>
                  <a:cubicBezTo>
                    <a:pt x="32030" y="37039"/>
                    <a:pt x="32227" y="37085"/>
                    <a:pt x="32417" y="37180"/>
                  </a:cubicBezTo>
                  <a:cubicBezTo>
                    <a:pt x="32997" y="37453"/>
                    <a:pt x="33236" y="38170"/>
                    <a:pt x="32929" y="38750"/>
                  </a:cubicBezTo>
                  <a:cubicBezTo>
                    <a:pt x="32713" y="39157"/>
                    <a:pt x="32296" y="39396"/>
                    <a:pt x="31877" y="39396"/>
                  </a:cubicBezTo>
                  <a:cubicBezTo>
                    <a:pt x="31700" y="39396"/>
                    <a:pt x="31522" y="39353"/>
                    <a:pt x="31359" y="39262"/>
                  </a:cubicBezTo>
                  <a:cubicBezTo>
                    <a:pt x="30745" y="38955"/>
                    <a:pt x="30540" y="38238"/>
                    <a:pt x="30847" y="37692"/>
                  </a:cubicBezTo>
                  <a:cubicBezTo>
                    <a:pt x="31036" y="37268"/>
                    <a:pt x="31420" y="37039"/>
                    <a:pt x="31841" y="37039"/>
                  </a:cubicBezTo>
                  <a:close/>
                  <a:moveTo>
                    <a:pt x="23105" y="37380"/>
                  </a:moveTo>
                  <a:cubicBezTo>
                    <a:pt x="23295" y="37380"/>
                    <a:pt x="23492" y="37426"/>
                    <a:pt x="23682" y="37522"/>
                  </a:cubicBezTo>
                  <a:cubicBezTo>
                    <a:pt x="24228" y="37794"/>
                    <a:pt x="24432" y="38545"/>
                    <a:pt x="24194" y="39091"/>
                  </a:cubicBezTo>
                  <a:cubicBezTo>
                    <a:pt x="23978" y="39498"/>
                    <a:pt x="23577" y="39738"/>
                    <a:pt x="23145" y="39738"/>
                  </a:cubicBezTo>
                  <a:cubicBezTo>
                    <a:pt x="22962" y="39738"/>
                    <a:pt x="22773" y="39694"/>
                    <a:pt x="22590" y="39603"/>
                  </a:cubicBezTo>
                  <a:cubicBezTo>
                    <a:pt x="22010" y="39296"/>
                    <a:pt x="21805" y="38579"/>
                    <a:pt x="22078" y="38033"/>
                  </a:cubicBezTo>
                  <a:cubicBezTo>
                    <a:pt x="22290" y="37609"/>
                    <a:pt x="22681" y="37380"/>
                    <a:pt x="23105" y="37380"/>
                  </a:cubicBezTo>
                  <a:close/>
                  <a:moveTo>
                    <a:pt x="14268" y="38575"/>
                  </a:moveTo>
                  <a:cubicBezTo>
                    <a:pt x="14457" y="38575"/>
                    <a:pt x="14654" y="38621"/>
                    <a:pt x="14844" y="38716"/>
                  </a:cubicBezTo>
                  <a:cubicBezTo>
                    <a:pt x="15424" y="38989"/>
                    <a:pt x="15663" y="39740"/>
                    <a:pt x="15356" y="40285"/>
                  </a:cubicBezTo>
                  <a:cubicBezTo>
                    <a:pt x="15140" y="40693"/>
                    <a:pt x="14739" y="40932"/>
                    <a:pt x="14319" y="40932"/>
                  </a:cubicBezTo>
                  <a:cubicBezTo>
                    <a:pt x="14141" y="40932"/>
                    <a:pt x="13959" y="40889"/>
                    <a:pt x="13786" y="40797"/>
                  </a:cubicBezTo>
                  <a:cubicBezTo>
                    <a:pt x="13172" y="40490"/>
                    <a:pt x="12967" y="39774"/>
                    <a:pt x="13274" y="39228"/>
                  </a:cubicBezTo>
                  <a:cubicBezTo>
                    <a:pt x="13463" y="38804"/>
                    <a:pt x="13846" y="38575"/>
                    <a:pt x="14268" y="38575"/>
                  </a:cubicBezTo>
                  <a:close/>
                  <a:moveTo>
                    <a:pt x="27541" y="39633"/>
                  </a:moveTo>
                  <a:cubicBezTo>
                    <a:pt x="27731" y="39633"/>
                    <a:pt x="27927" y="39679"/>
                    <a:pt x="28118" y="39774"/>
                  </a:cubicBezTo>
                  <a:cubicBezTo>
                    <a:pt x="28698" y="40081"/>
                    <a:pt x="28902" y="40797"/>
                    <a:pt x="28629" y="41343"/>
                  </a:cubicBezTo>
                  <a:cubicBezTo>
                    <a:pt x="28417" y="41767"/>
                    <a:pt x="28027" y="41996"/>
                    <a:pt x="27603" y="41996"/>
                  </a:cubicBezTo>
                  <a:cubicBezTo>
                    <a:pt x="27413" y="41996"/>
                    <a:pt x="27216" y="41950"/>
                    <a:pt x="27026" y="41855"/>
                  </a:cubicBezTo>
                  <a:cubicBezTo>
                    <a:pt x="26446" y="41548"/>
                    <a:pt x="26207" y="40866"/>
                    <a:pt x="26514" y="40285"/>
                  </a:cubicBezTo>
                  <a:cubicBezTo>
                    <a:pt x="26726" y="39861"/>
                    <a:pt x="27117" y="39633"/>
                    <a:pt x="27541" y="39633"/>
                  </a:cubicBezTo>
                  <a:close/>
                  <a:moveTo>
                    <a:pt x="18760" y="40827"/>
                  </a:moveTo>
                  <a:cubicBezTo>
                    <a:pt x="18945" y="40827"/>
                    <a:pt x="19134" y="40873"/>
                    <a:pt x="19314" y="40968"/>
                  </a:cubicBezTo>
                  <a:cubicBezTo>
                    <a:pt x="19860" y="41275"/>
                    <a:pt x="20133" y="41992"/>
                    <a:pt x="19826" y="42538"/>
                  </a:cubicBezTo>
                  <a:cubicBezTo>
                    <a:pt x="19614" y="42962"/>
                    <a:pt x="19207" y="43191"/>
                    <a:pt x="18795" y="43191"/>
                  </a:cubicBezTo>
                  <a:cubicBezTo>
                    <a:pt x="18611" y="43191"/>
                    <a:pt x="18425" y="43145"/>
                    <a:pt x="18256" y="43049"/>
                  </a:cubicBezTo>
                  <a:cubicBezTo>
                    <a:pt x="17642" y="42742"/>
                    <a:pt x="17437" y="42060"/>
                    <a:pt x="17744" y="41480"/>
                  </a:cubicBezTo>
                  <a:cubicBezTo>
                    <a:pt x="17956" y="41056"/>
                    <a:pt x="18347" y="40827"/>
                    <a:pt x="18760" y="40827"/>
                  </a:cubicBezTo>
                  <a:close/>
                  <a:moveTo>
                    <a:pt x="13281" y="1"/>
                  </a:moveTo>
                  <a:cubicBezTo>
                    <a:pt x="12193" y="1"/>
                    <a:pt x="11110" y="135"/>
                    <a:pt x="10067" y="396"/>
                  </a:cubicBezTo>
                  <a:cubicBezTo>
                    <a:pt x="10067" y="498"/>
                    <a:pt x="10032" y="532"/>
                    <a:pt x="9964" y="600"/>
                  </a:cubicBezTo>
                  <a:cubicBezTo>
                    <a:pt x="9776" y="1024"/>
                    <a:pt x="9360" y="1253"/>
                    <a:pt x="8940" y="1253"/>
                  </a:cubicBezTo>
                  <a:cubicBezTo>
                    <a:pt x="8752" y="1253"/>
                    <a:pt x="8564" y="1207"/>
                    <a:pt x="8395" y="1112"/>
                  </a:cubicBezTo>
                  <a:cubicBezTo>
                    <a:pt x="8326" y="1078"/>
                    <a:pt x="8258" y="1044"/>
                    <a:pt x="8224" y="1010"/>
                  </a:cubicBezTo>
                  <a:cubicBezTo>
                    <a:pt x="7200" y="1419"/>
                    <a:pt x="6279" y="1931"/>
                    <a:pt x="5358" y="2614"/>
                  </a:cubicBezTo>
                  <a:cubicBezTo>
                    <a:pt x="5801" y="2955"/>
                    <a:pt x="5938" y="3569"/>
                    <a:pt x="5665" y="4081"/>
                  </a:cubicBezTo>
                  <a:cubicBezTo>
                    <a:pt x="5448" y="4490"/>
                    <a:pt x="5045" y="4712"/>
                    <a:pt x="4623" y="4712"/>
                  </a:cubicBezTo>
                  <a:cubicBezTo>
                    <a:pt x="4446" y="4712"/>
                    <a:pt x="4266" y="4673"/>
                    <a:pt x="4095" y="4593"/>
                  </a:cubicBezTo>
                  <a:cubicBezTo>
                    <a:pt x="3890" y="4490"/>
                    <a:pt x="3754" y="4320"/>
                    <a:pt x="3617" y="4149"/>
                  </a:cubicBezTo>
                  <a:cubicBezTo>
                    <a:pt x="1775" y="6060"/>
                    <a:pt x="751" y="8244"/>
                    <a:pt x="307" y="10632"/>
                  </a:cubicBezTo>
                  <a:cubicBezTo>
                    <a:pt x="512" y="10632"/>
                    <a:pt x="717" y="10632"/>
                    <a:pt x="922" y="10769"/>
                  </a:cubicBezTo>
                  <a:cubicBezTo>
                    <a:pt x="1536" y="11076"/>
                    <a:pt x="1741" y="11759"/>
                    <a:pt x="1433" y="12339"/>
                  </a:cubicBezTo>
                  <a:cubicBezTo>
                    <a:pt x="1243" y="12747"/>
                    <a:pt x="813" y="13004"/>
                    <a:pt x="370" y="13004"/>
                  </a:cubicBezTo>
                  <a:cubicBezTo>
                    <a:pt x="257" y="13004"/>
                    <a:pt x="145" y="12987"/>
                    <a:pt x="34" y="12953"/>
                  </a:cubicBezTo>
                  <a:lnTo>
                    <a:pt x="34" y="12953"/>
                  </a:lnTo>
                  <a:cubicBezTo>
                    <a:pt x="0" y="13806"/>
                    <a:pt x="34" y="14693"/>
                    <a:pt x="137" y="15580"/>
                  </a:cubicBezTo>
                  <a:cubicBezTo>
                    <a:pt x="266" y="15516"/>
                    <a:pt x="410" y="15482"/>
                    <a:pt x="562" y="15482"/>
                  </a:cubicBezTo>
                  <a:cubicBezTo>
                    <a:pt x="732" y="15482"/>
                    <a:pt x="912" y="15524"/>
                    <a:pt x="1092" y="15614"/>
                  </a:cubicBezTo>
                  <a:cubicBezTo>
                    <a:pt x="1706" y="15922"/>
                    <a:pt x="1911" y="16638"/>
                    <a:pt x="1604" y="17218"/>
                  </a:cubicBezTo>
                  <a:cubicBezTo>
                    <a:pt x="1421" y="17585"/>
                    <a:pt x="1017" y="17843"/>
                    <a:pt x="616" y="17843"/>
                  </a:cubicBezTo>
                  <a:cubicBezTo>
                    <a:pt x="570" y="17843"/>
                    <a:pt x="524" y="17840"/>
                    <a:pt x="478" y="17832"/>
                  </a:cubicBezTo>
                  <a:lnTo>
                    <a:pt x="478" y="17832"/>
                  </a:lnTo>
                  <a:cubicBezTo>
                    <a:pt x="683" y="19027"/>
                    <a:pt x="990" y="20221"/>
                    <a:pt x="1365" y="21415"/>
                  </a:cubicBezTo>
                  <a:cubicBezTo>
                    <a:pt x="1775" y="21723"/>
                    <a:pt x="1945" y="22268"/>
                    <a:pt x="1775" y="22746"/>
                  </a:cubicBezTo>
                  <a:cubicBezTo>
                    <a:pt x="2525" y="24794"/>
                    <a:pt x="3413" y="26807"/>
                    <a:pt x="4402" y="28718"/>
                  </a:cubicBezTo>
                  <a:cubicBezTo>
                    <a:pt x="4635" y="28461"/>
                    <a:pt x="4980" y="28300"/>
                    <a:pt x="5327" y="28300"/>
                  </a:cubicBezTo>
                  <a:cubicBezTo>
                    <a:pt x="5488" y="28300"/>
                    <a:pt x="5650" y="28335"/>
                    <a:pt x="5801" y="28411"/>
                  </a:cubicBezTo>
                  <a:cubicBezTo>
                    <a:pt x="6381" y="28718"/>
                    <a:pt x="6620" y="29434"/>
                    <a:pt x="6313" y="30014"/>
                  </a:cubicBezTo>
                  <a:cubicBezTo>
                    <a:pt x="6142" y="30390"/>
                    <a:pt x="5767" y="30595"/>
                    <a:pt x="5358" y="30629"/>
                  </a:cubicBezTo>
                  <a:cubicBezTo>
                    <a:pt x="6552" y="32813"/>
                    <a:pt x="7814" y="34826"/>
                    <a:pt x="9009" y="36600"/>
                  </a:cubicBezTo>
                  <a:cubicBezTo>
                    <a:pt x="9222" y="36387"/>
                    <a:pt x="9515" y="36280"/>
                    <a:pt x="9822" y="36280"/>
                  </a:cubicBezTo>
                  <a:cubicBezTo>
                    <a:pt x="10006" y="36280"/>
                    <a:pt x="10195" y="36319"/>
                    <a:pt x="10374" y="36395"/>
                  </a:cubicBezTo>
                  <a:cubicBezTo>
                    <a:pt x="10954" y="36703"/>
                    <a:pt x="11159" y="37419"/>
                    <a:pt x="10886" y="37965"/>
                  </a:cubicBezTo>
                  <a:cubicBezTo>
                    <a:pt x="10749" y="38238"/>
                    <a:pt x="10544" y="38409"/>
                    <a:pt x="10305" y="38545"/>
                  </a:cubicBezTo>
                  <a:cubicBezTo>
                    <a:pt x="12353" y="41377"/>
                    <a:pt x="13854" y="43186"/>
                    <a:pt x="13854" y="43186"/>
                  </a:cubicBezTo>
                  <a:cubicBezTo>
                    <a:pt x="13854" y="43186"/>
                    <a:pt x="15507" y="43292"/>
                    <a:pt x="18116" y="43292"/>
                  </a:cubicBezTo>
                  <a:cubicBezTo>
                    <a:pt x="19420" y="43292"/>
                    <a:pt x="20963" y="43266"/>
                    <a:pt x="22658" y="43186"/>
                  </a:cubicBezTo>
                  <a:cubicBezTo>
                    <a:pt x="22802" y="43096"/>
                    <a:pt x="22965" y="43053"/>
                    <a:pt x="23137" y="43053"/>
                  </a:cubicBezTo>
                  <a:cubicBezTo>
                    <a:pt x="23291" y="43053"/>
                    <a:pt x="23452" y="43087"/>
                    <a:pt x="23613" y="43152"/>
                  </a:cubicBezTo>
                  <a:cubicBezTo>
                    <a:pt x="25934" y="43015"/>
                    <a:pt x="28493" y="42742"/>
                    <a:pt x="31052" y="42333"/>
                  </a:cubicBezTo>
                  <a:cubicBezTo>
                    <a:pt x="31281" y="42035"/>
                    <a:pt x="31618" y="41860"/>
                    <a:pt x="31970" y="41860"/>
                  </a:cubicBezTo>
                  <a:cubicBezTo>
                    <a:pt x="32142" y="41860"/>
                    <a:pt x="32317" y="41902"/>
                    <a:pt x="32485" y="41992"/>
                  </a:cubicBezTo>
                  <a:cubicBezTo>
                    <a:pt x="32554" y="41992"/>
                    <a:pt x="32554" y="42026"/>
                    <a:pt x="32588" y="42026"/>
                  </a:cubicBezTo>
                  <a:cubicBezTo>
                    <a:pt x="33577" y="41855"/>
                    <a:pt x="34601" y="41616"/>
                    <a:pt x="35556" y="41343"/>
                  </a:cubicBezTo>
                  <a:cubicBezTo>
                    <a:pt x="35147" y="41002"/>
                    <a:pt x="34976" y="40422"/>
                    <a:pt x="35215" y="39910"/>
                  </a:cubicBezTo>
                  <a:cubicBezTo>
                    <a:pt x="35427" y="39486"/>
                    <a:pt x="35818" y="39257"/>
                    <a:pt x="36242" y="39257"/>
                  </a:cubicBezTo>
                  <a:cubicBezTo>
                    <a:pt x="36432" y="39257"/>
                    <a:pt x="36629" y="39303"/>
                    <a:pt x="36819" y="39398"/>
                  </a:cubicBezTo>
                  <a:cubicBezTo>
                    <a:pt x="37365" y="39671"/>
                    <a:pt x="37570" y="40320"/>
                    <a:pt x="37365" y="40866"/>
                  </a:cubicBezTo>
                  <a:cubicBezTo>
                    <a:pt x="42921" y="39201"/>
                    <a:pt x="47938" y="36423"/>
                    <a:pt x="50242" y="31796"/>
                  </a:cubicBezTo>
                  <a:lnTo>
                    <a:pt x="50242" y="31796"/>
                  </a:lnTo>
                  <a:cubicBezTo>
                    <a:pt x="50035" y="32038"/>
                    <a:pt x="49735" y="32170"/>
                    <a:pt x="49413" y="32170"/>
                  </a:cubicBezTo>
                  <a:cubicBezTo>
                    <a:pt x="49222" y="32170"/>
                    <a:pt x="49023" y="32124"/>
                    <a:pt x="48830" y="32028"/>
                  </a:cubicBezTo>
                  <a:cubicBezTo>
                    <a:pt x="48250" y="31755"/>
                    <a:pt x="48011" y="31072"/>
                    <a:pt x="48318" y="30458"/>
                  </a:cubicBezTo>
                  <a:cubicBezTo>
                    <a:pt x="48534" y="30051"/>
                    <a:pt x="48935" y="29812"/>
                    <a:pt x="49355" y="29812"/>
                  </a:cubicBezTo>
                  <a:cubicBezTo>
                    <a:pt x="49533" y="29812"/>
                    <a:pt x="49715" y="29855"/>
                    <a:pt x="49888" y="29946"/>
                  </a:cubicBezTo>
                  <a:cubicBezTo>
                    <a:pt x="50379" y="30177"/>
                    <a:pt x="50601" y="30726"/>
                    <a:pt x="50492" y="31261"/>
                  </a:cubicBezTo>
                  <a:lnTo>
                    <a:pt x="50492" y="31261"/>
                  </a:lnTo>
                  <a:cubicBezTo>
                    <a:pt x="51110" y="29855"/>
                    <a:pt x="51485" y="28285"/>
                    <a:pt x="51560" y="26534"/>
                  </a:cubicBezTo>
                  <a:cubicBezTo>
                    <a:pt x="51833" y="21893"/>
                    <a:pt x="49513" y="17286"/>
                    <a:pt x="45520" y="14830"/>
                  </a:cubicBezTo>
                  <a:cubicBezTo>
                    <a:pt x="43395" y="13502"/>
                    <a:pt x="41288" y="12977"/>
                    <a:pt x="39270" y="12977"/>
                  </a:cubicBezTo>
                  <a:cubicBezTo>
                    <a:pt x="38436" y="12977"/>
                    <a:pt x="37617" y="13066"/>
                    <a:pt x="36819" y="13226"/>
                  </a:cubicBezTo>
                  <a:cubicBezTo>
                    <a:pt x="36921" y="13533"/>
                    <a:pt x="36921" y="13874"/>
                    <a:pt x="36751" y="14215"/>
                  </a:cubicBezTo>
                  <a:cubicBezTo>
                    <a:pt x="36562" y="14639"/>
                    <a:pt x="36146" y="14868"/>
                    <a:pt x="35727" y="14868"/>
                  </a:cubicBezTo>
                  <a:cubicBezTo>
                    <a:pt x="35539" y="14868"/>
                    <a:pt x="35350" y="14822"/>
                    <a:pt x="35181" y="14727"/>
                  </a:cubicBezTo>
                  <a:cubicBezTo>
                    <a:pt x="34840" y="14557"/>
                    <a:pt x="34635" y="14250"/>
                    <a:pt x="34533" y="13874"/>
                  </a:cubicBezTo>
                  <a:cubicBezTo>
                    <a:pt x="31462" y="15034"/>
                    <a:pt x="28868" y="17082"/>
                    <a:pt x="27265" y="18583"/>
                  </a:cubicBezTo>
                  <a:cubicBezTo>
                    <a:pt x="27333" y="18583"/>
                    <a:pt x="27469" y="18617"/>
                    <a:pt x="27538" y="18651"/>
                  </a:cubicBezTo>
                  <a:cubicBezTo>
                    <a:pt x="28152" y="18959"/>
                    <a:pt x="28357" y="19675"/>
                    <a:pt x="28049" y="20221"/>
                  </a:cubicBezTo>
                  <a:cubicBezTo>
                    <a:pt x="27858" y="20628"/>
                    <a:pt x="27431" y="20867"/>
                    <a:pt x="27004" y="20867"/>
                  </a:cubicBezTo>
                  <a:cubicBezTo>
                    <a:pt x="26823" y="20867"/>
                    <a:pt x="26642" y="20824"/>
                    <a:pt x="26480" y="20733"/>
                  </a:cubicBezTo>
                  <a:cubicBezTo>
                    <a:pt x="26139" y="20562"/>
                    <a:pt x="25934" y="20289"/>
                    <a:pt x="25831" y="19880"/>
                  </a:cubicBezTo>
                  <a:cubicBezTo>
                    <a:pt x="25558" y="20187"/>
                    <a:pt x="25388" y="20392"/>
                    <a:pt x="25388" y="20392"/>
                  </a:cubicBezTo>
                  <a:cubicBezTo>
                    <a:pt x="25388" y="20392"/>
                    <a:pt x="25900" y="18413"/>
                    <a:pt x="25968" y="15614"/>
                  </a:cubicBezTo>
                  <a:cubicBezTo>
                    <a:pt x="25661" y="15273"/>
                    <a:pt x="25593" y="14761"/>
                    <a:pt x="25797" y="14318"/>
                  </a:cubicBezTo>
                  <a:cubicBezTo>
                    <a:pt x="25831" y="14215"/>
                    <a:pt x="25934" y="14147"/>
                    <a:pt x="25968" y="14045"/>
                  </a:cubicBezTo>
                  <a:cubicBezTo>
                    <a:pt x="25831" y="9404"/>
                    <a:pt x="24296" y="3433"/>
                    <a:pt x="18051" y="907"/>
                  </a:cubicBezTo>
                  <a:cubicBezTo>
                    <a:pt x="16522" y="296"/>
                    <a:pt x="14896" y="1"/>
                    <a:pt x="1328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01" name="Google Shape;2501;p62"/>
          <p:cNvGrpSpPr/>
          <p:nvPr/>
        </p:nvGrpSpPr>
        <p:grpSpPr>
          <a:xfrm rot="148112">
            <a:off x="4944050" y="3870125"/>
            <a:ext cx="1115544" cy="785964"/>
            <a:chOff x="2683075" y="2759700"/>
            <a:chExt cx="1544925" cy="1083825"/>
          </a:xfrm>
        </p:grpSpPr>
        <p:sp>
          <p:nvSpPr>
            <p:cNvPr id="2502" name="Google Shape;2502;p62"/>
            <p:cNvSpPr/>
            <p:nvPr/>
          </p:nvSpPr>
          <p:spPr>
            <a:xfrm>
              <a:off x="2683075" y="2759850"/>
              <a:ext cx="1544925" cy="1083675"/>
            </a:xfrm>
            <a:custGeom>
              <a:avLst/>
              <a:gdLst/>
              <a:ahLst/>
              <a:cxnLst/>
              <a:rect l="l" t="t" r="r" b="b"/>
              <a:pathLst>
                <a:path w="61797" h="43347" extrusionOk="0">
                  <a:moveTo>
                    <a:pt x="23324" y="1"/>
                  </a:moveTo>
                  <a:cubicBezTo>
                    <a:pt x="20321" y="1"/>
                    <a:pt x="17333" y="1037"/>
                    <a:pt x="14980" y="2968"/>
                  </a:cubicBezTo>
                  <a:cubicBezTo>
                    <a:pt x="0" y="14979"/>
                    <a:pt x="23886" y="43233"/>
                    <a:pt x="23886" y="43233"/>
                  </a:cubicBezTo>
                  <a:cubicBezTo>
                    <a:pt x="23886" y="43233"/>
                    <a:pt x="25517" y="43346"/>
                    <a:pt x="28101" y="43346"/>
                  </a:cubicBezTo>
                  <a:cubicBezTo>
                    <a:pt x="37799" y="43346"/>
                    <a:pt x="60918" y="41750"/>
                    <a:pt x="61592" y="26581"/>
                  </a:cubicBezTo>
                  <a:cubicBezTo>
                    <a:pt x="61797" y="21906"/>
                    <a:pt x="59476" y="17299"/>
                    <a:pt x="55484" y="14808"/>
                  </a:cubicBezTo>
                  <a:cubicBezTo>
                    <a:pt x="53361" y="13486"/>
                    <a:pt x="51246" y="12963"/>
                    <a:pt x="49230" y="12963"/>
                  </a:cubicBezTo>
                  <a:cubicBezTo>
                    <a:pt x="41625" y="12963"/>
                    <a:pt x="35420" y="20405"/>
                    <a:pt x="35420" y="20405"/>
                  </a:cubicBezTo>
                  <a:cubicBezTo>
                    <a:pt x="35420" y="20405"/>
                    <a:pt x="39173" y="5356"/>
                    <a:pt x="28083" y="920"/>
                  </a:cubicBezTo>
                  <a:cubicBezTo>
                    <a:pt x="26556" y="300"/>
                    <a:pt x="24938" y="1"/>
                    <a:pt x="23324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62"/>
            <p:cNvSpPr/>
            <p:nvPr/>
          </p:nvSpPr>
          <p:spPr>
            <a:xfrm>
              <a:off x="2932150" y="2759700"/>
              <a:ext cx="1295850" cy="1082300"/>
            </a:xfrm>
            <a:custGeom>
              <a:avLst/>
              <a:gdLst/>
              <a:ahLst/>
              <a:cxnLst/>
              <a:rect l="l" t="t" r="r" b="b"/>
              <a:pathLst>
                <a:path w="51834" h="43292" extrusionOk="0">
                  <a:moveTo>
                    <a:pt x="13424" y="1201"/>
                  </a:moveTo>
                  <a:cubicBezTo>
                    <a:pt x="13603" y="1201"/>
                    <a:pt x="13784" y="1244"/>
                    <a:pt x="13957" y="1336"/>
                  </a:cubicBezTo>
                  <a:cubicBezTo>
                    <a:pt x="14571" y="1643"/>
                    <a:pt x="14776" y="2359"/>
                    <a:pt x="14469" y="2905"/>
                  </a:cubicBezTo>
                  <a:cubicBezTo>
                    <a:pt x="14281" y="3329"/>
                    <a:pt x="13897" y="3558"/>
                    <a:pt x="13475" y="3558"/>
                  </a:cubicBezTo>
                  <a:cubicBezTo>
                    <a:pt x="13286" y="3558"/>
                    <a:pt x="13090" y="3512"/>
                    <a:pt x="12899" y="3417"/>
                  </a:cubicBezTo>
                  <a:cubicBezTo>
                    <a:pt x="12319" y="3144"/>
                    <a:pt x="12081" y="2394"/>
                    <a:pt x="12388" y="1848"/>
                  </a:cubicBezTo>
                  <a:cubicBezTo>
                    <a:pt x="12603" y="1440"/>
                    <a:pt x="13004" y="1201"/>
                    <a:pt x="13424" y="1201"/>
                  </a:cubicBezTo>
                  <a:close/>
                  <a:moveTo>
                    <a:pt x="17875" y="3419"/>
                  </a:moveTo>
                  <a:cubicBezTo>
                    <a:pt x="18053" y="3419"/>
                    <a:pt x="18231" y="3462"/>
                    <a:pt x="18393" y="3554"/>
                  </a:cubicBezTo>
                  <a:cubicBezTo>
                    <a:pt x="19007" y="3861"/>
                    <a:pt x="19212" y="4577"/>
                    <a:pt x="18905" y="5123"/>
                  </a:cubicBezTo>
                  <a:cubicBezTo>
                    <a:pt x="18717" y="5547"/>
                    <a:pt x="18333" y="5776"/>
                    <a:pt x="17911" y="5776"/>
                  </a:cubicBezTo>
                  <a:cubicBezTo>
                    <a:pt x="17722" y="5776"/>
                    <a:pt x="17526" y="5730"/>
                    <a:pt x="17335" y="5635"/>
                  </a:cubicBezTo>
                  <a:cubicBezTo>
                    <a:pt x="16789" y="5396"/>
                    <a:pt x="16516" y="4680"/>
                    <a:pt x="16824" y="4066"/>
                  </a:cubicBezTo>
                  <a:cubicBezTo>
                    <a:pt x="17039" y="3658"/>
                    <a:pt x="17457" y="3419"/>
                    <a:pt x="17875" y="3419"/>
                  </a:cubicBezTo>
                  <a:close/>
                  <a:moveTo>
                    <a:pt x="9104" y="4663"/>
                  </a:moveTo>
                  <a:cubicBezTo>
                    <a:pt x="9284" y="4663"/>
                    <a:pt x="9463" y="4702"/>
                    <a:pt x="9624" y="4782"/>
                  </a:cubicBezTo>
                  <a:cubicBezTo>
                    <a:pt x="10170" y="5089"/>
                    <a:pt x="10443" y="5806"/>
                    <a:pt x="10135" y="6386"/>
                  </a:cubicBezTo>
                  <a:cubicBezTo>
                    <a:pt x="9919" y="6795"/>
                    <a:pt x="9516" y="7017"/>
                    <a:pt x="9094" y="7017"/>
                  </a:cubicBezTo>
                  <a:cubicBezTo>
                    <a:pt x="8917" y="7017"/>
                    <a:pt x="8737" y="6978"/>
                    <a:pt x="8566" y="6898"/>
                  </a:cubicBezTo>
                  <a:cubicBezTo>
                    <a:pt x="7986" y="6591"/>
                    <a:pt x="7747" y="5874"/>
                    <a:pt x="8054" y="5294"/>
                  </a:cubicBezTo>
                  <a:cubicBezTo>
                    <a:pt x="8246" y="4885"/>
                    <a:pt x="8676" y="4663"/>
                    <a:pt x="9104" y="4663"/>
                  </a:cubicBezTo>
                  <a:close/>
                  <a:moveTo>
                    <a:pt x="22362" y="5686"/>
                  </a:moveTo>
                  <a:cubicBezTo>
                    <a:pt x="22543" y="5686"/>
                    <a:pt x="22726" y="5725"/>
                    <a:pt x="22897" y="5806"/>
                  </a:cubicBezTo>
                  <a:cubicBezTo>
                    <a:pt x="23478" y="6113"/>
                    <a:pt x="23682" y="6830"/>
                    <a:pt x="23409" y="7410"/>
                  </a:cubicBezTo>
                  <a:cubicBezTo>
                    <a:pt x="23193" y="7819"/>
                    <a:pt x="22790" y="8041"/>
                    <a:pt x="22356" y="8041"/>
                  </a:cubicBezTo>
                  <a:cubicBezTo>
                    <a:pt x="22174" y="8041"/>
                    <a:pt x="21987" y="8002"/>
                    <a:pt x="21806" y="7921"/>
                  </a:cubicBezTo>
                  <a:cubicBezTo>
                    <a:pt x="21225" y="7648"/>
                    <a:pt x="20987" y="6932"/>
                    <a:pt x="21294" y="6318"/>
                  </a:cubicBezTo>
                  <a:cubicBezTo>
                    <a:pt x="21510" y="5909"/>
                    <a:pt x="21930" y="5686"/>
                    <a:pt x="22362" y="5686"/>
                  </a:cubicBezTo>
                  <a:close/>
                  <a:moveTo>
                    <a:pt x="13540" y="6881"/>
                  </a:moveTo>
                  <a:cubicBezTo>
                    <a:pt x="13720" y="6881"/>
                    <a:pt x="13899" y="6920"/>
                    <a:pt x="14060" y="7000"/>
                  </a:cubicBezTo>
                  <a:cubicBezTo>
                    <a:pt x="14606" y="7307"/>
                    <a:pt x="14879" y="8024"/>
                    <a:pt x="14571" y="8604"/>
                  </a:cubicBezTo>
                  <a:cubicBezTo>
                    <a:pt x="14355" y="9013"/>
                    <a:pt x="13952" y="9235"/>
                    <a:pt x="13530" y="9235"/>
                  </a:cubicBezTo>
                  <a:cubicBezTo>
                    <a:pt x="13353" y="9235"/>
                    <a:pt x="13173" y="9196"/>
                    <a:pt x="13002" y="9116"/>
                  </a:cubicBezTo>
                  <a:cubicBezTo>
                    <a:pt x="12422" y="8843"/>
                    <a:pt x="12217" y="8126"/>
                    <a:pt x="12490" y="7512"/>
                  </a:cubicBezTo>
                  <a:cubicBezTo>
                    <a:pt x="12682" y="7103"/>
                    <a:pt x="13112" y="6881"/>
                    <a:pt x="13540" y="6881"/>
                  </a:cubicBezTo>
                  <a:close/>
                  <a:moveTo>
                    <a:pt x="4789" y="7222"/>
                  </a:moveTo>
                  <a:cubicBezTo>
                    <a:pt x="4970" y="7222"/>
                    <a:pt x="5153" y="7261"/>
                    <a:pt x="5324" y="7341"/>
                  </a:cubicBezTo>
                  <a:cubicBezTo>
                    <a:pt x="5904" y="7648"/>
                    <a:pt x="6109" y="8365"/>
                    <a:pt x="5836" y="8945"/>
                  </a:cubicBezTo>
                  <a:cubicBezTo>
                    <a:pt x="5616" y="9337"/>
                    <a:pt x="5202" y="9570"/>
                    <a:pt x="4759" y="9570"/>
                  </a:cubicBezTo>
                  <a:cubicBezTo>
                    <a:pt x="4585" y="9570"/>
                    <a:pt x="4406" y="9534"/>
                    <a:pt x="4232" y="9457"/>
                  </a:cubicBezTo>
                  <a:cubicBezTo>
                    <a:pt x="3652" y="9184"/>
                    <a:pt x="3447" y="8467"/>
                    <a:pt x="3720" y="7853"/>
                  </a:cubicBezTo>
                  <a:cubicBezTo>
                    <a:pt x="3937" y="7444"/>
                    <a:pt x="4357" y="7222"/>
                    <a:pt x="4789" y="7222"/>
                  </a:cubicBezTo>
                  <a:close/>
                  <a:moveTo>
                    <a:pt x="17954" y="9144"/>
                  </a:moveTo>
                  <a:cubicBezTo>
                    <a:pt x="18142" y="9144"/>
                    <a:pt x="18337" y="9190"/>
                    <a:pt x="18530" y="9286"/>
                  </a:cubicBezTo>
                  <a:cubicBezTo>
                    <a:pt x="19144" y="9559"/>
                    <a:pt x="19349" y="10276"/>
                    <a:pt x="19042" y="10856"/>
                  </a:cubicBezTo>
                  <a:cubicBezTo>
                    <a:pt x="18821" y="11248"/>
                    <a:pt x="18408" y="11481"/>
                    <a:pt x="17978" y="11481"/>
                  </a:cubicBezTo>
                  <a:cubicBezTo>
                    <a:pt x="17808" y="11481"/>
                    <a:pt x="17636" y="11445"/>
                    <a:pt x="17472" y="11368"/>
                  </a:cubicBezTo>
                  <a:cubicBezTo>
                    <a:pt x="16926" y="11095"/>
                    <a:pt x="16653" y="10378"/>
                    <a:pt x="16960" y="9764"/>
                  </a:cubicBezTo>
                  <a:cubicBezTo>
                    <a:pt x="17171" y="9366"/>
                    <a:pt x="17543" y="9144"/>
                    <a:pt x="17954" y="9144"/>
                  </a:cubicBezTo>
                  <a:close/>
                  <a:moveTo>
                    <a:pt x="9198" y="9487"/>
                  </a:moveTo>
                  <a:cubicBezTo>
                    <a:pt x="9388" y="9487"/>
                    <a:pt x="9581" y="9533"/>
                    <a:pt x="9760" y="9628"/>
                  </a:cubicBezTo>
                  <a:cubicBezTo>
                    <a:pt x="10306" y="9901"/>
                    <a:pt x="10545" y="10617"/>
                    <a:pt x="10272" y="11197"/>
                  </a:cubicBezTo>
                  <a:cubicBezTo>
                    <a:pt x="10055" y="11606"/>
                    <a:pt x="9652" y="11829"/>
                    <a:pt x="9218" y="11829"/>
                  </a:cubicBezTo>
                  <a:cubicBezTo>
                    <a:pt x="9037" y="11829"/>
                    <a:pt x="8849" y="11790"/>
                    <a:pt x="8668" y="11709"/>
                  </a:cubicBezTo>
                  <a:cubicBezTo>
                    <a:pt x="8122" y="11436"/>
                    <a:pt x="7883" y="10720"/>
                    <a:pt x="8156" y="10139"/>
                  </a:cubicBezTo>
                  <a:cubicBezTo>
                    <a:pt x="8368" y="9715"/>
                    <a:pt x="8776" y="9487"/>
                    <a:pt x="9198" y="9487"/>
                  </a:cubicBezTo>
                  <a:close/>
                  <a:moveTo>
                    <a:pt x="22412" y="11397"/>
                  </a:moveTo>
                  <a:cubicBezTo>
                    <a:pt x="22597" y="11397"/>
                    <a:pt x="22786" y="11443"/>
                    <a:pt x="22966" y="11539"/>
                  </a:cubicBezTo>
                  <a:cubicBezTo>
                    <a:pt x="23580" y="11846"/>
                    <a:pt x="23785" y="12562"/>
                    <a:pt x="23478" y="13108"/>
                  </a:cubicBezTo>
                  <a:cubicBezTo>
                    <a:pt x="23262" y="13515"/>
                    <a:pt x="22861" y="13755"/>
                    <a:pt x="22441" y="13755"/>
                  </a:cubicBezTo>
                  <a:cubicBezTo>
                    <a:pt x="22263" y="13755"/>
                    <a:pt x="22081" y="13712"/>
                    <a:pt x="21908" y="13620"/>
                  </a:cubicBezTo>
                  <a:cubicBezTo>
                    <a:pt x="21362" y="13381"/>
                    <a:pt x="21089" y="12630"/>
                    <a:pt x="21396" y="12050"/>
                  </a:cubicBezTo>
                  <a:cubicBezTo>
                    <a:pt x="21608" y="11626"/>
                    <a:pt x="21999" y="11397"/>
                    <a:pt x="22412" y="11397"/>
                  </a:cubicBezTo>
                  <a:close/>
                  <a:moveTo>
                    <a:pt x="13685" y="11739"/>
                  </a:moveTo>
                  <a:cubicBezTo>
                    <a:pt x="13873" y="11739"/>
                    <a:pt x="14061" y="11785"/>
                    <a:pt x="14230" y="11880"/>
                  </a:cubicBezTo>
                  <a:cubicBezTo>
                    <a:pt x="14810" y="12187"/>
                    <a:pt x="15049" y="12903"/>
                    <a:pt x="14742" y="13449"/>
                  </a:cubicBezTo>
                  <a:cubicBezTo>
                    <a:pt x="14523" y="13839"/>
                    <a:pt x="14113" y="14090"/>
                    <a:pt x="13685" y="14090"/>
                  </a:cubicBezTo>
                  <a:cubicBezTo>
                    <a:pt x="13513" y="14090"/>
                    <a:pt x="13339" y="14049"/>
                    <a:pt x="13172" y="13961"/>
                  </a:cubicBezTo>
                  <a:cubicBezTo>
                    <a:pt x="12558" y="13654"/>
                    <a:pt x="12353" y="12972"/>
                    <a:pt x="12661" y="12392"/>
                  </a:cubicBezTo>
                  <a:cubicBezTo>
                    <a:pt x="12849" y="11968"/>
                    <a:pt x="13265" y="11739"/>
                    <a:pt x="13685" y="11739"/>
                  </a:cubicBezTo>
                  <a:close/>
                  <a:moveTo>
                    <a:pt x="4823" y="12933"/>
                  </a:moveTo>
                  <a:cubicBezTo>
                    <a:pt x="5009" y="12933"/>
                    <a:pt x="5202" y="12979"/>
                    <a:pt x="5392" y="13074"/>
                  </a:cubicBezTo>
                  <a:cubicBezTo>
                    <a:pt x="6007" y="13381"/>
                    <a:pt x="6211" y="14098"/>
                    <a:pt x="5904" y="14644"/>
                  </a:cubicBezTo>
                  <a:cubicBezTo>
                    <a:pt x="5692" y="15068"/>
                    <a:pt x="5301" y="15297"/>
                    <a:pt x="4889" y="15297"/>
                  </a:cubicBezTo>
                  <a:cubicBezTo>
                    <a:pt x="4704" y="15297"/>
                    <a:pt x="4514" y="15251"/>
                    <a:pt x="4335" y="15156"/>
                  </a:cubicBezTo>
                  <a:cubicBezTo>
                    <a:pt x="3789" y="14883"/>
                    <a:pt x="3550" y="14166"/>
                    <a:pt x="3823" y="13586"/>
                  </a:cubicBezTo>
                  <a:cubicBezTo>
                    <a:pt x="4035" y="13162"/>
                    <a:pt x="4409" y="12933"/>
                    <a:pt x="4823" y="12933"/>
                  </a:cubicBezTo>
                  <a:close/>
                  <a:moveTo>
                    <a:pt x="18112" y="13997"/>
                  </a:moveTo>
                  <a:cubicBezTo>
                    <a:pt x="18294" y="13997"/>
                    <a:pt x="18483" y="14040"/>
                    <a:pt x="18666" y="14132"/>
                  </a:cubicBezTo>
                  <a:cubicBezTo>
                    <a:pt x="19246" y="14439"/>
                    <a:pt x="19485" y="15156"/>
                    <a:pt x="19178" y="15702"/>
                  </a:cubicBezTo>
                  <a:cubicBezTo>
                    <a:pt x="18962" y="16109"/>
                    <a:pt x="18562" y="16348"/>
                    <a:pt x="18141" y="16348"/>
                  </a:cubicBezTo>
                  <a:cubicBezTo>
                    <a:pt x="17963" y="16348"/>
                    <a:pt x="17781" y="16305"/>
                    <a:pt x="17608" y="16213"/>
                  </a:cubicBezTo>
                  <a:cubicBezTo>
                    <a:pt x="17028" y="15940"/>
                    <a:pt x="16789" y="15258"/>
                    <a:pt x="17097" y="14644"/>
                  </a:cubicBezTo>
                  <a:cubicBezTo>
                    <a:pt x="17288" y="14236"/>
                    <a:pt x="17682" y="13997"/>
                    <a:pt x="18112" y="13997"/>
                  </a:cubicBezTo>
                  <a:close/>
                  <a:moveTo>
                    <a:pt x="40126" y="14729"/>
                  </a:moveTo>
                  <a:cubicBezTo>
                    <a:pt x="40307" y="14729"/>
                    <a:pt x="40494" y="14768"/>
                    <a:pt x="40676" y="14848"/>
                  </a:cubicBezTo>
                  <a:cubicBezTo>
                    <a:pt x="41256" y="15156"/>
                    <a:pt x="41495" y="15872"/>
                    <a:pt x="41187" y="16452"/>
                  </a:cubicBezTo>
                  <a:cubicBezTo>
                    <a:pt x="40967" y="16844"/>
                    <a:pt x="40536" y="17078"/>
                    <a:pt x="40108" y="17078"/>
                  </a:cubicBezTo>
                  <a:cubicBezTo>
                    <a:pt x="39940" y="17078"/>
                    <a:pt x="39772" y="17041"/>
                    <a:pt x="39618" y="16964"/>
                  </a:cubicBezTo>
                  <a:cubicBezTo>
                    <a:pt x="39038" y="16657"/>
                    <a:pt x="38833" y="15975"/>
                    <a:pt x="39106" y="15360"/>
                  </a:cubicBezTo>
                  <a:cubicBezTo>
                    <a:pt x="39298" y="14951"/>
                    <a:pt x="39694" y="14729"/>
                    <a:pt x="40126" y="14729"/>
                  </a:cubicBezTo>
                  <a:close/>
                  <a:moveTo>
                    <a:pt x="9329" y="15192"/>
                  </a:moveTo>
                  <a:cubicBezTo>
                    <a:pt x="9508" y="15192"/>
                    <a:pt x="9690" y="15235"/>
                    <a:pt x="9863" y="15326"/>
                  </a:cubicBezTo>
                  <a:cubicBezTo>
                    <a:pt x="10477" y="15633"/>
                    <a:pt x="10681" y="16316"/>
                    <a:pt x="10374" y="16896"/>
                  </a:cubicBezTo>
                  <a:cubicBezTo>
                    <a:pt x="10186" y="17320"/>
                    <a:pt x="9802" y="17549"/>
                    <a:pt x="9381" y="17549"/>
                  </a:cubicBezTo>
                  <a:cubicBezTo>
                    <a:pt x="9192" y="17549"/>
                    <a:pt x="8995" y="17503"/>
                    <a:pt x="8805" y="17408"/>
                  </a:cubicBezTo>
                  <a:cubicBezTo>
                    <a:pt x="8225" y="17135"/>
                    <a:pt x="7986" y="16452"/>
                    <a:pt x="8293" y="15838"/>
                  </a:cubicBezTo>
                  <a:cubicBezTo>
                    <a:pt x="8508" y="15431"/>
                    <a:pt x="8909" y="15192"/>
                    <a:pt x="9329" y="15192"/>
                  </a:cubicBezTo>
                  <a:close/>
                  <a:moveTo>
                    <a:pt x="31344" y="15923"/>
                  </a:moveTo>
                  <a:cubicBezTo>
                    <a:pt x="31521" y="15923"/>
                    <a:pt x="31701" y="15962"/>
                    <a:pt x="31872" y="16043"/>
                  </a:cubicBezTo>
                  <a:cubicBezTo>
                    <a:pt x="32486" y="16350"/>
                    <a:pt x="32691" y="17066"/>
                    <a:pt x="32384" y="17647"/>
                  </a:cubicBezTo>
                  <a:cubicBezTo>
                    <a:pt x="32188" y="18038"/>
                    <a:pt x="31746" y="18272"/>
                    <a:pt x="31311" y="18272"/>
                  </a:cubicBezTo>
                  <a:cubicBezTo>
                    <a:pt x="31139" y="18272"/>
                    <a:pt x="30968" y="18236"/>
                    <a:pt x="30814" y="18158"/>
                  </a:cubicBezTo>
                  <a:cubicBezTo>
                    <a:pt x="30268" y="17851"/>
                    <a:pt x="29995" y="17169"/>
                    <a:pt x="30302" y="16555"/>
                  </a:cubicBezTo>
                  <a:cubicBezTo>
                    <a:pt x="30519" y="16146"/>
                    <a:pt x="30922" y="15923"/>
                    <a:pt x="31344" y="15923"/>
                  </a:cubicBezTo>
                  <a:close/>
                  <a:moveTo>
                    <a:pt x="22608" y="16265"/>
                  </a:moveTo>
                  <a:cubicBezTo>
                    <a:pt x="22785" y="16265"/>
                    <a:pt x="22965" y="16303"/>
                    <a:pt x="23136" y="16384"/>
                  </a:cubicBezTo>
                  <a:cubicBezTo>
                    <a:pt x="23751" y="16691"/>
                    <a:pt x="23955" y="17408"/>
                    <a:pt x="23648" y="17988"/>
                  </a:cubicBezTo>
                  <a:cubicBezTo>
                    <a:pt x="23432" y="18397"/>
                    <a:pt x="23012" y="18619"/>
                    <a:pt x="22591" y="18619"/>
                  </a:cubicBezTo>
                  <a:cubicBezTo>
                    <a:pt x="22416" y="18619"/>
                    <a:pt x="22240" y="18580"/>
                    <a:pt x="22079" y="18500"/>
                  </a:cubicBezTo>
                  <a:cubicBezTo>
                    <a:pt x="21464" y="18193"/>
                    <a:pt x="21260" y="17510"/>
                    <a:pt x="21567" y="16896"/>
                  </a:cubicBezTo>
                  <a:cubicBezTo>
                    <a:pt x="21783" y="16487"/>
                    <a:pt x="22186" y="16265"/>
                    <a:pt x="22608" y="16265"/>
                  </a:cubicBezTo>
                  <a:close/>
                  <a:moveTo>
                    <a:pt x="44585" y="16994"/>
                  </a:moveTo>
                  <a:cubicBezTo>
                    <a:pt x="44773" y="16994"/>
                    <a:pt x="44966" y="17040"/>
                    <a:pt x="45146" y="17135"/>
                  </a:cubicBezTo>
                  <a:cubicBezTo>
                    <a:pt x="45760" y="17408"/>
                    <a:pt x="45965" y="18158"/>
                    <a:pt x="45658" y="18704"/>
                  </a:cubicBezTo>
                  <a:cubicBezTo>
                    <a:pt x="45442" y="19112"/>
                    <a:pt x="45024" y="19351"/>
                    <a:pt x="44606" y="19351"/>
                  </a:cubicBezTo>
                  <a:cubicBezTo>
                    <a:pt x="44428" y="19351"/>
                    <a:pt x="44250" y="19308"/>
                    <a:pt x="44088" y="19216"/>
                  </a:cubicBezTo>
                  <a:cubicBezTo>
                    <a:pt x="43542" y="18909"/>
                    <a:pt x="43269" y="18227"/>
                    <a:pt x="43576" y="17647"/>
                  </a:cubicBezTo>
                  <a:cubicBezTo>
                    <a:pt x="43764" y="17222"/>
                    <a:pt x="44164" y="16994"/>
                    <a:pt x="44585" y="16994"/>
                  </a:cubicBezTo>
                  <a:close/>
                  <a:moveTo>
                    <a:pt x="13771" y="17459"/>
                  </a:moveTo>
                  <a:cubicBezTo>
                    <a:pt x="13947" y="17459"/>
                    <a:pt x="14127" y="17498"/>
                    <a:pt x="14299" y="17578"/>
                  </a:cubicBezTo>
                  <a:cubicBezTo>
                    <a:pt x="14913" y="17885"/>
                    <a:pt x="15117" y="18602"/>
                    <a:pt x="14810" y="19148"/>
                  </a:cubicBezTo>
                  <a:cubicBezTo>
                    <a:pt x="14622" y="19572"/>
                    <a:pt x="14206" y="19801"/>
                    <a:pt x="13786" y="19801"/>
                  </a:cubicBezTo>
                  <a:cubicBezTo>
                    <a:pt x="13598" y="19801"/>
                    <a:pt x="13410" y="19755"/>
                    <a:pt x="13241" y="19660"/>
                  </a:cubicBezTo>
                  <a:cubicBezTo>
                    <a:pt x="12695" y="19387"/>
                    <a:pt x="12422" y="18704"/>
                    <a:pt x="12729" y="18090"/>
                  </a:cubicBezTo>
                  <a:cubicBezTo>
                    <a:pt x="12945" y="17681"/>
                    <a:pt x="13348" y="17459"/>
                    <a:pt x="13771" y="17459"/>
                  </a:cubicBezTo>
                  <a:close/>
                  <a:moveTo>
                    <a:pt x="5035" y="17800"/>
                  </a:moveTo>
                  <a:cubicBezTo>
                    <a:pt x="5212" y="17800"/>
                    <a:pt x="5392" y="17839"/>
                    <a:pt x="5563" y="17920"/>
                  </a:cubicBezTo>
                  <a:cubicBezTo>
                    <a:pt x="6177" y="18227"/>
                    <a:pt x="6382" y="18943"/>
                    <a:pt x="6075" y="19523"/>
                  </a:cubicBezTo>
                  <a:cubicBezTo>
                    <a:pt x="5864" y="19922"/>
                    <a:pt x="5476" y="20143"/>
                    <a:pt x="5065" y="20143"/>
                  </a:cubicBezTo>
                  <a:cubicBezTo>
                    <a:pt x="4878" y="20143"/>
                    <a:pt x="4687" y="20097"/>
                    <a:pt x="4505" y="20001"/>
                  </a:cubicBezTo>
                  <a:cubicBezTo>
                    <a:pt x="3891" y="19728"/>
                    <a:pt x="3686" y="19046"/>
                    <a:pt x="3993" y="18431"/>
                  </a:cubicBezTo>
                  <a:cubicBezTo>
                    <a:pt x="4210" y="18022"/>
                    <a:pt x="4613" y="17800"/>
                    <a:pt x="5035" y="17800"/>
                  </a:cubicBezTo>
                  <a:close/>
                  <a:moveTo>
                    <a:pt x="35814" y="18188"/>
                  </a:moveTo>
                  <a:cubicBezTo>
                    <a:pt x="36004" y="18188"/>
                    <a:pt x="36196" y="18234"/>
                    <a:pt x="36376" y="18329"/>
                  </a:cubicBezTo>
                  <a:cubicBezTo>
                    <a:pt x="36922" y="18602"/>
                    <a:pt x="37161" y="19353"/>
                    <a:pt x="36888" y="19899"/>
                  </a:cubicBezTo>
                  <a:cubicBezTo>
                    <a:pt x="36672" y="20306"/>
                    <a:pt x="36272" y="20545"/>
                    <a:pt x="35839" y="20545"/>
                  </a:cubicBezTo>
                  <a:cubicBezTo>
                    <a:pt x="35656" y="20545"/>
                    <a:pt x="35467" y="20502"/>
                    <a:pt x="35284" y="20411"/>
                  </a:cubicBezTo>
                  <a:cubicBezTo>
                    <a:pt x="34704" y="20103"/>
                    <a:pt x="34499" y="19421"/>
                    <a:pt x="34772" y="18841"/>
                  </a:cubicBezTo>
                  <a:cubicBezTo>
                    <a:pt x="34984" y="18417"/>
                    <a:pt x="35392" y="18188"/>
                    <a:pt x="35814" y="18188"/>
                  </a:cubicBezTo>
                  <a:close/>
                  <a:moveTo>
                    <a:pt x="49043" y="19246"/>
                  </a:moveTo>
                  <a:cubicBezTo>
                    <a:pt x="49227" y="19246"/>
                    <a:pt x="49413" y="19292"/>
                    <a:pt x="49582" y="19387"/>
                  </a:cubicBezTo>
                  <a:cubicBezTo>
                    <a:pt x="50196" y="19694"/>
                    <a:pt x="50401" y="20411"/>
                    <a:pt x="50093" y="20956"/>
                  </a:cubicBezTo>
                  <a:cubicBezTo>
                    <a:pt x="49874" y="21346"/>
                    <a:pt x="49464" y="21597"/>
                    <a:pt x="49036" y="21597"/>
                  </a:cubicBezTo>
                  <a:cubicBezTo>
                    <a:pt x="48865" y="21597"/>
                    <a:pt x="48690" y="21556"/>
                    <a:pt x="48524" y="21468"/>
                  </a:cubicBezTo>
                  <a:cubicBezTo>
                    <a:pt x="47978" y="21161"/>
                    <a:pt x="47739" y="20445"/>
                    <a:pt x="48012" y="19899"/>
                  </a:cubicBezTo>
                  <a:cubicBezTo>
                    <a:pt x="48224" y="19475"/>
                    <a:pt x="48631" y="19246"/>
                    <a:pt x="49043" y="19246"/>
                  </a:cubicBezTo>
                  <a:close/>
                  <a:moveTo>
                    <a:pt x="18226" y="19723"/>
                  </a:moveTo>
                  <a:cubicBezTo>
                    <a:pt x="18416" y="19723"/>
                    <a:pt x="18613" y="19769"/>
                    <a:pt x="18803" y="19865"/>
                  </a:cubicBezTo>
                  <a:cubicBezTo>
                    <a:pt x="19383" y="20138"/>
                    <a:pt x="19588" y="20854"/>
                    <a:pt x="19315" y="21434"/>
                  </a:cubicBezTo>
                  <a:cubicBezTo>
                    <a:pt x="19098" y="21843"/>
                    <a:pt x="18678" y="22066"/>
                    <a:pt x="18246" y="22066"/>
                  </a:cubicBezTo>
                  <a:cubicBezTo>
                    <a:pt x="18065" y="22066"/>
                    <a:pt x="17882" y="22027"/>
                    <a:pt x="17711" y="21946"/>
                  </a:cubicBezTo>
                  <a:cubicBezTo>
                    <a:pt x="17131" y="21639"/>
                    <a:pt x="16926" y="20956"/>
                    <a:pt x="17199" y="20376"/>
                  </a:cubicBezTo>
                  <a:cubicBezTo>
                    <a:pt x="17411" y="19952"/>
                    <a:pt x="17802" y="19723"/>
                    <a:pt x="18226" y="19723"/>
                  </a:cubicBezTo>
                  <a:close/>
                  <a:moveTo>
                    <a:pt x="9445" y="20065"/>
                  </a:moveTo>
                  <a:cubicBezTo>
                    <a:pt x="9630" y="20065"/>
                    <a:pt x="9819" y="20111"/>
                    <a:pt x="9999" y="20206"/>
                  </a:cubicBezTo>
                  <a:cubicBezTo>
                    <a:pt x="10613" y="20479"/>
                    <a:pt x="10818" y="21161"/>
                    <a:pt x="10511" y="21775"/>
                  </a:cubicBezTo>
                  <a:cubicBezTo>
                    <a:pt x="10294" y="22184"/>
                    <a:pt x="9874" y="22407"/>
                    <a:pt x="9454" y="22407"/>
                  </a:cubicBezTo>
                  <a:cubicBezTo>
                    <a:pt x="9278" y="22407"/>
                    <a:pt x="9102" y="22368"/>
                    <a:pt x="8941" y="22287"/>
                  </a:cubicBezTo>
                  <a:cubicBezTo>
                    <a:pt x="8395" y="21980"/>
                    <a:pt x="8122" y="21298"/>
                    <a:pt x="8429" y="20718"/>
                  </a:cubicBezTo>
                  <a:cubicBezTo>
                    <a:pt x="8641" y="20294"/>
                    <a:pt x="9032" y="20065"/>
                    <a:pt x="9445" y="20065"/>
                  </a:cubicBezTo>
                  <a:close/>
                  <a:moveTo>
                    <a:pt x="40250" y="20440"/>
                  </a:moveTo>
                  <a:cubicBezTo>
                    <a:pt x="40440" y="20440"/>
                    <a:pt x="40632" y="20486"/>
                    <a:pt x="40812" y="20581"/>
                  </a:cubicBezTo>
                  <a:cubicBezTo>
                    <a:pt x="41392" y="20854"/>
                    <a:pt x="41597" y="21605"/>
                    <a:pt x="41324" y="22151"/>
                  </a:cubicBezTo>
                  <a:cubicBezTo>
                    <a:pt x="41105" y="22540"/>
                    <a:pt x="40694" y="22791"/>
                    <a:pt x="40254" y="22791"/>
                  </a:cubicBezTo>
                  <a:cubicBezTo>
                    <a:pt x="40078" y="22791"/>
                    <a:pt x="39896" y="22751"/>
                    <a:pt x="39720" y="22663"/>
                  </a:cubicBezTo>
                  <a:cubicBezTo>
                    <a:pt x="39174" y="22356"/>
                    <a:pt x="38935" y="21673"/>
                    <a:pt x="39208" y="21093"/>
                  </a:cubicBezTo>
                  <a:cubicBezTo>
                    <a:pt x="39420" y="20669"/>
                    <a:pt x="39828" y="20440"/>
                    <a:pt x="40250" y="20440"/>
                  </a:cubicBezTo>
                  <a:close/>
                  <a:moveTo>
                    <a:pt x="31454" y="20781"/>
                  </a:moveTo>
                  <a:cubicBezTo>
                    <a:pt x="31639" y="20781"/>
                    <a:pt x="31829" y="20827"/>
                    <a:pt x="32008" y="20922"/>
                  </a:cubicBezTo>
                  <a:cubicBezTo>
                    <a:pt x="32623" y="21229"/>
                    <a:pt x="32827" y="21946"/>
                    <a:pt x="32520" y="22492"/>
                  </a:cubicBezTo>
                  <a:cubicBezTo>
                    <a:pt x="32305" y="22899"/>
                    <a:pt x="31887" y="23138"/>
                    <a:pt x="31469" y="23138"/>
                  </a:cubicBezTo>
                  <a:cubicBezTo>
                    <a:pt x="31291" y="23138"/>
                    <a:pt x="31113" y="23095"/>
                    <a:pt x="30951" y="23004"/>
                  </a:cubicBezTo>
                  <a:cubicBezTo>
                    <a:pt x="30405" y="22697"/>
                    <a:pt x="30166" y="21980"/>
                    <a:pt x="30439" y="21434"/>
                  </a:cubicBezTo>
                  <a:cubicBezTo>
                    <a:pt x="30651" y="21010"/>
                    <a:pt x="31042" y="20781"/>
                    <a:pt x="31454" y="20781"/>
                  </a:cubicBezTo>
                  <a:close/>
                  <a:moveTo>
                    <a:pt x="22677" y="21976"/>
                  </a:moveTo>
                  <a:cubicBezTo>
                    <a:pt x="22866" y="21976"/>
                    <a:pt x="23059" y="22022"/>
                    <a:pt x="23239" y="22117"/>
                  </a:cubicBezTo>
                  <a:cubicBezTo>
                    <a:pt x="23785" y="22424"/>
                    <a:pt x="24024" y="23106"/>
                    <a:pt x="23751" y="23686"/>
                  </a:cubicBezTo>
                  <a:cubicBezTo>
                    <a:pt x="23535" y="24094"/>
                    <a:pt x="23134" y="24333"/>
                    <a:pt x="22702" y="24333"/>
                  </a:cubicBezTo>
                  <a:cubicBezTo>
                    <a:pt x="22519" y="24333"/>
                    <a:pt x="22330" y="24290"/>
                    <a:pt x="22147" y="24198"/>
                  </a:cubicBezTo>
                  <a:cubicBezTo>
                    <a:pt x="21601" y="23891"/>
                    <a:pt x="21362" y="23209"/>
                    <a:pt x="21635" y="22629"/>
                  </a:cubicBezTo>
                  <a:cubicBezTo>
                    <a:pt x="21847" y="22204"/>
                    <a:pt x="22254" y="21976"/>
                    <a:pt x="22677" y="21976"/>
                  </a:cubicBezTo>
                  <a:close/>
                  <a:moveTo>
                    <a:pt x="13881" y="22317"/>
                  </a:moveTo>
                  <a:cubicBezTo>
                    <a:pt x="14066" y="22317"/>
                    <a:pt x="14255" y="22363"/>
                    <a:pt x="14435" y="22458"/>
                  </a:cubicBezTo>
                  <a:cubicBezTo>
                    <a:pt x="15049" y="22765"/>
                    <a:pt x="15254" y="23482"/>
                    <a:pt x="14947" y="24028"/>
                  </a:cubicBezTo>
                  <a:cubicBezTo>
                    <a:pt x="14735" y="24452"/>
                    <a:pt x="14328" y="24681"/>
                    <a:pt x="13916" y="24681"/>
                  </a:cubicBezTo>
                  <a:cubicBezTo>
                    <a:pt x="13732" y="24681"/>
                    <a:pt x="13546" y="24635"/>
                    <a:pt x="13377" y="24539"/>
                  </a:cubicBezTo>
                  <a:cubicBezTo>
                    <a:pt x="12831" y="24232"/>
                    <a:pt x="12592" y="23516"/>
                    <a:pt x="12865" y="22970"/>
                  </a:cubicBezTo>
                  <a:cubicBezTo>
                    <a:pt x="13077" y="22546"/>
                    <a:pt x="13468" y="22317"/>
                    <a:pt x="13881" y="22317"/>
                  </a:cubicBezTo>
                  <a:close/>
                  <a:moveTo>
                    <a:pt x="44743" y="22699"/>
                  </a:moveTo>
                  <a:cubicBezTo>
                    <a:pt x="44924" y="22699"/>
                    <a:pt x="45109" y="22742"/>
                    <a:pt x="45282" y="22833"/>
                  </a:cubicBezTo>
                  <a:cubicBezTo>
                    <a:pt x="45828" y="23140"/>
                    <a:pt x="46101" y="23857"/>
                    <a:pt x="45794" y="24403"/>
                  </a:cubicBezTo>
                  <a:cubicBezTo>
                    <a:pt x="45582" y="24827"/>
                    <a:pt x="45191" y="25056"/>
                    <a:pt x="44778" y="25056"/>
                  </a:cubicBezTo>
                  <a:cubicBezTo>
                    <a:pt x="44593" y="25056"/>
                    <a:pt x="44404" y="25010"/>
                    <a:pt x="44224" y="24915"/>
                  </a:cubicBezTo>
                  <a:cubicBezTo>
                    <a:pt x="43610" y="24642"/>
                    <a:pt x="43405" y="23891"/>
                    <a:pt x="43712" y="23345"/>
                  </a:cubicBezTo>
                  <a:cubicBezTo>
                    <a:pt x="43904" y="22938"/>
                    <a:pt x="44314" y="22699"/>
                    <a:pt x="44743" y="22699"/>
                  </a:cubicBezTo>
                  <a:close/>
                  <a:moveTo>
                    <a:pt x="35960" y="23040"/>
                  </a:moveTo>
                  <a:cubicBezTo>
                    <a:pt x="36138" y="23040"/>
                    <a:pt x="36316" y="23083"/>
                    <a:pt x="36478" y="23175"/>
                  </a:cubicBezTo>
                  <a:cubicBezTo>
                    <a:pt x="37093" y="23482"/>
                    <a:pt x="37297" y="24198"/>
                    <a:pt x="36990" y="24744"/>
                  </a:cubicBezTo>
                  <a:cubicBezTo>
                    <a:pt x="36802" y="25168"/>
                    <a:pt x="36418" y="25397"/>
                    <a:pt x="35997" y="25397"/>
                  </a:cubicBezTo>
                  <a:cubicBezTo>
                    <a:pt x="35807" y="25397"/>
                    <a:pt x="35611" y="25351"/>
                    <a:pt x="35421" y="25256"/>
                  </a:cubicBezTo>
                  <a:cubicBezTo>
                    <a:pt x="34875" y="24983"/>
                    <a:pt x="34602" y="24232"/>
                    <a:pt x="34909" y="23686"/>
                  </a:cubicBezTo>
                  <a:cubicBezTo>
                    <a:pt x="35124" y="23279"/>
                    <a:pt x="35542" y="23040"/>
                    <a:pt x="35960" y="23040"/>
                  </a:cubicBezTo>
                  <a:close/>
                  <a:moveTo>
                    <a:pt x="5123" y="23511"/>
                  </a:moveTo>
                  <a:cubicBezTo>
                    <a:pt x="5313" y="23511"/>
                    <a:pt x="5509" y="23557"/>
                    <a:pt x="5700" y="23652"/>
                  </a:cubicBezTo>
                  <a:cubicBezTo>
                    <a:pt x="6245" y="23959"/>
                    <a:pt x="6518" y="24642"/>
                    <a:pt x="6211" y="25222"/>
                  </a:cubicBezTo>
                  <a:cubicBezTo>
                    <a:pt x="5999" y="25646"/>
                    <a:pt x="5592" y="25875"/>
                    <a:pt x="5169" y="25875"/>
                  </a:cubicBezTo>
                  <a:cubicBezTo>
                    <a:pt x="4980" y="25875"/>
                    <a:pt x="4787" y="25829"/>
                    <a:pt x="4608" y="25734"/>
                  </a:cubicBezTo>
                  <a:cubicBezTo>
                    <a:pt x="4027" y="25427"/>
                    <a:pt x="3823" y="24744"/>
                    <a:pt x="4096" y="24164"/>
                  </a:cubicBezTo>
                  <a:cubicBezTo>
                    <a:pt x="4308" y="23740"/>
                    <a:pt x="4699" y="23511"/>
                    <a:pt x="5123" y="23511"/>
                  </a:cubicBezTo>
                  <a:close/>
                  <a:moveTo>
                    <a:pt x="27184" y="24234"/>
                  </a:moveTo>
                  <a:cubicBezTo>
                    <a:pt x="27365" y="24234"/>
                    <a:pt x="27546" y="24277"/>
                    <a:pt x="27709" y="24369"/>
                  </a:cubicBezTo>
                  <a:cubicBezTo>
                    <a:pt x="28289" y="24676"/>
                    <a:pt x="28528" y="25393"/>
                    <a:pt x="28221" y="25938"/>
                  </a:cubicBezTo>
                  <a:cubicBezTo>
                    <a:pt x="28009" y="26363"/>
                    <a:pt x="27618" y="26591"/>
                    <a:pt x="27205" y="26591"/>
                  </a:cubicBezTo>
                  <a:cubicBezTo>
                    <a:pt x="27020" y="26591"/>
                    <a:pt x="26831" y="26545"/>
                    <a:pt x="26651" y="26450"/>
                  </a:cubicBezTo>
                  <a:cubicBezTo>
                    <a:pt x="26037" y="26177"/>
                    <a:pt x="25832" y="25427"/>
                    <a:pt x="26139" y="24881"/>
                  </a:cubicBezTo>
                  <a:cubicBezTo>
                    <a:pt x="26331" y="24473"/>
                    <a:pt x="26758" y="24234"/>
                    <a:pt x="27184" y="24234"/>
                  </a:cubicBezTo>
                  <a:close/>
                  <a:moveTo>
                    <a:pt x="18372" y="24576"/>
                  </a:moveTo>
                  <a:cubicBezTo>
                    <a:pt x="18550" y="24576"/>
                    <a:pt x="18732" y="24619"/>
                    <a:pt x="18905" y="24710"/>
                  </a:cubicBezTo>
                  <a:cubicBezTo>
                    <a:pt x="19519" y="25017"/>
                    <a:pt x="19724" y="25700"/>
                    <a:pt x="19417" y="26280"/>
                  </a:cubicBezTo>
                  <a:cubicBezTo>
                    <a:pt x="19228" y="26704"/>
                    <a:pt x="18812" y="26933"/>
                    <a:pt x="18393" y="26933"/>
                  </a:cubicBezTo>
                  <a:cubicBezTo>
                    <a:pt x="18205" y="26933"/>
                    <a:pt x="18016" y="26887"/>
                    <a:pt x="17847" y="26792"/>
                  </a:cubicBezTo>
                  <a:cubicBezTo>
                    <a:pt x="17301" y="26519"/>
                    <a:pt x="17028" y="25768"/>
                    <a:pt x="17335" y="25222"/>
                  </a:cubicBezTo>
                  <a:cubicBezTo>
                    <a:pt x="17551" y="24815"/>
                    <a:pt x="17952" y="24576"/>
                    <a:pt x="18372" y="24576"/>
                  </a:cubicBezTo>
                  <a:close/>
                  <a:moveTo>
                    <a:pt x="49168" y="24966"/>
                  </a:moveTo>
                  <a:cubicBezTo>
                    <a:pt x="49350" y="24966"/>
                    <a:pt x="49537" y="25005"/>
                    <a:pt x="49718" y="25085"/>
                  </a:cubicBezTo>
                  <a:cubicBezTo>
                    <a:pt x="50298" y="25393"/>
                    <a:pt x="50503" y="26109"/>
                    <a:pt x="50230" y="26689"/>
                  </a:cubicBezTo>
                  <a:cubicBezTo>
                    <a:pt x="50013" y="27098"/>
                    <a:pt x="49610" y="27321"/>
                    <a:pt x="49176" y="27321"/>
                  </a:cubicBezTo>
                  <a:cubicBezTo>
                    <a:pt x="48995" y="27321"/>
                    <a:pt x="48807" y="27282"/>
                    <a:pt x="48626" y="27201"/>
                  </a:cubicBezTo>
                  <a:cubicBezTo>
                    <a:pt x="48080" y="26894"/>
                    <a:pt x="47841" y="26177"/>
                    <a:pt x="48114" y="25597"/>
                  </a:cubicBezTo>
                  <a:cubicBezTo>
                    <a:pt x="48331" y="25188"/>
                    <a:pt x="48734" y="24966"/>
                    <a:pt x="49168" y="24966"/>
                  </a:cubicBezTo>
                  <a:close/>
                  <a:moveTo>
                    <a:pt x="40402" y="25307"/>
                  </a:moveTo>
                  <a:cubicBezTo>
                    <a:pt x="40577" y="25307"/>
                    <a:pt x="40753" y="25346"/>
                    <a:pt x="40914" y="25427"/>
                  </a:cubicBezTo>
                  <a:cubicBezTo>
                    <a:pt x="41529" y="25734"/>
                    <a:pt x="41733" y="26450"/>
                    <a:pt x="41426" y="27030"/>
                  </a:cubicBezTo>
                  <a:cubicBezTo>
                    <a:pt x="41230" y="27422"/>
                    <a:pt x="40824" y="27656"/>
                    <a:pt x="40383" y="27656"/>
                  </a:cubicBezTo>
                  <a:cubicBezTo>
                    <a:pt x="40209" y="27656"/>
                    <a:pt x="40030" y="27619"/>
                    <a:pt x="39857" y="27542"/>
                  </a:cubicBezTo>
                  <a:cubicBezTo>
                    <a:pt x="39311" y="27235"/>
                    <a:pt x="39038" y="26519"/>
                    <a:pt x="39345" y="25938"/>
                  </a:cubicBezTo>
                  <a:cubicBezTo>
                    <a:pt x="39561" y="25530"/>
                    <a:pt x="39981" y="25307"/>
                    <a:pt x="40402" y="25307"/>
                  </a:cubicBezTo>
                  <a:close/>
                  <a:moveTo>
                    <a:pt x="9581" y="25770"/>
                  </a:moveTo>
                  <a:cubicBezTo>
                    <a:pt x="9764" y="25770"/>
                    <a:pt x="9953" y="25813"/>
                    <a:pt x="10135" y="25904"/>
                  </a:cubicBezTo>
                  <a:cubicBezTo>
                    <a:pt x="10716" y="26211"/>
                    <a:pt x="10954" y="26928"/>
                    <a:pt x="10647" y="27474"/>
                  </a:cubicBezTo>
                  <a:cubicBezTo>
                    <a:pt x="10435" y="27898"/>
                    <a:pt x="10044" y="28127"/>
                    <a:pt x="9632" y="28127"/>
                  </a:cubicBezTo>
                  <a:cubicBezTo>
                    <a:pt x="9447" y="28127"/>
                    <a:pt x="9257" y="28081"/>
                    <a:pt x="9078" y="27986"/>
                  </a:cubicBezTo>
                  <a:cubicBezTo>
                    <a:pt x="8463" y="27679"/>
                    <a:pt x="8259" y="26962"/>
                    <a:pt x="8566" y="26416"/>
                  </a:cubicBezTo>
                  <a:cubicBezTo>
                    <a:pt x="8758" y="26009"/>
                    <a:pt x="9151" y="25770"/>
                    <a:pt x="9581" y="25770"/>
                  </a:cubicBezTo>
                  <a:close/>
                  <a:moveTo>
                    <a:pt x="31626" y="26501"/>
                  </a:moveTo>
                  <a:cubicBezTo>
                    <a:pt x="31805" y="26501"/>
                    <a:pt x="31984" y="26540"/>
                    <a:pt x="32145" y="26621"/>
                  </a:cubicBezTo>
                  <a:cubicBezTo>
                    <a:pt x="32691" y="26928"/>
                    <a:pt x="32964" y="27611"/>
                    <a:pt x="32657" y="28225"/>
                  </a:cubicBezTo>
                  <a:cubicBezTo>
                    <a:pt x="32440" y="28634"/>
                    <a:pt x="32037" y="28856"/>
                    <a:pt x="31615" y="28856"/>
                  </a:cubicBezTo>
                  <a:cubicBezTo>
                    <a:pt x="31438" y="28856"/>
                    <a:pt x="31258" y="28817"/>
                    <a:pt x="31087" y="28737"/>
                  </a:cubicBezTo>
                  <a:cubicBezTo>
                    <a:pt x="30507" y="28429"/>
                    <a:pt x="30268" y="27679"/>
                    <a:pt x="30575" y="27133"/>
                  </a:cubicBezTo>
                  <a:cubicBezTo>
                    <a:pt x="30768" y="26724"/>
                    <a:pt x="31197" y="26501"/>
                    <a:pt x="31626" y="26501"/>
                  </a:cubicBezTo>
                  <a:close/>
                  <a:moveTo>
                    <a:pt x="22828" y="26843"/>
                  </a:moveTo>
                  <a:cubicBezTo>
                    <a:pt x="23004" y="26843"/>
                    <a:pt x="23180" y="26882"/>
                    <a:pt x="23341" y="26962"/>
                  </a:cubicBezTo>
                  <a:cubicBezTo>
                    <a:pt x="23955" y="27269"/>
                    <a:pt x="24160" y="27952"/>
                    <a:pt x="23853" y="28532"/>
                  </a:cubicBezTo>
                  <a:cubicBezTo>
                    <a:pt x="23664" y="28956"/>
                    <a:pt x="23281" y="29185"/>
                    <a:pt x="22859" y="29185"/>
                  </a:cubicBezTo>
                  <a:cubicBezTo>
                    <a:pt x="22670" y="29185"/>
                    <a:pt x="22473" y="29139"/>
                    <a:pt x="22283" y="29044"/>
                  </a:cubicBezTo>
                  <a:cubicBezTo>
                    <a:pt x="21737" y="28771"/>
                    <a:pt x="21533" y="28054"/>
                    <a:pt x="21771" y="27474"/>
                  </a:cubicBezTo>
                  <a:cubicBezTo>
                    <a:pt x="21988" y="27065"/>
                    <a:pt x="22408" y="26843"/>
                    <a:pt x="22828" y="26843"/>
                  </a:cubicBezTo>
                  <a:close/>
                  <a:moveTo>
                    <a:pt x="44857" y="27525"/>
                  </a:moveTo>
                  <a:cubicBezTo>
                    <a:pt x="45033" y="27525"/>
                    <a:pt x="45213" y="27564"/>
                    <a:pt x="45385" y="27645"/>
                  </a:cubicBezTo>
                  <a:cubicBezTo>
                    <a:pt x="45999" y="27952"/>
                    <a:pt x="46203" y="28668"/>
                    <a:pt x="45896" y="29248"/>
                  </a:cubicBezTo>
                  <a:cubicBezTo>
                    <a:pt x="45704" y="29657"/>
                    <a:pt x="45308" y="29880"/>
                    <a:pt x="44876" y="29880"/>
                  </a:cubicBezTo>
                  <a:cubicBezTo>
                    <a:pt x="44695" y="29880"/>
                    <a:pt x="44508" y="29841"/>
                    <a:pt x="44327" y="29760"/>
                  </a:cubicBezTo>
                  <a:cubicBezTo>
                    <a:pt x="43747" y="29487"/>
                    <a:pt x="43542" y="28771"/>
                    <a:pt x="43815" y="28156"/>
                  </a:cubicBezTo>
                  <a:cubicBezTo>
                    <a:pt x="44031" y="27748"/>
                    <a:pt x="44434" y="27525"/>
                    <a:pt x="44857" y="27525"/>
                  </a:cubicBezTo>
                  <a:close/>
                  <a:moveTo>
                    <a:pt x="14052" y="28037"/>
                  </a:moveTo>
                  <a:cubicBezTo>
                    <a:pt x="14232" y="28037"/>
                    <a:pt x="14410" y="28076"/>
                    <a:pt x="14571" y="28156"/>
                  </a:cubicBezTo>
                  <a:cubicBezTo>
                    <a:pt x="15152" y="28464"/>
                    <a:pt x="15390" y="29180"/>
                    <a:pt x="15083" y="29760"/>
                  </a:cubicBezTo>
                  <a:cubicBezTo>
                    <a:pt x="14872" y="30159"/>
                    <a:pt x="14484" y="30380"/>
                    <a:pt x="14074" y="30380"/>
                  </a:cubicBezTo>
                  <a:cubicBezTo>
                    <a:pt x="13887" y="30380"/>
                    <a:pt x="13695" y="30334"/>
                    <a:pt x="13514" y="30238"/>
                  </a:cubicBezTo>
                  <a:cubicBezTo>
                    <a:pt x="12934" y="29965"/>
                    <a:pt x="12695" y="29248"/>
                    <a:pt x="13002" y="28668"/>
                  </a:cubicBezTo>
                  <a:cubicBezTo>
                    <a:pt x="13194" y="28259"/>
                    <a:pt x="13624" y="28037"/>
                    <a:pt x="14052" y="28037"/>
                  </a:cubicBezTo>
                  <a:close/>
                  <a:moveTo>
                    <a:pt x="36055" y="28765"/>
                  </a:moveTo>
                  <a:cubicBezTo>
                    <a:pt x="36242" y="28765"/>
                    <a:pt x="36433" y="28811"/>
                    <a:pt x="36615" y="28907"/>
                  </a:cubicBezTo>
                  <a:cubicBezTo>
                    <a:pt x="37229" y="29180"/>
                    <a:pt x="37434" y="29863"/>
                    <a:pt x="37127" y="30477"/>
                  </a:cubicBezTo>
                  <a:cubicBezTo>
                    <a:pt x="36910" y="30886"/>
                    <a:pt x="36507" y="31108"/>
                    <a:pt x="36085" y="31108"/>
                  </a:cubicBezTo>
                  <a:cubicBezTo>
                    <a:pt x="35908" y="31108"/>
                    <a:pt x="35728" y="31069"/>
                    <a:pt x="35557" y="30989"/>
                  </a:cubicBezTo>
                  <a:cubicBezTo>
                    <a:pt x="34943" y="30682"/>
                    <a:pt x="34738" y="29965"/>
                    <a:pt x="35045" y="29385"/>
                  </a:cubicBezTo>
                  <a:cubicBezTo>
                    <a:pt x="35256" y="28986"/>
                    <a:pt x="35644" y="28765"/>
                    <a:pt x="36055" y="28765"/>
                  </a:cubicBezTo>
                  <a:close/>
                  <a:moveTo>
                    <a:pt x="27310" y="29061"/>
                  </a:moveTo>
                  <a:cubicBezTo>
                    <a:pt x="27491" y="29061"/>
                    <a:pt x="27674" y="29100"/>
                    <a:pt x="27845" y="29180"/>
                  </a:cubicBezTo>
                  <a:cubicBezTo>
                    <a:pt x="28391" y="29487"/>
                    <a:pt x="28630" y="30204"/>
                    <a:pt x="28357" y="30784"/>
                  </a:cubicBezTo>
                  <a:cubicBezTo>
                    <a:pt x="28141" y="31193"/>
                    <a:pt x="27738" y="31415"/>
                    <a:pt x="27303" y="31415"/>
                  </a:cubicBezTo>
                  <a:cubicBezTo>
                    <a:pt x="27122" y="31415"/>
                    <a:pt x="26935" y="31376"/>
                    <a:pt x="26753" y="31296"/>
                  </a:cubicBezTo>
                  <a:cubicBezTo>
                    <a:pt x="26173" y="31023"/>
                    <a:pt x="25969" y="30306"/>
                    <a:pt x="26242" y="29692"/>
                  </a:cubicBezTo>
                  <a:cubicBezTo>
                    <a:pt x="26458" y="29283"/>
                    <a:pt x="26878" y="29061"/>
                    <a:pt x="27310" y="29061"/>
                  </a:cubicBezTo>
                  <a:close/>
                  <a:moveTo>
                    <a:pt x="49313" y="29790"/>
                  </a:moveTo>
                  <a:cubicBezTo>
                    <a:pt x="49502" y="29790"/>
                    <a:pt x="49699" y="29836"/>
                    <a:pt x="49889" y="29931"/>
                  </a:cubicBezTo>
                  <a:cubicBezTo>
                    <a:pt x="50435" y="30204"/>
                    <a:pt x="50674" y="30955"/>
                    <a:pt x="50401" y="31501"/>
                  </a:cubicBezTo>
                  <a:cubicBezTo>
                    <a:pt x="50185" y="31908"/>
                    <a:pt x="49784" y="32147"/>
                    <a:pt x="49364" y="32147"/>
                  </a:cubicBezTo>
                  <a:cubicBezTo>
                    <a:pt x="49186" y="32147"/>
                    <a:pt x="49004" y="32104"/>
                    <a:pt x="48831" y="32012"/>
                  </a:cubicBezTo>
                  <a:cubicBezTo>
                    <a:pt x="48217" y="31705"/>
                    <a:pt x="48012" y="31023"/>
                    <a:pt x="48319" y="30443"/>
                  </a:cubicBezTo>
                  <a:cubicBezTo>
                    <a:pt x="48508" y="30019"/>
                    <a:pt x="48891" y="29790"/>
                    <a:pt x="49313" y="29790"/>
                  </a:cubicBezTo>
                  <a:close/>
                  <a:moveTo>
                    <a:pt x="18529" y="30255"/>
                  </a:moveTo>
                  <a:cubicBezTo>
                    <a:pt x="18705" y="30255"/>
                    <a:pt x="18881" y="30294"/>
                    <a:pt x="19042" y="30374"/>
                  </a:cubicBezTo>
                  <a:cubicBezTo>
                    <a:pt x="19656" y="30682"/>
                    <a:pt x="19861" y="31398"/>
                    <a:pt x="19553" y="31944"/>
                  </a:cubicBezTo>
                  <a:cubicBezTo>
                    <a:pt x="19338" y="32351"/>
                    <a:pt x="18937" y="32591"/>
                    <a:pt x="18517" y="32591"/>
                  </a:cubicBezTo>
                  <a:cubicBezTo>
                    <a:pt x="18338" y="32591"/>
                    <a:pt x="18157" y="32547"/>
                    <a:pt x="17984" y="32456"/>
                  </a:cubicBezTo>
                  <a:cubicBezTo>
                    <a:pt x="17370" y="32217"/>
                    <a:pt x="17165" y="31501"/>
                    <a:pt x="17472" y="30886"/>
                  </a:cubicBezTo>
                  <a:cubicBezTo>
                    <a:pt x="17688" y="30477"/>
                    <a:pt x="18108" y="30255"/>
                    <a:pt x="18529" y="30255"/>
                  </a:cubicBezTo>
                  <a:close/>
                  <a:moveTo>
                    <a:pt x="9737" y="30596"/>
                  </a:moveTo>
                  <a:cubicBezTo>
                    <a:pt x="9918" y="30596"/>
                    <a:pt x="10101" y="30635"/>
                    <a:pt x="10272" y="30716"/>
                  </a:cubicBezTo>
                  <a:cubicBezTo>
                    <a:pt x="10852" y="31023"/>
                    <a:pt x="11057" y="31739"/>
                    <a:pt x="10784" y="32319"/>
                  </a:cubicBezTo>
                  <a:cubicBezTo>
                    <a:pt x="10573" y="32718"/>
                    <a:pt x="10185" y="32939"/>
                    <a:pt x="9763" y="32939"/>
                  </a:cubicBezTo>
                  <a:cubicBezTo>
                    <a:pt x="9571" y="32939"/>
                    <a:pt x="9372" y="32893"/>
                    <a:pt x="9180" y="32797"/>
                  </a:cubicBezTo>
                  <a:cubicBezTo>
                    <a:pt x="8600" y="32524"/>
                    <a:pt x="8395" y="31808"/>
                    <a:pt x="8668" y="31228"/>
                  </a:cubicBezTo>
                  <a:cubicBezTo>
                    <a:pt x="8885" y="30819"/>
                    <a:pt x="9305" y="30596"/>
                    <a:pt x="9737" y="30596"/>
                  </a:cubicBezTo>
                  <a:close/>
                  <a:moveTo>
                    <a:pt x="40497" y="30984"/>
                  </a:moveTo>
                  <a:cubicBezTo>
                    <a:pt x="40682" y="30984"/>
                    <a:pt x="40871" y="31030"/>
                    <a:pt x="41051" y="31125"/>
                  </a:cubicBezTo>
                  <a:cubicBezTo>
                    <a:pt x="41665" y="31398"/>
                    <a:pt x="41870" y="32149"/>
                    <a:pt x="41563" y="32695"/>
                  </a:cubicBezTo>
                  <a:cubicBezTo>
                    <a:pt x="41347" y="33102"/>
                    <a:pt x="40946" y="33341"/>
                    <a:pt x="40526" y="33341"/>
                  </a:cubicBezTo>
                  <a:cubicBezTo>
                    <a:pt x="40348" y="33341"/>
                    <a:pt x="40166" y="33298"/>
                    <a:pt x="39993" y="33207"/>
                  </a:cubicBezTo>
                  <a:cubicBezTo>
                    <a:pt x="39447" y="32934"/>
                    <a:pt x="39174" y="32217"/>
                    <a:pt x="39481" y="31637"/>
                  </a:cubicBezTo>
                  <a:cubicBezTo>
                    <a:pt x="39693" y="31213"/>
                    <a:pt x="40084" y="30984"/>
                    <a:pt x="40497" y="30984"/>
                  </a:cubicBezTo>
                  <a:close/>
                  <a:moveTo>
                    <a:pt x="31698" y="31324"/>
                  </a:moveTo>
                  <a:cubicBezTo>
                    <a:pt x="31890" y="31324"/>
                    <a:pt x="32089" y="31370"/>
                    <a:pt x="32281" y="31466"/>
                  </a:cubicBezTo>
                  <a:cubicBezTo>
                    <a:pt x="32861" y="31739"/>
                    <a:pt x="33066" y="32422"/>
                    <a:pt x="32793" y="33036"/>
                  </a:cubicBezTo>
                  <a:cubicBezTo>
                    <a:pt x="32577" y="33445"/>
                    <a:pt x="32174" y="33667"/>
                    <a:pt x="31739" y="33667"/>
                  </a:cubicBezTo>
                  <a:cubicBezTo>
                    <a:pt x="31558" y="33667"/>
                    <a:pt x="31371" y="33628"/>
                    <a:pt x="31189" y="33548"/>
                  </a:cubicBezTo>
                  <a:cubicBezTo>
                    <a:pt x="30643" y="33275"/>
                    <a:pt x="30405" y="32558"/>
                    <a:pt x="30678" y="31944"/>
                  </a:cubicBezTo>
                  <a:cubicBezTo>
                    <a:pt x="30888" y="31546"/>
                    <a:pt x="31277" y="31324"/>
                    <a:pt x="31698" y="31324"/>
                  </a:cubicBezTo>
                  <a:close/>
                  <a:moveTo>
                    <a:pt x="22924" y="32520"/>
                  </a:moveTo>
                  <a:cubicBezTo>
                    <a:pt x="23109" y="32520"/>
                    <a:pt x="23298" y="32566"/>
                    <a:pt x="23478" y="32661"/>
                  </a:cubicBezTo>
                  <a:cubicBezTo>
                    <a:pt x="24092" y="32934"/>
                    <a:pt x="24297" y="33650"/>
                    <a:pt x="23989" y="34230"/>
                  </a:cubicBezTo>
                  <a:cubicBezTo>
                    <a:pt x="23773" y="34639"/>
                    <a:pt x="23370" y="34862"/>
                    <a:pt x="22948" y="34862"/>
                  </a:cubicBezTo>
                  <a:cubicBezTo>
                    <a:pt x="22771" y="34862"/>
                    <a:pt x="22591" y="34823"/>
                    <a:pt x="22420" y="34742"/>
                  </a:cubicBezTo>
                  <a:cubicBezTo>
                    <a:pt x="21840" y="34469"/>
                    <a:pt x="21601" y="33753"/>
                    <a:pt x="21908" y="33173"/>
                  </a:cubicBezTo>
                  <a:cubicBezTo>
                    <a:pt x="22120" y="32749"/>
                    <a:pt x="22511" y="32520"/>
                    <a:pt x="22924" y="32520"/>
                  </a:cubicBezTo>
                  <a:close/>
                  <a:moveTo>
                    <a:pt x="14146" y="32861"/>
                  </a:moveTo>
                  <a:cubicBezTo>
                    <a:pt x="14336" y="32861"/>
                    <a:pt x="14528" y="32907"/>
                    <a:pt x="14708" y="33002"/>
                  </a:cubicBezTo>
                  <a:cubicBezTo>
                    <a:pt x="15288" y="33275"/>
                    <a:pt x="15493" y="34026"/>
                    <a:pt x="15220" y="34572"/>
                  </a:cubicBezTo>
                  <a:cubicBezTo>
                    <a:pt x="15003" y="34981"/>
                    <a:pt x="14600" y="35203"/>
                    <a:pt x="14166" y="35203"/>
                  </a:cubicBezTo>
                  <a:cubicBezTo>
                    <a:pt x="13984" y="35203"/>
                    <a:pt x="13797" y="35164"/>
                    <a:pt x="13616" y="35083"/>
                  </a:cubicBezTo>
                  <a:cubicBezTo>
                    <a:pt x="13070" y="34810"/>
                    <a:pt x="12831" y="34094"/>
                    <a:pt x="13104" y="33514"/>
                  </a:cubicBezTo>
                  <a:cubicBezTo>
                    <a:pt x="13316" y="33090"/>
                    <a:pt x="13723" y="32861"/>
                    <a:pt x="14146" y="32861"/>
                  </a:cubicBezTo>
                  <a:close/>
                  <a:moveTo>
                    <a:pt x="44967" y="33236"/>
                  </a:moveTo>
                  <a:cubicBezTo>
                    <a:pt x="45152" y="33236"/>
                    <a:pt x="45341" y="33282"/>
                    <a:pt x="45521" y="33377"/>
                  </a:cubicBezTo>
                  <a:cubicBezTo>
                    <a:pt x="46101" y="33650"/>
                    <a:pt x="46340" y="34401"/>
                    <a:pt x="46033" y="34947"/>
                  </a:cubicBezTo>
                  <a:cubicBezTo>
                    <a:pt x="45841" y="35354"/>
                    <a:pt x="45414" y="35593"/>
                    <a:pt x="44988" y="35593"/>
                  </a:cubicBezTo>
                  <a:cubicBezTo>
                    <a:pt x="44807" y="35593"/>
                    <a:pt x="44626" y="35550"/>
                    <a:pt x="44463" y="35459"/>
                  </a:cubicBezTo>
                  <a:cubicBezTo>
                    <a:pt x="43883" y="35152"/>
                    <a:pt x="43644" y="34435"/>
                    <a:pt x="43951" y="33889"/>
                  </a:cubicBezTo>
                  <a:cubicBezTo>
                    <a:pt x="44163" y="33465"/>
                    <a:pt x="44554" y="33236"/>
                    <a:pt x="44967" y="33236"/>
                  </a:cubicBezTo>
                  <a:close/>
                  <a:moveTo>
                    <a:pt x="36176" y="33577"/>
                  </a:moveTo>
                  <a:cubicBezTo>
                    <a:pt x="36365" y="33577"/>
                    <a:pt x="36561" y="33623"/>
                    <a:pt x="36751" y="33719"/>
                  </a:cubicBezTo>
                  <a:cubicBezTo>
                    <a:pt x="37332" y="34026"/>
                    <a:pt x="37570" y="34742"/>
                    <a:pt x="37263" y="35288"/>
                  </a:cubicBezTo>
                  <a:cubicBezTo>
                    <a:pt x="37048" y="35695"/>
                    <a:pt x="36647" y="35935"/>
                    <a:pt x="36227" y="35935"/>
                  </a:cubicBezTo>
                  <a:cubicBezTo>
                    <a:pt x="36048" y="35935"/>
                    <a:pt x="35866" y="35892"/>
                    <a:pt x="35694" y="35800"/>
                  </a:cubicBezTo>
                  <a:cubicBezTo>
                    <a:pt x="35079" y="35493"/>
                    <a:pt x="34875" y="34776"/>
                    <a:pt x="35182" y="34230"/>
                  </a:cubicBezTo>
                  <a:cubicBezTo>
                    <a:pt x="35370" y="33806"/>
                    <a:pt x="35754" y="33577"/>
                    <a:pt x="36176" y="33577"/>
                  </a:cubicBezTo>
                  <a:close/>
                  <a:moveTo>
                    <a:pt x="27394" y="34772"/>
                  </a:moveTo>
                  <a:cubicBezTo>
                    <a:pt x="27579" y="34772"/>
                    <a:pt x="27768" y="34818"/>
                    <a:pt x="27948" y="34913"/>
                  </a:cubicBezTo>
                  <a:cubicBezTo>
                    <a:pt x="28562" y="35220"/>
                    <a:pt x="28767" y="35937"/>
                    <a:pt x="28460" y="36483"/>
                  </a:cubicBezTo>
                  <a:cubicBezTo>
                    <a:pt x="28268" y="36890"/>
                    <a:pt x="27874" y="37129"/>
                    <a:pt x="27444" y="37129"/>
                  </a:cubicBezTo>
                  <a:cubicBezTo>
                    <a:pt x="27262" y="37129"/>
                    <a:pt x="27073" y="37086"/>
                    <a:pt x="26890" y="36994"/>
                  </a:cubicBezTo>
                  <a:cubicBezTo>
                    <a:pt x="26310" y="36755"/>
                    <a:pt x="26071" y="36005"/>
                    <a:pt x="26378" y="35425"/>
                  </a:cubicBezTo>
                  <a:cubicBezTo>
                    <a:pt x="26590" y="35001"/>
                    <a:pt x="26981" y="34772"/>
                    <a:pt x="27394" y="34772"/>
                  </a:cubicBezTo>
                  <a:close/>
                  <a:moveTo>
                    <a:pt x="18631" y="35113"/>
                  </a:moveTo>
                  <a:cubicBezTo>
                    <a:pt x="18820" y="35113"/>
                    <a:pt x="19009" y="35159"/>
                    <a:pt x="19178" y="35254"/>
                  </a:cubicBezTo>
                  <a:cubicBezTo>
                    <a:pt x="19758" y="35561"/>
                    <a:pt x="19997" y="36278"/>
                    <a:pt x="19690" y="36824"/>
                  </a:cubicBezTo>
                  <a:cubicBezTo>
                    <a:pt x="19471" y="37213"/>
                    <a:pt x="19061" y="37464"/>
                    <a:pt x="18633" y="37464"/>
                  </a:cubicBezTo>
                  <a:cubicBezTo>
                    <a:pt x="18461" y="37464"/>
                    <a:pt x="18286" y="37424"/>
                    <a:pt x="18120" y="37336"/>
                  </a:cubicBezTo>
                  <a:cubicBezTo>
                    <a:pt x="17506" y="37028"/>
                    <a:pt x="17301" y="36346"/>
                    <a:pt x="17574" y="35766"/>
                  </a:cubicBezTo>
                  <a:cubicBezTo>
                    <a:pt x="17786" y="35342"/>
                    <a:pt x="18210" y="35113"/>
                    <a:pt x="18631" y="35113"/>
                  </a:cubicBezTo>
                  <a:close/>
                  <a:moveTo>
                    <a:pt x="40688" y="35836"/>
                  </a:moveTo>
                  <a:cubicBezTo>
                    <a:pt x="40867" y="35836"/>
                    <a:pt x="41049" y="35879"/>
                    <a:pt x="41222" y="35971"/>
                  </a:cubicBezTo>
                  <a:cubicBezTo>
                    <a:pt x="41767" y="36278"/>
                    <a:pt x="42040" y="36960"/>
                    <a:pt x="41733" y="37540"/>
                  </a:cubicBezTo>
                  <a:cubicBezTo>
                    <a:pt x="41521" y="37964"/>
                    <a:pt x="41114" y="38193"/>
                    <a:pt x="40703" y="38193"/>
                  </a:cubicBezTo>
                  <a:cubicBezTo>
                    <a:pt x="40518" y="38193"/>
                    <a:pt x="40333" y="38147"/>
                    <a:pt x="40164" y="38052"/>
                  </a:cubicBezTo>
                  <a:cubicBezTo>
                    <a:pt x="39549" y="37779"/>
                    <a:pt x="39345" y="37063"/>
                    <a:pt x="39652" y="36483"/>
                  </a:cubicBezTo>
                  <a:cubicBezTo>
                    <a:pt x="39867" y="36075"/>
                    <a:pt x="40268" y="35836"/>
                    <a:pt x="40688" y="35836"/>
                  </a:cubicBezTo>
                  <a:close/>
                  <a:moveTo>
                    <a:pt x="31851" y="37030"/>
                  </a:moveTo>
                  <a:cubicBezTo>
                    <a:pt x="32029" y="37030"/>
                    <a:pt x="32211" y="37073"/>
                    <a:pt x="32384" y="37165"/>
                  </a:cubicBezTo>
                  <a:cubicBezTo>
                    <a:pt x="32998" y="37472"/>
                    <a:pt x="33203" y="38189"/>
                    <a:pt x="32896" y="38735"/>
                  </a:cubicBezTo>
                  <a:cubicBezTo>
                    <a:pt x="32707" y="39159"/>
                    <a:pt x="32291" y="39388"/>
                    <a:pt x="31872" y="39388"/>
                  </a:cubicBezTo>
                  <a:cubicBezTo>
                    <a:pt x="31684" y="39388"/>
                    <a:pt x="31495" y="39342"/>
                    <a:pt x="31326" y="39246"/>
                  </a:cubicBezTo>
                  <a:cubicBezTo>
                    <a:pt x="30746" y="38974"/>
                    <a:pt x="30507" y="38223"/>
                    <a:pt x="30814" y="37677"/>
                  </a:cubicBezTo>
                  <a:cubicBezTo>
                    <a:pt x="31030" y="37270"/>
                    <a:pt x="31430" y="37030"/>
                    <a:pt x="31851" y="37030"/>
                  </a:cubicBezTo>
                  <a:close/>
                  <a:moveTo>
                    <a:pt x="23100" y="37372"/>
                  </a:moveTo>
                  <a:cubicBezTo>
                    <a:pt x="23279" y="37372"/>
                    <a:pt x="23465" y="37415"/>
                    <a:pt x="23648" y="37506"/>
                  </a:cubicBezTo>
                  <a:cubicBezTo>
                    <a:pt x="24194" y="37813"/>
                    <a:pt x="24467" y="38496"/>
                    <a:pt x="24160" y="39076"/>
                  </a:cubicBezTo>
                  <a:cubicBezTo>
                    <a:pt x="23948" y="39500"/>
                    <a:pt x="23557" y="39729"/>
                    <a:pt x="23144" y="39729"/>
                  </a:cubicBezTo>
                  <a:cubicBezTo>
                    <a:pt x="22959" y="39729"/>
                    <a:pt x="22770" y="39683"/>
                    <a:pt x="22590" y="39588"/>
                  </a:cubicBezTo>
                  <a:cubicBezTo>
                    <a:pt x="21976" y="39315"/>
                    <a:pt x="21771" y="38564"/>
                    <a:pt x="22079" y="38018"/>
                  </a:cubicBezTo>
                  <a:cubicBezTo>
                    <a:pt x="22294" y="37611"/>
                    <a:pt x="22678" y="37372"/>
                    <a:pt x="23100" y="37372"/>
                  </a:cubicBezTo>
                  <a:close/>
                  <a:moveTo>
                    <a:pt x="14277" y="38566"/>
                  </a:moveTo>
                  <a:cubicBezTo>
                    <a:pt x="14456" y="38566"/>
                    <a:pt x="14638" y="38609"/>
                    <a:pt x="14810" y="38701"/>
                  </a:cubicBezTo>
                  <a:cubicBezTo>
                    <a:pt x="15425" y="39008"/>
                    <a:pt x="15629" y="39724"/>
                    <a:pt x="15322" y="40270"/>
                  </a:cubicBezTo>
                  <a:cubicBezTo>
                    <a:pt x="15110" y="40694"/>
                    <a:pt x="14735" y="40923"/>
                    <a:pt x="14322" y="40923"/>
                  </a:cubicBezTo>
                  <a:cubicBezTo>
                    <a:pt x="14136" y="40923"/>
                    <a:pt x="13943" y="40877"/>
                    <a:pt x="13753" y="40782"/>
                  </a:cubicBezTo>
                  <a:cubicBezTo>
                    <a:pt x="13172" y="40509"/>
                    <a:pt x="12934" y="39758"/>
                    <a:pt x="13241" y="39212"/>
                  </a:cubicBezTo>
                  <a:cubicBezTo>
                    <a:pt x="13456" y="38805"/>
                    <a:pt x="13857" y="38566"/>
                    <a:pt x="14277" y="38566"/>
                  </a:cubicBezTo>
                  <a:close/>
                  <a:moveTo>
                    <a:pt x="27556" y="39639"/>
                  </a:moveTo>
                  <a:cubicBezTo>
                    <a:pt x="27733" y="39639"/>
                    <a:pt x="27913" y="39678"/>
                    <a:pt x="28084" y="39758"/>
                  </a:cubicBezTo>
                  <a:cubicBezTo>
                    <a:pt x="28698" y="40065"/>
                    <a:pt x="28903" y="40748"/>
                    <a:pt x="28596" y="41362"/>
                  </a:cubicBezTo>
                  <a:cubicBezTo>
                    <a:pt x="28380" y="41771"/>
                    <a:pt x="27976" y="41993"/>
                    <a:pt x="27554" y="41993"/>
                  </a:cubicBezTo>
                  <a:cubicBezTo>
                    <a:pt x="27378" y="41993"/>
                    <a:pt x="27198" y="41955"/>
                    <a:pt x="27026" y="41874"/>
                  </a:cubicBezTo>
                  <a:cubicBezTo>
                    <a:pt x="26412" y="41567"/>
                    <a:pt x="26207" y="40884"/>
                    <a:pt x="26515" y="40270"/>
                  </a:cubicBezTo>
                  <a:cubicBezTo>
                    <a:pt x="26731" y="39861"/>
                    <a:pt x="27134" y="39639"/>
                    <a:pt x="27556" y="39639"/>
                  </a:cubicBezTo>
                  <a:close/>
                  <a:moveTo>
                    <a:pt x="18753" y="40833"/>
                  </a:moveTo>
                  <a:cubicBezTo>
                    <a:pt x="18929" y="40833"/>
                    <a:pt x="19109" y="40872"/>
                    <a:pt x="19280" y="40953"/>
                  </a:cubicBezTo>
                  <a:cubicBezTo>
                    <a:pt x="19861" y="41260"/>
                    <a:pt x="20099" y="41942"/>
                    <a:pt x="19826" y="42556"/>
                  </a:cubicBezTo>
                  <a:cubicBezTo>
                    <a:pt x="19610" y="42965"/>
                    <a:pt x="19173" y="43188"/>
                    <a:pt x="18743" y="43188"/>
                  </a:cubicBezTo>
                  <a:cubicBezTo>
                    <a:pt x="18563" y="43188"/>
                    <a:pt x="18384" y="43149"/>
                    <a:pt x="18223" y="43068"/>
                  </a:cubicBezTo>
                  <a:cubicBezTo>
                    <a:pt x="17643" y="42761"/>
                    <a:pt x="17404" y="42079"/>
                    <a:pt x="17711" y="41464"/>
                  </a:cubicBezTo>
                  <a:cubicBezTo>
                    <a:pt x="17927" y="41056"/>
                    <a:pt x="18330" y="40833"/>
                    <a:pt x="18753" y="40833"/>
                  </a:cubicBezTo>
                  <a:close/>
                  <a:moveTo>
                    <a:pt x="13317" y="0"/>
                  </a:moveTo>
                  <a:cubicBezTo>
                    <a:pt x="12224" y="0"/>
                    <a:pt x="11132" y="131"/>
                    <a:pt x="10067" y="380"/>
                  </a:cubicBezTo>
                  <a:cubicBezTo>
                    <a:pt x="10067" y="483"/>
                    <a:pt x="10033" y="517"/>
                    <a:pt x="9999" y="619"/>
                  </a:cubicBezTo>
                  <a:cubicBezTo>
                    <a:pt x="9783" y="1028"/>
                    <a:pt x="9363" y="1250"/>
                    <a:pt x="8942" y="1250"/>
                  </a:cubicBezTo>
                  <a:cubicBezTo>
                    <a:pt x="8766" y="1250"/>
                    <a:pt x="8590" y="1212"/>
                    <a:pt x="8429" y="1131"/>
                  </a:cubicBezTo>
                  <a:cubicBezTo>
                    <a:pt x="8327" y="1063"/>
                    <a:pt x="8293" y="1029"/>
                    <a:pt x="8259" y="994"/>
                  </a:cubicBezTo>
                  <a:cubicBezTo>
                    <a:pt x="7235" y="1404"/>
                    <a:pt x="6280" y="1916"/>
                    <a:pt x="5392" y="2598"/>
                  </a:cubicBezTo>
                  <a:cubicBezTo>
                    <a:pt x="5802" y="2939"/>
                    <a:pt x="5938" y="3554"/>
                    <a:pt x="5700" y="4066"/>
                  </a:cubicBezTo>
                  <a:cubicBezTo>
                    <a:pt x="5484" y="4473"/>
                    <a:pt x="5083" y="4712"/>
                    <a:pt x="4651" y="4712"/>
                  </a:cubicBezTo>
                  <a:cubicBezTo>
                    <a:pt x="4468" y="4712"/>
                    <a:pt x="4279" y="4669"/>
                    <a:pt x="4096" y="4577"/>
                  </a:cubicBezTo>
                  <a:cubicBezTo>
                    <a:pt x="3891" y="4475"/>
                    <a:pt x="3755" y="4304"/>
                    <a:pt x="3652" y="4134"/>
                  </a:cubicBezTo>
                  <a:cubicBezTo>
                    <a:pt x="1809" y="6079"/>
                    <a:pt x="786" y="8229"/>
                    <a:pt x="308" y="10617"/>
                  </a:cubicBezTo>
                  <a:cubicBezTo>
                    <a:pt x="513" y="10617"/>
                    <a:pt x="752" y="10617"/>
                    <a:pt x="956" y="10754"/>
                  </a:cubicBezTo>
                  <a:cubicBezTo>
                    <a:pt x="1537" y="11061"/>
                    <a:pt x="1775" y="11743"/>
                    <a:pt x="1468" y="12323"/>
                  </a:cubicBezTo>
                  <a:cubicBezTo>
                    <a:pt x="1250" y="12732"/>
                    <a:pt x="837" y="12988"/>
                    <a:pt x="401" y="12988"/>
                  </a:cubicBezTo>
                  <a:cubicBezTo>
                    <a:pt x="291" y="12988"/>
                    <a:pt x="179" y="12972"/>
                    <a:pt x="69" y="12938"/>
                  </a:cubicBezTo>
                  <a:lnTo>
                    <a:pt x="69" y="12938"/>
                  </a:lnTo>
                  <a:cubicBezTo>
                    <a:pt x="1" y="13791"/>
                    <a:pt x="69" y="14678"/>
                    <a:pt x="137" y="15565"/>
                  </a:cubicBezTo>
                  <a:cubicBezTo>
                    <a:pt x="272" y="15520"/>
                    <a:pt x="412" y="15495"/>
                    <a:pt x="556" y="15495"/>
                  </a:cubicBezTo>
                  <a:cubicBezTo>
                    <a:pt x="742" y="15495"/>
                    <a:pt x="935" y="15537"/>
                    <a:pt x="1127" y="15633"/>
                  </a:cubicBezTo>
                  <a:cubicBezTo>
                    <a:pt x="1707" y="15906"/>
                    <a:pt x="1946" y="16657"/>
                    <a:pt x="1639" y="17203"/>
                  </a:cubicBezTo>
                  <a:cubicBezTo>
                    <a:pt x="1446" y="17589"/>
                    <a:pt x="1009" y="17854"/>
                    <a:pt x="560" y="17854"/>
                  </a:cubicBezTo>
                  <a:cubicBezTo>
                    <a:pt x="533" y="17854"/>
                    <a:pt x="506" y="17853"/>
                    <a:pt x="479" y="17851"/>
                  </a:cubicBezTo>
                  <a:lnTo>
                    <a:pt x="479" y="17851"/>
                  </a:lnTo>
                  <a:cubicBezTo>
                    <a:pt x="683" y="19046"/>
                    <a:pt x="991" y="20240"/>
                    <a:pt x="1366" y="21434"/>
                  </a:cubicBezTo>
                  <a:cubicBezTo>
                    <a:pt x="1809" y="21707"/>
                    <a:pt x="1980" y="22287"/>
                    <a:pt x="1809" y="22731"/>
                  </a:cubicBezTo>
                  <a:cubicBezTo>
                    <a:pt x="2526" y="24778"/>
                    <a:pt x="3413" y="26792"/>
                    <a:pt x="4403" y="28702"/>
                  </a:cubicBezTo>
                  <a:cubicBezTo>
                    <a:pt x="4629" y="28454"/>
                    <a:pt x="4974" y="28295"/>
                    <a:pt x="5310" y="28295"/>
                  </a:cubicBezTo>
                  <a:cubicBezTo>
                    <a:pt x="5482" y="28295"/>
                    <a:pt x="5652" y="28337"/>
                    <a:pt x="5802" y="28429"/>
                  </a:cubicBezTo>
                  <a:cubicBezTo>
                    <a:pt x="6416" y="28702"/>
                    <a:pt x="6621" y="29453"/>
                    <a:pt x="6314" y="29999"/>
                  </a:cubicBezTo>
                  <a:cubicBezTo>
                    <a:pt x="6143" y="30374"/>
                    <a:pt x="5768" y="30579"/>
                    <a:pt x="5392" y="30647"/>
                  </a:cubicBezTo>
                  <a:cubicBezTo>
                    <a:pt x="6587" y="32797"/>
                    <a:pt x="7815" y="34810"/>
                    <a:pt x="9009" y="36619"/>
                  </a:cubicBezTo>
                  <a:cubicBezTo>
                    <a:pt x="9232" y="36396"/>
                    <a:pt x="9543" y="36275"/>
                    <a:pt x="9864" y="36275"/>
                  </a:cubicBezTo>
                  <a:cubicBezTo>
                    <a:pt x="10035" y="36275"/>
                    <a:pt x="10209" y="36309"/>
                    <a:pt x="10374" y="36380"/>
                  </a:cubicBezTo>
                  <a:cubicBezTo>
                    <a:pt x="10989" y="36687"/>
                    <a:pt x="11193" y="37404"/>
                    <a:pt x="10886" y="37984"/>
                  </a:cubicBezTo>
                  <a:cubicBezTo>
                    <a:pt x="10750" y="38223"/>
                    <a:pt x="10545" y="38393"/>
                    <a:pt x="10340" y="38530"/>
                  </a:cubicBezTo>
                  <a:cubicBezTo>
                    <a:pt x="12388" y="41396"/>
                    <a:pt x="13889" y="43171"/>
                    <a:pt x="13889" y="43171"/>
                  </a:cubicBezTo>
                  <a:cubicBezTo>
                    <a:pt x="13889" y="43171"/>
                    <a:pt x="15527" y="43292"/>
                    <a:pt x="18125" y="43292"/>
                  </a:cubicBezTo>
                  <a:cubicBezTo>
                    <a:pt x="19425" y="43292"/>
                    <a:pt x="20964" y="43262"/>
                    <a:pt x="22659" y="43171"/>
                  </a:cubicBezTo>
                  <a:cubicBezTo>
                    <a:pt x="22821" y="43081"/>
                    <a:pt x="22992" y="43038"/>
                    <a:pt x="23168" y="43038"/>
                  </a:cubicBezTo>
                  <a:cubicBezTo>
                    <a:pt x="23326" y="43038"/>
                    <a:pt x="23487" y="43072"/>
                    <a:pt x="23648" y="43137"/>
                  </a:cubicBezTo>
                  <a:cubicBezTo>
                    <a:pt x="25934" y="43000"/>
                    <a:pt x="28494" y="42761"/>
                    <a:pt x="31053" y="42318"/>
                  </a:cubicBezTo>
                  <a:cubicBezTo>
                    <a:pt x="31288" y="42036"/>
                    <a:pt x="31652" y="41867"/>
                    <a:pt x="32023" y="41867"/>
                  </a:cubicBezTo>
                  <a:cubicBezTo>
                    <a:pt x="32191" y="41867"/>
                    <a:pt x="32360" y="41902"/>
                    <a:pt x="32520" y="41976"/>
                  </a:cubicBezTo>
                  <a:cubicBezTo>
                    <a:pt x="32554" y="41976"/>
                    <a:pt x="32554" y="42010"/>
                    <a:pt x="32588" y="42010"/>
                  </a:cubicBezTo>
                  <a:cubicBezTo>
                    <a:pt x="33578" y="41840"/>
                    <a:pt x="34602" y="41601"/>
                    <a:pt x="35591" y="41328"/>
                  </a:cubicBezTo>
                  <a:cubicBezTo>
                    <a:pt x="35148" y="40987"/>
                    <a:pt x="34977" y="40407"/>
                    <a:pt x="35250" y="39895"/>
                  </a:cubicBezTo>
                  <a:cubicBezTo>
                    <a:pt x="35462" y="39471"/>
                    <a:pt x="35853" y="39242"/>
                    <a:pt x="36266" y="39242"/>
                  </a:cubicBezTo>
                  <a:cubicBezTo>
                    <a:pt x="36451" y="39242"/>
                    <a:pt x="36640" y="39288"/>
                    <a:pt x="36820" y="39383"/>
                  </a:cubicBezTo>
                  <a:cubicBezTo>
                    <a:pt x="37366" y="39690"/>
                    <a:pt x="37604" y="40304"/>
                    <a:pt x="37366" y="40884"/>
                  </a:cubicBezTo>
                  <a:cubicBezTo>
                    <a:pt x="44804" y="38666"/>
                    <a:pt x="51254" y="34435"/>
                    <a:pt x="51595" y="26553"/>
                  </a:cubicBezTo>
                  <a:cubicBezTo>
                    <a:pt x="51834" y="21912"/>
                    <a:pt x="49513" y="17305"/>
                    <a:pt x="45521" y="14814"/>
                  </a:cubicBezTo>
                  <a:cubicBezTo>
                    <a:pt x="43440" y="13499"/>
                    <a:pt x="41343" y="12988"/>
                    <a:pt x="39335" y="12988"/>
                  </a:cubicBezTo>
                  <a:cubicBezTo>
                    <a:pt x="38478" y="12988"/>
                    <a:pt x="37636" y="13081"/>
                    <a:pt x="36820" y="13245"/>
                  </a:cubicBezTo>
                  <a:cubicBezTo>
                    <a:pt x="36956" y="13552"/>
                    <a:pt x="36956" y="13893"/>
                    <a:pt x="36786" y="14234"/>
                  </a:cubicBezTo>
                  <a:cubicBezTo>
                    <a:pt x="36569" y="14643"/>
                    <a:pt x="36149" y="14866"/>
                    <a:pt x="35729" y="14866"/>
                  </a:cubicBezTo>
                  <a:cubicBezTo>
                    <a:pt x="35553" y="14866"/>
                    <a:pt x="35377" y="14827"/>
                    <a:pt x="35216" y="14746"/>
                  </a:cubicBezTo>
                  <a:cubicBezTo>
                    <a:pt x="34875" y="14575"/>
                    <a:pt x="34670" y="14268"/>
                    <a:pt x="34568" y="13893"/>
                  </a:cubicBezTo>
                  <a:cubicBezTo>
                    <a:pt x="31496" y="15019"/>
                    <a:pt x="28903" y="17066"/>
                    <a:pt x="27265" y="18568"/>
                  </a:cubicBezTo>
                  <a:cubicBezTo>
                    <a:pt x="27368" y="18568"/>
                    <a:pt x="27470" y="18602"/>
                    <a:pt x="27572" y="18670"/>
                  </a:cubicBezTo>
                  <a:cubicBezTo>
                    <a:pt x="28187" y="18943"/>
                    <a:pt x="28391" y="19660"/>
                    <a:pt x="28084" y="20240"/>
                  </a:cubicBezTo>
                  <a:cubicBezTo>
                    <a:pt x="27864" y="20632"/>
                    <a:pt x="27433" y="20865"/>
                    <a:pt x="27005" y="20865"/>
                  </a:cubicBezTo>
                  <a:cubicBezTo>
                    <a:pt x="26837" y="20865"/>
                    <a:pt x="26669" y="20829"/>
                    <a:pt x="26515" y="20752"/>
                  </a:cubicBezTo>
                  <a:cubicBezTo>
                    <a:pt x="26173" y="20581"/>
                    <a:pt x="25934" y="20274"/>
                    <a:pt x="25866" y="19899"/>
                  </a:cubicBezTo>
                  <a:cubicBezTo>
                    <a:pt x="25559" y="20172"/>
                    <a:pt x="25388" y="20411"/>
                    <a:pt x="25388" y="20411"/>
                  </a:cubicBezTo>
                  <a:cubicBezTo>
                    <a:pt x="25388" y="20411"/>
                    <a:pt x="25900" y="18397"/>
                    <a:pt x="26003" y="15633"/>
                  </a:cubicBezTo>
                  <a:cubicBezTo>
                    <a:pt x="25696" y="15292"/>
                    <a:pt x="25627" y="14780"/>
                    <a:pt x="25832" y="14302"/>
                  </a:cubicBezTo>
                  <a:cubicBezTo>
                    <a:pt x="25866" y="14200"/>
                    <a:pt x="25934" y="14132"/>
                    <a:pt x="26003" y="14030"/>
                  </a:cubicBezTo>
                  <a:cubicBezTo>
                    <a:pt x="25866" y="9389"/>
                    <a:pt x="24331" y="3417"/>
                    <a:pt x="18052" y="892"/>
                  </a:cubicBezTo>
                  <a:cubicBezTo>
                    <a:pt x="16530" y="283"/>
                    <a:pt x="14923" y="0"/>
                    <a:pt x="13317" y="0"/>
                  </a:cubicBezTo>
                  <a:close/>
                </a:path>
              </a:pathLst>
            </a:custGeom>
            <a:solidFill>
              <a:srgbClr val="EE5E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04" name="Google Shape;2504;p62"/>
          <p:cNvGrpSpPr/>
          <p:nvPr/>
        </p:nvGrpSpPr>
        <p:grpSpPr>
          <a:xfrm>
            <a:off x="5722568" y="539632"/>
            <a:ext cx="2280000" cy="2280000"/>
            <a:chOff x="5722568" y="539632"/>
            <a:chExt cx="2280000" cy="2280000"/>
          </a:xfrm>
        </p:grpSpPr>
        <p:sp>
          <p:nvSpPr>
            <p:cNvPr id="2505" name="Google Shape;2505;p62"/>
            <p:cNvSpPr/>
            <p:nvPr/>
          </p:nvSpPr>
          <p:spPr>
            <a:xfrm rot="495926">
              <a:off x="5856720" y="673784"/>
              <a:ext cx="2011696" cy="201169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506" name="Google Shape;2506;p6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495437">
              <a:off x="6021320" y="838385"/>
              <a:ext cx="1682496" cy="16824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07" name="Google Shape;2507;p62"/>
          <p:cNvSpPr txBox="1">
            <a:spLocks noGrp="1"/>
          </p:cNvSpPr>
          <p:nvPr>
            <p:ph type="title" idx="2"/>
          </p:nvPr>
        </p:nvSpPr>
        <p:spPr>
          <a:xfrm>
            <a:off x="1266475" y="1986675"/>
            <a:ext cx="2671500" cy="56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24h 37m 23s</a:t>
            </a:r>
            <a:endParaRPr/>
          </a:p>
        </p:txBody>
      </p:sp>
      <p:sp>
        <p:nvSpPr>
          <p:cNvPr id="2508" name="Google Shape;2508;p62"/>
          <p:cNvSpPr txBox="1">
            <a:spLocks noGrp="1"/>
          </p:cNvSpPr>
          <p:nvPr>
            <p:ph type="title" idx="3"/>
          </p:nvPr>
        </p:nvSpPr>
        <p:spPr>
          <a:xfrm>
            <a:off x="1266475" y="3357225"/>
            <a:ext cx="2671500" cy="56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386,000 km</a:t>
            </a:r>
            <a:endParaRPr/>
          </a:p>
        </p:txBody>
      </p:sp>
      <p:sp>
        <p:nvSpPr>
          <p:cNvPr id="2509" name="Google Shape;2509;p62"/>
          <p:cNvSpPr txBox="1">
            <a:spLocks noGrp="1"/>
          </p:cNvSpPr>
          <p:nvPr>
            <p:ph type="subTitle" idx="1"/>
          </p:nvPr>
        </p:nvSpPr>
        <p:spPr>
          <a:xfrm>
            <a:off x="897625" y="1330500"/>
            <a:ext cx="3409200" cy="48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earths is the Sun’s mass</a:t>
            </a:r>
            <a:endParaRPr/>
          </a:p>
        </p:txBody>
      </p:sp>
      <p:sp>
        <p:nvSpPr>
          <p:cNvPr id="2510" name="Google Shape;2510;p62"/>
          <p:cNvSpPr txBox="1">
            <a:spLocks noGrp="1"/>
          </p:cNvSpPr>
          <p:nvPr>
            <p:ph type="subTitle" idx="4"/>
          </p:nvPr>
        </p:nvSpPr>
        <p:spPr>
          <a:xfrm>
            <a:off x="897625" y="2724150"/>
            <a:ext cx="3409200" cy="48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is Jupiter’s rotation period</a:t>
            </a:r>
            <a:endParaRPr/>
          </a:p>
        </p:txBody>
      </p:sp>
      <p:sp>
        <p:nvSpPr>
          <p:cNvPr id="2511" name="Google Shape;2511;p62"/>
          <p:cNvSpPr txBox="1">
            <a:spLocks noGrp="1"/>
          </p:cNvSpPr>
          <p:nvPr>
            <p:ph type="subTitle" idx="5"/>
          </p:nvPr>
        </p:nvSpPr>
        <p:spPr>
          <a:xfrm>
            <a:off x="897625" y="4025350"/>
            <a:ext cx="3409200" cy="47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between Earth and the Moon</a:t>
            </a:r>
            <a:endParaRPr/>
          </a:p>
        </p:txBody>
      </p:sp>
      <p:grpSp>
        <p:nvGrpSpPr>
          <p:cNvPr id="2512" name="Google Shape;2512;p62"/>
          <p:cNvGrpSpPr/>
          <p:nvPr/>
        </p:nvGrpSpPr>
        <p:grpSpPr>
          <a:xfrm rot="416112">
            <a:off x="4439852" y="1739032"/>
            <a:ext cx="2011600" cy="2011600"/>
            <a:chOff x="5111875" y="1011825"/>
            <a:chExt cx="2769600" cy="2769600"/>
          </a:xfrm>
        </p:grpSpPr>
        <p:sp>
          <p:nvSpPr>
            <p:cNvPr id="2513" name="Google Shape;2513;p62"/>
            <p:cNvSpPr/>
            <p:nvPr/>
          </p:nvSpPr>
          <p:spPr>
            <a:xfrm>
              <a:off x="5111875" y="1011825"/>
              <a:ext cx="2769600" cy="2769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514" name="Google Shape;2514;p62"/>
            <p:cNvPicPr preferRelativeResize="0"/>
            <p:nvPr/>
          </p:nvPicPr>
          <p:blipFill rotWithShape="1">
            <a:blip r:embed="rId5">
              <a:alphaModFix/>
            </a:blip>
            <a:srcRect b="-1122"/>
            <a:stretch/>
          </p:blipFill>
          <p:spPr>
            <a:xfrm>
              <a:off x="5338433" y="1238383"/>
              <a:ext cx="2316485" cy="231648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7" name="Google Shape;2377;p45"/>
          <p:cNvGrpSpPr/>
          <p:nvPr/>
        </p:nvGrpSpPr>
        <p:grpSpPr>
          <a:xfrm>
            <a:off x="3073477" y="2273040"/>
            <a:ext cx="3035450" cy="1745347"/>
            <a:chOff x="3073477" y="2273040"/>
            <a:chExt cx="3035450" cy="1745347"/>
          </a:xfrm>
        </p:grpSpPr>
        <p:sp>
          <p:nvSpPr>
            <p:cNvPr id="2378" name="Google Shape;2378;p45"/>
            <p:cNvSpPr/>
            <p:nvPr/>
          </p:nvSpPr>
          <p:spPr>
            <a:xfrm>
              <a:off x="3073477" y="2273040"/>
              <a:ext cx="996175" cy="10934"/>
            </a:xfrm>
            <a:custGeom>
              <a:avLst/>
              <a:gdLst/>
              <a:ahLst/>
              <a:cxnLst/>
              <a:rect l="l" t="t" r="r" b="b"/>
              <a:pathLst>
                <a:path w="31690" h="602" extrusionOk="0">
                  <a:moveTo>
                    <a:pt x="0" y="1"/>
                  </a:moveTo>
                  <a:lnTo>
                    <a:pt x="0" y="601"/>
                  </a:lnTo>
                  <a:lnTo>
                    <a:pt x="31689" y="601"/>
                  </a:lnTo>
                  <a:lnTo>
                    <a:pt x="31689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45"/>
            <p:cNvSpPr/>
            <p:nvPr/>
          </p:nvSpPr>
          <p:spPr>
            <a:xfrm>
              <a:off x="3073477" y="4007453"/>
              <a:ext cx="996175" cy="10934"/>
            </a:xfrm>
            <a:custGeom>
              <a:avLst/>
              <a:gdLst/>
              <a:ahLst/>
              <a:cxnLst/>
              <a:rect l="l" t="t" r="r" b="b"/>
              <a:pathLst>
                <a:path w="31690" h="602" extrusionOk="0">
                  <a:moveTo>
                    <a:pt x="0" y="1"/>
                  </a:moveTo>
                  <a:lnTo>
                    <a:pt x="0" y="601"/>
                  </a:lnTo>
                  <a:lnTo>
                    <a:pt x="31689" y="601"/>
                  </a:lnTo>
                  <a:lnTo>
                    <a:pt x="31689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45"/>
            <p:cNvSpPr/>
            <p:nvPr/>
          </p:nvSpPr>
          <p:spPr>
            <a:xfrm>
              <a:off x="5112752" y="4007453"/>
              <a:ext cx="996175" cy="10934"/>
            </a:xfrm>
            <a:custGeom>
              <a:avLst/>
              <a:gdLst/>
              <a:ahLst/>
              <a:cxnLst/>
              <a:rect l="l" t="t" r="r" b="b"/>
              <a:pathLst>
                <a:path w="31690" h="602" extrusionOk="0">
                  <a:moveTo>
                    <a:pt x="0" y="1"/>
                  </a:moveTo>
                  <a:lnTo>
                    <a:pt x="0" y="601"/>
                  </a:lnTo>
                  <a:lnTo>
                    <a:pt x="31689" y="601"/>
                  </a:lnTo>
                  <a:lnTo>
                    <a:pt x="31689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45"/>
            <p:cNvSpPr/>
            <p:nvPr/>
          </p:nvSpPr>
          <p:spPr>
            <a:xfrm>
              <a:off x="5053827" y="2273040"/>
              <a:ext cx="996175" cy="10934"/>
            </a:xfrm>
            <a:custGeom>
              <a:avLst/>
              <a:gdLst/>
              <a:ahLst/>
              <a:cxnLst/>
              <a:rect l="l" t="t" r="r" b="b"/>
              <a:pathLst>
                <a:path w="31690" h="602" extrusionOk="0">
                  <a:moveTo>
                    <a:pt x="0" y="1"/>
                  </a:moveTo>
                  <a:lnTo>
                    <a:pt x="0" y="601"/>
                  </a:lnTo>
                  <a:lnTo>
                    <a:pt x="31689" y="601"/>
                  </a:lnTo>
                  <a:lnTo>
                    <a:pt x="31689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82" name="Google Shape;2382;p45"/>
          <p:cNvSpPr txBox="1">
            <a:spLocks noGrp="1"/>
          </p:cNvSpPr>
          <p:nvPr>
            <p:ph type="title"/>
          </p:nvPr>
        </p:nvSpPr>
        <p:spPr>
          <a:xfrm>
            <a:off x="1235034" y="214425"/>
            <a:ext cx="6286489" cy="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Real Estate Infographics</a:t>
            </a:r>
            <a:endParaRPr dirty="0"/>
          </a:p>
        </p:txBody>
      </p:sp>
      <p:sp>
        <p:nvSpPr>
          <p:cNvPr id="2418" name="Google Shape;2418;p45"/>
          <p:cNvSpPr/>
          <p:nvPr/>
        </p:nvSpPr>
        <p:spPr>
          <a:xfrm>
            <a:off x="757685" y="1917941"/>
            <a:ext cx="2327202" cy="834991"/>
          </a:xfrm>
          <a:custGeom>
            <a:avLst/>
            <a:gdLst/>
            <a:ahLst/>
            <a:cxnLst/>
            <a:rect l="l" t="t" r="r" b="b"/>
            <a:pathLst>
              <a:path w="66482" h="45967" extrusionOk="0">
                <a:moveTo>
                  <a:pt x="0" y="1"/>
                </a:moveTo>
                <a:lnTo>
                  <a:pt x="0" y="45967"/>
                </a:lnTo>
                <a:lnTo>
                  <a:pt x="66481" y="45967"/>
                </a:lnTo>
                <a:lnTo>
                  <a:pt x="66481" y="1"/>
                </a:lnTo>
                <a:close/>
              </a:path>
            </a:pathLst>
          </a:custGeom>
          <a:solidFill>
            <a:srgbClr val="F0F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9" name="Google Shape;2419;p45"/>
          <p:cNvSpPr/>
          <p:nvPr/>
        </p:nvSpPr>
        <p:spPr>
          <a:xfrm>
            <a:off x="757675" y="1593066"/>
            <a:ext cx="2327202" cy="324894"/>
          </a:xfrm>
          <a:custGeom>
            <a:avLst/>
            <a:gdLst/>
            <a:ahLst/>
            <a:cxnLst/>
            <a:rect l="l" t="t" r="r" b="b"/>
            <a:pathLst>
              <a:path w="66482" h="13377" extrusionOk="0">
                <a:moveTo>
                  <a:pt x="0" y="0"/>
                </a:moveTo>
                <a:lnTo>
                  <a:pt x="0" y="13377"/>
                </a:lnTo>
                <a:lnTo>
                  <a:pt x="66481" y="13377"/>
                </a:lnTo>
                <a:lnTo>
                  <a:pt x="6648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0" name="Google Shape;2420;p45"/>
          <p:cNvSpPr/>
          <p:nvPr/>
        </p:nvSpPr>
        <p:spPr>
          <a:xfrm>
            <a:off x="6059078" y="1916227"/>
            <a:ext cx="2327202" cy="835009"/>
          </a:xfrm>
          <a:custGeom>
            <a:avLst/>
            <a:gdLst/>
            <a:ahLst/>
            <a:cxnLst/>
            <a:rect l="l" t="t" r="r" b="b"/>
            <a:pathLst>
              <a:path w="66482" h="45968" extrusionOk="0">
                <a:moveTo>
                  <a:pt x="1" y="1"/>
                </a:moveTo>
                <a:lnTo>
                  <a:pt x="1" y="45967"/>
                </a:lnTo>
                <a:lnTo>
                  <a:pt x="66481" y="45967"/>
                </a:lnTo>
                <a:lnTo>
                  <a:pt x="66481" y="1"/>
                </a:lnTo>
                <a:close/>
              </a:path>
            </a:pathLst>
          </a:custGeom>
          <a:solidFill>
            <a:srgbClr val="F0F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1" name="Google Shape;2421;p45"/>
          <p:cNvSpPr/>
          <p:nvPr/>
        </p:nvSpPr>
        <p:spPr>
          <a:xfrm>
            <a:off x="6059075" y="1591350"/>
            <a:ext cx="2327202" cy="324894"/>
          </a:xfrm>
          <a:custGeom>
            <a:avLst/>
            <a:gdLst/>
            <a:ahLst/>
            <a:cxnLst/>
            <a:rect l="l" t="t" r="r" b="b"/>
            <a:pathLst>
              <a:path w="66482" h="13377" extrusionOk="0">
                <a:moveTo>
                  <a:pt x="1" y="1"/>
                </a:moveTo>
                <a:lnTo>
                  <a:pt x="1" y="13377"/>
                </a:lnTo>
                <a:lnTo>
                  <a:pt x="66481" y="13377"/>
                </a:lnTo>
                <a:lnTo>
                  <a:pt x="6648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2" name="Google Shape;2422;p45"/>
          <p:cNvSpPr/>
          <p:nvPr/>
        </p:nvSpPr>
        <p:spPr>
          <a:xfrm>
            <a:off x="757685" y="3649606"/>
            <a:ext cx="2327202" cy="834991"/>
          </a:xfrm>
          <a:custGeom>
            <a:avLst/>
            <a:gdLst/>
            <a:ahLst/>
            <a:cxnLst/>
            <a:rect l="l" t="t" r="r" b="b"/>
            <a:pathLst>
              <a:path w="66482" h="45967" extrusionOk="0">
                <a:moveTo>
                  <a:pt x="0" y="0"/>
                </a:moveTo>
                <a:lnTo>
                  <a:pt x="0" y="45967"/>
                </a:lnTo>
                <a:lnTo>
                  <a:pt x="66481" y="45967"/>
                </a:lnTo>
                <a:lnTo>
                  <a:pt x="66481" y="0"/>
                </a:lnTo>
                <a:close/>
              </a:path>
            </a:pathLst>
          </a:custGeom>
          <a:solidFill>
            <a:srgbClr val="F0F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3" name="Google Shape;2423;p45"/>
          <p:cNvSpPr/>
          <p:nvPr/>
        </p:nvSpPr>
        <p:spPr>
          <a:xfrm>
            <a:off x="757675" y="3324733"/>
            <a:ext cx="2327202" cy="324894"/>
          </a:xfrm>
          <a:custGeom>
            <a:avLst/>
            <a:gdLst/>
            <a:ahLst/>
            <a:cxnLst/>
            <a:rect l="l" t="t" r="r" b="b"/>
            <a:pathLst>
              <a:path w="66482" h="13377" extrusionOk="0">
                <a:moveTo>
                  <a:pt x="0" y="0"/>
                </a:moveTo>
                <a:lnTo>
                  <a:pt x="0" y="13376"/>
                </a:lnTo>
                <a:lnTo>
                  <a:pt x="66481" y="13376"/>
                </a:lnTo>
                <a:lnTo>
                  <a:pt x="6648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4" name="Google Shape;2424;p45"/>
          <p:cNvSpPr/>
          <p:nvPr/>
        </p:nvSpPr>
        <p:spPr>
          <a:xfrm>
            <a:off x="6059078" y="3649609"/>
            <a:ext cx="2327202" cy="834991"/>
          </a:xfrm>
          <a:custGeom>
            <a:avLst/>
            <a:gdLst/>
            <a:ahLst/>
            <a:cxnLst/>
            <a:rect l="l" t="t" r="r" b="b"/>
            <a:pathLst>
              <a:path w="66482" h="45967" extrusionOk="0">
                <a:moveTo>
                  <a:pt x="1" y="1"/>
                </a:moveTo>
                <a:lnTo>
                  <a:pt x="1" y="45967"/>
                </a:lnTo>
                <a:lnTo>
                  <a:pt x="66481" y="45967"/>
                </a:lnTo>
                <a:lnTo>
                  <a:pt x="66481" y="1"/>
                </a:lnTo>
                <a:close/>
              </a:path>
            </a:pathLst>
          </a:custGeom>
          <a:solidFill>
            <a:srgbClr val="F0F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5" name="Google Shape;2425;p45"/>
          <p:cNvSpPr/>
          <p:nvPr/>
        </p:nvSpPr>
        <p:spPr>
          <a:xfrm>
            <a:off x="6059075" y="3324723"/>
            <a:ext cx="2327202" cy="324894"/>
          </a:xfrm>
          <a:custGeom>
            <a:avLst/>
            <a:gdLst/>
            <a:ahLst/>
            <a:cxnLst/>
            <a:rect l="l" t="t" r="r" b="b"/>
            <a:pathLst>
              <a:path w="66482" h="13377" extrusionOk="0">
                <a:moveTo>
                  <a:pt x="1" y="0"/>
                </a:moveTo>
                <a:lnTo>
                  <a:pt x="1" y="13377"/>
                </a:lnTo>
                <a:lnTo>
                  <a:pt x="66481" y="13377"/>
                </a:lnTo>
                <a:lnTo>
                  <a:pt x="66481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6" name="Google Shape;2426;p45"/>
          <p:cNvSpPr/>
          <p:nvPr/>
        </p:nvSpPr>
        <p:spPr>
          <a:xfrm>
            <a:off x="6182548" y="3614670"/>
            <a:ext cx="18" cy="1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DB99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4" name="Google Shape;2454;p45"/>
          <p:cNvSpPr txBox="1"/>
          <p:nvPr/>
        </p:nvSpPr>
        <p:spPr>
          <a:xfrm>
            <a:off x="975955" y="3671719"/>
            <a:ext cx="1855200" cy="7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Mars is a cold place, not hot. It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’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 a planet full of iron oxide dust</a:t>
            </a:r>
            <a:endParaRPr sz="12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55" name="Google Shape;2455;p45"/>
          <p:cNvSpPr txBox="1"/>
          <p:nvPr/>
        </p:nvSpPr>
        <p:spPr>
          <a:xfrm>
            <a:off x="988324" y="1937904"/>
            <a:ext cx="1855200" cy="7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0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It’s the smallest and closest planet to the Sun in 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the 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Solar System</a:t>
            </a:r>
            <a:endParaRPr sz="12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56" name="Google Shape;2456;p45"/>
          <p:cNvSpPr txBox="1"/>
          <p:nvPr/>
        </p:nvSpPr>
        <p:spPr>
          <a:xfrm>
            <a:off x="6314558" y="3674108"/>
            <a:ext cx="1855200" cy="7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It has a beautiful name, but it’s terribly hot, even hotter than Mercury</a:t>
            </a:r>
            <a:endParaRPr sz="12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57" name="Google Shape;2457;p45"/>
          <p:cNvSpPr txBox="1"/>
          <p:nvPr/>
        </p:nvSpPr>
        <p:spPr>
          <a:xfrm>
            <a:off x="6314558" y="1940730"/>
            <a:ext cx="1855200" cy="7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It’s a gas giant and also the biggest planet in 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the 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Solar System</a:t>
            </a:r>
            <a:endParaRPr sz="12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58" name="Google Shape;2458;p45"/>
          <p:cNvSpPr txBox="1"/>
          <p:nvPr/>
        </p:nvSpPr>
        <p:spPr>
          <a:xfrm>
            <a:off x="988332" y="1593065"/>
            <a:ext cx="1855200" cy="3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00"/>
              </a:spcAft>
              <a:buNone/>
            </a:pPr>
            <a:r>
              <a:rPr lang="en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Mercury</a:t>
            </a:r>
            <a:endParaRPr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59" name="Google Shape;2459;p45"/>
          <p:cNvSpPr txBox="1"/>
          <p:nvPr/>
        </p:nvSpPr>
        <p:spPr>
          <a:xfrm>
            <a:off x="976063" y="3324729"/>
            <a:ext cx="1855200" cy="3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00"/>
              </a:spcAft>
              <a:buNone/>
            </a:pPr>
            <a:r>
              <a:rPr lang="en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Mars</a:t>
            </a:r>
            <a:endParaRPr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60" name="Google Shape;2460;p45"/>
          <p:cNvSpPr txBox="1"/>
          <p:nvPr/>
        </p:nvSpPr>
        <p:spPr>
          <a:xfrm>
            <a:off x="6312668" y="1591351"/>
            <a:ext cx="1855200" cy="3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200"/>
              </a:spcAft>
              <a:buNone/>
            </a:pPr>
            <a:r>
              <a:rPr lang="en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Jupiter</a:t>
            </a:r>
            <a:endParaRPr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61" name="Google Shape;2461;p45"/>
          <p:cNvSpPr txBox="1"/>
          <p:nvPr/>
        </p:nvSpPr>
        <p:spPr>
          <a:xfrm>
            <a:off x="6312668" y="3324724"/>
            <a:ext cx="1855200" cy="3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200"/>
              </a:spcAft>
              <a:buNone/>
            </a:pPr>
            <a:r>
              <a:rPr lang="en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Venus</a:t>
            </a:r>
            <a:endParaRPr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8911" y="1916227"/>
            <a:ext cx="2605657" cy="231826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2" name="Google Shape;2292;p43"/>
          <p:cNvSpPr txBox="1">
            <a:spLocks noGrp="1"/>
          </p:cNvSpPr>
          <p:nvPr>
            <p:ph type="title"/>
          </p:nvPr>
        </p:nvSpPr>
        <p:spPr>
          <a:xfrm>
            <a:off x="475013" y="251642"/>
            <a:ext cx="7273906" cy="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Real Estate Infographics</a:t>
            </a:r>
            <a:endParaRPr dirty="0"/>
          </a:p>
        </p:txBody>
      </p:sp>
      <p:sp>
        <p:nvSpPr>
          <p:cNvPr id="2309" name="Google Shape;2309;p43"/>
          <p:cNvSpPr/>
          <p:nvPr/>
        </p:nvSpPr>
        <p:spPr>
          <a:xfrm>
            <a:off x="-4342337" y="-4310400"/>
            <a:ext cx="542075" cy="542075"/>
          </a:xfrm>
          <a:custGeom>
            <a:avLst/>
            <a:gdLst/>
            <a:ahLst/>
            <a:cxnLst/>
            <a:rect l="l" t="t" r="r" b="b"/>
            <a:pathLst>
              <a:path w="21683" h="21683" extrusionOk="0">
                <a:moveTo>
                  <a:pt x="0" y="5004"/>
                </a:moveTo>
                <a:cubicBezTo>
                  <a:pt x="0" y="2235"/>
                  <a:pt x="2235" y="0"/>
                  <a:pt x="5004" y="0"/>
                </a:cubicBezTo>
                <a:lnTo>
                  <a:pt x="16679" y="0"/>
                </a:lnTo>
                <a:cubicBezTo>
                  <a:pt x="19447" y="0"/>
                  <a:pt x="21682" y="2235"/>
                  <a:pt x="21682" y="5004"/>
                </a:cubicBezTo>
                <a:lnTo>
                  <a:pt x="21682" y="16679"/>
                </a:lnTo>
                <a:cubicBezTo>
                  <a:pt x="21682" y="19414"/>
                  <a:pt x="19447" y="21682"/>
                  <a:pt x="16679" y="21682"/>
                </a:cubicBezTo>
                <a:lnTo>
                  <a:pt x="5004" y="21682"/>
                </a:lnTo>
                <a:cubicBezTo>
                  <a:pt x="2235" y="21682"/>
                  <a:pt x="0" y="19414"/>
                  <a:pt x="0" y="16679"/>
                </a:cubicBezTo>
                <a:close/>
              </a:path>
            </a:pathLst>
          </a:custGeom>
          <a:solidFill>
            <a:srgbClr val="AC732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0" name="Google Shape;2310;p43"/>
          <p:cNvSpPr/>
          <p:nvPr/>
        </p:nvSpPr>
        <p:spPr>
          <a:xfrm>
            <a:off x="-4342337" y="-4321250"/>
            <a:ext cx="542075" cy="542075"/>
          </a:xfrm>
          <a:custGeom>
            <a:avLst/>
            <a:gdLst/>
            <a:ahLst/>
            <a:cxnLst/>
            <a:rect l="l" t="t" r="r" b="b"/>
            <a:pathLst>
              <a:path w="21683" h="21683" extrusionOk="0">
                <a:moveTo>
                  <a:pt x="0" y="5004"/>
                </a:moveTo>
                <a:cubicBezTo>
                  <a:pt x="0" y="2235"/>
                  <a:pt x="2235" y="1"/>
                  <a:pt x="5004" y="1"/>
                </a:cubicBezTo>
                <a:lnTo>
                  <a:pt x="16679" y="1"/>
                </a:lnTo>
                <a:cubicBezTo>
                  <a:pt x="19447" y="1"/>
                  <a:pt x="21682" y="2235"/>
                  <a:pt x="21682" y="5004"/>
                </a:cubicBezTo>
                <a:lnTo>
                  <a:pt x="21682" y="16679"/>
                </a:lnTo>
                <a:cubicBezTo>
                  <a:pt x="21682" y="19448"/>
                  <a:pt x="19447" y="21683"/>
                  <a:pt x="16679" y="21683"/>
                </a:cubicBezTo>
                <a:lnTo>
                  <a:pt x="5004" y="21683"/>
                </a:lnTo>
                <a:cubicBezTo>
                  <a:pt x="2235" y="21683"/>
                  <a:pt x="0" y="19448"/>
                  <a:pt x="0" y="16679"/>
                </a:cubicBezTo>
                <a:close/>
              </a:path>
            </a:pathLst>
          </a:custGeom>
          <a:solidFill>
            <a:srgbClr val="AC732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1" name="Google Shape;2311;p43"/>
          <p:cNvSpPr/>
          <p:nvPr/>
        </p:nvSpPr>
        <p:spPr>
          <a:xfrm>
            <a:off x="-4329012" y="-4297900"/>
            <a:ext cx="515400" cy="516225"/>
          </a:xfrm>
          <a:custGeom>
            <a:avLst/>
            <a:gdLst/>
            <a:ahLst/>
            <a:cxnLst/>
            <a:rect l="l" t="t" r="r" b="b"/>
            <a:pathLst>
              <a:path w="20616" h="20649" extrusionOk="0">
                <a:moveTo>
                  <a:pt x="1" y="4771"/>
                </a:moveTo>
                <a:cubicBezTo>
                  <a:pt x="1" y="2135"/>
                  <a:pt x="2136" y="1"/>
                  <a:pt x="4737" y="1"/>
                </a:cubicBezTo>
                <a:lnTo>
                  <a:pt x="15879" y="1"/>
                </a:lnTo>
                <a:cubicBezTo>
                  <a:pt x="18481" y="1"/>
                  <a:pt x="20616" y="2135"/>
                  <a:pt x="20616" y="4771"/>
                </a:cubicBezTo>
                <a:lnTo>
                  <a:pt x="20616" y="15879"/>
                </a:lnTo>
                <a:cubicBezTo>
                  <a:pt x="20616" y="18514"/>
                  <a:pt x="18481" y="20649"/>
                  <a:pt x="15879" y="20649"/>
                </a:cubicBezTo>
                <a:lnTo>
                  <a:pt x="4737" y="20649"/>
                </a:lnTo>
                <a:cubicBezTo>
                  <a:pt x="2136" y="20649"/>
                  <a:pt x="1" y="18514"/>
                  <a:pt x="1" y="15879"/>
                </a:cubicBezTo>
                <a:close/>
              </a:path>
            </a:pathLst>
          </a:custGeom>
          <a:solidFill>
            <a:srgbClr val="F397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2" name="Google Shape;2312;p43"/>
          <p:cNvSpPr/>
          <p:nvPr/>
        </p:nvSpPr>
        <p:spPr>
          <a:xfrm>
            <a:off x="-4238937" y="-4212850"/>
            <a:ext cx="335250" cy="335275"/>
          </a:xfrm>
          <a:custGeom>
            <a:avLst/>
            <a:gdLst/>
            <a:ahLst/>
            <a:cxnLst/>
            <a:rect l="l" t="t" r="r" b="b"/>
            <a:pathLst>
              <a:path w="13410" h="13411" extrusionOk="0">
                <a:moveTo>
                  <a:pt x="6705" y="1235"/>
                </a:moveTo>
                <a:cubicBezTo>
                  <a:pt x="9741" y="1235"/>
                  <a:pt x="12209" y="3670"/>
                  <a:pt x="12209" y="6706"/>
                </a:cubicBezTo>
                <a:cubicBezTo>
                  <a:pt x="12209" y="9741"/>
                  <a:pt x="9741" y="12210"/>
                  <a:pt x="6705" y="12210"/>
                </a:cubicBezTo>
                <a:cubicBezTo>
                  <a:pt x="3670" y="12210"/>
                  <a:pt x="1201" y="9741"/>
                  <a:pt x="1201" y="6706"/>
                </a:cubicBezTo>
                <a:cubicBezTo>
                  <a:pt x="1201" y="3670"/>
                  <a:pt x="3670" y="1235"/>
                  <a:pt x="6705" y="1235"/>
                </a:cubicBezTo>
                <a:close/>
                <a:moveTo>
                  <a:pt x="6705" y="1"/>
                </a:moveTo>
                <a:cubicBezTo>
                  <a:pt x="3002" y="1"/>
                  <a:pt x="0" y="3003"/>
                  <a:pt x="0" y="6706"/>
                </a:cubicBezTo>
                <a:cubicBezTo>
                  <a:pt x="0" y="10408"/>
                  <a:pt x="3002" y="13411"/>
                  <a:pt x="6705" y="13411"/>
                </a:cubicBezTo>
                <a:cubicBezTo>
                  <a:pt x="10408" y="13411"/>
                  <a:pt x="13410" y="10408"/>
                  <a:pt x="13410" y="6706"/>
                </a:cubicBezTo>
                <a:cubicBezTo>
                  <a:pt x="13410" y="3003"/>
                  <a:pt x="10408" y="1"/>
                  <a:pt x="6705" y="1"/>
                </a:cubicBezTo>
                <a:close/>
              </a:path>
            </a:pathLst>
          </a:custGeom>
          <a:solidFill>
            <a:srgbClr val="6039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3" name="Google Shape;2313;p43"/>
          <p:cNvSpPr/>
          <p:nvPr/>
        </p:nvSpPr>
        <p:spPr>
          <a:xfrm>
            <a:off x="-4069662" y="-4030200"/>
            <a:ext cx="17550" cy="36700"/>
          </a:xfrm>
          <a:custGeom>
            <a:avLst/>
            <a:gdLst/>
            <a:ahLst/>
            <a:cxnLst/>
            <a:rect l="l" t="t" r="r" b="b"/>
            <a:pathLst>
              <a:path w="702" h="1468" extrusionOk="0">
                <a:moveTo>
                  <a:pt x="1" y="0"/>
                </a:moveTo>
                <a:lnTo>
                  <a:pt x="1" y="1468"/>
                </a:lnTo>
                <a:cubicBezTo>
                  <a:pt x="234" y="1435"/>
                  <a:pt x="401" y="1368"/>
                  <a:pt x="535" y="1234"/>
                </a:cubicBezTo>
                <a:cubicBezTo>
                  <a:pt x="668" y="1101"/>
                  <a:pt x="701" y="934"/>
                  <a:pt x="701" y="734"/>
                </a:cubicBezTo>
                <a:cubicBezTo>
                  <a:pt x="701" y="567"/>
                  <a:pt x="635" y="434"/>
                  <a:pt x="501" y="300"/>
                </a:cubicBezTo>
                <a:cubicBezTo>
                  <a:pt x="368" y="200"/>
                  <a:pt x="201" y="100"/>
                  <a:pt x="1" y="0"/>
                </a:cubicBezTo>
                <a:close/>
              </a:path>
            </a:pathLst>
          </a:custGeom>
          <a:solidFill>
            <a:srgbClr val="6039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4" name="Google Shape;2314;p43"/>
          <p:cNvSpPr/>
          <p:nvPr/>
        </p:nvSpPr>
        <p:spPr>
          <a:xfrm>
            <a:off x="-4191412" y="-4165300"/>
            <a:ext cx="240200" cy="240200"/>
          </a:xfrm>
          <a:custGeom>
            <a:avLst/>
            <a:gdLst/>
            <a:ahLst/>
            <a:cxnLst/>
            <a:rect l="l" t="t" r="r" b="b"/>
            <a:pathLst>
              <a:path w="9608" h="9608" extrusionOk="0">
                <a:moveTo>
                  <a:pt x="5238" y="1068"/>
                </a:moveTo>
                <a:lnTo>
                  <a:pt x="5238" y="1802"/>
                </a:lnTo>
                <a:cubicBezTo>
                  <a:pt x="5471" y="1802"/>
                  <a:pt x="5671" y="1835"/>
                  <a:pt x="5872" y="1902"/>
                </a:cubicBezTo>
                <a:cubicBezTo>
                  <a:pt x="6038" y="1935"/>
                  <a:pt x="6205" y="2002"/>
                  <a:pt x="6372" y="2068"/>
                </a:cubicBezTo>
                <a:lnTo>
                  <a:pt x="6072" y="3002"/>
                </a:lnTo>
                <a:cubicBezTo>
                  <a:pt x="5972" y="2936"/>
                  <a:pt x="5838" y="2902"/>
                  <a:pt x="5705" y="2869"/>
                </a:cubicBezTo>
                <a:cubicBezTo>
                  <a:pt x="5571" y="2802"/>
                  <a:pt x="5405" y="2769"/>
                  <a:pt x="5204" y="2769"/>
                </a:cubicBezTo>
                <a:lnTo>
                  <a:pt x="5204" y="4303"/>
                </a:lnTo>
                <a:cubicBezTo>
                  <a:pt x="5405" y="4403"/>
                  <a:pt x="5571" y="4470"/>
                  <a:pt x="5738" y="4570"/>
                </a:cubicBezTo>
                <a:cubicBezTo>
                  <a:pt x="5905" y="4670"/>
                  <a:pt x="6072" y="4804"/>
                  <a:pt x="6205" y="4937"/>
                </a:cubicBezTo>
                <a:cubicBezTo>
                  <a:pt x="6339" y="5071"/>
                  <a:pt x="6439" y="5204"/>
                  <a:pt x="6539" y="5404"/>
                </a:cubicBezTo>
                <a:cubicBezTo>
                  <a:pt x="6605" y="5571"/>
                  <a:pt x="6672" y="5804"/>
                  <a:pt x="6672" y="6038"/>
                </a:cubicBezTo>
                <a:cubicBezTo>
                  <a:pt x="6672" y="6538"/>
                  <a:pt x="6539" y="6939"/>
                  <a:pt x="6272" y="7239"/>
                </a:cubicBezTo>
                <a:cubicBezTo>
                  <a:pt x="6005" y="7506"/>
                  <a:pt x="5671" y="7706"/>
                  <a:pt x="5204" y="7773"/>
                </a:cubicBezTo>
                <a:lnTo>
                  <a:pt x="5204" y="8540"/>
                </a:lnTo>
                <a:lnTo>
                  <a:pt x="4337" y="8540"/>
                </a:lnTo>
                <a:lnTo>
                  <a:pt x="4337" y="7839"/>
                </a:lnTo>
                <a:cubicBezTo>
                  <a:pt x="4037" y="7806"/>
                  <a:pt x="3770" y="7773"/>
                  <a:pt x="3537" y="7739"/>
                </a:cubicBezTo>
                <a:cubicBezTo>
                  <a:pt x="3270" y="7672"/>
                  <a:pt x="3103" y="7606"/>
                  <a:pt x="2969" y="7539"/>
                </a:cubicBezTo>
                <a:lnTo>
                  <a:pt x="3303" y="6572"/>
                </a:lnTo>
                <a:cubicBezTo>
                  <a:pt x="3403" y="6638"/>
                  <a:pt x="3537" y="6705"/>
                  <a:pt x="3703" y="6738"/>
                </a:cubicBezTo>
                <a:cubicBezTo>
                  <a:pt x="3903" y="6805"/>
                  <a:pt x="4104" y="6839"/>
                  <a:pt x="4370" y="6872"/>
                </a:cubicBezTo>
                <a:lnTo>
                  <a:pt x="4370" y="5171"/>
                </a:lnTo>
                <a:cubicBezTo>
                  <a:pt x="4170" y="5104"/>
                  <a:pt x="4004" y="5037"/>
                  <a:pt x="3837" y="4937"/>
                </a:cubicBezTo>
                <a:cubicBezTo>
                  <a:pt x="3670" y="4837"/>
                  <a:pt x="3537" y="4704"/>
                  <a:pt x="3403" y="4604"/>
                </a:cubicBezTo>
                <a:cubicBezTo>
                  <a:pt x="3270" y="4470"/>
                  <a:pt x="3170" y="4303"/>
                  <a:pt x="3070" y="4103"/>
                </a:cubicBezTo>
                <a:cubicBezTo>
                  <a:pt x="3003" y="3936"/>
                  <a:pt x="2969" y="3703"/>
                  <a:pt x="2969" y="3436"/>
                </a:cubicBezTo>
                <a:cubicBezTo>
                  <a:pt x="2969" y="2969"/>
                  <a:pt x="3070" y="2602"/>
                  <a:pt x="3336" y="2335"/>
                </a:cubicBezTo>
                <a:cubicBezTo>
                  <a:pt x="3570" y="2068"/>
                  <a:pt x="3937" y="1902"/>
                  <a:pt x="4370" y="1835"/>
                </a:cubicBezTo>
                <a:lnTo>
                  <a:pt x="4370" y="1068"/>
                </a:lnTo>
                <a:close/>
                <a:moveTo>
                  <a:pt x="4804" y="0"/>
                </a:moveTo>
                <a:cubicBezTo>
                  <a:pt x="2169" y="0"/>
                  <a:pt x="1" y="2169"/>
                  <a:pt x="1" y="4804"/>
                </a:cubicBezTo>
                <a:cubicBezTo>
                  <a:pt x="1" y="7472"/>
                  <a:pt x="2169" y="9607"/>
                  <a:pt x="4804" y="9607"/>
                </a:cubicBezTo>
                <a:cubicBezTo>
                  <a:pt x="7473" y="9607"/>
                  <a:pt x="9608" y="7472"/>
                  <a:pt x="9608" y="4804"/>
                </a:cubicBezTo>
                <a:cubicBezTo>
                  <a:pt x="9608" y="2169"/>
                  <a:pt x="7439" y="0"/>
                  <a:pt x="4804" y="0"/>
                </a:cubicBezTo>
                <a:close/>
              </a:path>
            </a:pathLst>
          </a:custGeom>
          <a:solidFill>
            <a:srgbClr val="6039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5" name="Google Shape;2315;p43"/>
          <p:cNvSpPr/>
          <p:nvPr/>
        </p:nvSpPr>
        <p:spPr>
          <a:xfrm>
            <a:off x="-4090512" y="-4096925"/>
            <a:ext cx="16725" cy="33375"/>
          </a:xfrm>
          <a:custGeom>
            <a:avLst/>
            <a:gdLst/>
            <a:ahLst/>
            <a:cxnLst/>
            <a:rect l="l" t="t" r="r" b="b"/>
            <a:pathLst>
              <a:path w="669" h="1335" extrusionOk="0">
                <a:moveTo>
                  <a:pt x="668" y="1"/>
                </a:moveTo>
                <a:cubicBezTo>
                  <a:pt x="435" y="1"/>
                  <a:pt x="234" y="67"/>
                  <a:pt x="134" y="201"/>
                </a:cubicBezTo>
                <a:cubicBezTo>
                  <a:pt x="34" y="301"/>
                  <a:pt x="1" y="434"/>
                  <a:pt x="1" y="634"/>
                </a:cubicBezTo>
                <a:cubicBezTo>
                  <a:pt x="1" y="801"/>
                  <a:pt x="68" y="935"/>
                  <a:pt x="201" y="1035"/>
                </a:cubicBezTo>
                <a:cubicBezTo>
                  <a:pt x="334" y="1168"/>
                  <a:pt x="468" y="1268"/>
                  <a:pt x="668" y="1335"/>
                </a:cubicBezTo>
                <a:lnTo>
                  <a:pt x="668" y="1"/>
                </a:lnTo>
                <a:close/>
              </a:path>
            </a:pathLst>
          </a:custGeom>
          <a:solidFill>
            <a:srgbClr val="6039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6" name="Google Shape;2316;p43"/>
          <p:cNvSpPr/>
          <p:nvPr/>
        </p:nvSpPr>
        <p:spPr>
          <a:xfrm>
            <a:off x="-3594312" y="-4310400"/>
            <a:ext cx="542075" cy="542075"/>
          </a:xfrm>
          <a:custGeom>
            <a:avLst/>
            <a:gdLst/>
            <a:ahLst/>
            <a:cxnLst/>
            <a:rect l="l" t="t" r="r" b="b"/>
            <a:pathLst>
              <a:path w="21683" h="21683" extrusionOk="0">
                <a:moveTo>
                  <a:pt x="0" y="5004"/>
                </a:moveTo>
                <a:cubicBezTo>
                  <a:pt x="0" y="2235"/>
                  <a:pt x="2269" y="0"/>
                  <a:pt x="5004" y="0"/>
                </a:cubicBezTo>
                <a:lnTo>
                  <a:pt x="16679" y="0"/>
                </a:lnTo>
                <a:cubicBezTo>
                  <a:pt x="19448" y="0"/>
                  <a:pt x="21683" y="2235"/>
                  <a:pt x="21683" y="5004"/>
                </a:cubicBezTo>
                <a:lnTo>
                  <a:pt x="21683" y="16679"/>
                </a:lnTo>
                <a:cubicBezTo>
                  <a:pt x="21683" y="19414"/>
                  <a:pt x="19448" y="21682"/>
                  <a:pt x="16679" y="21682"/>
                </a:cubicBezTo>
                <a:lnTo>
                  <a:pt x="5004" y="21682"/>
                </a:lnTo>
                <a:cubicBezTo>
                  <a:pt x="2269" y="21682"/>
                  <a:pt x="0" y="19414"/>
                  <a:pt x="0" y="16679"/>
                </a:cubicBezTo>
                <a:close/>
              </a:path>
            </a:pathLst>
          </a:custGeom>
          <a:solidFill>
            <a:srgbClr val="AC732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7" name="Google Shape;2317;p43"/>
          <p:cNvSpPr/>
          <p:nvPr/>
        </p:nvSpPr>
        <p:spPr>
          <a:xfrm>
            <a:off x="-3594312" y="-4321250"/>
            <a:ext cx="542075" cy="542075"/>
          </a:xfrm>
          <a:custGeom>
            <a:avLst/>
            <a:gdLst/>
            <a:ahLst/>
            <a:cxnLst/>
            <a:rect l="l" t="t" r="r" b="b"/>
            <a:pathLst>
              <a:path w="21683" h="21683" extrusionOk="0">
                <a:moveTo>
                  <a:pt x="0" y="5004"/>
                </a:moveTo>
                <a:cubicBezTo>
                  <a:pt x="0" y="2235"/>
                  <a:pt x="2269" y="1"/>
                  <a:pt x="5004" y="1"/>
                </a:cubicBezTo>
                <a:lnTo>
                  <a:pt x="16679" y="1"/>
                </a:lnTo>
                <a:cubicBezTo>
                  <a:pt x="19448" y="1"/>
                  <a:pt x="21683" y="2235"/>
                  <a:pt x="21683" y="5004"/>
                </a:cubicBezTo>
                <a:lnTo>
                  <a:pt x="21683" y="16679"/>
                </a:lnTo>
                <a:cubicBezTo>
                  <a:pt x="21683" y="19448"/>
                  <a:pt x="19448" y="21683"/>
                  <a:pt x="16679" y="21683"/>
                </a:cubicBezTo>
                <a:lnTo>
                  <a:pt x="5004" y="21683"/>
                </a:lnTo>
                <a:cubicBezTo>
                  <a:pt x="2269" y="21683"/>
                  <a:pt x="0" y="19448"/>
                  <a:pt x="0" y="16679"/>
                </a:cubicBezTo>
                <a:close/>
              </a:path>
            </a:pathLst>
          </a:custGeom>
          <a:solidFill>
            <a:srgbClr val="AC732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8" name="Google Shape;2318;p43"/>
          <p:cNvSpPr/>
          <p:nvPr/>
        </p:nvSpPr>
        <p:spPr>
          <a:xfrm>
            <a:off x="-3580962" y="-4297900"/>
            <a:ext cx="516225" cy="516225"/>
          </a:xfrm>
          <a:custGeom>
            <a:avLst/>
            <a:gdLst/>
            <a:ahLst/>
            <a:cxnLst/>
            <a:rect l="l" t="t" r="r" b="b"/>
            <a:pathLst>
              <a:path w="20649" h="20649" extrusionOk="0">
                <a:moveTo>
                  <a:pt x="0" y="4771"/>
                </a:moveTo>
                <a:cubicBezTo>
                  <a:pt x="0" y="2135"/>
                  <a:pt x="2135" y="1"/>
                  <a:pt x="4770" y="1"/>
                </a:cubicBezTo>
                <a:lnTo>
                  <a:pt x="15878" y="1"/>
                </a:lnTo>
                <a:cubicBezTo>
                  <a:pt x="18513" y="1"/>
                  <a:pt x="20648" y="2135"/>
                  <a:pt x="20648" y="4771"/>
                </a:cubicBezTo>
                <a:lnTo>
                  <a:pt x="20648" y="15879"/>
                </a:lnTo>
                <a:cubicBezTo>
                  <a:pt x="20648" y="18514"/>
                  <a:pt x="18513" y="20649"/>
                  <a:pt x="15878" y="20649"/>
                </a:cubicBezTo>
                <a:lnTo>
                  <a:pt x="4770" y="20649"/>
                </a:lnTo>
                <a:cubicBezTo>
                  <a:pt x="2135" y="20649"/>
                  <a:pt x="0" y="18514"/>
                  <a:pt x="0" y="15879"/>
                </a:cubicBezTo>
                <a:close/>
              </a:path>
            </a:pathLst>
          </a:custGeom>
          <a:solidFill>
            <a:srgbClr val="F397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9" name="Google Shape;2319;p43"/>
          <p:cNvSpPr/>
          <p:nvPr/>
        </p:nvSpPr>
        <p:spPr>
          <a:xfrm>
            <a:off x="-3491737" y="-4228350"/>
            <a:ext cx="349450" cy="366725"/>
          </a:xfrm>
          <a:custGeom>
            <a:avLst/>
            <a:gdLst/>
            <a:ahLst/>
            <a:cxnLst/>
            <a:rect l="l" t="t" r="r" b="b"/>
            <a:pathLst>
              <a:path w="13978" h="14669" extrusionOk="0">
                <a:moveTo>
                  <a:pt x="8590" y="1203"/>
                </a:moveTo>
                <a:cubicBezTo>
                  <a:pt x="9451" y="1203"/>
                  <a:pt x="10315" y="1506"/>
                  <a:pt x="11008" y="2122"/>
                </a:cubicBezTo>
                <a:cubicBezTo>
                  <a:pt x="12509" y="3456"/>
                  <a:pt x="12643" y="5758"/>
                  <a:pt x="11308" y="7259"/>
                </a:cubicBezTo>
                <a:cubicBezTo>
                  <a:pt x="10572" y="8067"/>
                  <a:pt x="9575" y="8479"/>
                  <a:pt x="8578" y="8479"/>
                </a:cubicBezTo>
                <a:cubicBezTo>
                  <a:pt x="7722" y="8479"/>
                  <a:pt x="6865" y="8175"/>
                  <a:pt x="6171" y="7559"/>
                </a:cubicBezTo>
                <a:cubicBezTo>
                  <a:pt x="4670" y="6192"/>
                  <a:pt x="4537" y="3923"/>
                  <a:pt x="5871" y="2422"/>
                </a:cubicBezTo>
                <a:cubicBezTo>
                  <a:pt x="6589" y="1614"/>
                  <a:pt x="7588" y="1203"/>
                  <a:pt x="8590" y="1203"/>
                </a:cubicBezTo>
                <a:close/>
                <a:moveTo>
                  <a:pt x="8593" y="0"/>
                </a:moveTo>
                <a:cubicBezTo>
                  <a:pt x="7264" y="0"/>
                  <a:pt x="5939" y="546"/>
                  <a:pt x="4971" y="1622"/>
                </a:cubicBezTo>
                <a:cubicBezTo>
                  <a:pt x="3269" y="3523"/>
                  <a:pt x="3369" y="6425"/>
                  <a:pt x="5137" y="8226"/>
                </a:cubicBezTo>
                <a:lnTo>
                  <a:pt x="4937" y="8493"/>
                </a:lnTo>
                <a:lnTo>
                  <a:pt x="4804" y="8393"/>
                </a:lnTo>
                <a:lnTo>
                  <a:pt x="4670" y="8527"/>
                </a:lnTo>
                <a:cubicBezTo>
                  <a:pt x="4629" y="8499"/>
                  <a:pt x="4593" y="8483"/>
                  <a:pt x="4556" y="8483"/>
                </a:cubicBezTo>
                <a:cubicBezTo>
                  <a:pt x="4504" y="8483"/>
                  <a:pt x="4448" y="8515"/>
                  <a:pt x="4370" y="8593"/>
                </a:cubicBezTo>
                <a:lnTo>
                  <a:pt x="234" y="13197"/>
                </a:lnTo>
                <a:cubicBezTo>
                  <a:pt x="0" y="13463"/>
                  <a:pt x="34" y="13864"/>
                  <a:pt x="301" y="14097"/>
                </a:cubicBezTo>
                <a:lnTo>
                  <a:pt x="768" y="14498"/>
                </a:lnTo>
                <a:cubicBezTo>
                  <a:pt x="880" y="14610"/>
                  <a:pt x="1032" y="14669"/>
                  <a:pt x="1185" y="14669"/>
                </a:cubicBezTo>
                <a:cubicBezTo>
                  <a:pt x="1349" y="14669"/>
                  <a:pt x="1514" y="14602"/>
                  <a:pt x="1635" y="14464"/>
                </a:cubicBezTo>
                <a:lnTo>
                  <a:pt x="5771" y="9861"/>
                </a:lnTo>
                <a:cubicBezTo>
                  <a:pt x="5871" y="9727"/>
                  <a:pt x="5871" y="9627"/>
                  <a:pt x="5805" y="9527"/>
                </a:cubicBezTo>
                <a:lnTo>
                  <a:pt x="5938" y="9394"/>
                </a:lnTo>
                <a:lnTo>
                  <a:pt x="5805" y="9294"/>
                </a:lnTo>
                <a:lnTo>
                  <a:pt x="6105" y="8994"/>
                </a:lnTo>
                <a:cubicBezTo>
                  <a:pt x="6864" y="9452"/>
                  <a:pt x="7720" y="9679"/>
                  <a:pt x="8576" y="9679"/>
                </a:cubicBezTo>
                <a:cubicBezTo>
                  <a:pt x="9901" y="9679"/>
                  <a:pt x="11223" y="9134"/>
                  <a:pt x="12176" y="8060"/>
                </a:cubicBezTo>
                <a:cubicBezTo>
                  <a:pt x="13977" y="6058"/>
                  <a:pt x="13810" y="3023"/>
                  <a:pt x="11809" y="1221"/>
                </a:cubicBezTo>
                <a:cubicBezTo>
                  <a:pt x="10883" y="404"/>
                  <a:pt x="9737" y="0"/>
                  <a:pt x="8593" y="0"/>
                </a:cubicBezTo>
                <a:close/>
              </a:path>
            </a:pathLst>
          </a:custGeom>
          <a:solidFill>
            <a:srgbClr val="6039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0" name="Google Shape;2320;p43"/>
          <p:cNvSpPr/>
          <p:nvPr/>
        </p:nvSpPr>
        <p:spPr>
          <a:xfrm>
            <a:off x="-2845437" y="-4310400"/>
            <a:ext cx="542075" cy="542075"/>
          </a:xfrm>
          <a:custGeom>
            <a:avLst/>
            <a:gdLst/>
            <a:ahLst/>
            <a:cxnLst/>
            <a:rect l="l" t="t" r="r" b="b"/>
            <a:pathLst>
              <a:path w="21683" h="21683" extrusionOk="0">
                <a:moveTo>
                  <a:pt x="0" y="5004"/>
                </a:moveTo>
                <a:cubicBezTo>
                  <a:pt x="0" y="2235"/>
                  <a:pt x="2235" y="0"/>
                  <a:pt x="5004" y="0"/>
                </a:cubicBezTo>
                <a:lnTo>
                  <a:pt x="16679" y="0"/>
                </a:lnTo>
                <a:cubicBezTo>
                  <a:pt x="19447" y="0"/>
                  <a:pt x="21682" y="2235"/>
                  <a:pt x="21682" y="5004"/>
                </a:cubicBezTo>
                <a:lnTo>
                  <a:pt x="21682" y="16679"/>
                </a:lnTo>
                <a:cubicBezTo>
                  <a:pt x="21682" y="19414"/>
                  <a:pt x="19447" y="21682"/>
                  <a:pt x="16679" y="21682"/>
                </a:cubicBezTo>
                <a:lnTo>
                  <a:pt x="5004" y="21682"/>
                </a:lnTo>
                <a:cubicBezTo>
                  <a:pt x="2235" y="21682"/>
                  <a:pt x="0" y="19414"/>
                  <a:pt x="0" y="16679"/>
                </a:cubicBezTo>
                <a:close/>
              </a:path>
            </a:pathLst>
          </a:custGeom>
          <a:solidFill>
            <a:srgbClr val="AC732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1" name="Google Shape;2321;p43"/>
          <p:cNvSpPr/>
          <p:nvPr/>
        </p:nvSpPr>
        <p:spPr>
          <a:xfrm>
            <a:off x="-2845437" y="-4321250"/>
            <a:ext cx="542075" cy="542075"/>
          </a:xfrm>
          <a:custGeom>
            <a:avLst/>
            <a:gdLst/>
            <a:ahLst/>
            <a:cxnLst/>
            <a:rect l="l" t="t" r="r" b="b"/>
            <a:pathLst>
              <a:path w="21683" h="21683" extrusionOk="0">
                <a:moveTo>
                  <a:pt x="0" y="5004"/>
                </a:moveTo>
                <a:cubicBezTo>
                  <a:pt x="0" y="2235"/>
                  <a:pt x="2235" y="1"/>
                  <a:pt x="5004" y="1"/>
                </a:cubicBezTo>
                <a:lnTo>
                  <a:pt x="16679" y="1"/>
                </a:lnTo>
                <a:cubicBezTo>
                  <a:pt x="19447" y="1"/>
                  <a:pt x="21682" y="2235"/>
                  <a:pt x="21682" y="5004"/>
                </a:cubicBezTo>
                <a:lnTo>
                  <a:pt x="21682" y="16679"/>
                </a:lnTo>
                <a:cubicBezTo>
                  <a:pt x="21682" y="19448"/>
                  <a:pt x="19447" y="21683"/>
                  <a:pt x="16679" y="21683"/>
                </a:cubicBezTo>
                <a:lnTo>
                  <a:pt x="5004" y="21683"/>
                </a:lnTo>
                <a:cubicBezTo>
                  <a:pt x="2235" y="21683"/>
                  <a:pt x="0" y="19448"/>
                  <a:pt x="0" y="16679"/>
                </a:cubicBezTo>
                <a:close/>
              </a:path>
            </a:pathLst>
          </a:custGeom>
          <a:solidFill>
            <a:srgbClr val="AC732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2" name="Google Shape;2322;p43"/>
          <p:cNvSpPr/>
          <p:nvPr/>
        </p:nvSpPr>
        <p:spPr>
          <a:xfrm>
            <a:off x="-2832937" y="-4297900"/>
            <a:ext cx="516225" cy="516225"/>
          </a:xfrm>
          <a:custGeom>
            <a:avLst/>
            <a:gdLst/>
            <a:ahLst/>
            <a:cxnLst/>
            <a:rect l="l" t="t" r="r" b="b"/>
            <a:pathLst>
              <a:path w="20649" h="20649" extrusionOk="0">
                <a:moveTo>
                  <a:pt x="1" y="4771"/>
                </a:moveTo>
                <a:cubicBezTo>
                  <a:pt x="1" y="2135"/>
                  <a:pt x="2135" y="1"/>
                  <a:pt x="4771" y="1"/>
                </a:cubicBezTo>
                <a:lnTo>
                  <a:pt x="15879" y="1"/>
                </a:lnTo>
                <a:cubicBezTo>
                  <a:pt x="18514" y="1"/>
                  <a:pt x="20649" y="2135"/>
                  <a:pt x="20649" y="4771"/>
                </a:cubicBezTo>
                <a:lnTo>
                  <a:pt x="20649" y="15879"/>
                </a:lnTo>
                <a:cubicBezTo>
                  <a:pt x="20649" y="18514"/>
                  <a:pt x="18514" y="20649"/>
                  <a:pt x="15879" y="20649"/>
                </a:cubicBezTo>
                <a:lnTo>
                  <a:pt x="4771" y="20649"/>
                </a:lnTo>
                <a:cubicBezTo>
                  <a:pt x="2135" y="20649"/>
                  <a:pt x="1" y="18514"/>
                  <a:pt x="1" y="15879"/>
                </a:cubicBezTo>
                <a:close/>
              </a:path>
            </a:pathLst>
          </a:custGeom>
          <a:solidFill>
            <a:srgbClr val="F397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3" name="Google Shape;2323;p43"/>
          <p:cNvSpPr/>
          <p:nvPr/>
        </p:nvSpPr>
        <p:spPr>
          <a:xfrm>
            <a:off x="-2701187" y="-4252600"/>
            <a:ext cx="254375" cy="382675"/>
          </a:xfrm>
          <a:custGeom>
            <a:avLst/>
            <a:gdLst/>
            <a:ahLst/>
            <a:cxnLst/>
            <a:rect l="l" t="t" r="r" b="b"/>
            <a:pathLst>
              <a:path w="10175" h="15307" extrusionOk="0">
                <a:moveTo>
                  <a:pt x="6681" y="1167"/>
                </a:moveTo>
                <a:cubicBezTo>
                  <a:pt x="6983" y="1167"/>
                  <a:pt x="7289" y="1238"/>
                  <a:pt x="7573" y="1391"/>
                </a:cubicBezTo>
                <a:cubicBezTo>
                  <a:pt x="8474" y="1858"/>
                  <a:pt x="8841" y="3025"/>
                  <a:pt x="8374" y="3959"/>
                </a:cubicBezTo>
                <a:cubicBezTo>
                  <a:pt x="8025" y="4610"/>
                  <a:pt x="7368" y="4969"/>
                  <a:pt x="6686" y="4969"/>
                </a:cubicBezTo>
                <a:cubicBezTo>
                  <a:pt x="6390" y="4969"/>
                  <a:pt x="6088" y="4901"/>
                  <a:pt x="5805" y="4760"/>
                </a:cubicBezTo>
                <a:cubicBezTo>
                  <a:pt x="4871" y="4260"/>
                  <a:pt x="4504" y="3125"/>
                  <a:pt x="5005" y="2191"/>
                </a:cubicBezTo>
                <a:cubicBezTo>
                  <a:pt x="5329" y="1542"/>
                  <a:pt x="5993" y="1167"/>
                  <a:pt x="6681" y="1167"/>
                </a:cubicBezTo>
                <a:close/>
                <a:moveTo>
                  <a:pt x="6687" y="1"/>
                </a:moveTo>
                <a:cubicBezTo>
                  <a:pt x="5578" y="1"/>
                  <a:pt x="4506" y="610"/>
                  <a:pt x="3970" y="1658"/>
                </a:cubicBezTo>
                <a:cubicBezTo>
                  <a:pt x="3337" y="2825"/>
                  <a:pt x="3570" y="4226"/>
                  <a:pt x="4404" y="5127"/>
                </a:cubicBezTo>
                <a:cubicBezTo>
                  <a:pt x="4404" y="5160"/>
                  <a:pt x="4404" y="5160"/>
                  <a:pt x="4371" y="5160"/>
                </a:cubicBezTo>
                <a:lnTo>
                  <a:pt x="4104" y="5727"/>
                </a:lnTo>
                <a:cubicBezTo>
                  <a:pt x="3970" y="5961"/>
                  <a:pt x="4037" y="6294"/>
                  <a:pt x="4237" y="6461"/>
                </a:cubicBezTo>
                <a:lnTo>
                  <a:pt x="168" y="14233"/>
                </a:lnTo>
                <a:cubicBezTo>
                  <a:pt x="1" y="14567"/>
                  <a:pt x="134" y="14934"/>
                  <a:pt x="435" y="15101"/>
                </a:cubicBezTo>
                <a:lnTo>
                  <a:pt x="668" y="15234"/>
                </a:lnTo>
                <a:cubicBezTo>
                  <a:pt x="767" y="15284"/>
                  <a:pt x="869" y="15307"/>
                  <a:pt x="968" y="15307"/>
                </a:cubicBezTo>
                <a:cubicBezTo>
                  <a:pt x="1202" y="15307"/>
                  <a:pt x="1418" y="15178"/>
                  <a:pt x="1535" y="14967"/>
                </a:cubicBezTo>
                <a:lnTo>
                  <a:pt x="1802" y="14467"/>
                </a:lnTo>
                <a:cubicBezTo>
                  <a:pt x="1854" y="14484"/>
                  <a:pt x="1908" y="14492"/>
                  <a:pt x="1962" y="14492"/>
                </a:cubicBezTo>
                <a:cubicBezTo>
                  <a:pt x="2119" y="14492"/>
                  <a:pt x="2279" y="14424"/>
                  <a:pt x="2403" y="14300"/>
                </a:cubicBezTo>
                <a:lnTo>
                  <a:pt x="4004" y="15134"/>
                </a:lnTo>
                <a:lnTo>
                  <a:pt x="4337" y="14467"/>
                </a:lnTo>
                <a:lnTo>
                  <a:pt x="2770" y="13666"/>
                </a:lnTo>
                <a:lnTo>
                  <a:pt x="2870" y="13466"/>
                </a:lnTo>
                <a:lnTo>
                  <a:pt x="4437" y="14267"/>
                </a:lnTo>
                <a:lnTo>
                  <a:pt x="4771" y="13600"/>
                </a:lnTo>
                <a:lnTo>
                  <a:pt x="3203" y="12799"/>
                </a:lnTo>
                <a:lnTo>
                  <a:pt x="3303" y="12599"/>
                </a:lnTo>
                <a:lnTo>
                  <a:pt x="4871" y="13433"/>
                </a:lnTo>
                <a:lnTo>
                  <a:pt x="5238" y="12766"/>
                </a:lnTo>
                <a:lnTo>
                  <a:pt x="3637" y="11932"/>
                </a:lnTo>
                <a:cubicBezTo>
                  <a:pt x="3670" y="11698"/>
                  <a:pt x="3604" y="11465"/>
                  <a:pt x="3403" y="11331"/>
                </a:cubicBezTo>
                <a:lnTo>
                  <a:pt x="5572" y="7195"/>
                </a:lnTo>
                <a:cubicBezTo>
                  <a:pt x="5617" y="7206"/>
                  <a:pt x="5664" y="7212"/>
                  <a:pt x="5711" y="7212"/>
                </a:cubicBezTo>
                <a:cubicBezTo>
                  <a:pt x="5937" y="7212"/>
                  <a:pt x="6162" y="7082"/>
                  <a:pt x="6272" y="6861"/>
                </a:cubicBezTo>
                <a:lnTo>
                  <a:pt x="6572" y="6328"/>
                </a:lnTo>
                <a:cubicBezTo>
                  <a:pt x="6606" y="6261"/>
                  <a:pt x="6606" y="6194"/>
                  <a:pt x="6639" y="6161"/>
                </a:cubicBezTo>
                <a:cubicBezTo>
                  <a:pt x="7740" y="6161"/>
                  <a:pt x="8841" y="5560"/>
                  <a:pt x="9408" y="4493"/>
                </a:cubicBezTo>
                <a:cubicBezTo>
                  <a:pt x="10175" y="2992"/>
                  <a:pt x="9608" y="1124"/>
                  <a:pt x="8107" y="357"/>
                </a:cubicBezTo>
                <a:cubicBezTo>
                  <a:pt x="7653" y="115"/>
                  <a:pt x="7167" y="1"/>
                  <a:pt x="6687" y="1"/>
                </a:cubicBezTo>
                <a:close/>
              </a:path>
            </a:pathLst>
          </a:custGeom>
          <a:solidFill>
            <a:srgbClr val="6039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4" name="Google Shape;2324;p43"/>
          <p:cNvSpPr/>
          <p:nvPr/>
        </p:nvSpPr>
        <p:spPr>
          <a:xfrm>
            <a:off x="-2612787" y="-4252875"/>
            <a:ext cx="162650" cy="416150"/>
          </a:xfrm>
          <a:custGeom>
            <a:avLst/>
            <a:gdLst/>
            <a:ahLst/>
            <a:cxnLst/>
            <a:rect l="l" t="t" r="r" b="b"/>
            <a:pathLst>
              <a:path w="6506" h="16646" extrusionOk="0">
                <a:moveTo>
                  <a:pt x="3103" y="1168"/>
                </a:moveTo>
                <a:cubicBezTo>
                  <a:pt x="4137" y="1168"/>
                  <a:pt x="5004" y="2002"/>
                  <a:pt x="5004" y="3036"/>
                </a:cubicBezTo>
                <a:cubicBezTo>
                  <a:pt x="5038" y="4104"/>
                  <a:pt x="4204" y="4971"/>
                  <a:pt x="3136" y="4971"/>
                </a:cubicBezTo>
                <a:cubicBezTo>
                  <a:pt x="3116" y="4972"/>
                  <a:pt x="3096" y="4972"/>
                  <a:pt x="3076" y="4972"/>
                </a:cubicBezTo>
                <a:cubicBezTo>
                  <a:pt x="2069" y="4972"/>
                  <a:pt x="1235" y="4150"/>
                  <a:pt x="1235" y="3103"/>
                </a:cubicBezTo>
                <a:cubicBezTo>
                  <a:pt x="1202" y="2069"/>
                  <a:pt x="2036" y="1202"/>
                  <a:pt x="3103" y="1168"/>
                </a:cubicBezTo>
                <a:close/>
                <a:moveTo>
                  <a:pt x="3131" y="0"/>
                </a:moveTo>
                <a:cubicBezTo>
                  <a:pt x="3110" y="0"/>
                  <a:pt x="3090" y="0"/>
                  <a:pt x="3070" y="1"/>
                </a:cubicBezTo>
                <a:cubicBezTo>
                  <a:pt x="1368" y="34"/>
                  <a:pt x="1" y="1435"/>
                  <a:pt x="34" y="3136"/>
                </a:cubicBezTo>
                <a:cubicBezTo>
                  <a:pt x="68" y="4437"/>
                  <a:pt x="935" y="5571"/>
                  <a:pt x="2102" y="5972"/>
                </a:cubicBezTo>
                <a:cubicBezTo>
                  <a:pt x="2102" y="6005"/>
                  <a:pt x="2102" y="6005"/>
                  <a:pt x="2102" y="6005"/>
                </a:cubicBezTo>
                <a:lnTo>
                  <a:pt x="2102" y="6639"/>
                </a:lnTo>
                <a:cubicBezTo>
                  <a:pt x="2102" y="6939"/>
                  <a:pt x="2302" y="7173"/>
                  <a:pt x="2569" y="7239"/>
                </a:cubicBezTo>
                <a:lnTo>
                  <a:pt x="2703" y="16012"/>
                </a:lnTo>
                <a:cubicBezTo>
                  <a:pt x="2703" y="16346"/>
                  <a:pt x="3003" y="16646"/>
                  <a:pt x="3370" y="16646"/>
                </a:cubicBezTo>
                <a:lnTo>
                  <a:pt x="3603" y="16646"/>
                </a:lnTo>
                <a:cubicBezTo>
                  <a:pt x="3970" y="16613"/>
                  <a:pt x="4237" y="16346"/>
                  <a:pt x="4237" y="15979"/>
                </a:cubicBezTo>
                <a:lnTo>
                  <a:pt x="4237" y="15412"/>
                </a:lnTo>
                <a:cubicBezTo>
                  <a:pt x="4437" y="15378"/>
                  <a:pt x="4637" y="15212"/>
                  <a:pt x="4704" y="14978"/>
                </a:cubicBezTo>
                <a:lnTo>
                  <a:pt x="6505" y="14945"/>
                </a:lnTo>
                <a:lnTo>
                  <a:pt x="6472" y="14211"/>
                </a:lnTo>
                <a:lnTo>
                  <a:pt x="4704" y="14244"/>
                </a:lnTo>
                <a:lnTo>
                  <a:pt x="4704" y="14011"/>
                </a:lnTo>
                <a:lnTo>
                  <a:pt x="6472" y="13977"/>
                </a:lnTo>
                <a:lnTo>
                  <a:pt x="6472" y="13244"/>
                </a:lnTo>
                <a:lnTo>
                  <a:pt x="4704" y="13277"/>
                </a:lnTo>
                <a:lnTo>
                  <a:pt x="4704" y="13043"/>
                </a:lnTo>
                <a:lnTo>
                  <a:pt x="6472" y="13010"/>
                </a:lnTo>
                <a:lnTo>
                  <a:pt x="6439" y="12276"/>
                </a:lnTo>
                <a:lnTo>
                  <a:pt x="4637" y="12310"/>
                </a:lnTo>
                <a:cubicBezTo>
                  <a:pt x="4571" y="12076"/>
                  <a:pt x="4404" y="11909"/>
                  <a:pt x="4170" y="11909"/>
                </a:cubicBezTo>
                <a:lnTo>
                  <a:pt x="4104" y="7206"/>
                </a:lnTo>
                <a:cubicBezTo>
                  <a:pt x="4371" y="7139"/>
                  <a:pt x="4571" y="6906"/>
                  <a:pt x="4571" y="6606"/>
                </a:cubicBezTo>
                <a:lnTo>
                  <a:pt x="4571" y="5972"/>
                </a:lnTo>
                <a:cubicBezTo>
                  <a:pt x="4571" y="5905"/>
                  <a:pt x="4571" y="5872"/>
                  <a:pt x="4537" y="5805"/>
                </a:cubicBezTo>
                <a:cubicBezTo>
                  <a:pt x="5538" y="5271"/>
                  <a:pt x="6205" y="4237"/>
                  <a:pt x="6205" y="3036"/>
                </a:cubicBezTo>
                <a:cubicBezTo>
                  <a:pt x="6172" y="1355"/>
                  <a:pt x="4804" y="0"/>
                  <a:pt x="3131" y="0"/>
                </a:cubicBezTo>
                <a:close/>
              </a:path>
            </a:pathLst>
          </a:custGeom>
          <a:solidFill>
            <a:srgbClr val="6039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5" name="Google Shape;2325;p43"/>
          <p:cNvSpPr/>
          <p:nvPr/>
        </p:nvSpPr>
        <p:spPr>
          <a:xfrm>
            <a:off x="-2097412" y="-4310400"/>
            <a:ext cx="542075" cy="542075"/>
          </a:xfrm>
          <a:custGeom>
            <a:avLst/>
            <a:gdLst/>
            <a:ahLst/>
            <a:cxnLst/>
            <a:rect l="l" t="t" r="r" b="b"/>
            <a:pathLst>
              <a:path w="21683" h="21683" extrusionOk="0">
                <a:moveTo>
                  <a:pt x="1" y="5004"/>
                </a:moveTo>
                <a:cubicBezTo>
                  <a:pt x="1" y="2235"/>
                  <a:pt x="2235" y="0"/>
                  <a:pt x="5004" y="0"/>
                </a:cubicBezTo>
                <a:lnTo>
                  <a:pt x="16679" y="0"/>
                </a:lnTo>
                <a:cubicBezTo>
                  <a:pt x="19448" y="0"/>
                  <a:pt x="21683" y="2235"/>
                  <a:pt x="21683" y="5004"/>
                </a:cubicBezTo>
                <a:lnTo>
                  <a:pt x="21683" y="16679"/>
                </a:lnTo>
                <a:cubicBezTo>
                  <a:pt x="21683" y="19414"/>
                  <a:pt x="19448" y="21682"/>
                  <a:pt x="16679" y="21682"/>
                </a:cubicBezTo>
                <a:lnTo>
                  <a:pt x="5004" y="21682"/>
                </a:lnTo>
                <a:cubicBezTo>
                  <a:pt x="2235" y="21682"/>
                  <a:pt x="1" y="19414"/>
                  <a:pt x="1" y="16679"/>
                </a:cubicBezTo>
                <a:close/>
              </a:path>
            </a:pathLst>
          </a:custGeom>
          <a:solidFill>
            <a:srgbClr val="AC732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6" name="Google Shape;2326;p43"/>
          <p:cNvSpPr/>
          <p:nvPr/>
        </p:nvSpPr>
        <p:spPr>
          <a:xfrm>
            <a:off x="-2097412" y="-4321250"/>
            <a:ext cx="542075" cy="542075"/>
          </a:xfrm>
          <a:custGeom>
            <a:avLst/>
            <a:gdLst/>
            <a:ahLst/>
            <a:cxnLst/>
            <a:rect l="l" t="t" r="r" b="b"/>
            <a:pathLst>
              <a:path w="21683" h="21683" extrusionOk="0">
                <a:moveTo>
                  <a:pt x="1" y="5004"/>
                </a:moveTo>
                <a:cubicBezTo>
                  <a:pt x="1" y="2235"/>
                  <a:pt x="2235" y="1"/>
                  <a:pt x="5004" y="1"/>
                </a:cubicBezTo>
                <a:lnTo>
                  <a:pt x="16679" y="1"/>
                </a:lnTo>
                <a:cubicBezTo>
                  <a:pt x="19448" y="1"/>
                  <a:pt x="21683" y="2235"/>
                  <a:pt x="21683" y="5004"/>
                </a:cubicBezTo>
                <a:lnTo>
                  <a:pt x="21683" y="16679"/>
                </a:lnTo>
                <a:cubicBezTo>
                  <a:pt x="21683" y="19448"/>
                  <a:pt x="19448" y="21683"/>
                  <a:pt x="16679" y="21683"/>
                </a:cubicBezTo>
                <a:lnTo>
                  <a:pt x="5004" y="21683"/>
                </a:lnTo>
                <a:cubicBezTo>
                  <a:pt x="2235" y="21683"/>
                  <a:pt x="1" y="19448"/>
                  <a:pt x="1" y="16679"/>
                </a:cubicBezTo>
                <a:close/>
              </a:path>
            </a:pathLst>
          </a:custGeom>
          <a:solidFill>
            <a:srgbClr val="AC732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7" name="Google Shape;2327;p43"/>
          <p:cNvSpPr/>
          <p:nvPr/>
        </p:nvSpPr>
        <p:spPr>
          <a:xfrm>
            <a:off x="-2084062" y="-4297900"/>
            <a:ext cx="515375" cy="516225"/>
          </a:xfrm>
          <a:custGeom>
            <a:avLst/>
            <a:gdLst/>
            <a:ahLst/>
            <a:cxnLst/>
            <a:rect l="l" t="t" r="r" b="b"/>
            <a:pathLst>
              <a:path w="20615" h="20649" extrusionOk="0">
                <a:moveTo>
                  <a:pt x="0" y="4771"/>
                </a:moveTo>
                <a:cubicBezTo>
                  <a:pt x="0" y="2135"/>
                  <a:pt x="2135" y="1"/>
                  <a:pt x="4737" y="1"/>
                </a:cubicBezTo>
                <a:lnTo>
                  <a:pt x="15845" y="1"/>
                </a:lnTo>
                <a:cubicBezTo>
                  <a:pt x="18480" y="1"/>
                  <a:pt x="20615" y="2135"/>
                  <a:pt x="20615" y="4771"/>
                </a:cubicBezTo>
                <a:lnTo>
                  <a:pt x="20615" y="15879"/>
                </a:lnTo>
                <a:cubicBezTo>
                  <a:pt x="20615" y="18514"/>
                  <a:pt x="18480" y="20649"/>
                  <a:pt x="15845" y="20649"/>
                </a:cubicBezTo>
                <a:lnTo>
                  <a:pt x="4737" y="20649"/>
                </a:lnTo>
                <a:cubicBezTo>
                  <a:pt x="2102" y="20649"/>
                  <a:pt x="0" y="18514"/>
                  <a:pt x="0" y="15879"/>
                </a:cubicBezTo>
                <a:close/>
              </a:path>
            </a:pathLst>
          </a:custGeom>
          <a:solidFill>
            <a:srgbClr val="F397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8" name="Google Shape;2328;p43"/>
          <p:cNvSpPr/>
          <p:nvPr/>
        </p:nvSpPr>
        <p:spPr>
          <a:xfrm>
            <a:off x="-1941462" y="-4231175"/>
            <a:ext cx="230175" cy="179300"/>
          </a:xfrm>
          <a:custGeom>
            <a:avLst/>
            <a:gdLst/>
            <a:ahLst/>
            <a:cxnLst/>
            <a:rect l="l" t="t" r="r" b="b"/>
            <a:pathLst>
              <a:path w="9207" h="7172" extrusionOk="0">
                <a:moveTo>
                  <a:pt x="2035" y="0"/>
                </a:moveTo>
                <a:cubicBezTo>
                  <a:pt x="901" y="0"/>
                  <a:pt x="0" y="901"/>
                  <a:pt x="0" y="2035"/>
                </a:cubicBezTo>
                <a:lnTo>
                  <a:pt x="0" y="7172"/>
                </a:lnTo>
                <a:lnTo>
                  <a:pt x="1168" y="7172"/>
                </a:lnTo>
                <a:lnTo>
                  <a:pt x="1168" y="2035"/>
                </a:lnTo>
                <a:cubicBezTo>
                  <a:pt x="1168" y="1535"/>
                  <a:pt x="1535" y="1168"/>
                  <a:pt x="2035" y="1168"/>
                </a:cubicBezTo>
                <a:lnTo>
                  <a:pt x="7172" y="1168"/>
                </a:lnTo>
                <a:cubicBezTo>
                  <a:pt x="7639" y="1168"/>
                  <a:pt x="8039" y="1535"/>
                  <a:pt x="8039" y="2035"/>
                </a:cubicBezTo>
                <a:lnTo>
                  <a:pt x="8039" y="7172"/>
                </a:lnTo>
                <a:lnTo>
                  <a:pt x="9207" y="7172"/>
                </a:lnTo>
                <a:lnTo>
                  <a:pt x="9207" y="2035"/>
                </a:lnTo>
                <a:cubicBezTo>
                  <a:pt x="9207" y="901"/>
                  <a:pt x="8306" y="0"/>
                  <a:pt x="7172" y="0"/>
                </a:cubicBezTo>
                <a:close/>
              </a:path>
            </a:pathLst>
          </a:custGeom>
          <a:solidFill>
            <a:srgbClr val="6039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9" name="Google Shape;2329;p43"/>
          <p:cNvSpPr/>
          <p:nvPr/>
        </p:nvSpPr>
        <p:spPr>
          <a:xfrm>
            <a:off x="-1964812" y="-4093575"/>
            <a:ext cx="276875" cy="234350"/>
          </a:xfrm>
          <a:custGeom>
            <a:avLst/>
            <a:gdLst/>
            <a:ahLst/>
            <a:cxnLst/>
            <a:rect l="l" t="t" r="r" b="b"/>
            <a:pathLst>
              <a:path w="11075" h="9374" extrusionOk="0">
                <a:moveTo>
                  <a:pt x="5538" y="2235"/>
                </a:moveTo>
                <a:cubicBezTo>
                  <a:pt x="6338" y="2235"/>
                  <a:pt x="6972" y="2869"/>
                  <a:pt x="6972" y="3669"/>
                </a:cubicBezTo>
                <a:cubicBezTo>
                  <a:pt x="6972" y="4236"/>
                  <a:pt x="6638" y="4737"/>
                  <a:pt x="6171" y="4970"/>
                </a:cubicBezTo>
                <a:lnTo>
                  <a:pt x="6405" y="8106"/>
                </a:lnTo>
                <a:lnTo>
                  <a:pt x="4670" y="8106"/>
                </a:lnTo>
                <a:lnTo>
                  <a:pt x="4904" y="4970"/>
                </a:lnTo>
                <a:cubicBezTo>
                  <a:pt x="4437" y="4737"/>
                  <a:pt x="4103" y="4270"/>
                  <a:pt x="4103" y="3669"/>
                </a:cubicBezTo>
                <a:cubicBezTo>
                  <a:pt x="4103" y="2869"/>
                  <a:pt x="4737" y="2235"/>
                  <a:pt x="5538" y="2235"/>
                </a:cubicBezTo>
                <a:close/>
                <a:moveTo>
                  <a:pt x="2002" y="0"/>
                </a:moveTo>
                <a:cubicBezTo>
                  <a:pt x="901" y="0"/>
                  <a:pt x="0" y="901"/>
                  <a:pt x="0" y="2001"/>
                </a:cubicBezTo>
                <a:lnTo>
                  <a:pt x="0" y="7405"/>
                </a:lnTo>
                <a:cubicBezTo>
                  <a:pt x="0" y="8506"/>
                  <a:pt x="901" y="9373"/>
                  <a:pt x="2002" y="9373"/>
                </a:cubicBezTo>
                <a:lnTo>
                  <a:pt x="9073" y="9373"/>
                </a:lnTo>
                <a:cubicBezTo>
                  <a:pt x="10174" y="9373"/>
                  <a:pt x="11075" y="8506"/>
                  <a:pt x="11075" y="7405"/>
                </a:cubicBezTo>
                <a:lnTo>
                  <a:pt x="11075" y="2001"/>
                </a:lnTo>
                <a:cubicBezTo>
                  <a:pt x="11075" y="901"/>
                  <a:pt x="10174" y="0"/>
                  <a:pt x="9073" y="0"/>
                </a:cubicBezTo>
                <a:close/>
              </a:path>
            </a:pathLst>
          </a:custGeom>
          <a:solidFill>
            <a:srgbClr val="6039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0" name="Google Shape;2330;p43"/>
          <p:cNvSpPr/>
          <p:nvPr/>
        </p:nvSpPr>
        <p:spPr>
          <a:xfrm>
            <a:off x="5056150" y="2298150"/>
            <a:ext cx="3429000" cy="546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91425" rIns="13715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Jupiter is a gas giant and actually also the biggest planet in the Solar System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31" name="Google Shape;2331;p43"/>
          <p:cNvSpPr/>
          <p:nvPr/>
        </p:nvSpPr>
        <p:spPr>
          <a:xfrm>
            <a:off x="5056150" y="3116376"/>
            <a:ext cx="3429000" cy="546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91425" rIns="13715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Saturn is a gas giant in the Solar System, composed mostly of hydrogen and helium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32" name="Google Shape;2332;p43"/>
          <p:cNvSpPr/>
          <p:nvPr/>
        </p:nvSpPr>
        <p:spPr>
          <a:xfrm>
            <a:off x="5056150" y="3933425"/>
            <a:ext cx="3429000" cy="546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91425" rIns="13715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Venus has a beautiful name, but it’s extremely hot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33" name="Google Shape;2333;p43"/>
          <p:cNvSpPr/>
          <p:nvPr/>
        </p:nvSpPr>
        <p:spPr>
          <a:xfrm>
            <a:off x="4819200" y="2297159"/>
            <a:ext cx="547291" cy="546636"/>
          </a:xfrm>
          <a:custGeom>
            <a:avLst/>
            <a:gdLst/>
            <a:ahLst/>
            <a:cxnLst/>
            <a:rect l="l" t="t" r="r" b="b"/>
            <a:pathLst>
              <a:path w="27554" h="27521" extrusionOk="0">
                <a:moveTo>
                  <a:pt x="27553" y="13777"/>
                </a:moveTo>
                <a:cubicBezTo>
                  <a:pt x="27553" y="21349"/>
                  <a:pt x="21382" y="27520"/>
                  <a:pt x="13777" y="27520"/>
                </a:cubicBezTo>
                <a:cubicBezTo>
                  <a:pt x="6171" y="27520"/>
                  <a:pt x="0" y="21349"/>
                  <a:pt x="0" y="13777"/>
                </a:cubicBezTo>
                <a:cubicBezTo>
                  <a:pt x="0" y="6172"/>
                  <a:pt x="6171" y="1"/>
                  <a:pt x="13777" y="1"/>
                </a:cubicBezTo>
                <a:cubicBezTo>
                  <a:pt x="21382" y="1"/>
                  <a:pt x="27553" y="6172"/>
                  <a:pt x="27553" y="137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334" name="Google Shape;2334;p43"/>
          <p:cNvSpPr/>
          <p:nvPr/>
        </p:nvSpPr>
        <p:spPr>
          <a:xfrm>
            <a:off x="4819200" y="3114189"/>
            <a:ext cx="547291" cy="546616"/>
          </a:xfrm>
          <a:custGeom>
            <a:avLst/>
            <a:gdLst/>
            <a:ahLst/>
            <a:cxnLst/>
            <a:rect l="l" t="t" r="r" b="b"/>
            <a:pathLst>
              <a:path w="27554" h="27520" extrusionOk="0">
                <a:moveTo>
                  <a:pt x="27553" y="13777"/>
                </a:moveTo>
                <a:cubicBezTo>
                  <a:pt x="27553" y="21349"/>
                  <a:pt x="21382" y="27520"/>
                  <a:pt x="13777" y="27520"/>
                </a:cubicBezTo>
                <a:cubicBezTo>
                  <a:pt x="6171" y="27520"/>
                  <a:pt x="0" y="21349"/>
                  <a:pt x="0" y="13777"/>
                </a:cubicBezTo>
                <a:cubicBezTo>
                  <a:pt x="0" y="6171"/>
                  <a:pt x="6171" y="0"/>
                  <a:pt x="13777" y="0"/>
                </a:cubicBezTo>
                <a:cubicBezTo>
                  <a:pt x="21382" y="0"/>
                  <a:pt x="27553" y="6171"/>
                  <a:pt x="27553" y="137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335" name="Google Shape;2335;p43"/>
          <p:cNvSpPr/>
          <p:nvPr/>
        </p:nvSpPr>
        <p:spPr>
          <a:xfrm>
            <a:off x="4819200" y="3930117"/>
            <a:ext cx="547291" cy="546636"/>
          </a:xfrm>
          <a:custGeom>
            <a:avLst/>
            <a:gdLst/>
            <a:ahLst/>
            <a:cxnLst/>
            <a:rect l="l" t="t" r="r" b="b"/>
            <a:pathLst>
              <a:path w="27554" h="27521" extrusionOk="0">
                <a:moveTo>
                  <a:pt x="27553" y="13777"/>
                </a:moveTo>
                <a:cubicBezTo>
                  <a:pt x="27553" y="21349"/>
                  <a:pt x="21382" y="27520"/>
                  <a:pt x="13777" y="27520"/>
                </a:cubicBezTo>
                <a:cubicBezTo>
                  <a:pt x="6171" y="27520"/>
                  <a:pt x="0" y="21349"/>
                  <a:pt x="0" y="13777"/>
                </a:cubicBezTo>
                <a:cubicBezTo>
                  <a:pt x="0" y="6172"/>
                  <a:pt x="6171" y="0"/>
                  <a:pt x="13777" y="0"/>
                </a:cubicBezTo>
                <a:cubicBezTo>
                  <a:pt x="21382" y="0"/>
                  <a:pt x="27553" y="6172"/>
                  <a:pt x="27553" y="137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3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336" name="Google Shape;2336;p43"/>
          <p:cNvSpPr txBox="1"/>
          <p:nvPr/>
        </p:nvSpPr>
        <p:spPr>
          <a:xfrm>
            <a:off x="4819200" y="1360690"/>
            <a:ext cx="3666000" cy="5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Mercury is the closest planet to the Sun and also is the smallest one in the Solar System: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706" y="1687855"/>
            <a:ext cx="2311285" cy="285266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Google Shape;1409;p38"/>
          <p:cNvSpPr txBox="1">
            <a:spLocks noGrp="1"/>
          </p:cNvSpPr>
          <p:nvPr>
            <p:ph type="title"/>
          </p:nvPr>
        </p:nvSpPr>
        <p:spPr>
          <a:xfrm>
            <a:off x="713224" y="111378"/>
            <a:ext cx="37827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Table of Contents</a:t>
            </a:r>
            <a:endParaRPr dirty="0"/>
          </a:p>
        </p:txBody>
      </p:sp>
      <p:sp>
        <p:nvSpPr>
          <p:cNvPr id="1413" name="Google Shape;1413;p38"/>
          <p:cNvSpPr txBox="1">
            <a:spLocks noGrp="1"/>
          </p:cNvSpPr>
          <p:nvPr>
            <p:ph type="body" idx="1"/>
          </p:nvPr>
        </p:nvSpPr>
        <p:spPr>
          <a:xfrm>
            <a:off x="2656479" y="2466795"/>
            <a:ext cx="1839300" cy="62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Describe the topic of the section</a:t>
            </a:r>
            <a:endParaRPr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414" name="Google Shape;1414;p38"/>
          <p:cNvSpPr txBox="1">
            <a:spLocks noGrp="1"/>
          </p:cNvSpPr>
          <p:nvPr>
            <p:ph type="subTitle" idx="2"/>
          </p:nvPr>
        </p:nvSpPr>
        <p:spPr>
          <a:xfrm>
            <a:off x="2656483" y="2067613"/>
            <a:ext cx="1839300" cy="41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JUPITER</a:t>
            </a:r>
            <a:endParaRPr/>
          </a:p>
        </p:txBody>
      </p:sp>
      <p:sp>
        <p:nvSpPr>
          <p:cNvPr id="1415" name="Google Shape;1415;p38"/>
          <p:cNvSpPr txBox="1">
            <a:spLocks noGrp="1"/>
          </p:cNvSpPr>
          <p:nvPr>
            <p:ph type="body" idx="3"/>
          </p:nvPr>
        </p:nvSpPr>
        <p:spPr>
          <a:xfrm>
            <a:off x="713225" y="4129064"/>
            <a:ext cx="1839300" cy="63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Describe the topic of the section</a:t>
            </a:r>
            <a:endParaRPr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416" name="Google Shape;1416;p38"/>
          <p:cNvSpPr txBox="1">
            <a:spLocks noGrp="1"/>
          </p:cNvSpPr>
          <p:nvPr>
            <p:ph type="subTitle" idx="4"/>
          </p:nvPr>
        </p:nvSpPr>
        <p:spPr>
          <a:xfrm>
            <a:off x="713225" y="3729481"/>
            <a:ext cx="1839300" cy="41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VENUS</a:t>
            </a:r>
            <a:endParaRPr/>
          </a:p>
        </p:txBody>
      </p:sp>
      <p:sp>
        <p:nvSpPr>
          <p:cNvPr id="1417" name="Google Shape;1417;p38"/>
          <p:cNvSpPr txBox="1">
            <a:spLocks noGrp="1"/>
          </p:cNvSpPr>
          <p:nvPr>
            <p:ph type="body" idx="5"/>
          </p:nvPr>
        </p:nvSpPr>
        <p:spPr>
          <a:xfrm>
            <a:off x="2656200" y="4129064"/>
            <a:ext cx="1839300" cy="63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Describe the topic of the section</a:t>
            </a:r>
            <a:endParaRPr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418" name="Google Shape;1418;p38"/>
          <p:cNvSpPr txBox="1">
            <a:spLocks noGrp="1"/>
          </p:cNvSpPr>
          <p:nvPr>
            <p:ph type="subTitle" idx="6"/>
          </p:nvPr>
        </p:nvSpPr>
        <p:spPr>
          <a:xfrm>
            <a:off x="2656200" y="3729481"/>
            <a:ext cx="1839300" cy="41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SATURN</a:t>
            </a:r>
            <a:endParaRPr/>
          </a:p>
        </p:txBody>
      </p:sp>
      <p:sp>
        <p:nvSpPr>
          <p:cNvPr id="1419" name="Google Shape;1419;p38"/>
          <p:cNvSpPr txBox="1">
            <a:spLocks noGrp="1"/>
          </p:cNvSpPr>
          <p:nvPr>
            <p:ph type="body" idx="7"/>
          </p:nvPr>
        </p:nvSpPr>
        <p:spPr>
          <a:xfrm>
            <a:off x="713225" y="2466795"/>
            <a:ext cx="1839300" cy="62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Describe the topic of the section</a:t>
            </a:r>
            <a:endParaRPr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420" name="Google Shape;1420;p38"/>
          <p:cNvSpPr txBox="1">
            <a:spLocks noGrp="1"/>
          </p:cNvSpPr>
          <p:nvPr>
            <p:ph type="subTitle" idx="8"/>
          </p:nvPr>
        </p:nvSpPr>
        <p:spPr>
          <a:xfrm>
            <a:off x="713224" y="2067613"/>
            <a:ext cx="1839300" cy="41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MARS</a:t>
            </a:r>
            <a:endParaRPr/>
          </a:p>
        </p:txBody>
      </p:sp>
      <p:sp>
        <p:nvSpPr>
          <p:cNvPr id="1421" name="Google Shape;1421;p38"/>
          <p:cNvSpPr txBox="1">
            <a:spLocks noGrp="1"/>
          </p:cNvSpPr>
          <p:nvPr>
            <p:ph type="title" idx="9"/>
          </p:nvPr>
        </p:nvSpPr>
        <p:spPr>
          <a:xfrm>
            <a:off x="2852400" y="1530996"/>
            <a:ext cx="1446900" cy="56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422" name="Google Shape;1422;p38"/>
          <p:cNvSpPr txBox="1">
            <a:spLocks noGrp="1"/>
          </p:cNvSpPr>
          <p:nvPr>
            <p:ph type="title" idx="13"/>
          </p:nvPr>
        </p:nvSpPr>
        <p:spPr>
          <a:xfrm>
            <a:off x="909425" y="1530996"/>
            <a:ext cx="1446900" cy="56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423" name="Google Shape;1423;p38"/>
          <p:cNvSpPr txBox="1">
            <a:spLocks noGrp="1"/>
          </p:cNvSpPr>
          <p:nvPr>
            <p:ph type="title" idx="14"/>
          </p:nvPr>
        </p:nvSpPr>
        <p:spPr>
          <a:xfrm>
            <a:off x="909425" y="3199878"/>
            <a:ext cx="1446900" cy="56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424" name="Google Shape;1424;p38"/>
          <p:cNvSpPr txBox="1">
            <a:spLocks noGrp="1"/>
          </p:cNvSpPr>
          <p:nvPr>
            <p:ph type="title" idx="15"/>
          </p:nvPr>
        </p:nvSpPr>
        <p:spPr>
          <a:xfrm>
            <a:off x="2858225" y="3199878"/>
            <a:ext cx="1446900" cy="56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7025" y="1686694"/>
            <a:ext cx="2443135" cy="2819002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5"/>
          <p:cNvSpPr>
            <a:spLocks/>
          </p:cNvSpPr>
          <p:nvPr/>
        </p:nvSpPr>
        <p:spPr bwMode="auto">
          <a:xfrm rot="957842">
            <a:off x="2452122" y="510067"/>
            <a:ext cx="4233483" cy="4378783"/>
          </a:xfrm>
          <a:custGeom>
            <a:avLst/>
            <a:gdLst>
              <a:gd name="T0" fmla="*/ 72 w 142"/>
              <a:gd name="T1" fmla="*/ 52 h 147"/>
              <a:gd name="T2" fmla="*/ 80 w 142"/>
              <a:gd name="T3" fmla="*/ 23 h 147"/>
              <a:gd name="T4" fmla="*/ 115 w 142"/>
              <a:gd name="T5" fmla="*/ 2 h 147"/>
              <a:gd name="T6" fmla="*/ 140 w 142"/>
              <a:gd name="T7" fmla="*/ 35 h 147"/>
              <a:gd name="T8" fmla="*/ 130 w 142"/>
              <a:gd name="T9" fmla="*/ 86 h 147"/>
              <a:gd name="T10" fmla="*/ 98 w 142"/>
              <a:gd name="T11" fmla="*/ 140 h 147"/>
              <a:gd name="T12" fmla="*/ 89 w 142"/>
              <a:gd name="T13" fmla="*/ 144 h 147"/>
              <a:gd name="T14" fmla="*/ 7 w 142"/>
              <a:gd name="T15" fmla="*/ 80 h 147"/>
              <a:gd name="T16" fmla="*/ 2 w 142"/>
              <a:gd name="T17" fmla="*/ 53 h 147"/>
              <a:gd name="T18" fmla="*/ 48 w 142"/>
              <a:gd name="T19" fmla="*/ 34 h 147"/>
              <a:gd name="T20" fmla="*/ 72 w 142"/>
              <a:gd name="T21" fmla="*/ 52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42" h="147">
                <a:moveTo>
                  <a:pt x="72" y="52"/>
                </a:moveTo>
                <a:cubicBezTo>
                  <a:pt x="74" y="42"/>
                  <a:pt x="76" y="32"/>
                  <a:pt x="80" y="23"/>
                </a:cubicBezTo>
                <a:cubicBezTo>
                  <a:pt x="88" y="7"/>
                  <a:pt x="100" y="0"/>
                  <a:pt x="115" y="2"/>
                </a:cubicBezTo>
                <a:cubicBezTo>
                  <a:pt x="127" y="5"/>
                  <a:pt x="139" y="19"/>
                  <a:pt x="140" y="35"/>
                </a:cubicBezTo>
                <a:cubicBezTo>
                  <a:pt x="142" y="53"/>
                  <a:pt x="137" y="70"/>
                  <a:pt x="130" y="86"/>
                </a:cubicBezTo>
                <a:cubicBezTo>
                  <a:pt x="121" y="105"/>
                  <a:pt x="111" y="123"/>
                  <a:pt x="98" y="140"/>
                </a:cubicBezTo>
                <a:cubicBezTo>
                  <a:pt x="96" y="143"/>
                  <a:pt x="94" y="147"/>
                  <a:pt x="89" y="144"/>
                </a:cubicBezTo>
                <a:cubicBezTo>
                  <a:pt x="58" y="128"/>
                  <a:pt x="27" y="111"/>
                  <a:pt x="7" y="80"/>
                </a:cubicBezTo>
                <a:cubicBezTo>
                  <a:pt x="2" y="72"/>
                  <a:pt x="0" y="63"/>
                  <a:pt x="2" y="53"/>
                </a:cubicBezTo>
                <a:cubicBezTo>
                  <a:pt x="7" y="27"/>
                  <a:pt x="25" y="19"/>
                  <a:pt x="48" y="34"/>
                </a:cubicBezTo>
                <a:cubicBezTo>
                  <a:pt x="56" y="39"/>
                  <a:pt x="64" y="46"/>
                  <a:pt x="72" y="52"/>
                </a:cubicBezTo>
                <a:close/>
              </a:path>
            </a:pathLst>
          </a:custGeom>
          <a:solidFill>
            <a:srgbClr val="F091BC">
              <a:alpha val="28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2258" name="Google Shape;2258;p42"/>
          <p:cNvSpPr txBox="1">
            <a:spLocks noGrp="1"/>
          </p:cNvSpPr>
          <p:nvPr>
            <p:ph type="title"/>
          </p:nvPr>
        </p:nvSpPr>
        <p:spPr>
          <a:xfrm>
            <a:off x="1852551" y="231159"/>
            <a:ext cx="5300837" cy="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Real Estate Infographics</a:t>
            </a:r>
            <a:endParaRPr dirty="0"/>
          </a:p>
        </p:txBody>
      </p:sp>
      <p:sp>
        <p:nvSpPr>
          <p:cNvPr id="2259" name="Google Shape;2259;p42"/>
          <p:cNvSpPr/>
          <p:nvPr/>
        </p:nvSpPr>
        <p:spPr>
          <a:xfrm>
            <a:off x="2480452" y="3594094"/>
            <a:ext cx="174216" cy="279482"/>
          </a:xfrm>
          <a:custGeom>
            <a:avLst/>
            <a:gdLst/>
            <a:ahLst/>
            <a:cxnLst/>
            <a:rect l="l" t="t" r="r" b="b"/>
            <a:pathLst>
              <a:path w="15845" h="25419" extrusionOk="0">
                <a:moveTo>
                  <a:pt x="7205" y="0"/>
                </a:moveTo>
                <a:cubicBezTo>
                  <a:pt x="6238" y="0"/>
                  <a:pt x="5137" y="167"/>
                  <a:pt x="3970" y="434"/>
                </a:cubicBezTo>
                <a:cubicBezTo>
                  <a:pt x="2802" y="701"/>
                  <a:pt x="1535" y="1134"/>
                  <a:pt x="167" y="1668"/>
                </a:cubicBezTo>
                <a:lnTo>
                  <a:pt x="167" y="5070"/>
                </a:lnTo>
                <a:cubicBezTo>
                  <a:pt x="1501" y="4337"/>
                  <a:pt x="2735" y="3770"/>
                  <a:pt x="3936" y="3403"/>
                </a:cubicBezTo>
                <a:cubicBezTo>
                  <a:pt x="5104" y="3036"/>
                  <a:pt x="6238" y="2869"/>
                  <a:pt x="7272" y="2869"/>
                </a:cubicBezTo>
                <a:cubicBezTo>
                  <a:pt x="8773" y="2869"/>
                  <a:pt x="9974" y="3269"/>
                  <a:pt x="10908" y="4103"/>
                </a:cubicBezTo>
                <a:cubicBezTo>
                  <a:pt x="11842" y="4937"/>
                  <a:pt x="12309" y="6038"/>
                  <a:pt x="12309" y="7339"/>
                </a:cubicBezTo>
                <a:cubicBezTo>
                  <a:pt x="12309" y="8173"/>
                  <a:pt x="12109" y="9007"/>
                  <a:pt x="11675" y="9841"/>
                </a:cubicBezTo>
                <a:cubicBezTo>
                  <a:pt x="11242" y="10674"/>
                  <a:pt x="10474" y="11709"/>
                  <a:pt x="9407" y="12909"/>
                </a:cubicBezTo>
                <a:cubicBezTo>
                  <a:pt x="8840" y="13577"/>
                  <a:pt x="7439" y="15011"/>
                  <a:pt x="5237" y="17246"/>
                </a:cubicBezTo>
                <a:cubicBezTo>
                  <a:pt x="3002" y="19481"/>
                  <a:pt x="1268" y="21249"/>
                  <a:pt x="0" y="22583"/>
                </a:cubicBezTo>
                <a:lnTo>
                  <a:pt x="0" y="25418"/>
                </a:lnTo>
                <a:lnTo>
                  <a:pt x="15845" y="25418"/>
                </a:lnTo>
                <a:lnTo>
                  <a:pt x="15845" y="22583"/>
                </a:lnTo>
                <a:lnTo>
                  <a:pt x="4070" y="22583"/>
                </a:lnTo>
                <a:cubicBezTo>
                  <a:pt x="6772" y="19814"/>
                  <a:pt x="8873" y="17646"/>
                  <a:pt x="10374" y="16112"/>
                </a:cubicBezTo>
                <a:cubicBezTo>
                  <a:pt x="11875" y="14577"/>
                  <a:pt x="12743" y="13643"/>
                  <a:pt x="13043" y="13310"/>
                </a:cubicBezTo>
                <a:cubicBezTo>
                  <a:pt x="14044" y="12042"/>
                  <a:pt x="14744" y="10975"/>
                  <a:pt x="15111" y="10074"/>
                </a:cubicBezTo>
                <a:cubicBezTo>
                  <a:pt x="15511" y="9140"/>
                  <a:pt x="15711" y="8173"/>
                  <a:pt x="15711" y="7139"/>
                </a:cubicBezTo>
                <a:cubicBezTo>
                  <a:pt x="15711" y="4970"/>
                  <a:pt x="14944" y="3236"/>
                  <a:pt x="13410" y="1968"/>
                </a:cubicBezTo>
                <a:cubicBezTo>
                  <a:pt x="11875" y="667"/>
                  <a:pt x="9807" y="0"/>
                  <a:pt x="720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0" name="Google Shape;2260;p42"/>
          <p:cNvSpPr txBox="1"/>
          <p:nvPr/>
        </p:nvSpPr>
        <p:spPr>
          <a:xfrm>
            <a:off x="649375" y="1949228"/>
            <a:ext cx="1899000" cy="35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Mercury</a:t>
            </a:r>
            <a:endParaRPr sz="16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61" name="Google Shape;2261;p42"/>
          <p:cNvSpPr txBox="1"/>
          <p:nvPr/>
        </p:nvSpPr>
        <p:spPr>
          <a:xfrm>
            <a:off x="649375" y="2301433"/>
            <a:ext cx="17892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It’s the smallest planet in the Solar System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62" name="Google Shape;2262;p42"/>
          <p:cNvSpPr txBox="1"/>
          <p:nvPr/>
        </p:nvSpPr>
        <p:spPr>
          <a:xfrm>
            <a:off x="649350" y="3226001"/>
            <a:ext cx="1899000" cy="352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Saturn</a:t>
            </a:r>
            <a:endParaRPr sz="16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63" name="Google Shape;2263;p42"/>
          <p:cNvSpPr txBox="1"/>
          <p:nvPr/>
        </p:nvSpPr>
        <p:spPr>
          <a:xfrm>
            <a:off x="647275" y="3584359"/>
            <a:ext cx="17892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It’s composed mostly of hydrogen and helium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64" name="Google Shape;2264;p42"/>
          <p:cNvSpPr txBox="1"/>
          <p:nvPr/>
        </p:nvSpPr>
        <p:spPr>
          <a:xfrm>
            <a:off x="6593550" y="3681800"/>
            <a:ext cx="1899000" cy="352200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Neptune</a:t>
            </a:r>
            <a:endParaRPr sz="16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65" name="Google Shape;2265;p42"/>
          <p:cNvSpPr txBox="1"/>
          <p:nvPr/>
        </p:nvSpPr>
        <p:spPr>
          <a:xfrm>
            <a:off x="6593550" y="2599726"/>
            <a:ext cx="1899000" cy="352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Mars</a:t>
            </a:r>
            <a:endParaRPr sz="16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66" name="Google Shape;2266;p42"/>
          <p:cNvSpPr txBox="1"/>
          <p:nvPr/>
        </p:nvSpPr>
        <p:spPr>
          <a:xfrm>
            <a:off x="6701275" y="4040150"/>
            <a:ext cx="17892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It’s the farthest planet from the Sun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67" name="Google Shape;2267;p42"/>
          <p:cNvSpPr txBox="1"/>
          <p:nvPr/>
        </p:nvSpPr>
        <p:spPr>
          <a:xfrm>
            <a:off x="6703350" y="2958075"/>
            <a:ext cx="17892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It’s a cold place. It’s full of iron oxide dust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68" name="Google Shape;2268;p42"/>
          <p:cNvSpPr txBox="1"/>
          <p:nvPr/>
        </p:nvSpPr>
        <p:spPr>
          <a:xfrm>
            <a:off x="6593550" y="1523825"/>
            <a:ext cx="1899000" cy="352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Jupiter</a:t>
            </a:r>
            <a:endParaRPr sz="16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69" name="Google Shape;2269;p42"/>
          <p:cNvSpPr txBox="1"/>
          <p:nvPr/>
        </p:nvSpPr>
        <p:spPr>
          <a:xfrm>
            <a:off x="6703350" y="1876014"/>
            <a:ext cx="17892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It’s the biggest planet in the Solar System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950" y="2067900"/>
            <a:ext cx="3847500" cy="291375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" name="Google Shape;2222;p41"/>
          <p:cNvSpPr txBox="1">
            <a:spLocks noGrp="1"/>
          </p:cNvSpPr>
          <p:nvPr>
            <p:ph type="title" idx="4294967295"/>
          </p:nvPr>
        </p:nvSpPr>
        <p:spPr>
          <a:xfrm>
            <a:off x="344384" y="221543"/>
            <a:ext cx="8799616" cy="48101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 dirty="0">
                <a:solidFill>
                  <a:schemeClr val="tx1"/>
                </a:solidFill>
              </a:rPr>
              <a:t>Real Estate Infographics</a:t>
            </a:r>
            <a:endParaRPr b="1" dirty="0">
              <a:solidFill>
                <a:schemeClr val="tx1"/>
              </a:solidFill>
            </a:endParaRPr>
          </a:p>
        </p:txBody>
      </p:sp>
      <p:sp>
        <p:nvSpPr>
          <p:cNvPr id="2234" name="Google Shape;2234;p41"/>
          <p:cNvSpPr txBox="1"/>
          <p:nvPr/>
        </p:nvSpPr>
        <p:spPr>
          <a:xfrm>
            <a:off x="6024000" y="3822301"/>
            <a:ext cx="2461200" cy="5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Venus has a beautiful name and a very poisonous atmosphere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35" name="Google Shape;2235;p41"/>
          <p:cNvSpPr txBox="1"/>
          <p:nvPr/>
        </p:nvSpPr>
        <p:spPr>
          <a:xfrm>
            <a:off x="6024000" y="1631775"/>
            <a:ext cx="2461200" cy="5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Jupiter is actually the biggest planet in the Solar System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36" name="Google Shape;2236;p41"/>
          <p:cNvSpPr txBox="1"/>
          <p:nvPr/>
        </p:nvSpPr>
        <p:spPr>
          <a:xfrm>
            <a:off x="6024000" y="2361950"/>
            <a:ext cx="2461200" cy="5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Actually, Saturn is composed mostly of hydrogen and helium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37" name="Google Shape;2237;p41"/>
          <p:cNvSpPr txBox="1"/>
          <p:nvPr/>
        </p:nvSpPr>
        <p:spPr>
          <a:xfrm>
            <a:off x="6024000" y="3092126"/>
            <a:ext cx="2461200" cy="5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Mars is actually a cold place. It’s full of iron oxide dust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38" name="Google Shape;2238;p41"/>
          <p:cNvSpPr txBox="1"/>
          <p:nvPr/>
        </p:nvSpPr>
        <p:spPr>
          <a:xfrm>
            <a:off x="3683293" y="1703002"/>
            <a:ext cx="330300" cy="4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endParaRPr sz="18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39" name="Google Shape;2239;p41"/>
          <p:cNvSpPr txBox="1"/>
          <p:nvPr/>
        </p:nvSpPr>
        <p:spPr>
          <a:xfrm>
            <a:off x="3683293" y="2433587"/>
            <a:ext cx="330300" cy="4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endParaRPr sz="18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40" name="Google Shape;2240;p41"/>
          <p:cNvSpPr txBox="1"/>
          <p:nvPr/>
        </p:nvSpPr>
        <p:spPr>
          <a:xfrm>
            <a:off x="3683293" y="3164172"/>
            <a:ext cx="330300" cy="4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3</a:t>
            </a:r>
            <a:endParaRPr sz="18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41" name="Google Shape;2241;p41"/>
          <p:cNvSpPr txBox="1"/>
          <p:nvPr/>
        </p:nvSpPr>
        <p:spPr>
          <a:xfrm>
            <a:off x="3683293" y="3891477"/>
            <a:ext cx="330300" cy="4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4</a:t>
            </a:r>
            <a:endParaRPr sz="18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242" name="Google Shape;2242;p41"/>
          <p:cNvCxnSpPr/>
          <p:nvPr/>
        </p:nvCxnSpPr>
        <p:spPr>
          <a:xfrm flipH="1" flipV="1">
            <a:off x="2368093" y="1925175"/>
            <a:ext cx="1315200" cy="2106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2243" name="Google Shape;2243;p41"/>
          <p:cNvCxnSpPr/>
          <p:nvPr/>
        </p:nvCxnSpPr>
        <p:spPr>
          <a:xfrm flipH="1">
            <a:off x="2368093" y="2657866"/>
            <a:ext cx="1315200" cy="3281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2244" name="Google Shape;2244;p41"/>
          <p:cNvCxnSpPr/>
          <p:nvPr/>
        </p:nvCxnSpPr>
        <p:spPr>
          <a:xfrm flipH="1">
            <a:off x="2368093" y="3388451"/>
            <a:ext cx="1315200" cy="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2245" name="Google Shape;2245;p41"/>
          <p:cNvCxnSpPr/>
          <p:nvPr/>
        </p:nvCxnSpPr>
        <p:spPr>
          <a:xfrm flipH="1">
            <a:off x="2368093" y="4115755"/>
            <a:ext cx="1315200" cy="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2246" name="Google Shape;2246;p41"/>
          <p:cNvSpPr txBox="1"/>
          <p:nvPr/>
        </p:nvSpPr>
        <p:spPr>
          <a:xfrm>
            <a:off x="5106809" y="3894744"/>
            <a:ext cx="989400" cy="4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Venus</a:t>
            </a:r>
            <a:endParaRPr sz="16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47" name="Google Shape;2247;p41"/>
          <p:cNvSpPr txBox="1"/>
          <p:nvPr/>
        </p:nvSpPr>
        <p:spPr>
          <a:xfrm>
            <a:off x="5106809" y="3164172"/>
            <a:ext cx="989400" cy="4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Mars</a:t>
            </a:r>
            <a:endParaRPr sz="16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48" name="Google Shape;2248;p41"/>
          <p:cNvSpPr txBox="1"/>
          <p:nvPr/>
        </p:nvSpPr>
        <p:spPr>
          <a:xfrm>
            <a:off x="5106809" y="2433587"/>
            <a:ext cx="989400" cy="4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Saturn</a:t>
            </a:r>
            <a:endParaRPr sz="16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49" name="Google Shape;2249;p41"/>
          <p:cNvSpPr txBox="1"/>
          <p:nvPr/>
        </p:nvSpPr>
        <p:spPr>
          <a:xfrm>
            <a:off x="5106809" y="1703002"/>
            <a:ext cx="989400" cy="4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Jupiter</a:t>
            </a:r>
            <a:endParaRPr sz="16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250" name="Google Shape;2250;p41"/>
          <p:cNvCxnSpPr>
            <a:stCxn id="2238" idx="3"/>
            <a:endCxn id="2249" idx="1"/>
          </p:cNvCxnSpPr>
          <p:nvPr/>
        </p:nvCxnSpPr>
        <p:spPr>
          <a:xfrm>
            <a:off x="4013593" y="1927252"/>
            <a:ext cx="10932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2251" name="Google Shape;2251;p41"/>
          <p:cNvCxnSpPr>
            <a:stCxn id="2239" idx="3"/>
            <a:endCxn id="2248" idx="1"/>
          </p:cNvCxnSpPr>
          <p:nvPr/>
        </p:nvCxnSpPr>
        <p:spPr>
          <a:xfrm>
            <a:off x="4013593" y="2657837"/>
            <a:ext cx="10932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2252" name="Google Shape;2252;p41"/>
          <p:cNvCxnSpPr>
            <a:stCxn id="2240" idx="3"/>
            <a:endCxn id="2247" idx="1"/>
          </p:cNvCxnSpPr>
          <p:nvPr/>
        </p:nvCxnSpPr>
        <p:spPr>
          <a:xfrm>
            <a:off x="4013593" y="3388422"/>
            <a:ext cx="1093200" cy="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2253" name="Google Shape;2253;p41"/>
          <p:cNvCxnSpPr>
            <a:stCxn id="2241" idx="3"/>
            <a:endCxn id="2246" idx="1"/>
          </p:cNvCxnSpPr>
          <p:nvPr/>
        </p:nvCxnSpPr>
        <p:spPr>
          <a:xfrm>
            <a:off x="4013593" y="4115727"/>
            <a:ext cx="1093200" cy="330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oval" w="med" len="med"/>
            <a:tailEnd type="none" w="med" len="med"/>
          </a:ln>
        </p:spPr>
      </p:cxn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290" y="1817078"/>
            <a:ext cx="2298623" cy="2298623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p33"/>
          <p:cNvSpPr txBox="1">
            <a:spLocks noGrp="1"/>
          </p:cNvSpPr>
          <p:nvPr>
            <p:ph type="title"/>
          </p:nvPr>
        </p:nvSpPr>
        <p:spPr>
          <a:xfrm>
            <a:off x="713225" y="261438"/>
            <a:ext cx="6471346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 dirty="0">
                <a:solidFill>
                  <a:schemeClr val="tx1"/>
                </a:solidFill>
              </a:rPr>
              <a:t>Real Estate Infographics</a:t>
            </a:r>
            <a:endParaRPr b="1" dirty="0">
              <a:solidFill>
                <a:schemeClr val="tx1"/>
              </a:solidFill>
            </a:endParaRPr>
          </a:p>
        </p:txBody>
      </p:sp>
      <p:sp>
        <p:nvSpPr>
          <p:cNvPr id="1621" name="Google Shape;1621;p33"/>
          <p:cNvSpPr/>
          <p:nvPr/>
        </p:nvSpPr>
        <p:spPr>
          <a:xfrm>
            <a:off x="8458088" y="8338300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solidFill>
            <a:srgbClr val="B0B0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9" name="Google Shape;1669;p33"/>
          <p:cNvSpPr/>
          <p:nvPr/>
        </p:nvSpPr>
        <p:spPr>
          <a:xfrm>
            <a:off x="8632388" y="8341625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close/>
              </a:path>
            </a:pathLst>
          </a:custGeom>
          <a:solidFill>
            <a:srgbClr val="A2C3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0" name="Google Shape;1670;p33"/>
          <p:cNvSpPr txBox="1"/>
          <p:nvPr/>
        </p:nvSpPr>
        <p:spPr>
          <a:xfrm>
            <a:off x="5182500" y="3563450"/>
            <a:ext cx="2419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Mars is actually a cold place. It’s a planet full of iron oxide dust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71" name="Google Shape;1671;p33"/>
          <p:cNvSpPr txBox="1"/>
          <p:nvPr/>
        </p:nvSpPr>
        <p:spPr>
          <a:xfrm>
            <a:off x="5182616" y="2931923"/>
            <a:ext cx="24195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Mercury is the closest planet to the Sun and the smallest one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72" name="Google Shape;1672;p33"/>
          <p:cNvSpPr txBox="1"/>
          <p:nvPr/>
        </p:nvSpPr>
        <p:spPr>
          <a:xfrm>
            <a:off x="5182616" y="1668875"/>
            <a:ext cx="24195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Jupiter is the biggest planet in the Solar System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73" name="Google Shape;1673;p33"/>
          <p:cNvSpPr txBox="1"/>
          <p:nvPr/>
        </p:nvSpPr>
        <p:spPr>
          <a:xfrm>
            <a:off x="5182616" y="2300389"/>
            <a:ext cx="24195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Venus has a beautiful name, but it’s terribly hot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74" name="Google Shape;1674;p33"/>
          <p:cNvSpPr txBox="1"/>
          <p:nvPr/>
        </p:nvSpPr>
        <p:spPr>
          <a:xfrm>
            <a:off x="7725000" y="2427301"/>
            <a:ext cx="765900" cy="34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0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35%</a:t>
            </a:r>
            <a:endParaRPr sz="20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75" name="Google Shape;1675;p33"/>
          <p:cNvSpPr txBox="1"/>
          <p:nvPr/>
        </p:nvSpPr>
        <p:spPr>
          <a:xfrm>
            <a:off x="7725000" y="3052677"/>
            <a:ext cx="765900" cy="346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0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10%</a:t>
            </a:r>
            <a:endParaRPr sz="20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76" name="Google Shape;1676;p33"/>
          <p:cNvSpPr txBox="1"/>
          <p:nvPr/>
        </p:nvSpPr>
        <p:spPr>
          <a:xfrm>
            <a:off x="7725000" y="1801925"/>
            <a:ext cx="765900" cy="346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0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25%</a:t>
            </a:r>
            <a:endParaRPr sz="20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77" name="Google Shape;1677;p33"/>
          <p:cNvSpPr txBox="1"/>
          <p:nvPr/>
        </p:nvSpPr>
        <p:spPr>
          <a:xfrm>
            <a:off x="7725000" y="3645503"/>
            <a:ext cx="765900" cy="346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0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30%</a:t>
            </a:r>
            <a:endParaRPr sz="20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78" name="Google Shape;1678;p33"/>
          <p:cNvSpPr txBox="1"/>
          <p:nvPr/>
        </p:nvSpPr>
        <p:spPr>
          <a:xfrm>
            <a:off x="5056200" y="4268100"/>
            <a:ext cx="3510300" cy="3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To edit the bars on the top, you can drag them up or down</a:t>
            </a:r>
            <a:endParaRPr sz="10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975" y="1397484"/>
            <a:ext cx="3843414" cy="331038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651" y="2071093"/>
            <a:ext cx="3590903" cy="2348767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4" name="Google Shape;744;p25"/>
          <p:cNvGrpSpPr/>
          <p:nvPr/>
        </p:nvGrpSpPr>
        <p:grpSpPr>
          <a:xfrm>
            <a:off x="2596100" y="2124100"/>
            <a:ext cx="3951901" cy="1460775"/>
            <a:chOff x="2596100" y="2124100"/>
            <a:chExt cx="3951901" cy="1460775"/>
          </a:xfrm>
        </p:grpSpPr>
        <p:cxnSp>
          <p:nvCxnSpPr>
            <p:cNvPr id="745" name="Google Shape;745;p25"/>
            <p:cNvCxnSpPr/>
            <p:nvPr/>
          </p:nvCxnSpPr>
          <p:spPr>
            <a:xfrm rot="10800000">
              <a:off x="2596100" y="2124100"/>
              <a:ext cx="18213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6" name="Google Shape;746;p25"/>
            <p:cNvCxnSpPr/>
            <p:nvPr/>
          </p:nvCxnSpPr>
          <p:spPr>
            <a:xfrm rot="10800000">
              <a:off x="5793801" y="3584875"/>
              <a:ext cx="7542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7" name="Google Shape;747;p25"/>
            <p:cNvCxnSpPr/>
            <p:nvPr/>
          </p:nvCxnSpPr>
          <p:spPr>
            <a:xfrm rot="10800000">
              <a:off x="2596200" y="3584875"/>
              <a:ext cx="7656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8" name="Google Shape;748;p25"/>
            <p:cNvCxnSpPr/>
            <p:nvPr/>
          </p:nvCxnSpPr>
          <p:spPr>
            <a:xfrm rot="10800000">
              <a:off x="5307501" y="2133575"/>
              <a:ext cx="12405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49" name="Google Shape;749;p25"/>
          <p:cNvSpPr txBox="1">
            <a:spLocks noGrp="1"/>
          </p:cNvSpPr>
          <p:nvPr>
            <p:ph type="title"/>
          </p:nvPr>
        </p:nvSpPr>
        <p:spPr>
          <a:xfrm>
            <a:off x="799819" y="193443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Real Estate Infographics</a:t>
            </a:r>
            <a:endParaRPr dirty="0"/>
          </a:p>
        </p:txBody>
      </p:sp>
      <p:sp>
        <p:nvSpPr>
          <p:cNvPr id="760" name="Google Shape;760;p25"/>
          <p:cNvSpPr txBox="1"/>
          <p:nvPr/>
        </p:nvSpPr>
        <p:spPr>
          <a:xfrm>
            <a:off x="599250" y="2133625"/>
            <a:ext cx="18996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Despite being red, Mars is actually a cold place. It’s full of iron oxide dust</a:t>
            </a:r>
            <a:endParaRPr sz="12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61" name="Google Shape;761;p25"/>
          <p:cNvSpPr txBox="1"/>
          <p:nvPr/>
        </p:nvSpPr>
        <p:spPr>
          <a:xfrm>
            <a:off x="6659375" y="3557525"/>
            <a:ext cx="18996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It has a beautiful name and is the second planet from the Sun</a:t>
            </a:r>
            <a:endParaRPr sz="12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62" name="Google Shape;762;p25"/>
          <p:cNvSpPr txBox="1"/>
          <p:nvPr/>
        </p:nvSpPr>
        <p:spPr>
          <a:xfrm>
            <a:off x="6645142" y="2133620"/>
            <a:ext cx="18996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Saturn is the ringed one. It’s composed mostly of hydrogen and helium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2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63" name="Google Shape;763;p25"/>
          <p:cNvSpPr txBox="1"/>
          <p:nvPr/>
        </p:nvSpPr>
        <p:spPr>
          <a:xfrm>
            <a:off x="611975" y="3557586"/>
            <a:ext cx="18996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Jupiter is a gas giant and the biggest planet in 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the </a:t>
            </a:r>
            <a:r>
              <a:rPr lang="en"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Solar System</a:t>
            </a:r>
            <a:endParaRPr sz="12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64" name="Google Shape;764;p25"/>
          <p:cNvSpPr txBox="1"/>
          <p:nvPr/>
        </p:nvSpPr>
        <p:spPr>
          <a:xfrm>
            <a:off x="1053263" y="3195206"/>
            <a:ext cx="1458300" cy="3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Jupiter 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65" name="Google Shape;765;p25"/>
          <p:cNvSpPr txBox="1"/>
          <p:nvPr/>
        </p:nvSpPr>
        <p:spPr>
          <a:xfrm>
            <a:off x="6663488" y="3195206"/>
            <a:ext cx="1458300" cy="3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Venus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66" name="Google Shape;766;p25"/>
          <p:cNvSpPr txBox="1"/>
          <p:nvPr/>
        </p:nvSpPr>
        <p:spPr>
          <a:xfrm>
            <a:off x="1040561" y="1761706"/>
            <a:ext cx="1458300" cy="3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Mars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67" name="Google Shape;767;p25"/>
          <p:cNvSpPr txBox="1"/>
          <p:nvPr/>
        </p:nvSpPr>
        <p:spPr>
          <a:xfrm>
            <a:off x="6645140" y="1761706"/>
            <a:ext cx="1458300" cy="3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Saturn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6141" y="1383661"/>
            <a:ext cx="3244855" cy="362309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" name="Google Shape;2519;p63"/>
          <p:cNvSpPr txBox="1">
            <a:spLocks noGrp="1"/>
          </p:cNvSpPr>
          <p:nvPr>
            <p:ph type="title"/>
          </p:nvPr>
        </p:nvSpPr>
        <p:spPr>
          <a:xfrm>
            <a:off x="713300" y="1947750"/>
            <a:ext cx="35175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Desktop Software</a:t>
            </a:r>
            <a:endParaRPr/>
          </a:p>
        </p:txBody>
      </p:sp>
      <p:grpSp>
        <p:nvGrpSpPr>
          <p:cNvPr id="2520" name="Google Shape;2520;p63"/>
          <p:cNvGrpSpPr/>
          <p:nvPr/>
        </p:nvGrpSpPr>
        <p:grpSpPr>
          <a:xfrm>
            <a:off x="5764411" y="1413370"/>
            <a:ext cx="2666365" cy="2330835"/>
            <a:chOff x="4508675" y="1157925"/>
            <a:chExt cx="3391459" cy="2964684"/>
          </a:xfrm>
        </p:grpSpPr>
        <p:sp>
          <p:nvSpPr>
            <p:cNvPr id="2521" name="Google Shape;2521;p63"/>
            <p:cNvSpPr/>
            <p:nvPr/>
          </p:nvSpPr>
          <p:spPr>
            <a:xfrm>
              <a:off x="5643940" y="3371847"/>
              <a:ext cx="1145564" cy="651607"/>
            </a:xfrm>
            <a:custGeom>
              <a:avLst/>
              <a:gdLst/>
              <a:ahLst/>
              <a:cxnLst/>
              <a:rect l="l" t="t" r="r" b="b"/>
              <a:pathLst>
                <a:path w="30214" h="17186" extrusionOk="0">
                  <a:moveTo>
                    <a:pt x="15444" y="1"/>
                  </a:moveTo>
                  <a:cubicBezTo>
                    <a:pt x="10177" y="1"/>
                    <a:pt x="4812" y="1036"/>
                    <a:pt x="4812" y="3146"/>
                  </a:cubicBezTo>
                  <a:cubicBezTo>
                    <a:pt x="4812" y="15742"/>
                    <a:pt x="0" y="17185"/>
                    <a:pt x="0" y="17185"/>
                  </a:cubicBezTo>
                  <a:lnTo>
                    <a:pt x="30214" y="17185"/>
                  </a:lnTo>
                  <a:cubicBezTo>
                    <a:pt x="30214" y="17185"/>
                    <a:pt x="25506" y="15951"/>
                    <a:pt x="25506" y="2853"/>
                  </a:cubicBezTo>
                  <a:cubicBezTo>
                    <a:pt x="25506" y="963"/>
                    <a:pt x="20520" y="1"/>
                    <a:pt x="154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63"/>
            <p:cNvSpPr/>
            <p:nvPr/>
          </p:nvSpPr>
          <p:spPr>
            <a:xfrm>
              <a:off x="5609816" y="4023424"/>
              <a:ext cx="1229659" cy="99186"/>
            </a:xfrm>
            <a:custGeom>
              <a:avLst/>
              <a:gdLst/>
              <a:ahLst/>
              <a:cxnLst/>
              <a:rect l="l" t="t" r="r" b="b"/>
              <a:pathLst>
                <a:path w="32432" h="2616" extrusionOk="0">
                  <a:moveTo>
                    <a:pt x="251" y="0"/>
                  </a:moveTo>
                  <a:cubicBezTo>
                    <a:pt x="0" y="0"/>
                    <a:pt x="0" y="482"/>
                    <a:pt x="0" y="733"/>
                  </a:cubicBezTo>
                  <a:lnTo>
                    <a:pt x="0" y="2051"/>
                  </a:lnTo>
                  <a:cubicBezTo>
                    <a:pt x="0" y="2323"/>
                    <a:pt x="0" y="2616"/>
                    <a:pt x="251" y="2616"/>
                  </a:cubicBezTo>
                  <a:lnTo>
                    <a:pt x="31867" y="2616"/>
                  </a:lnTo>
                  <a:cubicBezTo>
                    <a:pt x="32160" y="2574"/>
                    <a:pt x="32390" y="2344"/>
                    <a:pt x="32432" y="2051"/>
                  </a:cubicBezTo>
                  <a:lnTo>
                    <a:pt x="32432" y="733"/>
                  </a:lnTo>
                  <a:cubicBezTo>
                    <a:pt x="32432" y="482"/>
                    <a:pt x="32118" y="0"/>
                    <a:pt x="318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63"/>
            <p:cNvSpPr/>
            <p:nvPr/>
          </p:nvSpPr>
          <p:spPr>
            <a:xfrm>
              <a:off x="4508675" y="3170591"/>
              <a:ext cx="3391459" cy="436364"/>
            </a:xfrm>
            <a:custGeom>
              <a:avLst/>
              <a:gdLst/>
              <a:ahLst/>
              <a:cxnLst/>
              <a:rect l="l" t="t" r="r" b="b"/>
              <a:pathLst>
                <a:path w="89449" h="11509" extrusionOk="0">
                  <a:moveTo>
                    <a:pt x="0" y="1"/>
                  </a:moveTo>
                  <a:lnTo>
                    <a:pt x="0" y="7763"/>
                  </a:lnTo>
                  <a:cubicBezTo>
                    <a:pt x="0" y="9374"/>
                    <a:pt x="1528" y="11509"/>
                    <a:pt x="3139" y="11509"/>
                  </a:cubicBezTo>
                  <a:lnTo>
                    <a:pt x="86938" y="11509"/>
                  </a:lnTo>
                  <a:cubicBezTo>
                    <a:pt x="88549" y="11509"/>
                    <a:pt x="89449" y="9374"/>
                    <a:pt x="89449" y="7763"/>
                  </a:cubicBezTo>
                  <a:lnTo>
                    <a:pt x="894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63"/>
            <p:cNvSpPr/>
            <p:nvPr/>
          </p:nvSpPr>
          <p:spPr>
            <a:xfrm>
              <a:off x="4508675" y="1157925"/>
              <a:ext cx="3391459" cy="2012680"/>
            </a:xfrm>
            <a:custGeom>
              <a:avLst/>
              <a:gdLst/>
              <a:ahLst/>
              <a:cxnLst/>
              <a:rect l="l" t="t" r="r" b="b"/>
              <a:pathLst>
                <a:path w="89449" h="53084" extrusionOk="0">
                  <a:moveTo>
                    <a:pt x="3139" y="0"/>
                  </a:moveTo>
                  <a:cubicBezTo>
                    <a:pt x="1528" y="0"/>
                    <a:pt x="0" y="775"/>
                    <a:pt x="0" y="2407"/>
                  </a:cubicBezTo>
                  <a:lnTo>
                    <a:pt x="0" y="53084"/>
                  </a:lnTo>
                  <a:lnTo>
                    <a:pt x="89449" y="53084"/>
                  </a:lnTo>
                  <a:lnTo>
                    <a:pt x="89449" y="2407"/>
                  </a:lnTo>
                  <a:cubicBezTo>
                    <a:pt x="89449" y="775"/>
                    <a:pt x="88549" y="0"/>
                    <a:pt x="869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63"/>
            <p:cNvSpPr/>
            <p:nvPr/>
          </p:nvSpPr>
          <p:spPr>
            <a:xfrm>
              <a:off x="4677664" y="1336431"/>
              <a:ext cx="3054281" cy="1695331"/>
            </a:xfrm>
            <a:custGeom>
              <a:avLst/>
              <a:gdLst/>
              <a:ahLst/>
              <a:cxnLst/>
              <a:rect l="l" t="t" r="r" b="b"/>
              <a:pathLst>
                <a:path w="80556" h="44714" extrusionOk="0">
                  <a:moveTo>
                    <a:pt x="0" y="0"/>
                  </a:moveTo>
                  <a:lnTo>
                    <a:pt x="0" y="44714"/>
                  </a:lnTo>
                  <a:lnTo>
                    <a:pt x="80556" y="44714"/>
                  </a:lnTo>
                  <a:lnTo>
                    <a:pt x="805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63"/>
            <p:cNvSpPr/>
            <p:nvPr/>
          </p:nvSpPr>
          <p:spPr>
            <a:xfrm>
              <a:off x="6077882" y="3244375"/>
              <a:ext cx="277689" cy="277689"/>
            </a:xfrm>
            <a:custGeom>
              <a:avLst/>
              <a:gdLst/>
              <a:ahLst/>
              <a:cxnLst/>
              <a:rect l="l" t="t" r="r" b="b"/>
              <a:pathLst>
                <a:path w="7324" h="7324" extrusionOk="0">
                  <a:moveTo>
                    <a:pt x="3662" y="0"/>
                  </a:moveTo>
                  <a:cubicBezTo>
                    <a:pt x="1632" y="0"/>
                    <a:pt x="0" y="1633"/>
                    <a:pt x="0" y="3662"/>
                  </a:cubicBezTo>
                  <a:cubicBezTo>
                    <a:pt x="0" y="5692"/>
                    <a:pt x="1632" y="7324"/>
                    <a:pt x="3662" y="7324"/>
                  </a:cubicBezTo>
                  <a:cubicBezTo>
                    <a:pt x="5671" y="7324"/>
                    <a:pt x="7324" y="5692"/>
                    <a:pt x="7324" y="3662"/>
                  </a:cubicBezTo>
                  <a:cubicBezTo>
                    <a:pt x="7324" y="1633"/>
                    <a:pt x="5671" y="0"/>
                    <a:pt x="36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5" name="Google Shape;2535;p63"/>
          <p:cNvSpPr txBox="1">
            <a:spLocks noGrp="1"/>
          </p:cNvSpPr>
          <p:nvPr>
            <p:ph type="body" idx="1"/>
          </p:nvPr>
        </p:nvSpPr>
        <p:spPr>
          <a:xfrm>
            <a:off x="833000" y="2581275"/>
            <a:ext cx="3278100" cy="10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You can replace the image on these screens with your own work. Just delete these ones, add yours and center them properly</a:t>
            </a:r>
            <a:endParaRPr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7270" y="1582206"/>
            <a:ext cx="2401276" cy="1289945"/>
          </a:xfrm>
          <a:prstGeom prst="rect">
            <a:avLst/>
          </a:prstGeom>
        </p:spPr>
      </p:pic>
      <p:grpSp>
        <p:nvGrpSpPr>
          <p:cNvPr id="2528" name="Google Shape;2528;p63"/>
          <p:cNvGrpSpPr/>
          <p:nvPr/>
        </p:nvGrpSpPr>
        <p:grpSpPr>
          <a:xfrm>
            <a:off x="4281086" y="2535765"/>
            <a:ext cx="2625948" cy="1500858"/>
            <a:chOff x="720000" y="2620050"/>
            <a:chExt cx="3199644" cy="1821651"/>
          </a:xfrm>
        </p:grpSpPr>
        <p:sp>
          <p:nvSpPr>
            <p:cNvPr id="2529" name="Google Shape;2529;p63"/>
            <p:cNvSpPr/>
            <p:nvPr/>
          </p:nvSpPr>
          <p:spPr>
            <a:xfrm>
              <a:off x="1022402" y="2620050"/>
              <a:ext cx="2562641" cy="1693567"/>
            </a:xfrm>
            <a:custGeom>
              <a:avLst/>
              <a:gdLst/>
              <a:ahLst/>
              <a:cxnLst/>
              <a:rect l="l" t="t" r="r" b="b"/>
              <a:pathLst>
                <a:path w="73234" h="48398" extrusionOk="0">
                  <a:moveTo>
                    <a:pt x="2009" y="1"/>
                  </a:moveTo>
                  <a:cubicBezTo>
                    <a:pt x="1047" y="1"/>
                    <a:pt x="0" y="545"/>
                    <a:pt x="0" y="1528"/>
                  </a:cubicBezTo>
                  <a:lnTo>
                    <a:pt x="0" y="48397"/>
                  </a:lnTo>
                  <a:lnTo>
                    <a:pt x="73233" y="48397"/>
                  </a:lnTo>
                  <a:lnTo>
                    <a:pt x="73233" y="1528"/>
                  </a:lnTo>
                  <a:cubicBezTo>
                    <a:pt x="73233" y="545"/>
                    <a:pt x="72731" y="1"/>
                    <a:pt x="717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63"/>
            <p:cNvSpPr/>
            <p:nvPr/>
          </p:nvSpPr>
          <p:spPr>
            <a:xfrm>
              <a:off x="1122689" y="2739408"/>
              <a:ext cx="2379595" cy="1446065"/>
            </a:xfrm>
            <a:custGeom>
              <a:avLst/>
              <a:gdLst/>
              <a:ahLst/>
              <a:cxnLst/>
              <a:rect l="l" t="t" r="r" b="b"/>
              <a:pathLst>
                <a:path w="68003" h="41325" extrusionOk="0">
                  <a:moveTo>
                    <a:pt x="1" y="0"/>
                  </a:moveTo>
                  <a:lnTo>
                    <a:pt x="1" y="41324"/>
                  </a:lnTo>
                  <a:lnTo>
                    <a:pt x="68003" y="41324"/>
                  </a:lnTo>
                  <a:lnTo>
                    <a:pt x="680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63"/>
            <p:cNvSpPr/>
            <p:nvPr/>
          </p:nvSpPr>
          <p:spPr>
            <a:xfrm>
              <a:off x="722205" y="4386763"/>
              <a:ext cx="3197440" cy="54938"/>
            </a:xfrm>
            <a:custGeom>
              <a:avLst/>
              <a:gdLst/>
              <a:ahLst/>
              <a:cxnLst/>
              <a:rect l="l" t="t" r="r" b="b"/>
              <a:pathLst>
                <a:path w="91375" h="1570" extrusionOk="0">
                  <a:moveTo>
                    <a:pt x="1" y="0"/>
                  </a:moveTo>
                  <a:cubicBezTo>
                    <a:pt x="1" y="0"/>
                    <a:pt x="2219" y="1570"/>
                    <a:pt x="3537" y="1570"/>
                  </a:cubicBezTo>
                  <a:lnTo>
                    <a:pt x="87838" y="1570"/>
                  </a:lnTo>
                  <a:cubicBezTo>
                    <a:pt x="89156" y="1570"/>
                    <a:pt x="91374" y="0"/>
                    <a:pt x="913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63"/>
            <p:cNvSpPr/>
            <p:nvPr/>
          </p:nvSpPr>
          <p:spPr>
            <a:xfrm>
              <a:off x="720000" y="4285741"/>
              <a:ext cx="3194500" cy="101058"/>
            </a:xfrm>
            <a:custGeom>
              <a:avLst/>
              <a:gdLst/>
              <a:ahLst/>
              <a:cxnLst/>
              <a:rect l="l" t="t" r="r" b="b"/>
              <a:pathLst>
                <a:path w="91291" h="2888" extrusionOk="0">
                  <a:moveTo>
                    <a:pt x="943" y="0"/>
                  </a:moveTo>
                  <a:cubicBezTo>
                    <a:pt x="461" y="0"/>
                    <a:pt x="1" y="230"/>
                    <a:pt x="1" y="711"/>
                  </a:cubicBezTo>
                  <a:lnTo>
                    <a:pt x="1" y="2887"/>
                  </a:lnTo>
                  <a:lnTo>
                    <a:pt x="91291" y="2887"/>
                  </a:lnTo>
                  <a:lnTo>
                    <a:pt x="91291" y="711"/>
                  </a:lnTo>
                  <a:cubicBezTo>
                    <a:pt x="91291" y="230"/>
                    <a:pt x="91040" y="0"/>
                    <a:pt x="905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63"/>
            <p:cNvSpPr/>
            <p:nvPr/>
          </p:nvSpPr>
          <p:spPr>
            <a:xfrm>
              <a:off x="1996161" y="4285741"/>
              <a:ext cx="648761" cy="54938"/>
            </a:xfrm>
            <a:custGeom>
              <a:avLst/>
              <a:gdLst/>
              <a:ahLst/>
              <a:cxnLst/>
              <a:rect l="l" t="t" r="r" b="b"/>
              <a:pathLst>
                <a:path w="18540" h="1570" extrusionOk="0">
                  <a:moveTo>
                    <a:pt x="1" y="0"/>
                  </a:moveTo>
                  <a:cubicBezTo>
                    <a:pt x="1" y="0"/>
                    <a:pt x="1" y="1569"/>
                    <a:pt x="1340" y="1569"/>
                  </a:cubicBezTo>
                  <a:lnTo>
                    <a:pt x="17221" y="1569"/>
                  </a:lnTo>
                  <a:cubicBezTo>
                    <a:pt x="18539" y="1569"/>
                    <a:pt x="18539" y="0"/>
                    <a:pt x="185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" name="Imagen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299" y="2649861"/>
            <a:ext cx="1939207" cy="1175656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/>
          </p:cNvSpPr>
          <p:nvPr/>
        </p:nvSpPr>
        <p:spPr bwMode="auto">
          <a:xfrm>
            <a:off x="2023505" y="0"/>
            <a:ext cx="4764088" cy="4927599"/>
          </a:xfrm>
          <a:custGeom>
            <a:avLst/>
            <a:gdLst>
              <a:gd name="T0" fmla="*/ 72 w 142"/>
              <a:gd name="T1" fmla="*/ 52 h 147"/>
              <a:gd name="T2" fmla="*/ 80 w 142"/>
              <a:gd name="T3" fmla="*/ 23 h 147"/>
              <a:gd name="T4" fmla="*/ 115 w 142"/>
              <a:gd name="T5" fmla="*/ 2 h 147"/>
              <a:gd name="T6" fmla="*/ 140 w 142"/>
              <a:gd name="T7" fmla="*/ 35 h 147"/>
              <a:gd name="T8" fmla="*/ 130 w 142"/>
              <a:gd name="T9" fmla="*/ 86 h 147"/>
              <a:gd name="T10" fmla="*/ 98 w 142"/>
              <a:gd name="T11" fmla="*/ 140 h 147"/>
              <a:gd name="T12" fmla="*/ 89 w 142"/>
              <a:gd name="T13" fmla="*/ 144 h 147"/>
              <a:gd name="T14" fmla="*/ 7 w 142"/>
              <a:gd name="T15" fmla="*/ 80 h 147"/>
              <a:gd name="T16" fmla="*/ 2 w 142"/>
              <a:gd name="T17" fmla="*/ 53 h 147"/>
              <a:gd name="T18" fmla="*/ 48 w 142"/>
              <a:gd name="T19" fmla="*/ 34 h 147"/>
              <a:gd name="T20" fmla="*/ 72 w 142"/>
              <a:gd name="T21" fmla="*/ 52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42" h="147">
                <a:moveTo>
                  <a:pt x="72" y="52"/>
                </a:moveTo>
                <a:cubicBezTo>
                  <a:pt x="74" y="42"/>
                  <a:pt x="76" y="32"/>
                  <a:pt x="80" y="23"/>
                </a:cubicBezTo>
                <a:cubicBezTo>
                  <a:pt x="88" y="7"/>
                  <a:pt x="100" y="0"/>
                  <a:pt x="115" y="2"/>
                </a:cubicBezTo>
                <a:cubicBezTo>
                  <a:pt x="127" y="5"/>
                  <a:pt x="139" y="19"/>
                  <a:pt x="140" y="35"/>
                </a:cubicBezTo>
                <a:cubicBezTo>
                  <a:pt x="142" y="53"/>
                  <a:pt x="137" y="70"/>
                  <a:pt x="130" y="86"/>
                </a:cubicBezTo>
                <a:cubicBezTo>
                  <a:pt x="121" y="105"/>
                  <a:pt x="111" y="123"/>
                  <a:pt x="98" y="140"/>
                </a:cubicBezTo>
                <a:cubicBezTo>
                  <a:pt x="96" y="143"/>
                  <a:pt x="94" y="147"/>
                  <a:pt x="89" y="144"/>
                </a:cubicBezTo>
                <a:cubicBezTo>
                  <a:pt x="58" y="128"/>
                  <a:pt x="27" y="111"/>
                  <a:pt x="7" y="80"/>
                </a:cubicBezTo>
                <a:cubicBezTo>
                  <a:pt x="2" y="72"/>
                  <a:pt x="0" y="63"/>
                  <a:pt x="2" y="53"/>
                </a:cubicBezTo>
                <a:cubicBezTo>
                  <a:pt x="7" y="27"/>
                  <a:pt x="25" y="19"/>
                  <a:pt x="48" y="34"/>
                </a:cubicBezTo>
                <a:cubicBezTo>
                  <a:pt x="56" y="39"/>
                  <a:pt x="64" y="46"/>
                  <a:pt x="72" y="52"/>
                </a:cubicBezTo>
                <a:close/>
              </a:path>
            </a:pathLst>
          </a:custGeom>
          <a:solidFill>
            <a:srgbClr val="F091BC">
              <a:alpha val="28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2639" name="Google Shape;2639;p66"/>
          <p:cNvSpPr txBox="1">
            <a:spLocks noGrp="1"/>
          </p:cNvSpPr>
          <p:nvPr>
            <p:ph type="title"/>
          </p:nvPr>
        </p:nvSpPr>
        <p:spPr>
          <a:xfrm>
            <a:off x="2642700" y="539500"/>
            <a:ext cx="38586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Multimedia</a:t>
            </a:r>
            <a:endParaRPr/>
          </a:p>
        </p:txBody>
      </p:sp>
      <p:pic>
        <p:nvPicPr>
          <p:cNvPr id="2640" name="Google Shape;2640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2699" y="1358505"/>
            <a:ext cx="3658503" cy="2059470"/>
          </a:xfrm>
          <a:prstGeom prst="rect">
            <a:avLst/>
          </a:prstGeom>
          <a:noFill/>
          <a:ln>
            <a:noFill/>
          </a:ln>
        </p:spPr>
      </p:pic>
      <p:sp>
        <p:nvSpPr>
          <p:cNvPr id="2641" name="Google Shape;2641;p66"/>
          <p:cNvSpPr txBox="1"/>
          <p:nvPr/>
        </p:nvSpPr>
        <p:spPr>
          <a:xfrm>
            <a:off x="2636425" y="4278555"/>
            <a:ext cx="3858600" cy="3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Insert your multimedia content here</a:t>
            </a:r>
            <a:endParaRPr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42" name="Google Shape;2642;p66"/>
          <p:cNvSpPr/>
          <p:nvPr/>
        </p:nvSpPr>
        <p:spPr>
          <a:xfrm>
            <a:off x="2742759" y="1358493"/>
            <a:ext cx="3658500" cy="1959000"/>
          </a:xfrm>
          <a:prstGeom prst="rect">
            <a:avLst/>
          </a:prstGeom>
          <a:solidFill>
            <a:srgbClr val="595959">
              <a:alpha val="3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43" name="Google Shape;2643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42707" y="1870839"/>
            <a:ext cx="3658579" cy="23600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8" name="Google Shape;2648;p67"/>
          <p:cNvSpPr txBox="1">
            <a:spLocks noGrp="1"/>
          </p:cNvSpPr>
          <p:nvPr>
            <p:ph type="title"/>
          </p:nvPr>
        </p:nvSpPr>
        <p:spPr>
          <a:xfrm>
            <a:off x="1362135" y="762490"/>
            <a:ext cx="33639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accent5">
                    <a:lumMod val="60000"/>
                    <a:lumOff val="40000"/>
                  </a:schemeClr>
                </a:solidFill>
              </a:rPr>
              <a:t>Conclusions</a:t>
            </a:r>
            <a:endParaRPr sz="60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655" name="Google Shape;2655;p67"/>
          <p:cNvSpPr/>
          <p:nvPr/>
        </p:nvSpPr>
        <p:spPr>
          <a:xfrm>
            <a:off x="1078356" y="3485965"/>
            <a:ext cx="649500" cy="649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6" name="Google Shape;2656;p67"/>
          <p:cNvSpPr/>
          <p:nvPr/>
        </p:nvSpPr>
        <p:spPr>
          <a:xfrm>
            <a:off x="1078356" y="2147027"/>
            <a:ext cx="649500" cy="649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7" name="Google Shape;2657;p67"/>
          <p:cNvSpPr txBox="1">
            <a:spLocks noGrp="1"/>
          </p:cNvSpPr>
          <p:nvPr>
            <p:ph type="body" idx="2"/>
          </p:nvPr>
        </p:nvSpPr>
        <p:spPr>
          <a:xfrm>
            <a:off x="1812756" y="3392227"/>
            <a:ext cx="2733600" cy="94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Venus has a beautiful name, but it is terribly hot. It’s even hotter than Mercury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8" name="Google Shape;2658;p67"/>
          <p:cNvSpPr txBox="1">
            <a:spLocks noGrp="1"/>
          </p:cNvSpPr>
          <p:nvPr>
            <p:ph type="body" idx="1"/>
          </p:nvPr>
        </p:nvSpPr>
        <p:spPr>
          <a:xfrm>
            <a:off x="1812756" y="2039352"/>
            <a:ext cx="2733600" cy="94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Mercury is the closest planet to the Sun and the smallest one in the Solar System</a:t>
            </a:r>
            <a:endParaRPr/>
          </a:p>
        </p:txBody>
      </p:sp>
      <p:sp>
        <p:nvSpPr>
          <p:cNvPr id="2659" name="Google Shape;2659;p67"/>
          <p:cNvSpPr txBox="1">
            <a:spLocks noGrp="1"/>
          </p:cNvSpPr>
          <p:nvPr>
            <p:ph type="title" idx="3"/>
          </p:nvPr>
        </p:nvSpPr>
        <p:spPr>
          <a:xfrm>
            <a:off x="914431" y="2233440"/>
            <a:ext cx="977400" cy="56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660" name="Google Shape;2660;p67"/>
          <p:cNvSpPr txBox="1">
            <a:spLocks noGrp="1"/>
          </p:cNvSpPr>
          <p:nvPr>
            <p:ph type="title" idx="4"/>
          </p:nvPr>
        </p:nvSpPr>
        <p:spPr>
          <a:xfrm>
            <a:off x="914431" y="3593402"/>
            <a:ext cx="977400" cy="56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035" y="1637875"/>
            <a:ext cx="4149425" cy="324943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subTitle" idx="1"/>
          </p:nvPr>
        </p:nvSpPr>
        <p:spPr>
          <a:xfrm>
            <a:off x="5816949" y="889026"/>
            <a:ext cx="3327051" cy="694800"/>
          </a:xfrm>
        </p:spPr>
        <p:txBody>
          <a:bodyPr>
            <a:noAutofit/>
          </a:bodyPr>
          <a:lstStyle/>
          <a:p>
            <a:pPr algn="l"/>
            <a:r>
              <a:rPr lang="en-US" altLang="ko-KR" sz="44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Columns Layout</a:t>
            </a:r>
            <a:endParaRPr lang="ko-KR" altLang="en-US" sz="4400" b="1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447249" y="949088"/>
            <a:ext cx="9144000" cy="287338"/>
          </a:xfrm>
        </p:spPr>
        <p:txBody>
          <a:bodyPr>
            <a:noAutofit/>
          </a:bodyPr>
          <a:lstStyle/>
          <a:p>
            <a:pPr marL="152400" lvl="0" indent="0">
              <a:buNone/>
            </a:pPr>
            <a:r>
              <a:rPr lang="en-US" altLang="ko-KR" sz="2000" b="1" dirty="0">
                <a:solidFill>
                  <a:schemeClr val="tx1"/>
                </a:solidFill>
              </a:rPr>
              <a:t>Insert the title of your subtitle Here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5530" y="1539382"/>
            <a:ext cx="24217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chemeClr val="tx1"/>
                </a:solidFill>
                <a:cs typeface="Arial" pitchFamily="34" charset="0"/>
              </a:rPr>
              <a:t>Your Text Here</a:t>
            </a:r>
            <a:endParaRPr lang="ko-KR" altLang="en-US" sz="1600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5530" y="2054334"/>
            <a:ext cx="2421770" cy="2192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chemeClr val="tx1"/>
                </a:solidFill>
                <a:cs typeface="Arial" pitchFamily="34" charset="0"/>
              </a:rPr>
              <a:t>You can simply impress your audience and add a unique zing and appeal to your Presentations.  </a:t>
            </a:r>
          </a:p>
          <a:p>
            <a:endParaRPr lang="en-US" altLang="ko-KR" sz="1050" dirty="0">
              <a:solidFill>
                <a:schemeClr val="tx1"/>
              </a:solidFill>
              <a:cs typeface="Arial" pitchFamily="34" charset="0"/>
            </a:endParaRPr>
          </a:p>
          <a:p>
            <a:r>
              <a:rPr lang="en-US" altLang="ko-KR" sz="1050" dirty="0">
                <a:solidFill>
                  <a:schemeClr val="tx1"/>
                </a:solidFill>
                <a:cs typeface="Arial" pitchFamily="34" charset="0"/>
              </a:rPr>
              <a:t>You can simply impress your audience and add a unique zing and appeal to your Presentations. Easy to change colors, photos and Text. I hope and I believe that this Template will your Time, Money and Reputation. You can simply impress your audience and add a unique zing and appeal to your Presentations.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54587" y="1539382"/>
            <a:ext cx="24217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chemeClr val="tx1"/>
                </a:solidFill>
                <a:cs typeface="Arial" pitchFamily="34" charset="0"/>
              </a:rPr>
              <a:t>Your Text Here</a:t>
            </a:r>
            <a:endParaRPr lang="ko-KR" altLang="en-US" sz="1600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54587" y="2054334"/>
            <a:ext cx="2421770" cy="2192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chemeClr val="tx1"/>
                </a:solidFill>
                <a:cs typeface="Arial" pitchFamily="34" charset="0"/>
              </a:rPr>
              <a:t>You can simply impress your audience and add a unique zing and appeal to your Presentations.  </a:t>
            </a:r>
          </a:p>
          <a:p>
            <a:endParaRPr lang="en-US" altLang="ko-KR" sz="1050" dirty="0">
              <a:solidFill>
                <a:schemeClr val="tx1"/>
              </a:solidFill>
              <a:cs typeface="Arial" pitchFamily="34" charset="0"/>
            </a:endParaRPr>
          </a:p>
          <a:p>
            <a:r>
              <a:rPr lang="en-US" altLang="ko-KR" sz="1050" dirty="0">
                <a:solidFill>
                  <a:schemeClr val="tx1"/>
                </a:solidFill>
                <a:cs typeface="Arial" pitchFamily="34" charset="0"/>
              </a:rPr>
              <a:t>You can simply impress your audience and add a unique zing and appeal to your Presentations. Easy to change colors, photos and Text. I hope and I believe that this Template will your Time, Money and Reputation. You can simply impress your audience and add a unique zing and appeal to your Presentations.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95530" y="1932223"/>
            <a:ext cx="2412000" cy="36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EEB245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354587" y="1932223"/>
            <a:ext cx="2412000" cy="36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EEB245"/>
              </a:solidFill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6179" y="2424761"/>
            <a:ext cx="2396250" cy="24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7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8765A1A-E430-484C-9685-50871E6809BA}"/>
              </a:ext>
            </a:extLst>
          </p:cNvPr>
          <p:cNvSpPr txBox="1"/>
          <p:nvPr/>
        </p:nvSpPr>
        <p:spPr>
          <a:xfrm>
            <a:off x="4579304" y="2969777"/>
            <a:ext cx="43458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tx1"/>
                </a:solidFill>
                <a:latin typeface="Arial Rounded MT Bold" panose="020F0704030504030204" pitchFamily="34" charset="0"/>
                <a:cs typeface="Arial" pitchFamily="34" charset="0"/>
              </a:rPr>
              <a:t>You can simply impress your audience and add a unique zing and appeal to your Presentations. Easy to change colors, photos and Text. Get a modern PowerPoint  Presentation that is beautifully designed. You can simply impress your audience and add a unique zing and appeal to your Presentations. </a:t>
            </a:r>
          </a:p>
        </p:txBody>
      </p:sp>
      <p:sp>
        <p:nvSpPr>
          <p:cNvPr id="5" name="AutoShape 3"/>
          <p:cNvSpPr>
            <a:spLocks noChangeAspect="1" noChangeArrowheads="1" noTextEdit="1"/>
          </p:cNvSpPr>
          <p:nvPr/>
        </p:nvSpPr>
        <p:spPr bwMode="auto">
          <a:xfrm>
            <a:off x="-47625" y="2709862"/>
            <a:ext cx="4532710" cy="243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PE" sz="135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9BF6604-FAB0-4259-8E3A-A8B3F7568A24}"/>
              </a:ext>
            </a:extLst>
          </p:cNvPr>
          <p:cNvSpPr txBox="1"/>
          <p:nvPr/>
        </p:nvSpPr>
        <p:spPr>
          <a:xfrm>
            <a:off x="943128" y="170411"/>
            <a:ext cx="6836528" cy="430887"/>
          </a:xfrm>
          <a:prstGeom prst="rect">
            <a:avLst/>
          </a:prstGeom>
          <a:noFill/>
        </p:spPr>
        <p:txBody>
          <a:bodyPr wrap="square" lIns="36000" tIns="0" rIns="18000" bIns="0" rtlCol="0">
            <a:spAutoFit/>
          </a:bodyPr>
          <a:lstStyle/>
          <a:p>
            <a:r>
              <a:rPr lang="en-US" altLang="ko-KR" sz="2800" b="1" dirty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We Create Professional Presentation Designed</a:t>
            </a:r>
            <a:endParaRPr lang="ko-KR" altLang="en-US" sz="2800" b="1" dirty="0">
              <a:solidFill>
                <a:schemeClr val="tx1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xmlns="" id="{28765A1A-E430-484C-9685-50871E6809BA}"/>
              </a:ext>
            </a:extLst>
          </p:cNvPr>
          <p:cNvSpPr txBox="1"/>
          <p:nvPr/>
        </p:nvSpPr>
        <p:spPr>
          <a:xfrm>
            <a:off x="4579304" y="1614812"/>
            <a:ext cx="43458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tx1"/>
                </a:solidFill>
                <a:latin typeface="Arial Rounded MT Bold" panose="020F0704030504030204" pitchFamily="34" charset="0"/>
                <a:cs typeface="Arial" pitchFamily="34" charset="0"/>
              </a:rPr>
              <a:t>You can simply impress your audience and add a unique zing and appeal to your Presentations. Easy to change colors, photos and Text. Get a modern PowerPoint  Presentation that is beautifully designed. You can simply impress your audience and add a unique zing and appeal to your Presentations.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145" y="1303540"/>
            <a:ext cx="3219832" cy="302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4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81228" y="841757"/>
            <a:ext cx="5199790" cy="396411"/>
          </a:xfrm>
        </p:spPr>
        <p:txBody>
          <a:bodyPr>
            <a:noAutofit/>
          </a:bodyPr>
          <a:lstStyle/>
          <a:p>
            <a:pPr marL="152400" lvl="0" indent="0">
              <a:buNone/>
            </a:pPr>
            <a:r>
              <a:rPr lang="en-US" altLang="ko-KR" sz="1800" dirty="0">
                <a:solidFill>
                  <a:schemeClr val="tx1"/>
                </a:solidFill>
              </a:rPr>
              <a:t>Insert the title of your subtitle Here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5529" y="1354030"/>
            <a:ext cx="36352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chemeClr val="tx1"/>
                </a:solidFill>
                <a:cs typeface="Arial" pitchFamily="34" charset="0"/>
              </a:rPr>
              <a:t>Your Text Here</a:t>
            </a:r>
            <a:endParaRPr lang="ko-KR" altLang="en-US" sz="1600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5529" y="1808446"/>
            <a:ext cx="363527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tx1"/>
                </a:solidFill>
                <a:cs typeface="Arial" pitchFamily="34" charset="0"/>
              </a:rPr>
              <a:t>You can simply impress your audience and add a unique zing and appeal to your Presentations.  </a:t>
            </a:r>
          </a:p>
          <a:p>
            <a:endParaRPr lang="en-US" altLang="ko-KR" sz="1200" dirty="0">
              <a:solidFill>
                <a:schemeClr val="tx1"/>
              </a:solidFill>
              <a:cs typeface="Arial" pitchFamily="34" charset="0"/>
            </a:endParaRPr>
          </a:p>
          <a:p>
            <a:r>
              <a:rPr lang="en-US" altLang="ko-KR" sz="1200" dirty="0">
                <a:solidFill>
                  <a:schemeClr val="tx1"/>
                </a:solidFill>
                <a:cs typeface="Arial" pitchFamily="34" charset="0"/>
              </a:rPr>
              <a:t>You can simply impress your audience and add a unique zing and appeal to your Presentations. Easy to change colors, photos and Text. I hope and I believe that this Template will your Time, Money and Reputation. You can simply impress your audience and add a unique zing and appeal to your Presentations. You can simply impress your audience and add a unique zing and appeal to your Presentations. Easy to change colors, photos and Text. I hope and I believe that this Template will your Time, Money and Reputation.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25158" y="1354030"/>
            <a:ext cx="36352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solidFill>
                  <a:schemeClr val="tx1"/>
                </a:solidFill>
                <a:cs typeface="Arial" pitchFamily="34" charset="0"/>
              </a:rPr>
              <a:t>Your Text Here</a:t>
            </a:r>
            <a:endParaRPr lang="ko-KR" altLang="en-US" sz="1600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71522" y="1805368"/>
            <a:ext cx="363527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tx1"/>
                </a:solidFill>
                <a:cs typeface="Arial" pitchFamily="34" charset="0"/>
              </a:rPr>
              <a:t>You can simply impress your audience and add a unique zing and appeal to your Presentations.  </a:t>
            </a:r>
          </a:p>
          <a:p>
            <a:endParaRPr lang="en-US" altLang="ko-KR" sz="1200" dirty="0">
              <a:solidFill>
                <a:schemeClr val="tx1"/>
              </a:solidFill>
              <a:cs typeface="Arial" pitchFamily="34" charset="0"/>
            </a:endParaRPr>
          </a:p>
          <a:p>
            <a:r>
              <a:rPr lang="en-US" altLang="ko-KR" sz="1200" dirty="0">
                <a:solidFill>
                  <a:schemeClr val="tx1"/>
                </a:solidFill>
                <a:cs typeface="Arial" pitchFamily="34" charset="0"/>
              </a:rPr>
              <a:t>You can simply impress your audience and add a unique zing and appeal to your Presentations. Easy to change colors, photos and Text. I hope and I believe that this Template will your Time, Money and Reputation. You can simply impress your audience and add a unique zing and appeal to your Presentations. You can simply impress your audience and add a unique zing and appeal to your Presentations. Easy to change colors, photos and Text. I hope and I believe that this Template will your Time, Money and Reputation. </a:t>
            </a:r>
          </a:p>
        </p:txBody>
      </p:sp>
      <p:sp>
        <p:nvSpPr>
          <p:cNvPr id="8" name="Rectangle 7"/>
          <p:cNvSpPr/>
          <p:nvPr/>
        </p:nvSpPr>
        <p:spPr>
          <a:xfrm>
            <a:off x="595530" y="1746871"/>
            <a:ext cx="3528000" cy="36000"/>
          </a:xfrm>
          <a:prstGeom prst="rect">
            <a:avLst/>
          </a:prstGeom>
          <a:solidFill>
            <a:srgbClr val="BE4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Rectangle 8"/>
          <p:cNvSpPr/>
          <p:nvPr/>
        </p:nvSpPr>
        <p:spPr>
          <a:xfrm>
            <a:off x="4825159" y="1746871"/>
            <a:ext cx="3528000" cy="36000"/>
          </a:xfrm>
          <a:prstGeom prst="rect">
            <a:avLst/>
          </a:prstGeom>
          <a:solidFill>
            <a:srgbClr val="BE4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6" name="Grupo 25"/>
          <p:cNvGrpSpPr/>
          <p:nvPr/>
        </p:nvGrpSpPr>
        <p:grpSpPr>
          <a:xfrm>
            <a:off x="2832700" y="1897058"/>
            <a:ext cx="3336924" cy="2698750"/>
            <a:chOff x="6589713" y="4024313"/>
            <a:chExt cx="3336924" cy="2698750"/>
          </a:xfrm>
          <a:solidFill>
            <a:schemeClr val="accent3">
              <a:lumMod val="50000"/>
              <a:alpha val="20000"/>
            </a:schemeClr>
          </a:solidFill>
        </p:grpSpPr>
        <p:sp>
          <p:nvSpPr>
            <p:cNvPr id="12" name="Freeform 5"/>
            <p:cNvSpPr>
              <a:spLocks/>
            </p:cNvSpPr>
            <p:nvPr/>
          </p:nvSpPr>
          <p:spPr bwMode="auto">
            <a:xfrm>
              <a:off x="7481888" y="4049713"/>
              <a:ext cx="1447800" cy="1223963"/>
            </a:xfrm>
            <a:custGeom>
              <a:avLst/>
              <a:gdLst>
                <a:gd name="T0" fmla="*/ 137 w 385"/>
                <a:gd name="T1" fmla="*/ 23 h 325"/>
                <a:gd name="T2" fmla="*/ 189 w 385"/>
                <a:gd name="T3" fmla="*/ 39 h 325"/>
                <a:gd name="T4" fmla="*/ 223 w 385"/>
                <a:gd name="T5" fmla="*/ 39 h 325"/>
                <a:gd name="T6" fmla="*/ 381 w 385"/>
                <a:gd name="T7" fmla="*/ 114 h 325"/>
                <a:gd name="T8" fmla="*/ 360 w 385"/>
                <a:gd name="T9" fmla="*/ 185 h 325"/>
                <a:gd name="T10" fmla="*/ 220 w 385"/>
                <a:gd name="T11" fmla="*/ 319 h 325"/>
                <a:gd name="T12" fmla="*/ 194 w 385"/>
                <a:gd name="T13" fmla="*/ 319 h 325"/>
                <a:gd name="T14" fmla="*/ 48 w 385"/>
                <a:gd name="T15" fmla="*/ 179 h 325"/>
                <a:gd name="T16" fmla="*/ 137 w 385"/>
                <a:gd name="T17" fmla="*/ 23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5" h="325">
                  <a:moveTo>
                    <a:pt x="137" y="23"/>
                  </a:moveTo>
                  <a:cubicBezTo>
                    <a:pt x="157" y="22"/>
                    <a:pt x="174" y="28"/>
                    <a:pt x="189" y="39"/>
                  </a:cubicBezTo>
                  <a:cubicBezTo>
                    <a:pt x="200" y="47"/>
                    <a:pt x="211" y="48"/>
                    <a:pt x="223" y="39"/>
                  </a:cubicBezTo>
                  <a:cubicBezTo>
                    <a:pt x="275" y="0"/>
                    <a:pt x="367" y="31"/>
                    <a:pt x="381" y="114"/>
                  </a:cubicBezTo>
                  <a:cubicBezTo>
                    <a:pt x="385" y="141"/>
                    <a:pt x="374" y="164"/>
                    <a:pt x="360" y="185"/>
                  </a:cubicBezTo>
                  <a:cubicBezTo>
                    <a:pt x="323" y="240"/>
                    <a:pt x="275" y="283"/>
                    <a:pt x="220" y="319"/>
                  </a:cubicBezTo>
                  <a:cubicBezTo>
                    <a:pt x="211" y="325"/>
                    <a:pt x="202" y="325"/>
                    <a:pt x="194" y="319"/>
                  </a:cubicBezTo>
                  <a:cubicBezTo>
                    <a:pt x="136" y="282"/>
                    <a:pt x="87" y="237"/>
                    <a:pt x="48" y="179"/>
                  </a:cubicBezTo>
                  <a:cubicBezTo>
                    <a:pt x="0" y="106"/>
                    <a:pt x="63" y="22"/>
                    <a:pt x="137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3" name="Freeform 6"/>
            <p:cNvSpPr>
              <a:spLocks/>
            </p:cNvSpPr>
            <p:nvPr/>
          </p:nvSpPr>
          <p:spPr bwMode="auto">
            <a:xfrm>
              <a:off x="6589713" y="4425951"/>
              <a:ext cx="436562" cy="114300"/>
            </a:xfrm>
            <a:custGeom>
              <a:avLst/>
              <a:gdLst>
                <a:gd name="T0" fmla="*/ 59 w 116"/>
                <a:gd name="T1" fmla="*/ 2 h 30"/>
                <a:gd name="T2" fmla="*/ 101 w 116"/>
                <a:gd name="T3" fmla="*/ 2 h 30"/>
                <a:gd name="T4" fmla="*/ 116 w 116"/>
                <a:gd name="T5" fmla="*/ 16 h 30"/>
                <a:gd name="T6" fmla="*/ 100 w 116"/>
                <a:gd name="T7" fmla="*/ 30 h 30"/>
                <a:gd name="T8" fmla="*/ 22 w 116"/>
                <a:gd name="T9" fmla="*/ 29 h 30"/>
                <a:gd name="T10" fmla="*/ 1 w 116"/>
                <a:gd name="T11" fmla="*/ 14 h 30"/>
                <a:gd name="T12" fmla="*/ 23 w 116"/>
                <a:gd name="T13" fmla="*/ 2 h 30"/>
                <a:gd name="T14" fmla="*/ 59 w 116"/>
                <a:gd name="T1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30">
                  <a:moveTo>
                    <a:pt x="59" y="2"/>
                  </a:moveTo>
                  <a:cubicBezTo>
                    <a:pt x="73" y="2"/>
                    <a:pt x="87" y="2"/>
                    <a:pt x="101" y="2"/>
                  </a:cubicBezTo>
                  <a:cubicBezTo>
                    <a:pt x="110" y="2"/>
                    <a:pt x="116" y="5"/>
                    <a:pt x="116" y="16"/>
                  </a:cubicBezTo>
                  <a:cubicBezTo>
                    <a:pt x="115" y="26"/>
                    <a:pt x="109" y="30"/>
                    <a:pt x="100" y="30"/>
                  </a:cubicBezTo>
                  <a:cubicBezTo>
                    <a:pt x="74" y="29"/>
                    <a:pt x="48" y="30"/>
                    <a:pt x="22" y="29"/>
                  </a:cubicBezTo>
                  <a:cubicBezTo>
                    <a:pt x="12" y="29"/>
                    <a:pt x="0" y="28"/>
                    <a:pt x="1" y="14"/>
                  </a:cubicBezTo>
                  <a:cubicBezTo>
                    <a:pt x="2" y="0"/>
                    <a:pt x="14" y="2"/>
                    <a:pt x="23" y="2"/>
                  </a:cubicBezTo>
                  <a:cubicBezTo>
                    <a:pt x="35" y="2"/>
                    <a:pt x="47" y="2"/>
                    <a:pt x="59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4" name="Freeform 7"/>
            <p:cNvSpPr>
              <a:spLocks/>
            </p:cNvSpPr>
            <p:nvPr/>
          </p:nvSpPr>
          <p:spPr bwMode="auto">
            <a:xfrm>
              <a:off x="9482138" y="4433888"/>
              <a:ext cx="436562" cy="106363"/>
            </a:xfrm>
            <a:custGeom>
              <a:avLst/>
              <a:gdLst>
                <a:gd name="T0" fmla="*/ 59 w 116"/>
                <a:gd name="T1" fmla="*/ 27 h 28"/>
                <a:gd name="T2" fmla="*/ 15 w 116"/>
                <a:gd name="T3" fmla="*/ 27 h 28"/>
                <a:gd name="T4" fmla="*/ 0 w 116"/>
                <a:gd name="T5" fmla="*/ 12 h 28"/>
                <a:gd name="T6" fmla="*/ 16 w 116"/>
                <a:gd name="T7" fmla="*/ 0 h 28"/>
                <a:gd name="T8" fmla="*/ 99 w 116"/>
                <a:gd name="T9" fmla="*/ 0 h 28"/>
                <a:gd name="T10" fmla="*/ 115 w 116"/>
                <a:gd name="T11" fmla="*/ 14 h 28"/>
                <a:gd name="T12" fmla="*/ 99 w 116"/>
                <a:gd name="T13" fmla="*/ 28 h 28"/>
                <a:gd name="T14" fmla="*/ 59 w 116"/>
                <a:gd name="T15" fmla="*/ 28 h 28"/>
                <a:gd name="T16" fmla="*/ 59 w 116"/>
                <a:gd name="T17" fmla="*/ 2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28">
                  <a:moveTo>
                    <a:pt x="59" y="27"/>
                  </a:moveTo>
                  <a:cubicBezTo>
                    <a:pt x="44" y="27"/>
                    <a:pt x="29" y="27"/>
                    <a:pt x="15" y="27"/>
                  </a:cubicBezTo>
                  <a:cubicBezTo>
                    <a:pt x="6" y="26"/>
                    <a:pt x="0" y="22"/>
                    <a:pt x="0" y="12"/>
                  </a:cubicBezTo>
                  <a:cubicBezTo>
                    <a:pt x="1" y="2"/>
                    <a:pt x="7" y="0"/>
                    <a:pt x="16" y="0"/>
                  </a:cubicBezTo>
                  <a:cubicBezTo>
                    <a:pt x="43" y="0"/>
                    <a:pt x="71" y="0"/>
                    <a:pt x="99" y="0"/>
                  </a:cubicBezTo>
                  <a:cubicBezTo>
                    <a:pt x="108" y="0"/>
                    <a:pt x="116" y="4"/>
                    <a:pt x="115" y="14"/>
                  </a:cubicBezTo>
                  <a:cubicBezTo>
                    <a:pt x="115" y="24"/>
                    <a:pt x="107" y="27"/>
                    <a:pt x="99" y="28"/>
                  </a:cubicBezTo>
                  <a:cubicBezTo>
                    <a:pt x="85" y="28"/>
                    <a:pt x="72" y="28"/>
                    <a:pt x="59" y="28"/>
                  </a:cubicBezTo>
                  <a:cubicBezTo>
                    <a:pt x="59" y="27"/>
                    <a:pt x="59" y="27"/>
                    <a:pt x="59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5" name="Freeform 8"/>
            <p:cNvSpPr>
              <a:spLocks/>
            </p:cNvSpPr>
            <p:nvPr/>
          </p:nvSpPr>
          <p:spPr bwMode="auto">
            <a:xfrm>
              <a:off x="6721475" y="4810126"/>
              <a:ext cx="233362" cy="139700"/>
            </a:xfrm>
            <a:custGeom>
              <a:avLst/>
              <a:gdLst>
                <a:gd name="T0" fmla="*/ 41 w 62"/>
                <a:gd name="T1" fmla="*/ 1 h 37"/>
                <a:gd name="T2" fmla="*/ 60 w 62"/>
                <a:gd name="T3" fmla="*/ 10 h 37"/>
                <a:gd name="T4" fmla="*/ 51 w 62"/>
                <a:gd name="T5" fmla="*/ 28 h 37"/>
                <a:gd name="T6" fmla="*/ 19 w 62"/>
                <a:gd name="T7" fmla="*/ 36 h 37"/>
                <a:gd name="T8" fmla="*/ 2 w 62"/>
                <a:gd name="T9" fmla="*/ 28 h 37"/>
                <a:gd name="T10" fmla="*/ 11 w 62"/>
                <a:gd name="T11" fmla="*/ 10 h 37"/>
                <a:gd name="T12" fmla="*/ 41 w 62"/>
                <a:gd name="T13" fmla="*/ 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37">
                  <a:moveTo>
                    <a:pt x="41" y="1"/>
                  </a:moveTo>
                  <a:cubicBezTo>
                    <a:pt x="53" y="0"/>
                    <a:pt x="58" y="2"/>
                    <a:pt x="60" y="10"/>
                  </a:cubicBezTo>
                  <a:cubicBezTo>
                    <a:pt x="62" y="18"/>
                    <a:pt x="60" y="25"/>
                    <a:pt x="51" y="28"/>
                  </a:cubicBezTo>
                  <a:cubicBezTo>
                    <a:pt x="41" y="31"/>
                    <a:pt x="30" y="34"/>
                    <a:pt x="19" y="36"/>
                  </a:cubicBezTo>
                  <a:cubicBezTo>
                    <a:pt x="12" y="37"/>
                    <a:pt x="5" y="35"/>
                    <a:pt x="2" y="28"/>
                  </a:cubicBezTo>
                  <a:cubicBezTo>
                    <a:pt x="0" y="19"/>
                    <a:pt x="3" y="13"/>
                    <a:pt x="11" y="10"/>
                  </a:cubicBezTo>
                  <a:cubicBezTo>
                    <a:pt x="22" y="6"/>
                    <a:pt x="34" y="3"/>
                    <a:pt x="4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6" name="Freeform 9"/>
            <p:cNvSpPr>
              <a:spLocks/>
            </p:cNvSpPr>
            <p:nvPr/>
          </p:nvSpPr>
          <p:spPr bwMode="auto">
            <a:xfrm>
              <a:off x="9556750" y="4810126"/>
              <a:ext cx="230187" cy="136525"/>
            </a:xfrm>
            <a:custGeom>
              <a:avLst/>
              <a:gdLst>
                <a:gd name="T0" fmla="*/ 43 w 61"/>
                <a:gd name="T1" fmla="*/ 36 h 36"/>
                <a:gd name="T2" fmla="*/ 9 w 61"/>
                <a:gd name="T3" fmla="*/ 27 h 36"/>
                <a:gd name="T4" fmla="*/ 1 w 61"/>
                <a:gd name="T5" fmla="*/ 11 h 36"/>
                <a:gd name="T6" fmla="*/ 16 w 61"/>
                <a:gd name="T7" fmla="*/ 0 h 36"/>
                <a:gd name="T8" fmla="*/ 51 w 61"/>
                <a:gd name="T9" fmla="*/ 11 h 36"/>
                <a:gd name="T10" fmla="*/ 59 w 61"/>
                <a:gd name="T11" fmla="*/ 27 h 36"/>
                <a:gd name="T12" fmla="*/ 43 w 61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" h="36">
                  <a:moveTo>
                    <a:pt x="43" y="36"/>
                  </a:moveTo>
                  <a:cubicBezTo>
                    <a:pt x="32" y="34"/>
                    <a:pt x="20" y="31"/>
                    <a:pt x="9" y="27"/>
                  </a:cubicBezTo>
                  <a:cubicBezTo>
                    <a:pt x="2" y="25"/>
                    <a:pt x="0" y="18"/>
                    <a:pt x="1" y="11"/>
                  </a:cubicBezTo>
                  <a:cubicBezTo>
                    <a:pt x="3" y="3"/>
                    <a:pt x="8" y="0"/>
                    <a:pt x="16" y="0"/>
                  </a:cubicBezTo>
                  <a:cubicBezTo>
                    <a:pt x="28" y="2"/>
                    <a:pt x="40" y="6"/>
                    <a:pt x="51" y="11"/>
                  </a:cubicBezTo>
                  <a:cubicBezTo>
                    <a:pt x="58" y="14"/>
                    <a:pt x="61" y="20"/>
                    <a:pt x="59" y="27"/>
                  </a:cubicBezTo>
                  <a:cubicBezTo>
                    <a:pt x="57" y="35"/>
                    <a:pt x="50" y="36"/>
                    <a:pt x="43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7" name="Freeform 10"/>
            <p:cNvSpPr>
              <a:spLocks/>
            </p:cNvSpPr>
            <p:nvPr/>
          </p:nvSpPr>
          <p:spPr bwMode="auto">
            <a:xfrm>
              <a:off x="6721475" y="4024313"/>
              <a:ext cx="233362" cy="131763"/>
            </a:xfrm>
            <a:custGeom>
              <a:avLst/>
              <a:gdLst>
                <a:gd name="T0" fmla="*/ 43 w 62"/>
                <a:gd name="T1" fmla="*/ 35 h 35"/>
                <a:gd name="T2" fmla="*/ 12 w 62"/>
                <a:gd name="T3" fmla="*/ 27 h 35"/>
                <a:gd name="T4" fmla="*/ 2 w 62"/>
                <a:gd name="T5" fmla="*/ 10 h 35"/>
                <a:gd name="T6" fmla="*/ 18 w 62"/>
                <a:gd name="T7" fmla="*/ 1 h 35"/>
                <a:gd name="T8" fmla="*/ 50 w 62"/>
                <a:gd name="T9" fmla="*/ 9 h 35"/>
                <a:gd name="T10" fmla="*/ 61 w 62"/>
                <a:gd name="T11" fmla="*/ 26 h 35"/>
                <a:gd name="T12" fmla="*/ 43 w 62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35">
                  <a:moveTo>
                    <a:pt x="43" y="35"/>
                  </a:moveTo>
                  <a:cubicBezTo>
                    <a:pt x="34" y="33"/>
                    <a:pt x="23" y="30"/>
                    <a:pt x="12" y="27"/>
                  </a:cubicBezTo>
                  <a:cubicBezTo>
                    <a:pt x="5" y="24"/>
                    <a:pt x="0" y="18"/>
                    <a:pt x="2" y="10"/>
                  </a:cubicBezTo>
                  <a:cubicBezTo>
                    <a:pt x="4" y="2"/>
                    <a:pt x="10" y="0"/>
                    <a:pt x="18" y="1"/>
                  </a:cubicBezTo>
                  <a:cubicBezTo>
                    <a:pt x="29" y="1"/>
                    <a:pt x="40" y="6"/>
                    <a:pt x="50" y="9"/>
                  </a:cubicBezTo>
                  <a:cubicBezTo>
                    <a:pt x="59" y="11"/>
                    <a:pt x="62" y="17"/>
                    <a:pt x="61" y="26"/>
                  </a:cubicBezTo>
                  <a:cubicBezTo>
                    <a:pt x="59" y="35"/>
                    <a:pt x="51" y="34"/>
                    <a:pt x="43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8" name="Freeform 11"/>
            <p:cNvSpPr>
              <a:spLocks/>
            </p:cNvSpPr>
            <p:nvPr/>
          </p:nvSpPr>
          <p:spPr bwMode="auto">
            <a:xfrm>
              <a:off x="9556750" y="4024313"/>
              <a:ext cx="230187" cy="134938"/>
            </a:xfrm>
            <a:custGeom>
              <a:avLst/>
              <a:gdLst>
                <a:gd name="T0" fmla="*/ 39 w 61"/>
                <a:gd name="T1" fmla="*/ 1 h 36"/>
                <a:gd name="T2" fmla="*/ 58 w 61"/>
                <a:gd name="T3" fmla="*/ 10 h 36"/>
                <a:gd name="T4" fmla="*/ 49 w 61"/>
                <a:gd name="T5" fmla="*/ 27 h 36"/>
                <a:gd name="T6" fmla="*/ 15 w 61"/>
                <a:gd name="T7" fmla="*/ 35 h 36"/>
                <a:gd name="T8" fmla="*/ 1 w 61"/>
                <a:gd name="T9" fmla="*/ 26 h 36"/>
                <a:gd name="T10" fmla="*/ 9 w 61"/>
                <a:gd name="T11" fmla="*/ 10 h 36"/>
                <a:gd name="T12" fmla="*/ 39 w 61"/>
                <a:gd name="T13" fmla="*/ 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" h="36">
                  <a:moveTo>
                    <a:pt x="39" y="1"/>
                  </a:moveTo>
                  <a:cubicBezTo>
                    <a:pt x="50" y="0"/>
                    <a:pt x="56" y="2"/>
                    <a:pt x="58" y="10"/>
                  </a:cubicBezTo>
                  <a:cubicBezTo>
                    <a:pt x="61" y="18"/>
                    <a:pt x="57" y="25"/>
                    <a:pt x="49" y="27"/>
                  </a:cubicBezTo>
                  <a:cubicBezTo>
                    <a:pt x="38" y="31"/>
                    <a:pt x="26" y="33"/>
                    <a:pt x="15" y="35"/>
                  </a:cubicBezTo>
                  <a:cubicBezTo>
                    <a:pt x="9" y="36"/>
                    <a:pt x="3" y="34"/>
                    <a:pt x="1" y="26"/>
                  </a:cubicBezTo>
                  <a:cubicBezTo>
                    <a:pt x="0" y="19"/>
                    <a:pt x="1" y="13"/>
                    <a:pt x="9" y="10"/>
                  </a:cubicBezTo>
                  <a:cubicBezTo>
                    <a:pt x="20" y="6"/>
                    <a:pt x="31" y="3"/>
                    <a:pt x="3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19" name="Freeform 12"/>
            <p:cNvSpPr>
              <a:spLocks/>
            </p:cNvSpPr>
            <p:nvPr/>
          </p:nvSpPr>
          <p:spPr bwMode="auto">
            <a:xfrm>
              <a:off x="7100888" y="4433888"/>
              <a:ext cx="106362" cy="101600"/>
            </a:xfrm>
            <a:custGeom>
              <a:avLst/>
              <a:gdLst>
                <a:gd name="T0" fmla="*/ 14 w 28"/>
                <a:gd name="T1" fmla="*/ 0 h 27"/>
                <a:gd name="T2" fmla="*/ 28 w 28"/>
                <a:gd name="T3" fmla="*/ 14 h 27"/>
                <a:gd name="T4" fmla="*/ 14 w 28"/>
                <a:gd name="T5" fmla="*/ 27 h 27"/>
                <a:gd name="T6" fmla="*/ 0 w 28"/>
                <a:gd name="T7" fmla="*/ 13 h 27"/>
                <a:gd name="T8" fmla="*/ 14 w 2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7">
                  <a:moveTo>
                    <a:pt x="14" y="0"/>
                  </a:moveTo>
                  <a:cubicBezTo>
                    <a:pt x="23" y="1"/>
                    <a:pt x="28" y="5"/>
                    <a:pt x="28" y="14"/>
                  </a:cubicBezTo>
                  <a:cubicBezTo>
                    <a:pt x="28" y="24"/>
                    <a:pt x="22" y="27"/>
                    <a:pt x="14" y="27"/>
                  </a:cubicBezTo>
                  <a:cubicBezTo>
                    <a:pt x="6" y="27"/>
                    <a:pt x="0" y="21"/>
                    <a:pt x="0" y="13"/>
                  </a:cubicBezTo>
                  <a:cubicBezTo>
                    <a:pt x="0" y="4"/>
                    <a:pt x="7" y="2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20" name="Freeform 13"/>
            <p:cNvSpPr>
              <a:spLocks/>
            </p:cNvSpPr>
            <p:nvPr/>
          </p:nvSpPr>
          <p:spPr bwMode="auto">
            <a:xfrm>
              <a:off x="9407525" y="4765676"/>
              <a:ext cx="96837" cy="109538"/>
            </a:xfrm>
            <a:custGeom>
              <a:avLst/>
              <a:gdLst>
                <a:gd name="T0" fmla="*/ 13 w 26"/>
                <a:gd name="T1" fmla="*/ 29 h 29"/>
                <a:gd name="T2" fmla="*/ 1 w 26"/>
                <a:gd name="T3" fmla="*/ 16 h 29"/>
                <a:gd name="T4" fmla="*/ 13 w 26"/>
                <a:gd name="T5" fmla="*/ 1 h 29"/>
                <a:gd name="T6" fmla="*/ 26 w 26"/>
                <a:gd name="T7" fmla="*/ 15 h 29"/>
                <a:gd name="T8" fmla="*/ 13 w 26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9">
                  <a:moveTo>
                    <a:pt x="13" y="29"/>
                  </a:moveTo>
                  <a:cubicBezTo>
                    <a:pt x="6" y="29"/>
                    <a:pt x="1" y="24"/>
                    <a:pt x="1" y="16"/>
                  </a:cubicBezTo>
                  <a:cubicBezTo>
                    <a:pt x="0" y="6"/>
                    <a:pt x="5" y="2"/>
                    <a:pt x="13" y="1"/>
                  </a:cubicBezTo>
                  <a:cubicBezTo>
                    <a:pt x="22" y="0"/>
                    <a:pt x="26" y="7"/>
                    <a:pt x="26" y="15"/>
                  </a:cubicBezTo>
                  <a:cubicBezTo>
                    <a:pt x="26" y="22"/>
                    <a:pt x="23" y="28"/>
                    <a:pt x="13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21" name="Freeform 14"/>
            <p:cNvSpPr>
              <a:spLocks/>
            </p:cNvSpPr>
            <p:nvPr/>
          </p:nvSpPr>
          <p:spPr bwMode="auto">
            <a:xfrm>
              <a:off x="9301163" y="4433888"/>
              <a:ext cx="106362" cy="101600"/>
            </a:xfrm>
            <a:custGeom>
              <a:avLst/>
              <a:gdLst>
                <a:gd name="T0" fmla="*/ 27 w 28"/>
                <a:gd name="T1" fmla="*/ 13 h 27"/>
                <a:gd name="T2" fmla="*/ 16 w 28"/>
                <a:gd name="T3" fmla="*/ 26 h 27"/>
                <a:gd name="T4" fmla="*/ 1 w 28"/>
                <a:gd name="T5" fmla="*/ 14 h 27"/>
                <a:gd name="T6" fmla="*/ 14 w 28"/>
                <a:gd name="T7" fmla="*/ 1 h 27"/>
                <a:gd name="T8" fmla="*/ 27 w 28"/>
                <a:gd name="T9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7">
                  <a:moveTo>
                    <a:pt x="27" y="13"/>
                  </a:moveTo>
                  <a:cubicBezTo>
                    <a:pt x="28" y="21"/>
                    <a:pt x="23" y="26"/>
                    <a:pt x="16" y="26"/>
                  </a:cubicBezTo>
                  <a:cubicBezTo>
                    <a:pt x="8" y="27"/>
                    <a:pt x="2" y="23"/>
                    <a:pt x="1" y="14"/>
                  </a:cubicBezTo>
                  <a:cubicBezTo>
                    <a:pt x="0" y="4"/>
                    <a:pt x="6" y="1"/>
                    <a:pt x="14" y="1"/>
                  </a:cubicBezTo>
                  <a:cubicBezTo>
                    <a:pt x="22" y="0"/>
                    <a:pt x="27" y="5"/>
                    <a:pt x="27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22" name="Freeform 15"/>
            <p:cNvSpPr>
              <a:spLocks/>
            </p:cNvSpPr>
            <p:nvPr/>
          </p:nvSpPr>
          <p:spPr bwMode="auto">
            <a:xfrm>
              <a:off x="7007225" y="4768851"/>
              <a:ext cx="93662" cy="106363"/>
            </a:xfrm>
            <a:custGeom>
              <a:avLst/>
              <a:gdLst>
                <a:gd name="T0" fmla="*/ 25 w 25"/>
                <a:gd name="T1" fmla="*/ 13 h 28"/>
                <a:gd name="T2" fmla="*/ 14 w 25"/>
                <a:gd name="T3" fmla="*/ 28 h 28"/>
                <a:gd name="T4" fmla="*/ 0 w 25"/>
                <a:gd name="T5" fmla="*/ 15 h 28"/>
                <a:gd name="T6" fmla="*/ 13 w 25"/>
                <a:gd name="T7" fmla="*/ 1 h 28"/>
                <a:gd name="T8" fmla="*/ 25 w 25"/>
                <a:gd name="T9" fmla="*/ 1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8">
                  <a:moveTo>
                    <a:pt x="25" y="13"/>
                  </a:moveTo>
                  <a:cubicBezTo>
                    <a:pt x="25" y="21"/>
                    <a:pt x="22" y="27"/>
                    <a:pt x="14" y="28"/>
                  </a:cubicBezTo>
                  <a:cubicBezTo>
                    <a:pt x="5" y="28"/>
                    <a:pt x="0" y="24"/>
                    <a:pt x="0" y="15"/>
                  </a:cubicBezTo>
                  <a:cubicBezTo>
                    <a:pt x="0" y="6"/>
                    <a:pt x="4" y="0"/>
                    <a:pt x="13" y="1"/>
                  </a:cubicBezTo>
                  <a:cubicBezTo>
                    <a:pt x="21" y="1"/>
                    <a:pt x="25" y="6"/>
                    <a:pt x="25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23" name="Freeform 16"/>
            <p:cNvSpPr>
              <a:spLocks/>
            </p:cNvSpPr>
            <p:nvPr/>
          </p:nvSpPr>
          <p:spPr bwMode="auto">
            <a:xfrm>
              <a:off x="9410700" y="4098926"/>
              <a:ext cx="93662" cy="98425"/>
            </a:xfrm>
            <a:custGeom>
              <a:avLst/>
              <a:gdLst>
                <a:gd name="T0" fmla="*/ 25 w 25"/>
                <a:gd name="T1" fmla="*/ 12 h 26"/>
                <a:gd name="T2" fmla="*/ 14 w 25"/>
                <a:gd name="T3" fmla="*/ 26 h 26"/>
                <a:gd name="T4" fmla="*/ 0 w 25"/>
                <a:gd name="T5" fmla="*/ 13 h 26"/>
                <a:gd name="T6" fmla="*/ 13 w 25"/>
                <a:gd name="T7" fmla="*/ 0 h 26"/>
                <a:gd name="T8" fmla="*/ 25 w 25"/>
                <a:gd name="T9" fmla="*/ 1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6">
                  <a:moveTo>
                    <a:pt x="25" y="12"/>
                  </a:moveTo>
                  <a:cubicBezTo>
                    <a:pt x="24" y="20"/>
                    <a:pt x="22" y="26"/>
                    <a:pt x="14" y="26"/>
                  </a:cubicBezTo>
                  <a:cubicBezTo>
                    <a:pt x="5" y="26"/>
                    <a:pt x="0" y="22"/>
                    <a:pt x="0" y="13"/>
                  </a:cubicBezTo>
                  <a:cubicBezTo>
                    <a:pt x="0" y="4"/>
                    <a:pt x="5" y="0"/>
                    <a:pt x="13" y="0"/>
                  </a:cubicBezTo>
                  <a:cubicBezTo>
                    <a:pt x="22" y="0"/>
                    <a:pt x="24" y="6"/>
                    <a:pt x="25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24" name="Freeform 17"/>
            <p:cNvSpPr>
              <a:spLocks/>
            </p:cNvSpPr>
            <p:nvPr/>
          </p:nvSpPr>
          <p:spPr bwMode="auto">
            <a:xfrm>
              <a:off x="7007225" y="4098926"/>
              <a:ext cx="93662" cy="101600"/>
            </a:xfrm>
            <a:custGeom>
              <a:avLst/>
              <a:gdLst>
                <a:gd name="T0" fmla="*/ 12 w 25"/>
                <a:gd name="T1" fmla="*/ 0 h 27"/>
                <a:gd name="T2" fmla="*/ 25 w 25"/>
                <a:gd name="T3" fmla="*/ 12 h 27"/>
                <a:gd name="T4" fmla="*/ 14 w 25"/>
                <a:gd name="T5" fmla="*/ 26 h 27"/>
                <a:gd name="T6" fmla="*/ 0 w 25"/>
                <a:gd name="T7" fmla="*/ 13 h 27"/>
                <a:gd name="T8" fmla="*/ 12 w 25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7">
                  <a:moveTo>
                    <a:pt x="12" y="0"/>
                  </a:moveTo>
                  <a:cubicBezTo>
                    <a:pt x="20" y="0"/>
                    <a:pt x="24" y="5"/>
                    <a:pt x="25" y="12"/>
                  </a:cubicBezTo>
                  <a:cubicBezTo>
                    <a:pt x="25" y="20"/>
                    <a:pt x="22" y="26"/>
                    <a:pt x="14" y="26"/>
                  </a:cubicBezTo>
                  <a:cubicBezTo>
                    <a:pt x="4" y="27"/>
                    <a:pt x="0" y="22"/>
                    <a:pt x="0" y="13"/>
                  </a:cubicBezTo>
                  <a:cubicBezTo>
                    <a:pt x="0" y="5"/>
                    <a:pt x="4" y="1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6589713" y="5024438"/>
              <a:ext cx="3336924" cy="1698625"/>
            </a:xfrm>
            <a:custGeom>
              <a:avLst/>
              <a:gdLst>
                <a:gd name="T0" fmla="*/ 886 w 887"/>
                <a:gd name="T1" fmla="*/ 203 h 451"/>
                <a:gd name="T2" fmla="*/ 767 w 887"/>
                <a:gd name="T3" fmla="*/ 30 h 451"/>
                <a:gd name="T4" fmla="*/ 578 w 887"/>
                <a:gd name="T5" fmla="*/ 63 h 451"/>
                <a:gd name="T6" fmla="*/ 461 w 887"/>
                <a:gd name="T7" fmla="*/ 179 h 451"/>
                <a:gd name="T8" fmla="*/ 426 w 887"/>
                <a:gd name="T9" fmla="*/ 180 h 451"/>
                <a:gd name="T10" fmla="*/ 310 w 887"/>
                <a:gd name="T11" fmla="*/ 64 h 451"/>
                <a:gd name="T12" fmla="*/ 115 w 887"/>
                <a:gd name="T13" fmla="*/ 31 h 451"/>
                <a:gd name="T14" fmla="*/ 0 w 887"/>
                <a:gd name="T15" fmla="*/ 215 h 451"/>
                <a:gd name="T16" fmla="*/ 0 w 887"/>
                <a:gd name="T17" fmla="*/ 231 h 451"/>
                <a:gd name="T18" fmla="*/ 115 w 887"/>
                <a:gd name="T19" fmla="*/ 401 h 451"/>
                <a:gd name="T20" fmla="*/ 302 w 887"/>
                <a:gd name="T21" fmla="*/ 375 h 451"/>
                <a:gd name="T22" fmla="*/ 429 w 887"/>
                <a:gd name="T23" fmla="*/ 250 h 451"/>
                <a:gd name="T24" fmla="*/ 457 w 887"/>
                <a:gd name="T25" fmla="*/ 250 h 451"/>
                <a:gd name="T26" fmla="*/ 579 w 887"/>
                <a:gd name="T27" fmla="*/ 371 h 451"/>
                <a:gd name="T28" fmla="*/ 854 w 887"/>
                <a:gd name="T29" fmla="*/ 333 h 451"/>
                <a:gd name="T30" fmla="*/ 886 w 887"/>
                <a:gd name="T31" fmla="*/ 203 h 451"/>
                <a:gd name="T32" fmla="*/ 412 w 887"/>
                <a:gd name="T33" fmla="*/ 228 h 451"/>
                <a:gd name="T34" fmla="*/ 296 w 887"/>
                <a:gd name="T35" fmla="*/ 344 h 451"/>
                <a:gd name="T36" fmla="*/ 34 w 887"/>
                <a:gd name="T37" fmla="*/ 271 h 451"/>
                <a:gd name="T38" fmla="*/ 29 w 887"/>
                <a:gd name="T39" fmla="*/ 219 h 451"/>
                <a:gd name="T40" fmla="*/ 196 w 887"/>
                <a:gd name="T41" fmla="*/ 43 h 451"/>
                <a:gd name="T42" fmla="*/ 307 w 887"/>
                <a:gd name="T43" fmla="*/ 99 h 451"/>
                <a:gd name="T44" fmla="*/ 413 w 887"/>
                <a:gd name="T45" fmla="*/ 205 h 451"/>
                <a:gd name="T46" fmla="*/ 412 w 887"/>
                <a:gd name="T47" fmla="*/ 228 h 451"/>
                <a:gd name="T48" fmla="*/ 711 w 887"/>
                <a:gd name="T49" fmla="*/ 389 h 451"/>
                <a:gd name="T50" fmla="*/ 606 w 887"/>
                <a:gd name="T51" fmla="*/ 356 h 451"/>
                <a:gd name="T52" fmla="*/ 471 w 887"/>
                <a:gd name="T53" fmla="*/ 225 h 451"/>
                <a:gd name="T54" fmla="*/ 472 w 887"/>
                <a:gd name="T55" fmla="*/ 206 h 451"/>
                <a:gd name="T56" fmla="*/ 615 w 887"/>
                <a:gd name="T57" fmla="*/ 70 h 451"/>
                <a:gd name="T58" fmla="*/ 855 w 887"/>
                <a:gd name="T59" fmla="*/ 172 h 451"/>
                <a:gd name="T60" fmla="*/ 858 w 887"/>
                <a:gd name="T61" fmla="*/ 214 h 451"/>
                <a:gd name="T62" fmla="*/ 711 w 887"/>
                <a:gd name="T63" fmla="*/ 389 h 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87" h="451">
                  <a:moveTo>
                    <a:pt x="886" y="203"/>
                  </a:moveTo>
                  <a:cubicBezTo>
                    <a:pt x="883" y="120"/>
                    <a:pt x="844" y="62"/>
                    <a:pt x="767" y="30"/>
                  </a:cubicBezTo>
                  <a:cubicBezTo>
                    <a:pt x="698" y="1"/>
                    <a:pt x="635" y="15"/>
                    <a:pt x="578" y="63"/>
                  </a:cubicBezTo>
                  <a:cubicBezTo>
                    <a:pt x="536" y="98"/>
                    <a:pt x="500" y="140"/>
                    <a:pt x="461" y="179"/>
                  </a:cubicBezTo>
                  <a:cubicBezTo>
                    <a:pt x="447" y="193"/>
                    <a:pt x="440" y="194"/>
                    <a:pt x="426" y="180"/>
                  </a:cubicBezTo>
                  <a:cubicBezTo>
                    <a:pt x="388" y="141"/>
                    <a:pt x="352" y="99"/>
                    <a:pt x="310" y="64"/>
                  </a:cubicBezTo>
                  <a:cubicBezTo>
                    <a:pt x="252" y="14"/>
                    <a:pt x="187" y="0"/>
                    <a:pt x="115" y="31"/>
                  </a:cubicBezTo>
                  <a:cubicBezTo>
                    <a:pt x="35" y="66"/>
                    <a:pt x="0" y="130"/>
                    <a:pt x="0" y="215"/>
                  </a:cubicBezTo>
                  <a:cubicBezTo>
                    <a:pt x="0" y="221"/>
                    <a:pt x="0" y="226"/>
                    <a:pt x="0" y="231"/>
                  </a:cubicBezTo>
                  <a:cubicBezTo>
                    <a:pt x="4" y="311"/>
                    <a:pt x="42" y="370"/>
                    <a:pt x="115" y="401"/>
                  </a:cubicBezTo>
                  <a:cubicBezTo>
                    <a:pt x="182" y="430"/>
                    <a:pt x="245" y="421"/>
                    <a:pt x="302" y="375"/>
                  </a:cubicBezTo>
                  <a:cubicBezTo>
                    <a:pt x="348" y="337"/>
                    <a:pt x="387" y="292"/>
                    <a:pt x="429" y="250"/>
                  </a:cubicBezTo>
                  <a:cubicBezTo>
                    <a:pt x="440" y="239"/>
                    <a:pt x="446" y="239"/>
                    <a:pt x="457" y="250"/>
                  </a:cubicBezTo>
                  <a:cubicBezTo>
                    <a:pt x="497" y="291"/>
                    <a:pt x="536" y="333"/>
                    <a:pt x="579" y="371"/>
                  </a:cubicBezTo>
                  <a:cubicBezTo>
                    <a:pt x="671" y="451"/>
                    <a:pt x="796" y="418"/>
                    <a:pt x="854" y="333"/>
                  </a:cubicBezTo>
                  <a:cubicBezTo>
                    <a:pt x="881" y="293"/>
                    <a:pt x="887" y="249"/>
                    <a:pt x="886" y="203"/>
                  </a:cubicBezTo>
                  <a:close/>
                  <a:moveTo>
                    <a:pt x="412" y="228"/>
                  </a:moveTo>
                  <a:cubicBezTo>
                    <a:pt x="373" y="267"/>
                    <a:pt x="336" y="306"/>
                    <a:pt x="296" y="344"/>
                  </a:cubicBezTo>
                  <a:cubicBezTo>
                    <a:pt x="188" y="444"/>
                    <a:pt x="56" y="362"/>
                    <a:pt x="34" y="271"/>
                  </a:cubicBezTo>
                  <a:cubicBezTo>
                    <a:pt x="29" y="254"/>
                    <a:pt x="28" y="236"/>
                    <a:pt x="29" y="219"/>
                  </a:cubicBezTo>
                  <a:cubicBezTo>
                    <a:pt x="22" y="102"/>
                    <a:pt x="117" y="40"/>
                    <a:pt x="196" y="43"/>
                  </a:cubicBezTo>
                  <a:cubicBezTo>
                    <a:pt x="242" y="45"/>
                    <a:pt x="276" y="69"/>
                    <a:pt x="307" y="99"/>
                  </a:cubicBezTo>
                  <a:cubicBezTo>
                    <a:pt x="343" y="133"/>
                    <a:pt x="377" y="170"/>
                    <a:pt x="413" y="205"/>
                  </a:cubicBezTo>
                  <a:cubicBezTo>
                    <a:pt x="422" y="214"/>
                    <a:pt x="420" y="220"/>
                    <a:pt x="412" y="228"/>
                  </a:cubicBezTo>
                  <a:close/>
                  <a:moveTo>
                    <a:pt x="711" y="389"/>
                  </a:moveTo>
                  <a:cubicBezTo>
                    <a:pt x="671" y="394"/>
                    <a:pt x="636" y="379"/>
                    <a:pt x="606" y="356"/>
                  </a:cubicBezTo>
                  <a:cubicBezTo>
                    <a:pt x="556" y="317"/>
                    <a:pt x="516" y="269"/>
                    <a:pt x="471" y="225"/>
                  </a:cubicBezTo>
                  <a:cubicBezTo>
                    <a:pt x="464" y="219"/>
                    <a:pt x="466" y="212"/>
                    <a:pt x="472" y="206"/>
                  </a:cubicBezTo>
                  <a:cubicBezTo>
                    <a:pt x="521" y="162"/>
                    <a:pt x="561" y="110"/>
                    <a:pt x="615" y="70"/>
                  </a:cubicBezTo>
                  <a:cubicBezTo>
                    <a:pt x="706" y="1"/>
                    <a:pt x="840" y="74"/>
                    <a:pt x="855" y="172"/>
                  </a:cubicBezTo>
                  <a:cubicBezTo>
                    <a:pt x="857" y="187"/>
                    <a:pt x="859" y="201"/>
                    <a:pt x="858" y="214"/>
                  </a:cubicBezTo>
                  <a:cubicBezTo>
                    <a:pt x="864" y="319"/>
                    <a:pt x="787" y="380"/>
                    <a:pt x="711" y="3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AR"/>
            </a:p>
          </p:txBody>
        </p:sp>
      </p:grpSp>
    </p:spTree>
    <p:extLst>
      <p:ext uri="{BB962C8B-B14F-4D97-AF65-F5344CB8AC3E}">
        <p14:creationId xmlns:p14="http://schemas.microsoft.com/office/powerpoint/2010/main" val="403835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ipse 2"/>
          <p:cNvSpPr/>
          <p:nvPr/>
        </p:nvSpPr>
        <p:spPr>
          <a:xfrm>
            <a:off x="989920" y="154629"/>
            <a:ext cx="2967313" cy="4965631"/>
          </a:xfrm>
          <a:prstGeom prst="ellipse">
            <a:avLst/>
          </a:prstGeom>
          <a:solidFill>
            <a:srgbClr val="FCE8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32" name="Google Shape;1432;p39"/>
          <p:cNvSpPr txBox="1">
            <a:spLocks noGrp="1"/>
          </p:cNvSpPr>
          <p:nvPr>
            <p:ph type="title"/>
          </p:nvPr>
        </p:nvSpPr>
        <p:spPr>
          <a:xfrm>
            <a:off x="4781225" y="1768900"/>
            <a:ext cx="3463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</a:t>
            </a:r>
            <a:endParaRPr/>
          </a:p>
        </p:txBody>
      </p:sp>
      <p:grpSp>
        <p:nvGrpSpPr>
          <p:cNvPr id="1433" name="Google Shape;1433;p39"/>
          <p:cNvGrpSpPr/>
          <p:nvPr/>
        </p:nvGrpSpPr>
        <p:grpSpPr>
          <a:xfrm>
            <a:off x="7364721" y="3881021"/>
            <a:ext cx="1299127" cy="911388"/>
            <a:chOff x="2683075" y="2759700"/>
            <a:chExt cx="1544925" cy="1083825"/>
          </a:xfrm>
        </p:grpSpPr>
        <p:sp>
          <p:nvSpPr>
            <p:cNvPr id="1434" name="Google Shape;1434;p39"/>
            <p:cNvSpPr/>
            <p:nvPr/>
          </p:nvSpPr>
          <p:spPr>
            <a:xfrm>
              <a:off x="2683075" y="2759850"/>
              <a:ext cx="1544925" cy="1083675"/>
            </a:xfrm>
            <a:custGeom>
              <a:avLst/>
              <a:gdLst/>
              <a:ahLst/>
              <a:cxnLst/>
              <a:rect l="l" t="t" r="r" b="b"/>
              <a:pathLst>
                <a:path w="61797" h="43347" extrusionOk="0">
                  <a:moveTo>
                    <a:pt x="23324" y="1"/>
                  </a:moveTo>
                  <a:cubicBezTo>
                    <a:pt x="20321" y="1"/>
                    <a:pt x="17333" y="1037"/>
                    <a:pt x="14980" y="2968"/>
                  </a:cubicBezTo>
                  <a:cubicBezTo>
                    <a:pt x="0" y="14979"/>
                    <a:pt x="23886" y="43233"/>
                    <a:pt x="23886" y="43233"/>
                  </a:cubicBezTo>
                  <a:cubicBezTo>
                    <a:pt x="23886" y="43233"/>
                    <a:pt x="25517" y="43346"/>
                    <a:pt x="28101" y="43346"/>
                  </a:cubicBezTo>
                  <a:cubicBezTo>
                    <a:pt x="37799" y="43346"/>
                    <a:pt x="60918" y="41750"/>
                    <a:pt x="61592" y="26581"/>
                  </a:cubicBezTo>
                  <a:cubicBezTo>
                    <a:pt x="61797" y="21906"/>
                    <a:pt x="59476" y="17299"/>
                    <a:pt x="55484" y="14808"/>
                  </a:cubicBezTo>
                  <a:cubicBezTo>
                    <a:pt x="53361" y="13486"/>
                    <a:pt x="51246" y="12963"/>
                    <a:pt x="49230" y="12963"/>
                  </a:cubicBezTo>
                  <a:cubicBezTo>
                    <a:pt x="41625" y="12963"/>
                    <a:pt x="35420" y="20405"/>
                    <a:pt x="35420" y="20405"/>
                  </a:cubicBezTo>
                  <a:cubicBezTo>
                    <a:pt x="35420" y="20405"/>
                    <a:pt x="39173" y="5356"/>
                    <a:pt x="28083" y="920"/>
                  </a:cubicBezTo>
                  <a:cubicBezTo>
                    <a:pt x="26556" y="300"/>
                    <a:pt x="24938" y="1"/>
                    <a:pt x="23324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9"/>
            <p:cNvSpPr/>
            <p:nvPr/>
          </p:nvSpPr>
          <p:spPr>
            <a:xfrm>
              <a:off x="2932150" y="2759700"/>
              <a:ext cx="1295850" cy="1082300"/>
            </a:xfrm>
            <a:custGeom>
              <a:avLst/>
              <a:gdLst/>
              <a:ahLst/>
              <a:cxnLst/>
              <a:rect l="l" t="t" r="r" b="b"/>
              <a:pathLst>
                <a:path w="51834" h="43292" extrusionOk="0">
                  <a:moveTo>
                    <a:pt x="13424" y="1201"/>
                  </a:moveTo>
                  <a:cubicBezTo>
                    <a:pt x="13603" y="1201"/>
                    <a:pt x="13784" y="1244"/>
                    <a:pt x="13957" y="1336"/>
                  </a:cubicBezTo>
                  <a:cubicBezTo>
                    <a:pt x="14571" y="1643"/>
                    <a:pt x="14776" y="2359"/>
                    <a:pt x="14469" y="2905"/>
                  </a:cubicBezTo>
                  <a:cubicBezTo>
                    <a:pt x="14281" y="3329"/>
                    <a:pt x="13897" y="3558"/>
                    <a:pt x="13475" y="3558"/>
                  </a:cubicBezTo>
                  <a:cubicBezTo>
                    <a:pt x="13286" y="3558"/>
                    <a:pt x="13090" y="3512"/>
                    <a:pt x="12899" y="3417"/>
                  </a:cubicBezTo>
                  <a:cubicBezTo>
                    <a:pt x="12319" y="3144"/>
                    <a:pt x="12081" y="2394"/>
                    <a:pt x="12388" y="1848"/>
                  </a:cubicBezTo>
                  <a:cubicBezTo>
                    <a:pt x="12603" y="1440"/>
                    <a:pt x="13004" y="1201"/>
                    <a:pt x="13424" y="1201"/>
                  </a:cubicBezTo>
                  <a:close/>
                  <a:moveTo>
                    <a:pt x="17875" y="3419"/>
                  </a:moveTo>
                  <a:cubicBezTo>
                    <a:pt x="18053" y="3419"/>
                    <a:pt x="18231" y="3462"/>
                    <a:pt x="18393" y="3554"/>
                  </a:cubicBezTo>
                  <a:cubicBezTo>
                    <a:pt x="19007" y="3861"/>
                    <a:pt x="19212" y="4577"/>
                    <a:pt x="18905" y="5123"/>
                  </a:cubicBezTo>
                  <a:cubicBezTo>
                    <a:pt x="18717" y="5547"/>
                    <a:pt x="18333" y="5776"/>
                    <a:pt x="17911" y="5776"/>
                  </a:cubicBezTo>
                  <a:cubicBezTo>
                    <a:pt x="17722" y="5776"/>
                    <a:pt x="17526" y="5730"/>
                    <a:pt x="17335" y="5635"/>
                  </a:cubicBezTo>
                  <a:cubicBezTo>
                    <a:pt x="16789" y="5396"/>
                    <a:pt x="16516" y="4680"/>
                    <a:pt x="16824" y="4066"/>
                  </a:cubicBezTo>
                  <a:cubicBezTo>
                    <a:pt x="17039" y="3658"/>
                    <a:pt x="17457" y="3419"/>
                    <a:pt x="17875" y="3419"/>
                  </a:cubicBezTo>
                  <a:close/>
                  <a:moveTo>
                    <a:pt x="9104" y="4663"/>
                  </a:moveTo>
                  <a:cubicBezTo>
                    <a:pt x="9284" y="4663"/>
                    <a:pt x="9463" y="4702"/>
                    <a:pt x="9624" y="4782"/>
                  </a:cubicBezTo>
                  <a:cubicBezTo>
                    <a:pt x="10170" y="5089"/>
                    <a:pt x="10443" y="5806"/>
                    <a:pt x="10135" y="6386"/>
                  </a:cubicBezTo>
                  <a:cubicBezTo>
                    <a:pt x="9919" y="6795"/>
                    <a:pt x="9516" y="7017"/>
                    <a:pt x="9094" y="7017"/>
                  </a:cubicBezTo>
                  <a:cubicBezTo>
                    <a:pt x="8917" y="7017"/>
                    <a:pt x="8737" y="6978"/>
                    <a:pt x="8566" y="6898"/>
                  </a:cubicBezTo>
                  <a:cubicBezTo>
                    <a:pt x="7986" y="6591"/>
                    <a:pt x="7747" y="5874"/>
                    <a:pt x="8054" y="5294"/>
                  </a:cubicBezTo>
                  <a:cubicBezTo>
                    <a:pt x="8246" y="4885"/>
                    <a:pt x="8676" y="4663"/>
                    <a:pt x="9104" y="4663"/>
                  </a:cubicBezTo>
                  <a:close/>
                  <a:moveTo>
                    <a:pt x="22362" y="5686"/>
                  </a:moveTo>
                  <a:cubicBezTo>
                    <a:pt x="22543" y="5686"/>
                    <a:pt x="22726" y="5725"/>
                    <a:pt x="22897" y="5806"/>
                  </a:cubicBezTo>
                  <a:cubicBezTo>
                    <a:pt x="23478" y="6113"/>
                    <a:pt x="23682" y="6830"/>
                    <a:pt x="23409" y="7410"/>
                  </a:cubicBezTo>
                  <a:cubicBezTo>
                    <a:pt x="23193" y="7819"/>
                    <a:pt x="22790" y="8041"/>
                    <a:pt x="22356" y="8041"/>
                  </a:cubicBezTo>
                  <a:cubicBezTo>
                    <a:pt x="22174" y="8041"/>
                    <a:pt x="21987" y="8002"/>
                    <a:pt x="21806" y="7921"/>
                  </a:cubicBezTo>
                  <a:cubicBezTo>
                    <a:pt x="21225" y="7648"/>
                    <a:pt x="20987" y="6932"/>
                    <a:pt x="21294" y="6318"/>
                  </a:cubicBezTo>
                  <a:cubicBezTo>
                    <a:pt x="21510" y="5909"/>
                    <a:pt x="21930" y="5686"/>
                    <a:pt x="22362" y="5686"/>
                  </a:cubicBezTo>
                  <a:close/>
                  <a:moveTo>
                    <a:pt x="13540" y="6881"/>
                  </a:moveTo>
                  <a:cubicBezTo>
                    <a:pt x="13720" y="6881"/>
                    <a:pt x="13899" y="6920"/>
                    <a:pt x="14060" y="7000"/>
                  </a:cubicBezTo>
                  <a:cubicBezTo>
                    <a:pt x="14606" y="7307"/>
                    <a:pt x="14879" y="8024"/>
                    <a:pt x="14571" y="8604"/>
                  </a:cubicBezTo>
                  <a:cubicBezTo>
                    <a:pt x="14355" y="9013"/>
                    <a:pt x="13952" y="9235"/>
                    <a:pt x="13530" y="9235"/>
                  </a:cubicBezTo>
                  <a:cubicBezTo>
                    <a:pt x="13353" y="9235"/>
                    <a:pt x="13173" y="9196"/>
                    <a:pt x="13002" y="9116"/>
                  </a:cubicBezTo>
                  <a:cubicBezTo>
                    <a:pt x="12422" y="8843"/>
                    <a:pt x="12217" y="8126"/>
                    <a:pt x="12490" y="7512"/>
                  </a:cubicBezTo>
                  <a:cubicBezTo>
                    <a:pt x="12682" y="7103"/>
                    <a:pt x="13112" y="6881"/>
                    <a:pt x="13540" y="6881"/>
                  </a:cubicBezTo>
                  <a:close/>
                  <a:moveTo>
                    <a:pt x="4789" y="7222"/>
                  </a:moveTo>
                  <a:cubicBezTo>
                    <a:pt x="4970" y="7222"/>
                    <a:pt x="5153" y="7261"/>
                    <a:pt x="5324" y="7341"/>
                  </a:cubicBezTo>
                  <a:cubicBezTo>
                    <a:pt x="5904" y="7648"/>
                    <a:pt x="6109" y="8365"/>
                    <a:pt x="5836" y="8945"/>
                  </a:cubicBezTo>
                  <a:cubicBezTo>
                    <a:pt x="5616" y="9337"/>
                    <a:pt x="5202" y="9570"/>
                    <a:pt x="4759" y="9570"/>
                  </a:cubicBezTo>
                  <a:cubicBezTo>
                    <a:pt x="4585" y="9570"/>
                    <a:pt x="4406" y="9534"/>
                    <a:pt x="4232" y="9457"/>
                  </a:cubicBezTo>
                  <a:cubicBezTo>
                    <a:pt x="3652" y="9184"/>
                    <a:pt x="3447" y="8467"/>
                    <a:pt x="3720" y="7853"/>
                  </a:cubicBezTo>
                  <a:cubicBezTo>
                    <a:pt x="3937" y="7444"/>
                    <a:pt x="4357" y="7222"/>
                    <a:pt x="4789" y="7222"/>
                  </a:cubicBezTo>
                  <a:close/>
                  <a:moveTo>
                    <a:pt x="17954" y="9144"/>
                  </a:moveTo>
                  <a:cubicBezTo>
                    <a:pt x="18142" y="9144"/>
                    <a:pt x="18337" y="9190"/>
                    <a:pt x="18530" y="9286"/>
                  </a:cubicBezTo>
                  <a:cubicBezTo>
                    <a:pt x="19144" y="9559"/>
                    <a:pt x="19349" y="10276"/>
                    <a:pt x="19042" y="10856"/>
                  </a:cubicBezTo>
                  <a:cubicBezTo>
                    <a:pt x="18821" y="11248"/>
                    <a:pt x="18408" y="11481"/>
                    <a:pt x="17978" y="11481"/>
                  </a:cubicBezTo>
                  <a:cubicBezTo>
                    <a:pt x="17808" y="11481"/>
                    <a:pt x="17636" y="11445"/>
                    <a:pt x="17472" y="11368"/>
                  </a:cubicBezTo>
                  <a:cubicBezTo>
                    <a:pt x="16926" y="11095"/>
                    <a:pt x="16653" y="10378"/>
                    <a:pt x="16960" y="9764"/>
                  </a:cubicBezTo>
                  <a:cubicBezTo>
                    <a:pt x="17171" y="9366"/>
                    <a:pt x="17543" y="9144"/>
                    <a:pt x="17954" y="9144"/>
                  </a:cubicBezTo>
                  <a:close/>
                  <a:moveTo>
                    <a:pt x="9198" y="9487"/>
                  </a:moveTo>
                  <a:cubicBezTo>
                    <a:pt x="9388" y="9487"/>
                    <a:pt x="9581" y="9533"/>
                    <a:pt x="9760" y="9628"/>
                  </a:cubicBezTo>
                  <a:cubicBezTo>
                    <a:pt x="10306" y="9901"/>
                    <a:pt x="10545" y="10617"/>
                    <a:pt x="10272" y="11197"/>
                  </a:cubicBezTo>
                  <a:cubicBezTo>
                    <a:pt x="10055" y="11606"/>
                    <a:pt x="9652" y="11829"/>
                    <a:pt x="9218" y="11829"/>
                  </a:cubicBezTo>
                  <a:cubicBezTo>
                    <a:pt x="9037" y="11829"/>
                    <a:pt x="8849" y="11790"/>
                    <a:pt x="8668" y="11709"/>
                  </a:cubicBezTo>
                  <a:cubicBezTo>
                    <a:pt x="8122" y="11436"/>
                    <a:pt x="7883" y="10720"/>
                    <a:pt x="8156" y="10139"/>
                  </a:cubicBezTo>
                  <a:cubicBezTo>
                    <a:pt x="8368" y="9715"/>
                    <a:pt x="8776" y="9487"/>
                    <a:pt x="9198" y="9487"/>
                  </a:cubicBezTo>
                  <a:close/>
                  <a:moveTo>
                    <a:pt x="22412" y="11397"/>
                  </a:moveTo>
                  <a:cubicBezTo>
                    <a:pt x="22597" y="11397"/>
                    <a:pt x="22786" y="11443"/>
                    <a:pt x="22966" y="11539"/>
                  </a:cubicBezTo>
                  <a:cubicBezTo>
                    <a:pt x="23580" y="11846"/>
                    <a:pt x="23785" y="12562"/>
                    <a:pt x="23478" y="13108"/>
                  </a:cubicBezTo>
                  <a:cubicBezTo>
                    <a:pt x="23262" y="13515"/>
                    <a:pt x="22861" y="13755"/>
                    <a:pt x="22441" y="13755"/>
                  </a:cubicBezTo>
                  <a:cubicBezTo>
                    <a:pt x="22263" y="13755"/>
                    <a:pt x="22081" y="13712"/>
                    <a:pt x="21908" y="13620"/>
                  </a:cubicBezTo>
                  <a:cubicBezTo>
                    <a:pt x="21362" y="13381"/>
                    <a:pt x="21089" y="12630"/>
                    <a:pt x="21396" y="12050"/>
                  </a:cubicBezTo>
                  <a:cubicBezTo>
                    <a:pt x="21608" y="11626"/>
                    <a:pt x="21999" y="11397"/>
                    <a:pt x="22412" y="11397"/>
                  </a:cubicBezTo>
                  <a:close/>
                  <a:moveTo>
                    <a:pt x="13685" y="11739"/>
                  </a:moveTo>
                  <a:cubicBezTo>
                    <a:pt x="13873" y="11739"/>
                    <a:pt x="14061" y="11785"/>
                    <a:pt x="14230" y="11880"/>
                  </a:cubicBezTo>
                  <a:cubicBezTo>
                    <a:pt x="14810" y="12187"/>
                    <a:pt x="15049" y="12903"/>
                    <a:pt x="14742" y="13449"/>
                  </a:cubicBezTo>
                  <a:cubicBezTo>
                    <a:pt x="14523" y="13839"/>
                    <a:pt x="14113" y="14090"/>
                    <a:pt x="13685" y="14090"/>
                  </a:cubicBezTo>
                  <a:cubicBezTo>
                    <a:pt x="13513" y="14090"/>
                    <a:pt x="13339" y="14049"/>
                    <a:pt x="13172" y="13961"/>
                  </a:cubicBezTo>
                  <a:cubicBezTo>
                    <a:pt x="12558" y="13654"/>
                    <a:pt x="12353" y="12972"/>
                    <a:pt x="12661" y="12392"/>
                  </a:cubicBezTo>
                  <a:cubicBezTo>
                    <a:pt x="12849" y="11968"/>
                    <a:pt x="13265" y="11739"/>
                    <a:pt x="13685" y="11739"/>
                  </a:cubicBezTo>
                  <a:close/>
                  <a:moveTo>
                    <a:pt x="4823" y="12933"/>
                  </a:moveTo>
                  <a:cubicBezTo>
                    <a:pt x="5009" y="12933"/>
                    <a:pt x="5202" y="12979"/>
                    <a:pt x="5392" y="13074"/>
                  </a:cubicBezTo>
                  <a:cubicBezTo>
                    <a:pt x="6007" y="13381"/>
                    <a:pt x="6211" y="14098"/>
                    <a:pt x="5904" y="14644"/>
                  </a:cubicBezTo>
                  <a:cubicBezTo>
                    <a:pt x="5692" y="15068"/>
                    <a:pt x="5301" y="15297"/>
                    <a:pt x="4889" y="15297"/>
                  </a:cubicBezTo>
                  <a:cubicBezTo>
                    <a:pt x="4704" y="15297"/>
                    <a:pt x="4514" y="15251"/>
                    <a:pt x="4335" y="15156"/>
                  </a:cubicBezTo>
                  <a:cubicBezTo>
                    <a:pt x="3789" y="14883"/>
                    <a:pt x="3550" y="14166"/>
                    <a:pt x="3823" y="13586"/>
                  </a:cubicBezTo>
                  <a:cubicBezTo>
                    <a:pt x="4035" y="13162"/>
                    <a:pt x="4409" y="12933"/>
                    <a:pt x="4823" y="12933"/>
                  </a:cubicBezTo>
                  <a:close/>
                  <a:moveTo>
                    <a:pt x="18112" y="13997"/>
                  </a:moveTo>
                  <a:cubicBezTo>
                    <a:pt x="18294" y="13997"/>
                    <a:pt x="18483" y="14040"/>
                    <a:pt x="18666" y="14132"/>
                  </a:cubicBezTo>
                  <a:cubicBezTo>
                    <a:pt x="19246" y="14439"/>
                    <a:pt x="19485" y="15156"/>
                    <a:pt x="19178" y="15702"/>
                  </a:cubicBezTo>
                  <a:cubicBezTo>
                    <a:pt x="18962" y="16109"/>
                    <a:pt x="18562" y="16348"/>
                    <a:pt x="18141" y="16348"/>
                  </a:cubicBezTo>
                  <a:cubicBezTo>
                    <a:pt x="17963" y="16348"/>
                    <a:pt x="17781" y="16305"/>
                    <a:pt x="17608" y="16213"/>
                  </a:cubicBezTo>
                  <a:cubicBezTo>
                    <a:pt x="17028" y="15940"/>
                    <a:pt x="16789" y="15258"/>
                    <a:pt x="17097" y="14644"/>
                  </a:cubicBezTo>
                  <a:cubicBezTo>
                    <a:pt x="17288" y="14236"/>
                    <a:pt x="17682" y="13997"/>
                    <a:pt x="18112" y="13997"/>
                  </a:cubicBezTo>
                  <a:close/>
                  <a:moveTo>
                    <a:pt x="40126" y="14729"/>
                  </a:moveTo>
                  <a:cubicBezTo>
                    <a:pt x="40307" y="14729"/>
                    <a:pt x="40494" y="14768"/>
                    <a:pt x="40676" y="14848"/>
                  </a:cubicBezTo>
                  <a:cubicBezTo>
                    <a:pt x="41256" y="15156"/>
                    <a:pt x="41495" y="15872"/>
                    <a:pt x="41187" y="16452"/>
                  </a:cubicBezTo>
                  <a:cubicBezTo>
                    <a:pt x="40967" y="16844"/>
                    <a:pt x="40536" y="17078"/>
                    <a:pt x="40108" y="17078"/>
                  </a:cubicBezTo>
                  <a:cubicBezTo>
                    <a:pt x="39940" y="17078"/>
                    <a:pt x="39772" y="17041"/>
                    <a:pt x="39618" y="16964"/>
                  </a:cubicBezTo>
                  <a:cubicBezTo>
                    <a:pt x="39038" y="16657"/>
                    <a:pt x="38833" y="15975"/>
                    <a:pt x="39106" y="15360"/>
                  </a:cubicBezTo>
                  <a:cubicBezTo>
                    <a:pt x="39298" y="14951"/>
                    <a:pt x="39694" y="14729"/>
                    <a:pt x="40126" y="14729"/>
                  </a:cubicBezTo>
                  <a:close/>
                  <a:moveTo>
                    <a:pt x="9329" y="15192"/>
                  </a:moveTo>
                  <a:cubicBezTo>
                    <a:pt x="9508" y="15192"/>
                    <a:pt x="9690" y="15235"/>
                    <a:pt x="9863" y="15326"/>
                  </a:cubicBezTo>
                  <a:cubicBezTo>
                    <a:pt x="10477" y="15633"/>
                    <a:pt x="10681" y="16316"/>
                    <a:pt x="10374" y="16896"/>
                  </a:cubicBezTo>
                  <a:cubicBezTo>
                    <a:pt x="10186" y="17320"/>
                    <a:pt x="9802" y="17549"/>
                    <a:pt x="9381" y="17549"/>
                  </a:cubicBezTo>
                  <a:cubicBezTo>
                    <a:pt x="9192" y="17549"/>
                    <a:pt x="8995" y="17503"/>
                    <a:pt x="8805" y="17408"/>
                  </a:cubicBezTo>
                  <a:cubicBezTo>
                    <a:pt x="8225" y="17135"/>
                    <a:pt x="7986" y="16452"/>
                    <a:pt x="8293" y="15838"/>
                  </a:cubicBezTo>
                  <a:cubicBezTo>
                    <a:pt x="8508" y="15431"/>
                    <a:pt x="8909" y="15192"/>
                    <a:pt x="9329" y="15192"/>
                  </a:cubicBezTo>
                  <a:close/>
                  <a:moveTo>
                    <a:pt x="31344" y="15923"/>
                  </a:moveTo>
                  <a:cubicBezTo>
                    <a:pt x="31521" y="15923"/>
                    <a:pt x="31701" y="15962"/>
                    <a:pt x="31872" y="16043"/>
                  </a:cubicBezTo>
                  <a:cubicBezTo>
                    <a:pt x="32486" y="16350"/>
                    <a:pt x="32691" y="17066"/>
                    <a:pt x="32384" y="17647"/>
                  </a:cubicBezTo>
                  <a:cubicBezTo>
                    <a:pt x="32188" y="18038"/>
                    <a:pt x="31746" y="18272"/>
                    <a:pt x="31311" y="18272"/>
                  </a:cubicBezTo>
                  <a:cubicBezTo>
                    <a:pt x="31139" y="18272"/>
                    <a:pt x="30968" y="18236"/>
                    <a:pt x="30814" y="18158"/>
                  </a:cubicBezTo>
                  <a:cubicBezTo>
                    <a:pt x="30268" y="17851"/>
                    <a:pt x="29995" y="17169"/>
                    <a:pt x="30302" y="16555"/>
                  </a:cubicBezTo>
                  <a:cubicBezTo>
                    <a:pt x="30519" y="16146"/>
                    <a:pt x="30922" y="15923"/>
                    <a:pt x="31344" y="15923"/>
                  </a:cubicBezTo>
                  <a:close/>
                  <a:moveTo>
                    <a:pt x="22608" y="16265"/>
                  </a:moveTo>
                  <a:cubicBezTo>
                    <a:pt x="22785" y="16265"/>
                    <a:pt x="22965" y="16303"/>
                    <a:pt x="23136" y="16384"/>
                  </a:cubicBezTo>
                  <a:cubicBezTo>
                    <a:pt x="23751" y="16691"/>
                    <a:pt x="23955" y="17408"/>
                    <a:pt x="23648" y="17988"/>
                  </a:cubicBezTo>
                  <a:cubicBezTo>
                    <a:pt x="23432" y="18397"/>
                    <a:pt x="23012" y="18619"/>
                    <a:pt x="22591" y="18619"/>
                  </a:cubicBezTo>
                  <a:cubicBezTo>
                    <a:pt x="22416" y="18619"/>
                    <a:pt x="22240" y="18580"/>
                    <a:pt x="22079" y="18500"/>
                  </a:cubicBezTo>
                  <a:cubicBezTo>
                    <a:pt x="21464" y="18193"/>
                    <a:pt x="21260" y="17510"/>
                    <a:pt x="21567" y="16896"/>
                  </a:cubicBezTo>
                  <a:cubicBezTo>
                    <a:pt x="21783" y="16487"/>
                    <a:pt x="22186" y="16265"/>
                    <a:pt x="22608" y="16265"/>
                  </a:cubicBezTo>
                  <a:close/>
                  <a:moveTo>
                    <a:pt x="44585" y="16994"/>
                  </a:moveTo>
                  <a:cubicBezTo>
                    <a:pt x="44773" y="16994"/>
                    <a:pt x="44966" y="17040"/>
                    <a:pt x="45146" y="17135"/>
                  </a:cubicBezTo>
                  <a:cubicBezTo>
                    <a:pt x="45760" y="17408"/>
                    <a:pt x="45965" y="18158"/>
                    <a:pt x="45658" y="18704"/>
                  </a:cubicBezTo>
                  <a:cubicBezTo>
                    <a:pt x="45442" y="19112"/>
                    <a:pt x="45024" y="19351"/>
                    <a:pt x="44606" y="19351"/>
                  </a:cubicBezTo>
                  <a:cubicBezTo>
                    <a:pt x="44428" y="19351"/>
                    <a:pt x="44250" y="19308"/>
                    <a:pt x="44088" y="19216"/>
                  </a:cubicBezTo>
                  <a:cubicBezTo>
                    <a:pt x="43542" y="18909"/>
                    <a:pt x="43269" y="18227"/>
                    <a:pt x="43576" y="17647"/>
                  </a:cubicBezTo>
                  <a:cubicBezTo>
                    <a:pt x="43764" y="17222"/>
                    <a:pt x="44164" y="16994"/>
                    <a:pt x="44585" y="16994"/>
                  </a:cubicBezTo>
                  <a:close/>
                  <a:moveTo>
                    <a:pt x="13771" y="17459"/>
                  </a:moveTo>
                  <a:cubicBezTo>
                    <a:pt x="13947" y="17459"/>
                    <a:pt x="14127" y="17498"/>
                    <a:pt x="14299" y="17578"/>
                  </a:cubicBezTo>
                  <a:cubicBezTo>
                    <a:pt x="14913" y="17885"/>
                    <a:pt x="15117" y="18602"/>
                    <a:pt x="14810" y="19148"/>
                  </a:cubicBezTo>
                  <a:cubicBezTo>
                    <a:pt x="14622" y="19572"/>
                    <a:pt x="14206" y="19801"/>
                    <a:pt x="13786" y="19801"/>
                  </a:cubicBezTo>
                  <a:cubicBezTo>
                    <a:pt x="13598" y="19801"/>
                    <a:pt x="13410" y="19755"/>
                    <a:pt x="13241" y="19660"/>
                  </a:cubicBezTo>
                  <a:cubicBezTo>
                    <a:pt x="12695" y="19387"/>
                    <a:pt x="12422" y="18704"/>
                    <a:pt x="12729" y="18090"/>
                  </a:cubicBezTo>
                  <a:cubicBezTo>
                    <a:pt x="12945" y="17681"/>
                    <a:pt x="13348" y="17459"/>
                    <a:pt x="13771" y="17459"/>
                  </a:cubicBezTo>
                  <a:close/>
                  <a:moveTo>
                    <a:pt x="5035" y="17800"/>
                  </a:moveTo>
                  <a:cubicBezTo>
                    <a:pt x="5212" y="17800"/>
                    <a:pt x="5392" y="17839"/>
                    <a:pt x="5563" y="17920"/>
                  </a:cubicBezTo>
                  <a:cubicBezTo>
                    <a:pt x="6177" y="18227"/>
                    <a:pt x="6382" y="18943"/>
                    <a:pt x="6075" y="19523"/>
                  </a:cubicBezTo>
                  <a:cubicBezTo>
                    <a:pt x="5864" y="19922"/>
                    <a:pt x="5476" y="20143"/>
                    <a:pt x="5065" y="20143"/>
                  </a:cubicBezTo>
                  <a:cubicBezTo>
                    <a:pt x="4878" y="20143"/>
                    <a:pt x="4687" y="20097"/>
                    <a:pt x="4505" y="20001"/>
                  </a:cubicBezTo>
                  <a:cubicBezTo>
                    <a:pt x="3891" y="19728"/>
                    <a:pt x="3686" y="19046"/>
                    <a:pt x="3993" y="18431"/>
                  </a:cubicBezTo>
                  <a:cubicBezTo>
                    <a:pt x="4210" y="18022"/>
                    <a:pt x="4613" y="17800"/>
                    <a:pt x="5035" y="17800"/>
                  </a:cubicBezTo>
                  <a:close/>
                  <a:moveTo>
                    <a:pt x="35814" y="18188"/>
                  </a:moveTo>
                  <a:cubicBezTo>
                    <a:pt x="36004" y="18188"/>
                    <a:pt x="36196" y="18234"/>
                    <a:pt x="36376" y="18329"/>
                  </a:cubicBezTo>
                  <a:cubicBezTo>
                    <a:pt x="36922" y="18602"/>
                    <a:pt x="37161" y="19353"/>
                    <a:pt x="36888" y="19899"/>
                  </a:cubicBezTo>
                  <a:cubicBezTo>
                    <a:pt x="36672" y="20306"/>
                    <a:pt x="36272" y="20545"/>
                    <a:pt x="35839" y="20545"/>
                  </a:cubicBezTo>
                  <a:cubicBezTo>
                    <a:pt x="35656" y="20545"/>
                    <a:pt x="35467" y="20502"/>
                    <a:pt x="35284" y="20411"/>
                  </a:cubicBezTo>
                  <a:cubicBezTo>
                    <a:pt x="34704" y="20103"/>
                    <a:pt x="34499" y="19421"/>
                    <a:pt x="34772" y="18841"/>
                  </a:cubicBezTo>
                  <a:cubicBezTo>
                    <a:pt x="34984" y="18417"/>
                    <a:pt x="35392" y="18188"/>
                    <a:pt x="35814" y="18188"/>
                  </a:cubicBezTo>
                  <a:close/>
                  <a:moveTo>
                    <a:pt x="49043" y="19246"/>
                  </a:moveTo>
                  <a:cubicBezTo>
                    <a:pt x="49227" y="19246"/>
                    <a:pt x="49413" y="19292"/>
                    <a:pt x="49582" y="19387"/>
                  </a:cubicBezTo>
                  <a:cubicBezTo>
                    <a:pt x="50196" y="19694"/>
                    <a:pt x="50401" y="20411"/>
                    <a:pt x="50093" y="20956"/>
                  </a:cubicBezTo>
                  <a:cubicBezTo>
                    <a:pt x="49874" y="21346"/>
                    <a:pt x="49464" y="21597"/>
                    <a:pt x="49036" y="21597"/>
                  </a:cubicBezTo>
                  <a:cubicBezTo>
                    <a:pt x="48865" y="21597"/>
                    <a:pt x="48690" y="21556"/>
                    <a:pt x="48524" y="21468"/>
                  </a:cubicBezTo>
                  <a:cubicBezTo>
                    <a:pt x="47978" y="21161"/>
                    <a:pt x="47739" y="20445"/>
                    <a:pt x="48012" y="19899"/>
                  </a:cubicBezTo>
                  <a:cubicBezTo>
                    <a:pt x="48224" y="19475"/>
                    <a:pt x="48631" y="19246"/>
                    <a:pt x="49043" y="19246"/>
                  </a:cubicBezTo>
                  <a:close/>
                  <a:moveTo>
                    <a:pt x="18226" y="19723"/>
                  </a:moveTo>
                  <a:cubicBezTo>
                    <a:pt x="18416" y="19723"/>
                    <a:pt x="18613" y="19769"/>
                    <a:pt x="18803" y="19865"/>
                  </a:cubicBezTo>
                  <a:cubicBezTo>
                    <a:pt x="19383" y="20138"/>
                    <a:pt x="19588" y="20854"/>
                    <a:pt x="19315" y="21434"/>
                  </a:cubicBezTo>
                  <a:cubicBezTo>
                    <a:pt x="19098" y="21843"/>
                    <a:pt x="18678" y="22066"/>
                    <a:pt x="18246" y="22066"/>
                  </a:cubicBezTo>
                  <a:cubicBezTo>
                    <a:pt x="18065" y="22066"/>
                    <a:pt x="17882" y="22027"/>
                    <a:pt x="17711" y="21946"/>
                  </a:cubicBezTo>
                  <a:cubicBezTo>
                    <a:pt x="17131" y="21639"/>
                    <a:pt x="16926" y="20956"/>
                    <a:pt x="17199" y="20376"/>
                  </a:cubicBezTo>
                  <a:cubicBezTo>
                    <a:pt x="17411" y="19952"/>
                    <a:pt x="17802" y="19723"/>
                    <a:pt x="18226" y="19723"/>
                  </a:cubicBezTo>
                  <a:close/>
                  <a:moveTo>
                    <a:pt x="9445" y="20065"/>
                  </a:moveTo>
                  <a:cubicBezTo>
                    <a:pt x="9630" y="20065"/>
                    <a:pt x="9819" y="20111"/>
                    <a:pt x="9999" y="20206"/>
                  </a:cubicBezTo>
                  <a:cubicBezTo>
                    <a:pt x="10613" y="20479"/>
                    <a:pt x="10818" y="21161"/>
                    <a:pt x="10511" y="21775"/>
                  </a:cubicBezTo>
                  <a:cubicBezTo>
                    <a:pt x="10294" y="22184"/>
                    <a:pt x="9874" y="22407"/>
                    <a:pt x="9454" y="22407"/>
                  </a:cubicBezTo>
                  <a:cubicBezTo>
                    <a:pt x="9278" y="22407"/>
                    <a:pt x="9102" y="22368"/>
                    <a:pt x="8941" y="22287"/>
                  </a:cubicBezTo>
                  <a:cubicBezTo>
                    <a:pt x="8395" y="21980"/>
                    <a:pt x="8122" y="21298"/>
                    <a:pt x="8429" y="20718"/>
                  </a:cubicBezTo>
                  <a:cubicBezTo>
                    <a:pt x="8641" y="20294"/>
                    <a:pt x="9032" y="20065"/>
                    <a:pt x="9445" y="20065"/>
                  </a:cubicBezTo>
                  <a:close/>
                  <a:moveTo>
                    <a:pt x="40250" y="20440"/>
                  </a:moveTo>
                  <a:cubicBezTo>
                    <a:pt x="40440" y="20440"/>
                    <a:pt x="40632" y="20486"/>
                    <a:pt x="40812" y="20581"/>
                  </a:cubicBezTo>
                  <a:cubicBezTo>
                    <a:pt x="41392" y="20854"/>
                    <a:pt x="41597" y="21605"/>
                    <a:pt x="41324" y="22151"/>
                  </a:cubicBezTo>
                  <a:cubicBezTo>
                    <a:pt x="41105" y="22540"/>
                    <a:pt x="40694" y="22791"/>
                    <a:pt x="40254" y="22791"/>
                  </a:cubicBezTo>
                  <a:cubicBezTo>
                    <a:pt x="40078" y="22791"/>
                    <a:pt x="39896" y="22751"/>
                    <a:pt x="39720" y="22663"/>
                  </a:cubicBezTo>
                  <a:cubicBezTo>
                    <a:pt x="39174" y="22356"/>
                    <a:pt x="38935" y="21673"/>
                    <a:pt x="39208" y="21093"/>
                  </a:cubicBezTo>
                  <a:cubicBezTo>
                    <a:pt x="39420" y="20669"/>
                    <a:pt x="39828" y="20440"/>
                    <a:pt x="40250" y="20440"/>
                  </a:cubicBezTo>
                  <a:close/>
                  <a:moveTo>
                    <a:pt x="31454" y="20781"/>
                  </a:moveTo>
                  <a:cubicBezTo>
                    <a:pt x="31639" y="20781"/>
                    <a:pt x="31829" y="20827"/>
                    <a:pt x="32008" y="20922"/>
                  </a:cubicBezTo>
                  <a:cubicBezTo>
                    <a:pt x="32623" y="21229"/>
                    <a:pt x="32827" y="21946"/>
                    <a:pt x="32520" y="22492"/>
                  </a:cubicBezTo>
                  <a:cubicBezTo>
                    <a:pt x="32305" y="22899"/>
                    <a:pt x="31887" y="23138"/>
                    <a:pt x="31469" y="23138"/>
                  </a:cubicBezTo>
                  <a:cubicBezTo>
                    <a:pt x="31291" y="23138"/>
                    <a:pt x="31113" y="23095"/>
                    <a:pt x="30951" y="23004"/>
                  </a:cubicBezTo>
                  <a:cubicBezTo>
                    <a:pt x="30405" y="22697"/>
                    <a:pt x="30166" y="21980"/>
                    <a:pt x="30439" y="21434"/>
                  </a:cubicBezTo>
                  <a:cubicBezTo>
                    <a:pt x="30651" y="21010"/>
                    <a:pt x="31042" y="20781"/>
                    <a:pt x="31454" y="20781"/>
                  </a:cubicBezTo>
                  <a:close/>
                  <a:moveTo>
                    <a:pt x="22677" y="21976"/>
                  </a:moveTo>
                  <a:cubicBezTo>
                    <a:pt x="22866" y="21976"/>
                    <a:pt x="23059" y="22022"/>
                    <a:pt x="23239" y="22117"/>
                  </a:cubicBezTo>
                  <a:cubicBezTo>
                    <a:pt x="23785" y="22424"/>
                    <a:pt x="24024" y="23106"/>
                    <a:pt x="23751" y="23686"/>
                  </a:cubicBezTo>
                  <a:cubicBezTo>
                    <a:pt x="23535" y="24094"/>
                    <a:pt x="23134" y="24333"/>
                    <a:pt x="22702" y="24333"/>
                  </a:cubicBezTo>
                  <a:cubicBezTo>
                    <a:pt x="22519" y="24333"/>
                    <a:pt x="22330" y="24290"/>
                    <a:pt x="22147" y="24198"/>
                  </a:cubicBezTo>
                  <a:cubicBezTo>
                    <a:pt x="21601" y="23891"/>
                    <a:pt x="21362" y="23209"/>
                    <a:pt x="21635" y="22629"/>
                  </a:cubicBezTo>
                  <a:cubicBezTo>
                    <a:pt x="21847" y="22204"/>
                    <a:pt x="22254" y="21976"/>
                    <a:pt x="22677" y="21976"/>
                  </a:cubicBezTo>
                  <a:close/>
                  <a:moveTo>
                    <a:pt x="13881" y="22317"/>
                  </a:moveTo>
                  <a:cubicBezTo>
                    <a:pt x="14066" y="22317"/>
                    <a:pt x="14255" y="22363"/>
                    <a:pt x="14435" y="22458"/>
                  </a:cubicBezTo>
                  <a:cubicBezTo>
                    <a:pt x="15049" y="22765"/>
                    <a:pt x="15254" y="23482"/>
                    <a:pt x="14947" y="24028"/>
                  </a:cubicBezTo>
                  <a:cubicBezTo>
                    <a:pt x="14735" y="24452"/>
                    <a:pt x="14328" y="24681"/>
                    <a:pt x="13916" y="24681"/>
                  </a:cubicBezTo>
                  <a:cubicBezTo>
                    <a:pt x="13732" y="24681"/>
                    <a:pt x="13546" y="24635"/>
                    <a:pt x="13377" y="24539"/>
                  </a:cubicBezTo>
                  <a:cubicBezTo>
                    <a:pt x="12831" y="24232"/>
                    <a:pt x="12592" y="23516"/>
                    <a:pt x="12865" y="22970"/>
                  </a:cubicBezTo>
                  <a:cubicBezTo>
                    <a:pt x="13077" y="22546"/>
                    <a:pt x="13468" y="22317"/>
                    <a:pt x="13881" y="22317"/>
                  </a:cubicBezTo>
                  <a:close/>
                  <a:moveTo>
                    <a:pt x="44743" y="22699"/>
                  </a:moveTo>
                  <a:cubicBezTo>
                    <a:pt x="44924" y="22699"/>
                    <a:pt x="45109" y="22742"/>
                    <a:pt x="45282" y="22833"/>
                  </a:cubicBezTo>
                  <a:cubicBezTo>
                    <a:pt x="45828" y="23140"/>
                    <a:pt x="46101" y="23857"/>
                    <a:pt x="45794" y="24403"/>
                  </a:cubicBezTo>
                  <a:cubicBezTo>
                    <a:pt x="45582" y="24827"/>
                    <a:pt x="45191" y="25056"/>
                    <a:pt x="44778" y="25056"/>
                  </a:cubicBezTo>
                  <a:cubicBezTo>
                    <a:pt x="44593" y="25056"/>
                    <a:pt x="44404" y="25010"/>
                    <a:pt x="44224" y="24915"/>
                  </a:cubicBezTo>
                  <a:cubicBezTo>
                    <a:pt x="43610" y="24642"/>
                    <a:pt x="43405" y="23891"/>
                    <a:pt x="43712" y="23345"/>
                  </a:cubicBezTo>
                  <a:cubicBezTo>
                    <a:pt x="43904" y="22938"/>
                    <a:pt x="44314" y="22699"/>
                    <a:pt x="44743" y="22699"/>
                  </a:cubicBezTo>
                  <a:close/>
                  <a:moveTo>
                    <a:pt x="35960" y="23040"/>
                  </a:moveTo>
                  <a:cubicBezTo>
                    <a:pt x="36138" y="23040"/>
                    <a:pt x="36316" y="23083"/>
                    <a:pt x="36478" y="23175"/>
                  </a:cubicBezTo>
                  <a:cubicBezTo>
                    <a:pt x="37093" y="23482"/>
                    <a:pt x="37297" y="24198"/>
                    <a:pt x="36990" y="24744"/>
                  </a:cubicBezTo>
                  <a:cubicBezTo>
                    <a:pt x="36802" y="25168"/>
                    <a:pt x="36418" y="25397"/>
                    <a:pt x="35997" y="25397"/>
                  </a:cubicBezTo>
                  <a:cubicBezTo>
                    <a:pt x="35807" y="25397"/>
                    <a:pt x="35611" y="25351"/>
                    <a:pt x="35421" y="25256"/>
                  </a:cubicBezTo>
                  <a:cubicBezTo>
                    <a:pt x="34875" y="24983"/>
                    <a:pt x="34602" y="24232"/>
                    <a:pt x="34909" y="23686"/>
                  </a:cubicBezTo>
                  <a:cubicBezTo>
                    <a:pt x="35124" y="23279"/>
                    <a:pt x="35542" y="23040"/>
                    <a:pt x="35960" y="23040"/>
                  </a:cubicBezTo>
                  <a:close/>
                  <a:moveTo>
                    <a:pt x="5123" y="23511"/>
                  </a:moveTo>
                  <a:cubicBezTo>
                    <a:pt x="5313" y="23511"/>
                    <a:pt x="5509" y="23557"/>
                    <a:pt x="5700" y="23652"/>
                  </a:cubicBezTo>
                  <a:cubicBezTo>
                    <a:pt x="6245" y="23959"/>
                    <a:pt x="6518" y="24642"/>
                    <a:pt x="6211" y="25222"/>
                  </a:cubicBezTo>
                  <a:cubicBezTo>
                    <a:pt x="5999" y="25646"/>
                    <a:pt x="5592" y="25875"/>
                    <a:pt x="5169" y="25875"/>
                  </a:cubicBezTo>
                  <a:cubicBezTo>
                    <a:pt x="4980" y="25875"/>
                    <a:pt x="4787" y="25829"/>
                    <a:pt x="4608" y="25734"/>
                  </a:cubicBezTo>
                  <a:cubicBezTo>
                    <a:pt x="4027" y="25427"/>
                    <a:pt x="3823" y="24744"/>
                    <a:pt x="4096" y="24164"/>
                  </a:cubicBezTo>
                  <a:cubicBezTo>
                    <a:pt x="4308" y="23740"/>
                    <a:pt x="4699" y="23511"/>
                    <a:pt x="5123" y="23511"/>
                  </a:cubicBezTo>
                  <a:close/>
                  <a:moveTo>
                    <a:pt x="27184" y="24234"/>
                  </a:moveTo>
                  <a:cubicBezTo>
                    <a:pt x="27365" y="24234"/>
                    <a:pt x="27546" y="24277"/>
                    <a:pt x="27709" y="24369"/>
                  </a:cubicBezTo>
                  <a:cubicBezTo>
                    <a:pt x="28289" y="24676"/>
                    <a:pt x="28528" y="25393"/>
                    <a:pt x="28221" y="25938"/>
                  </a:cubicBezTo>
                  <a:cubicBezTo>
                    <a:pt x="28009" y="26363"/>
                    <a:pt x="27618" y="26591"/>
                    <a:pt x="27205" y="26591"/>
                  </a:cubicBezTo>
                  <a:cubicBezTo>
                    <a:pt x="27020" y="26591"/>
                    <a:pt x="26831" y="26545"/>
                    <a:pt x="26651" y="26450"/>
                  </a:cubicBezTo>
                  <a:cubicBezTo>
                    <a:pt x="26037" y="26177"/>
                    <a:pt x="25832" y="25427"/>
                    <a:pt x="26139" y="24881"/>
                  </a:cubicBezTo>
                  <a:cubicBezTo>
                    <a:pt x="26331" y="24473"/>
                    <a:pt x="26758" y="24234"/>
                    <a:pt x="27184" y="24234"/>
                  </a:cubicBezTo>
                  <a:close/>
                  <a:moveTo>
                    <a:pt x="18372" y="24576"/>
                  </a:moveTo>
                  <a:cubicBezTo>
                    <a:pt x="18550" y="24576"/>
                    <a:pt x="18732" y="24619"/>
                    <a:pt x="18905" y="24710"/>
                  </a:cubicBezTo>
                  <a:cubicBezTo>
                    <a:pt x="19519" y="25017"/>
                    <a:pt x="19724" y="25700"/>
                    <a:pt x="19417" y="26280"/>
                  </a:cubicBezTo>
                  <a:cubicBezTo>
                    <a:pt x="19228" y="26704"/>
                    <a:pt x="18812" y="26933"/>
                    <a:pt x="18393" y="26933"/>
                  </a:cubicBezTo>
                  <a:cubicBezTo>
                    <a:pt x="18205" y="26933"/>
                    <a:pt x="18016" y="26887"/>
                    <a:pt x="17847" y="26792"/>
                  </a:cubicBezTo>
                  <a:cubicBezTo>
                    <a:pt x="17301" y="26519"/>
                    <a:pt x="17028" y="25768"/>
                    <a:pt x="17335" y="25222"/>
                  </a:cubicBezTo>
                  <a:cubicBezTo>
                    <a:pt x="17551" y="24815"/>
                    <a:pt x="17952" y="24576"/>
                    <a:pt x="18372" y="24576"/>
                  </a:cubicBezTo>
                  <a:close/>
                  <a:moveTo>
                    <a:pt x="49168" y="24966"/>
                  </a:moveTo>
                  <a:cubicBezTo>
                    <a:pt x="49350" y="24966"/>
                    <a:pt x="49537" y="25005"/>
                    <a:pt x="49718" y="25085"/>
                  </a:cubicBezTo>
                  <a:cubicBezTo>
                    <a:pt x="50298" y="25393"/>
                    <a:pt x="50503" y="26109"/>
                    <a:pt x="50230" y="26689"/>
                  </a:cubicBezTo>
                  <a:cubicBezTo>
                    <a:pt x="50013" y="27098"/>
                    <a:pt x="49610" y="27321"/>
                    <a:pt x="49176" y="27321"/>
                  </a:cubicBezTo>
                  <a:cubicBezTo>
                    <a:pt x="48995" y="27321"/>
                    <a:pt x="48807" y="27282"/>
                    <a:pt x="48626" y="27201"/>
                  </a:cubicBezTo>
                  <a:cubicBezTo>
                    <a:pt x="48080" y="26894"/>
                    <a:pt x="47841" y="26177"/>
                    <a:pt x="48114" y="25597"/>
                  </a:cubicBezTo>
                  <a:cubicBezTo>
                    <a:pt x="48331" y="25188"/>
                    <a:pt x="48734" y="24966"/>
                    <a:pt x="49168" y="24966"/>
                  </a:cubicBezTo>
                  <a:close/>
                  <a:moveTo>
                    <a:pt x="40402" y="25307"/>
                  </a:moveTo>
                  <a:cubicBezTo>
                    <a:pt x="40577" y="25307"/>
                    <a:pt x="40753" y="25346"/>
                    <a:pt x="40914" y="25427"/>
                  </a:cubicBezTo>
                  <a:cubicBezTo>
                    <a:pt x="41529" y="25734"/>
                    <a:pt x="41733" y="26450"/>
                    <a:pt x="41426" y="27030"/>
                  </a:cubicBezTo>
                  <a:cubicBezTo>
                    <a:pt x="41230" y="27422"/>
                    <a:pt x="40824" y="27656"/>
                    <a:pt x="40383" y="27656"/>
                  </a:cubicBezTo>
                  <a:cubicBezTo>
                    <a:pt x="40209" y="27656"/>
                    <a:pt x="40030" y="27619"/>
                    <a:pt x="39857" y="27542"/>
                  </a:cubicBezTo>
                  <a:cubicBezTo>
                    <a:pt x="39311" y="27235"/>
                    <a:pt x="39038" y="26519"/>
                    <a:pt x="39345" y="25938"/>
                  </a:cubicBezTo>
                  <a:cubicBezTo>
                    <a:pt x="39561" y="25530"/>
                    <a:pt x="39981" y="25307"/>
                    <a:pt x="40402" y="25307"/>
                  </a:cubicBezTo>
                  <a:close/>
                  <a:moveTo>
                    <a:pt x="9581" y="25770"/>
                  </a:moveTo>
                  <a:cubicBezTo>
                    <a:pt x="9764" y="25770"/>
                    <a:pt x="9953" y="25813"/>
                    <a:pt x="10135" y="25904"/>
                  </a:cubicBezTo>
                  <a:cubicBezTo>
                    <a:pt x="10716" y="26211"/>
                    <a:pt x="10954" y="26928"/>
                    <a:pt x="10647" y="27474"/>
                  </a:cubicBezTo>
                  <a:cubicBezTo>
                    <a:pt x="10435" y="27898"/>
                    <a:pt x="10044" y="28127"/>
                    <a:pt x="9632" y="28127"/>
                  </a:cubicBezTo>
                  <a:cubicBezTo>
                    <a:pt x="9447" y="28127"/>
                    <a:pt x="9257" y="28081"/>
                    <a:pt x="9078" y="27986"/>
                  </a:cubicBezTo>
                  <a:cubicBezTo>
                    <a:pt x="8463" y="27679"/>
                    <a:pt x="8259" y="26962"/>
                    <a:pt x="8566" y="26416"/>
                  </a:cubicBezTo>
                  <a:cubicBezTo>
                    <a:pt x="8758" y="26009"/>
                    <a:pt x="9151" y="25770"/>
                    <a:pt x="9581" y="25770"/>
                  </a:cubicBezTo>
                  <a:close/>
                  <a:moveTo>
                    <a:pt x="31626" y="26501"/>
                  </a:moveTo>
                  <a:cubicBezTo>
                    <a:pt x="31805" y="26501"/>
                    <a:pt x="31984" y="26540"/>
                    <a:pt x="32145" y="26621"/>
                  </a:cubicBezTo>
                  <a:cubicBezTo>
                    <a:pt x="32691" y="26928"/>
                    <a:pt x="32964" y="27611"/>
                    <a:pt x="32657" y="28225"/>
                  </a:cubicBezTo>
                  <a:cubicBezTo>
                    <a:pt x="32440" y="28634"/>
                    <a:pt x="32037" y="28856"/>
                    <a:pt x="31615" y="28856"/>
                  </a:cubicBezTo>
                  <a:cubicBezTo>
                    <a:pt x="31438" y="28856"/>
                    <a:pt x="31258" y="28817"/>
                    <a:pt x="31087" y="28737"/>
                  </a:cubicBezTo>
                  <a:cubicBezTo>
                    <a:pt x="30507" y="28429"/>
                    <a:pt x="30268" y="27679"/>
                    <a:pt x="30575" y="27133"/>
                  </a:cubicBezTo>
                  <a:cubicBezTo>
                    <a:pt x="30768" y="26724"/>
                    <a:pt x="31197" y="26501"/>
                    <a:pt x="31626" y="26501"/>
                  </a:cubicBezTo>
                  <a:close/>
                  <a:moveTo>
                    <a:pt x="22828" y="26843"/>
                  </a:moveTo>
                  <a:cubicBezTo>
                    <a:pt x="23004" y="26843"/>
                    <a:pt x="23180" y="26882"/>
                    <a:pt x="23341" y="26962"/>
                  </a:cubicBezTo>
                  <a:cubicBezTo>
                    <a:pt x="23955" y="27269"/>
                    <a:pt x="24160" y="27952"/>
                    <a:pt x="23853" y="28532"/>
                  </a:cubicBezTo>
                  <a:cubicBezTo>
                    <a:pt x="23664" y="28956"/>
                    <a:pt x="23281" y="29185"/>
                    <a:pt x="22859" y="29185"/>
                  </a:cubicBezTo>
                  <a:cubicBezTo>
                    <a:pt x="22670" y="29185"/>
                    <a:pt x="22473" y="29139"/>
                    <a:pt x="22283" y="29044"/>
                  </a:cubicBezTo>
                  <a:cubicBezTo>
                    <a:pt x="21737" y="28771"/>
                    <a:pt x="21533" y="28054"/>
                    <a:pt x="21771" y="27474"/>
                  </a:cubicBezTo>
                  <a:cubicBezTo>
                    <a:pt x="21988" y="27065"/>
                    <a:pt x="22408" y="26843"/>
                    <a:pt x="22828" y="26843"/>
                  </a:cubicBezTo>
                  <a:close/>
                  <a:moveTo>
                    <a:pt x="44857" y="27525"/>
                  </a:moveTo>
                  <a:cubicBezTo>
                    <a:pt x="45033" y="27525"/>
                    <a:pt x="45213" y="27564"/>
                    <a:pt x="45385" y="27645"/>
                  </a:cubicBezTo>
                  <a:cubicBezTo>
                    <a:pt x="45999" y="27952"/>
                    <a:pt x="46203" y="28668"/>
                    <a:pt x="45896" y="29248"/>
                  </a:cubicBezTo>
                  <a:cubicBezTo>
                    <a:pt x="45704" y="29657"/>
                    <a:pt x="45308" y="29880"/>
                    <a:pt x="44876" y="29880"/>
                  </a:cubicBezTo>
                  <a:cubicBezTo>
                    <a:pt x="44695" y="29880"/>
                    <a:pt x="44508" y="29841"/>
                    <a:pt x="44327" y="29760"/>
                  </a:cubicBezTo>
                  <a:cubicBezTo>
                    <a:pt x="43747" y="29487"/>
                    <a:pt x="43542" y="28771"/>
                    <a:pt x="43815" y="28156"/>
                  </a:cubicBezTo>
                  <a:cubicBezTo>
                    <a:pt x="44031" y="27748"/>
                    <a:pt x="44434" y="27525"/>
                    <a:pt x="44857" y="27525"/>
                  </a:cubicBezTo>
                  <a:close/>
                  <a:moveTo>
                    <a:pt x="14052" y="28037"/>
                  </a:moveTo>
                  <a:cubicBezTo>
                    <a:pt x="14232" y="28037"/>
                    <a:pt x="14410" y="28076"/>
                    <a:pt x="14571" y="28156"/>
                  </a:cubicBezTo>
                  <a:cubicBezTo>
                    <a:pt x="15152" y="28464"/>
                    <a:pt x="15390" y="29180"/>
                    <a:pt x="15083" y="29760"/>
                  </a:cubicBezTo>
                  <a:cubicBezTo>
                    <a:pt x="14872" y="30159"/>
                    <a:pt x="14484" y="30380"/>
                    <a:pt x="14074" y="30380"/>
                  </a:cubicBezTo>
                  <a:cubicBezTo>
                    <a:pt x="13887" y="30380"/>
                    <a:pt x="13695" y="30334"/>
                    <a:pt x="13514" y="30238"/>
                  </a:cubicBezTo>
                  <a:cubicBezTo>
                    <a:pt x="12934" y="29965"/>
                    <a:pt x="12695" y="29248"/>
                    <a:pt x="13002" y="28668"/>
                  </a:cubicBezTo>
                  <a:cubicBezTo>
                    <a:pt x="13194" y="28259"/>
                    <a:pt x="13624" y="28037"/>
                    <a:pt x="14052" y="28037"/>
                  </a:cubicBezTo>
                  <a:close/>
                  <a:moveTo>
                    <a:pt x="36055" y="28765"/>
                  </a:moveTo>
                  <a:cubicBezTo>
                    <a:pt x="36242" y="28765"/>
                    <a:pt x="36433" y="28811"/>
                    <a:pt x="36615" y="28907"/>
                  </a:cubicBezTo>
                  <a:cubicBezTo>
                    <a:pt x="37229" y="29180"/>
                    <a:pt x="37434" y="29863"/>
                    <a:pt x="37127" y="30477"/>
                  </a:cubicBezTo>
                  <a:cubicBezTo>
                    <a:pt x="36910" y="30886"/>
                    <a:pt x="36507" y="31108"/>
                    <a:pt x="36085" y="31108"/>
                  </a:cubicBezTo>
                  <a:cubicBezTo>
                    <a:pt x="35908" y="31108"/>
                    <a:pt x="35728" y="31069"/>
                    <a:pt x="35557" y="30989"/>
                  </a:cubicBezTo>
                  <a:cubicBezTo>
                    <a:pt x="34943" y="30682"/>
                    <a:pt x="34738" y="29965"/>
                    <a:pt x="35045" y="29385"/>
                  </a:cubicBezTo>
                  <a:cubicBezTo>
                    <a:pt x="35256" y="28986"/>
                    <a:pt x="35644" y="28765"/>
                    <a:pt x="36055" y="28765"/>
                  </a:cubicBezTo>
                  <a:close/>
                  <a:moveTo>
                    <a:pt x="27310" y="29061"/>
                  </a:moveTo>
                  <a:cubicBezTo>
                    <a:pt x="27491" y="29061"/>
                    <a:pt x="27674" y="29100"/>
                    <a:pt x="27845" y="29180"/>
                  </a:cubicBezTo>
                  <a:cubicBezTo>
                    <a:pt x="28391" y="29487"/>
                    <a:pt x="28630" y="30204"/>
                    <a:pt x="28357" y="30784"/>
                  </a:cubicBezTo>
                  <a:cubicBezTo>
                    <a:pt x="28141" y="31193"/>
                    <a:pt x="27738" y="31415"/>
                    <a:pt x="27303" y="31415"/>
                  </a:cubicBezTo>
                  <a:cubicBezTo>
                    <a:pt x="27122" y="31415"/>
                    <a:pt x="26935" y="31376"/>
                    <a:pt x="26753" y="31296"/>
                  </a:cubicBezTo>
                  <a:cubicBezTo>
                    <a:pt x="26173" y="31023"/>
                    <a:pt x="25969" y="30306"/>
                    <a:pt x="26242" y="29692"/>
                  </a:cubicBezTo>
                  <a:cubicBezTo>
                    <a:pt x="26458" y="29283"/>
                    <a:pt x="26878" y="29061"/>
                    <a:pt x="27310" y="29061"/>
                  </a:cubicBezTo>
                  <a:close/>
                  <a:moveTo>
                    <a:pt x="49313" y="29790"/>
                  </a:moveTo>
                  <a:cubicBezTo>
                    <a:pt x="49502" y="29790"/>
                    <a:pt x="49699" y="29836"/>
                    <a:pt x="49889" y="29931"/>
                  </a:cubicBezTo>
                  <a:cubicBezTo>
                    <a:pt x="50435" y="30204"/>
                    <a:pt x="50674" y="30955"/>
                    <a:pt x="50401" y="31501"/>
                  </a:cubicBezTo>
                  <a:cubicBezTo>
                    <a:pt x="50185" y="31908"/>
                    <a:pt x="49784" y="32147"/>
                    <a:pt x="49364" y="32147"/>
                  </a:cubicBezTo>
                  <a:cubicBezTo>
                    <a:pt x="49186" y="32147"/>
                    <a:pt x="49004" y="32104"/>
                    <a:pt x="48831" y="32012"/>
                  </a:cubicBezTo>
                  <a:cubicBezTo>
                    <a:pt x="48217" y="31705"/>
                    <a:pt x="48012" y="31023"/>
                    <a:pt x="48319" y="30443"/>
                  </a:cubicBezTo>
                  <a:cubicBezTo>
                    <a:pt x="48508" y="30019"/>
                    <a:pt x="48891" y="29790"/>
                    <a:pt x="49313" y="29790"/>
                  </a:cubicBezTo>
                  <a:close/>
                  <a:moveTo>
                    <a:pt x="18529" y="30255"/>
                  </a:moveTo>
                  <a:cubicBezTo>
                    <a:pt x="18705" y="30255"/>
                    <a:pt x="18881" y="30294"/>
                    <a:pt x="19042" y="30374"/>
                  </a:cubicBezTo>
                  <a:cubicBezTo>
                    <a:pt x="19656" y="30682"/>
                    <a:pt x="19861" y="31398"/>
                    <a:pt x="19553" y="31944"/>
                  </a:cubicBezTo>
                  <a:cubicBezTo>
                    <a:pt x="19338" y="32351"/>
                    <a:pt x="18937" y="32591"/>
                    <a:pt x="18517" y="32591"/>
                  </a:cubicBezTo>
                  <a:cubicBezTo>
                    <a:pt x="18338" y="32591"/>
                    <a:pt x="18157" y="32547"/>
                    <a:pt x="17984" y="32456"/>
                  </a:cubicBezTo>
                  <a:cubicBezTo>
                    <a:pt x="17370" y="32217"/>
                    <a:pt x="17165" y="31501"/>
                    <a:pt x="17472" y="30886"/>
                  </a:cubicBezTo>
                  <a:cubicBezTo>
                    <a:pt x="17688" y="30477"/>
                    <a:pt x="18108" y="30255"/>
                    <a:pt x="18529" y="30255"/>
                  </a:cubicBezTo>
                  <a:close/>
                  <a:moveTo>
                    <a:pt x="9737" y="30596"/>
                  </a:moveTo>
                  <a:cubicBezTo>
                    <a:pt x="9918" y="30596"/>
                    <a:pt x="10101" y="30635"/>
                    <a:pt x="10272" y="30716"/>
                  </a:cubicBezTo>
                  <a:cubicBezTo>
                    <a:pt x="10852" y="31023"/>
                    <a:pt x="11057" y="31739"/>
                    <a:pt x="10784" y="32319"/>
                  </a:cubicBezTo>
                  <a:cubicBezTo>
                    <a:pt x="10573" y="32718"/>
                    <a:pt x="10185" y="32939"/>
                    <a:pt x="9763" y="32939"/>
                  </a:cubicBezTo>
                  <a:cubicBezTo>
                    <a:pt x="9571" y="32939"/>
                    <a:pt x="9372" y="32893"/>
                    <a:pt x="9180" y="32797"/>
                  </a:cubicBezTo>
                  <a:cubicBezTo>
                    <a:pt x="8600" y="32524"/>
                    <a:pt x="8395" y="31808"/>
                    <a:pt x="8668" y="31228"/>
                  </a:cubicBezTo>
                  <a:cubicBezTo>
                    <a:pt x="8885" y="30819"/>
                    <a:pt x="9305" y="30596"/>
                    <a:pt x="9737" y="30596"/>
                  </a:cubicBezTo>
                  <a:close/>
                  <a:moveTo>
                    <a:pt x="40497" y="30984"/>
                  </a:moveTo>
                  <a:cubicBezTo>
                    <a:pt x="40682" y="30984"/>
                    <a:pt x="40871" y="31030"/>
                    <a:pt x="41051" y="31125"/>
                  </a:cubicBezTo>
                  <a:cubicBezTo>
                    <a:pt x="41665" y="31398"/>
                    <a:pt x="41870" y="32149"/>
                    <a:pt x="41563" y="32695"/>
                  </a:cubicBezTo>
                  <a:cubicBezTo>
                    <a:pt x="41347" y="33102"/>
                    <a:pt x="40946" y="33341"/>
                    <a:pt x="40526" y="33341"/>
                  </a:cubicBezTo>
                  <a:cubicBezTo>
                    <a:pt x="40348" y="33341"/>
                    <a:pt x="40166" y="33298"/>
                    <a:pt x="39993" y="33207"/>
                  </a:cubicBezTo>
                  <a:cubicBezTo>
                    <a:pt x="39447" y="32934"/>
                    <a:pt x="39174" y="32217"/>
                    <a:pt x="39481" y="31637"/>
                  </a:cubicBezTo>
                  <a:cubicBezTo>
                    <a:pt x="39693" y="31213"/>
                    <a:pt x="40084" y="30984"/>
                    <a:pt x="40497" y="30984"/>
                  </a:cubicBezTo>
                  <a:close/>
                  <a:moveTo>
                    <a:pt x="31698" y="31324"/>
                  </a:moveTo>
                  <a:cubicBezTo>
                    <a:pt x="31890" y="31324"/>
                    <a:pt x="32089" y="31370"/>
                    <a:pt x="32281" y="31466"/>
                  </a:cubicBezTo>
                  <a:cubicBezTo>
                    <a:pt x="32861" y="31739"/>
                    <a:pt x="33066" y="32422"/>
                    <a:pt x="32793" y="33036"/>
                  </a:cubicBezTo>
                  <a:cubicBezTo>
                    <a:pt x="32577" y="33445"/>
                    <a:pt x="32174" y="33667"/>
                    <a:pt x="31739" y="33667"/>
                  </a:cubicBezTo>
                  <a:cubicBezTo>
                    <a:pt x="31558" y="33667"/>
                    <a:pt x="31371" y="33628"/>
                    <a:pt x="31189" y="33548"/>
                  </a:cubicBezTo>
                  <a:cubicBezTo>
                    <a:pt x="30643" y="33275"/>
                    <a:pt x="30405" y="32558"/>
                    <a:pt x="30678" y="31944"/>
                  </a:cubicBezTo>
                  <a:cubicBezTo>
                    <a:pt x="30888" y="31546"/>
                    <a:pt x="31277" y="31324"/>
                    <a:pt x="31698" y="31324"/>
                  </a:cubicBezTo>
                  <a:close/>
                  <a:moveTo>
                    <a:pt x="22924" y="32520"/>
                  </a:moveTo>
                  <a:cubicBezTo>
                    <a:pt x="23109" y="32520"/>
                    <a:pt x="23298" y="32566"/>
                    <a:pt x="23478" y="32661"/>
                  </a:cubicBezTo>
                  <a:cubicBezTo>
                    <a:pt x="24092" y="32934"/>
                    <a:pt x="24297" y="33650"/>
                    <a:pt x="23989" y="34230"/>
                  </a:cubicBezTo>
                  <a:cubicBezTo>
                    <a:pt x="23773" y="34639"/>
                    <a:pt x="23370" y="34862"/>
                    <a:pt x="22948" y="34862"/>
                  </a:cubicBezTo>
                  <a:cubicBezTo>
                    <a:pt x="22771" y="34862"/>
                    <a:pt x="22591" y="34823"/>
                    <a:pt x="22420" y="34742"/>
                  </a:cubicBezTo>
                  <a:cubicBezTo>
                    <a:pt x="21840" y="34469"/>
                    <a:pt x="21601" y="33753"/>
                    <a:pt x="21908" y="33173"/>
                  </a:cubicBezTo>
                  <a:cubicBezTo>
                    <a:pt x="22120" y="32749"/>
                    <a:pt x="22511" y="32520"/>
                    <a:pt x="22924" y="32520"/>
                  </a:cubicBezTo>
                  <a:close/>
                  <a:moveTo>
                    <a:pt x="14146" y="32861"/>
                  </a:moveTo>
                  <a:cubicBezTo>
                    <a:pt x="14336" y="32861"/>
                    <a:pt x="14528" y="32907"/>
                    <a:pt x="14708" y="33002"/>
                  </a:cubicBezTo>
                  <a:cubicBezTo>
                    <a:pt x="15288" y="33275"/>
                    <a:pt x="15493" y="34026"/>
                    <a:pt x="15220" y="34572"/>
                  </a:cubicBezTo>
                  <a:cubicBezTo>
                    <a:pt x="15003" y="34981"/>
                    <a:pt x="14600" y="35203"/>
                    <a:pt x="14166" y="35203"/>
                  </a:cubicBezTo>
                  <a:cubicBezTo>
                    <a:pt x="13984" y="35203"/>
                    <a:pt x="13797" y="35164"/>
                    <a:pt x="13616" y="35083"/>
                  </a:cubicBezTo>
                  <a:cubicBezTo>
                    <a:pt x="13070" y="34810"/>
                    <a:pt x="12831" y="34094"/>
                    <a:pt x="13104" y="33514"/>
                  </a:cubicBezTo>
                  <a:cubicBezTo>
                    <a:pt x="13316" y="33090"/>
                    <a:pt x="13723" y="32861"/>
                    <a:pt x="14146" y="32861"/>
                  </a:cubicBezTo>
                  <a:close/>
                  <a:moveTo>
                    <a:pt x="44967" y="33236"/>
                  </a:moveTo>
                  <a:cubicBezTo>
                    <a:pt x="45152" y="33236"/>
                    <a:pt x="45341" y="33282"/>
                    <a:pt x="45521" y="33377"/>
                  </a:cubicBezTo>
                  <a:cubicBezTo>
                    <a:pt x="46101" y="33650"/>
                    <a:pt x="46340" y="34401"/>
                    <a:pt x="46033" y="34947"/>
                  </a:cubicBezTo>
                  <a:cubicBezTo>
                    <a:pt x="45841" y="35354"/>
                    <a:pt x="45414" y="35593"/>
                    <a:pt x="44988" y="35593"/>
                  </a:cubicBezTo>
                  <a:cubicBezTo>
                    <a:pt x="44807" y="35593"/>
                    <a:pt x="44626" y="35550"/>
                    <a:pt x="44463" y="35459"/>
                  </a:cubicBezTo>
                  <a:cubicBezTo>
                    <a:pt x="43883" y="35152"/>
                    <a:pt x="43644" y="34435"/>
                    <a:pt x="43951" y="33889"/>
                  </a:cubicBezTo>
                  <a:cubicBezTo>
                    <a:pt x="44163" y="33465"/>
                    <a:pt x="44554" y="33236"/>
                    <a:pt x="44967" y="33236"/>
                  </a:cubicBezTo>
                  <a:close/>
                  <a:moveTo>
                    <a:pt x="36176" y="33577"/>
                  </a:moveTo>
                  <a:cubicBezTo>
                    <a:pt x="36365" y="33577"/>
                    <a:pt x="36561" y="33623"/>
                    <a:pt x="36751" y="33719"/>
                  </a:cubicBezTo>
                  <a:cubicBezTo>
                    <a:pt x="37332" y="34026"/>
                    <a:pt x="37570" y="34742"/>
                    <a:pt x="37263" y="35288"/>
                  </a:cubicBezTo>
                  <a:cubicBezTo>
                    <a:pt x="37048" y="35695"/>
                    <a:pt x="36647" y="35935"/>
                    <a:pt x="36227" y="35935"/>
                  </a:cubicBezTo>
                  <a:cubicBezTo>
                    <a:pt x="36048" y="35935"/>
                    <a:pt x="35866" y="35892"/>
                    <a:pt x="35694" y="35800"/>
                  </a:cubicBezTo>
                  <a:cubicBezTo>
                    <a:pt x="35079" y="35493"/>
                    <a:pt x="34875" y="34776"/>
                    <a:pt x="35182" y="34230"/>
                  </a:cubicBezTo>
                  <a:cubicBezTo>
                    <a:pt x="35370" y="33806"/>
                    <a:pt x="35754" y="33577"/>
                    <a:pt x="36176" y="33577"/>
                  </a:cubicBezTo>
                  <a:close/>
                  <a:moveTo>
                    <a:pt x="27394" y="34772"/>
                  </a:moveTo>
                  <a:cubicBezTo>
                    <a:pt x="27579" y="34772"/>
                    <a:pt x="27768" y="34818"/>
                    <a:pt x="27948" y="34913"/>
                  </a:cubicBezTo>
                  <a:cubicBezTo>
                    <a:pt x="28562" y="35220"/>
                    <a:pt x="28767" y="35937"/>
                    <a:pt x="28460" y="36483"/>
                  </a:cubicBezTo>
                  <a:cubicBezTo>
                    <a:pt x="28268" y="36890"/>
                    <a:pt x="27874" y="37129"/>
                    <a:pt x="27444" y="37129"/>
                  </a:cubicBezTo>
                  <a:cubicBezTo>
                    <a:pt x="27262" y="37129"/>
                    <a:pt x="27073" y="37086"/>
                    <a:pt x="26890" y="36994"/>
                  </a:cubicBezTo>
                  <a:cubicBezTo>
                    <a:pt x="26310" y="36755"/>
                    <a:pt x="26071" y="36005"/>
                    <a:pt x="26378" y="35425"/>
                  </a:cubicBezTo>
                  <a:cubicBezTo>
                    <a:pt x="26590" y="35001"/>
                    <a:pt x="26981" y="34772"/>
                    <a:pt x="27394" y="34772"/>
                  </a:cubicBezTo>
                  <a:close/>
                  <a:moveTo>
                    <a:pt x="18631" y="35113"/>
                  </a:moveTo>
                  <a:cubicBezTo>
                    <a:pt x="18820" y="35113"/>
                    <a:pt x="19009" y="35159"/>
                    <a:pt x="19178" y="35254"/>
                  </a:cubicBezTo>
                  <a:cubicBezTo>
                    <a:pt x="19758" y="35561"/>
                    <a:pt x="19997" y="36278"/>
                    <a:pt x="19690" y="36824"/>
                  </a:cubicBezTo>
                  <a:cubicBezTo>
                    <a:pt x="19471" y="37213"/>
                    <a:pt x="19061" y="37464"/>
                    <a:pt x="18633" y="37464"/>
                  </a:cubicBezTo>
                  <a:cubicBezTo>
                    <a:pt x="18461" y="37464"/>
                    <a:pt x="18286" y="37424"/>
                    <a:pt x="18120" y="37336"/>
                  </a:cubicBezTo>
                  <a:cubicBezTo>
                    <a:pt x="17506" y="37028"/>
                    <a:pt x="17301" y="36346"/>
                    <a:pt x="17574" y="35766"/>
                  </a:cubicBezTo>
                  <a:cubicBezTo>
                    <a:pt x="17786" y="35342"/>
                    <a:pt x="18210" y="35113"/>
                    <a:pt x="18631" y="35113"/>
                  </a:cubicBezTo>
                  <a:close/>
                  <a:moveTo>
                    <a:pt x="40688" y="35836"/>
                  </a:moveTo>
                  <a:cubicBezTo>
                    <a:pt x="40867" y="35836"/>
                    <a:pt x="41049" y="35879"/>
                    <a:pt x="41222" y="35971"/>
                  </a:cubicBezTo>
                  <a:cubicBezTo>
                    <a:pt x="41767" y="36278"/>
                    <a:pt x="42040" y="36960"/>
                    <a:pt x="41733" y="37540"/>
                  </a:cubicBezTo>
                  <a:cubicBezTo>
                    <a:pt x="41521" y="37964"/>
                    <a:pt x="41114" y="38193"/>
                    <a:pt x="40703" y="38193"/>
                  </a:cubicBezTo>
                  <a:cubicBezTo>
                    <a:pt x="40518" y="38193"/>
                    <a:pt x="40333" y="38147"/>
                    <a:pt x="40164" y="38052"/>
                  </a:cubicBezTo>
                  <a:cubicBezTo>
                    <a:pt x="39549" y="37779"/>
                    <a:pt x="39345" y="37063"/>
                    <a:pt x="39652" y="36483"/>
                  </a:cubicBezTo>
                  <a:cubicBezTo>
                    <a:pt x="39867" y="36075"/>
                    <a:pt x="40268" y="35836"/>
                    <a:pt x="40688" y="35836"/>
                  </a:cubicBezTo>
                  <a:close/>
                  <a:moveTo>
                    <a:pt x="31851" y="37030"/>
                  </a:moveTo>
                  <a:cubicBezTo>
                    <a:pt x="32029" y="37030"/>
                    <a:pt x="32211" y="37073"/>
                    <a:pt x="32384" y="37165"/>
                  </a:cubicBezTo>
                  <a:cubicBezTo>
                    <a:pt x="32998" y="37472"/>
                    <a:pt x="33203" y="38189"/>
                    <a:pt x="32896" y="38735"/>
                  </a:cubicBezTo>
                  <a:cubicBezTo>
                    <a:pt x="32707" y="39159"/>
                    <a:pt x="32291" y="39388"/>
                    <a:pt x="31872" y="39388"/>
                  </a:cubicBezTo>
                  <a:cubicBezTo>
                    <a:pt x="31684" y="39388"/>
                    <a:pt x="31495" y="39342"/>
                    <a:pt x="31326" y="39246"/>
                  </a:cubicBezTo>
                  <a:cubicBezTo>
                    <a:pt x="30746" y="38974"/>
                    <a:pt x="30507" y="38223"/>
                    <a:pt x="30814" y="37677"/>
                  </a:cubicBezTo>
                  <a:cubicBezTo>
                    <a:pt x="31030" y="37270"/>
                    <a:pt x="31430" y="37030"/>
                    <a:pt x="31851" y="37030"/>
                  </a:cubicBezTo>
                  <a:close/>
                  <a:moveTo>
                    <a:pt x="23100" y="37372"/>
                  </a:moveTo>
                  <a:cubicBezTo>
                    <a:pt x="23279" y="37372"/>
                    <a:pt x="23465" y="37415"/>
                    <a:pt x="23648" y="37506"/>
                  </a:cubicBezTo>
                  <a:cubicBezTo>
                    <a:pt x="24194" y="37813"/>
                    <a:pt x="24467" y="38496"/>
                    <a:pt x="24160" y="39076"/>
                  </a:cubicBezTo>
                  <a:cubicBezTo>
                    <a:pt x="23948" y="39500"/>
                    <a:pt x="23557" y="39729"/>
                    <a:pt x="23144" y="39729"/>
                  </a:cubicBezTo>
                  <a:cubicBezTo>
                    <a:pt x="22959" y="39729"/>
                    <a:pt x="22770" y="39683"/>
                    <a:pt x="22590" y="39588"/>
                  </a:cubicBezTo>
                  <a:cubicBezTo>
                    <a:pt x="21976" y="39315"/>
                    <a:pt x="21771" y="38564"/>
                    <a:pt x="22079" y="38018"/>
                  </a:cubicBezTo>
                  <a:cubicBezTo>
                    <a:pt x="22294" y="37611"/>
                    <a:pt x="22678" y="37372"/>
                    <a:pt x="23100" y="37372"/>
                  </a:cubicBezTo>
                  <a:close/>
                  <a:moveTo>
                    <a:pt x="14277" y="38566"/>
                  </a:moveTo>
                  <a:cubicBezTo>
                    <a:pt x="14456" y="38566"/>
                    <a:pt x="14638" y="38609"/>
                    <a:pt x="14810" y="38701"/>
                  </a:cubicBezTo>
                  <a:cubicBezTo>
                    <a:pt x="15425" y="39008"/>
                    <a:pt x="15629" y="39724"/>
                    <a:pt x="15322" y="40270"/>
                  </a:cubicBezTo>
                  <a:cubicBezTo>
                    <a:pt x="15110" y="40694"/>
                    <a:pt x="14735" y="40923"/>
                    <a:pt x="14322" y="40923"/>
                  </a:cubicBezTo>
                  <a:cubicBezTo>
                    <a:pt x="14136" y="40923"/>
                    <a:pt x="13943" y="40877"/>
                    <a:pt x="13753" y="40782"/>
                  </a:cubicBezTo>
                  <a:cubicBezTo>
                    <a:pt x="13172" y="40509"/>
                    <a:pt x="12934" y="39758"/>
                    <a:pt x="13241" y="39212"/>
                  </a:cubicBezTo>
                  <a:cubicBezTo>
                    <a:pt x="13456" y="38805"/>
                    <a:pt x="13857" y="38566"/>
                    <a:pt x="14277" y="38566"/>
                  </a:cubicBezTo>
                  <a:close/>
                  <a:moveTo>
                    <a:pt x="27556" y="39639"/>
                  </a:moveTo>
                  <a:cubicBezTo>
                    <a:pt x="27733" y="39639"/>
                    <a:pt x="27913" y="39678"/>
                    <a:pt x="28084" y="39758"/>
                  </a:cubicBezTo>
                  <a:cubicBezTo>
                    <a:pt x="28698" y="40065"/>
                    <a:pt x="28903" y="40748"/>
                    <a:pt x="28596" y="41362"/>
                  </a:cubicBezTo>
                  <a:cubicBezTo>
                    <a:pt x="28380" y="41771"/>
                    <a:pt x="27976" y="41993"/>
                    <a:pt x="27554" y="41993"/>
                  </a:cubicBezTo>
                  <a:cubicBezTo>
                    <a:pt x="27378" y="41993"/>
                    <a:pt x="27198" y="41955"/>
                    <a:pt x="27026" y="41874"/>
                  </a:cubicBezTo>
                  <a:cubicBezTo>
                    <a:pt x="26412" y="41567"/>
                    <a:pt x="26207" y="40884"/>
                    <a:pt x="26515" y="40270"/>
                  </a:cubicBezTo>
                  <a:cubicBezTo>
                    <a:pt x="26731" y="39861"/>
                    <a:pt x="27134" y="39639"/>
                    <a:pt x="27556" y="39639"/>
                  </a:cubicBezTo>
                  <a:close/>
                  <a:moveTo>
                    <a:pt x="18753" y="40833"/>
                  </a:moveTo>
                  <a:cubicBezTo>
                    <a:pt x="18929" y="40833"/>
                    <a:pt x="19109" y="40872"/>
                    <a:pt x="19280" y="40953"/>
                  </a:cubicBezTo>
                  <a:cubicBezTo>
                    <a:pt x="19861" y="41260"/>
                    <a:pt x="20099" y="41942"/>
                    <a:pt x="19826" y="42556"/>
                  </a:cubicBezTo>
                  <a:cubicBezTo>
                    <a:pt x="19610" y="42965"/>
                    <a:pt x="19173" y="43188"/>
                    <a:pt x="18743" y="43188"/>
                  </a:cubicBezTo>
                  <a:cubicBezTo>
                    <a:pt x="18563" y="43188"/>
                    <a:pt x="18384" y="43149"/>
                    <a:pt x="18223" y="43068"/>
                  </a:cubicBezTo>
                  <a:cubicBezTo>
                    <a:pt x="17643" y="42761"/>
                    <a:pt x="17404" y="42079"/>
                    <a:pt x="17711" y="41464"/>
                  </a:cubicBezTo>
                  <a:cubicBezTo>
                    <a:pt x="17927" y="41056"/>
                    <a:pt x="18330" y="40833"/>
                    <a:pt x="18753" y="40833"/>
                  </a:cubicBezTo>
                  <a:close/>
                  <a:moveTo>
                    <a:pt x="13317" y="0"/>
                  </a:moveTo>
                  <a:cubicBezTo>
                    <a:pt x="12224" y="0"/>
                    <a:pt x="11132" y="131"/>
                    <a:pt x="10067" y="380"/>
                  </a:cubicBezTo>
                  <a:cubicBezTo>
                    <a:pt x="10067" y="483"/>
                    <a:pt x="10033" y="517"/>
                    <a:pt x="9999" y="619"/>
                  </a:cubicBezTo>
                  <a:cubicBezTo>
                    <a:pt x="9783" y="1028"/>
                    <a:pt x="9363" y="1250"/>
                    <a:pt x="8942" y="1250"/>
                  </a:cubicBezTo>
                  <a:cubicBezTo>
                    <a:pt x="8766" y="1250"/>
                    <a:pt x="8590" y="1212"/>
                    <a:pt x="8429" y="1131"/>
                  </a:cubicBezTo>
                  <a:cubicBezTo>
                    <a:pt x="8327" y="1063"/>
                    <a:pt x="8293" y="1029"/>
                    <a:pt x="8259" y="994"/>
                  </a:cubicBezTo>
                  <a:cubicBezTo>
                    <a:pt x="7235" y="1404"/>
                    <a:pt x="6280" y="1916"/>
                    <a:pt x="5392" y="2598"/>
                  </a:cubicBezTo>
                  <a:cubicBezTo>
                    <a:pt x="5802" y="2939"/>
                    <a:pt x="5938" y="3554"/>
                    <a:pt x="5700" y="4066"/>
                  </a:cubicBezTo>
                  <a:cubicBezTo>
                    <a:pt x="5484" y="4473"/>
                    <a:pt x="5083" y="4712"/>
                    <a:pt x="4651" y="4712"/>
                  </a:cubicBezTo>
                  <a:cubicBezTo>
                    <a:pt x="4468" y="4712"/>
                    <a:pt x="4279" y="4669"/>
                    <a:pt x="4096" y="4577"/>
                  </a:cubicBezTo>
                  <a:cubicBezTo>
                    <a:pt x="3891" y="4475"/>
                    <a:pt x="3755" y="4304"/>
                    <a:pt x="3652" y="4134"/>
                  </a:cubicBezTo>
                  <a:cubicBezTo>
                    <a:pt x="1809" y="6079"/>
                    <a:pt x="786" y="8229"/>
                    <a:pt x="308" y="10617"/>
                  </a:cubicBezTo>
                  <a:cubicBezTo>
                    <a:pt x="513" y="10617"/>
                    <a:pt x="752" y="10617"/>
                    <a:pt x="956" y="10754"/>
                  </a:cubicBezTo>
                  <a:cubicBezTo>
                    <a:pt x="1537" y="11061"/>
                    <a:pt x="1775" y="11743"/>
                    <a:pt x="1468" y="12323"/>
                  </a:cubicBezTo>
                  <a:cubicBezTo>
                    <a:pt x="1250" y="12732"/>
                    <a:pt x="837" y="12988"/>
                    <a:pt x="401" y="12988"/>
                  </a:cubicBezTo>
                  <a:cubicBezTo>
                    <a:pt x="291" y="12988"/>
                    <a:pt x="179" y="12972"/>
                    <a:pt x="69" y="12938"/>
                  </a:cubicBezTo>
                  <a:lnTo>
                    <a:pt x="69" y="12938"/>
                  </a:lnTo>
                  <a:cubicBezTo>
                    <a:pt x="1" y="13791"/>
                    <a:pt x="69" y="14678"/>
                    <a:pt x="137" y="15565"/>
                  </a:cubicBezTo>
                  <a:cubicBezTo>
                    <a:pt x="272" y="15520"/>
                    <a:pt x="412" y="15495"/>
                    <a:pt x="556" y="15495"/>
                  </a:cubicBezTo>
                  <a:cubicBezTo>
                    <a:pt x="742" y="15495"/>
                    <a:pt x="935" y="15537"/>
                    <a:pt x="1127" y="15633"/>
                  </a:cubicBezTo>
                  <a:cubicBezTo>
                    <a:pt x="1707" y="15906"/>
                    <a:pt x="1946" y="16657"/>
                    <a:pt x="1639" y="17203"/>
                  </a:cubicBezTo>
                  <a:cubicBezTo>
                    <a:pt x="1446" y="17589"/>
                    <a:pt x="1009" y="17854"/>
                    <a:pt x="560" y="17854"/>
                  </a:cubicBezTo>
                  <a:cubicBezTo>
                    <a:pt x="533" y="17854"/>
                    <a:pt x="506" y="17853"/>
                    <a:pt x="479" y="17851"/>
                  </a:cubicBezTo>
                  <a:lnTo>
                    <a:pt x="479" y="17851"/>
                  </a:lnTo>
                  <a:cubicBezTo>
                    <a:pt x="683" y="19046"/>
                    <a:pt x="991" y="20240"/>
                    <a:pt x="1366" y="21434"/>
                  </a:cubicBezTo>
                  <a:cubicBezTo>
                    <a:pt x="1809" y="21707"/>
                    <a:pt x="1980" y="22287"/>
                    <a:pt x="1809" y="22731"/>
                  </a:cubicBezTo>
                  <a:cubicBezTo>
                    <a:pt x="2526" y="24778"/>
                    <a:pt x="3413" y="26792"/>
                    <a:pt x="4403" y="28702"/>
                  </a:cubicBezTo>
                  <a:cubicBezTo>
                    <a:pt x="4629" y="28454"/>
                    <a:pt x="4974" y="28295"/>
                    <a:pt x="5310" y="28295"/>
                  </a:cubicBezTo>
                  <a:cubicBezTo>
                    <a:pt x="5482" y="28295"/>
                    <a:pt x="5652" y="28337"/>
                    <a:pt x="5802" y="28429"/>
                  </a:cubicBezTo>
                  <a:cubicBezTo>
                    <a:pt x="6416" y="28702"/>
                    <a:pt x="6621" y="29453"/>
                    <a:pt x="6314" y="29999"/>
                  </a:cubicBezTo>
                  <a:cubicBezTo>
                    <a:pt x="6143" y="30374"/>
                    <a:pt x="5768" y="30579"/>
                    <a:pt x="5392" y="30647"/>
                  </a:cubicBezTo>
                  <a:cubicBezTo>
                    <a:pt x="6587" y="32797"/>
                    <a:pt x="7815" y="34810"/>
                    <a:pt x="9009" y="36619"/>
                  </a:cubicBezTo>
                  <a:cubicBezTo>
                    <a:pt x="9232" y="36396"/>
                    <a:pt x="9543" y="36275"/>
                    <a:pt x="9864" y="36275"/>
                  </a:cubicBezTo>
                  <a:cubicBezTo>
                    <a:pt x="10035" y="36275"/>
                    <a:pt x="10209" y="36309"/>
                    <a:pt x="10374" y="36380"/>
                  </a:cubicBezTo>
                  <a:cubicBezTo>
                    <a:pt x="10989" y="36687"/>
                    <a:pt x="11193" y="37404"/>
                    <a:pt x="10886" y="37984"/>
                  </a:cubicBezTo>
                  <a:cubicBezTo>
                    <a:pt x="10750" y="38223"/>
                    <a:pt x="10545" y="38393"/>
                    <a:pt x="10340" y="38530"/>
                  </a:cubicBezTo>
                  <a:cubicBezTo>
                    <a:pt x="12388" y="41396"/>
                    <a:pt x="13889" y="43171"/>
                    <a:pt x="13889" y="43171"/>
                  </a:cubicBezTo>
                  <a:cubicBezTo>
                    <a:pt x="13889" y="43171"/>
                    <a:pt x="15527" y="43292"/>
                    <a:pt x="18125" y="43292"/>
                  </a:cubicBezTo>
                  <a:cubicBezTo>
                    <a:pt x="19425" y="43292"/>
                    <a:pt x="20964" y="43262"/>
                    <a:pt x="22659" y="43171"/>
                  </a:cubicBezTo>
                  <a:cubicBezTo>
                    <a:pt x="22821" y="43081"/>
                    <a:pt x="22992" y="43038"/>
                    <a:pt x="23168" y="43038"/>
                  </a:cubicBezTo>
                  <a:cubicBezTo>
                    <a:pt x="23326" y="43038"/>
                    <a:pt x="23487" y="43072"/>
                    <a:pt x="23648" y="43137"/>
                  </a:cubicBezTo>
                  <a:cubicBezTo>
                    <a:pt x="25934" y="43000"/>
                    <a:pt x="28494" y="42761"/>
                    <a:pt x="31053" y="42318"/>
                  </a:cubicBezTo>
                  <a:cubicBezTo>
                    <a:pt x="31288" y="42036"/>
                    <a:pt x="31652" y="41867"/>
                    <a:pt x="32023" y="41867"/>
                  </a:cubicBezTo>
                  <a:cubicBezTo>
                    <a:pt x="32191" y="41867"/>
                    <a:pt x="32360" y="41902"/>
                    <a:pt x="32520" y="41976"/>
                  </a:cubicBezTo>
                  <a:cubicBezTo>
                    <a:pt x="32554" y="41976"/>
                    <a:pt x="32554" y="42010"/>
                    <a:pt x="32588" y="42010"/>
                  </a:cubicBezTo>
                  <a:cubicBezTo>
                    <a:pt x="33578" y="41840"/>
                    <a:pt x="34602" y="41601"/>
                    <a:pt x="35591" y="41328"/>
                  </a:cubicBezTo>
                  <a:cubicBezTo>
                    <a:pt x="35148" y="40987"/>
                    <a:pt x="34977" y="40407"/>
                    <a:pt x="35250" y="39895"/>
                  </a:cubicBezTo>
                  <a:cubicBezTo>
                    <a:pt x="35462" y="39471"/>
                    <a:pt x="35853" y="39242"/>
                    <a:pt x="36266" y="39242"/>
                  </a:cubicBezTo>
                  <a:cubicBezTo>
                    <a:pt x="36451" y="39242"/>
                    <a:pt x="36640" y="39288"/>
                    <a:pt x="36820" y="39383"/>
                  </a:cubicBezTo>
                  <a:cubicBezTo>
                    <a:pt x="37366" y="39690"/>
                    <a:pt x="37604" y="40304"/>
                    <a:pt x="37366" y="40884"/>
                  </a:cubicBezTo>
                  <a:cubicBezTo>
                    <a:pt x="44804" y="38666"/>
                    <a:pt x="51254" y="34435"/>
                    <a:pt x="51595" y="26553"/>
                  </a:cubicBezTo>
                  <a:cubicBezTo>
                    <a:pt x="51834" y="21912"/>
                    <a:pt x="49513" y="17305"/>
                    <a:pt x="45521" y="14814"/>
                  </a:cubicBezTo>
                  <a:cubicBezTo>
                    <a:pt x="43440" y="13499"/>
                    <a:pt x="41343" y="12988"/>
                    <a:pt x="39335" y="12988"/>
                  </a:cubicBezTo>
                  <a:cubicBezTo>
                    <a:pt x="38478" y="12988"/>
                    <a:pt x="37636" y="13081"/>
                    <a:pt x="36820" y="13245"/>
                  </a:cubicBezTo>
                  <a:cubicBezTo>
                    <a:pt x="36956" y="13552"/>
                    <a:pt x="36956" y="13893"/>
                    <a:pt x="36786" y="14234"/>
                  </a:cubicBezTo>
                  <a:cubicBezTo>
                    <a:pt x="36569" y="14643"/>
                    <a:pt x="36149" y="14866"/>
                    <a:pt x="35729" y="14866"/>
                  </a:cubicBezTo>
                  <a:cubicBezTo>
                    <a:pt x="35553" y="14866"/>
                    <a:pt x="35377" y="14827"/>
                    <a:pt x="35216" y="14746"/>
                  </a:cubicBezTo>
                  <a:cubicBezTo>
                    <a:pt x="34875" y="14575"/>
                    <a:pt x="34670" y="14268"/>
                    <a:pt x="34568" y="13893"/>
                  </a:cubicBezTo>
                  <a:cubicBezTo>
                    <a:pt x="31496" y="15019"/>
                    <a:pt x="28903" y="17066"/>
                    <a:pt x="27265" y="18568"/>
                  </a:cubicBezTo>
                  <a:cubicBezTo>
                    <a:pt x="27368" y="18568"/>
                    <a:pt x="27470" y="18602"/>
                    <a:pt x="27572" y="18670"/>
                  </a:cubicBezTo>
                  <a:cubicBezTo>
                    <a:pt x="28187" y="18943"/>
                    <a:pt x="28391" y="19660"/>
                    <a:pt x="28084" y="20240"/>
                  </a:cubicBezTo>
                  <a:cubicBezTo>
                    <a:pt x="27864" y="20632"/>
                    <a:pt x="27433" y="20865"/>
                    <a:pt x="27005" y="20865"/>
                  </a:cubicBezTo>
                  <a:cubicBezTo>
                    <a:pt x="26837" y="20865"/>
                    <a:pt x="26669" y="20829"/>
                    <a:pt x="26515" y="20752"/>
                  </a:cubicBezTo>
                  <a:cubicBezTo>
                    <a:pt x="26173" y="20581"/>
                    <a:pt x="25934" y="20274"/>
                    <a:pt x="25866" y="19899"/>
                  </a:cubicBezTo>
                  <a:cubicBezTo>
                    <a:pt x="25559" y="20172"/>
                    <a:pt x="25388" y="20411"/>
                    <a:pt x="25388" y="20411"/>
                  </a:cubicBezTo>
                  <a:cubicBezTo>
                    <a:pt x="25388" y="20411"/>
                    <a:pt x="25900" y="18397"/>
                    <a:pt x="26003" y="15633"/>
                  </a:cubicBezTo>
                  <a:cubicBezTo>
                    <a:pt x="25696" y="15292"/>
                    <a:pt x="25627" y="14780"/>
                    <a:pt x="25832" y="14302"/>
                  </a:cubicBezTo>
                  <a:cubicBezTo>
                    <a:pt x="25866" y="14200"/>
                    <a:pt x="25934" y="14132"/>
                    <a:pt x="26003" y="14030"/>
                  </a:cubicBezTo>
                  <a:cubicBezTo>
                    <a:pt x="25866" y="9389"/>
                    <a:pt x="24331" y="3417"/>
                    <a:pt x="18052" y="892"/>
                  </a:cubicBezTo>
                  <a:cubicBezTo>
                    <a:pt x="16530" y="283"/>
                    <a:pt x="14923" y="0"/>
                    <a:pt x="13317" y="0"/>
                  </a:cubicBezTo>
                  <a:close/>
                </a:path>
              </a:pathLst>
            </a:custGeom>
            <a:solidFill>
              <a:srgbClr val="EE5E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6" name="Google Shape;1436;p39"/>
          <p:cNvGrpSpPr/>
          <p:nvPr/>
        </p:nvGrpSpPr>
        <p:grpSpPr>
          <a:xfrm>
            <a:off x="7364720" y="539489"/>
            <a:ext cx="876086" cy="609963"/>
            <a:chOff x="3505425" y="4142475"/>
            <a:chExt cx="1167025" cy="812525"/>
          </a:xfrm>
        </p:grpSpPr>
        <p:sp>
          <p:nvSpPr>
            <p:cNvPr id="1437" name="Google Shape;1437;p39"/>
            <p:cNvSpPr/>
            <p:nvPr/>
          </p:nvSpPr>
          <p:spPr>
            <a:xfrm>
              <a:off x="3595000" y="4153750"/>
              <a:ext cx="33300" cy="26650"/>
            </a:xfrm>
            <a:custGeom>
              <a:avLst/>
              <a:gdLst/>
              <a:ahLst/>
              <a:cxnLst/>
              <a:rect l="l" t="t" r="r" b="b"/>
              <a:pathLst>
                <a:path w="1332" h="1066" extrusionOk="0">
                  <a:moveTo>
                    <a:pt x="1331" y="0"/>
                  </a:moveTo>
                  <a:cubicBezTo>
                    <a:pt x="854" y="307"/>
                    <a:pt x="410" y="648"/>
                    <a:pt x="1" y="1024"/>
                  </a:cubicBezTo>
                  <a:cubicBezTo>
                    <a:pt x="35" y="1024"/>
                    <a:pt x="137" y="1058"/>
                    <a:pt x="171" y="1058"/>
                  </a:cubicBezTo>
                  <a:cubicBezTo>
                    <a:pt x="214" y="1063"/>
                    <a:pt x="256" y="1065"/>
                    <a:pt x="298" y="1065"/>
                  </a:cubicBezTo>
                  <a:cubicBezTo>
                    <a:pt x="824" y="1065"/>
                    <a:pt x="1268" y="677"/>
                    <a:pt x="1331" y="171"/>
                  </a:cubicBezTo>
                  <a:lnTo>
                    <a:pt x="1331" y="0"/>
                  </a:ln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9"/>
            <p:cNvSpPr/>
            <p:nvPr/>
          </p:nvSpPr>
          <p:spPr>
            <a:xfrm>
              <a:off x="3683725" y="4142475"/>
              <a:ext cx="52900" cy="50900"/>
            </a:xfrm>
            <a:custGeom>
              <a:avLst/>
              <a:gdLst/>
              <a:ahLst/>
              <a:cxnLst/>
              <a:rect l="l" t="t" r="r" b="b"/>
              <a:pathLst>
                <a:path w="2116" h="2036" extrusionOk="0">
                  <a:moveTo>
                    <a:pt x="1007" y="0"/>
                  </a:moveTo>
                  <a:cubicBezTo>
                    <a:pt x="508" y="0"/>
                    <a:pt x="66" y="391"/>
                    <a:pt x="34" y="929"/>
                  </a:cubicBezTo>
                  <a:cubicBezTo>
                    <a:pt x="0" y="1475"/>
                    <a:pt x="376" y="1952"/>
                    <a:pt x="922" y="2021"/>
                  </a:cubicBezTo>
                  <a:cubicBezTo>
                    <a:pt x="975" y="2031"/>
                    <a:pt x="1028" y="2036"/>
                    <a:pt x="1080" y="2036"/>
                  </a:cubicBezTo>
                  <a:cubicBezTo>
                    <a:pt x="1563" y="2036"/>
                    <a:pt x="1986" y="1626"/>
                    <a:pt x="2048" y="1134"/>
                  </a:cubicBezTo>
                  <a:cubicBezTo>
                    <a:pt x="2116" y="588"/>
                    <a:pt x="1706" y="76"/>
                    <a:pt x="1126" y="7"/>
                  </a:cubicBezTo>
                  <a:cubicBezTo>
                    <a:pt x="1086" y="2"/>
                    <a:pt x="1047" y="0"/>
                    <a:pt x="1007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9"/>
            <p:cNvSpPr/>
            <p:nvPr/>
          </p:nvSpPr>
          <p:spPr>
            <a:xfrm>
              <a:off x="3790350" y="4155925"/>
              <a:ext cx="52075" cy="50250"/>
            </a:xfrm>
            <a:custGeom>
              <a:avLst/>
              <a:gdLst/>
              <a:ahLst/>
              <a:cxnLst/>
              <a:rect l="l" t="t" r="r" b="b"/>
              <a:pathLst>
                <a:path w="2083" h="2010" extrusionOk="0">
                  <a:moveTo>
                    <a:pt x="968" y="1"/>
                  </a:moveTo>
                  <a:cubicBezTo>
                    <a:pt x="485" y="1"/>
                    <a:pt x="66" y="410"/>
                    <a:pt x="35" y="903"/>
                  </a:cubicBezTo>
                  <a:cubicBezTo>
                    <a:pt x="1" y="1414"/>
                    <a:pt x="376" y="1926"/>
                    <a:pt x="922" y="1995"/>
                  </a:cubicBezTo>
                  <a:cubicBezTo>
                    <a:pt x="975" y="2005"/>
                    <a:pt x="1028" y="2009"/>
                    <a:pt x="1081" y="2009"/>
                  </a:cubicBezTo>
                  <a:cubicBezTo>
                    <a:pt x="1564" y="2009"/>
                    <a:pt x="1986" y="1600"/>
                    <a:pt x="2048" y="1107"/>
                  </a:cubicBezTo>
                  <a:cubicBezTo>
                    <a:pt x="2082" y="561"/>
                    <a:pt x="1707" y="50"/>
                    <a:pt x="1127" y="15"/>
                  </a:cubicBezTo>
                  <a:cubicBezTo>
                    <a:pt x="1073" y="5"/>
                    <a:pt x="1020" y="1"/>
                    <a:pt x="96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9"/>
            <p:cNvSpPr/>
            <p:nvPr/>
          </p:nvSpPr>
          <p:spPr>
            <a:xfrm>
              <a:off x="3897000" y="4168900"/>
              <a:ext cx="52050" cy="50075"/>
            </a:xfrm>
            <a:custGeom>
              <a:avLst/>
              <a:gdLst/>
              <a:ahLst/>
              <a:cxnLst/>
              <a:rect l="l" t="t" r="r" b="b"/>
              <a:pathLst>
                <a:path w="2082" h="2003" extrusionOk="0">
                  <a:moveTo>
                    <a:pt x="1007" y="1"/>
                  </a:moveTo>
                  <a:cubicBezTo>
                    <a:pt x="508" y="1"/>
                    <a:pt x="66" y="390"/>
                    <a:pt x="34" y="895"/>
                  </a:cubicBezTo>
                  <a:cubicBezTo>
                    <a:pt x="0" y="1407"/>
                    <a:pt x="375" y="1919"/>
                    <a:pt x="921" y="1987"/>
                  </a:cubicBezTo>
                  <a:cubicBezTo>
                    <a:pt x="975" y="1997"/>
                    <a:pt x="1028" y="2002"/>
                    <a:pt x="1080" y="2002"/>
                  </a:cubicBezTo>
                  <a:cubicBezTo>
                    <a:pt x="1563" y="2002"/>
                    <a:pt x="1986" y="1593"/>
                    <a:pt x="2047" y="1100"/>
                  </a:cubicBezTo>
                  <a:cubicBezTo>
                    <a:pt x="2082" y="554"/>
                    <a:pt x="1706" y="42"/>
                    <a:pt x="1126" y="8"/>
                  </a:cubicBezTo>
                  <a:cubicBezTo>
                    <a:pt x="1086" y="3"/>
                    <a:pt x="1046" y="1"/>
                    <a:pt x="1007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9"/>
            <p:cNvSpPr/>
            <p:nvPr/>
          </p:nvSpPr>
          <p:spPr>
            <a:xfrm>
              <a:off x="4220300" y="4215150"/>
              <a:ext cx="48650" cy="42200"/>
            </a:xfrm>
            <a:custGeom>
              <a:avLst/>
              <a:gdLst/>
              <a:ahLst/>
              <a:cxnLst/>
              <a:rect l="l" t="t" r="r" b="b"/>
              <a:pathLst>
                <a:path w="1946" h="1688" extrusionOk="0">
                  <a:moveTo>
                    <a:pt x="1639" y="1"/>
                  </a:moveTo>
                  <a:cubicBezTo>
                    <a:pt x="1058" y="342"/>
                    <a:pt x="547" y="752"/>
                    <a:pt x="1" y="1161"/>
                  </a:cubicBezTo>
                  <a:cubicBezTo>
                    <a:pt x="205" y="1434"/>
                    <a:pt x="444" y="1639"/>
                    <a:pt x="785" y="1673"/>
                  </a:cubicBezTo>
                  <a:cubicBezTo>
                    <a:pt x="839" y="1683"/>
                    <a:pt x="892" y="1688"/>
                    <a:pt x="944" y="1688"/>
                  </a:cubicBezTo>
                  <a:cubicBezTo>
                    <a:pt x="1427" y="1688"/>
                    <a:pt x="1850" y="1278"/>
                    <a:pt x="1912" y="786"/>
                  </a:cubicBezTo>
                  <a:cubicBezTo>
                    <a:pt x="1946" y="479"/>
                    <a:pt x="1843" y="240"/>
                    <a:pt x="1639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9"/>
            <p:cNvSpPr/>
            <p:nvPr/>
          </p:nvSpPr>
          <p:spPr>
            <a:xfrm>
              <a:off x="4321825" y="4219900"/>
              <a:ext cx="54625" cy="50250"/>
            </a:xfrm>
            <a:custGeom>
              <a:avLst/>
              <a:gdLst/>
              <a:ahLst/>
              <a:cxnLst/>
              <a:rect l="l" t="t" r="r" b="b"/>
              <a:pathLst>
                <a:path w="2185" h="2010" extrusionOk="0">
                  <a:moveTo>
                    <a:pt x="1036" y="1"/>
                  </a:moveTo>
                  <a:cubicBezTo>
                    <a:pt x="553" y="1"/>
                    <a:pt x="133" y="410"/>
                    <a:pt x="103" y="903"/>
                  </a:cubicBezTo>
                  <a:cubicBezTo>
                    <a:pt x="0" y="1415"/>
                    <a:pt x="444" y="1927"/>
                    <a:pt x="990" y="1995"/>
                  </a:cubicBezTo>
                  <a:cubicBezTo>
                    <a:pt x="1043" y="2005"/>
                    <a:pt x="1096" y="2010"/>
                    <a:pt x="1148" y="2010"/>
                  </a:cubicBezTo>
                  <a:cubicBezTo>
                    <a:pt x="1632" y="2010"/>
                    <a:pt x="2054" y="1600"/>
                    <a:pt x="2116" y="1108"/>
                  </a:cubicBezTo>
                  <a:cubicBezTo>
                    <a:pt x="2184" y="562"/>
                    <a:pt x="1741" y="50"/>
                    <a:pt x="1195" y="16"/>
                  </a:cubicBezTo>
                  <a:cubicBezTo>
                    <a:pt x="1141" y="6"/>
                    <a:pt x="1088" y="1"/>
                    <a:pt x="103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9"/>
            <p:cNvSpPr/>
            <p:nvPr/>
          </p:nvSpPr>
          <p:spPr>
            <a:xfrm>
              <a:off x="4428450" y="4232700"/>
              <a:ext cx="54625" cy="50250"/>
            </a:xfrm>
            <a:custGeom>
              <a:avLst/>
              <a:gdLst/>
              <a:ahLst/>
              <a:cxnLst/>
              <a:rect l="l" t="t" r="r" b="b"/>
              <a:pathLst>
                <a:path w="2185" h="2010" extrusionOk="0">
                  <a:moveTo>
                    <a:pt x="1036" y="1"/>
                  </a:moveTo>
                  <a:cubicBezTo>
                    <a:pt x="554" y="1"/>
                    <a:pt x="134" y="410"/>
                    <a:pt x="103" y="903"/>
                  </a:cubicBezTo>
                  <a:cubicBezTo>
                    <a:pt x="1" y="1415"/>
                    <a:pt x="444" y="1926"/>
                    <a:pt x="990" y="1995"/>
                  </a:cubicBezTo>
                  <a:cubicBezTo>
                    <a:pt x="1044" y="2005"/>
                    <a:pt x="1096" y="2009"/>
                    <a:pt x="1149" y="2009"/>
                  </a:cubicBezTo>
                  <a:cubicBezTo>
                    <a:pt x="1632" y="2009"/>
                    <a:pt x="2055" y="1600"/>
                    <a:pt x="2116" y="1107"/>
                  </a:cubicBezTo>
                  <a:cubicBezTo>
                    <a:pt x="2185" y="561"/>
                    <a:pt x="1775" y="50"/>
                    <a:pt x="1195" y="16"/>
                  </a:cubicBezTo>
                  <a:cubicBezTo>
                    <a:pt x="1142" y="6"/>
                    <a:pt x="1089" y="1"/>
                    <a:pt x="103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9"/>
            <p:cNvSpPr/>
            <p:nvPr/>
          </p:nvSpPr>
          <p:spPr>
            <a:xfrm>
              <a:off x="4535100" y="4244100"/>
              <a:ext cx="53750" cy="50800"/>
            </a:xfrm>
            <a:custGeom>
              <a:avLst/>
              <a:gdLst/>
              <a:ahLst/>
              <a:cxnLst/>
              <a:rect l="l" t="t" r="r" b="b"/>
              <a:pathLst>
                <a:path w="2150" h="2032" extrusionOk="0">
                  <a:moveTo>
                    <a:pt x="1186" y="1"/>
                  </a:moveTo>
                  <a:cubicBezTo>
                    <a:pt x="609" y="1"/>
                    <a:pt x="168" y="369"/>
                    <a:pt x="102" y="924"/>
                  </a:cubicBezTo>
                  <a:cubicBezTo>
                    <a:pt x="0" y="1470"/>
                    <a:pt x="444" y="1982"/>
                    <a:pt x="990" y="2016"/>
                  </a:cubicBezTo>
                  <a:cubicBezTo>
                    <a:pt x="1043" y="2026"/>
                    <a:pt x="1096" y="2031"/>
                    <a:pt x="1148" y="2031"/>
                  </a:cubicBezTo>
                  <a:cubicBezTo>
                    <a:pt x="1631" y="2031"/>
                    <a:pt x="2054" y="1622"/>
                    <a:pt x="2116" y="1129"/>
                  </a:cubicBezTo>
                  <a:cubicBezTo>
                    <a:pt x="2150" y="924"/>
                    <a:pt x="2116" y="754"/>
                    <a:pt x="2013" y="583"/>
                  </a:cubicBezTo>
                  <a:cubicBezTo>
                    <a:pt x="1843" y="413"/>
                    <a:pt x="1638" y="242"/>
                    <a:pt x="1467" y="71"/>
                  </a:cubicBezTo>
                  <a:cubicBezTo>
                    <a:pt x="1365" y="3"/>
                    <a:pt x="1297" y="3"/>
                    <a:pt x="1263" y="3"/>
                  </a:cubicBezTo>
                  <a:cubicBezTo>
                    <a:pt x="1237" y="2"/>
                    <a:pt x="1211" y="1"/>
                    <a:pt x="118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9"/>
            <p:cNvSpPr/>
            <p:nvPr/>
          </p:nvSpPr>
          <p:spPr>
            <a:xfrm>
              <a:off x="3524200" y="4233075"/>
              <a:ext cx="42675" cy="49025"/>
            </a:xfrm>
            <a:custGeom>
              <a:avLst/>
              <a:gdLst/>
              <a:ahLst/>
              <a:cxnLst/>
              <a:rect l="l" t="t" r="r" b="b"/>
              <a:pathLst>
                <a:path w="1707" h="1961" extrusionOk="0">
                  <a:moveTo>
                    <a:pt x="990" y="1"/>
                  </a:moveTo>
                  <a:cubicBezTo>
                    <a:pt x="922" y="103"/>
                    <a:pt x="785" y="274"/>
                    <a:pt x="683" y="410"/>
                  </a:cubicBezTo>
                  <a:cubicBezTo>
                    <a:pt x="444" y="854"/>
                    <a:pt x="239" y="1263"/>
                    <a:pt x="0" y="1741"/>
                  </a:cubicBezTo>
                  <a:cubicBezTo>
                    <a:pt x="137" y="1877"/>
                    <a:pt x="342" y="1946"/>
                    <a:pt x="512" y="1946"/>
                  </a:cubicBezTo>
                  <a:cubicBezTo>
                    <a:pt x="572" y="1956"/>
                    <a:pt x="631" y="1960"/>
                    <a:pt x="688" y="1960"/>
                  </a:cubicBezTo>
                  <a:cubicBezTo>
                    <a:pt x="1216" y="1960"/>
                    <a:pt x="1611" y="1551"/>
                    <a:pt x="1672" y="1058"/>
                  </a:cubicBezTo>
                  <a:cubicBezTo>
                    <a:pt x="1706" y="581"/>
                    <a:pt x="1433" y="103"/>
                    <a:pt x="990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9"/>
            <p:cNvSpPr/>
            <p:nvPr/>
          </p:nvSpPr>
          <p:spPr>
            <a:xfrm>
              <a:off x="3620600" y="4243975"/>
              <a:ext cx="54625" cy="50925"/>
            </a:xfrm>
            <a:custGeom>
              <a:avLst/>
              <a:gdLst/>
              <a:ahLst/>
              <a:cxnLst/>
              <a:rect l="l" t="t" r="r" b="b"/>
              <a:pathLst>
                <a:path w="2185" h="2037" extrusionOk="0">
                  <a:moveTo>
                    <a:pt x="1075" y="1"/>
                  </a:moveTo>
                  <a:cubicBezTo>
                    <a:pt x="576" y="1"/>
                    <a:pt x="132" y="389"/>
                    <a:pt x="68" y="895"/>
                  </a:cubicBezTo>
                  <a:cubicBezTo>
                    <a:pt x="0" y="1475"/>
                    <a:pt x="410" y="1987"/>
                    <a:pt x="990" y="2021"/>
                  </a:cubicBezTo>
                  <a:cubicBezTo>
                    <a:pt x="1043" y="2031"/>
                    <a:pt x="1096" y="2036"/>
                    <a:pt x="1148" y="2036"/>
                  </a:cubicBezTo>
                  <a:cubicBezTo>
                    <a:pt x="1631" y="2036"/>
                    <a:pt x="2051" y="1627"/>
                    <a:pt x="2082" y="1134"/>
                  </a:cubicBezTo>
                  <a:cubicBezTo>
                    <a:pt x="2184" y="554"/>
                    <a:pt x="1740" y="42"/>
                    <a:pt x="1195" y="8"/>
                  </a:cubicBezTo>
                  <a:cubicBezTo>
                    <a:pt x="1154" y="3"/>
                    <a:pt x="1115" y="1"/>
                    <a:pt x="107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9"/>
            <p:cNvSpPr/>
            <p:nvPr/>
          </p:nvSpPr>
          <p:spPr>
            <a:xfrm>
              <a:off x="3727225" y="4256900"/>
              <a:ext cx="53775" cy="50775"/>
            </a:xfrm>
            <a:custGeom>
              <a:avLst/>
              <a:gdLst/>
              <a:ahLst/>
              <a:cxnLst/>
              <a:rect l="l" t="t" r="r" b="b"/>
              <a:pathLst>
                <a:path w="2151" h="2031" extrusionOk="0">
                  <a:moveTo>
                    <a:pt x="1126" y="1"/>
                  </a:moveTo>
                  <a:cubicBezTo>
                    <a:pt x="607" y="1"/>
                    <a:pt x="134" y="369"/>
                    <a:pt x="69" y="924"/>
                  </a:cubicBezTo>
                  <a:cubicBezTo>
                    <a:pt x="1" y="1470"/>
                    <a:pt x="410" y="1982"/>
                    <a:pt x="956" y="2016"/>
                  </a:cubicBezTo>
                  <a:cubicBezTo>
                    <a:pt x="1013" y="2026"/>
                    <a:pt x="1069" y="2031"/>
                    <a:pt x="1124" y="2031"/>
                  </a:cubicBezTo>
                  <a:cubicBezTo>
                    <a:pt x="1631" y="2031"/>
                    <a:pt x="2051" y="1622"/>
                    <a:pt x="2082" y="1129"/>
                  </a:cubicBezTo>
                  <a:cubicBezTo>
                    <a:pt x="2150" y="583"/>
                    <a:pt x="1741" y="71"/>
                    <a:pt x="1195" y="3"/>
                  </a:cubicBezTo>
                  <a:cubicBezTo>
                    <a:pt x="1172" y="2"/>
                    <a:pt x="1149" y="1"/>
                    <a:pt x="112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9"/>
            <p:cNvSpPr/>
            <p:nvPr/>
          </p:nvSpPr>
          <p:spPr>
            <a:xfrm>
              <a:off x="3833850" y="4269700"/>
              <a:ext cx="53775" cy="50775"/>
            </a:xfrm>
            <a:custGeom>
              <a:avLst/>
              <a:gdLst/>
              <a:ahLst/>
              <a:cxnLst/>
              <a:rect l="l" t="t" r="r" b="b"/>
              <a:pathLst>
                <a:path w="2151" h="2031" extrusionOk="0">
                  <a:moveTo>
                    <a:pt x="1126" y="1"/>
                  </a:moveTo>
                  <a:cubicBezTo>
                    <a:pt x="607" y="1"/>
                    <a:pt x="135" y="368"/>
                    <a:pt x="69" y="924"/>
                  </a:cubicBezTo>
                  <a:cubicBezTo>
                    <a:pt x="1" y="1470"/>
                    <a:pt x="410" y="1982"/>
                    <a:pt x="956" y="2016"/>
                  </a:cubicBezTo>
                  <a:cubicBezTo>
                    <a:pt x="1013" y="2026"/>
                    <a:pt x="1069" y="2031"/>
                    <a:pt x="1124" y="2031"/>
                  </a:cubicBezTo>
                  <a:cubicBezTo>
                    <a:pt x="1632" y="2031"/>
                    <a:pt x="2052" y="1622"/>
                    <a:pt x="2082" y="1129"/>
                  </a:cubicBezTo>
                  <a:cubicBezTo>
                    <a:pt x="2151" y="583"/>
                    <a:pt x="1741" y="71"/>
                    <a:pt x="1195" y="3"/>
                  </a:cubicBezTo>
                  <a:cubicBezTo>
                    <a:pt x="1172" y="1"/>
                    <a:pt x="1149" y="1"/>
                    <a:pt x="112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9"/>
            <p:cNvSpPr/>
            <p:nvPr/>
          </p:nvSpPr>
          <p:spPr>
            <a:xfrm>
              <a:off x="3940500" y="4282500"/>
              <a:ext cx="53775" cy="50775"/>
            </a:xfrm>
            <a:custGeom>
              <a:avLst/>
              <a:gdLst/>
              <a:ahLst/>
              <a:cxnLst/>
              <a:rect l="l" t="t" r="r" b="b"/>
              <a:pathLst>
                <a:path w="2151" h="2031" extrusionOk="0">
                  <a:moveTo>
                    <a:pt x="1126" y="1"/>
                  </a:moveTo>
                  <a:cubicBezTo>
                    <a:pt x="606" y="1"/>
                    <a:pt x="134" y="368"/>
                    <a:pt x="69" y="924"/>
                  </a:cubicBezTo>
                  <a:cubicBezTo>
                    <a:pt x="0" y="1470"/>
                    <a:pt x="410" y="1982"/>
                    <a:pt x="956" y="2016"/>
                  </a:cubicBezTo>
                  <a:cubicBezTo>
                    <a:pt x="1012" y="2026"/>
                    <a:pt x="1068" y="2031"/>
                    <a:pt x="1123" y="2031"/>
                  </a:cubicBezTo>
                  <a:cubicBezTo>
                    <a:pt x="1631" y="2031"/>
                    <a:pt x="2051" y="1621"/>
                    <a:pt x="2082" y="1129"/>
                  </a:cubicBezTo>
                  <a:cubicBezTo>
                    <a:pt x="2150" y="583"/>
                    <a:pt x="1741" y="71"/>
                    <a:pt x="1195" y="3"/>
                  </a:cubicBezTo>
                  <a:cubicBezTo>
                    <a:pt x="1172" y="1"/>
                    <a:pt x="1149" y="1"/>
                    <a:pt x="112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9"/>
            <p:cNvSpPr/>
            <p:nvPr/>
          </p:nvSpPr>
          <p:spPr>
            <a:xfrm>
              <a:off x="4047975" y="4314125"/>
              <a:ext cx="11975" cy="27325"/>
            </a:xfrm>
            <a:custGeom>
              <a:avLst/>
              <a:gdLst/>
              <a:ahLst/>
              <a:cxnLst/>
              <a:rect l="l" t="t" r="r" b="b"/>
              <a:pathLst>
                <a:path w="479" h="1093" extrusionOk="0">
                  <a:moveTo>
                    <a:pt x="69" y="0"/>
                  </a:moveTo>
                  <a:cubicBezTo>
                    <a:pt x="69" y="34"/>
                    <a:pt x="35" y="68"/>
                    <a:pt x="35" y="171"/>
                  </a:cubicBezTo>
                  <a:cubicBezTo>
                    <a:pt x="1" y="546"/>
                    <a:pt x="171" y="887"/>
                    <a:pt x="479" y="1092"/>
                  </a:cubicBezTo>
                  <a:cubicBezTo>
                    <a:pt x="342" y="751"/>
                    <a:pt x="206" y="376"/>
                    <a:pt x="69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4260400" y="4320750"/>
              <a:ext cx="52925" cy="50925"/>
            </a:xfrm>
            <a:custGeom>
              <a:avLst/>
              <a:gdLst/>
              <a:ahLst/>
              <a:cxnLst/>
              <a:rect l="l" t="t" r="r" b="b"/>
              <a:pathLst>
                <a:path w="2117" h="2037" extrusionOk="0">
                  <a:moveTo>
                    <a:pt x="1035" y="1"/>
                  </a:moveTo>
                  <a:cubicBezTo>
                    <a:pt x="508" y="1"/>
                    <a:pt x="66" y="392"/>
                    <a:pt x="35" y="930"/>
                  </a:cubicBezTo>
                  <a:cubicBezTo>
                    <a:pt x="0" y="1475"/>
                    <a:pt x="376" y="1987"/>
                    <a:pt x="922" y="2021"/>
                  </a:cubicBezTo>
                  <a:cubicBezTo>
                    <a:pt x="978" y="2031"/>
                    <a:pt x="1034" y="2036"/>
                    <a:pt x="1089" y="2036"/>
                  </a:cubicBezTo>
                  <a:cubicBezTo>
                    <a:pt x="1597" y="2036"/>
                    <a:pt x="2017" y="1627"/>
                    <a:pt x="2048" y="1134"/>
                  </a:cubicBezTo>
                  <a:cubicBezTo>
                    <a:pt x="2116" y="588"/>
                    <a:pt x="1707" y="76"/>
                    <a:pt x="1161" y="8"/>
                  </a:cubicBezTo>
                  <a:cubicBezTo>
                    <a:pt x="1118" y="3"/>
                    <a:pt x="1076" y="1"/>
                    <a:pt x="103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4367025" y="4333550"/>
              <a:ext cx="53775" cy="50925"/>
            </a:xfrm>
            <a:custGeom>
              <a:avLst/>
              <a:gdLst/>
              <a:ahLst/>
              <a:cxnLst/>
              <a:rect l="l" t="t" r="r" b="b"/>
              <a:pathLst>
                <a:path w="2151" h="2037" extrusionOk="0">
                  <a:moveTo>
                    <a:pt x="1075" y="1"/>
                  </a:moveTo>
                  <a:cubicBezTo>
                    <a:pt x="572" y="1"/>
                    <a:pt x="101" y="392"/>
                    <a:pt x="69" y="929"/>
                  </a:cubicBezTo>
                  <a:cubicBezTo>
                    <a:pt x="1" y="1475"/>
                    <a:pt x="410" y="1987"/>
                    <a:pt x="956" y="2021"/>
                  </a:cubicBezTo>
                  <a:cubicBezTo>
                    <a:pt x="1013" y="2031"/>
                    <a:pt x="1069" y="2036"/>
                    <a:pt x="1124" y="2036"/>
                  </a:cubicBezTo>
                  <a:cubicBezTo>
                    <a:pt x="1632" y="2036"/>
                    <a:pt x="2052" y="1627"/>
                    <a:pt x="2082" y="1134"/>
                  </a:cubicBezTo>
                  <a:cubicBezTo>
                    <a:pt x="2151" y="588"/>
                    <a:pt x="1741" y="76"/>
                    <a:pt x="1195" y="8"/>
                  </a:cubicBezTo>
                  <a:cubicBezTo>
                    <a:pt x="1155" y="3"/>
                    <a:pt x="1115" y="1"/>
                    <a:pt x="107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4473675" y="4346350"/>
              <a:ext cx="53750" cy="50900"/>
            </a:xfrm>
            <a:custGeom>
              <a:avLst/>
              <a:gdLst/>
              <a:ahLst/>
              <a:cxnLst/>
              <a:rect l="l" t="t" r="r" b="b"/>
              <a:pathLst>
                <a:path w="2150" h="2036" extrusionOk="0">
                  <a:moveTo>
                    <a:pt x="1075" y="0"/>
                  </a:moveTo>
                  <a:cubicBezTo>
                    <a:pt x="576" y="0"/>
                    <a:pt x="132" y="392"/>
                    <a:pt x="68" y="929"/>
                  </a:cubicBezTo>
                  <a:cubicBezTo>
                    <a:pt x="0" y="1475"/>
                    <a:pt x="410" y="1987"/>
                    <a:pt x="990" y="2021"/>
                  </a:cubicBezTo>
                  <a:cubicBezTo>
                    <a:pt x="1043" y="2031"/>
                    <a:pt x="1096" y="2036"/>
                    <a:pt x="1148" y="2036"/>
                  </a:cubicBezTo>
                  <a:cubicBezTo>
                    <a:pt x="1631" y="2036"/>
                    <a:pt x="2051" y="1627"/>
                    <a:pt x="2082" y="1134"/>
                  </a:cubicBezTo>
                  <a:cubicBezTo>
                    <a:pt x="2150" y="588"/>
                    <a:pt x="1740" y="76"/>
                    <a:pt x="1194" y="8"/>
                  </a:cubicBezTo>
                  <a:cubicBezTo>
                    <a:pt x="1155" y="3"/>
                    <a:pt x="1115" y="0"/>
                    <a:pt x="107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4580300" y="4359150"/>
              <a:ext cx="52925" cy="50900"/>
            </a:xfrm>
            <a:custGeom>
              <a:avLst/>
              <a:gdLst/>
              <a:ahLst/>
              <a:cxnLst/>
              <a:rect l="l" t="t" r="r" b="b"/>
              <a:pathLst>
                <a:path w="2117" h="2036" extrusionOk="0">
                  <a:moveTo>
                    <a:pt x="1035" y="0"/>
                  </a:moveTo>
                  <a:cubicBezTo>
                    <a:pt x="508" y="0"/>
                    <a:pt x="66" y="391"/>
                    <a:pt x="35" y="929"/>
                  </a:cubicBezTo>
                  <a:cubicBezTo>
                    <a:pt x="1" y="1475"/>
                    <a:pt x="376" y="1953"/>
                    <a:pt x="922" y="2021"/>
                  </a:cubicBezTo>
                  <a:cubicBezTo>
                    <a:pt x="978" y="2031"/>
                    <a:pt x="1034" y="2036"/>
                    <a:pt x="1089" y="2036"/>
                  </a:cubicBezTo>
                  <a:cubicBezTo>
                    <a:pt x="1597" y="2036"/>
                    <a:pt x="2017" y="1626"/>
                    <a:pt x="2048" y="1134"/>
                  </a:cubicBezTo>
                  <a:cubicBezTo>
                    <a:pt x="2116" y="554"/>
                    <a:pt x="1707" y="76"/>
                    <a:pt x="1161" y="8"/>
                  </a:cubicBezTo>
                  <a:cubicBezTo>
                    <a:pt x="1118" y="3"/>
                    <a:pt x="1076" y="0"/>
                    <a:pt x="103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9"/>
            <p:cNvSpPr/>
            <p:nvPr/>
          </p:nvSpPr>
          <p:spPr>
            <a:xfrm>
              <a:off x="3552350" y="4328425"/>
              <a:ext cx="54625" cy="50725"/>
            </a:xfrm>
            <a:custGeom>
              <a:avLst/>
              <a:gdLst/>
              <a:ahLst/>
              <a:cxnLst/>
              <a:rect l="l" t="t" r="r" b="b"/>
              <a:pathLst>
                <a:path w="2185" h="2029" extrusionOk="0">
                  <a:moveTo>
                    <a:pt x="1075" y="1"/>
                  </a:moveTo>
                  <a:cubicBezTo>
                    <a:pt x="576" y="1"/>
                    <a:pt x="132" y="390"/>
                    <a:pt x="69" y="896"/>
                  </a:cubicBezTo>
                  <a:cubicBezTo>
                    <a:pt x="0" y="1476"/>
                    <a:pt x="410" y="1987"/>
                    <a:pt x="990" y="2022"/>
                  </a:cubicBezTo>
                  <a:cubicBezTo>
                    <a:pt x="1030" y="2027"/>
                    <a:pt x="1070" y="2029"/>
                    <a:pt x="1109" y="2029"/>
                  </a:cubicBezTo>
                  <a:cubicBezTo>
                    <a:pt x="1604" y="2029"/>
                    <a:pt x="2019" y="1640"/>
                    <a:pt x="2082" y="1134"/>
                  </a:cubicBezTo>
                  <a:cubicBezTo>
                    <a:pt x="2184" y="554"/>
                    <a:pt x="1741" y="42"/>
                    <a:pt x="1195" y="8"/>
                  </a:cubicBezTo>
                  <a:cubicBezTo>
                    <a:pt x="1155" y="3"/>
                    <a:pt x="1115" y="1"/>
                    <a:pt x="107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9"/>
            <p:cNvSpPr/>
            <p:nvPr/>
          </p:nvSpPr>
          <p:spPr>
            <a:xfrm>
              <a:off x="3658975" y="4341375"/>
              <a:ext cx="52925" cy="50575"/>
            </a:xfrm>
            <a:custGeom>
              <a:avLst/>
              <a:gdLst/>
              <a:ahLst/>
              <a:cxnLst/>
              <a:rect l="l" t="t" r="r" b="b"/>
              <a:pathLst>
                <a:path w="2117" h="2023" extrusionOk="0">
                  <a:moveTo>
                    <a:pt x="1126" y="0"/>
                  </a:moveTo>
                  <a:cubicBezTo>
                    <a:pt x="607" y="0"/>
                    <a:pt x="134" y="366"/>
                    <a:pt x="69" y="889"/>
                  </a:cubicBezTo>
                  <a:cubicBezTo>
                    <a:pt x="1" y="1469"/>
                    <a:pt x="410" y="1981"/>
                    <a:pt x="990" y="2015"/>
                  </a:cubicBezTo>
                  <a:cubicBezTo>
                    <a:pt x="1030" y="2020"/>
                    <a:pt x="1070" y="2023"/>
                    <a:pt x="1110" y="2023"/>
                  </a:cubicBezTo>
                  <a:cubicBezTo>
                    <a:pt x="1609" y="2023"/>
                    <a:pt x="2051" y="1634"/>
                    <a:pt x="2082" y="1128"/>
                  </a:cubicBezTo>
                  <a:cubicBezTo>
                    <a:pt x="2116" y="548"/>
                    <a:pt x="1741" y="36"/>
                    <a:pt x="1195" y="2"/>
                  </a:cubicBezTo>
                  <a:cubicBezTo>
                    <a:pt x="1172" y="1"/>
                    <a:pt x="1149" y="0"/>
                    <a:pt x="112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9"/>
            <p:cNvSpPr/>
            <p:nvPr/>
          </p:nvSpPr>
          <p:spPr>
            <a:xfrm>
              <a:off x="3765625" y="4354025"/>
              <a:ext cx="52900" cy="50725"/>
            </a:xfrm>
            <a:custGeom>
              <a:avLst/>
              <a:gdLst/>
              <a:ahLst/>
              <a:cxnLst/>
              <a:rect l="l" t="t" r="r" b="b"/>
              <a:pathLst>
                <a:path w="2116" h="2029" extrusionOk="0">
                  <a:moveTo>
                    <a:pt x="1075" y="1"/>
                  </a:moveTo>
                  <a:cubicBezTo>
                    <a:pt x="576" y="1"/>
                    <a:pt x="132" y="389"/>
                    <a:pt x="68" y="895"/>
                  </a:cubicBezTo>
                  <a:cubicBezTo>
                    <a:pt x="0" y="1475"/>
                    <a:pt x="410" y="1987"/>
                    <a:pt x="990" y="2021"/>
                  </a:cubicBezTo>
                  <a:cubicBezTo>
                    <a:pt x="1030" y="2026"/>
                    <a:pt x="1070" y="2029"/>
                    <a:pt x="1109" y="2029"/>
                  </a:cubicBezTo>
                  <a:cubicBezTo>
                    <a:pt x="1608" y="2029"/>
                    <a:pt x="2050" y="1640"/>
                    <a:pt x="2082" y="1134"/>
                  </a:cubicBezTo>
                  <a:cubicBezTo>
                    <a:pt x="2116" y="554"/>
                    <a:pt x="1740" y="42"/>
                    <a:pt x="1194" y="8"/>
                  </a:cubicBezTo>
                  <a:cubicBezTo>
                    <a:pt x="1154" y="3"/>
                    <a:pt x="1115" y="1"/>
                    <a:pt x="1075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9"/>
            <p:cNvSpPr/>
            <p:nvPr/>
          </p:nvSpPr>
          <p:spPr>
            <a:xfrm>
              <a:off x="3873100" y="4366825"/>
              <a:ext cx="53775" cy="50725"/>
            </a:xfrm>
            <a:custGeom>
              <a:avLst/>
              <a:gdLst/>
              <a:ahLst/>
              <a:cxnLst/>
              <a:rect l="l" t="t" r="r" b="b"/>
              <a:pathLst>
                <a:path w="2151" h="2029" extrusionOk="0">
                  <a:moveTo>
                    <a:pt x="1041" y="0"/>
                  </a:moveTo>
                  <a:cubicBezTo>
                    <a:pt x="542" y="0"/>
                    <a:pt x="98" y="389"/>
                    <a:pt x="35" y="895"/>
                  </a:cubicBezTo>
                  <a:cubicBezTo>
                    <a:pt x="1" y="1475"/>
                    <a:pt x="376" y="1987"/>
                    <a:pt x="956" y="2021"/>
                  </a:cubicBezTo>
                  <a:cubicBezTo>
                    <a:pt x="996" y="2026"/>
                    <a:pt x="1036" y="2029"/>
                    <a:pt x="1075" y="2029"/>
                  </a:cubicBezTo>
                  <a:cubicBezTo>
                    <a:pt x="1575" y="2029"/>
                    <a:pt x="2016" y="1640"/>
                    <a:pt x="2048" y="1134"/>
                  </a:cubicBezTo>
                  <a:cubicBezTo>
                    <a:pt x="2150" y="554"/>
                    <a:pt x="1707" y="42"/>
                    <a:pt x="1161" y="8"/>
                  </a:cubicBezTo>
                  <a:cubicBezTo>
                    <a:pt x="1121" y="3"/>
                    <a:pt x="1081" y="0"/>
                    <a:pt x="1041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9"/>
            <p:cNvSpPr/>
            <p:nvPr/>
          </p:nvSpPr>
          <p:spPr>
            <a:xfrm>
              <a:off x="3979725" y="4379625"/>
              <a:ext cx="53775" cy="50725"/>
            </a:xfrm>
            <a:custGeom>
              <a:avLst/>
              <a:gdLst/>
              <a:ahLst/>
              <a:cxnLst/>
              <a:rect l="l" t="t" r="r" b="b"/>
              <a:pathLst>
                <a:path w="2151" h="2029" extrusionOk="0">
                  <a:moveTo>
                    <a:pt x="1042" y="0"/>
                  </a:moveTo>
                  <a:cubicBezTo>
                    <a:pt x="542" y="0"/>
                    <a:pt x="98" y="389"/>
                    <a:pt x="35" y="895"/>
                  </a:cubicBezTo>
                  <a:cubicBezTo>
                    <a:pt x="1" y="1475"/>
                    <a:pt x="376" y="1987"/>
                    <a:pt x="956" y="2021"/>
                  </a:cubicBezTo>
                  <a:cubicBezTo>
                    <a:pt x="996" y="2026"/>
                    <a:pt x="1036" y="2028"/>
                    <a:pt x="1076" y="2028"/>
                  </a:cubicBezTo>
                  <a:cubicBezTo>
                    <a:pt x="1575" y="2028"/>
                    <a:pt x="2017" y="1640"/>
                    <a:pt x="2048" y="1134"/>
                  </a:cubicBezTo>
                  <a:cubicBezTo>
                    <a:pt x="2151" y="554"/>
                    <a:pt x="1707" y="42"/>
                    <a:pt x="1161" y="8"/>
                  </a:cubicBezTo>
                  <a:cubicBezTo>
                    <a:pt x="1121" y="3"/>
                    <a:pt x="1081" y="0"/>
                    <a:pt x="1042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9"/>
            <p:cNvSpPr/>
            <p:nvPr/>
          </p:nvSpPr>
          <p:spPr>
            <a:xfrm>
              <a:off x="4090625" y="4392600"/>
              <a:ext cx="47800" cy="50550"/>
            </a:xfrm>
            <a:custGeom>
              <a:avLst/>
              <a:gdLst/>
              <a:ahLst/>
              <a:cxnLst/>
              <a:rect l="l" t="t" r="r" b="b"/>
              <a:pathLst>
                <a:path w="1912" h="2022" extrusionOk="0">
                  <a:moveTo>
                    <a:pt x="683" y="1"/>
                  </a:moveTo>
                  <a:cubicBezTo>
                    <a:pt x="376" y="581"/>
                    <a:pt x="137" y="1127"/>
                    <a:pt x="1" y="1502"/>
                  </a:cubicBezTo>
                  <a:cubicBezTo>
                    <a:pt x="137" y="1741"/>
                    <a:pt x="445" y="1980"/>
                    <a:pt x="786" y="2014"/>
                  </a:cubicBezTo>
                  <a:cubicBezTo>
                    <a:pt x="826" y="2019"/>
                    <a:pt x="866" y="2021"/>
                    <a:pt x="905" y="2021"/>
                  </a:cubicBezTo>
                  <a:cubicBezTo>
                    <a:pt x="1404" y="2021"/>
                    <a:pt x="1846" y="1633"/>
                    <a:pt x="1878" y="1127"/>
                  </a:cubicBezTo>
                  <a:cubicBezTo>
                    <a:pt x="1912" y="547"/>
                    <a:pt x="1536" y="35"/>
                    <a:pt x="99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39"/>
            <p:cNvSpPr/>
            <p:nvPr/>
          </p:nvSpPr>
          <p:spPr>
            <a:xfrm>
              <a:off x="4193000" y="4405200"/>
              <a:ext cx="52925" cy="50600"/>
            </a:xfrm>
            <a:custGeom>
              <a:avLst/>
              <a:gdLst/>
              <a:ahLst/>
              <a:cxnLst/>
              <a:rect l="l" t="t" r="r" b="b"/>
              <a:pathLst>
                <a:path w="2117" h="2024" extrusionOk="0">
                  <a:moveTo>
                    <a:pt x="1041" y="1"/>
                  </a:moveTo>
                  <a:cubicBezTo>
                    <a:pt x="542" y="1"/>
                    <a:pt x="98" y="390"/>
                    <a:pt x="35" y="896"/>
                  </a:cubicBezTo>
                  <a:cubicBezTo>
                    <a:pt x="1" y="1476"/>
                    <a:pt x="376" y="1988"/>
                    <a:pt x="922" y="2022"/>
                  </a:cubicBezTo>
                  <a:cubicBezTo>
                    <a:pt x="947" y="2023"/>
                    <a:pt x="971" y="2024"/>
                    <a:pt x="995" y="2024"/>
                  </a:cubicBezTo>
                  <a:cubicBezTo>
                    <a:pt x="1544" y="2024"/>
                    <a:pt x="2015" y="1657"/>
                    <a:pt x="2048" y="1134"/>
                  </a:cubicBezTo>
                  <a:cubicBezTo>
                    <a:pt x="2116" y="554"/>
                    <a:pt x="1707" y="43"/>
                    <a:pt x="1161" y="8"/>
                  </a:cubicBezTo>
                  <a:cubicBezTo>
                    <a:pt x="1121" y="3"/>
                    <a:pt x="1081" y="1"/>
                    <a:pt x="104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39"/>
            <p:cNvSpPr/>
            <p:nvPr/>
          </p:nvSpPr>
          <p:spPr>
            <a:xfrm>
              <a:off x="4299650" y="4418000"/>
              <a:ext cx="52900" cy="50600"/>
            </a:xfrm>
            <a:custGeom>
              <a:avLst/>
              <a:gdLst/>
              <a:ahLst/>
              <a:cxnLst/>
              <a:rect l="l" t="t" r="r" b="b"/>
              <a:pathLst>
                <a:path w="2116" h="2024" extrusionOk="0">
                  <a:moveTo>
                    <a:pt x="1041" y="1"/>
                  </a:moveTo>
                  <a:cubicBezTo>
                    <a:pt x="542" y="1"/>
                    <a:pt x="97" y="390"/>
                    <a:pt x="34" y="895"/>
                  </a:cubicBezTo>
                  <a:cubicBezTo>
                    <a:pt x="0" y="1476"/>
                    <a:pt x="375" y="1987"/>
                    <a:pt x="921" y="2021"/>
                  </a:cubicBezTo>
                  <a:cubicBezTo>
                    <a:pt x="946" y="2023"/>
                    <a:pt x="970" y="2024"/>
                    <a:pt x="994" y="2024"/>
                  </a:cubicBezTo>
                  <a:cubicBezTo>
                    <a:pt x="1544" y="2024"/>
                    <a:pt x="2015" y="1657"/>
                    <a:pt x="2047" y="1134"/>
                  </a:cubicBezTo>
                  <a:cubicBezTo>
                    <a:pt x="2116" y="554"/>
                    <a:pt x="1706" y="42"/>
                    <a:pt x="1160" y="8"/>
                  </a:cubicBezTo>
                  <a:cubicBezTo>
                    <a:pt x="1120" y="3"/>
                    <a:pt x="1080" y="1"/>
                    <a:pt x="104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9"/>
            <p:cNvSpPr/>
            <p:nvPr/>
          </p:nvSpPr>
          <p:spPr>
            <a:xfrm>
              <a:off x="4406275" y="4430800"/>
              <a:ext cx="52050" cy="50725"/>
            </a:xfrm>
            <a:custGeom>
              <a:avLst/>
              <a:gdLst/>
              <a:ahLst/>
              <a:cxnLst/>
              <a:rect l="l" t="t" r="r" b="b"/>
              <a:pathLst>
                <a:path w="2082" h="2029" extrusionOk="0">
                  <a:moveTo>
                    <a:pt x="1041" y="1"/>
                  </a:moveTo>
                  <a:cubicBezTo>
                    <a:pt x="542" y="1"/>
                    <a:pt x="98" y="389"/>
                    <a:pt x="35" y="895"/>
                  </a:cubicBezTo>
                  <a:cubicBezTo>
                    <a:pt x="0" y="1475"/>
                    <a:pt x="376" y="1987"/>
                    <a:pt x="956" y="2021"/>
                  </a:cubicBezTo>
                  <a:cubicBezTo>
                    <a:pt x="996" y="2026"/>
                    <a:pt x="1036" y="2029"/>
                    <a:pt x="1075" y="2029"/>
                  </a:cubicBezTo>
                  <a:cubicBezTo>
                    <a:pt x="1574" y="2029"/>
                    <a:pt x="2016" y="1640"/>
                    <a:pt x="2048" y="1134"/>
                  </a:cubicBezTo>
                  <a:cubicBezTo>
                    <a:pt x="2082" y="554"/>
                    <a:pt x="1707" y="42"/>
                    <a:pt x="1161" y="8"/>
                  </a:cubicBezTo>
                  <a:cubicBezTo>
                    <a:pt x="1121" y="3"/>
                    <a:pt x="1081" y="1"/>
                    <a:pt x="104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9"/>
            <p:cNvSpPr/>
            <p:nvPr/>
          </p:nvSpPr>
          <p:spPr>
            <a:xfrm>
              <a:off x="4512900" y="4443725"/>
              <a:ext cx="52075" cy="50600"/>
            </a:xfrm>
            <a:custGeom>
              <a:avLst/>
              <a:gdLst/>
              <a:ahLst/>
              <a:cxnLst/>
              <a:rect l="l" t="t" r="r" b="b"/>
              <a:pathLst>
                <a:path w="2083" h="2024" extrusionOk="0">
                  <a:moveTo>
                    <a:pt x="1092" y="1"/>
                  </a:moveTo>
                  <a:cubicBezTo>
                    <a:pt x="573" y="1"/>
                    <a:pt x="100" y="367"/>
                    <a:pt x="35" y="890"/>
                  </a:cubicBezTo>
                  <a:cubicBezTo>
                    <a:pt x="1" y="1470"/>
                    <a:pt x="376" y="1982"/>
                    <a:pt x="956" y="2016"/>
                  </a:cubicBezTo>
                  <a:cubicBezTo>
                    <a:pt x="996" y="2021"/>
                    <a:pt x="1036" y="2024"/>
                    <a:pt x="1076" y="2024"/>
                  </a:cubicBezTo>
                  <a:cubicBezTo>
                    <a:pt x="1575" y="2024"/>
                    <a:pt x="2017" y="1635"/>
                    <a:pt x="2048" y="1129"/>
                  </a:cubicBezTo>
                  <a:cubicBezTo>
                    <a:pt x="2082" y="549"/>
                    <a:pt x="1707" y="37"/>
                    <a:pt x="1161" y="3"/>
                  </a:cubicBezTo>
                  <a:cubicBezTo>
                    <a:pt x="1138" y="1"/>
                    <a:pt x="1115" y="1"/>
                    <a:pt x="1092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9"/>
            <p:cNvSpPr/>
            <p:nvPr/>
          </p:nvSpPr>
          <p:spPr>
            <a:xfrm>
              <a:off x="4619550" y="4456400"/>
              <a:ext cx="52900" cy="50725"/>
            </a:xfrm>
            <a:custGeom>
              <a:avLst/>
              <a:gdLst/>
              <a:ahLst/>
              <a:cxnLst/>
              <a:rect l="l" t="t" r="r" b="b"/>
              <a:pathLst>
                <a:path w="2116" h="2029" extrusionOk="0">
                  <a:moveTo>
                    <a:pt x="1041" y="0"/>
                  </a:moveTo>
                  <a:cubicBezTo>
                    <a:pt x="542" y="0"/>
                    <a:pt x="98" y="389"/>
                    <a:pt x="34" y="895"/>
                  </a:cubicBezTo>
                  <a:cubicBezTo>
                    <a:pt x="0" y="1475"/>
                    <a:pt x="376" y="1987"/>
                    <a:pt x="956" y="2021"/>
                  </a:cubicBezTo>
                  <a:cubicBezTo>
                    <a:pt x="996" y="2026"/>
                    <a:pt x="1036" y="2028"/>
                    <a:pt x="1075" y="2028"/>
                  </a:cubicBezTo>
                  <a:cubicBezTo>
                    <a:pt x="1574" y="2028"/>
                    <a:pt x="2016" y="1640"/>
                    <a:pt x="2048" y="1134"/>
                  </a:cubicBezTo>
                  <a:cubicBezTo>
                    <a:pt x="2116" y="554"/>
                    <a:pt x="1706" y="42"/>
                    <a:pt x="1160" y="8"/>
                  </a:cubicBezTo>
                  <a:cubicBezTo>
                    <a:pt x="1120" y="3"/>
                    <a:pt x="1080" y="0"/>
                    <a:pt x="1041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9"/>
            <p:cNvSpPr/>
            <p:nvPr/>
          </p:nvSpPr>
          <p:spPr>
            <a:xfrm>
              <a:off x="3505425" y="4430775"/>
              <a:ext cx="39275" cy="50575"/>
            </a:xfrm>
            <a:custGeom>
              <a:avLst/>
              <a:gdLst/>
              <a:ahLst/>
              <a:cxnLst/>
              <a:rect l="l" t="t" r="r" b="b"/>
              <a:pathLst>
                <a:path w="1571" h="2023" extrusionOk="0">
                  <a:moveTo>
                    <a:pt x="472" y="0"/>
                  </a:moveTo>
                  <a:cubicBezTo>
                    <a:pt x="305" y="0"/>
                    <a:pt x="141" y="61"/>
                    <a:pt x="1" y="146"/>
                  </a:cubicBezTo>
                  <a:cubicBezTo>
                    <a:pt x="69" y="794"/>
                    <a:pt x="239" y="1408"/>
                    <a:pt x="444" y="2022"/>
                  </a:cubicBezTo>
                  <a:cubicBezTo>
                    <a:pt x="922" y="2022"/>
                    <a:pt x="1400" y="1647"/>
                    <a:pt x="1502" y="1135"/>
                  </a:cubicBezTo>
                  <a:cubicBezTo>
                    <a:pt x="1570" y="555"/>
                    <a:pt x="1161" y="43"/>
                    <a:pt x="581" y="9"/>
                  </a:cubicBezTo>
                  <a:cubicBezTo>
                    <a:pt x="544" y="3"/>
                    <a:pt x="508" y="0"/>
                    <a:pt x="472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9"/>
            <p:cNvSpPr/>
            <p:nvPr/>
          </p:nvSpPr>
          <p:spPr>
            <a:xfrm>
              <a:off x="3598425" y="4443600"/>
              <a:ext cx="52900" cy="50600"/>
            </a:xfrm>
            <a:custGeom>
              <a:avLst/>
              <a:gdLst/>
              <a:ahLst/>
              <a:cxnLst/>
              <a:rect l="l" t="t" r="r" b="b"/>
              <a:pathLst>
                <a:path w="2116" h="2024" extrusionOk="0">
                  <a:moveTo>
                    <a:pt x="1007" y="0"/>
                  </a:moveTo>
                  <a:cubicBezTo>
                    <a:pt x="508" y="0"/>
                    <a:pt x="66" y="389"/>
                    <a:pt x="34" y="895"/>
                  </a:cubicBezTo>
                  <a:cubicBezTo>
                    <a:pt x="0" y="1475"/>
                    <a:pt x="375" y="1987"/>
                    <a:pt x="921" y="2021"/>
                  </a:cubicBezTo>
                  <a:cubicBezTo>
                    <a:pt x="943" y="2023"/>
                    <a:pt x="965" y="2023"/>
                    <a:pt x="986" y="2023"/>
                  </a:cubicBezTo>
                  <a:cubicBezTo>
                    <a:pt x="1476" y="2023"/>
                    <a:pt x="1949" y="1657"/>
                    <a:pt x="2047" y="1134"/>
                  </a:cubicBezTo>
                  <a:cubicBezTo>
                    <a:pt x="2116" y="554"/>
                    <a:pt x="1706" y="42"/>
                    <a:pt x="1126" y="8"/>
                  </a:cubicBezTo>
                  <a:cubicBezTo>
                    <a:pt x="1086" y="3"/>
                    <a:pt x="1046" y="0"/>
                    <a:pt x="1007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9"/>
            <p:cNvSpPr/>
            <p:nvPr/>
          </p:nvSpPr>
          <p:spPr>
            <a:xfrm>
              <a:off x="3705050" y="4456525"/>
              <a:ext cx="52900" cy="50475"/>
            </a:xfrm>
            <a:custGeom>
              <a:avLst/>
              <a:gdLst/>
              <a:ahLst/>
              <a:cxnLst/>
              <a:rect l="l" t="t" r="r" b="b"/>
              <a:pathLst>
                <a:path w="2116" h="2019" extrusionOk="0">
                  <a:moveTo>
                    <a:pt x="1058" y="1"/>
                  </a:moveTo>
                  <a:cubicBezTo>
                    <a:pt x="538" y="1"/>
                    <a:pt x="67" y="367"/>
                    <a:pt x="35" y="890"/>
                  </a:cubicBezTo>
                  <a:cubicBezTo>
                    <a:pt x="0" y="1470"/>
                    <a:pt x="376" y="1982"/>
                    <a:pt x="922" y="2016"/>
                  </a:cubicBezTo>
                  <a:cubicBezTo>
                    <a:pt x="943" y="2017"/>
                    <a:pt x="965" y="2018"/>
                    <a:pt x="986" y="2018"/>
                  </a:cubicBezTo>
                  <a:cubicBezTo>
                    <a:pt x="1476" y="2018"/>
                    <a:pt x="1950" y="1652"/>
                    <a:pt x="2048" y="1129"/>
                  </a:cubicBezTo>
                  <a:cubicBezTo>
                    <a:pt x="2116" y="549"/>
                    <a:pt x="1707" y="37"/>
                    <a:pt x="1126" y="3"/>
                  </a:cubicBezTo>
                  <a:cubicBezTo>
                    <a:pt x="1103" y="1"/>
                    <a:pt x="1080" y="1"/>
                    <a:pt x="105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9"/>
            <p:cNvSpPr/>
            <p:nvPr/>
          </p:nvSpPr>
          <p:spPr>
            <a:xfrm>
              <a:off x="3811675" y="4468150"/>
              <a:ext cx="52075" cy="50925"/>
            </a:xfrm>
            <a:custGeom>
              <a:avLst/>
              <a:gdLst/>
              <a:ahLst/>
              <a:cxnLst/>
              <a:rect l="l" t="t" r="r" b="b"/>
              <a:pathLst>
                <a:path w="2083" h="2037" extrusionOk="0">
                  <a:moveTo>
                    <a:pt x="968" y="1"/>
                  </a:moveTo>
                  <a:cubicBezTo>
                    <a:pt x="485" y="1"/>
                    <a:pt x="66" y="410"/>
                    <a:pt x="35" y="903"/>
                  </a:cubicBezTo>
                  <a:cubicBezTo>
                    <a:pt x="1" y="1449"/>
                    <a:pt x="376" y="1961"/>
                    <a:pt x="922" y="2029"/>
                  </a:cubicBezTo>
                  <a:cubicBezTo>
                    <a:pt x="962" y="2034"/>
                    <a:pt x="1002" y="2036"/>
                    <a:pt x="1041" y="2036"/>
                  </a:cubicBezTo>
                  <a:cubicBezTo>
                    <a:pt x="1541" y="2036"/>
                    <a:pt x="1985" y="1645"/>
                    <a:pt x="2048" y="1107"/>
                  </a:cubicBezTo>
                  <a:cubicBezTo>
                    <a:pt x="2082" y="596"/>
                    <a:pt x="1707" y="84"/>
                    <a:pt x="1127" y="15"/>
                  </a:cubicBezTo>
                  <a:cubicBezTo>
                    <a:pt x="1074" y="6"/>
                    <a:pt x="1021" y="1"/>
                    <a:pt x="96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9"/>
            <p:cNvSpPr/>
            <p:nvPr/>
          </p:nvSpPr>
          <p:spPr>
            <a:xfrm>
              <a:off x="3916600" y="4482000"/>
              <a:ext cx="54625" cy="50575"/>
            </a:xfrm>
            <a:custGeom>
              <a:avLst/>
              <a:gdLst/>
              <a:ahLst/>
              <a:cxnLst/>
              <a:rect l="l" t="t" r="r" b="b"/>
              <a:pathLst>
                <a:path w="2185" h="2023" extrusionOk="0">
                  <a:moveTo>
                    <a:pt x="1076" y="0"/>
                  </a:moveTo>
                  <a:cubicBezTo>
                    <a:pt x="577" y="0"/>
                    <a:pt x="135" y="389"/>
                    <a:pt x="103" y="895"/>
                  </a:cubicBezTo>
                  <a:cubicBezTo>
                    <a:pt x="1" y="1475"/>
                    <a:pt x="444" y="1987"/>
                    <a:pt x="990" y="2021"/>
                  </a:cubicBezTo>
                  <a:cubicBezTo>
                    <a:pt x="1012" y="2022"/>
                    <a:pt x="1034" y="2023"/>
                    <a:pt x="1055" y="2023"/>
                  </a:cubicBezTo>
                  <a:cubicBezTo>
                    <a:pt x="1545" y="2023"/>
                    <a:pt x="2018" y="1656"/>
                    <a:pt x="2117" y="1134"/>
                  </a:cubicBezTo>
                  <a:cubicBezTo>
                    <a:pt x="2185" y="553"/>
                    <a:pt x="1775" y="42"/>
                    <a:pt x="1195" y="7"/>
                  </a:cubicBezTo>
                  <a:cubicBezTo>
                    <a:pt x="1155" y="2"/>
                    <a:pt x="1115" y="0"/>
                    <a:pt x="107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39"/>
            <p:cNvSpPr/>
            <p:nvPr/>
          </p:nvSpPr>
          <p:spPr>
            <a:xfrm>
              <a:off x="4022400" y="4494075"/>
              <a:ext cx="54600" cy="50575"/>
            </a:xfrm>
            <a:custGeom>
              <a:avLst/>
              <a:gdLst/>
              <a:ahLst/>
              <a:cxnLst/>
              <a:rect l="l" t="t" r="r" b="b"/>
              <a:pathLst>
                <a:path w="2184" h="2023" extrusionOk="0">
                  <a:moveTo>
                    <a:pt x="1130" y="0"/>
                  </a:moveTo>
                  <a:cubicBezTo>
                    <a:pt x="640" y="0"/>
                    <a:pt x="168" y="366"/>
                    <a:pt x="102" y="889"/>
                  </a:cubicBezTo>
                  <a:cubicBezTo>
                    <a:pt x="0" y="1435"/>
                    <a:pt x="444" y="1947"/>
                    <a:pt x="990" y="2015"/>
                  </a:cubicBezTo>
                  <a:cubicBezTo>
                    <a:pt x="1030" y="2020"/>
                    <a:pt x="1069" y="2023"/>
                    <a:pt x="1109" y="2023"/>
                  </a:cubicBezTo>
                  <a:cubicBezTo>
                    <a:pt x="1608" y="2023"/>
                    <a:pt x="2050" y="1632"/>
                    <a:pt x="2082" y="1094"/>
                  </a:cubicBezTo>
                  <a:cubicBezTo>
                    <a:pt x="2184" y="548"/>
                    <a:pt x="1740" y="36"/>
                    <a:pt x="1194" y="2"/>
                  </a:cubicBezTo>
                  <a:cubicBezTo>
                    <a:pt x="1173" y="1"/>
                    <a:pt x="1151" y="0"/>
                    <a:pt x="1130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9"/>
            <p:cNvSpPr/>
            <p:nvPr/>
          </p:nvSpPr>
          <p:spPr>
            <a:xfrm>
              <a:off x="4129875" y="4506550"/>
              <a:ext cx="53775" cy="50900"/>
            </a:xfrm>
            <a:custGeom>
              <a:avLst/>
              <a:gdLst/>
              <a:ahLst/>
              <a:cxnLst/>
              <a:rect l="l" t="t" r="r" b="b"/>
              <a:pathLst>
                <a:path w="2151" h="2036" extrusionOk="0">
                  <a:moveTo>
                    <a:pt x="1002" y="0"/>
                  </a:moveTo>
                  <a:cubicBezTo>
                    <a:pt x="519" y="0"/>
                    <a:pt x="100" y="410"/>
                    <a:pt x="69" y="902"/>
                  </a:cubicBezTo>
                  <a:cubicBezTo>
                    <a:pt x="1" y="1448"/>
                    <a:pt x="410" y="1960"/>
                    <a:pt x="956" y="2028"/>
                  </a:cubicBezTo>
                  <a:cubicBezTo>
                    <a:pt x="996" y="2033"/>
                    <a:pt x="1036" y="2036"/>
                    <a:pt x="1075" y="2036"/>
                  </a:cubicBezTo>
                  <a:cubicBezTo>
                    <a:pt x="1574" y="2036"/>
                    <a:pt x="2016" y="1645"/>
                    <a:pt x="2048" y="1107"/>
                  </a:cubicBezTo>
                  <a:cubicBezTo>
                    <a:pt x="2150" y="561"/>
                    <a:pt x="1707" y="49"/>
                    <a:pt x="1161" y="15"/>
                  </a:cubicBezTo>
                  <a:cubicBezTo>
                    <a:pt x="1107" y="5"/>
                    <a:pt x="1055" y="0"/>
                    <a:pt x="1002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9"/>
            <p:cNvSpPr/>
            <p:nvPr/>
          </p:nvSpPr>
          <p:spPr>
            <a:xfrm>
              <a:off x="4236500" y="4519350"/>
              <a:ext cx="53775" cy="50900"/>
            </a:xfrm>
            <a:custGeom>
              <a:avLst/>
              <a:gdLst/>
              <a:ahLst/>
              <a:cxnLst/>
              <a:rect l="l" t="t" r="r" b="b"/>
              <a:pathLst>
                <a:path w="2151" h="2036" extrusionOk="0">
                  <a:moveTo>
                    <a:pt x="1003" y="0"/>
                  </a:moveTo>
                  <a:cubicBezTo>
                    <a:pt x="520" y="0"/>
                    <a:pt x="100" y="409"/>
                    <a:pt x="69" y="902"/>
                  </a:cubicBezTo>
                  <a:cubicBezTo>
                    <a:pt x="1" y="1448"/>
                    <a:pt x="410" y="1960"/>
                    <a:pt x="956" y="2028"/>
                  </a:cubicBezTo>
                  <a:cubicBezTo>
                    <a:pt x="996" y="2033"/>
                    <a:pt x="1036" y="2036"/>
                    <a:pt x="1076" y="2036"/>
                  </a:cubicBezTo>
                  <a:cubicBezTo>
                    <a:pt x="1575" y="2036"/>
                    <a:pt x="2017" y="1644"/>
                    <a:pt x="2048" y="1107"/>
                  </a:cubicBezTo>
                  <a:cubicBezTo>
                    <a:pt x="2151" y="561"/>
                    <a:pt x="1707" y="49"/>
                    <a:pt x="1161" y="15"/>
                  </a:cubicBezTo>
                  <a:cubicBezTo>
                    <a:pt x="1108" y="5"/>
                    <a:pt x="1055" y="0"/>
                    <a:pt x="1003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9"/>
            <p:cNvSpPr/>
            <p:nvPr/>
          </p:nvSpPr>
          <p:spPr>
            <a:xfrm>
              <a:off x="4342300" y="4533175"/>
              <a:ext cx="54625" cy="50600"/>
            </a:xfrm>
            <a:custGeom>
              <a:avLst/>
              <a:gdLst/>
              <a:ahLst/>
              <a:cxnLst/>
              <a:rect l="l" t="t" r="r" b="b"/>
              <a:pathLst>
                <a:path w="2185" h="2024" extrusionOk="0">
                  <a:moveTo>
                    <a:pt x="1075" y="0"/>
                  </a:moveTo>
                  <a:cubicBezTo>
                    <a:pt x="576" y="0"/>
                    <a:pt x="134" y="389"/>
                    <a:pt x="103" y="895"/>
                  </a:cubicBezTo>
                  <a:cubicBezTo>
                    <a:pt x="0" y="1475"/>
                    <a:pt x="444" y="1987"/>
                    <a:pt x="990" y="2021"/>
                  </a:cubicBezTo>
                  <a:cubicBezTo>
                    <a:pt x="1013" y="2023"/>
                    <a:pt x="1036" y="2023"/>
                    <a:pt x="1059" y="2023"/>
                  </a:cubicBezTo>
                  <a:cubicBezTo>
                    <a:pt x="1578" y="2023"/>
                    <a:pt x="2049" y="1657"/>
                    <a:pt x="2082" y="1134"/>
                  </a:cubicBezTo>
                  <a:cubicBezTo>
                    <a:pt x="2184" y="554"/>
                    <a:pt x="1741" y="42"/>
                    <a:pt x="1195" y="8"/>
                  </a:cubicBezTo>
                  <a:cubicBezTo>
                    <a:pt x="1154" y="3"/>
                    <a:pt x="1115" y="0"/>
                    <a:pt x="107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9"/>
            <p:cNvSpPr/>
            <p:nvPr/>
          </p:nvSpPr>
          <p:spPr>
            <a:xfrm>
              <a:off x="4448925" y="4545975"/>
              <a:ext cx="54625" cy="50600"/>
            </a:xfrm>
            <a:custGeom>
              <a:avLst/>
              <a:gdLst/>
              <a:ahLst/>
              <a:cxnLst/>
              <a:rect l="l" t="t" r="r" b="b"/>
              <a:pathLst>
                <a:path w="2185" h="2024" extrusionOk="0">
                  <a:moveTo>
                    <a:pt x="1075" y="0"/>
                  </a:moveTo>
                  <a:cubicBezTo>
                    <a:pt x="576" y="0"/>
                    <a:pt x="135" y="389"/>
                    <a:pt x="103" y="895"/>
                  </a:cubicBezTo>
                  <a:cubicBezTo>
                    <a:pt x="1" y="1475"/>
                    <a:pt x="444" y="1987"/>
                    <a:pt x="990" y="2021"/>
                  </a:cubicBezTo>
                  <a:cubicBezTo>
                    <a:pt x="1013" y="2022"/>
                    <a:pt x="1036" y="2023"/>
                    <a:pt x="1059" y="2023"/>
                  </a:cubicBezTo>
                  <a:cubicBezTo>
                    <a:pt x="1578" y="2023"/>
                    <a:pt x="2049" y="1657"/>
                    <a:pt x="2082" y="1134"/>
                  </a:cubicBezTo>
                  <a:cubicBezTo>
                    <a:pt x="2184" y="554"/>
                    <a:pt x="1741" y="42"/>
                    <a:pt x="1195" y="8"/>
                  </a:cubicBezTo>
                  <a:cubicBezTo>
                    <a:pt x="1155" y="3"/>
                    <a:pt x="1115" y="0"/>
                    <a:pt x="107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9"/>
            <p:cNvSpPr/>
            <p:nvPr/>
          </p:nvSpPr>
          <p:spPr>
            <a:xfrm>
              <a:off x="4555550" y="4558050"/>
              <a:ext cx="54625" cy="50600"/>
            </a:xfrm>
            <a:custGeom>
              <a:avLst/>
              <a:gdLst/>
              <a:ahLst/>
              <a:cxnLst/>
              <a:rect l="l" t="t" r="r" b="b"/>
              <a:pathLst>
                <a:path w="2185" h="2024" extrusionOk="0">
                  <a:moveTo>
                    <a:pt x="1131" y="0"/>
                  </a:moveTo>
                  <a:cubicBezTo>
                    <a:pt x="641" y="0"/>
                    <a:pt x="169" y="367"/>
                    <a:pt x="103" y="890"/>
                  </a:cubicBezTo>
                  <a:cubicBezTo>
                    <a:pt x="1" y="1436"/>
                    <a:pt x="445" y="1947"/>
                    <a:pt x="991" y="2016"/>
                  </a:cubicBezTo>
                  <a:cubicBezTo>
                    <a:pt x="1030" y="2021"/>
                    <a:pt x="1070" y="2023"/>
                    <a:pt x="1110" y="2023"/>
                  </a:cubicBezTo>
                  <a:cubicBezTo>
                    <a:pt x="1609" y="2023"/>
                    <a:pt x="2051" y="1632"/>
                    <a:pt x="2082" y="1094"/>
                  </a:cubicBezTo>
                  <a:cubicBezTo>
                    <a:pt x="2185" y="548"/>
                    <a:pt x="1741" y="37"/>
                    <a:pt x="1195" y="2"/>
                  </a:cubicBezTo>
                  <a:cubicBezTo>
                    <a:pt x="1174" y="1"/>
                    <a:pt x="1152" y="0"/>
                    <a:pt x="1131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9"/>
            <p:cNvSpPr/>
            <p:nvPr/>
          </p:nvSpPr>
          <p:spPr>
            <a:xfrm>
              <a:off x="3537000" y="4527800"/>
              <a:ext cx="46075" cy="49950"/>
            </a:xfrm>
            <a:custGeom>
              <a:avLst/>
              <a:gdLst/>
              <a:ahLst/>
              <a:cxnLst/>
              <a:rect l="l" t="t" r="r" b="b"/>
              <a:pathLst>
                <a:path w="1843" h="1998" extrusionOk="0">
                  <a:moveTo>
                    <a:pt x="678" y="0"/>
                  </a:moveTo>
                  <a:cubicBezTo>
                    <a:pt x="416" y="0"/>
                    <a:pt x="197" y="123"/>
                    <a:pt x="0" y="291"/>
                  </a:cubicBezTo>
                  <a:cubicBezTo>
                    <a:pt x="273" y="871"/>
                    <a:pt x="580" y="1451"/>
                    <a:pt x="921" y="1997"/>
                  </a:cubicBezTo>
                  <a:cubicBezTo>
                    <a:pt x="1331" y="1895"/>
                    <a:pt x="1672" y="1554"/>
                    <a:pt x="1775" y="1110"/>
                  </a:cubicBezTo>
                  <a:cubicBezTo>
                    <a:pt x="1843" y="564"/>
                    <a:pt x="1433" y="52"/>
                    <a:pt x="853" y="18"/>
                  </a:cubicBezTo>
                  <a:cubicBezTo>
                    <a:pt x="793" y="6"/>
                    <a:pt x="734" y="0"/>
                    <a:pt x="678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9"/>
            <p:cNvSpPr/>
            <p:nvPr/>
          </p:nvSpPr>
          <p:spPr>
            <a:xfrm>
              <a:off x="3635100" y="4540675"/>
              <a:ext cx="54625" cy="50775"/>
            </a:xfrm>
            <a:custGeom>
              <a:avLst/>
              <a:gdLst/>
              <a:ahLst/>
              <a:cxnLst/>
              <a:rect l="l" t="t" r="r" b="b"/>
              <a:pathLst>
                <a:path w="2185" h="2031" extrusionOk="0">
                  <a:moveTo>
                    <a:pt x="1036" y="0"/>
                  </a:moveTo>
                  <a:cubicBezTo>
                    <a:pt x="553" y="0"/>
                    <a:pt x="133" y="409"/>
                    <a:pt x="103" y="902"/>
                  </a:cubicBezTo>
                  <a:cubicBezTo>
                    <a:pt x="0" y="1448"/>
                    <a:pt x="444" y="1960"/>
                    <a:pt x="990" y="2028"/>
                  </a:cubicBezTo>
                  <a:cubicBezTo>
                    <a:pt x="1011" y="2030"/>
                    <a:pt x="1033" y="2030"/>
                    <a:pt x="1054" y="2030"/>
                  </a:cubicBezTo>
                  <a:cubicBezTo>
                    <a:pt x="1544" y="2030"/>
                    <a:pt x="2018" y="1663"/>
                    <a:pt x="2116" y="1107"/>
                  </a:cubicBezTo>
                  <a:cubicBezTo>
                    <a:pt x="2184" y="561"/>
                    <a:pt x="1775" y="49"/>
                    <a:pt x="1195" y="15"/>
                  </a:cubicBezTo>
                  <a:cubicBezTo>
                    <a:pt x="1141" y="5"/>
                    <a:pt x="1088" y="0"/>
                    <a:pt x="103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9"/>
            <p:cNvSpPr/>
            <p:nvPr/>
          </p:nvSpPr>
          <p:spPr>
            <a:xfrm>
              <a:off x="3741725" y="4553475"/>
              <a:ext cx="54625" cy="50775"/>
            </a:xfrm>
            <a:custGeom>
              <a:avLst/>
              <a:gdLst/>
              <a:ahLst/>
              <a:cxnLst/>
              <a:rect l="l" t="t" r="r" b="b"/>
              <a:pathLst>
                <a:path w="2185" h="2031" extrusionOk="0">
                  <a:moveTo>
                    <a:pt x="1036" y="0"/>
                  </a:moveTo>
                  <a:cubicBezTo>
                    <a:pt x="554" y="0"/>
                    <a:pt x="134" y="409"/>
                    <a:pt x="103" y="902"/>
                  </a:cubicBezTo>
                  <a:cubicBezTo>
                    <a:pt x="1" y="1448"/>
                    <a:pt x="444" y="1960"/>
                    <a:pt x="990" y="2028"/>
                  </a:cubicBezTo>
                  <a:cubicBezTo>
                    <a:pt x="1012" y="2030"/>
                    <a:pt x="1033" y="2030"/>
                    <a:pt x="1055" y="2030"/>
                  </a:cubicBezTo>
                  <a:cubicBezTo>
                    <a:pt x="1544" y="2030"/>
                    <a:pt x="2018" y="1662"/>
                    <a:pt x="2116" y="1107"/>
                  </a:cubicBezTo>
                  <a:cubicBezTo>
                    <a:pt x="2185" y="561"/>
                    <a:pt x="1775" y="49"/>
                    <a:pt x="1195" y="15"/>
                  </a:cubicBezTo>
                  <a:cubicBezTo>
                    <a:pt x="1142" y="5"/>
                    <a:pt x="1089" y="0"/>
                    <a:pt x="103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9"/>
            <p:cNvSpPr/>
            <p:nvPr/>
          </p:nvSpPr>
          <p:spPr>
            <a:xfrm>
              <a:off x="3848375" y="4566250"/>
              <a:ext cx="54600" cy="50800"/>
            </a:xfrm>
            <a:custGeom>
              <a:avLst/>
              <a:gdLst/>
              <a:ahLst/>
              <a:cxnLst/>
              <a:rect l="l" t="t" r="r" b="b"/>
              <a:pathLst>
                <a:path w="2184" h="2032" extrusionOk="0">
                  <a:moveTo>
                    <a:pt x="1036" y="1"/>
                  </a:moveTo>
                  <a:cubicBezTo>
                    <a:pt x="553" y="1"/>
                    <a:pt x="133" y="410"/>
                    <a:pt x="102" y="903"/>
                  </a:cubicBezTo>
                  <a:cubicBezTo>
                    <a:pt x="0" y="1449"/>
                    <a:pt x="444" y="1961"/>
                    <a:pt x="990" y="2029"/>
                  </a:cubicBezTo>
                  <a:cubicBezTo>
                    <a:pt x="1011" y="2030"/>
                    <a:pt x="1033" y="2031"/>
                    <a:pt x="1054" y="2031"/>
                  </a:cubicBezTo>
                  <a:cubicBezTo>
                    <a:pt x="1544" y="2031"/>
                    <a:pt x="2018" y="1663"/>
                    <a:pt x="2116" y="1108"/>
                  </a:cubicBezTo>
                  <a:cubicBezTo>
                    <a:pt x="2184" y="562"/>
                    <a:pt x="1774" y="50"/>
                    <a:pt x="1194" y="16"/>
                  </a:cubicBezTo>
                  <a:cubicBezTo>
                    <a:pt x="1141" y="6"/>
                    <a:pt x="1088" y="1"/>
                    <a:pt x="103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9"/>
            <p:cNvSpPr/>
            <p:nvPr/>
          </p:nvSpPr>
          <p:spPr>
            <a:xfrm>
              <a:off x="3955000" y="4577525"/>
              <a:ext cx="53775" cy="50925"/>
            </a:xfrm>
            <a:custGeom>
              <a:avLst/>
              <a:gdLst/>
              <a:ahLst/>
              <a:cxnLst/>
              <a:rect l="l" t="t" r="r" b="b"/>
              <a:pathLst>
                <a:path w="2151" h="2037" extrusionOk="0">
                  <a:moveTo>
                    <a:pt x="1042" y="1"/>
                  </a:moveTo>
                  <a:cubicBezTo>
                    <a:pt x="542" y="1"/>
                    <a:pt x="100" y="392"/>
                    <a:pt x="69" y="930"/>
                  </a:cubicBezTo>
                  <a:cubicBezTo>
                    <a:pt x="0" y="1476"/>
                    <a:pt x="410" y="1987"/>
                    <a:pt x="956" y="2022"/>
                  </a:cubicBezTo>
                  <a:cubicBezTo>
                    <a:pt x="1009" y="2032"/>
                    <a:pt x="1062" y="2036"/>
                    <a:pt x="1114" y="2036"/>
                  </a:cubicBezTo>
                  <a:cubicBezTo>
                    <a:pt x="1597" y="2036"/>
                    <a:pt x="2017" y="1627"/>
                    <a:pt x="2048" y="1134"/>
                  </a:cubicBezTo>
                  <a:cubicBezTo>
                    <a:pt x="2150" y="588"/>
                    <a:pt x="1707" y="76"/>
                    <a:pt x="1161" y="8"/>
                  </a:cubicBezTo>
                  <a:cubicBezTo>
                    <a:pt x="1121" y="3"/>
                    <a:pt x="1081" y="1"/>
                    <a:pt x="1042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9"/>
            <p:cNvSpPr/>
            <p:nvPr/>
          </p:nvSpPr>
          <p:spPr>
            <a:xfrm>
              <a:off x="4060775" y="4591175"/>
              <a:ext cx="54625" cy="50075"/>
            </a:xfrm>
            <a:custGeom>
              <a:avLst/>
              <a:gdLst/>
              <a:ahLst/>
              <a:cxnLst/>
              <a:rect l="l" t="t" r="r" b="b"/>
              <a:pathLst>
                <a:path w="2185" h="2003" extrusionOk="0">
                  <a:moveTo>
                    <a:pt x="1083" y="1"/>
                  </a:moveTo>
                  <a:cubicBezTo>
                    <a:pt x="610" y="1"/>
                    <a:pt x="166" y="390"/>
                    <a:pt x="103" y="895"/>
                  </a:cubicBezTo>
                  <a:cubicBezTo>
                    <a:pt x="1" y="1441"/>
                    <a:pt x="444" y="1953"/>
                    <a:pt x="990" y="1987"/>
                  </a:cubicBezTo>
                  <a:cubicBezTo>
                    <a:pt x="1044" y="1997"/>
                    <a:pt x="1096" y="2002"/>
                    <a:pt x="1149" y="2002"/>
                  </a:cubicBezTo>
                  <a:cubicBezTo>
                    <a:pt x="1632" y="2002"/>
                    <a:pt x="2051" y="1593"/>
                    <a:pt x="2082" y="1100"/>
                  </a:cubicBezTo>
                  <a:cubicBezTo>
                    <a:pt x="2185" y="554"/>
                    <a:pt x="1741" y="42"/>
                    <a:pt x="1195" y="8"/>
                  </a:cubicBezTo>
                  <a:cubicBezTo>
                    <a:pt x="1157" y="3"/>
                    <a:pt x="1120" y="1"/>
                    <a:pt x="108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9"/>
            <p:cNvSpPr/>
            <p:nvPr/>
          </p:nvSpPr>
          <p:spPr>
            <a:xfrm>
              <a:off x="4168275" y="4604650"/>
              <a:ext cx="54625" cy="50775"/>
            </a:xfrm>
            <a:custGeom>
              <a:avLst/>
              <a:gdLst/>
              <a:ahLst/>
              <a:cxnLst/>
              <a:rect l="l" t="t" r="r" b="b"/>
              <a:pathLst>
                <a:path w="2185" h="2031" extrusionOk="0">
                  <a:moveTo>
                    <a:pt x="1036" y="0"/>
                  </a:moveTo>
                  <a:cubicBezTo>
                    <a:pt x="553" y="0"/>
                    <a:pt x="133" y="410"/>
                    <a:pt x="103" y="902"/>
                  </a:cubicBezTo>
                  <a:cubicBezTo>
                    <a:pt x="0" y="1448"/>
                    <a:pt x="444" y="1960"/>
                    <a:pt x="990" y="2028"/>
                  </a:cubicBezTo>
                  <a:cubicBezTo>
                    <a:pt x="1011" y="2030"/>
                    <a:pt x="1033" y="2031"/>
                    <a:pt x="1054" y="2031"/>
                  </a:cubicBezTo>
                  <a:cubicBezTo>
                    <a:pt x="1544" y="2031"/>
                    <a:pt x="2016" y="1663"/>
                    <a:pt x="2082" y="1107"/>
                  </a:cubicBezTo>
                  <a:cubicBezTo>
                    <a:pt x="2184" y="561"/>
                    <a:pt x="1740" y="49"/>
                    <a:pt x="1194" y="15"/>
                  </a:cubicBezTo>
                  <a:cubicBezTo>
                    <a:pt x="1141" y="5"/>
                    <a:pt x="1088" y="0"/>
                    <a:pt x="103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9"/>
            <p:cNvSpPr/>
            <p:nvPr/>
          </p:nvSpPr>
          <p:spPr>
            <a:xfrm>
              <a:off x="4274900" y="4617450"/>
              <a:ext cx="54625" cy="50775"/>
            </a:xfrm>
            <a:custGeom>
              <a:avLst/>
              <a:gdLst/>
              <a:ahLst/>
              <a:cxnLst/>
              <a:rect l="l" t="t" r="r" b="b"/>
              <a:pathLst>
                <a:path w="2185" h="2031" extrusionOk="0">
                  <a:moveTo>
                    <a:pt x="1036" y="0"/>
                  </a:moveTo>
                  <a:cubicBezTo>
                    <a:pt x="553" y="0"/>
                    <a:pt x="134" y="410"/>
                    <a:pt x="103" y="902"/>
                  </a:cubicBezTo>
                  <a:cubicBezTo>
                    <a:pt x="1" y="1448"/>
                    <a:pt x="444" y="1960"/>
                    <a:pt x="990" y="2028"/>
                  </a:cubicBezTo>
                  <a:cubicBezTo>
                    <a:pt x="1012" y="2030"/>
                    <a:pt x="1033" y="2030"/>
                    <a:pt x="1055" y="2030"/>
                  </a:cubicBezTo>
                  <a:cubicBezTo>
                    <a:pt x="1544" y="2030"/>
                    <a:pt x="2017" y="1663"/>
                    <a:pt x="2082" y="1107"/>
                  </a:cubicBezTo>
                  <a:cubicBezTo>
                    <a:pt x="2184" y="561"/>
                    <a:pt x="1741" y="49"/>
                    <a:pt x="1195" y="15"/>
                  </a:cubicBezTo>
                  <a:cubicBezTo>
                    <a:pt x="1142" y="5"/>
                    <a:pt x="1089" y="0"/>
                    <a:pt x="103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9"/>
            <p:cNvSpPr/>
            <p:nvPr/>
          </p:nvSpPr>
          <p:spPr>
            <a:xfrm>
              <a:off x="4381525" y="4630425"/>
              <a:ext cx="53775" cy="50600"/>
            </a:xfrm>
            <a:custGeom>
              <a:avLst/>
              <a:gdLst/>
              <a:ahLst/>
              <a:cxnLst/>
              <a:rect l="l" t="t" r="r" b="b"/>
              <a:pathLst>
                <a:path w="2151" h="2024" extrusionOk="0">
                  <a:moveTo>
                    <a:pt x="1076" y="0"/>
                  </a:moveTo>
                  <a:cubicBezTo>
                    <a:pt x="577" y="0"/>
                    <a:pt x="135" y="389"/>
                    <a:pt x="103" y="895"/>
                  </a:cubicBezTo>
                  <a:cubicBezTo>
                    <a:pt x="1" y="1441"/>
                    <a:pt x="444" y="1953"/>
                    <a:pt x="990" y="2021"/>
                  </a:cubicBezTo>
                  <a:cubicBezTo>
                    <a:pt x="1012" y="2023"/>
                    <a:pt x="1034" y="2023"/>
                    <a:pt x="1055" y="2023"/>
                  </a:cubicBezTo>
                  <a:cubicBezTo>
                    <a:pt x="1545" y="2023"/>
                    <a:pt x="2018" y="1655"/>
                    <a:pt x="2117" y="1100"/>
                  </a:cubicBezTo>
                  <a:cubicBezTo>
                    <a:pt x="2151" y="554"/>
                    <a:pt x="1741" y="42"/>
                    <a:pt x="1195" y="8"/>
                  </a:cubicBezTo>
                  <a:cubicBezTo>
                    <a:pt x="1155" y="3"/>
                    <a:pt x="1115" y="0"/>
                    <a:pt x="1076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9"/>
            <p:cNvSpPr/>
            <p:nvPr/>
          </p:nvSpPr>
          <p:spPr>
            <a:xfrm>
              <a:off x="4489875" y="4642175"/>
              <a:ext cx="52050" cy="50250"/>
            </a:xfrm>
            <a:custGeom>
              <a:avLst/>
              <a:gdLst/>
              <a:ahLst/>
              <a:cxnLst/>
              <a:rect l="l" t="t" r="r" b="b"/>
              <a:pathLst>
                <a:path w="2082" h="2010" extrusionOk="0">
                  <a:moveTo>
                    <a:pt x="968" y="1"/>
                  </a:moveTo>
                  <a:cubicBezTo>
                    <a:pt x="485" y="1"/>
                    <a:pt x="65" y="410"/>
                    <a:pt x="35" y="903"/>
                  </a:cubicBezTo>
                  <a:cubicBezTo>
                    <a:pt x="1" y="1449"/>
                    <a:pt x="376" y="1961"/>
                    <a:pt x="922" y="1995"/>
                  </a:cubicBezTo>
                  <a:cubicBezTo>
                    <a:pt x="975" y="2005"/>
                    <a:pt x="1028" y="2010"/>
                    <a:pt x="1080" y="2010"/>
                  </a:cubicBezTo>
                  <a:cubicBezTo>
                    <a:pt x="1563" y="2010"/>
                    <a:pt x="1986" y="1600"/>
                    <a:pt x="2048" y="1108"/>
                  </a:cubicBezTo>
                  <a:cubicBezTo>
                    <a:pt x="2082" y="596"/>
                    <a:pt x="1707" y="84"/>
                    <a:pt x="1127" y="16"/>
                  </a:cubicBezTo>
                  <a:cubicBezTo>
                    <a:pt x="1073" y="6"/>
                    <a:pt x="1020" y="1"/>
                    <a:pt x="96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9"/>
            <p:cNvSpPr/>
            <p:nvPr/>
          </p:nvSpPr>
          <p:spPr>
            <a:xfrm>
              <a:off x="3603525" y="4642550"/>
              <a:ext cx="22200" cy="26475"/>
            </a:xfrm>
            <a:custGeom>
              <a:avLst/>
              <a:gdLst/>
              <a:ahLst/>
              <a:cxnLst/>
              <a:rect l="l" t="t" r="r" b="b"/>
              <a:pathLst>
                <a:path w="888" h="1059" extrusionOk="0">
                  <a:moveTo>
                    <a:pt x="1" y="1"/>
                  </a:moveTo>
                  <a:lnTo>
                    <a:pt x="1" y="1"/>
                  </a:lnTo>
                  <a:cubicBezTo>
                    <a:pt x="240" y="376"/>
                    <a:pt x="547" y="717"/>
                    <a:pt x="854" y="1058"/>
                  </a:cubicBezTo>
                  <a:cubicBezTo>
                    <a:pt x="888" y="547"/>
                    <a:pt x="547" y="69"/>
                    <a:pt x="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9"/>
            <p:cNvSpPr/>
            <p:nvPr/>
          </p:nvSpPr>
          <p:spPr>
            <a:xfrm>
              <a:off x="3681150" y="4654975"/>
              <a:ext cx="52075" cy="50250"/>
            </a:xfrm>
            <a:custGeom>
              <a:avLst/>
              <a:gdLst/>
              <a:ahLst/>
              <a:cxnLst/>
              <a:rect l="l" t="t" r="r" b="b"/>
              <a:pathLst>
                <a:path w="2083" h="2010" extrusionOk="0">
                  <a:moveTo>
                    <a:pt x="1003" y="1"/>
                  </a:moveTo>
                  <a:cubicBezTo>
                    <a:pt x="519" y="1"/>
                    <a:pt x="97" y="410"/>
                    <a:pt x="35" y="903"/>
                  </a:cubicBezTo>
                  <a:cubicBezTo>
                    <a:pt x="1" y="1449"/>
                    <a:pt x="376" y="1960"/>
                    <a:pt x="956" y="1995"/>
                  </a:cubicBezTo>
                  <a:cubicBezTo>
                    <a:pt x="1010" y="2005"/>
                    <a:pt x="1063" y="2009"/>
                    <a:pt x="1115" y="2009"/>
                  </a:cubicBezTo>
                  <a:cubicBezTo>
                    <a:pt x="1598" y="2009"/>
                    <a:pt x="2018" y="1600"/>
                    <a:pt x="2048" y="1107"/>
                  </a:cubicBezTo>
                  <a:cubicBezTo>
                    <a:pt x="2082" y="561"/>
                    <a:pt x="1707" y="50"/>
                    <a:pt x="1161" y="15"/>
                  </a:cubicBezTo>
                  <a:cubicBezTo>
                    <a:pt x="1108" y="5"/>
                    <a:pt x="1055" y="1"/>
                    <a:pt x="100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9"/>
            <p:cNvSpPr/>
            <p:nvPr/>
          </p:nvSpPr>
          <p:spPr>
            <a:xfrm>
              <a:off x="3786950" y="4667775"/>
              <a:ext cx="52900" cy="50050"/>
            </a:xfrm>
            <a:custGeom>
              <a:avLst/>
              <a:gdLst/>
              <a:ahLst/>
              <a:cxnLst/>
              <a:rect l="l" t="t" r="r" b="b"/>
              <a:pathLst>
                <a:path w="2116" h="2002" extrusionOk="0">
                  <a:moveTo>
                    <a:pt x="993" y="1"/>
                  </a:moveTo>
                  <a:cubicBezTo>
                    <a:pt x="485" y="1"/>
                    <a:pt x="65" y="410"/>
                    <a:pt x="34" y="903"/>
                  </a:cubicBezTo>
                  <a:cubicBezTo>
                    <a:pt x="0" y="1448"/>
                    <a:pt x="376" y="1960"/>
                    <a:pt x="922" y="1994"/>
                  </a:cubicBezTo>
                  <a:cubicBezTo>
                    <a:pt x="964" y="1999"/>
                    <a:pt x="1006" y="2002"/>
                    <a:pt x="1048" y="2002"/>
                  </a:cubicBezTo>
                  <a:cubicBezTo>
                    <a:pt x="1574" y="2002"/>
                    <a:pt x="2016" y="1613"/>
                    <a:pt x="2048" y="1107"/>
                  </a:cubicBezTo>
                  <a:cubicBezTo>
                    <a:pt x="2116" y="561"/>
                    <a:pt x="1706" y="49"/>
                    <a:pt x="1160" y="15"/>
                  </a:cubicBezTo>
                  <a:cubicBezTo>
                    <a:pt x="1104" y="5"/>
                    <a:pt x="1048" y="1"/>
                    <a:pt x="99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9"/>
            <p:cNvSpPr/>
            <p:nvPr/>
          </p:nvSpPr>
          <p:spPr>
            <a:xfrm>
              <a:off x="3893575" y="4680575"/>
              <a:ext cx="52925" cy="50050"/>
            </a:xfrm>
            <a:custGeom>
              <a:avLst/>
              <a:gdLst/>
              <a:ahLst/>
              <a:cxnLst/>
              <a:rect l="l" t="t" r="r" b="b"/>
              <a:pathLst>
                <a:path w="2117" h="2002" extrusionOk="0">
                  <a:moveTo>
                    <a:pt x="993" y="0"/>
                  </a:moveTo>
                  <a:cubicBezTo>
                    <a:pt x="485" y="0"/>
                    <a:pt x="65" y="410"/>
                    <a:pt x="35" y="902"/>
                  </a:cubicBezTo>
                  <a:cubicBezTo>
                    <a:pt x="1" y="1448"/>
                    <a:pt x="376" y="1960"/>
                    <a:pt x="922" y="1994"/>
                  </a:cubicBezTo>
                  <a:cubicBezTo>
                    <a:pt x="964" y="1999"/>
                    <a:pt x="1007" y="2002"/>
                    <a:pt x="1048" y="2002"/>
                  </a:cubicBezTo>
                  <a:cubicBezTo>
                    <a:pt x="1574" y="2002"/>
                    <a:pt x="2016" y="1613"/>
                    <a:pt x="2048" y="1107"/>
                  </a:cubicBezTo>
                  <a:cubicBezTo>
                    <a:pt x="2116" y="561"/>
                    <a:pt x="1707" y="49"/>
                    <a:pt x="1161" y="15"/>
                  </a:cubicBezTo>
                  <a:cubicBezTo>
                    <a:pt x="1104" y="5"/>
                    <a:pt x="1048" y="0"/>
                    <a:pt x="993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9"/>
            <p:cNvSpPr/>
            <p:nvPr/>
          </p:nvSpPr>
          <p:spPr>
            <a:xfrm>
              <a:off x="4000200" y="4692700"/>
              <a:ext cx="52075" cy="50725"/>
            </a:xfrm>
            <a:custGeom>
              <a:avLst/>
              <a:gdLst/>
              <a:ahLst/>
              <a:cxnLst/>
              <a:rect l="l" t="t" r="r" b="b"/>
              <a:pathLst>
                <a:path w="2083" h="2029" extrusionOk="0">
                  <a:moveTo>
                    <a:pt x="1043" y="1"/>
                  </a:moveTo>
                  <a:cubicBezTo>
                    <a:pt x="513" y="1"/>
                    <a:pt x="67" y="421"/>
                    <a:pt x="35" y="929"/>
                  </a:cubicBezTo>
                  <a:cubicBezTo>
                    <a:pt x="1" y="1475"/>
                    <a:pt x="376" y="1987"/>
                    <a:pt x="922" y="2021"/>
                  </a:cubicBezTo>
                  <a:cubicBezTo>
                    <a:pt x="965" y="2026"/>
                    <a:pt x="1007" y="2029"/>
                    <a:pt x="1048" y="2029"/>
                  </a:cubicBezTo>
                  <a:cubicBezTo>
                    <a:pt x="1570" y="2029"/>
                    <a:pt x="1985" y="1640"/>
                    <a:pt x="2048" y="1134"/>
                  </a:cubicBezTo>
                  <a:cubicBezTo>
                    <a:pt x="2082" y="588"/>
                    <a:pt x="1707" y="76"/>
                    <a:pt x="1161" y="8"/>
                  </a:cubicBezTo>
                  <a:cubicBezTo>
                    <a:pt x="1121" y="3"/>
                    <a:pt x="1082" y="1"/>
                    <a:pt x="104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9"/>
            <p:cNvSpPr/>
            <p:nvPr/>
          </p:nvSpPr>
          <p:spPr>
            <a:xfrm>
              <a:off x="4106850" y="4706175"/>
              <a:ext cx="52050" cy="50050"/>
            </a:xfrm>
            <a:custGeom>
              <a:avLst/>
              <a:gdLst/>
              <a:ahLst/>
              <a:cxnLst/>
              <a:rect l="l" t="t" r="r" b="b"/>
              <a:pathLst>
                <a:path w="2082" h="2002" extrusionOk="0">
                  <a:moveTo>
                    <a:pt x="993" y="0"/>
                  </a:moveTo>
                  <a:cubicBezTo>
                    <a:pt x="485" y="0"/>
                    <a:pt x="65" y="409"/>
                    <a:pt x="34" y="902"/>
                  </a:cubicBezTo>
                  <a:cubicBezTo>
                    <a:pt x="0" y="1448"/>
                    <a:pt x="376" y="1960"/>
                    <a:pt x="922" y="1994"/>
                  </a:cubicBezTo>
                  <a:cubicBezTo>
                    <a:pt x="964" y="1999"/>
                    <a:pt x="1006" y="2001"/>
                    <a:pt x="1047" y="2001"/>
                  </a:cubicBezTo>
                  <a:cubicBezTo>
                    <a:pt x="1570" y="2001"/>
                    <a:pt x="1984" y="1613"/>
                    <a:pt x="2048" y="1107"/>
                  </a:cubicBezTo>
                  <a:cubicBezTo>
                    <a:pt x="2082" y="561"/>
                    <a:pt x="1706" y="49"/>
                    <a:pt x="1160" y="15"/>
                  </a:cubicBezTo>
                  <a:cubicBezTo>
                    <a:pt x="1104" y="5"/>
                    <a:pt x="1048" y="0"/>
                    <a:pt x="993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9"/>
            <p:cNvSpPr/>
            <p:nvPr/>
          </p:nvSpPr>
          <p:spPr>
            <a:xfrm>
              <a:off x="4213475" y="4718950"/>
              <a:ext cx="52925" cy="50075"/>
            </a:xfrm>
            <a:custGeom>
              <a:avLst/>
              <a:gdLst/>
              <a:ahLst/>
              <a:cxnLst/>
              <a:rect l="l" t="t" r="r" b="b"/>
              <a:pathLst>
                <a:path w="2117" h="2003" extrusionOk="0">
                  <a:moveTo>
                    <a:pt x="993" y="1"/>
                  </a:moveTo>
                  <a:cubicBezTo>
                    <a:pt x="485" y="1"/>
                    <a:pt x="66" y="410"/>
                    <a:pt x="35" y="903"/>
                  </a:cubicBezTo>
                  <a:cubicBezTo>
                    <a:pt x="1" y="1449"/>
                    <a:pt x="376" y="1961"/>
                    <a:pt x="922" y="1995"/>
                  </a:cubicBezTo>
                  <a:cubicBezTo>
                    <a:pt x="965" y="2000"/>
                    <a:pt x="1007" y="2002"/>
                    <a:pt x="1048" y="2002"/>
                  </a:cubicBezTo>
                  <a:cubicBezTo>
                    <a:pt x="1570" y="2002"/>
                    <a:pt x="1985" y="1614"/>
                    <a:pt x="2048" y="1108"/>
                  </a:cubicBezTo>
                  <a:cubicBezTo>
                    <a:pt x="2116" y="562"/>
                    <a:pt x="1707" y="50"/>
                    <a:pt x="1161" y="16"/>
                  </a:cubicBezTo>
                  <a:cubicBezTo>
                    <a:pt x="1104" y="6"/>
                    <a:pt x="1048" y="1"/>
                    <a:pt x="99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9"/>
            <p:cNvSpPr/>
            <p:nvPr/>
          </p:nvSpPr>
          <p:spPr>
            <a:xfrm>
              <a:off x="4320125" y="4731750"/>
              <a:ext cx="52900" cy="50250"/>
            </a:xfrm>
            <a:custGeom>
              <a:avLst/>
              <a:gdLst/>
              <a:ahLst/>
              <a:cxnLst/>
              <a:rect l="l" t="t" r="r" b="b"/>
              <a:pathLst>
                <a:path w="2116" h="2010" extrusionOk="0">
                  <a:moveTo>
                    <a:pt x="968" y="1"/>
                  </a:moveTo>
                  <a:cubicBezTo>
                    <a:pt x="485" y="1"/>
                    <a:pt x="65" y="410"/>
                    <a:pt x="34" y="903"/>
                  </a:cubicBezTo>
                  <a:cubicBezTo>
                    <a:pt x="0" y="1449"/>
                    <a:pt x="375" y="1961"/>
                    <a:pt x="921" y="1995"/>
                  </a:cubicBezTo>
                  <a:cubicBezTo>
                    <a:pt x="978" y="2005"/>
                    <a:pt x="1034" y="2009"/>
                    <a:pt x="1088" y="2009"/>
                  </a:cubicBezTo>
                  <a:cubicBezTo>
                    <a:pt x="1591" y="2009"/>
                    <a:pt x="1986" y="1600"/>
                    <a:pt x="2047" y="1107"/>
                  </a:cubicBezTo>
                  <a:cubicBezTo>
                    <a:pt x="2116" y="562"/>
                    <a:pt x="1706" y="50"/>
                    <a:pt x="1126" y="16"/>
                  </a:cubicBezTo>
                  <a:cubicBezTo>
                    <a:pt x="1073" y="6"/>
                    <a:pt x="1020" y="1"/>
                    <a:pt x="968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9"/>
            <p:cNvSpPr/>
            <p:nvPr/>
          </p:nvSpPr>
          <p:spPr>
            <a:xfrm>
              <a:off x="4426750" y="4744550"/>
              <a:ext cx="52050" cy="49875"/>
            </a:xfrm>
            <a:custGeom>
              <a:avLst/>
              <a:gdLst/>
              <a:ahLst/>
              <a:cxnLst/>
              <a:rect l="l" t="t" r="r" b="b"/>
              <a:pathLst>
                <a:path w="2082" h="1995" extrusionOk="0">
                  <a:moveTo>
                    <a:pt x="993" y="1"/>
                  </a:moveTo>
                  <a:cubicBezTo>
                    <a:pt x="485" y="1"/>
                    <a:pt x="65" y="410"/>
                    <a:pt x="35" y="903"/>
                  </a:cubicBezTo>
                  <a:cubicBezTo>
                    <a:pt x="0" y="1414"/>
                    <a:pt x="308" y="1824"/>
                    <a:pt x="751" y="1995"/>
                  </a:cubicBezTo>
                  <a:cubicBezTo>
                    <a:pt x="1195" y="1722"/>
                    <a:pt x="1604" y="1414"/>
                    <a:pt x="2048" y="1073"/>
                  </a:cubicBezTo>
                  <a:cubicBezTo>
                    <a:pt x="2082" y="527"/>
                    <a:pt x="1707" y="50"/>
                    <a:pt x="1161" y="15"/>
                  </a:cubicBezTo>
                  <a:cubicBezTo>
                    <a:pt x="1104" y="5"/>
                    <a:pt x="1048" y="1"/>
                    <a:pt x="993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9"/>
            <p:cNvSpPr/>
            <p:nvPr/>
          </p:nvSpPr>
          <p:spPr>
            <a:xfrm>
              <a:off x="3719550" y="4751675"/>
              <a:ext cx="52050" cy="49575"/>
            </a:xfrm>
            <a:custGeom>
              <a:avLst/>
              <a:gdLst/>
              <a:ahLst/>
              <a:cxnLst/>
              <a:rect l="l" t="t" r="r" b="b"/>
              <a:pathLst>
                <a:path w="2082" h="1983" extrusionOk="0">
                  <a:moveTo>
                    <a:pt x="1049" y="1"/>
                  </a:moveTo>
                  <a:cubicBezTo>
                    <a:pt x="570" y="1"/>
                    <a:pt x="162" y="299"/>
                    <a:pt x="0" y="720"/>
                  </a:cubicBezTo>
                  <a:cubicBezTo>
                    <a:pt x="444" y="1164"/>
                    <a:pt x="888" y="1539"/>
                    <a:pt x="1331" y="1983"/>
                  </a:cubicBezTo>
                  <a:cubicBezTo>
                    <a:pt x="1707" y="1812"/>
                    <a:pt x="1980" y="1505"/>
                    <a:pt x="2014" y="1129"/>
                  </a:cubicBezTo>
                  <a:cubicBezTo>
                    <a:pt x="2082" y="583"/>
                    <a:pt x="1672" y="72"/>
                    <a:pt x="1127" y="3"/>
                  </a:cubicBezTo>
                  <a:cubicBezTo>
                    <a:pt x="1101" y="2"/>
                    <a:pt x="1075" y="1"/>
                    <a:pt x="1049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9"/>
            <p:cNvSpPr/>
            <p:nvPr/>
          </p:nvSpPr>
          <p:spPr>
            <a:xfrm>
              <a:off x="3825325" y="4764350"/>
              <a:ext cx="52925" cy="50925"/>
            </a:xfrm>
            <a:custGeom>
              <a:avLst/>
              <a:gdLst/>
              <a:ahLst/>
              <a:cxnLst/>
              <a:rect l="l" t="t" r="r" b="b"/>
              <a:pathLst>
                <a:path w="2117" h="2037" extrusionOk="0">
                  <a:moveTo>
                    <a:pt x="1076" y="1"/>
                  </a:moveTo>
                  <a:cubicBezTo>
                    <a:pt x="577" y="1"/>
                    <a:pt x="132" y="392"/>
                    <a:pt x="69" y="930"/>
                  </a:cubicBezTo>
                  <a:cubicBezTo>
                    <a:pt x="1" y="1476"/>
                    <a:pt x="410" y="1987"/>
                    <a:pt x="990" y="2021"/>
                  </a:cubicBezTo>
                  <a:cubicBezTo>
                    <a:pt x="1044" y="2031"/>
                    <a:pt x="1097" y="2036"/>
                    <a:pt x="1149" y="2036"/>
                  </a:cubicBezTo>
                  <a:cubicBezTo>
                    <a:pt x="1632" y="2036"/>
                    <a:pt x="2051" y="1627"/>
                    <a:pt x="2082" y="1134"/>
                  </a:cubicBezTo>
                  <a:cubicBezTo>
                    <a:pt x="2116" y="588"/>
                    <a:pt x="1741" y="76"/>
                    <a:pt x="1195" y="8"/>
                  </a:cubicBezTo>
                  <a:cubicBezTo>
                    <a:pt x="1155" y="3"/>
                    <a:pt x="1115" y="1"/>
                    <a:pt x="1076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9"/>
            <p:cNvSpPr/>
            <p:nvPr/>
          </p:nvSpPr>
          <p:spPr>
            <a:xfrm>
              <a:off x="3931100" y="4777150"/>
              <a:ext cx="53775" cy="50925"/>
            </a:xfrm>
            <a:custGeom>
              <a:avLst/>
              <a:gdLst/>
              <a:ahLst/>
              <a:cxnLst/>
              <a:rect l="l" t="t" r="r" b="b"/>
              <a:pathLst>
                <a:path w="2151" h="2037" extrusionOk="0">
                  <a:moveTo>
                    <a:pt x="1069" y="1"/>
                  </a:moveTo>
                  <a:cubicBezTo>
                    <a:pt x="543" y="1"/>
                    <a:pt x="101" y="392"/>
                    <a:pt x="69" y="929"/>
                  </a:cubicBezTo>
                  <a:cubicBezTo>
                    <a:pt x="1" y="1475"/>
                    <a:pt x="410" y="1987"/>
                    <a:pt x="956" y="2021"/>
                  </a:cubicBezTo>
                  <a:cubicBezTo>
                    <a:pt x="1013" y="2031"/>
                    <a:pt x="1069" y="2036"/>
                    <a:pt x="1124" y="2036"/>
                  </a:cubicBezTo>
                  <a:cubicBezTo>
                    <a:pt x="1632" y="2036"/>
                    <a:pt x="2052" y="1627"/>
                    <a:pt x="2082" y="1134"/>
                  </a:cubicBezTo>
                  <a:cubicBezTo>
                    <a:pt x="2151" y="588"/>
                    <a:pt x="1775" y="76"/>
                    <a:pt x="1195" y="8"/>
                  </a:cubicBezTo>
                  <a:cubicBezTo>
                    <a:pt x="1153" y="3"/>
                    <a:pt x="1111" y="1"/>
                    <a:pt x="1069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9"/>
            <p:cNvSpPr/>
            <p:nvPr/>
          </p:nvSpPr>
          <p:spPr>
            <a:xfrm>
              <a:off x="4037750" y="4789950"/>
              <a:ext cx="53775" cy="50600"/>
            </a:xfrm>
            <a:custGeom>
              <a:avLst/>
              <a:gdLst/>
              <a:ahLst/>
              <a:cxnLst/>
              <a:rect l="l" t="t" r="r" b="b"/>
              <a:pathLst>
                <a:path w="2151" h="2024" extrusionOk="0">
                  <a:moveTo>
                    <a:pt x="1069" y="0"/>
                  </a:moveTo>
                  <a:cubicBezTo>
                    <a:pt x="542" y="0"/>
                    <a:pt x="100" y="392"/>
                    <a:pt x="69" y="929"/>
                  </a:cubicBezTo>
                  <a:cubicBezTo>
                    <a:pt x="0" y="1475"/>
                    <a:pt x="410" y="1987"/>
                    <a:pt x="956" y="2021"/>
                  </a:cubicBezTo>
                  <a:cubicBezTo>
                    <a:pt x="980" y="2023"/>
                    <a:pt x="1005" y="2023"/>
                    <a:pt x="1029" y="2023"/>
                  </a:cubicBezTo>
                  <a:cubicBezTo>
                    <a:pt x="1578" y="2023"/>
                    <a:pt x="2049" y="1657"/>
                    <a:pt x="2082" y="1134"/>
                  </a:cubicBezTo>
                  <a:cubicBezTo>
                    <a:pt x="2150" y="588"/>
                    <a:pt x="1741" y="76"/>
                    <a:pt x="1195" y="8"/>
                  </a:cubicBezTo>
                  <a:cubicBezTo>
                    <a:pt x="1152" y="3"/>
                    <a:pt x="1110" y="0"/>
                    <a:pt x="1069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9"/>
            <p:cNvSpPr/>
            <p:nvPr/>
          </p:nvSpPr>
          <p:spPr>
            <a:xfrm>
              <a:off x="4144375" y="4802750"/>
              <a:ext cx="53775" cy="50900"/>
            </a:xfrm>
            <a:custGeom>
              <a:avLst/>
              <a:gdLst/>
              <a:ahLst/>
              <a:cxnLst/>
              <a:rect l="l" t="t" r="r" b="b"/>
              <a:pathLst>
                <a:path w="2151" h="2036" extrusionOk="0">
                  <a:moveTo>
                    <a:pt x="1069" y="0"/>
                  </a:moveTo>
                  <a:cubicBezTo>
                    <a:pt x="543" y="0"/>
                    <a:pt x="101" y="391"/>
                    <a:pt x="69" y="929"/>
                  </a:cubicBezTo>
                  <a:cubicBezTo>
                    <a:pt x="1" y="1475"/>
                    <a:pt x="410" y="1987"/>
                    <a:pt x="956" y="2021"/>
                  </a:cubicBezTo>
                  <a:cubicBezTo>
                    <a:pt x="1013" y="2031"/>
                    <a:pt x="1069" y="2036"/>
                    <a:pt x="1124" y="2036"/>
                  </a:cubicBezTo>
                  <a:cubicBezTo>
                    <a:pt x="1632" y="2036"/>
                    <a:pt x="2051" y="1626"/>
                    <a:pt x="2082" y="1134"/>
                  </a:cubicBezTo>
                  <a:cubicBezTo>
                    <a:pt x="2150" y="588"/>
                    <a:pt x="1775" y="76"/>
                    <a:pt x="1195" y="8"/>
                  </a:cubicBezTo>
                  <a:cubicBezTo>
                    <a:pt x="1153" y="3"/>
                    <a:pt x="1111" y="0"/>
                    <a:pt x="1069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9"/>
            <p:cNvSpPr/>
            <p:nvPr/>
          </p:nvSpPr>
          <p:spPr>
            <a:xfrm>
              <a:off x="4251025" y="4815550"/>
              <a:ext cx="53750" cy="50900"/>
            </a:xfrm>
            <a:custGeom>
              <a:avLst/>
              <a:gdLst/>
              <a:ahLst/>
              <a:cxnLst/>
              <a:rect l="l" t="t" r="r" b="b"/>
              <a:pathLst>
                <a:path w="2150" h="2036" extrusionOk="0">
                  <a:moveTo>
                    <a:pt x="1068" y="0"/>
                  </a:moveTo>
                  <a:cubicBezTo>
                    <a:pt x="542" y="0"/>
                    <a:pt x="100" y="391"/>
                    <a:pt x="68" y="929"/>
                  </a:cubicBezTo>
                  <a:cubicBezTo>
                    <a:pt x="0" y="1475"/>
                    <a:pt x="410" y="1987"/>
                    <a:pt x="956" y="2021"/>
                  </a:cubicBezTo>
                  <a:cubicBezTo>
                    <a:pt x="1012" y="2031"/>
                    <a:pt x="1068" y="2036"/>
                    <a:pt x="1123" y="2036"/>
                  </a:cubicBezTo>
                  <a:cubicBezTo>
                    <a:pt x="1631" y="2036"/>
                    <a:pt x="2051" y="1626"/>
                    <a:pt x="2082" y="1134"/>
                  </a:cubicBezTo>
                  <a:cubicBezTo>
                    <a:pt x="2150" y="588"/>
                    <a:pt x="1740" y="76"/>
                    <a:pt x="1194" y="8"/>
                  </a:cubicBezTo>
                  <a:cubicBezTo>
                    <a:pt x="1152" y="3"/>
                    <a:pt x="1110" y="0"/>
                    <a:pt x="1068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9"/>
            <p:cNvSpPr/>
            <p:nvPr/>
          </p:nvSpPr>
          <p:spPr>
            <a:xfrm>
              <a:off x="4360200" y="4827600"/>
              <a:ext cx="29900" cy="19725"/>
            </a:xfrm>
            <a:custGeom>
              <a:avLst/>
              <a:gdLst/>
              <a:ahLst/>
              <a:cxnLst/>
              <a:rect l="l" t="t" r="r" b="b"/>
              <a:pathLst>
                <a:path w="1196" h="789" extrusionOk="0">
                  <a:moveTo>
                    <a:pt x="1027" y="1"/>
                  </a:moveTo>
                  <a:cubicBezTo>
                    <a:pt x="572" y="1"/>
                    <a:pt x="131" y="332"/>
                    <a:pt x="1" y="788"/>
                  </a:cubicBezTo>
                  <a:cubicBezTo>
                    <a:pt x="410" y="549"/>
                    <a:pt x="820" y="310"/>
                    <a:pt x="1195" y="37"/>
                  </a:cubicBezTo>
                  <a:cubicBezTo>
                    <a:pt x="1161" y="37"/>
                    <a:pt x="1127" y="3"/>
                    <a:pt x="1093" y="3"/>
                  </a:cubicBezTo>
                  <a:cubicBezTo>
                    <a:pt x="1071" y="2"/>
                    <a:pt x="1049" y="1"/>
                    <a:pt x="1027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9"/>
            <p:cNvSpPr/>
            <p:nvPr/>
          </p:nvSpPr>
          <p:spPr>
            <a:xfrm>
              <a:off x="3872250" y="4878775"/>
              <a:ext cx="51200" cy="45325"/>
            </a:xfrm>
            <a:custGeom>
              <a:avLst/>
              <a:gdLst/>
              <a:ahLst/>
              <a:cxnLst/>
              <a:rect l="l" t="t" r="r" b="b"/>
              <a:pathLst>
                <a:path w="2048" h="1813" extrusionOk="0">
                  <a:moveTo>
                    <a:pt x="969" y="0"/>
                  </a:moveTo>
                  <a:cubicBezTo>
                    <a:pt x="530" y="0"/>
                    <a:pt x="160" y="236"/>
                    <a:pt x="0" y="652"/>
                  </a:cubicBezTo>
                  <a:cubicBezTo>
                    <a:pt x="546" y="1062"/>
                    <a:pt x="1092" y="1403"/>
                    <a:pt x="1570" y="1812"/>
                  </a:cubicBezTo>
                  <a:cubicBezTo>
                    <a:pt x="1775" y="1642"/>
                    <a:pt x="1911" y="1403"/>
                    <a:pt x="1945" y="1130"/>
                  </a:cubicBezTo>
                  <a:cubicBezTo>
                    <a:pt x="2048" y="550"/>
                    <a:pt x="1604" y="38"/>
                    <a:pt x="1058" y="4"/>
                  </a:cubicBezTo>
                  <a:cubicBezTo>
                    <a:pt x="1028" y="2"/>
                    <a:pt x="998" y="0"/>
                    <a:pt x="969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9"/>
            <p:cNvSpPr/>
            <p:nvPr/>
          </p:nvSpPr>
          <p:spPr>
            <a:xfrm>
              <a:off x="3975475" y="4891475"/>
              <a:ext cx="52900" cy="50725"/>
            </a:xfrm>
            <a:custGeom>
              <a:avLst/>
              <a:gdLst/>
              <a:ahLst/>
              <a:cxnLst/>
              <a:rect l="l" t="t" r="r" b="b"/>
              <a:pathLst>
                <a:path w="2116" h="2029" extrusionOk="0">
                  <a:moveTo>
                    <a:pt x="1075" y="0"/>
                  </a:moveTo>
                  <a:cubicBezTo>
                    <a:pt x="576" y="0"/>
                    <a:pt x="134" y="389"/>
                    <a:pt x="103" y="895"/>
                  </a:cubicBezTo>
                  <a:cubicBezTo>
                    <a:pt x="0" y="1475"/>
                    <a:pt x="444" y="1987"/>
                    <a:pt x="990" y="2021"/>
                  </a:cubicBezTo>
                  <a:cubicBezTo>
                    <a:pt x="1030" y="2026"/>
                    <a:pt x="1070" y="2028"/>
                    <a:pt x="1109" y="2028"/>
                  </a:cubicBezTo>
                  <a:cubicBezTo>
                    <a:pt x="1608" y="2028"/>
                    <a:pt x="2050" y="1640"/>
                    <a:pt x="2082" y="1134"/>
                  </a:cubicBezTo>
                  <a:cubicBezTo>
                    <a:pt x="2116" y="554"/>
                    <a:pt x="1741" y="42"/>
                    <a:pt x="1195" y="8"/>
                  </a:cubicBezTo>
                  <a:cubicBezTo>
                    <a:pt x="1155" y="3"/>
                    <a:pt x="1115" y="0"/>
                    <a:pt x="1075" y="0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9"/>
            <p:cNvSpPr/>
            <p:nvPr/>
          </p:nvSpPr>
          <p:spPr>
            <a:xfrm>
              <a:off x="4082950" y="4904250"/>
              <a:ext cx="52075" cy="50750"/>
            </a:xfrm>
            <a:custGeom>
              <a:avLst/>
              <a:gdLst/>
              <a:ahLst/>
              <a:cxnLst/>
              <a:rect l="l" t="t" r="r" b="b"/>
              <a:pathLst>
                <a:path w="2083" h="2030" extrusionOk="0">
                  <a:moveTo>
                    <a:pt x="1042" y="1"/>
                  </a:moveTo>
                  <a:cubicBezTo>
                    <a:pt x="543" y="1"/>
                    <a:pt x="101" y="390"/>
                    <a:pt x="69" y="896"/>
                  </a:cubicBezTo>
                  <a:cubicBezTo>
                    <a:pt x="1" y="1476"/>
                    <a:pt x="410" y="1988"/>
                    <a:pt x="956" y="2022"/>
                  </a:cubicBezTo>
                  <a:cubicBezTo>
                    <a:pt x="996" y="2027"/>
                    <a:pt x="1036" y="2029"/>
                    <a:pt x="1076" y="2029"/>
                  </a:cubicBezTo>
                  <a:cubicBezTo>
                    <a:pt x="1575" y="2029"/>
                    <a:pt x="2017" y="1640"/>
                    <a:pt x="2048" y="1134"/>
                  </a:cubicBezTo>
                  <a:cubicBezTo>
                    <a:pt x="2082" y="554"/>
                    <a:pt x="1707" y="43"/>
                    <a:pt x="1161" y="8"/>
                  </a:cubicBezTo>
                  <a:cubicBezTo>
                    <a:pt x="1121" y="3"/>
                    <a:pt x="1081" y="1"/>
                    <a:pt x="1042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9"/>
            <p:cNvSpPr/>
            <p:nvPr/>
          </p:nvSpPr>
          <p:spPr>
            <a:xfrm>
              <a:off x="4196425" y="4917125"/>
              <a:ext cx="22200" cy="9525"/>
            </a:xfrm>
            <a:custGeom>
              <a:avLst/>
              <a:gdLst/>
              <a:ahLst/>
              <a:cxnLst/>
              <a:rect l="l" t="t" r="r" b="b"/>
              <a:pathLst>
                <a:path w="888" h="381" extrusionOk="0">
                  <a:moveTo>
                    <a:pt x="792" y="1"/>
                  </a:moveTo>
                  <a:cubicBezTo>
                    <a:pt x="460" y="1"/>
                    <a:pt x="187" y="162"/>
                    <a:pt x="0" y="381"/>
                  </a:cubicBezTo>
                  <a:lnTo>
                    <a:pt x="887" y="5"/>
                  </a:lnTo>
                  <a:cubicBezTo>
                    <a:pt x="855" y="2"/>
                    <a:pt x="824" y="1"/>
                    <a:pt x="792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9"/>
            <p:cNvSpPr/>
            <p:nvPr/>
          </p:nvSpPr>
          <p:spPr>
            <a:xfrm>
              <a:off x="4154188" y="4307225"/>
              <a:ext cx="52925" cy="50600"/>
            </a:xfrm>
            <a:custGeom>
              <a:avLst/>
              <a:gdLst/>
              <a:ahLst/>
              <a:cxnLst/>
              <a:rect l="l" t="t" r="r" b="b"/>
              <a:pathLst>
                <a:path w="2117" h="2024" extrusionOk="0">
                  <a:moveTo>
                    <a:pt x="1041" y="1"/>
                  </a:moveTo>
                  <a:cubicBezTo>
                    <a:pt x="542" y="1"/>
                    <a:pt x="98" y="390"/>
                    <a:pt x="35" y="896"/>
                  </a:cubicBezTo>
                  <a:cubicBezTo>
                    <a:pt x="1" y="1476"/>
                    <a:pt x="376" y="1988"/>
                    <a:pt x="922" y="2022"/>
                  </a:cubicBezTo>
                  <a:cubicBezTo>
                    <a:pt x="947" y="2023"/>
                    <a:pt x="971" y="2024"/>
                    <a:pt x="995" y="2024"/>
                  </a:cubicBezTo>
                  <a:cubicBezTo>
                    <a:pt x="1544" y="2024"/>
                    <a:pt x="2015" y="1657"/>
                    <a:pt x="2048" y="1134"/>
                  </a:cubicBezTo>
                  <a:cubicBezTo>
                    <a:pt x="2116" y="554"/>
                    <a:pt x="1707" y="43"/>
                    <a:pt x="1161" y="8"/>
                  </a:cubicBezTo>
                  <a:cubicBezTo>
                    <a:pt x="1121" y="3"/>
                    <a:pt x="1081" y="1"/>
                    <a:pt x="104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8" name="Google Shape;1508;p39"/>
          <p:cNvGrpSpPr/>
          <p:nvPr/>
        </p:nvGrpSpPr>
        <p:grpSpPr>
          <a:xfrm rot="-2700000">
            <a:off x="3641445" y="542601"/>
            <a:ext cx="1546635" cy="1083340"/>
            <a:chOff x="3059275" y="821125"/>
            <a:chExt cx="1546650" cy="1083350"/>
          </a:xfrm>
        </p:grpSpPr>
        <p:sp>
          <p:nvSpPr>
            <p:cNvPr id="1509" name="Google Shape;1509;p39"/>
            <p:cNvSpPr/>
            <p:nvPr/>
          </p:nvSpPr>
          <p:spPr>
            <a:xfrm>
              <a:off x="3059275" y="821400"/>
              <a:ext cx="1546650" cy="1083075"/>
            </a:xfrm>
            <a:custGeom>
              <a:avLst/>
              <a:gdLst/>
              <a:ahLst/>
              <a:cxnLst/>
              <a:rect l="l" t="t" r="r" b="b"/>
              <a:pathLst>
                <a:path w="61866" h="43323" extrusionOk="0">
                  <a:moveTo>
                    <a:pt x="23445" y="0"/>
                  </a:moveTo>
                  <a:cubicBezTo>
                    <a:pt x="20439" y="0"/>
                    <a:pt x="17431" y="1029"/>
                    <a:pt x="15049" y="2944"/>
                  </a:cubicBezTo>
                  <a:cubicBezTo>
                    <a:pt x="0" y="15023"/>
                    <a:pt x="23886" y="43209"/>
                    <a:pt x="23886" y="43209"/>
                  </a:cubicBezTo>
                  <a:cubicBezTo>
                    <a:pt x="23886" y="43209"/>
                    <a:pt x="25525" y="43323"/>
                    <a:pt x="28120" y="43323"/>
                  </a:cubicBezTo>
                  <a:cubicBezTo>
                    <a:pt x="37842" y="43323"/>
                    <a:pt x="60987" y="41728"/>
                    <a:pt x="61660" y="26591"/>
                  </a:cubicBezTo>
                  <a:cubicBezTo>
                    <a:pt x="61865" y="21882"/>
                    <a:pt x="59511" y="17275"/>
                    <a:pt x="55552" y="14819"/>
                  </a:cubicBezTo>
                  <a:cubicBezTo>
                    <a:pt x="53417" y="13493"/>
                    <a:pt x="51294" y="12969"/>
                    <a:pt x="49272" y="12969"/>
                  </a:cubicBezTo>
                  <a:cubicBezTo>
                    <a:pt x="41664" y="12969"/>
                    <a:pt x="35488" y="20381"/>
                    <a:pt x="35488" y="20381"/>
                  </a:cubicBezTo>
                  <a:cubicBezTo>
                    <a:pt x="35488" y="20381"/>
                    <a:pt x="39242" y="5332"/>
                    <a:pt x="28152" y="896"/>
                  </a:cubicBezTo>
                  <a:cubicBezTo>
                    <a:pt x="26646" y="292"/>
                    <a:pt x="25046" y="0"/>
                    <a:pt x="234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9"/>
            <p:cNvSpPr/>
            <p:nvPr/>
          </p:nvSpPr>
          <p:spPr>
            <a:xfrm>
              <a:off x="3309225" y="821125"/>
              <a:ext cx="1295850" cy="1082325"/>
            </a:xfrm>
            <a:custGeom>
              <a:avLst/>
              <a:gdLst/>
              <a:ahLst/>
              <a:cxnLst/>
              <a:rect l="l" t="t" r="r" b="b"/>
              <a:pathLst>
                <a:path w="51834" h="43293" extrusionOk="0">
                  <a:moveTo>
                    <a:pt x="13415" y="1210"/>
                  </a:moveTo>
                  <a:cubicBezTo>
                    <a:pt x="13604" y="1210"/>
                    <a:pt x="13801" y="1256"/>
                    <a:pt x="13991" y="1351"/>
                  </a:cubicBezTo>
                  <a:cubicBezTo>
                    <a:pt x="14571" y="1624"/>
                    <a:pt x="14810" y="2375"/>
                    <a:pt x="14503" y="2921"/>
                  </a:cubicBezTo>
                  <a:cubicBezTo>
                    <a:pt x="14287" y="3328"/>
                    <a:pt x="13886" y="3567"/>
                    <a:pt x="13466" y="3567"/>
                  </a:cubicBezTo>
                  <a:cubicBezTo>
                    <a:pt x="13288" y="3567"/>
                    <a:pt x="13106" y="3524"/>
                    <a:pt x="12933" y="3433"/>
                  </a:cubicBezTo>
                  <a:cubicBezTo>
                    <a:pt x="12319" y="3125"/>
                    <a:pt x="12114" y="2409"/>
                    <a:pt x="12421" y="1863"/>
                  </a:cubicBezTo>
                  <a:cubicBezTo>
                    <a:pt x="12610" y="1439"/>
                    <a:pt x="12993" y="1210"/>
                    <a:pt x="13415" y="1210"/>
                  </a:cubicBezTo>
                  <a:close/>
                  <a:moveTo>
                    <a:pt x="17881" y="3462"/>
                  </a:moveTo>
                  <a:cubicBezTo>
                    <a:pt x="18069" y="3462"/>
                    <a:pt x="18258" y="3508"/>
                    <a:pt x="18427" y="3603"/>
                  </a:cubicBezTo>
                  <a:cubicBezTo>
                    <a:pt x="19007" y="3910"/>
                    <a:pt x="19246" y="4627"/>
                    <a:pt x="18939" y="5173"/>
                  </a:cubicBezTo>
                  <a:cubicBezTo>
                    <a:pt x="18727" y="5597"/>
                    <a:pt x="18336" y="5826"/>
                    <a:pt x="17923" y="5826"/>
                  </a:cubicBezTo>
                  <a:cubicBezTo>
                    <a:pt x="17738" y="5826"/>
                    <a:pt x="17549" y="5780"/>
                    <a:pt x="17369" y="5685"/>
                  </a:cubicBezTo>
                  <a:cubicBezTo>
                    <a:pt x="16789" y="5378"/>
                    <a:pt x="16550" y="4661"/>
                    <a:pt x="16857" y="4115"/>
                  </a:cubicBezTo>
                  <a:cubicBezTo>
                    <a:pt x="17046" y="3691"/>
                    <a:pt x="17462" y="3462"/>
                    <a:pt x="17881" y="3462"/>
                  </a:cubicBezTo>
                  <a:close/>
                  <a:moveTo>
                    <a:pt x="9084" y="4656"/>
                  </a:moveTo>
                  <a:cubicBezTo>
                    <a:pt x="9269" y="4656"/>
                    <a:pt x="9454" y="4702"/>
                    <a:pt x="9623" y="4797"/>
                  </a:cubicBezTo>
                  <a:cubicBezTo>
                    <a:pt x="10203" y="5070"/>
                    <a:pt x="10442" y="5821"/>
                    <a:pt x="10135" y="6367"/>
                  </a:cubicBezTo>
                  <a:cubicBezTo>
                    <a:pt x="9946" y="6791"/>
                    <a:pt x="9563" y="7020"/>
                    <a:pt x="9141" y="7020"/>
                  </a:cubicBezTo>
                  <a:cubicBezTo>
                    <a:pt x="8952" y="7020"/>
                    <a:pt x="8755" y="6974"/>
                    <a:pt x="8565" y="6879"/>
                  </a:cubicBezTo>
                  <a:cubicBezTo>
                    <a:pt x="7985" y="6572"/>
                    <a:pt x="7746" y="5855"/>
                    <a:pt x="8053" y="5309"/>
                  </a:cubicBezTo>
                  <a:cubicBezTo>
                    <a:pt x="8265" y="4885"/>
                    <a:pt x="8673" y="4656"/>
                    <a:pt x="9084" y="4656"/>
                  </a:cubicBezTo>
                  <a:close/>
                  <a:moveTo>
                    <a:pt x="22358" y="5714"/>
                  </a:moveTo>
                  <a:cubicBezTo>
                    <a:pt x="22542" y="5714"/>
                    <a:pt x="22728" y="5760"/>
                    <a:pt x="22897" y="5855"/>
                  </a:cubicBezTo>
                  <a:cubicBezTo>
                    <a:pt x="23511" y="6162"/>
                    <a:pt x="23716" y="6879"/>
                    <a:pt x="23409" y="7425"/>
                  </a:cubicBezTo>
                  <a:cubicBezTo>
                    <a:pt x="23197" y="7849"/>
                    <a:pt x="22806" y="8078"/>
                    <a:pt x="22393" y="8078"/>
                  </a:cubicBezTo>
                  <a:cubicBezTo>
                    <a:pt x="22208" y="8078"/>
                    <a:pt x="22019" y="8032"/>
                    <a:pt x="21839" y="7937"/>
                  </a:cubicBezTo>
                  <a:cubicBezTo>
                    <a:pt x="21225" y="7630"/>
                    <a:pt x="21020" y="6913"/>
                    <a:pt x="21327" y="6367"/>
                  </a:cubicBezTo>
                  <a:cubicBezTo>
                    <a:pt x="21539" y="5943"/>
                    <a:pt x="21946" y="5714"/>
                    <a:pt x="22358" y="5714"/>
                  </a:cubicBezTo>
                  <a:close/>
                  <a:moveTo>
                    <a:pt x="13541" y="6915"/>
                  </a:moveTo>
                  <a:cubicBezTo>
                    <a:pt x="13719" y="6915"/>
                    <a:pt x="13896" y="6958"/>
                    <a:pt x="14059" y="7050"/>
                  </a:cubicBezTo>
                  <a:cubicBezTo>
                    <a:pt x="14639" y="7357"/>
                    <a:pt x="14878" y="8073"/>
                    <a:pt x="14571" y="8619"/>
                  </a:cubicBezTo>
                  <a:cubicBezTo>
                    <a:pt x="14382" y="9043"/>
                    <a:pt x="13999" y="9272"/>
                    <a:pt x="13577" y="9272"/>
                  </a:cubicBezTo>
                  <a:cubicBezTo>
                    <a:pt x="13388" y="9272"/>
                    <a:pt x="13191" y="9226"/>
                    <a:pt x="13001" y="9131"/>
                  </a:cubicBezTo>
                  <a:cubicBezTo>
                    <a:pt x="12455" y="8858"/>
                    <a:pt x="12182" y="8107"/>
                    <a:pt x="12489" y="7561"/>
                  </a:cubicBezTo>
                  <a:cubicBezTo>
                    <a:pt x="12705" y="7154"/>
                    <a:pt x="13122" y="6915"/>
                    <a:pt x="13541" y="6915"/>
                  </a:cubicBezTo>
                  <a:close/>
                  <a:moveTo>
                    <a:pt x="4806" y="7256"/>
                  </a:moveTo>
                  <a:cubicBezTo>
                    <a:pt x="4983" y="7256"/>
                    <a:pt x="5161" y="7299"/>
                    <a:pt x="5324" y="7391"/>
                  </a:cubicBezTo>
                  <a:cubicBezTo>
                    <a:pt x="5938" y="7698"/>
                    <a:pt x="6142" y="8414"/>
                    <a:pt x="5835" y="8960"/>
                  </a:cubicBezTo>
                  <a:cubicBezTo>
                    <a:pt x="5620" y="9368"/>
                    <a:pt x="5219" y="9607"/>
                    <a:pt x="4799" y="9607"/>
                  </a:cubicBezTo>
                  <a:cubicBezTo>
                    <a:pt x="4620" y="9607"/>
                    <a:pt x="4439" y="9564"/>
                    <a:pt x="4266" y="9472"/>
                  </a:cubicBezTo>
                  <a:cubicBezTo>
                    <a:pt x="3651" y="9199"/>
                    <a:pt x="3447" y="8449"/>
                    <a:pt x="3754" y="7903"/>
                  </a:cubicBezTo>
                  <a:cubicBezTo>
                    <a:pt x="3969" y="7495"/>
                    <a:pt x="4387" y="7256"/>
                    <a:pt x="4806" y="7256"/>
                  </a:cubicBezTo>
                  <a:close/>
                  <a:moveTo>
                    <a:pt x="18013" y="9182"/>
                  </a:moveTo>
                  <a:cubicBezTo>
                    <a:pt x="18195" y="9182"/>
                    <a:pt x="18382" y="9221"/>
                    <a:pt x="18563" y="9302"/>
                  </a:cubicBezTo>
                  <a:cubicBezTo>
                    <a:pt x="19143" y="9609"/>
                    <a:pt x="19348" y="10325"/>
                    <a:pt x="19075" y="10905"/>
                  </a:cubicBezTo>
                  <a:cubicBezTo>
                    <a:pt x="18855" y="11297"/>
                    <a:pt x="18441" y="11531"/>
                    <a:pt x="17998" y="11531"/>
                  </a:cubicBezTo>
                  <a:cubicBezTo>
                    <a:pt x="17824" y="11531"/>
                    <a:pt x="17645" y="11494"/>
                    <a:pt x="17471" y="11417"/>
                  </a:cubicBezTo>
                  <a:cubicBezTo>
                    <a:pt x="16891" y="11110"/>
                    <a:pt x="16686" y="10394"/>
                    <a:pt x="16959" y="9814"/>
                  </a:cubicBezTo>
                  <a:cubicBezTo>
                    <a:pt x="17176" y="9405"/>
                    <a:pt x="17579" y="9182"/>
                    <a:pt x="18013" y="9182"/>
                  </a:cubicBezTo>
                  <a:close/>
                  <a:moveTo>
                    <a:pt x="9242" y="9474"/>
                  </a:moveTo>
                  <a:cubicBezTo>
                    <a:pt x="9419" y="9474"/>
                    <a:pt x="9597" y="9517"/>
                    <a:pt x="9759" y="9609"/>
                  </a:cubicBezTo>
                  <a:cubicBezTo>
                    <a:pt x="10305" y="9916"/>
                    <a:pt x="10578" y="10632"/>
                    <a:pt x="10271" y="11178"/>
                  </a:cubicBezTo>
                  <a:cubicBezTo>
                    <a:pt x="10059" y="11603"/>
                    <a:pt x="9668" y="11831"/>
                    <a:pt x="9256" y="11831"/>
                  </a:cubicBezTo>
                  <a:cubicBezTo>
                    <a:pt x="9071" y="11831"/>
                    <a:pt x="8881" y="11785"/>
                    <a:pt x="8702" y="11690"/>
                  </a:cubicBezTo>
                  <a:cubicBezTo>
                    <a:pt x="8156" y="11451"/>
                    <a:pt x="7883" y="10735"/>
                    <a:pt x="8190" y="10121"/>
                  </a:cubicBezTo>
                  <a:cubicBezTo>
                    <a:pt x="8405" y="9713"/>
                    <a:pt x="8823" y="9474"/>
                    <a:pt x="9242" y="9474"/>
                  </a:cubicBezTo>
                  <a:close/>
                  <a:moveTo>
                    <a:pt x="22449" y="11400"/>
                  </a:moveTo>
                  <a:cubicBezTo>
                    <a:pt x="22631" y="11400"/>
                    <a:pt x="22818" y="11439"/>
                    <a:pt x="22999" y="11520"/>
                  </a:cubicBezTo>
                  <a:cubicBezTo>
                    <a:pt x="23579" y="11827"/>
                    <a:pt x="23784" y="12543"/>
                    <a:pt x="23511" y="13123"/>
                  </a:cubicBezTo>
                  <a:cubicBezTo>
                    <a:pt x="23295" y="13532"/>
                    <a:pt x="22892" y="13755"/>
                    <a:pt x="22457" y="13755"/>
                  </a:cubicBezTo>
                  <a:cubicBezTo>
                    <a:pt x="22276" y="13755"/>
                    <a:pt x="22088" y="13716"/>
                    <a:pt x="21907" y="13635"/>
                  </a:cubicBezTo>
                  <a:cubicBezTo>
                    <a:pt x="21361" y="13362"/>
                    <a:pt x="21122" y="12646"/>
                    <a:pt x="21395" y="12032"/>
                  </a:cubicBezTo>
                  <a:cubicBezTo>
                    <a:pt x="21612" y="11623"/>
                    <a:pt x="22015" y="11400"/>
                    <a:pt x="22449" y="11400"/>
                  </a:cubicBezTo>
                  <a:close/>
                  <a:moveTo>
                    <a:pt x="13717" y="11741"/>
                  </a:moveTo>
                  <a:cubicBezTo>
                    <a:pt x="13893" y="11741"/>
                    <a:pt x="14069" y="11780"/>
                    <a:pt x="14230" y="11861"/>
                  </a:cubicBezTo>
                  <a:cubicBezTo>
                    <a:pt x="14844" y="12168"/>
                    <a:pt x="15049" y="12885"/>
                    <a:pt x="14741" y="13465"/>
                  </a:cubicBezTo>
                  <a:cubicBezTo>
                    <a:pt x="14546" y="13856"/>
                    <a:pt x="14139" y="14090"/>
                    <a:pt x="13698" y="14090"/>
                  </a:cubicBezTo>
                  <a:cubicBezTo>
                    <a:pt x="13524" y="14090"/>
                    <a:pt x="13345" y="14054"/>
                    <a:pt x="13172" y="13977"/>
                  </a:cubicBezTo>
                  <a:cubicBezTo>
                    <a:pt x="12592" y="13704"/>
                    <a:pt x="12353" y="12987"/>
                    <a:pt x="12660" y="12373"/>
                  </a:cubicBezTo>
                  <a:cubicBezTo>
                    <a:pt x="12876" y="11964"/>
                    <a:pt x="13296" y="11741"/>
                    <a:pt x="13717" y="11741"/>
                  </a:cubicBezTo>
                  <a:close/>
                  <a:moveTo>
                    <a:pt x="4876" y="12936"/>
                  </a:moveTo>
                  <a:cubicBezTo>
                    <a:pt x="5058" y="12936"/>
                    <a:pt x="5245" y="12975"/>
                    <a:pt x="5426" y="13055"/>
                  </a:cubicBezTo>
                  <a:cubicBezTo>
                    <a:pt x="6006" y="13362"/>
                    <a:pt x="6211" y="14079"/>
                    <a:pt x="5938" y="14659"/>
                  </a:cubicBezTo>
                  <a:cubicBezTo>
                    <a:pt x="5742" y="15075"/>
                    <a:pt x="5319" y="15333"/>
                    <a:pt x="4894" y="15333"/>
                  </a:cubicBezTo>
                  <a:cubicBezTo>
                    <a:pt x="4726" y="15333"/>
                    <a:pt x="4557" y="15292"/>
                    <a:pt x="4402" y="15205"/>
                  </a:cubicBezTo>
                  <a:cubicBezTo>
                    <a:pt x="3788" y="14898"/>
                    <a:pt x="3549" y="14181"/>
                    <a:pt x="3822" y="13567"/>
                  </a:cubicBezTo>
                  <a:cubicBezTo>
                    <a:pt x="4039" y="13158"/>
                    <a:pt x="4442" y="12936"/>
                    <a:pt x="4876" y="12936"/>
                  </a:cubicBezTo>
                  <a:close/>
                  <a:moveTo>
                    <a:pt x="18112" y="14006"/>
                  </a:moveTo>
                  <a:cubicBezTo>
                    <a:pt x="18297" y="14006"/>
                    <a:pt x="18486" y="14052"/>
                    <a:pt x="18666" y="14147"/>
                  </a:cubicBezTo>
                  <a:cubicBezTo>
                    <a:pt x="19280" y="14420"/>
                    <a:pt x="19485" y="15171"/>
                    <a:pt x="19177" y="15717"/>
                  </a:cubicBezTo>
                  <a:cubicBezTo>
                    <a:pt x="18983" y="16106"/>
                    <a:pt x="18579" y="16357"/>
                    <a:pt x="18141" y="16357"/>
                  </a:cubicBezTo>
                  <a:cubicBezTo>
                    <a:pt x="17965" y="16357"/>
                    <a:pt x="17784" y="16317"/>
                    <a:pt x="17608" y="16229"/>
                  </a:cubicBezTo>
                  <a:cubicBezTo>
                    <a:pt x="17062" y="15956"/>
                    <a:pt x="16789" y="15239"/>
                    <a:pt x="17096" y="14659"/>
                  </a:cubicBezTo>
                  <a:cubicBezTo>
                    <a:pt x="17308" y="14235"/>
                    <a:pt x="17699" y="14006"/>
                    <a:pt x="18112" y="14006"/>
                  </a:cubicBezTo>
                  <a:close/>
                  <a:moveTo>
                    <a:pt x="40121" y="14723"/>
                  </a:moveTo>
                  <a:cubicBezTo>
                    <a:pt x="40306" y="14723"/>
                    <a:pt x="40495" y="14769"/>
                    <a:pt x="40675" y="14864"/>
                  </a:cubicBezTo>
                  <a:cubicBezTo>
                    <a:pt x="41289" y="15171"/>
                    <a:pt x="41494" y="15887"/>
                    <a:pt x="41187" y="16433"/>
                  </a:cubicBezTo>
                  <a:cubicBezTo>
                    <a:pt x="40968" y="16823"/>
                    <a:pt x="40540" y="17074"/>
                    <a:pt x="40115" y="17074"/>
                  </a:cubicBezTo>
                  <a:cubicBezTo>
                    <a:pt x="39944" y="17074"/>
                    <a:pt x="39773" y="17033"/>
                    <a:pt x="39617" y="16945"/>
                  </a:cubicBezTo>
                  <a:cubicBezTo>
                    <a:pt x="39071" y="16638"/>
                    <a:pt x="38798" y="15956"/>
                    <a:pt x="39105" y="15376"/>
                  </a:cubicBezTo>
                  <a:cubicBezTo>
                    <a:pt x="39317" y="14952"/>
                    <a:pt x="39708" y="14723"/>
                    <a:pt x="40121" y="14723"/>
                  </a:cubicBezTo>
                  <a:close/>
                  <a:moveTo>
                    <a:pt x="9320" y="15200"/>
                  </a:moveTo>
                  <a:cubicBezTo>
                    <a:pt x="9509" y="15200"/>
                    <a:pt x="9706" y="15246"/>
                    <a:pt x="9896" y="15341"/>
                  </a:cubicBezTo>
                  <a:cubicBezTo>
                    <a:pt x="10476" y="15614"/>
                    <a:pt x="10715" y="16297"/>
                    <a:pt x="10408" y="16911"/>
                  </a:cubicBezTo>
                  <a:cubicBezTo>
                    <a:pt x="10192" y="17318"/>
                    <a:pt x="9792" y="17558"/>
                    <a:pt x="9371" y="17558"/>
                  </a:cubicBezTo>
                  <a:cubicBezTo>
                    <a:pt x="9193" y="17558"/>
                    <a:pt x="9011" y="17514"/>
                    <a:pt x="8838" y="17423"/>
                  </a:cubicBezTo>
                  <a:cubicBezTo>
                    <a:pt x="8224" y="17150"/>
                    <a:pt x="8019" y="16433"/>
                    <a:pt x="8326" y="15853"/>
                  </a:cubicBezTo>
                  <a:cubicBezTo>
                    <a:pt x="8515" y="15429"/>
                    <a:pt x="8898" y="15200"/>
                    <a:pt x="9320" y="15200"/>
                  </a:cubicBezTo>
                  <a:close/>
                  <a:moveTo>
                    <a:pt x="31329" y="15917"/>
                  </a:moveTo>
                  <a:cubicBezTo>
                    <a:pt x="31518" y="15917"/>
                    <a:pt x="31715" y="15963"/>
                    <a:pt x="31905" y="16058"/>
                  </a:cubicBezTo>
                  <a:cubicBezTo>
                    <a:pt x="32485" y="16365"/>
                    <a:pt x="32724" y="17082"/>
                    <a:pt x="32417" y="17628"/>
                  </a:cubicBezTo>
                  <a:cubicBezTo>
                    <a:pt x="32198" y="18017"/>
                    <a:pt x="31770" y="18268"/>
                    <a:pt x="31345" y="18268"/>
                  </a:cubicBezTo>
                  <a:cubicBezTo>
                    <a:pt x="31174" y="18268"/>
                    <a:pt x="31004" y="18228"/>
                    <a:pt x="30847" y="18140"/>
                  </a:cubicBezTo>
                  <a:cubicBezTo>
                    <a:pt x="30267" y="17901"/>
                    <a:pt x="30029" y="17150"/>
                    <a:pt x="30336" y="16570"/>
                  </a:cubicBezTo>
                  <a:cubicBezTo>
                    <a:pt x="30524" y="16146"/>
                    <a:pt x="30908" y="15917"/>
                    <a:pt x="31329" y="15917"/>
                  </a:cubicBezTo>
                  <a:close/>
                  <a:moveTo>
                    <a:pt x="22548" y="16258"/>
                  </a:moveTo>
                  <a:cubicBezTo>
                    <a:pt x="22733" y="16258"/>
                    <a:pt x="22922" y="16304"/>
                    <a:pt x="23102" y="16399"/>
                  </a:cubicBezTo>
                  <a:cubicBezTo>
                    <a:pt x="23716" y="16706"/>
                    <a:pt x="23921" y="17423"/>
                    <a:pt x="23613" y="17969"/>
                  </a:cubicBezTo>
                  <a:cubicBezTo>
                    <a:pt x="23425" y="18393"/>
                    <a:pt x="23009" y="18622"/>
                    <a:pt x="22589" y="18622"/>
                  </a:cubicBezTo>
                  <a:cubicBezTo>
                    <a:pt x="22401" y="18622"/>
                    <a:pt x="22213" y="18576"/>
                    <a:pt x="22044" y="18481"/>
                  </a:cubicBezTo>
                  <a:cubicBezTo>
                    <a:pt x="21498" y="18174"/>
                    <a:pt x="21293" y="17491"/>
                    <a:pt x="21532" y="16911"/>
                  </a:cubicBezTo>
                  <a:cubicBezTo>
                    <a:pt x="21744" y="16487"/>
                    <a:pt x="22135" y="16258"/>
                    <a:pt x="22548" y="16258"/>
                  </a:cubicBezTo>
                  <a:close/>
                  <a:moveTo>
                    <a:pt x="44624" y="16981"/>
                  </a:moveTo>
                  <a:cubicBezTo>
                    <a:pt x="44807" y="16981"/>
                    <a:pt x="44996" y="17024"/>
                    <a:pt x="45179" y="17116"/>
                  </a:cubicBezTo>
                  <a:cubicBezTo>
                    <a:pt x="45759" y="17423"/>
                    <a:pt x="45964" y="18140"/>
                    <a:pt x="45691" y="18686"/>
                  </a:cubicBezTo>
                  <a:cubicBezTo>
                    <a:pt x="45479" y="19110"/>
                    <a:pt x="45055" y="19338"/>
                    <a:pt x="44634" y="19338"/>
                  </a:cubicBezTo>
                  <a:cubicBezTo>
                    <a:pt x="44445" y="19338"/>
                    <a:pt x="44256" y="19292"/>
                    <a:pt x="44087" y="19197"/>
                  </a:cubicBezTo>
                  <a:cubicBezTo>
                    <a:pt x="43507" y="18924"/>
                    <a:pt x="43268" y="18242"/>
                    <a:pt x="43575" y="17628"/>
                  </a:cubicBezTo>
                  <a:cubicBezTo>
                    <a:pt x="43791" y="17220"/>
                    <a:pt x="44192" y="16981"/>
                    <a:pt x="44624" y="16981"/>
                  </a:cubicBezTo>
                  <a:close/>
                  <a:moveTo>
                    <a:pt x="13756" y="17453"/>
                  </a:moveTo>
                  <a:cubicBezTo>
                    <a:pt x="13945" y="17453"/>
                    <a:pt x="14142" y="17499"/>
                    <a:pt x="14332" y="17594"/>
                  </a:cubicBezTo>
                  <a:cubicBezTo>
                    <a:pt x="14912" y="17901"/>
                    <a:pt x="15151" y="18617"/>
                    <a:pt x="14844" y="19163"/>
                  </a:cubicBezTo>
                  <a:cubicBezTo>
                    <a:pt x="14632" y="19587"/>
                    <a:pt x="14225" y="19816"/>
                    <a:pt x="13813" y="19816"/>
                  </a:cubicBezTo>
                  <a:cubicBezTo>
                    <a:pt x="13629" y="19816"/>
                    <a:pt x="13443" y="19770"/>
                    <a:pt x="13274" y="19675"/>
                  </a:cubicBezTo>
                  <a:cubicBezTo>
                    <a:pt x="12694" y="19436"/>
                    <a:pt x="12455" y="18686"/>
                    <a:pt x="12762" y="18105"/>
                  </a:cubicBezTo>
                  <a:cubicBezTo>
                    <a:pt x="12951" y="17681"/>
                    <a:pt x="13334" y="17453"/>
                    <a:pt x="13756" y="17453"/>
                  </a:cubicBezTo>
                  <a:close/>
                  <a:moveTo>
                    <a:pt x="4974" y="17794"/>
                  </a:moveTo>
                  <a:cubicBezTo>
                    <a:pt x="5159" y="17794"/>
                    <a:pt x="5349" y="17840"/>
                    <a:pt x="5528" y="17935"/>
                  </a:cubicBezTo>
                  <a:cubicBezTo>
                    <a:pt x="6142" y="18242"/>
                    <a:pt x="6347" y="18959"/>
                    <a:pt x="6040" y="19505"/>
                  </a:cubicBezTo>
                  <a:cubicBezTo>
                    <a:pt x="5852" y="19929"/>
                    <a:pt x="5468" y="20157"/>
                    <a:pt x="5046" y="20157"/>
                  </a:cubicBezTo>
                  <a:cubicBezTo>
                    <a:pt x="4857" y="20157"/>
                    <a:pt x="4661" y="20111"/>
                    <a:pt x="4470" y="20016"/>
                  </a:cubicBezTo>
                  <a:cubicBezTo>
                    <a:pt x="3924" y="19709"/>
                    <a:pt x="3720" y="19027"/>
                    <a:pt x="3959" y="18447"/>
                  </a:cubicBezTo>
                  <a:cubicBezTo>
                    <a:pt x="4171" y="18023"/>
                    <a:pt x="4562" y="17794"/>
                    <a:pt x="4974" y="17794"/>
                  </a:cubicBezTo>
                  <a:close/>
                  <a:moveTo>
                    <a:pt x="35857" y="18176"/>
                  </a:moveTo>
                  <a:cubicBezTo>
                    <a:pt x="36035" y="18176"/>
                    <a:pt x="36213" y="18219"/>
                    <a:pt x="36375" y="18310"/>
                  </a:cubicBezTo>
                  <a:cubicBezTo>
                    <a:pt x="36921" y="18617"/>
                    <a:pt x="37194" y="19334"/>
                    <a:pt x="36887" y="19880"/>
                  </a:cubicBezTo>
                  <a:cubicBezTo>
                    <a:pt x="36675" y="20304"/>
                    <a:pt x="36284" y="20533"/>
                    <a:pt x="35872" y="20533"/>
                  </a:cubicBezTo>
                  <a:cubicBezTo>
                    <a:pt x="35687" y="20533"/>
                    <a:pt x="35497" y="20487"/>
                    <a:pt x="35318" y="20392"/>
                  </a:cubicBezTo>
                  <a:cubicBezTo>
                    <a:pt x="34703" y="20119"/>
                    <a:pt x="34499" y="19436"/>
                    <a:pt x="34806" y="18822"/>
                  </a:cubicBezTo>
                  <a:cubicBezTo>
                    <a:pt x="35021" y="18415"/>
                    <a:pt x="35439" y="18176"/>
                    <a:pt x="35857" y="18176"/>
                  </a:cubicBezTo>
                  <a:close/>
                  <a:moveTo>
                    <a:pt x="49080" y="19249"/>
                  </a:moveTo>
                  <a:cubicBezTo>
                    <a:pt x="49261" y="19249"/>
                    <a:pt x="49444" y="19287"/>
                    <a:pt x="49615" y="19368"/>
                  </a:cubicBezTo>
                  <a:cubicBezTo>
                    <a:pt x="50195" y="19675"/>
                    <a:pt x="50400" y="20392"/>
                    <a:pt x="50127" y="20972"/>
                  </a:cubicBezTo>
                  <a:cubicBezTo>
                    <a:pt x="49907" y="21363"/>
                    <a:pt x="49493" y="21597"/>
                    <a:pt x="49050" y="21597"/>
                  </a:cubicBezTo>
                  <a:cubicBezTo>
                    <a:pt x="48876" y="21597"/>
                    <a:pt x="48697" y="21561"/>
                    <a:pt x="48523" y="21484"/>
                  </a:cubicBezTo>
                  <a:cubicBezTo>
                    <a:pt x="47977" y="21177"/>
                    <a:pt x="47738" y="20494"/>
                    <a:pt x="48011" y="19880"/>
                  </a:cubicBezTo>
                  <a:cubicBezTo>
                    <a:pt x="48228" y="19471"/>
                    <a:pt x="48648" y="19249"/>
                    <a:pt x="49080" y="19249"/>
                  </a:cubicBezTo>
                  <a:close/>
                  <a:moveTo>
                    <a:pt x="18269" y="19711"/>
                  </a:moveTo>
                  <a:cubicBezTo>
                    <a:pt x="18447" y="19711"/>
                    <a:pt x="18629" y="19754"/>
                    <a:pt x="18802" y="19846"/>
                  </a:cubicBezTo>
                  <a:cubicBezTo>
                    <a:pt x="19416" y="20153"/>
                    <a:pt x="19621" y="20869"/>
                    <a:pt x="19314" y="21415"/>
                  </a:cubicBezTo>
                  <a:cubicBezTo>
                    <a:pt x="19102" y="21839"/>
                    <a:pt x="18695" y="22068"/>
                    <a:pt x="18283" y="22068"/>
                  </a:cubicBezTo>
                  <a:cubicBezTo>
                    <a:pt x="18099" y="22068"/>
                    <a:pt x="17913" y="22022"/>
                    <a:pt x="17744" y="21927"/>
                  </a:cubicBezTo>
                  <a:cubicBezTo>
                    <a:pt x="17130" y="21654"/>
                    <a:pt x="16925" y="20972"/>
                    <a:pt x="17232" y="20358"/>
                  </a:cubicBezTo>
                  <a:cubicBezTo>
                    <a:pt x="17448" y="19950"/>
                    <a:pt x="17849" y="19711"/>
                    <a:pt x="18269" y="19711"/>
                  </a:cubicBezTo>
                  <a:close/>
                  <a:moveTo>
                    <a:pt x="9477" y="20052"/>
                  </a:moveTo>
                  <a:cubicBezTo>
                    <a:pt x="9660" y="20052"/>
                    <a:pt x="9850" y="20095"/>
                    <a:pt x="10032" y="20187"/>
                  </a:cubicBezTo>
                  <a:cubicBezTo>
                    <a:pt x="10613" y="20494"/>
                    <a:pt x="10817" y="21177"/>
                    <a:pt x="10544" y="21757"/>
                  </a:cubicBezTo>
                  <a:cubicBezTo>
                    <a:pt x="10332" y="22181"/>
                    <a:pt x="9925" y="22410"/>
                    <a:pt x="9502" y="22410"/>
                  </a:cubicBezTo>
                  <a:cubicBezTo>
                    <a:pt x="9313" y="22410"/>
                    <a:pt x="9120" y="22364"/>
                    <a:pt x="8941" y="22268"/>
                  </a:cubicBezTo>
                  <a:cubicBezTo>
                    <a:pt x="8395" y="21995"/>
                    <a:pt x="8156" y="21313"/>
                    <a:pt x="8429" y="20699"/>
                  </a:cubicBezTo>
                  <a:cubicBezTo>
                    <a:pt x="8644" y="20292"/>
                    <a:pt x="9045" y="20052"/>
                    <a:pt x="9477" y="20052"/>
                  </a:cubicBezTo>
                  <a:close/>
                  <a:moveTo>
                    <a:pt x="40287" y="20428"/>
                  </a:moveTo>
                  <a:cubicBezTo>
                    <a:pt x="40468" y="20428"/>
                    <a:pt x="40649" y="20471"/>
                    <a:pt x="40811" y="20562"/>
                  </a:cubicBezTo>
                  <a:cubicBezTo>
                    <a:pt x="41391" y="20869"/>
                    <a:pt x="41630" y="21586"/>
                    <a:pt x="41323" y="22166"/>
                  </a:cubicBezTo>
                  <a:cubicBezTo>
                    <a:pt x="41103" y="22558"/>
                    <a:pt x="40689" y="22791"/>
                    <a:pt x="40259" y="22791"/>
                  </a:cubicBezTo>
                  <a:cubicBezTo>
                    <a:pt x="40090" y="22791"/>
                    <a:pt x="39918" y="22755"/>
                    <a:pt x="39754" y="22678"/>
                  </a:cubicBezTo>
                  <a:cubicBezTo>
                    <a:pt x="39208" y="22371"/>
                    <a:pt x="38935" y="21688"/>
                    <a:pt x="39242" y="21074"/>
                  </a:cubicBezTo>
                  <a:cubicBezTo>
                    <a:pt x="39433" y="20667"/>
                    <a:pt x="39861" y="20428"/>
                    <a:pt x="40287" y="20428"/>
                  </a:cubicBezTo>
                  <a:close/>
                  <a:moveTo>
                    <a:pt x="31480" y="20784"/>
                  </a:moveTo>
                  <a:cubicBezTo>
                    <a:pt x="31656" y="20784"/>
                    <a:pt x="31837" y="20823"/>
                    <a:pt x="32008" y="20904"/>
                  </a:cubicBezTo>
                  <a:cubicBezTo>
                    <a:pt x="32622" y="21211"/>
                    <a:pt x="32827" y="21927"/>
                    <a:pt x="32520" y="22507"/>
                  </a:cubicBezTo>
                  <a:cubicBezTo>
                    <a:pt x="32327" y="22916"/>
                    <a:pt x="31897" y="23139"/>
                    <a:pt x="31469" y="23139"/>
                  </a:cubicBezTo>
                  <a:cubicBezTo>
                    <a:pt x="31290" y="23139"/>
                    <a:pt x="31111" y="23100"/>
                    <a:pt x="30950" y="23019"/>
                  </a:cubicBezTo>
                  <a:cubicBezTo>
                    <a:pt x="30404" y="22712"/>
                    <a:pt x="30165" y="22030"/>
                    <a:pt x="30438" y="21415"/>
                  </a:cubicBezTo>
                  <a:cubicBezTo>
                    <a:pt x="30655" y="21006"/>
                    <a:pt x="31058" y="20784"/>
                    <a:pt x="31480" y="20784"/>
                  </a:cubicBezTo>
                  <a:close/>
                  <a:moveTo>
                    <a:pt x="22725" y="21978"/>
                  </a:moveTo>
                  <a:cubicBezTo>
                    <a:pt x="22901" y="21978"/>
                    <a:pt x="23077" y="22017"/>
                    <a:pt x="23238" y="22098"/>
                  </a:cubicBezTo>
                  <a:cubicBezTo>
                    <a:pt x="23784" y="22405"/>
                    <a:pt x="24057" y="23087"/>
                    <a:pt x="23750" y="23702"/>
                  </a:cubicBezTo>
                  <a:cubicBezTo>
                    <a:pt x="23533" y="24111"/>
                    <a:pt x="23130" y="24333"/>
                    <a:pt x="22708" y="24333"/>
                  </a:cubicBezTo>
                  <a:cubicBezTo>
                    <a:pt x="22531" y="24333"/>
                    <a:pt x="22351" y="24294"/>
                    <a:pt x="22180" y="24213"/>
                  </a:cubicBezTo>
                  <a:cubicBezTo>
                    <a:pt x="21634" y="23906"/>
                    <a:pt x="21361" y="23224"/>
                    <a:pt x="21668" y="22610"/>
                  </a:cubicBezTo>
                  <a:cubicBezTo>
                    <a:pt x="21885" y="22201"/>
                    <a:pt x="22305" y="21978"/>
                    <a:pt x="22725" y="21978"/>
                  </a:cubicBezTo>
                  <a:close/>
                  <a:moveTo>
                    <a:pt x="13918" y="22320"/>
                  </a:moveTo>
                  <a:cubicBezTo>
                    <a:pt x="14100" y="22320"/>
                    <a:pt x="14287" y="22359"/>
                    <a:pt x="14468" y="22439"/>
                  </a:cubicBezTo>
                  <a:cubicBezTo>
                    <a:pt x="15049" y="22746"/>
                    <a:pt x="15253" y="23463"/>
                    <a:pt x="14980" y="24043"/>
                  </a:cubicBezTo>
                  <a:cubicBezTo>
                    <a:pt x="14764" y="24452"/>
                    <a:pt x="14344" y="24674"/>
                    <a:pt x="13912" y="24674"/>
                  </a:cubicBezTo>
                  <a:cubicBezTo>
                    <a:pt x="13731" y="24674"/>
                    <a:pt x="13548" y="24635"/>
                    <a:pt x="13377" y="24555"/>
                  </a:cubicBezTo>
                  <a:cubicBezTo>
                    <a:pt x="12831" y="24248"/>
                    <a:pt x="12592" y="23565"/>
                    <a:pt x="12865" y="22951"/>
                  </a:cubicBezTo>
                  <a:cubicBezTo>
                    <a:pt x="13081" y="22542"/>
                    <a:pt x="13484" y="22320"/>
                    <a:pt x="13918" y="22320"/>
                  </a:cubicBezTo>
                  <a:close/>
                  <a:moveTo>
                    <a:pt x="44743" y="22707"/>
                  </a:moveTo>
                  <a:cubicBezTo>
                    <a:pt x="44927" y="22707"/>
                    <a:pt x="45112" y="22753"/>
                    <a:pt x="45281" y="22849"/>
                  </a:cubicBezTo>
                  <a:cubicBezTo>
                    <a:pt x="45827" y="23122"/>
                    <a:pt x="46100" y="23872"/>
                    <a:pt x="45793" y="24418"/>
                  </a:cubicBezTo>
                  <a:cubicBezTo>
                    <a:pt x="45578" y="24826"/>
                    <a:pt x="45177" y="25065"/>
                    <a:pt x="44757" y="25065"/>
                  </a:cubicBezTo>
                  <a:cubicBezTo>
                    <a:pt x="44578" y="25065"/>
                    <a:pt x="44396" y="25022"/>
                    <a:pt x="44224" y="24930"/>
                  </a:cubicBezTo>
                  <a:cubicBezTo>
                    <a:pt x="43644" y="24623"/>
                    <a:pt x="43405" y="23941"/>
                    <a:pt x="43712" y="23360"/>
                  </a:cubicBezTo>
                  <a:cubicBezTo>
                    <a:pt x="43924" y="22936"/>
                    <a:pt x="44331" y="22707"/>
                    <a:pt x="44743" y="22707"/>
                  </a:cubicBezTo>
                  <a:close/>
                  <a:moveTo>
                    <a:pt x="35966" y="23049"/>
                  </a:moveTo>
                  <a:cubicBezTo>
                    <a:pt x="36154" y="23049"/>
                    <a:pt x="36343" y="23095"/>
                    <a:pt x="36512" y="23190"/>
                  </a:cubicBezTo>
                  <a:cubicBezTo>
                    <a:pt x="37092" y="23463"/>
                    <a:pt x="37297" y="24213"/>
                    <a:pt x="37024" y="24759"/>
                  </a:cubicBezTo>
                  <a:cubicBezTo>
                    <a:pt x="36808" y="25167"/>
                    <a:pt x="36407" y="25406"/>
                    <a:pt x="35975" y="25406"/>
                  </a:cubicBezTo>
                  <a:cubicBezTo>
                    <a:pt x="35792" y="25406"/>
                    <a:pt x="35603" y="25363"/>
                    <a:pt x="35420" y="25271"/>
                  </a:cubicBezTo>
                  <a:cubicBezTo>
                    <a:pt x="34840" y="24964"/>
                    <a:pt x="34635" y="24282"/>
                    <a:pt x="34942" y="23702"/>
                  </a:cubicBezTo>
                  <a:cubicBezTo>
                    <a:pt x="35131" y="23278"/>
                    <a:pt x="35547" y="23049"/>
                    <a:pt x="35966" y="23049"/>
                  </a:cubicBezTo>
                  <a:close/>
                  <a:moveTo>
                    <a:pt x="5171" y="23514"/>
                  </a:moveTo>
                  <a:cubicBezTo>
                    <a:pt x="5348" y="23514"/>
                    <a:pt x="5528" y="23553"/>
                    <a:pt x="5699" y="23633"/>
                  </a:cubicBezTo>
                  <a:cubicBezTo>
                    <a:pt x="6279" y="23941"/>
                    <a:pt x="6484" y="24623"/>
                    <a:pt x="6211" y="25237"/>
                  </a:cubicBezTo>
                  <a:cubicBezTo>
                    <a:pt x="5994" y="25646"/>
                    <a:pt x="5574" y="25869"/>
                    <a:pt x="5154" y="25869"/>
                  </a:cubicBezTo>
                  <a:cubicBezTo>
                    <a:pt x="4978" y="25869"/>
                    <a:pt x="4802" y="25830"/>
                    <a:pt x="4641" y="25749"/>
                  </a:cubicBezTo>
                  <a:cubicBezTo>
                    <a:pt x="4027" y="25442"/>
                    <a:pt x="3822" y="24759"/>
                    <a:pt x="4129" y="24145"/>
                  </a:cubicBezTo>
                  <a:cubicBezTo>
                    <a:pt x="4346" y="23736"/>
                    <a:pt x="4749" y="23514"/>
                    <a:pt x="5171" y="23514"/>
                  </a:cubicBezTo>
                  <a:close/>
                  <a:moveTo>
                    <a:pt x="27169" y="24243"/>
                  </a:moveTo>
                  <a:cubicBezTo>
                    <a:pt x="27354" y="24243"/>
                    <a:pt x="27539" y="24289"/>
                    <a:pt x="27708" y="24384"/>
                  </a:cubicBezTo>
                  <a:cubicBezTo>
                    <a:pt x="28322" y="24657"/>
                    <a:pt x="28527" y="25408"/>
                    <a:pt x="28220" y="25954"/>
                  </a:cubicBezTo>
                  <a:cubicBezTo>
                    <a:pt x="28028" y="26361"/>
                    <a:pt x="27635" y="26600"/>
                    <a:pt x="27205" y="26600"/>
                  </a:cubicBezTo>
                  <a:cubicBezTo>
                    <a:pt x="27022" y="26600"/>
                    <a:pt x="26833" y="26557"/>
                    <a:pt x="26650" y="26466"/>
                  </a:cubicBezTo>
                  <a:cubicBezTo>
                    <a:pt x="26070" y="26159"/>
                    <a:pt x="25831" y="25476"/>
                    <a:pt x="26139" y="24896"/>
                  </a:cubicBezTo>
                  <a:cubicBezTo>
                    <a:pt x="26351" y="24472"/>
                    <a:pt x="26758" y="24243"/>
                    <a:pt x="27169" y="24243"/>
                  </a:cubicBezTo>
                  <a:close/>
                  <a:moveTo>
                    <a:pt x="18363" y="24584"/>
                  </a:moveTo>
                  <a:cubicBezTo>
                    <a:pt x="18552" y="24584"/>
                    <a:pt x="18748" y="24630"/>
                    <a:pt x="18939" y="24725"/>
                  </a:cubicBezTo>
                  <a:cubicBezTo>
                    <a:pt x="19519" y="24998"/>
                    <a:pt x="19758" y="25681"/>
                    <a:pt x="19450" y="26295"/>
                  </a:cubicBezTo>
                  <a:cubicBezTo>
                    <a:pt x="19235" y="26702"/>
                    <a:pt x="18817" y="26941"/>
                    <a:pt x="18399" y="26941"/>
                  </a:cubicBezTo>
                  <a:cubicBezTo>
                    <a:pt x="18221" y="26941"/>
                    <a:pt x="18043" y="26898"/>
                    <a:pt x="17881" y="26807"/>
                  </a:cubicBezTo>
                  <a:cubicBezTo>
                    <a:pt x="17267" y="26500"/>
                    <a:pt x="17062" y="25817"/>
                    <a:pt x="17369" y="25237"/>
                  </a:cubicBezTo>
                  <a:cubicBezTo>
                    <a:pt x="17557" y="24813"/>
                    <a:pt x="17941" y="24584"/>
                    <a:pt x="18363" y="24584"/>
                  </a:cubicBezTo>
                  <a:close/>
                  <a:moveTo>
                    <a:pt x="49163" y="24960"/>
                  </a:moveTo>
                  <a:cubicBezTo>
                    <a:pt x="49348" y="24960"/>
                    <a:pt x="49538" y="25006"/>
                    <a:pt x="49717" y="25101"/>
                  </a:cubicBezTo>
                  <a:cubicBezTo>
                    <a:pt x="50332" y="25408"/>
                    <a:pt x="50536" y="26124"/>
                    <a:pt x="50229" y="26670"/>
                  </a:cubicBezTo>
                  <a:cubicBezTo>
                    <a:pt x="50041" y="27094"/>
                    <a:pt x="49641" y="27323"/>
                    <a:pt x="49220" y="27323"/>
                  </a:cubicBezTo>
                  <a:cubicBezTo>
                    <a:pt x="49032" y="27323"/>
                    <a:pt x="48839" y="27277"/>
                    <a:pt x="48660" y="27182"/>
                  </a:cubicBezTo>
                  <a:cubicBezTo>
                    <a:pt x="48114" y="26875"/>
                    <a:pt x="47841" y="26193"/>
                    <a:pt x="48148" y="25613"/>
                  </a:cubicBezTo>
                  <a:cubicBezTo>
                    <a:pt x="48360" y="25188"/>
                    <a:pt x="48751" y="24960"/>
                    <a:pt x="49163" y="24960"/>
                  </a:cubicBezTo>
                  <a:close/>
                  <a:moveTo>
                    <a:pt x="40402" y="25301"/>
                  </a:moveTo>
                  <a:cubicBezTo>
                    <a:pt x="40590" y="25301"/>
                    <a:pt x="40779" y="25347"/>
                    <a:pt x="40948" y="25442"/>
                  </a:cubicBezTo>
                  <a:cubicBezTo>
                    <a:pt x="41528" y="25749"/>
                    <a:pt x="41767" y="26466"/>
                    <a:pt x="41460" y="27012"/>
                  </a:cubicBezTo>
                  <a:cubicBezTo>
                    <a:pt x="41241" y="27401"/>
                    <a:pt x="40830" y="27652"/>
                    <a:pt x="40390" y="27652"/>
                  </a:cubicBezTo>
                  <a:cubicBezTo>
                    <a:pt x="40213" y="27652"/>
                    <a:pt x="40032" y="27611"/>
                    <a:pt x="39856" y="27523"/>
                  </a:cubicBezTo>
                  <a:cubicBezTo>
                    <a:pt x="39310" y="27216"/>
                    <a:pt x="39071" y="26500"/>
                    <a:pt x="39378" y="25954"/>
                  </a:cubicBezTo>
                  <a:cubicBezTo>
                    <a:pt x="39567" y="25530"/>
                    <a:pt x="39983" y="25301"/>
                    <a:pt x="40402" y="25301"/>
                  </a:cubicBezTo>
                  <a:close/>
                  <a:moveTo>
                    <a:pt x="9581" y="25779"/>
                  </a:moveTo>
                  <a:cubicBezTo>
                    <a:pt x="9766" y="25779"/>
                    <a:pt x="9955" y="25825"/>
                    <a:pt x="10135" y="25920"/>
                  </a:cubicBezTo>
                  <a:cubicBezTo>
                    <a:pt x="10749" y="26193"/>
                    <a:pt x="10954" y="26943"/>
                    <a:pt x="10647" y="27489"/>
                  </a:cubicBezTo>
                  <a:cubicBezTo>
                    <a:pt x="10455" y="27897"/>
                    <a:pt x="10062" y="28136"/>
                    <a:pt x="9631" y="28136"/>
                  </a:cubicBezTo>
                  <a:cubicBezTo>
                    <a:pt x="9449" y="28136"/>
                    <a:pt x="9260" y="28093"/>
                    <a:pt x="9077" y="28001"/>
                  </a:cubicBezTo>
                  <a:cubicBezTo>
                    <a:pt x="8463" y="27694"/>
                    <a:pt x="8258" y="27012"/>
                    <a:pt x="8565" y="26431"/>
                  </a:cubicBezTo>
                  <a:cubicBezTo>
                    <a:pt x="8777" y="26007"/>
                    <a:pt x="9168" y="25779"/>
                    <a:pt x="9581" y="25779"/>
                  </a:cubicBezTo>
                  <a:close/>
                  <a:moveTo>
                    <a:pt x="31605" y="26495"/>
                  </a:moveTo>
                  <a:cubicBezTo>
                    <a:pt x="31790" y="26495"/>
                    <a:pt x="31975" y="26541"/>
                    <a:pt x="32144" y="26636"/>
                  </a:cubicBezTo>
                  <a:cubicBezTo>
                    <a:pt x="32690" y="26943"/>
                    <a:pt x="32963" y="27626"/>
                    <a:pt x="32656" y="28206"/>
                  </a:cubicBezTo>
                  <a:cubicBezTo>
                    <a:pt x="32468" y="28630"/>
                    <a:pt x="32068" y="28859"/>
                    <a:pt x="31647" y="28859"/>
                  </a:cubicBezTo>
                  <a:cubicBezTo>
                    <a:pt x="31459" y="28859"/>
                    <a:pt x="31266" y="28813"/>
                    <a:pt x="31086" y="28718"/>
                  </a:cubicBezTo>
                  <a:cubicBezTo>
                    <a:pt x="30540" y="28411"/>
                    <a:pt x="30267" y="27728"/>
                    <a:pt x="30575" y="27148"/>
                  </a:cubicBezTo>
                  <a:cubicBezTo>
                    <a:pt x="30787" y="26724"/>
                    <a:pt x="31194" y="26495"/>
                    <a:pt x="31605" y="26495"/>
                  </a:cubicBezTo>
                  <a:close/>
                  <a:moveTo>
                    <a:pt x="22829" y="26836"/>
                  </a:moveTo>
                  <a:cubicBezTo>
                    <a:pt x="23017" y="26836"/>
                    <a:pt x="23206" y="26882"/>
                    <a:pt x="23375" y="26977"/>
                  </a:cubicBezTo>
                  <a:cubicBezTo>
                    <a:pt x="23955" y="27285"/>
                    <a:pt x="24194" y="27933"/>
                    <a:pt x="23886" y="28547"/>
                  </a:cubicBezTo>
                  <a:cubicBezTo>
                    <a:pt x="23674" y="28971"/>
                    <a:pt x="23283" y="29200"/>
                    <a:pt x="22871" y="29200"/>
                  </a:cubicBezTo>
                  <a:cubicBezTo>
                    <a:pt x="22686" y="29200"/>
                    <a:pt x="22496" y="29154"/>
                    <a:pt x="22317" y="29059"/>
                  </a:cubicBezTo>
                  <a:cubicBezTo>
                    <a:pt x="21737" y="28752"/>
                    <a:pt x="21498" y="28035"/>
                    <a:pt x="21805" y="27489"/>
                  </a:cubicBezTo>
                  <a:cubicBezTo>
                    <a:pt x="21993" y="27065"/>
                    <a:pt x="22410" y="26836"/>
                    <a:pt x="22829" y="26836"/>
                  </a:cubicBezTo>
                  <a:close/>
                  <a:moveTo>
                    <a:pt x="44885" y="27560"/>
                  </a:moveTo>
                  <a:cubicBezTo>
                    <a:pt x="45063" y="27560"/>
                    <a:pt x="45245" y="27603"/>
                    <a:pt x="45418" y="27694"/>
                  </a:cubicBezTo>
                  <a:cubicBezTo>
                    <a:pt x="46032" y="28001"/>
                    <a:pt x="46237" y="28718"/>
                    <a:pt x="45930" y="29264"/>
                  </a:cubicBezTo>
                  <a:cubicBezTo>
                    <a:pt x="45718" y="29688"/>
                    <a:pt x="45327" y="29917"/>
                    <a:pt x="44914" y="29917"/>
                  </a:cubicBezTo>
                  <a:cubicBezTo>
                    <a:pt x="44729" y="29917"/>
                    <a:pt x="44540" y="29871"/>
                    <a:pt x="44360" y="29776"/>
                  </a:cubicBezTo>
                  <a:cubicBezTo>
                    <a:pt x="43746" y="29503"/>
                    <a:pt x="43541" y="28752"/>
                    <a:pt x="43848" y="28206"/>
                  </a:cubicBezTo>
                  <a:cubicBezTo>
                    <a:pt x="44064" y="27799"/>
                    <a:pt x="44465" y="27560"/>
                    <a:pt x="44885" y="27560"/>
                  </a:cubicBezTo>
                  <a:close/>
                  <a:moveTo>
                    <a:pt x="14032" y="28031"/>
                  </a:moveTo>
                  <a:cubicBezTo>
                    <a:pt x="14216" y="28031"/>
                    <a:pt x="14402" y="28077"/>
                    <a:pt x="14571" y="28172"/>
                  </a:cubicBezTo>
                  <a:cubicBezTo>
                    <a:pt x="15185" y="28479"/>
                    <a:pt x="15390" y="29195"/>
                    <a:pt x="15083" y="29741"/>
                  </a:cubicBezTo>
                  <a:cubicBezTo>
                    <a:pt x="14894" y="30165"/>
                    <a:pt x="14511" y="30394"/>
                    <a:pt x="14089" y="30394"/>
                  </a:cubicBezTo>
                  <a:cubicBezTo>
                    <a:pt x="13900" y="30394"/>
                    <a:pt x="13703" y="30348"/>
                    <a:pt x="13513" y="30253"/>
                  </a:cubicBezTo>
                  <a:cubicBezTo>
                    <a:pt x="12967" y="29946"/>
                    <a:pt x="12694" y="29230"/>
                    <a:pt x="13001" y="28684"/>
                  </a:cubicBezTo>
                  <a:cubicBezTo>
                    <a:pt x="13213" y="28260"/>
                    <a:pt x="13620" y="28031"/>
                    <a:pt x="14032" y="28031"/>
                  </a:cubicBezTo>
                  <a:close/>
                  <a:moveTo>
                    <a:pt x="36071" y="28747"/>
                  </a:moveTo>
                  <a:cubicBezTo>
                    <a:pt x="36262" y="28747"/>
                    <a:pt x="36458" y="28793"/>
                    <a:pt x="36648" y="28888"/>
                  </a:cubicBezTo>
                  <a:cubicBezTo>
                    <a:pt x="37228" y="29195"/>
                    <a:pt x="37433" y="29878"/>
                    <a:pt x="37126" y="30458"/>
                  </a:cubicBezTo>
                  <a:cubicBezTo>
                    <a:pt x="36938" y="30882"/>
                    <a:pt x="36554" y="31111"/>
                    <a:pt x="36132" y="31111"/>
                  </a:cubicBezTo>
                  <a:cubicBezTo>
                    <a:pt x="35943" y="31111"/>
                    <a:pt x="35747" y="31065"/>
                    <a:pt x="35556" y="30970"/>
                  </a:cubicBezTo>
                  <a:cubicBezTo>
                    <a:pt x="34976" y="30697"/>
                    <a:pt x="34738" y="29946"/>
                    <a:pt x="35045" y="29400"/>
                  </a:cubicBezTo>
                  <a:cubicBezTo>
                    <a:pt x="35257" y="28976"/>
                    <a:pt x="35648" y="28747"/>
                    <a:pt x="36071" y="28747"/>
                  </a:cubicBezTo>
                  <a:close/>
                  <a:moveTo>
                    <a:pt x="27327" y="29095"/>
                  </a:moveTo>
                  <a:cubicBezTo>
                    <a:pt x="27504" y="29095"/>
                    <a:pt x="27682" y="29138"/>
                    <a:pt x="27845" y="29230"/>
                  </a:cubicBezTo>
                  <a:cubicBezTo>
                    <a:pt x="28391" y="29537"/>
                    <a:pt x="28664" y="30253"/>
                    <a:pt x="28357" y="30799"/>
                  </a:cubicBezTo>
                  <a:cubicBezTo>
                    <a:pt x="28144" y="31223"/>
                    <a:pt x="27754" y="31452"/>
                    <a:pt x="27341" y="31452"/>
                  </a:cubicBezTo>
                  <a:cubicBezTo>
                    <a:pt x="27156" y="31452"/>
                    <a:pt x="26966" y="31406"/>
                    <a:pt x="26787" y="31311"/>
                  </a:cubicBezTo>
                  <a:cubicBezTo>
                    <a:pt x="26173" y="31038"/>
                    <a:pt x="25968" y="30287"/>
                    <a:pt x="26275" y="29741"/>
                  </a:cubicBezTo>
                  <a:cubicBezTo>
                    <a:pt x="26491" y="29334"/>
                    <a:pt x="26908" y="29095"/>
                    <a:pt x="27327" y="29095"/>
                  </a:cubicBezTo>
                  <a:close/>
                  <a:moveTo>
                    <a:pt x="50492" y="31261"/>
                  </a:moveTo>
                  <a:lnTo>
                    <a:pt x="50492" y="31261"/>
                  </a:lnTo>
                  <a:cubicBezTo>
                    <a:pt x="50413" y="31442"/>
                    <a:pt x="50329" y="31620"/>
                    <a:pt x="50242" y="31796"/>
                  </a:cubicBezTo>
                  <a:lnTo>
                    <a:pt x="50242" y="31796"/>
                  </a:lnTo>
                  <a:cubicBezTo>
                    <a:pt x="50304" y="31724"/>
                    <a:pt x="50357" y="31642"/>
                    <a:pt x="50400" y="31550"/>
                  </a:cubicBezTo>
                  <a:cubicBezTo>
                    <a:pt x="50442" y="31455"/>
                    <a:pt x="50473" y="31359"/>
                    <a:pt x="50492" y="31261"/>
                  </a:cubicBezTo>
                  <a:close/>
                  <a:moveTo>
                    <a:pt x="18535" y="30289"/>
                  </a:moveTo>
                  <a:cubicBezTo>
                    <a:pt x="18717" y="30289"/>
                    <a:pt x="18902" y="30332"/>
                    <a:pt x="19075" y="30424"/>
                  </a:cubicBezTo>
                  <a:cubicBezTo>
                    <a:pt x="19655" y="30731"/>
                    <a:pt x="19860" y="31448"/>
                    <a:pt x="19587" y="31994"/>
                  </a:cubicBezTo>
                  <a:cubicBezTo>
                    <a:pt x="19368" y="32383"/>
                    <a:pt x="18957" y="32634"/>
                    <a:pt x="18517" y="32634"/>
                  </a:cubicBezTo>
                  <a:cubicBezTo>
                    <a:pt x="18341" y="32634"/>
                    <a:pt x="18159" y="32593"/>
                    <a:pt x="17983" y="32505"/>
                  </a:cubicBezTo>
                  <a:cubicBezTo>
                    <a:pt x="17403" y="32198"/>
                    <a:pt x="17198" y="31482"/>
                    <a:pt x="17471" y="30936"/>
                  </a:cubicBezTo>
                  <a:cubicBezTo>
                    <a:pt x="17687" y="30528"/>
                    <a:pt x="18104" y="30289"/>
                    <a:pt x="18535" y="30289"/>
                  </a:cubicBezTo>
                  <a:close/>
                  <a:moveTo>
                    <a:pt x="9732" y="30624"/>
                  </a:moveTo>
                  <a:cubicBezTo>
                    <a:pt x="9917" y="30624"/>
                    <a:pt x="10102" y="30670"/>
                    <a:pt x="10271" y="30765"/>
                  </a:cubicBezTo>
                  <a:cubicBezTo>
                    <a:pt x="10886" y="31038"/>
                    <a:pt x="11090" y="31755"/>
                    <a:pt x="10783" y="32335"/>
                  </a:cubicBezTo>
                  <a:cubicBezTo>
                    <a:pt x="10571" y="32759"/>
                    <a:pt x="10180" y="32988"/>
                    <a:pt x="9768" y="32988"/>
                  </a:cubicBezTo>
                  <a:cubicBezTo>
                    <a:pt x="9583" y="32988"/>
                    <a:pt x="9393" y="32942"/>
                    <a:pt x="9214" y="32847"/>
                  </a:cubicBezTo>
                  <a:cubicBezTo>
                    <a:pt x="8599" y="32574"/>
                    <a:pt x="8395" y="31823"/>
                    <a:pt x="8702" y="31277"/>
                  </a:cubicBezTo>
                  <a:cubicBezTo>
                    <a:pt x="8914" y="30853"/>
                    <a:pt x="9321" y="30624"/>
                    <a:pt x="9732" y="30624"/>
                  </a:cubicBezTo>
                  <a:close/>
                  <a:moveTo>
                    <a:pt x="40534" y="31021"/>
                  </a:moveTo>
                  <a:cubicBezTo>
                    <a:pt x="40716" y="31021"/>
                    <a:pt x="40903" y="31060"/>
                    <a:pt x="41084" y="31140"/>
                  </a:cubicBezTo>
                  <a:cubicBezTo>
                    <a:pt x="41664" y="31448"/>
                    <a:pt x="41869" y="32164"/>
                    <a:pt x="41562" y="32744"/>
                  </a:cubicBezTo>
                  <a:cubicBezTo>
                    <a:pt x="41370" y="33153"/>
                    <a:pt x="40974" y="33376"/>
                    <a:pt x="40542" y="33376"/>
                  </a:cubicBezTo>
                  <a:cubicBezTo>
                    <a:pt x="40361" y="33376"/>
                    <a:pt x="40174" y="33337"/>
                    <a:pt x="39992" y="33256"/>
                  </a:cubicBezTo>
                  <a:cubicBezTo>
                    <a:pt x="39446" y="32949"/>
                    <a:pt x="39208" y="32198"/>
                    <a:pt x="39481" y="31652"/>
                  </a:cubicBezTo>
                  <a:cubicBezTo>
                    <a:pt x="39697" y="31243"/>
                    <a:pt x="40100" y="31021"/>
                    <a:pt x="40534" y="31021"/>
                  </a:cubicBezTo>
                  <a:close/>
                  <a:moveTo>
                    <a:pt x="31741" y="31347"/>
                  </a:moveTo>
                  <a:cubicBezTo>
                    <a:pt x="31923" y="31347"/>
                    <a:pt x="32108" y="31390"/>
                    <a:pt x="32281" y="31482"/>
                  </a:cubicBezTo>
                  <a:cubicBezTo>
                    <a:pt x="32861" y="31789"/>
                    <a:pt x="33100" y="32471"/>
                    <a:pt x="32792" y="33051"/>
                  </a:cubicBezTo>
                  <a:cubicBezTo>
                    <a:pt x="32580" y="33475"/>
                    <a:pt x="32190" y="33704"/>
                    <a:pt x="31777" y="33704"/>
                  </a:cubicBezTo>
                  <a:cubicBezTo>
                    <a:pt x="31592" y="33704"/>
                    <a:pt x="31402" y="33658"/>
                    <a:pt x="31223" y="33563"/>
                  </a:cubicBezTo>
                  <a:cubicBezTo>
                    <a:pt x="30677" y="33290"/>
                    <a:pt x="30404" y="32574"/>
                    <a:pt x="30711" y="31994"/>
                  </a:cubicBezTo>
                  <a:cubicBezTo>
                    <a:pt x="30903" y="31586"/>
                    <a:pt x="31313" y="31347"/>
                    <a:pt x="31741" y="31347"/>
                  </a:cubicBezTo>
                  <a:close/>
                  <a:moveTo>
                    <a:pt x="22961" y="32557"/>
                  </a:moveTo>
                  <a:cubicBezTo>
                    <a:pt x="23143" y="32557"/>
                    <a:pt x="23330" y="32595"/>
                    <a:pt x="23511" y="32676"/>
                  </a:cubicBezTo>
                  <a:cubicBezTo>
                    <a:pt x="24091" y="32983"/>
                    <a:pt x="24296" y="33700"/>
                    <a:pt x="24023" y="34280"/>
                  </a:cubicBezTo>
                  <a:cubicBezTo>
                    <a:pt x="23812" y="34678"/>
                    <a:pt x="23424" y="34900"/>
                    <a:pt x="23002" y="34900"/>
                  </a:cubicBezTo>
                  <a:cubicBezTo>
                    <a:pt x="22810" y="34900"/>
                    <a:pt x="22611" y="34854"/>
                    <a:pt x="22419" y="34758"/>
                  </a:cubicBezTo>
                  <a:cubicBezTo>
                    <a:pt x="21873" y="34485"/>
                    <a:pt x="21634" y="33768"/>
                    <a:pt x="21907" y="33188"/>
                  </a:cubicBezTo>
                  <a:cubicBezTo>
                    <a:pt x="22124" y="32779"/>
                    <a:pt x="22527" y="32557"/>
                    <a:pt x="22961" y="32557"/>
                  </a:cubicBezTo>
                  <a:close/>
                  <a:moveTo>
                    <a:pt x="14168" y="32842"/>
                  </a:moveTo>
                  <a:cubicBezTo>
                    <a:pt x="14353" y="32842"/>
                    <a:pt x="14538" y="32888"/>
                    <a:pt x="14707" y="32983"/>
                  </a:cubicBezTo>
                  <a:cubicBezTo>
                    <a:pt x="15322" y="33290"/>
                    <a:pt x="15526" y="34007"/>
                    <a:pt x="15219" y="34553"/>
                  </a:cubicBezTo>
                  <a:cubicBezTo>
                    <a:pt x="15007" y="34977"/>
                    <a:pt x="14616" y="35206"/>
                    <a:pt x="14204" y="35206"/>
                  </a:cubicBezTo>
                  <a:cubicBezTo>
                    <a:pt x="14018" y="35206"/>
                    <a:pt x="13829" y="35160"/>
                    <a:pt x="13650" y="35065"/>
                  </a:cubicBezTo>
                  <a:cubicBezTo>
                    <a:pt x="13104" y="34826"/>
                    <a:pt x="12831" y="34109"/>
                    <a:pt x="13138" y="33495"/>
                  </a:cubicBezTo>
                  <a:cubicBezTo>
                    <a:pt x="13350" y="33071"/>
                    <a:pt x="13757" y="32842"/>
                    <a:pt x="14168" y="32842"/>
                  </a:cubicBezTo>
                  <a:close/>
                  <a:moveTo>
                    <a:pt x="45000" y="33224"/>
                  </a:moveTo>
                  <a:cubicBezTo>
                    <a:pt x="45182" y="33224"/>
                    <a:pt x="45372" y="33267"/>
                    <a:pt x="45554" y="33358"/>
                  </a:cubicBezTo>
                  <a:cubicBezTo>
                    <a:pt x="46100" y="33666"/>
                    <a:pt x="46373" y="34382"/>
                    <a:pt x="46066" y="34962"/>
                  </a:cubicBezTo>
                  <a:cubicBezTo>
                    <a:pt x="45855" y="35361"/>
                    <a:pt x="45451" y="35582"/>
                    <a:pt x="45042" y="35582"/>
                  </a:cubicBezTo>
                  <a:cubicBezTo>
                    <a:pt x="44855" y="35582"/>
                    <a:pt x="44668" y="35536"/>
                    <a:pt x="44497" y="35440"/>
                  </a:cubicBezTo>
                  <a:cubicBezTo>
                    <a:pt x="43882" y="35167"/>
                    <a:pt x="43678" y="34416"/>
                    <a:pt x="43985" y="33870"/>
                  </a:cubicBezTo>
                  <a:cubicBezTo>
                    <a:pt x="44176" y="33463"/>
                    <a:pt x="44570" y="33224"/>
                    <a:pt x="45000" y="33224"/>
                  </a:cubicBezTo>
                  <a:close/>
                  <a:moveTo>
                    <a:pt x="36223" y="33580"/>
                  </a:moveTo>
                  <a:cubicBezTo>
                    <a:pt x="36400" y="33580"/>
                    <a:pt x="36580" y="33619"/>
                    <a:pt x="36751" y="33700"/>
                  </a:cubicBezTo>
                  <a:cubicBezTo>
                    <a:pt x="37365" y="34007"/>
                    <a:pt x="37570" y="34723"/>
                    <a:pt x="37263" y="35304"/>
                  </a:cubicBezTo>
                  <a:cubicBezTo>
                    <a:pt x="37070" y="35712"/>
                    <a:pt x="36657" y="35935"/>
                    <a:pt x="36227" y="35935"/>
                  </a:cubicBezTo>
                  <a:cubicBezTo>
                    <a:pt x="36047" y="35935"/>
                    <a:pt x="35864" y="35896"/>
                    <a:pt x="35693" y="35815"/>
                  </a:cubicBezTo>
                  <a:cubicBezTo>
                    <a:pt x="35113" y="35508"/>
                    <a:pt x="34874" y="34758"/>
                    <a:pt x="35181" y="34212"/>
                  </a:cubicBezTo>
                  <a:cubicBezTo>
                    <a:pt x="35398" y="33803"/>
                    <a:pt x="35801" y="33580"/>
                    <a:pt x="36223" y="33580"/>
                  </a:cubicBezTo>
                  <a:close/>
                  <a:moveTo>
                    <a:pt x="27392" y="34760"/>
                  </a:moveTo>
                  <a:cubicBezTo>
                    <a:pt x="27575" y="34760"/>
                    <a:pt x="27764" y="34803"/>
                    <a:pt x="27947" y="34894"/>
                  </a:cubicBezTo>
                  <a:cubicBezTo>
                    <a:pt x="28527" y="35201"/>
                    <a:pt x="28732" y="35918"/>
                    <a:pt x="28459" y="36464"/>
                  </a:cubicBezTo>
                  <a:cubicBezTo>
                    <a:pt x="28247" y="36888"/>
                    <a:pt x="27856" y="37117"/>
                    <a:pt x="27432" y="37117"/>
                  </a:cubicBezTo>
                  <a:cubicBezTo>
                    <a:pt x="27242" y="37117"/>
                    <a:pt x="27045" y="37071"/>
                    <a:pt x="26855" y="36976"/>
                  </a:cubicBezTo>
                  <a:cubicBezTo>
                    <a:pt x="26309" y="36737"/>
                    <a:pt x="26104" y="36020"/>
                    <a:pt x="26343" y="35406"/>
                  </a:cubicBezTo>
                  <a:cubicBezTo>
                    <a:pt x="26559" y="34999"/>
                    <a:pt x="26960" y="34760"/>
                    <a:pt x="27392" y="34760"/>
                  </a:cubicBezTo>
                  <a:close/>
                  <a:moveTo>
                    <a:pt x="18665" y="35116"/>
                  </a:moveTo>
                  <a:cubicBezTo>
                    <a:pt x="18840" y="35116"/>
                    <a:pt x="19016" y="35155"/>
                    <a:pt x="19177" y="35235"/>
                  </a:cubicBezTo>
                  <a:cubicBezTo>
                    <a:pt x="19792" y="35542"/>
                    <a:pt x="19996" y="36259"/>
                    <a:pt x="19689" y="36839"/>
                  </a:cubicBezTo>
                  <a:cubicBezTo>
                    <a:pt x="19498" y="37221"/>
                    <a:pt x="19108" y="37452"/>
                    <a:pt x="18680" y="37452"/>
                  </a:cubicBezTo>
                  <a:cubicBezTo>
                    <a:pt x="18496" y="37452"/>
                    <a:pt x="18305" y="37409"/>
                    <a:pt x="18120" y="37317"/>
                  </a:cubicBezTo>
                  <a:cubicBezTo>
                    <a:pt x="17540" y="37078"/>
                    <a:pt x="17301" y="36361"/>
                    <a:pt x="17608" y="35747"/>
                  </a:cubicBezTo>
                  <a:cubicBezTo>
                    <a:pt x="17824" y="35338"/>
                    <a:pt x="18244" y="35116"/>
                    <a:pt x="18665" y="35116"/>
                  </a:cubicBezTo>
                  <a:close/>
                  <a:moveTo>
                    <a:pt x="40672" y="35844"/>
                  </a:moveTo>
                  <a:cubicBezTo>
                    <a:pt x="40864" y="35844"/>
                    <a:pt x="41063" y="35890"/>
                    <a:pt x="41255" y="35986"/>
                  </a:cubicBezTo>
                  <a:cubicBezTo>
                    <a:pt x="41801" y="36259"/>
                    <a:pt x="42006" y="37010"/>
                    <a:pt x="41767" y="37556"/>
                  </a:cubicBezTo>
                  <a:cubicBezTo>
                    <a:pt x="41551" y="37963"/>
                    <a:pt x="41117" y="38202"/>
                    <a:pt x="40688" y="38202"/>
                  </a:cubicBezTo>
                  <a:cubicBezTo>
                    <a:pt x="40506" y="38202"/>
                    <a:pt x="40326" y="38159"/>
                    <a:pt x="40163" y="38067"/>
                  </a:cubicBezTo>
                  <a:cubicBezTo>
                    <a:pt x="39583" y="37760"/>
                    <a:pt x="39378" y="37078"/>
                    <a:pt x="39651" y="36464"/>
                  </a:cubicBezTo>
                  <a:cubicBezTo>
                    <a:pt x="39862" y="36065"/>
                    <a:pt x="40250" y="35844"/>
                    <a:pt x="40672" y="35844"/>
                  </a:cubicBezTo>
                  <a:close/>
                  <a:moveTo>
                    <a:pt x="31841" y="37039"/>
                  </a:moveTo>
                  <a:cubicBezTo>
                    <a:pt x="32030" y="37039"/>
                    <a:pt x="32227" y="37085"/>
                    <a:pt x="32417" y="37180"/>
                  </a:cubicBezTo>
                  <a:cubicBezTo>
                    <a:pt x="32997" y="37453"/>
                    <a:pt x="33236" y="38170"/>
                    <a:pt x="32929" y="38750"/>
                  </a:cubicBezTo>
                  <a:cubicBezTo>
                    <a:pt x="32713" y="39157"/>
                    <a:pt x="32296" y="39396"/>
                    <a:pt x="31877" y="39396"/>
                  </a:cubicBezTo>
                  <a:cubicBezTo>
                    <a:pt x="31700" y="39396"/>
                    <a:pt x="31522" y="39353"/>
                    <a:pt x="31359" y="39262"/>
                  </a:cubicBezTo>
                  <a:cubicBezTo>
                    <a:pt x="30745" y="38955"/>
                    <a:pt x="30540" y="38238"/>
                    <a:pt x="30847" y="37692"/>
                  </a:cubicBezTo>
                  <a:cubicBezTo>
                    <a:pt x="31036" y="37268"/>
                    <a:pt x="31420" y="37039"/>
                    <a:pt x="31841" y="37039"/>
                  </a:cubicBezTo>
                  <a:close/>
                  <a:moveTo>
                    <a:pt x="23105" y="37380"/>
                  </a:moveTo>
                  <a:cubicBezTo>
                    <a:pt x="23295" y="37380"/>
                    <a:pt x="23492" y="37426"/>
                    <a:pt x="23682" y="37522"/>
                  </a:cubicBezTo>
                  <a:cubicBezTo>
                    <a:pt x="24228" y="37794"/>
                    <a:pt x="24432" y="38545"/>
                    <a:pt x="24194" y="39091"/>
                  </a:cubicBezTo>
                  <a:cubicBezTo>
                    <a:pt x="23978" y="39498"/>
                    <a:pt x="23577" y="39738"/>
                    <a:pt x="23145" y="39738"/>
                  </a:cubicBezTo>
                  <a:cubicBezTo>
                    <a:pt x="22962" y="39738"/>
                    <a:pt x="22773" y="39694"/>
                    <a:pt x="22590" y="39603"/>
                  </a:cubicBezTo>
                  <a:cubicBezTo>
                    <a:pt x="22010" y="39296"/>
                    <a:pt x="21805" y="38579"/>
                    <a:pt x="22078" y="38033"/>
                  </a:cubicBezTo>
                  <a:cubicBezTo>
                    <a:pt x="22290" y="37609"/>
                    <a:pt x="22681" y="37380"/>
                    <a:pt x="23105" y="37380"/>
                  </a:cubicBezTo>
                  <a:close/>
                  <a:moveTo>
                    <a:pt x="14268" y="38575"/>
                  </a:moveTo>
                  <a:cubicBezTo>
                    <a:pt x="14457" y="38575"/>
                    <a:pt x="14654" y="38621"/>
                    <a:pt x="14844" y="38716"/>
                  </a:cubicBezTo>
                  <a:cubicBezTo>
                    <a:pt x="15424" y="38989"/>
                    <a:pt x="15663" y="39740"/>
                    <a:pt x="15356" y="40285"/>
                  </a:cubicBezTo>
                  <a:cubicBezTo>
                    <a:pt x="15140" y="40693"/>
                    <a:pt x="14739" y="40932"/>
                    <a:pt x="14319" y="40932"/>
                  </a:cubicBezTo>
                  <a:cubicBezTo>
                    <a:pt x="14141" y="40932"/>
                    <a:pt x="13959" y="40889"/>
                    <a:pt x="13786" y="40797"/>
                  </a:cubicBezTo>
                  <a:cubicBezTo>
                    <a:pt x="13172" y="40490"/>
                    <a:pt x="12967" y="39774"/>
                    <a:pt x="13274" y="39228"/>
                  </a:cubicBezTo>
                  <a:cubicBezTo>
                    <a:pt x="13463" y="38804"/>
                    <a:pt x="13846" y="38575"/>
                    <a:pt x="14268" y="38575"/>
                  </a:cubicBezTo>
                  <a:close/>
                  <a:moveTo>
                    <a:pt x="27541" y="39633"/>
                  </a:moveTo>
                  <a:cubicBezTo>
                    <a:pt x="27731" y="39633"/>
                    <a:pt x="27927" y="39679"/>
                    <a:pt x="28118" y="39774"/>
                  </a:cubicBezTo>
                  <a:cubicBezTo>
                    <a:pt x="28698" y="40081"/>
                    <a:pt x="28902" y="40797"/>
                    <a:pt x="28629" y="41343"/>
                  </a:cubicBezTo>
                  <a:cubicBezTo>
                    <a:pt x="28417" y="41767"/>
                    <a:pt x="28027" y="41996"/>
                    <a:pt x="27603" y="41996"/>
                  </a:cubicBezTo>
                  <a:cubicBezTo>
                    <a:pt x="27413" y="41996"/>
                    <a:pt x="27216" y="41950"/>
                    <a:pt x="27026" y="41855"/>
                  </a:cubicBezTo>
                  <a:cubicBezTo>
                    <a:pt x="26446" y="41548"/>
                    <a:pt x="26207" y="40866"/>
                    <a:pt x="26514" y="40285"/>
                  </a:cubicBezTo>
                  <a:cubicBezTo>
                    <a:pt x="26726" y="39861"/>
                    <a:pt x="27117" y="39633"/>
                    <a:pt x="27541" y="39633"/>
                  </a:cubicBezTo>
                  <a:close/>
                  <a:moveTo>
                    <a:pt x="18760" y="40827"/>
                  </a:moveTo>
                  <a:cubicBezTo>
                    <a:pt x="18945" y="40827"/>
                    <a:pt x="19134" y="40873"/>
                    <a:pt x="19314" y="40968"/>
                  </a:cubicBezTo>
                  <a:cubicBezTo>
                    <a:pt x="19860" y="41275"/>
                    <a:pt x="20133" y="41992"/>
                    <a:pt x="19826" y="42538"/>
                  </a:cubicBezTo>
                  <a:cubicBezTo>
                    <a:pt x="19614" y="42962"/>
                    <a:pt x="19207" y="43191"/>
                    <a:pt x="18795" y="43191"/>
                  </a:cubicBezTo>
                  <a:cubicBezTo>
                    <a:pt x="18611" y="43191"/>
                    <a:pt x="18425" y="43145"/>
                    <a:pt x="18256" y="43049"/>
                  </a:cubicBezTo>
                  <a:cubicBezTo>
                    <a:pt x="17642" y="42742"/>
                    <a:pt x="17437" y="42060"/>
                    <a:pt x="17744" y="41480"/>
                  </a:cubicBezTo>
                  <a:cubicBezTo>
                    <a:pt x="17956" y="41056"/>
                    <a:pt x="18347" y="40827"/>
                    <a:pt x="18760" y="40827"/>
                  </a:cubicBezTo>
                  <a:close/>
                  <a:moveTo>
                    <a:pt x="13281" y="1"/>
                  </a:moveTo>
                  <a:cubicBezTo>
                    <a:pt x="12193" y="1"/>
                    <a:pt x="11110" y="135"/>
                    <a:pt x="10067" y="396"/>
                  </a:cubicBezTo>
                  <a:cubicBezTo>
                    <a:pt x="10067" y="498"/>
                    <a:pt x="10032" y="532"/>
                    <a:pt x="9964" y="600"/>
                  </a:cubicBezTo>
                  <a:cubicBezTo>
                    <a:pt x="9776" y="1024"/>
                    <a:pt x="9360" y="1253"/>
                    <a:pt x="8940" y="1253"/>
                  </a:cubicBezTo>
                  <a:cubicBezTo>
                    <a:pt x="8752" y="1253"/>
                    <a:pt x="8564" y="1207"/>
                    <a:pt x="8395" y="1112"/>
                  </a:cubicBezTo>
                  <a:cubicBezTo>
                    <a:pt x="8326" y="1078"/>
                    <a:pt x="8258" y="1044"/>
                    <a:pt x="8224" y="1010"/>
                  </a:cubicBezTo>
                  <a:cubicBezTo>
                    <a:pt x="7200" y="1419"/>
                    <a:pt x="6279" y="1931"/>
                    <a:pt x="5358" y="2614"/>
                  </a:cubicBezTo>
                  <a:cubicBezTo>
                    <a:pt x="5801" y="2955"/>
                    <a:pt x="5938" y="3569"/>
                    <a:pt x="5665" y="4081"/>
                  </a:cubicBezTo>
                  <a:cubicBezTo>
                    <a:pt x="5448" y="4490"/>
                    <a:pt x="5045" y="4712"/>
                    <a:pt x="4623" y="4712"/>
                  </a:cubicBezTo>
                  <a:cubicBezTo>
                    <a:pt x="4446" y="4712"/>
                    <a:pt x="4266" y="4673"/>
                    <a:pt x="4095" y="4593"/>
                  </a:cubicBezTo>
                  <a:cubicBezTo>
                    <a:pt x="3890" y="4490"/>
                    <a:pt x="3754" y="4320"/>
                    <a:pt x="3617" y="4149"/>
                  </a:cubicBezTo>
                  <a:cubicBezTo>
                    <a:pt x="1775" y="6060"/>
                    <a:pt x="751" y="8244"/>
                    <a:pt x="307" y="10632"/>
                  </a:cubicBezTo>
                  <a:cubicBezTo>
                    <a:pt x="512" y="10632"/>
                    <a:pt x="717" y="10632"/>
                    <a:pt x="922" y="10769"/>
                  </a:cubicBezTo>
                  <a:cubicBezTo>
                    <a:pt x="1536" y="11076"/>
                    <a:pt x="1741" y="11759"/>
                    <a:pt x="1433" y="12339"/>
                  </a:cubicBezTo>
                  <a:cubicBezTo>
                    <a:pt x="1243" y="12747"/>
                    <a:pt x="813" y="13004"/>
                    <a:pt x="370" y="13004"/>
                  </a:cubicBezTo>
                  <a:cubicBezTo>
                    <a:pt x="257" y="13004"/>
                    <a:pt x="145" y="12987"/>
                    <a:pt x="34" y="12953"/>
                  </a:cubicBezTo>
                  <a:lnTo>
                    <a:pt x="34" y="12953"/>
                  </a:lnTo>
                  <a:cubicBezTo>
                    <a:pt x="0" y="13806"/>
                    <a:pt x="34" y="14693"/>
                    <a:pt x="137" y="15580"/>
                  </a:cubicBezTo>
                  <a:cubicBezTo>
                    <a:pt x="266" y="15516"/>
                    <a:pt x="410" y="15482"/>
                    <a:pt x="562" y="15482"/>
                  </a:cubicBezTo>
                  <a:cubicBezTo>
                    <a:pt x="732" y="15482"/>
                    <a:pt x="912" y="15524"/>
                    <a:pt x="1092" y="15614"/>
                  </a:cubicBezTo>
                  <a:cubicBezTo>
                    <a:pt x="1706" y="15922"/>
                    <a:pt x="1911" y="16638"/>
                    <a:pt x="1604" y="17218"/>
                  </a:cubicBezTo>
                  <a:cubicBezTo>
                    <a:pt x="1421" y="17585"/>
                    <a:pt x="1017" y="17843"/>
                    <a:pt x="616" y="17843"/>
                  </a:cubicBezTo>
                  <a:cubicBezTo>
                    <a:pt x="570" y="17843"/>
                    <a:pt x="524" y="17840"/>
                    <a:pt x="478" y="17832"/>
                  </a:cubicBezTo>
                  <a:lnTo>
                    <a:pt x="478" y="17832"/>
                  </a:lnTo>
                  <a:cubicBezTo>
                    <a:pt x="683" y="19027"/>
                    <a:pt x="990" y="20221"/>
                    <a:pt x="1365" y="21415"/>
                  </a:cubicBezTo>
                  <a:cubicBezTo>
                    <a:pt x="1775" y="21723"/>
                    <a:pt x="1945" y="22268"/>
                    <a:pt x="1775" y="22746"/>
                  </a:cubicBezTo>
                  <a:cubicBezTo>
                    <a:pt x="2525" y="24794"/>
                    <a:pt x="3413" y="26807"/>
                    <a:pt x="4402" y="28718"/>
                  </a:cubicBezTo>
                  <a:cubicBezTo>
                    <a:pt x="4635" y="28461"/>
                    <a:pt x="4980" y="28300"/>
                    <a:pt x="5327" y="28300"/>
                  </a:cubicBezTo>
                  <a:cubicBezTo>
                    <a:pt x="5488" y="28300"/>
                    <a:pt x="5650" y="28335"/>
                    <a:pt x="5801" y="28411"/>
                  </a:cubicBezTo>
                  <a:cubicBezTo>
                    <a:pt x="6381" y="28718"/>
                    <a:pt x="6620" y="29434"/>
                    <a:pt x="6313" y="30014"/>
                  </a:cubicBezTo>
                  <a:cubicBezTo>
                    <a:pt x="6142" y="30390"/>
                    <a:pt x="5767" y="30595"/>
                    <a:pt x="5358" y="30629"/>
                  </a:cubicBezTo>
                  <a:cubicBezTo>
                    <a:pt x="6552" y="32813"/>
                    <a:pt x="7814" y="34826"/>
                    <a:pt x="9009" y="36600"/>
                  </a:cubicBezTo>
                  <a:cubicBezTo>
                    <a:pt x="9222" y="36387"/>
                    <a:pt x="9515" y="36280"/>
                    <a:pt x="9822" y="36280"/>
                  </a:cubicBezTo>
                  <a:cubicBezTo>
                    <a:pt x="10006" y="36280"/>
                    <a:pt x="10195" y="36319"/>
                    <a:pt x="10374" y="36395"/>
                  </a:cubicBezTo>
                  <a:cubicBezTo>
                    <a:pt x="10954" y="36703"/>
                    <a:pt x="11159" y="37419"/>
                    <a:pt x="10886" y="37965"/>
                  </a:cubicBezTo>
                  <a:cubicBezTo>
                    <a:pt x="10749" y="38238"/>
                    <a:pt x="10544" y="38409"/>
                    <a:pt x="10305" y="38545"/>
                  </a:cubicBezTo>
                  <a:cubicBezTo>
                    <a:pt x="12353" y="41377"/>
                    <a:pt x="13854" y="43186"/>
                    <a:pt x="13854" y="43186"/>
                  </a:cubicBezTo>
                  <a:cubicBezTo>
                    <a:pt x="13854" y="43186"/>
                    <a:pt x="15507" y="43292"/>
                    <a:pt x="18116" y="43292"/>
                  </a:cubicBezTo>
                  <a:cubicBezTo>
                    <a:pt x="19420" y="43292"/>
                    <a:pt x="20963" y="43266"/>
                    <a:pt x="22658" y="43186"/>
                  </a:cubicBezTo>
                  <a:cubicBezTo>
                    <a:pt x="22802" y="43096"/>
                    <a:pt x="22965" y="43053"/>
                    <a:pt x="23137" y="43053"/>
                  </a:cubicBezTo>
                  <a:cubicBezTo>
                    <a:pt x="23291" y="43053"/>
                    <a:pt x="23452" y="43087"/>
                    <a:pt x="23613" y="43152"/>
                  </a:cubicBezTo>
                  <a:cubicBezTo>
                    <a:pt x="25934" y="43015"/>
                    <a:pt x="28493" y="42742"/>
                    <a:pt x="31052" y="42333"/>
                  </a:cubicBezTo>
                  <a:cubicBezTo>
                    <a:pt x="31281" y="42035"/>
                    <a:pt x="31618" y="41860"/>
                    <a:pt x="31970" y="41860"/>
                  </a:cubicBezTo>
                  <a:cubicBezTo>
                    <a:pt x="32142" y="41860"/>
                    <a:pt x="32317" y="41902"/>
                    <a:pt x="32485" y="41992"/>
                  </a:cubicBezTo>
                  <a:cubicBezTo>
                    <a:pt x="32554" y="41992"/>
                    <a:pt x="32554" y="42026"/>
                    <a:pt x="32588" y="42026"/>
                  </a:cubicBezTo>
                  <a:cubicBezTo>
                    <a:pt x="33577" y="41855"/>
                    <a:pt x="34601" y="41616"/>
                    <a:pt x="35556" y="41343"/>
                  </a:cubicBezTo>
                  <a:cubicBezTo>
                    <a:pt x="35147" y="41002"/>
                    <a:pt x="34976" y="40422"/>
                    <a:pt x="35215" y="39910"/>
                  </a:cubicBezTo>
                  <a:cubicBezTo>
                    <a:pt x="35427" y="39486"/>
                    <a:pt x="35818" y="39257"/>
                    <a:pt x="36242" y="39257"/>
                  </a:cubicBezTo>
                  <a:cubicBezTo>
                    <a:pt x="36432" y="39257"/>
                    <a:pt x="36629" y="39303"/>
                    <a:pt x="36819" y="39398"/>
                  </a:cubicBezTo>
                  <a:cubicBezTo>
                    <a:pt x="37365" y="39671"/>
                    <a:pt x="37570" y="40320"/>
                    <a:pt x="37365" y="40866"/>
                  </a:cubicBezTo>
                  <a:cubicBezTo>
                    <a:pt x="42921" y="39201"/>
                    <a:pt x="47938" y="36423"/>
                    <a:pt x="50242" y="31796"/>
                  </a:cubicBezTo>
                  <a:lnTo>
                    <a:pt x="50242" y="31796"/>
                  </a:lnTo>
                  <a:cubicBezTo>
                    <a:pt x="50035" y="32038"/>
                    <a:pt x="49735" y="32170"/>
                    <a:pt x="49413" y="32170"/>
                  </a:cubicBezTo>
                  <a:cubicBezTo>
                    <a:pt x="49222" y="32170"/>
                    <a:pt x="49023" y="32124"/>
                    <a:pt x="48830" y="32028"/>
                  </a:cubicBezTo>
                  <a:cubicBezTo>
                    <a:pt x="48250" y="31755"/>
                    <a:pt x="48011" y="31072"/>
                    <a:pt x="48318" y="30458"/>
                  </a:cubicBezTo>
                  <a:cubicBezTo>
                    <a:pt x="48534" y="30051"/>
                    <a:pt x="48935" y="29812"/>
                    <a:pt x="49355" y="29812"/>
                  </a:cubicBezTo>
                  <a:cubicBezTo>
                    <a:pt x="49533" y="29812"/>
                    <a:pt x="49715" y="29855"/>
                    <a:pt x="49888" y="29946"/>
                  </a:cubicBezTo>
                  <a:cubicBezTo>
                    <a:pt x="50379" y="30177"/>
                    <a:pt x="50601" y="30726"/>
                    <a:pt x="50492" y="31261"/>
                  </a:cubicBezTo>
                  <a:lnTo>
                    <a:pt x="50492" y="31261"/>
                  </a:lnTo>
                  <a:cubicBezTo>
                    <a:pt x="51110" y="29855"/>
                    <a:pt x="51485" y="28285"/>
                    <a:pt x="51560" y="26534"/>
                  </a:cubicBezTo>
                  <a:cubicBezTo>
                    <a:pt x="51833" y="21893"/>
                    <a:pt x="49513" y="17286"/>
                    <a:pt x="45520" y="14830"/>
                  </a:cubicBezTo>
                  <a:cubicBezTo>
                    <a:pt x="43395" y="13502"/>
                    <a:pt x="41288" y="12977"/>
                    <a:pt x="39270" y="12977"/>
                  </a:cubicBezTo>
                  <a:cubicBezTo>
                    <a:pt x="38436" y="12977"/>
                    <a:pt x="37617" y="13066"/>
                    <a:pt x="36819" y="13226"/>
                  </a:cubicBezTo>
                  <a:cubicBezTo>
                    <a:pt x="36921" y="13533"/>
                    <a:pt x="36921" y="13874"/>
                    <a:pt x="36751" y="14215"/>
                  </a:cubicBezTo>
                  <a:cubicBezTo>
                    <a:pt x="36562" y="14639"/>
                    <a:pt x="36146" y="14868"/>
                    <a:pt x="35727" y="14868"/>
                  </a:cubicBezTo>
                  <a:cubicBezTo>
                    <a:pt x="35539" y="14868"/>
                    <a:pt x="35350" y="14822"/>
                    <a:pt x="35181" y="14727"/>
                  </a:cubicBezTo>
                  <a:cubicBezTo>
                    <a:pt x="34840" y="14557"/>
                    <a:pt x="34635" y="14250"/>
                    <a:pt x="34533" y="13874"/>
                  </a:cubicBezTo>
                  <a:cubicBezTo>
                    <a:pt x="31462" y="15034"/>
                    <a:pt x="28868" y="17082"/>
                    <a:pt x="27265" y="18583"/>
                  </a:cubicBezTo>
                  <a:cubicBezTo>
                    <a:pt x="27333" y="18583"/>
                    <a:pt x="27469" y="18617"/>
                    <a:pt x="27538" y="18651"/>
                  </a:cubicBezTo>
                  <a:cubicBezTo>
                    <a:pt x="28152" y="18959"/>
                    <a:pt x="28357" y="19675"/>
                    <a:pt x="28049" y="20221"/>
                  </a:cubicBezTo>
                  <a:cubicBezTo>
                    <a:pt x="27858" y="20628"/>
                    <a:pt x="27431" y="20867"/>
                    <a:pt x="27004" y="20867"/>
                  </a:cubicBezTo>
                  <a:cubicBezTo>
                    <a:pt x="26823" y="20867"/>
                    <a:pt x="26642" y="20824"/>
                    <a:pt x="26480" y="20733"/>
                  </a:cubicBezTo>
                  <a:cubicBezTo>
                    <a:pt x="26139" y="20562"/>
                    <a:pt x="25934" y="20289"/>
                    <a:pt x="25831" y="19880"/>
                  </a:cubicBezTo>
                  <a:cubicBezTo>
                    <a:pt x="25558" y="20187"/>
                    <a:pt x="25388" y="20392"/>
                    <a:pt x="25388" y="20392"/>
                  </a:cubicBezTo>
                  <a:cubicBezTo>
                    <a:pt x="25388" y="20392"/>
                    <a:pt x="25900" y="18413"/>
                    <a:pt x="25968" y="15614"/>
                  </a:cubicBezTo>
                  <a:cubicBezTo>
                    <a:pt x="25661" y="15273"/>
                    <a:pt x="25593" y="14761"/>
                    <a:pt x="25797" y="14318"/>
                  </a:cubicBezTo>
                  <a:cubicBezTo>
                    <a:pt x="25831" y="14215"/>
                    <a:pt x="25934" y="14147"/>
                    <a:pt x="25968" y="14045"/>
                  </a:cubicBezTo>
                  <a:cubicBezTo>
                    <a:pt x="25831" y="9404"/>
                    <a:pt x="24296" y="3433"/>
                    <a:pt x="18051" y="907"/>
                  </a:cubicBezTo>
                  <a:cubicBezTo>
                    <a:pt x="16522" y="296"/>
                    <a:pt x="14896" y="1"/>
                    <a:pt x="1328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1" name="Google Shape;1511;p39"/>
          <p:cNvSpPr txBox="1">
            <a:spLocks noGrp="1"/>
          </p:cNvSpPr>
          <p:nvPr>
            <p:ph type="body" idx="1"/>
          </p:nvPr>
        </p:nvSpPr>
        <p:spPr>
          <a:xfrm>
            <a:off x="4781225" y="2458099"/>
            <a:ext cx="3463500" cy="9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Mercury is the closest planet to the Sun and the smallest one in the Solar System—it’s only a bit larger than the Moon </a:t>
            </a:r>
            <a:endParaRPr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884" y="607221"/>
            <a:ext cx="2540685" cy="4349308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5" name="Google Shape;2665;p68"/>
          <p:cNvSpPr txBox="1">
            <a:spLocks noGrp="1"/>
          </p:cNvSpPr>
          <p:nvPr>
            <p:ph type="title"/>
          </p:nvPr>
        </p:nvSpPr>
        <p:spPr>
          <a:xfrm>
            <a:off x="531678" y="789479"/>
            <a:ext cx="4221394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Thanks</a:t>
            </a:r>
            <a:endParaRPr sz="115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744" name="Google Shape;2744;p68"/>
          <p:cNvSpPr txBox="1">
            <a:spLocks noGrp="1"/>
          </p:cNvSpPr>
          <p:nvPr>
            <p:ph type="body" idx="1"/>
          </p:nvPr>
        </p:nvSpPr>
        <p:spPr>
          <a:xfrm>
            <a:off x="712925" y="3304169"/>
            <a:ext cx="2814300" cy="77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addyouremail@freepik.com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+91 620 421 838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yourcompany.com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2746" name="Google Shape;2746;p68"/>
          <p:cNvSpPr txBox="1">
            <a:spLocks noGrp="1"/>
          </p:cNvSpPr>
          <p:nvPr>
            <p:ph type="subTitle" idx="2"/>
          </p:nvPr>
        </p:nvSpPr>
        <p:spPr>
          <a:xfrm>
            <a:off x="712925" y="2214471"/>
            <a:ext cx="3858900" cy="68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DO YOU HAVE ANY QUESTIONS?</a:t>
            </a:r>
            <a:endParaRPr sz="2800" dirty="0"/>
          </a:p>
        </p:txBody>
      </p:sp>
      <p:sp>
        <p:nvSpPr>
          <p:cNvPr id="93" name="Freeform 5"/>
          <p:cNvSpPr>
            <a:spLocks/>
          </p:cNvSpPr>
          <p:nvPr/>
        </p:nvSpPr>
        <p:spPr bwMode="auto">
          <a:xfrm>
            <a:off x="4025726" y="94622"/>
            <a:ext cx="4764088" cy="4927599"/>
          </a:xfrm>
          <a:custGeom>
            <a:avLst/>
            <a:gdLst>
              <a:gd name="T0" fmla="*/ 72 w 142"/>
              <a:gd name="T1" fmla="*/ 52 h 147"/>
              <a:gd name="T2" fmla="*/ 80 w 142"/>
              <a:gd name="T3" fmla="*/ 23 h 147"/>
              <a:gd name="T4" fmla="*/ 115 w 142"/>
              <a:gd name="T5" fmla="*/ 2 h 147"/>
              <a:gd name="T6" fmla="*/ 140 w 142"/>
              <a:gd name="T7" fmla="*/ 35 h 147"/>
              <a:gd name="T8" fmla="*/ 130 w 142"/>
              <a:gd name="T9" fmla="*/ 86 h 147"/>
              <a:gd name="T10" fmla="*/ 98 w 142"/>
              <a:gd name="T11" fmla="*/ 140 h 147"/>
              <a:gd name="T12" fmla="*/ 89 w 142"/>
              <a:gd name="T13" fmla="*/ 144 h 147"/>
              <a:gd name="T14" fmla="*/ 7 w 142"/>
              <a:gd name="T15" fmla="*/ 80 h 147"/>
              <a:gd name="T16" fmla="*/ 2 w 142"/>
              <a:gd name="T17" fmla="*/ 53 h 147"/>
              <a:gd name="T18" fmla="*/ 48 w 142"/>
              <a:gd name="T19" fmla="*/ 34 h 147"/>
              <a:gd name="T20" fmla="*/ 72 w 142"/>
              <a:gd name="T21" fmla="*/ 52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42" h="147">
                <a:moveTo>
                  <a:pt x="72" y="52"/>
                </a:moveTo>
                <a:cubicBezTo>
                  <a:pt x="74" y="42"/>
                  <a:pt x="76" y="32"/>
                  <a:pt x="80" y="23"/>
                </a:cubicBezTo>
                <a:cubicBezTo>
                  <a:pt x="88" y="7"/>
                  <a:pt x="100" y="0"/>
                  <a:pt x="115" y="2"/>
                </a:cubicBezTo>
                <a:cubicBezTo>
                  <a:pt x="127" y="5"/>
                  <a:pt x="139" y="19"/>
                  <a:pt x="140" y="35"/>
                </a:cubicBezTo>
                <a:cubicBezTo>
                  <a:pt x="142" y="53"/>
                  <a:pt x="137" y="70"/>
                  <a:pt x="130" y="86"/>
                </a:cubicBezTo>
                <a:cubicBezTo>
                  <a:pt x="121" y="105"/>
                  <a:pt x="111" y="123"/>
                  <a:pt x="98" y="140"/>
                </a:cubicBezTo>
                <a:cubicBezTo>
                  <a:pt x="96" y="143"/>
                  <a:pt x="94" y="147"/>
                  <a:pt x="89" y="144"/>
                </a:cubicBezTo>
                <a:cubicBezTo>
                  <a:pt x="58" y="128"/>
                  <a:pt x="27" y="111"/>
                  <a:pt x="7" y="80"/>
                </a:cubicBezTo>
                <a:cubicBezTo>
                  <a:pt x="2" y="72"/>
                  <a:pt x="0" y="63"/>
                  <a:pt x="2" y="53"/>
                </a:cubicBezTo>
                <a:cubicBezTo>
                  <a:pt x="7" y="27"/>
                  <a:pt x="25" y="19"/>
                  <a:pt x="48" y="34"/>
                </a:cubicBezTo>
                <a:cubicBezTo>
                  <a:pt x="56" y="39"/>
                  <a:pt x="64" y="46"/>
                  <a:pt x="72" y="52"/>
                </a:cubicBezTo>
                <a:close/>
              </a:path>
            </a:pathLst>
          </a:custGeom>
          <a:solidFill>
            <a:srgbClr val="F091BC">
              <a:alpha val="28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8067" y="1692366"/>
            <a:ext cx="3847500" cy="33075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0" name="Google Shape;2760;p69"/>
          <p:cNvSpPr txBox="1">
            <a:spLocks noGrp="1"/>
          </p:cNvSpPr>
          <p:nvPr>
            <p:ph type="title"/>
          </p:nvPr>
        </p:nvSpPr>
        <p:spPr>
          <a:xfrm>
            <a:off x="807818" y="2374442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s-PE" dirty="0" smtClean="0">
                <a:solidFill>
                  <a:schemeClr val="accent1">
                    <a:lumMod val="75000"/>
                  </a:schemeClr>
                </a:solidFill>
              </a:rPr>
              <a:t>www.plantillaspower-point.com</a:t>
            </a:r>
            <a:endParaRPr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6" name="Google Shape;2766;p70"/>
          <p:cNvSpPr txBox="1">
            <a:spLocks noGrp="1"/>
          </p:cNvSpPr>
          <p:nvPr>
            <p:ph type="title"/>
          </p:nvPr>
        </p:nvSpPr>
        <p:spPr>
          <a:xfrm>
            <a:off x="713225" y="100113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Resources</a:t>
            </a:r>
            <a:endParaRPr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749" y="1163530"/>
            <a:ext cx="4453435" cy="363534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7585" y="1301570"/>
            <a:ext cx="4086415" cy="3359259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6" name="Google Shape;2766;p70"/>
          <p:cNvSpPr txBox="1">
            <a:spLocks noGrp="1"/>
          </p:cNvSpPr>
          <p:nvPr>
            <p:ph type="title"/>
          </p:nvPr>
        </p:nvSpPr>
        <p:spPr>
          <a:xfrm>
            <a:off x="713225" y="100113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Resources</a:t>
            </a:r>
            <a:endParaRPr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7102" y="863725"/>
            <a:ext cx="1561011" cy="97256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0740" y="1156333"/>
            <a:ext cx="2399138" cy="327919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975" y="1172777"/>
            <a:ext cx="1893094" cy="326275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8838" y="2106921"/>
            <a:ext cx="1827059" cy="260868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484" y="1350008"/>
            <a:ext cx="1952081" cy="314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6474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2" name="Google Shape;2772;p71"/>
          <p:cNvSpPr txBox="1">
            <a:spLocks noGrp="1"/>
          </p:cNvSpPr>
          <p:nvPr>
            <p:ph type="title" idx="4294967295"/>
          </p:nvPr>
        </p:nvSpPr>
        <p:spPr>
          <a:xfrm>
            <a:off x="662151" y="270368"/>
            <a:ext cx="7718425" cy="4778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Resources</a:t>
            </a:r>
            <a:endParaRPr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267" y="1251002"/>
            <a:ext cx="5469547" cy="321928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6855" y="1519470"/>
            <a:ext cx="2730157" cy="2682344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2" name="Google Shape;2772;p71"/>
          <p:cNvSpPr txBox="1">
            <a:spLocks noGrp="1"/>
          </p:cNvSpPr>
          <p:nvPr>
            <p:ph type="title" idx="4294967295"/>
          </p:nvPr>
        </p:nvSpPr>
        <p:spPr>
          <a:xfrm>
            <a:off x="662151" y="270368"/>
            <a:ext cx="7718425" cy="4778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Resources</a:t>
            </a:r>
            <a:endParaRPr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47" y="1351346"/>
            <a:ext cx="4607199" cy="292207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8936" y="2090155"/>
            <a:ext cx="2319628" cy="243747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8564" y="1487600"/>
            <a:ext cx="1622101" cy="327101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1504" y="775610"/>
            <a:ext cx="1587770" cy="103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220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2" name="Google Shape;2772;p71"/>
          <p:cNvSpPr txBox="1">
            <a:spLocks noGrp="1"/>
          </p:cNvSpPr>
          <p:nvPr>
            <p:ph type="title" idx="4294967295"/>
          </p:nvPr>
        </p:nvSpPr>
        <p:spPr>
          <a:xfrm>
            <a:off x="662151" y="270368"/>
            <a:ext cx="7718425" cy="4778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Resources</a:t>
            </a:r>
            <a:endParaRPr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198" y="945170"/>
            <a:ext cx="2409834" cy="385076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5296" y="1084108"/>
            <a:ext cx="3919968" cy="371182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9073" y="1871321"/>
            <a:ext cx="2103750" cy="263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9887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1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0" name="Google Shape;11330;p83"/>
          <p:cNvSpPr/>
          <p:nvPr/>
        </p:nvSpPr>
        <p:spPr>
          <a:xfrm>
            <a:off x="844100" y="1534006"/>
            <a:ext cx="323667" cy="373560"/>
          </a:xfrm>
          <a:custGeom>
            <a:avLst/>
            <a:gdLst/>
            <a:ahLst/>
            <a:cxnLst/>
            <a:rect l="l" t="t" r="r" b="b"/>
            <a:pathLst>
              <a:path w="10996" h="12691" extrusionOk="0">
                <a:moveTo>
                  <a:pt x="6050" y="820"/>
                </a:moveTo>
                <a:lnTo>
                  <a:pt x="6050" y="1639"/>
                </a:lnTo>
                <a:lnTo>
                  <a:pt x="5199" y="1639"/>
                </a:lnTo>
                <a:lnTo>
                  <a:pt x="5199" y="820"/>
                </a:lnTo>
                <a:close/>
                <a:moveTo>
                  <a:pt x="9358" y="2458"/>
                </a:moveTo>
                <a:lnTo>
                  <a:pt x="9358" y="8255"/>
                </a:lnTo>
                <a:lnTo>
                  <a:pt x="1923" y="8255"/>
                </a:lnTo>
                <a:lnTo>
                  <a:pt x="1923" y="2458"/>
                </a:lnTo>
                <a:close/>
                <a:moveTo>
                  <a:pt x="9767" y="9074"/>
                </a:moveTo>
                <a:cubicBezTo>
                  <a:pt x="10019" y="9074"/>
                  <a:pt x="10177" y="9295"/>
                  <a:pt x="10208" y="9515"/>
                </a:cubicBezTo>
                <a:cubicBezTo>
                  <a:pt x="10177" y="9704"/>
                  <a:pt x="10051" y="9830"/>
                  <a:pt x="9893" y="9925"/>
                </a:cubicBezTo>
                <a:cubicBezTo>
                  <a:pt x="9862" y="9940"/>
                  <a:pt x="9893" y="9948"/>
                  <a:pt x="9594" y="9948"/>
                </a:cubicBezTo>
                <a:cubicBezTo>
                  <a:pt x="9295" y="9948"/>
                  <a:pt x="8665" y="9940"/>
                  <a:pt x="7310" y="9925"/>
                </a:cubicBezTo>
                <a:lnTo>
                  <a:pt x="1513" y="9925"/>
                </a:lnTo>
                <a:cubicBezTo>
                  <a:pt x="1324" y="9925"/>
                  <a:pt x="1166" y="9799"/>
                  <a:pt x="1103" y="9641"/>
                </a:cubicBezTo>
                <a:cubicBezTo>
                  <a:pt x="1040" y="9358"/>
                  <a:pt x="1229" y="9074"/>
                  <a:pt x="1513" y="9074"/>
                </a:cubicBezTo>
                <a:close/>
                <a:moveTo>
                  <a:pt x="4790" y="1"/>
                </a:moveTo>
                <a:cubicBezTo>
                  <a:pt x="4538" y="1"/>
                  <a:pt x="4348" y="190"/>
                  <a:pt x="4348" y="379"/>
                </a:cubicBezTo>
                <a:lnTo>
                  <a:pt x="4348" y="1639"/>
                </a:lnTo>
                <a:lnTo>
                  <a:pt x="1419" y="1639"/>
                </a:lnTo>
                <a:cubicBezTo>
                  <a:pt x="1198" y="1639"/>
                  <a:pt x="1040" y="1828"/>
                  <a:pt x="1040" y="2080"/>
                </a:cubicBezTo>
                <a:lnTo>
                  <a:pt x="1040" y="8349"/>
                </a:lnTo>
                <a:cubicBezTo>
                  <a:pt x="788" y="8413"/>
                  <a:pt x="568" y="8570"/>
                  <a:pt x="410" y="8791"/>
                </a:cubicBezTo>
                <a:cubicBezTo>
                  <a:pt x="1" y="9358"/>
                  <a:pt x="158" y="10145"/>
                  <a:pt x="725" y="10555"/>
                </a:cubicBezTo>
                <a:cubicBezTo>
                  <a:pt x="914" y="10649"/>
                  <a:pt x="1166" y="10744"/>
                  <a:pt x="1419" y="10744"/>
                </a:cubicBezTo>
                <a:lnTo>
                  <a:pt x="3277" y="10744"/>
                </a:lnTo>
                <a:lnTo>
                  <a:pt x="2679" y="12067"/>
                </a:lnTo>
                <a:cubicBezTo>
                  <a:pt x="2616" y="12288"/>
                  <a:pt x="2679" y="12508"/>
                  <a:pt x="2836" y="12634"/>
                </a:cubicBezTo>
                <a:cubicBezTo>
                  <a:pt x="2913" y="12673"/>
                  <a:pt x="2987" y="12691"/>
                  <a:pt x="3057" y="12691"/>
                </a:cubicBezTo>
                <a:cubicBezTo>
                  <a:pt x="3214" y="12691"/>
                  <a:pt x="3347" y="12598"/>
                  <a:pt x="3435" y="12445"/>
                </a:cubicBezTo>
                <a:lnTo>
                  <a:pt x="4159" y="10744"/>
                </a:lnTo>
                <a:lnTo>
                  <a:pt x="5136" y="10744"/>
                </a:lnTo>
                <a:lnTo>
                  <a:pt x="5136" y="12225"/>
                </a:lnTo>
                <a:cubicBezTo>
                  <a:pt x="5136" y="12445"/>
                  <a:pt x="5294" y="12634"/>
                  <a:pt x="5483" y="12666"/>
                </a:cubicBezTo>
                <a:cubicBezTo>
                  <a:pt x="5501" y="12668"/>
                  <a:pt x="5520" y="12669"/>
                  <a:pt x="5538" y="12669"/>
                </a:cubicBezTo>
                <a:cubicBezTo>
                  <a:pt x="5766" y="12669"/>
                  <a:pt x="5955" y="12492"/>
                  <a:pt x="5955" y="12288"/>
                </a:cubicBezTo>
                <a:lnTo>
                  <a:pt x="5955" y="10744"/>
                </a:lnTo>
                <a:lnTo>
                  <a:pt x="6932" y="10744"/>
                </a:lnTo>
                <a:lnTo>
                  <a:pt x="7657" y="12382"/>
                </a:lnTo>
                <a:cubicBezTo>
                  <a:pt x="7708" y="12538"/>
                  <a:pt x="7888" y="12651"/>
                  <a:pt x="8056" y="12651"/>
                </a:cubicBezTo>
                <a:cubicBezTo>
                  <a:pt x="8092" y="12651"/>
                  <a:pt x="8127" y="12645"/>
                  <a:pt x="8161" y="12634"/>
                </a:cubicBezTo>
                <a:cubicBezTo>
                  <a:pt x="8413" y="12540"/>
                  <a:pt x="8507" y="12256"/>
                  <a:pt x="8444" y="12067"/>
                </a:cubicBezTo>
                <a:lnTo>
                  <a:pt x="7846" y="10744"/>
                </a:lnTo>
                <a:lnTo>
                  <a:pt x="9704" y="10744"/>
                </a:lnTo>
                <a:cubicBezTo>
                  <a:pt x="10366" y="10744"/>
                  <a:pt x="10965" y="10177"/>
                  <a:pt x="10965" y="9484"/>
                </a:cubicBezTo>
                <a:cubicBezTo>
                  <a:pt x="10996" y="8980"/>
                  <a:pt x="10681" y="8507"/>
                  <a:pt x="10177" y="8349"/>
                </a:cubicBezTo>
                <a:lnTo>
                  <a:pt x="10177" y="2080"/>
                </a:lnTo>
                <a:cubicBezTo>
                  <a:pt x="10177" y="1828"/>
                  <a:pt x="9988" y="1639"/>
                  <a:pt x="9736" y="1639"/>
                </a:cubicBezTo>
                <a:lnTo>
                  <a:pt x="6869" y="1639"/>
                </a:lnTo>
                <a:lnTo>
                  <a:pt x="6869" y="379"/>
                </a:lnTo>
                <a:cubicBezTo>
                  <a:pt x="6869" y="158"/>
                  <a:pt x="6680" y="1"/>
                  <a:pt x="6428" y="1"/>
                </a:cubicBezTo>
                <a:close/>
              </a:path>
            </a:pathLst>
          </a:custGeom>
          <a:solidFill>
            <a:srgbClr val="EE7A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1" name="Google Shape;11331;p83"/>
          <p:cNvSpPr/>
          <p:nvPr/>
        </p:nvSpPr>
        <p:spPr>
          <a:xfrm>
            <a:off x="844104" y="1998611"/>
            <a:ext cx="383008" cy="338738"/>
          </a:xfrm>
          <a:custGeom>
            <a:avLst/>
            <a:gdLst/>
            <a:ahLst/>
            <a:cxnLst/>
            <a:rect l="l" t="t" r="r" b="b"/>
            <a:pathLst>
              <a:path w="13012" h="11508" extrusionOk="0">
                <a:moveTo>
                  <a:pt x="9306" y="836"/>
                </a:moveTo>
                <a:cubicBezTo>
                  <a:pt x="9412" y="836"/>
                  <a:pt x="9515" y="875"/>
                  <a:pt x="9578" y="954"/>
                </a:cubicBezTo>
                <a:lnTo>
                  <a:pt x="11909" y="3285"/>
                </a:lnTo>
                <a:cubicBezTo>
                  <a:pt x="12067" y="3443"/>
                  <a:pt x="12067" y="3695"/>
                  <a:pt x="11909" y="3884"/>
                </a:cubicBezTo>
                <a:lnTo>
                  <a:pt x="6900" y="8861"/>
                </a:lnTo>
                <a:lnTo>
                  <a:pt x="4001" y="5963"/>
                </a:lnTo>
                <a:lnTo>
                  <a:pt x="9011" y="954"/>
                </a:lnTo>
                <a:cubicBezTo>
                  <a:pt x="9089" y="875"/>
                  <a:pt x="9200" y="836"/>
                  <a:pt x="9306" y="836"/>
                </a:cubicBezTo>
                <a:close/>
                <a:moveTo>
                  <a:pt x="3466" y="6499"/>
                </a:moveTo>
                <a:lnTo>
                  <a:pt x="6364" y="9428"/>
                </a:lnTo>
                <a:lnTo>
                  <a:pt x="6049" y="9744"/>
                </a:lnTo>
                <a:cubicBezTo>
                  <a:pt x="5986" y="9807"/>
                  <a:pt x="5892" y="9870"/>
                  <a:pt x="5766" y="9870"/>
                </a:cubicBezTo>
                <a:cubicBezTo>
                  <a:pt x="5640" y="9870"/>
                  <a:pt x="5577" y="9807"/>
                  <a:pt x="5514" y="9744"/>
                </a:cubicBezTo>
                <a:cubicBezTo>
                  <a:pt x="5255" y="9506"/>
                  <a:pt x="4936" y="9372"/>
                  <a:pt x="4610" y="9372"/>
                </a:cubicBezTo>
                <a:cubicBezTo>
                  <a:pt x="4460" y="9372"/>
                  <a:pt x="4308" y="9400"/>
                  <a:pt x="4159" y="9460"/>
                </a:cubicBezTo>
                <a:cubicBezTo>
                  <a:pt x="3938" y="9555"/>
                  <a:pt x="3812" y="9712"/>
                  <a:pt x="3686" y="9807"/>
                </a:cubicBezTo>
                <a:lnTo>
                  <a:pt x="3088" y="9239"/>
                </a:lnTo>
                <a:lnTo>
                  <a:pt x="3182" y="9145"/>
                </a:lnTo>
                <a:cubicBezTo>
                  <a:pt x="3655" y="8672"/>
                  <a:pt x="3686" y="7853"/>
                  <a:pt x="3151" y="7381"/>
                </a:cubicBezTo>
                <a:cubicBezTo>
                  <a:pt x="2993" y="7223"/>
                  <a:pt x="3025" y="6940"/>
                  <a:pt x="3182" y="6782"/>
                </a:cubicBezTo>
                <a:lnTo>
                  <a:pt x="3466" y="6499"/>
                </a:lnTo>
                <a:close/>
                <a:moveTo>
                  <a:pt x="2426" y="9807"/>
                </a:moveTo>
                <a:lnTo>
                  <a:pt x="3025" y="10405"/>
                </a:lnTo>
                <a:lnTo>
                  <a:pt x="2773" y="10657"/>
                </a:lnTo>
                <a:lnTo>
                  <a:pt x="1544" y="10657"/>
                </a:lnTo>
                <a:lnTo>
                  <a:pt x="2426" y="9807"/>
                </a:lnTo>
                <a:close/>
                <a:moveTo>
                  <a:pt x="9310" y="1"/>
                </a:moveTo>
                <a:cubicBezTo>
                  <a:pt x="8995" y="1"/>
                  <a:pt x="8680" y="119"/>
                  <a:pt x="8443" y="355"/>
                </a:cubicBezTo>
                <a:lnTo>
                  <a:pt x="2584" y="6247"/>
                </a:lnTo>
                <a:cubicBezTo>
                  <a:pt x="2111" y="6719"/>
                  <a:pt x="2079" y="7538"/>
                  <a:pt x="2552" y="8011"/>
                </a:cubicBezTo>
                <a:cubicBezTo>
                  <a:pt x="2710" y="8137"/>
                  <a:pt x="2710" y="8357"/>
                  <a:pt x="2615" y="8483"/>
                </a:cubicBezTo>
                <a:cubicBezTo>
                  <a:pt x="2584" y="8546"/>
                  <a:pt x="2584" y="8546"/>
                  <a:pt x="2552" y="8609"/>
                </a:cubicBezTo>
                <a:lnTo>
                  <a:pt x="252" y="10815"/>
                </a:lnTo>
                <a:cubicBezTo>
                  <a:pt x="0" y="11067"/>
                  <a:pt x="189" y="11508"/>
                  <a:pt x="536" y="11508"/>
                </a:cubicBezTo>
                <a:lnTo>
                  <a:pt x="2930" y="11508"/>
                </a:lnTo>
                <a:cubicBezTo>
                  <a:pt x="3056" y="11508"/>
                  <a:pt x="3182" y="11476"/>
                  <a:pt x="3245" y="11382"/>
                </a:cubicBezTo>
                <a:lnTo>
                  <a:pt x="4285" y="10374"/>
                </a:lnTo>
                <a:cubicBezTo>
                  <a:pt x="4364" y="10295"/>
                  <a:pt x="4474" y="10255"/>
                  <a:pt x="4584" y="10255"/>
                </a:cubicBezTo>
                <a:cubicBezTo>
                  <a:pt x="4694" y="10255"/>
                  <a:pt x="4805" y="10295"/>
                  <a:pt x="4883" y="10374"/>
                </a:cubicBezTo>
                <a:cubicBezTo>
                  <a:pt x="5092" y="10614"/>
                  <a:pt x="5413" y="10740"/>
                  <a:pt x="5742" y="10740"/>
                </a:cubicBezTo>
                <a:cubicBezTo>
                  <a:pt x="6060" y="10740"/>
                  <a:pt x="6384" y="10622"/>
                  <a:pt x="6616" y="10374"/>
                </a:cubicBezTo>
                <a:lnTo>
                  <a:pt x="12476" y="4482"/>
                </a:lnTo>
                <a:cubicBezTo>
                  <a:pt x="12980" y="3978"/>
                  <a:pt x="13012" y="3191"/>
                  <a:pt x="12508" y="2686"/>
                </a:cubicBezTo>
                <a:lnTo>
                  <a:pt x="10176" y="355"/>
                </a:lnTo>
                <a:cubicBezTo>
                  <a:pt x="9940" y="119"/>
                  <a:pt x="9625" y="1"/>
                  <a:pt x="9310" y="1"/>
                </a:cubicBezTo>
                <a:close/>
              </a:path>
            </a:pathLst>
          </a:custGeom>
          <a:solidFill>
            <a:srgbClr val="EE7A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2" name="Google Shape;11332;p83"/>
          <p:cNvSpPr/>
          <p:nvPr/>
        </p:nvSpPr>
        <p:spPr>
          <a:xfrm>
            <a:off x="852434" y="2428395"/>
            <a:ext cx="366348" cy="373412"/>
          </a:xfrm>
          <a:custGeom>
            <a:avLst/>
            <a:gdLst/>
            <a:ahLst/>
            <a:cxnLst/>
            <a:rect l="l" t="t" r="r" b="b"/>
            <a:pathLst>
              <a:path w="12446" h="12686" extrusionOk="0">
                <a:moveTo>
                  <a:pt x="6176" y="808"/>
                </a:moveTo>
                <a:cubicBezTo>
                  <a:pt x="6428" y="808"/>
                  <a:pt x="6554" y="997"/>
                  <a:pt x="6554" y="1249"/>
                </a:cubicBezTo>
                <a:cubicBezTo>
                  <a:pt x="6554" y="1497"/>
                  <a:pt x="6359" y="1667"/>
                  <a:pt x="6153" y="1667"/>
                </a:cubicBezTo>
                <a:cubicBezTo>
                  <a:pt x="6097" y="1667"/>
                  <a:pt x="6041" y="1654"/>
                  <a:pt x="5987" y="1627"/>
                </a:cubicBezTo>
                <a:cubicBezTo>
                  <a:pt x="5829" y="1564"/>
                  <a:pt x="5735" y="1438"/>
                  <a:pt x="5735" y="1249"/>
                </a:cubicBezTo>
                <a:cubicBezTo>
                  <a:pt x="5766" y="997"/>
                  <a:pt x="5924" y="808"/>
                  <a:pt x="6176" y="808"/>
                </a:cubicBezTo>
                <a:close/>
                <a:moveTo>
                  <a:pt x="1986" y="2541"/>
                </a:moveTo>
                <a:lnTo>
                  <a:pt x="3088" y="5755"/>
                </a:lnTo>
                <a:lnTo>
                  <a:pt x="946" y="5755"/>
                </a:lnTo>
                <a:lnTo>
                  <a:pt x="1986" y="2541"/>
                </a:lnTo>
                <a:close/>
                <a:moveTo>
                  <a:pt x="10303" y="2541"/>
                </a:moveTo>
                <a:lnTo>
                  <a:pt x="11374" y="5755"/>
                </a:lnTo>
                <a:lnTo>
                  <a:pt x="9200" y="5755"/>
                </a:lnTo>
                <a:lnTo>
                  <a:pt x="10303" y="2541"/>
                </a:lnTo>
                <a:close/>
                <a:moveTo>
                  <a:pt x="3183" y="6605"/>
                </a:moveTo>
                <a:cubicBezTo>
                  <a:pt x="3025" y="7109"/>
                  <a:pt x="2584" y="7424"/>
                  <a:pt x="2049" y="7424"/>
                </a:cubicBezTo>
                <a:cubicBezTo>
                  <a:pt x="1481" y="7424"/>
                  <a:pt x="1040" y="7078"/>
                  <a:pt x="851" y="6605"/>
                </a:cubicBezTo>
                <a:close/>
                <a:moveTo>
                  <a:pt x="11437" y="6605"/>
                </a:moveTo>
                <a:cubicBezTo>
                  <a:pt x="11279" y="7109"/>
                  <a:pt x="10870" y="7424"/>
                  <a:pt x="10303" y="7424"/>
                </a:cubicBezTo>
                <a:cubicBezTo>
                  <a:pt x="9767" y="7424"/>
                  <a:pt x="9326" y="7078"/>
                  <a:pt x="9137" y="6605"/>
                </a:cubicBezTo>
                <a:close/>
                <a:moveTo>
                  <a:pt x="6617" y="2415"/>
                </a:moveTo>
                <a:lnTo>
                  <a:pt x="6617" y="8558"/>
                </a:lnTo>
                <a:lnTo>
                  <a:pt x="5766" y="8558"/>
                </a:lnTo>
                <a:lnTo>
                  <a:pt x="5766" y="2415"/>
                </a:lnTo>
                <a:cubicBezTo>
                  <a:pt x="5908" y="2462"/>
                  <a:pt x="6050" y="2486"/>
                  <a:pt x="6191" y="2486"/>
                </a:cubicBezTo>
                <a:cubicBezTo>
                  <a:pt x="6333" y="2486"/>
                  <a:pt x="6475" y="2462"/>
                  <a:pt x="6617" y="2415"/>
                </a:cubicBezTo>
                <a:close/>
                <a:moveTo>
                  <a:pt x="8255" y="9346"/>
                </a:moveTo>
                <a:lnTo>
                  <a:pt x="8255" y="10165"/>
                </a:lnTo>
                <a:lnTo>
                  <a:pt x="4128" y="10165"/>
                </a:lnTo>
                <a:lnTo>
                  <a:pt x="4128" y="9346"/>
                </a:lnTo>
                <a:close/>
                <a:moveTo>
                  <a:pt x="9074" y="11016"/>
                </a:moveTo>
                <a:lnTo>
                  <a:pt x="9074" y="11835"/>
                </a:lnTo>
                <a:lnTo>
                  <a:pt x="3309" y="11835"/>
                </a:lnTo>
                <a:lnTo>
                  <a:pt x="3309" y="11016"/>
                </a:lnTo>
                <a:close/>
                <a:moveTo>
                  <a:pt x="6265" y="1"/>
                </a:moveTo>
                <a:cubicBezTo>
                  <a:pt x="5747" y="1"/>
                  <a:pt x="5253" y="326"/>
                  <a:pt x="5073" y="840"/>
                </a:cubicBezTo>
                <a:lnTo>
                  <a:pt x="1292" y="840"/>
                </a:lnTo>
                <a:cubicBezTo>
                  <a:pt x="1103" y="840"/>
                  <a:pt x="914" y="997"/>
                  <a:pt x="851" y="1186"/>
                </a:cubicBezTo>
                <a:cubicBezTo>
                  <a:pt x="820" y="1438"/>
                  <a:pt x="1009" y="1659"/>
                  <a:pt x="1261" y="1659"/>
                </a:cubicBezTo>
                <a:lnTo>
                  <a:pt x="1481" y="1659"/>
                </a:lnTo>
                <a:cubicBezTo>
                  <a:pt x="30" y="6044"/>
                  <a:pt x="1" y="6133"/>
                  <a:pt x="1" y="6133"/>
                </a:cubicBezTo>
                <a:lnTo>
                  <a:pt x="1" y="6133"/>
                </a:lnTo>
                <a:cubicBezTo>
                  <a:pt x="1" y="6133"/>
                  <a:pt x="1" y="6133"/>
                  <a:pt x="1" y="6133"/>
                </a:cubicBezTo>
                <a:lnTo>
                  <a:pt x="1" y="6196"/>
                </a:lnTo>
                <a:cubicBezTo>
                  <a:pt x="1" y="6479"/>
                  <a:pt x="64" y="6763"/>
                  <a:pt x="158" y="6983"/>
                </a:cubicBezTo>
                <a:cubicBezTo>
                  <a:pt x="464" y="7784"/>
                  <a:pt x="1229" y="8250"/>
                  <a:pt x="2042" y="8250"/>
                </a:cubicBezTo>
                <a:cubicBezTo>
                  <a:pt x="2317" y="8250"/>
                  <a:pt x="2597" y="8197"/>
                  <a:pt x="2868" y="8086"/>
                </a:cubicBezTo>
                <a:cubicBezTo>
                  <a:pt x="3403" y="7865"/>
                  <a:pt x="3844" y="7393"/>
                  <a:pt x="4033" y="6794"/>
                </a:cubicBezTo>
                <a:cubicBezTo>
                  <a:pt x="4128" y="6542"/>
                  <a:pt x="4159" y="6290"/>
                  <a:pt x="4128" y="6164"/>
                </a:cubicBezTo>
                <a:lnTo>
                  <a:pt x="4128" y="6038"/>
                </a:lnTo>
                <a:cubicBezTo>
                  <a:pt x="4128" y="6007"/>
                  <a:pt x="2679" y="1659"/>
                  <a:pt x="2679" y="1627"/>
                </a:cubicBezTo>
                <a:lnTo>
                  <a:pt x="4978" y="1627"/>
                </a:lnTo>
                <a:lnTo>
                  <a:pt x="4978" y="8527"/>
                </a:lnTo>
                <a:lnTo>
                  <a:pt x="3781" y="8527"/>
                </a:lnTo>
                <a:cubicBezTo>
                  <a:pt x="3529" y="8527"/>
                  <a:pt x="3340" y="8716"/>
                  <a:pt x="3340" y="8968"/>
                </a:cubicBezTo>
                <a:lnTo>
                  <a:pt x="3340" y="10165"/>
                </a:lnTo>
                <a:lnTo>
                  <a:pt x="2931" y="10165"/>
                </a:lnTo>
                <a:cubicBezTo>
                  <a:pt x="2710" y="10165"/>
                  <a:pt x="2521" y="10386"/>
                  <a:pt x="2521" y="10606"/>
                </a:cubicBezTo>
                <a:lnTo>
                  <a:pt x="2521" y="12245"/>
                </a:lnTo>
                <a:cubicBezTo>
                  <a:pt x="2521" y="12497"/>
                  <a:pt x="2710" y="12686"/>
                  <a:pt x="2931" y="12686"/>
                </a:cubicBezTo>
                <a:lnTo>
                  <a:pt x="9547" y="12686"/>
                </a:lnTo>
                <a:cubicBezTo>
                  <a:pt x="9673" y="12686"/>
                  <a:pt x="9767" y="12654"/>
                  <a:pt x="9830" y="12560"/>
                </a:cubicBezTo>
                <a:cubicBezTo>
                  <a:pt x="9925" y="12497"/>
                  <a:pt x="9956" y="12371"/>
                  <a:pt x="9956" y="12308"/>
                </a:cubicBezTo>
                <a:lnTo>
                  <a:pt x="9956" y="10638"/>
                </a:lnTo>
                <a:cubicBezTo>
                  <a:pt x="9956" y="10417"/>
                  <a:pt x="9767" y="10228"/>
                  <a:pt x="9515" y="10228"/>
                </a:cubicBezTo>
                <a:lnTo>
                  <a:pt x="9137" y="10228"/>
                </a:lnTo>
                <a:lnTo>
                  <a:pt x="9137" y="8968"/>
                </a:lnTo>
                <a:cubicBezTo>
                  <a:pt x="9137" y="8716"/>
                  <a:pt x="8917" y="8527"/>
                  <a:pt x="8696" y="8527"/>
                </a:cubicBezTo>
                <a:lnTo>
                  <a:pt x="7467" y="8527"/>
                </a:lnTo>
                <a:lnTo>
                  <a:pt x="7467" y="1627"/>
                </a:lnTo>
                <a:lnTo>
                  <a:pt x="9799" y="1627"/>
                </a:lnTo>
                <a:cubicBezTo>
                  <a:pt x="9799" y="1659"/>
                  <a:pt x="8350" y="6038"/>
                  <a:pt x="8350" y="6070"/>
                </a:cubicBezTo>
                <a:lnTo>
                  <a:pt x="8350" y="6164"/>
                </a:lnTo>
                <a:lnTo>
                  <a:pt x="8350" y="6227"/>
                </a:lnTo>
                <a:cubicBezTo>
                  <a:pt x="8350" y="6952"/>
                  <a:pt x="8696" y="7550"/>
                  <a:pt x="9232" y="7928"/>
                </a:cubicBezTo>
                <a:cubicBezTo>
                  <a:pt x="9601" y="8178"/>
                  <a:pt x="10011" y="8295"/>
                  <a:pt x="10411" y="8295"/>
                </a:cubicBezTo>
                <a:cubicBezTo>
                  <a:pt x="11275" y="8295"/>
                  <a:pt x="12092" y="7751"/>
                  <a:pt x="12351" y="6826"/>
                </a:cubicBezTo>
                <a:cubicBezTo>
                  <a:pt x="12382" y="6637"/>
                  <a:pt x="12445" y="6448"/>
                  <a:pt x="12445" y="6227"/>
                </a:cubicBezTo>
                <a:cubicBezTo>
                  <a:pt x="12382" y="6164"/>
                  <a:pt x="12351" y="6133"/>
                  <a:pt x="12351" y="6070"/>
                </a:cubicBezTo>
                <a:lnTo>
                  <a:pt x="10901" y="1659"/>
                </a:lnTo>
                <a:lnTo>
                  <a:pt x="11153" y="1659"/>
                </a:lnTo>
                <a:cubicBezTo>
                  <a:pt x="11342" y="1659"/>
                  <a:pt x="11532" y="1501"/>
                  <a:pt x="11563" y="1312"/>
                </a:cubicBezTo>
                <a:cubicBezTo>
                  <a:pt x="11626" y="1092"/>
                  <a:pt x="11406" y="840"/>
                  <a:pt x="11185" y="840"/>
                </a:cubicBezTo>
                <a:lnTo>
                  <a:pt x="7404" y="840"/>
                </a:lnTo>
                <a:cubicBezTo>
                  <a:pt x="7278" y="462"/>
                  <a:pt x="6963" y="178"/>
                  <a:pt x="6617" y="52"/>
                </a:cubicBezTo>
                <a:cubicBezTo>
                  <a:pt x="6501" y="17"/>
                  <a:pt x="6382" y="1"/>
                  <a:pt x="6265" y="1"/>
                </a:cubicBezTo>
                <a:close/>
              </a:path>
            </a:pathLst>
          </a:custGeom>
          <a:solidFill>
            <a:srgbClr val="EE7A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33" name="Google Shape;11333;p83"/>
          <p:cNvGrpSpPr/>
          <p:nvPr/>
        </p:nvGrpSpPr>
        <p:grpSpPr>
          <a:xfrm>
            <a:off x="2987728" y="1561903"/>
            <a:ext cx="371882" cy="373766"/>
            <a:chOff x="-41270450" y="1973375"/>
            <a:chExt cx="315850" cy="317450"/>
          </a:xfrm>
          <a:solidFill>
            <a:srgbClr val="EE7A90"/>
          </a:solidFill>
        </p:grpSpPr>
        <p:sp>
          <p:nvSpPr>
            <p:cNvPr id="11334" name="Google Shape;11334;p83"/>
            <p:cNvSpPr/>
            <p:nvPr/>
          </p:nvSpPr>
          <p:spPr>
            <a:xfrm>
              <a:off x="-41270450" y="1973375"/>
              <a:ext cx="315850" cy="317450"/>
            </a:xfrm>
            <a:custGeom>
              <a:avLst/>
              <a:gdLst/>
              <a:ahLst/>
              <a:cxnLst/>
              <a:rect l="l" t="t" r="r" b="b"/>
              <a:pathLst>
                <a:path w="12634" h="12698" extrusionOk="0">
                  <a:moveTo>
                    <a:pt x="11814" y="820"/>
                  </a:moveTo>
                  <a:lnTo>
                    <a:pt x="11814" y="11847"/>
                  </a:lnTo>
                  <a:lnTo>
                    <a:pt x="788" y="11847"/>
                  </a:lnTo>
                  <a:lnTo>
                    <a:pt x="788" y="820"/>
                  </a:lnTo>
                  <a:close/>
                  <a:moveTo>
                    <a:pt x="378" y="1"/>
                  </a:moveTo>
                  <a:cubicBezTo>
                    <a:pt x="158" y="1"/>
                    <a:pt x="0" y="190"/>
                    <a:pt x="0" y="410"/>
                  </a:cubicBezTo>
                  <a:lnTo>
                    <a:pt x="0" y="12288"/>
                  </a:lnTo>
                  <a:cubicBezTo>
                    <a:pt x="0" y="12508"/>
                    <a:pt x="189" y="12697"/>
                    <a:pt x="378" y="12697"/>
                  </a:cubicBezTo>
                  <a:lnTo>
                    <a:pt x="12224" y="12697"/>
                  </a:lnTo>
                  <a:cubicBezTo>
                    <a:pt x="12476" y="12697"/>
                    <a:pt x="12634" y="12508"/>
                    <a:pt x="12634" y="12288"/>
                  </a:cubicBezTo>
                  <a:lnTo>
                    <a:pt x="12634" y="410"/>
                  </a:lnTo>
                  <a:cubicBezTo>
                    <a:pt x="12634" y="158"/>
                    <a:pt x="12476" y="1"/>
                    <a:pt x="122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5" name="Google Shape;11335;p83"/>
            <p:cNvSpPr/>
            <p:nvPr/>
          </p:nvSpPr>
          <p:spPr>
            <a:xfrm>
              <a:off x="-41230300" y="2015125"/>
              <a:ext cx="235525" cy="192200"/>
            </a:xfrm>
            <a:custGeom>
              <a:avLst/>
              <a:gdLst/>
              <a:ahLst/>
              <a:cxnLst/>
              <a:rect l="l" t="t" r="r" b="b"/>
              <a:pathLst>
                <a:path w="9421" h="7688" extrusionOk="0">
                  <a:moveTo>
                    <a:pt x="8539" y="788"/>
                  </a:moveTo>
                  <a:lnTo>
                    <a:pt x="8539" y="6869"/>
                  </a:lnTo>
                  <a:lnTo>
                    <a:pt x="820" y="6869"/>
                  </a:lnTo>
                  <a:lnTo>
                    <a:pt x="820" y="788"/>
                  </a:lnTo>
                  <a:close/>
                  <a:moveTo>
                    <a:pt x="442" y="1"/>
                  </a:moveTo>
                  <a:cubicBezTo>
                    <a:pt x="190" y="1"/>
                    <a:pt x="1" y="221"/>
                    <a:pt x="1" y="410"/>
                  </a:cubicBezTo>
                  <a:lnTo>
                    <a:pt x="1" y="7310"/>
                  </a:lnTo>
                  <a:cubicBezTo>
                    <a:pt x="1" y="7404"/>
                    <a:pt x="32" y="7499"/>
                    <a:pt x="127" y="7562"/>
                  </a:cubicBezTo>
                  <a:cubicBezTo>
                    <a:pt x="190" y="7656"/>
                    <a:pt x="316" y="7688"/>
                    <a:pt x="442" y="7688"/>
                  </a:cubicBezTo>
                  <a:lnTo>
                    <a:pt x="8980" y="7688"/>
                  </a:lnTo>
                  <a:cubicBezTo>
                    <a:pt x="9232" y="7688"/>
                    <a:pt x="9421" y="7499"/>
                    <a:pt x="9421" y="7310"/>
                  </a:cubicBezTo>
                  <a:lnTo>
                    <a:pt x="9421" y="410"/>
                  </a:lnTo>
                  <a:cubicBezTo>
                    <a:pt x="9421" y="158"/>
                    <a:pt x="9232" y="1"/>
                    <a:pt x="898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6" name="Google Shape;11336;p83"/>
            <p:cNvSpPr/>
            <p:nvPr/>
          </p:nvSpPr>
          <p:spPr>
            <a:xfrm>
              <a:off x="-41139725" y="2061750"/>
              <a:ext cx="83525" cy="103675"/>
            </a:xfrm>
            <a:custGeom>
              <a:avLst/>
              <a:gdLst/>
              <a:ahLst/>
              <a:cxnLst/>
              <a:rect l="l" t="t" r="r" b="b"/>
              <a:pathLst>
                <a:path w="3341" h="4147" extrusionOk="0">
                  <a:moveTo>
                    <a:pt x="789" y="1223"/>
                  </a:moveTo>
                  <a:lnTo>
                    <a:pt x="2112" y="2074"/>
                  </a:lnTo>
                  <a:lnTo>
                    <a:pt x="789" y="2987"/>
                  </a:lnTo>
                  <a:lnTo>
                    <a:pt x="789" y="1223"/>
                  </a:lnTo>
                  <a:close/>
                  <a:moveTo>
                    <a:pt x="389" y="0"/>
                  </a:moveTo>
                  <a:cubicBezTo>
                    <a:pt x="182" y="0"/>
                    <a:pt x="1" y="185"/>
                    <a:pt x="1" y="435"/>
                  </a:cubicBezTo>
                  <a:lnTo>
                    <a:pt x="1" y="3743"/>
                  </a:lnTo>
                  <a:cubicBezTo>
                    <a:pt x="1" y="3981"/>
                    <a:pt x="198" y="4147"/>
                    <a:pt x="416" y="4147"/>
                  </a:cubicBezTo>
                  <a:cubicBezTo>
                    <a:pt x="487" y="4147"/>
                    <a:pt x="561" y="4129"/>
                    <a:pt x="631" y="4090"/>
                  </a:cubicBezTo>
                  <a:lnTo>
                    <a:pt x="3120" y="2452"/>
                  </a:lnTo>
                  <a:cubicBezTo>
                    <a:pt x="3340" y="2294"/>
                    <a:pt x="3340" y="1916"/>
                    <a:pt x="3120" y="1727"/>
                  </a:cubicBezTo>
                  <a:lnTo>
                    <a:pt x="631" y="89"/>
                  </a:lnTo>
                  <a:cubicBezTo>
                    <a:pt x="552" y="28"/>
                    <a:pt x="469" y="0"/>
                    <a:pt x="3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7" name="Google Shape;11337;p83"/>
            <p:cNvSpPr/>
            <p:nvPr/>
          </p:nvSpPr>
          <p:spPr>
            <a:xfrm>
              <a:off x="-41230300" y="2227000"/>
              <a:ext cx="235525" cy="21300"/>
            </a:xfrm>
            <a:custGeom>
              <a:avLst/>
              <a:gdLst/>
              <a:ahLst/>
              <a:cxnLst/>
              <a:rect l="l" t="t" r="r" b="b"/>
              <a:pathLst>
                <a:path w="9421" h="852" extrusionOk="0">
                  <a:moveTo>
                    <a:pt x="442" y="0"/>
                  </a:moveTo>
                  <a:cubicBezTo>
                    <a:pt x="190" y="0"/>
                    <a:pt x="1" y="189"/>
                    <a:pt x="1" y="441"/>
                  </a:cubicBezTo>
                  <a:cubicBezTo>
                    <a:pt x="1" y="662"/>
                    <a:pt x="190" y="851"/>
                    <a:pt x="442" y="851"/>
                  </a:cubicBezTo>
                  <a:lnTo>
                    <a:pt x="8980" y="851"/>
                  </a:lnTo>
                  <a:cubicBezTo>
                    <a:pt x="9232" y="851"/>
                    <a:pt x="9421" y="662"/>
                    <a:pt x="9421" y="441"/>
                  </a:cubicBezTo>
                  <a:cubicBezTo>
                    <a:pt x="9421" y="189"/>
                    <a:pt x="9232" y="0"/>
                    <a:pt x="89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38" name="Google Shape;11338;p83"/>
          <p:cNvGrpSpPr/>
          <p:nvPr/>
        </p:nvGrpSpPr>
        <p:grpSpPr>
          <a:xfrm>
            <a:off x="3005407" y="2008859"/>
            <a:ext cx="395871" cy="372088"/>
            <a:chOff x="-41291625" y="2339025"/>
            <a:chExt cx="336225" cy="316025"/>
          </a:xfrm>
          <a:solidFill>
            <a:srgbClr val="EE7A90"/>
          </a:solidFill>
        </p:grpSpPr>
        <p:sp>
          <p:nvSpPr>
            <p:cNvPr id="11339" name="Google Shape;11339;p83"/>
            <p:cNvSpPr/>
            <p:nvPr/>
          </p:nvSpPr>
          <p:spPr>
            <a:xfrm>
              <a:off x="-41291625" y="2339025"/>
              <a:ext cx="336225" cy="316025"/>
            </a:xfrm>
            <a:custGeom>
              <a:avLst/>
              <a:gdLst/>
              <a:ahLst/>
              <a:cxnLst/>
              <a:rect l="l" t="t" r="r" b="b"/>
              <a:pathLst>
                <a:path w="13449" h="12641" extrusionOk="0">
                  <a:moveTo>
                    <a:pt x="6644" y="1064"/>
                  </a:moveTo>
                  <a:lnTo>
                    <a:pt x="7810" y="2261"/>
                  </a:lnTo>
                  <a:lnTo>
                    <a:pt x="6644" y="3427"/>
                  </a:lnTo>
                  <a:lnTo>
                    <a:pt x="5447" y="2261"/>
                  </a:lnTo>
                  <a:lnTo>
                    <a:pt x="6644" y="1064"/>
                  </a:lnTo>
                  <a:close/>
                  <a:moveTo>
                    <a:pt x="11307" y="5727"/>
                  </a:moveTo>
                  <a:lnTo>
                    <a:pt x="12504" y="6893"/>
                  </a:lnTo>
                  <a:lnTo>
                    <a:pt x="11307" y="8090"/>
                  </a:lnTo>
                  <a:lnTo>
                    <a:pt x="10141" y="6893"/>
                  </a:lnTo>
                  <a:lnTo>
                    <a:pt x="11307" y="5727"/>
                  </a:lnTo>
                  <a:close/>
                  <a:moveTo>
                    <a:pt x="4848" y="2829"/>
                  </a:moveTo>
                  <a:lnTo>
                    <a:pt x="6045" y="4026"/>
                  </a:lnTo>
                  <a:cubicBezTo>
                    <a:pt x="3872" y="6200"/>
                    <a:pt x="3935" y="6105"/>
                    <a:pt x="3809" y="6294"/>
                  </a:cubicBezTo>
                  <a:cubicBezTo>
                    <a:pt x="2769" y="7712"/>
                    <a:pt x="3494" y="9728"/>
                    <a:pt x="5226" y="10169"/>
                  </a:cubicBezTo>
                  <a:cubicBezTo>
                    <a:pt x="5463" y="10232"/>
                    <a:pt x="5675" y="10248"/>
                    <a:pt x="5825" y="10248"/>
                  </a:cubicBezTo>
                  <a:cubicBezTo>
                    <a:pt x="5975" y="10248"/>
                    <a:pt x="6061" y="10232"/>
                    <a:pt x="6045" y="10232"/>
                  </a:cubicBezTo>
                  <a:cubicBezTo>
                    <a:pt x="6045" y="10232"/>
                    <a:pt x="6108" y="10232"/>
                    <a:pt x="6234" y="10201"/>
                  </a:cubicBezTo>
                  <a:cubicBezTo>
                    <a:pt x="6739" y="10138"/>
                    <a:pt x="7180" y="9886"/>
                    <a:pt x="7526" y="9539"/>
                  </a:cubicBezTo>
                  <a:lnTo>
                    <a:pt x="9542" y="7523"/>
                  </a:lnTo>
                  <a:lnTo>
                    <a:pt x="10740" y="8720"/>
                  </a:lnTo>
                  <a:cubicBezTo>
                    <a:pt x="8566" y="10831"/>
                    <a:pt x="8629" y="10768"/>
                    <a:pt x="8440" y="10925"/>
                  </a:cubicBezTo>
                  <a:cubicBezTo>
                    <a:pt x="7699" y="11547"/>
                    <a:pt x="6741" y="11878"/>
                    <a:pt x="5785" y="11878"/>
                  </a:cubicBezTo>
                  <a:cubicBezTo>
                    <a:pt x="5480" y="11878"/>
                    <a:pt x="5176" y="11844"/>
                    <a:pt x="4880" y="11776"/>
                  </a:cubicBezTo>
                  <a:cubicBezTo>
                    <a:pt x="2769" y="11303"/>
                    <a:pt x="1257" y="9192"/>
                    <a:pt x="1729" y="6924"/>
                  </a:cubicBezTo>
                  <a:cubicBezTo>
                    <a:pt x="1887" y="6231"/>
                    <a:pt x="2202" y="5506"/>
                    <a:pt x="2769" y="4939"/>
                  </a:cubicBezTo>
                  <a:lnTo>
                    <a:pt x="4848" y="2829"/>
                  </a:lnTo>
                  <a:close/>
                  <a:moveTo>
                    <a:pt x="6565" y="1"/>
                  </a:moveTo>
                  <a:cubicBezTo>
                    <a:pt x="6455" y="1"/>
                    <a:pt x="6345" y="40"/>
                    <a:pt x="6266" y="119"/>
                  </a:cubicBezTo>
                  <a:lnTo>
                    <a:pt x="2202" y="4183"/>
                  </a:lnTo>
                  <a:cubicBezTo>
                    <a:pt x="1635" y="4782"/>
                    <a:pt x="1194" y="5538"/>
                    <a:pt x="942" y="6263"/>
                  </a:cubicBezTo>
                  <a:cubicBezTo>
                    <a:pt x="0" y="9451"/>
                    <a:pt x="2425" y="12640"/>
                    <a:pt x="5705" y="12640"/>
                  </a:cubicBezTo>
                  <a:cubicBezTo>
                    <a:pt x="5828" y="12640"/>
                    <a:pt x="5952" y="12636"/>
                    <a:pt x="6077" y="12627"/>
                  </a:cubicBezTo>
                  <a:cubicBezTo>
                    <a:pt x="6077" y="12627"/>
                    <a:pt x="6203" y="12627"/>
                    <a:pt x="6266" y="12564"/>
                  </a:cubicBezTo>
                  <a:cubicBezTo>
                    <a:pt x="7243" y="12469"/>
                    <a:pt x="8188" y="12059"/>
                    <a:pt x="8975" y="11366"/>
                  </a:cubicBezTo>
                  <a:cubicBezTo>
                    <a:pt x="9133" y="11240"/>
                    <a:pt x="8786" y="11555"/>
                    <a:pt x="13229" y="7113"/>
                  </a:cubicBezTo>
                  <a:cubicBezTo>
                    <a:pt x="13323" y="7019"/>
                    <a:pt x="13355" y="6893"/>
                    <a:pt x="13355" y="6830"/>
                  </a:cubicBezTo>
                  <a:cubicBezTo>
                    <a:pt x="13355" y="6735"/>
                    <a:pt x="13449" y="6704"/>
                    <a:pt x="13355" y="6641"/>
                  </a:cubicBezTo>
                  <a:lnTo>
                    <a:pt x="11590" y="4845"/>
                  </a:lnTo>
                  <a:cubicBezTo>
                    <a:pt x="11512" y="4766"/>
                    <a:pt x="11401" y="4727"/>
                    <a:pt x="11291" y="4727"/>
                  </a:cubicBezTo>
                  <a:cubicBezTo>
                    <a:pt x="11181" y="4727"/>
                    <a:pt x="11070" y="4766"/>
                    <a:pt x="10992" y="4845"/>
                  </a:cubicBezTo>
                  <a:lnTo>
                    <a:pt x="6928" y="8909"/>
                  </a:lnTo>
                  <a:cubicBezTo>
                    <a:pt x="6588" y="9236"/>
                    <a:pt x="6159" y="9392"/>
                    <a:pt x="5737" y="9392"/>
                  </a:cubicBezTo>
                  <a:cubicBezTo>
                    <a:pt x="5102" y="9392"/>
                    <a:pt x="4483" y="9036"/>
                    <a:pt x="4218" y="8373"/>
                  </a:cubicBezTo>
                  <a:cubicBezTo>
                    <a:pt x="3998" y="7743"/>
                    <a:pt x="4092" y="7019"/>
                    <a:pt x="4565" y="6546"/>
                  </a:cubicBezTo>
                  <a:lnTo>
                    <a:pt x="8629" y="2482"/>
                  </a:lnTo>
                  <a:cubicBezTo>
                    <a:pt x="8786" y="2324"/>
                    <a:pt x="8786" y="2072"/>
                    <a:pt x="8629" y="1883"/>
                  </a:cubicBezTo>
                  <a:lnTo>
                    <a:pt x="6865" y="119"/>
                  </a:lnTo>
                  <a:cubicBezTo>
                    <a:pt x="6786" y="40"/>
                    <a:pt x="6676" y="1"/>
                    <a:pt x="65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0" name="Google Shape;11340;p83"/>
            <p:cNvSpPr/>
            <p:nvPr/>
          </p:nvSpPr>
          <p:spPr>
            <a:xfrm>
              <a:off x="-41234225" y="2620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41" name="Google Shape;11341;p83"/>
          <p:cNvSpPr/>
          <p:nvPr/>
        </p:nvSpPr>
        <p:spPr>
          <a:xfrm>
            <a:off x="2982027" y="2195874"/>
            <a:ext cx="0" cy="29"/>
          </a:xfrm>
          <a:custGeom>
            <a:avLst/>
            <a:gdLst/>
            <a:ahLst/>
            <a:cxnLst/>
            <a:rect l="l" t="t" r="r" b="b"/>
            <a:pathLst>
              <a:path h="1" extrusionOk="0">
                <a:moveTo>
                  <a:pt x="0" y="0"/>
                </a:moveTo>
                <a:close/>
              </a:path>
            </a:pathLst>
          </a:custGeom>
          <a:solidFill>
            <a:srgbClr val="EE7A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42" name="Google Shape;11342;p83"/>
          <p:cNvSpPr/>
          <p:nvPr/>
        </p:nvSpPr>
        <p:spPr>
          <a:xfrm>
            <a:off x="3016426" y="2441147"/>
            <a:ext cx="376503" cy="373442"/>
          </a:xfrm>
          <a:custGeom>
            <a:avLst/>
            <a:gdLst/>
            <a:ahLst/>
            <a:cxnLst/>
            <a:rect l="l" t="t" r="r" b="b"/>
            <a:pathLst>
              <a:path w="12791" h="12687" extrusionOk="0">
                <a:moveTo>
                  <a:pt x="2986" y="7684"/>
                </a:moveTo>
                <a:cubicBezTo>
                  <a:pt x="4110" y="7684"/>
                  <a:pt x="5072" y="8568"/>
                  <a:pt x="5072" y="9751"/>
                </a:cubicBezTo>
                <a:cubicBezTo>
                  <a:pt x="5072" y="10727"/>
                  <a:pt x="4474" y="11484"/>
                  <a:pt x="3623" y="11736"/>
                </a:cubicBezTo>
                <a:cubicBezTo>
                  <a:pt x="3405" y="11810"/>
                  <a:pt x="3185" y="11846"/>
                  <a:pt x="2971" y="11846"/>
                </a:cubicBezTo>
                <a:cubicBezTo>
                  <a:pt x="2101" y="11846"/>
                  <a:pt x="1311" y="11265"/>
                  <a:pt x="1008" y="10381"/>
                </a:cubicBezTo>
                <a:cubicBezTo>
                  <a:pt x="662" y="9278"/>
                  <a:pt x="1292" y="8113"/>
                  <a:pt x="2394" y="7766"/>
                </a:cubicBezTo>
                <a:cubicBezTo>
                  <a:pt x="2594" y="7710"/>
                  <a:pt x="2792" y="7684"/>
                  <a:pt x="2986" y="7684"/>
                </a:cubicBezTo>
                <a:close/>
                <a:moveTo>
                  <a:pt x="9886" y="7696"/>
                </a:moveTo>
                <a:cubicBezTo>
                  <a:pt x="10161" y="7696"/>
                  <a:pt x="10441" y="7749"/>
                  <a:pt x="10712" y="7861"/>
                </a:cubicBezTo>
                <a:cubicBezTo>
                  <a:pt x="11468" y="8176"/>
                  <a:pt x="11972" y="8869"/>
                  <a:pt x="11972" y="9751"/>
                </a:cubicBezTo>
                <a:cubicBezTo>
                  <a:pt x="11972" y="10696"/>
                  <a:pt x="11373" y="11484"/>
                  <a:pt x="10523" y="11736"/>
                </a:cubicBezTo>
                <a:cubicBezTo>
                  <a:pt x="10305" y="11810"/>
                  <a:pt x="10085" y="11846"/>
                  <a:pt x="9870" y="11846"/>
                </a:cubicBezTo>
                <a:cubicBezTo>
                  <a:pt x="9001" y="11846"/>
                  <a:pt x="8211" y="11265"/>
                  <a:pt x="7908" y="10381"/>
                </a:cubicBezTo>
                <a:cubicBezTo>
                  <a:pt x="7750" y="9940"/>
                  <a:pt x="7782" y="9436"/>
                  <a:pt x="8002" y="8963"/>
                </a:cubicBezTo>
                <a:cubicBezTo>
                  <a:pt x="8309" y="8162"/>
                  <a:pt x="9073" y="7696"/>
                  <a:pt x="9886" y="7696"/>
                </a:cubicBezTo>
                <a:close/>
                <a:moveTo>
                  <a:pt x="2151" y="1"/>
                </a:moveTo>
                <a:cubicBezTo>
                  <a:pt x="1058" y="1"/>
                  <a:pt x="63" y="900"/>
                  <a:pt x="63" y="2064"/>
                </a:cubicBezTo>
                <a:lnTo>
                  <a:pt x="63" y="9593"/>
                </a:lnTo>
                <a:cubicBezTo>
                  <a:pt x="0" y="10633"/>
                  <a:pt x="504" y="11578"/>
                  <a:pt x="1323" y="12177"/>
                </a:cubicBezTo>
                <a:cubicBezTo>
                  <a:pt x="1822" y="12521"/>
                  <a:pt x="2387" y="12686"/>
                  <a:pt x="2947" y="12686"/>
                </a:cubicBezTo>
                <a:cubicBezTo>
                  <a:pt x="3874" y="12686"/>
                  <a:pt x="4786" y="12233"/>
                  <a:pt x="5356" y="11389"/>
                </a:cubicBezTo>
                <a:cubicBezTo>
                  <a:pt x="5671" y="10916"/>
                  <a:pt x="5860" y="10381"/>
                  <a:pt x="5860" y="9782"/>
                </a:cubicBezTo>
                <a:cubicBezTo>
                  <a:pt x="5860" y="9625"/>
                  <a:pt x="6018" y="9467"/>
                  <a:pt x="6207" y="9373"/>
                </a:cubicBezTo>
                <a:cubicBezTo>
                  <a:pt x="6270" y="9357"/>
                  <a:pt x="6340" y="9349"/>
                  <a:pt x="6411" y="9349"/>
                </a:cubicBezTo>
                <a:cubicBezTo>
                  <a:pt x="6482" y="9349"/>
                  <a:pt x="6553" y="9357"/>
                  <a:pt x="6616" y="9373"/>
                </a:cubicBezTo>
                <a:cubicBezTo>
                  <a:pt x="6805" y="9467"/>
                  <a:pt x="6963" y="9625"/>
                  <a:pt x="6963" y="9782"/>
                </a:cubicBezTo>
                <a:cubicBezTo>
                  <a:pt x="6963" y="10759"/>
                  <a:pt x="7467" y="11641"/>
                  <a:pt x="8223" y="12177"/>
                </a:cubicBezTo>
                <a:cubicBezTo>
                  <a:pt x="8709" y="12521"/>
                  <a:pt x="9272" y="12686"/>
                  <a:pt x="9833" y="12686"/>
                </a:cubicBezTo>
                <a:cubicBezTo>
                  <a:pt x="10762" y="12686"/>
                  <a:pt x="11686" y="12233"/>
                  <a:pt x="12256" y="11389"/>
                </a:cubicBezTo>
                <a:cubicBezTo>
                  <a:pt x="12602" y="10885"/>
                  <a:pt x="12791" y="10223"/>
                  <a:pt x="12728" y="9530"/>
                </a:cubicBezTo>
                <a:cubicBezTo>
                  <a:pt x="12791" y="9467"/>
                  <a:pt x="12791" y="9971"/>
                  <a:pt x="12791" y="2064"/>
                </a:cubicBezTo>
                <a:cubicBezTo>
                  <a:pt x="12791" y="1780"/>
                  <a:pt x="12760" y="1497"/>
                  <a:pt x="12634" y="1276"/>
                </a:cubicBezTo>
                <a:cubicBezTo>
                  <a:pt x="12310" y="458"/>
                  <a:pt x="11539" y="8"/>
                  <a:pt x="10750" y="8"/>
                </a:cubicBezTo>
                <a:cubicBezTo>
                  <a:pt x="10232" y="8"/>
                  <a:pt x="9706" y="202"/>
                  <a:pt x="9294" y="614"/>
                </a:cubicBezTo>
                <a:cubicBezTo>
                  <a:pt x="9137" y="772"/>
                  <a:pt x="9137" y="1024"/>
                  <a:pt x="9294" y="1182"/>
                </a:cubicBezTo>
                <a:cubicBezTo>
                  <a:pt x="9373" y="1260"/>
                  <a:pt x="9483" y="1300"/>
                  <a:pt x="9593" y="1300"/>
                </a:cubicBezTo>
                <a:cubicBezTo>
                  <a:pt x="9704" y="1300"/>
                  <a:pt x="9814" y="1260"/>
                  <a:pt x="9893" y="1182"/>
                </a:cubicBezTo>
                <a:cubicBezTo>
                  <a:pt x="10140" y="935"/>
                  <a:pt x="10448" y="819"/>
                  <a:pt x="10752" y="819"/>
                </a:cubicBezTo>
                <a:cubicBezTo>
                  <a:pt x="11263" y="819"/>
                  <a:pt x="11763" y="1144"/>
                  <a:pt x="11940" y="1717"/>
                </a:cubicBezTo>
                <a:cubicBezTo>
                  <a:pt x="11972" y="1812"/>
                  <a:pt x="11972" y="1938"/>
                  <a:pt x="11972" y="2064"/>
                </a:cubicBezTo>
                <a:lnTo>
                  <a:pt x="11972" y="7766"/>
                </a:lnTo>
                <a:cubicBezTo>
                  <a:pt x="11389" y="7183"/>
                  <a:pt x="10644" y="6907"/>
                  <a:pt x="9909" y="6907"/>
                </a:cubicBezTo>
                <a:cubicBezTo>
                  <a:pt x="8779" y="6907"/>
                  <a:pt x="7673" y="7559"/>
                  <a:pt x="7215" y="8743"/>
                </a:cubicBezTo>
                <a:cubicBezTo>
                  <a:pt x="6994" y="8617"/>
                  <a:pt x="6750" y="8554"/>
                  <a:pt x="6494" y="8554"/>
                </a:cubicBezTo>
                <a:cubicBezTo>
                  <a:pt x="6238" y="8554"/>
                  <a:pt x="5970" y="8617"/>
                  <a:pt x="5702" y="8743"/>
                </a:cubicBezTo>
                <a:cubicBezTo>
                  <a:pt x="5513" y="8207"/>
                  <a:pt x="5135" y="7735"/>
                  <a:pt x="4600" y="7388"/>
                </a:cubicBezTo>
                <a:cubicBezTo>
                  <a:pt x="4117" y="7053"/>
                  <a:pt x="3560" y="6889"/>
                  <a:pt x="3001" y="6889"/>
                </a:cubicBezTo>
                <a:cubicBezTo>
                  <a:pt x="2248" y="6889"/>
                  <a:pt x="1493" y="7187"/>
                  <a:pt x="914" y="7766"/>
                </a:cubicBezTo>
                <a:lnTo>
                  <a:pt x="914" y="2064"/>
                </a:lnTo>
                <a:cubicBezTo>
                  <a:pt x="914" y="1340"/>
                  <a:pt x="1486" y="814"/>
                  <a:pt x="2132" y="814"/>
                </a:cubicBezTo>
                <a:cubicBezTo>
                  <a:pt x="2301" y="814"/>
                  <a:pt x="2476" y="851"/>
                  <a:pt x="2646" y="929"/>
                </a:cubicBezTo>
                <a:cubicBezTo>
                  <a:pt x="2804" y="992"/>
                  <a:pt x="2899" y="1087"/>
                  <a:pt x="3025" y="1182"/>
                </a:cubicBezTo>
                <a:cubicBezTo>
                  <a:pt x="3103" y="1260"/>
                  <a:pt x="3214" y="1300"/>
                  <a:pt x="3324" y="1300"/>
                </a:cubicBezTo>
                <a:cubicBezTo>
                  <a:pt x="3434" y="1300"/>
                  <a:pt x="3544" y="1260"/>
                  <a:pt x="3623" y="1182"/>
                </a:cubicBezTo>
                <a:cubicBezTo>
                  <a:pt x="3781" y="1024"/>
                  <a:pt x="3781" y="772"/>
                  <a:pt x="3623" y="614"/>
                </a:cubicBezTo>
                <a:cubicBezTo>
                  <a:pt x="3434" y="394"/>
                  <a:pt x="3214" y="236"/>
                  <a:pt x="2962" y="173"/>
                </a:cubicBezTo>
                <a:cubicBezTo>
                  <a:pt x="2694" y="55"/>
                  <a:pt x="2420" y="1"/>
                  <a:pt x="2151" y="1"/>
                </a:cubicBezTo>
                <a:close/>
              </a:path>
            </a:pathLst>
          </a:custGeom>
          <a:solidFill>
            <a:srgbClr val="EE7A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43" name="Google Shape;11343;p83"/>
          <p:cNvSpPr/>
          <p:nvPr/>
        </p:nvSpPr>
        <p:spPr>
          <a:xfrm>
            <a:off x="1807487" y="2877846"/>
            <a:ext cx="231859" cy="372824"/>
          </a:xfrm>
          <a:custGeom>
            <a:avLst/>
            <a:gdLst/>
            <a:ahLst/>
            <a:cxnLst/>
            <a:rect l="l" t="t" r="r" b="b"/>
            <a:pathLst>
              <a:path w="7877" h="12666" extrusionOk="0">
                <a:moveTo>
                  <a:pt x="6491" y="788"/>
                </a:moveTo>
                <a:cubicBezTo>
                  <a:pt x="6743" y="788"/>
                  <a:pt x="6900" y="977"/>
                  <a:pt x="6932" y="1197"/>
                </a:cubicBezTo>
                <a:cubicBezTo>
                  <a:pt x="6869" y="1449"/>
                  <a:pt x="6711" y="1607"/>
                  <a:pt x="6459" y="1607"/>
                </a:cubicBezTo>
                <a:lnTo>
                  <a:pt x="5640" y="1607"/>
                </a:lnTo>
                <a:cubicBezTo>
                  <a:pt x="5388" y="1607"/>
                  <a:pt x="5230" y="1827"/>
                  <a:pt x="5230" y="2017"/>
                </a:cubicBezTo>
                <a:cubicBezTo>
                  <a:pt x="5230" y="2237"/>
                  <a:pt x="5451" y="2458"/>
                  <a:pt x="5640" y="2458"/>
                </a:cubicBezTo>
                <a:lnTo>
                  <a:pt x="6081" y="2458"/>
                </a:lnTo>
                <a:lnTo>
                  <a:pt x="6081" y="4379"/>
                </a:lnTo>
                <a:lnTo>
                  <a:pt x="1922" y="4379"/>
                </a:lnTo>
                <a:lnTo>
                  <a:pt x="1922" y="2458"/>
                </a:lnTo>
                <a:lnTo>
                  <a:pt x="2364" y="2458"/>
                </a:lnTo>
                <a:cubicBezTo>
                  <a:pt x="2616" y="2458"/>
                  <a:pt x="2805" y="2237"/>
                  <a:pt x="2805" y="2017"/>
                </a:cubicBezTo>
                <a:cubicBezTo>
                  <a:pt x="2805" y="1764"/>
                  <a:pt x="2616" y="1607"/>
                  <a:pt x="2364" y="1607"/>
                </a:cubicBezTo>
                <a:lnTo>
                  <a:pt x="1544" y="1607"/>
                </a:lnTo>
                <a:cubicBezTo>
                  <a:pt x="1292" y="1607"/>
                  <a:pt x="1135" y="1418"/>
                  <a:pt x="1135" y="1197"/>
                </a:cubicBezTo>
                <a:cubicBezTo>
                  <a:pt x="1135" y="945"/>
                  <a:pt x="1355" y="788"/>
                  <a:pt x="1544" y="788"/>
                </a:cubicBezTo>
                <a:close/>
                <a:moveTo>
                  <a:pt x="6018" y="5135"/>
                </a:moveTo>
                <a:lnTo>
                  <a:pt x="6018" y="9641"/>
                </a:lnTo>
                <a:cubicBezTo>
                  <a:pt x="6018" y="10901"/>
                  <a:pt x="5136" y="11815"/>
                  <a:pt x="3970" y="11815"/>
                </a:cubicBezTo>
                <a:cubicBezTo>
                  <a:pt x="2994" y="11815"/>
                  <a:pt x="2143" y="11090"/>
                  <a:pt x="1985" y="10176"/>
                </a:cubicBezTo>
                <a:lnTo>
                  <a:pt x="3151" y="10176"/>
                </a:lnTo>
                <a:cubicBezTo>
                  <a:pt x="3403" y="10176"/>
                  <a:pt x="3561" y="9956"/>
                  <a:pt x="3561" y="9735"/>
                </a:cubicBezTo>
                <a:cubicBezTo>
                  <a:pt x="3561" y="9483"/>
                  <a:pt x="3340" y="9326"/>
                  <a:pt x="3151" y="9326"/>
                </a:cubicBezTo>
                <a:lnTo>
                  <a:pt x="1891" y="9326"/>
                </a:lnTo>
                <a:lnTo>
                  <a:pt x="1891" y="8507"/>
                </a:lnTo>
                <a:lnTo>
                  <a:pt x="3151" y="8507"/>
                </a:lnTo>
                <a:cubicBezTo>
                  <a:pt x="3403" y="8507"/>
                  <a:pt x="3561" y="8317"/>
                  <a:pt x="3561" y="8065"/>
                </a:cubicBezTo>
                <a:cubicBezTo>
                  <a:pt x="3561" y="7845"/>
                  <a:pt x="3340" y="7656"/>
                  <a:pt x="3151" y="7656"/>
                </a:cubicBezTo>
                <a:lnTo>
                  <a:pt x="1891" y="7656"/>
                </a:lnTo>
                <a:lnTo>
                  <a:pt x="1891" y="6805"/>
                </a:lnTo>
                <a:lnTo>
                  <a:pt x="3151" y="6805"/>
                </a:lnTo>
                <a:cubicBezTo>
                  <a:pt x="3403" y="6805"/>
                  <a:pt x="3561" y="6616"/>
                  <a:pt x="3561" y="6396"/>
                </a:cubicBezTo>
                <a:cubicBezTo>
                  <a:pt x="3561" y="6144"/>
                  <a:pt x="3340" y="5955"/>
                  <a:pt x="3151" y="5955"/>
                </a:cubicBezTo>
                <a:lnTo>
                  <a:pt x="1891" y="5955"/>
                </a:lnTo>
                <a:lnTo>
                  <a:pt x="1891" y="5135"/>
                </a:lnTo>
                <a:close/>
                <a:moveTo>
                  <a:pt x="1513" y="0"/>
                </a:moveTo>
                <a:cubicBezTo>
                  <a:pt x="1072" y="0"/>
                  <a:pt x="725" y="189"/>
                  <a:pt x="473" y="567"/>
                </a:cubicBezTo>
                <a:cubicBezTo>
                  <a:pt x="1" y="1229"/>
                  <a:pt x="316" y="2143"/>
                  <a:pt x="1103" y="2395"/>
                </a:cubicBezTo>
                <a:lnTo>
                  <a:pt x="1103" y="9767"/>
                </a:lnTo>
                <a:cubicBezTo>
                  <a:pt x="1103" y="11422"/>
                  <a:pt x="2503" y="12666"/>
                  <a:pt x="4038" y="12666"/>
                </a:cubicBezTo>
                <a:cubicBezTo>
                  <a:pt x="4402" y="12666"/>
                  <a:pt x="4774" y="12596"/>
                  <a:pt x="5136" y="12445"/>
                </a:cubicBezTo>
                <a:cubicBezTo>
                  <a:pt x="6176" y="12004"/>
                  <a:pt x="6900" y="10964"/>
                  <a:pt x="6900" y="9767"/>
                </a:cubicBezTo>
                <a:lnTo>
                  <a:pt x="6900" y="2395"/>
                </a:lnTo>
                <a:cubicBezTo>
                  <a:pt x="7121" y="2332"/>
                  <a:pt x="7373" y="2174"/>
                  <a:pt x="7530" y="1922"/>
                </a:cubicBezTo>
                <a:cubicBezTo>
                  <a:pt x="7877" y="1355"/>
                  <a:pt x="7719" y="599"/>
                  <a:pt x="7184" y="189"/>
                </a:cubicBezTo>
                <a:cubicBezTo>
                  <a:pt x="6963" y="95"/>
                  <a:pt x="6743" y="0"/>
                  <a:pt x="6459" y="0"/>
                </a:cubicBezTo>
                <a:close/>
              </a:path>
            </a:pathLst>
          </a:custGeom>
          <a:solidFill>
            <a:srgbClr val="EE7A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44" name="Google Shape;11344;p83"/>
          <p:cNvSpPr/>
          <p:nvPr/>
        </p:nvSpPr>
        <p:spPr>
          <a:xfrm>
            <a:off x="1759274" y="3307876"/>
            <a:ext cx="328289" cy="374914"/>
          </a:xfrm>
          <a:custGeom>
            <a:avLst/>
            <a:gdLst/>
            <a:ahLst/>
            <a:cxnLst/>
            <a:rect l="l" t="t" r="r" b="b"/>
            <a:pathLst>
              <a:path w="11153" h="12737" extrusionOk="0">
                <a:moveTo>
                  <a:pt x="9452" y="4262"/>
                </a:moveTo>
                <a:lnTo>
                  <a:pt x="9452" y="4262"/>
                </a:lnTo>
                <a:cubicBezTo>
                  <a:pt x="9704" y="4703"/>
                  <a:pt x="9609" y="5270"/>
                  <a:pt x="9231" y="5679"/>
                </a:cubicBezTo>
                <a:cubicBezTo>
                  <a:pt x="8976" y="5915"/>
                  <a:pt x="8672" y="6040"/>
                  <a:pt x="8364" y="6040"/>
                </a:cubicBezTo>
                <a:cubicBezTo>
                  <a:pt x="8178" y="6040"/>
                  <a:pt x="7992" y="5995"/>
                  <a:pt x="7814" y="5900"/>
                </a:cubicBezTo>
                <a:lnTo>
                  <a:pt x="9452" y="4262"/>
                </a:lnTo>
                <a:close/>
                <a:moveTo>
                  <a:pt x="6018" y="835"/>
                </a:moveTo>
                <a:cubicBezTo>
                  <a:pt x="6120" y="835"/>
                  <a:pt x="6223" y="875"/>
                  <a:pt x="6301" y="954"/>
                </a:cubicBezTo>
                <a:lnTo>
                  <a:pt x="7215" y="1867"/>
                </a:lnTo>
                <a:cubicBezTo>
                  <a:pt x="7306" y="1935"/>
                  <a:pt x="7397" y="1987"/>
                  <a:pt x="7499" y="1987"/>
                </a:cubicBezTo>
                <a:cubicBezTo>
                  <a:pt x="7539" y="1987"/>
                  <a:pt x="7581" y="1979"/>
                  <a:pt x="7625" y="1962"/>
                </a:cubicBezTo>
                <a:cubicBezTo>
                  <a:pt x="7863" y="1897"/>
                  <a:pt x="8110" y="1865"/>
                  <a:pt x="8359" y="1865"/>
                </a:cubicBezTo>
                <a:cubicBezTo>
                  <a:pt x="8963" y="1865"/>
                  <a:pt x="9578" y="2055"/>
                  <a:pt x="10113" y="2434"/>
                </a:cubicBezTo>
                <a:lnTo>
                  <a:pt x="6049" y="6498"/>
                </a:lnTo>
                <a:cubicBezTo>
                  <a:pt x="5482" y="5774"/>
                  <a:pt x="5356" y="4892"/>
                  <a:pt x="5577" y="4010"/>
                </a:cubicBezTo>
                <a:cubicBezTo>
                  <a:pt x="5608" y="3852"/>
                  <a:pt x="5577" y="3726"/>
                  <a:pt x="5451" y="3631"/>
                </a:cubicBezTo>
                <a:lnTo>
                  <a:pt x="5199" y="3379"/>
                </a:lnTo>
                <a:lnTo>
                  <a:pt x="4537" y="2718"/>
                </a:lnTo>
                <a:cubicBezTo>
                  <a:pt x="4380" y="2560"/>
                  <a:pt x="4380" y="2277"/>
                  <a:pt x="4537" y="2119"/>
                </a:cubicBezTo>
                <a:lnTo>
                  <a:pt x="5734" y="954"/>
                </a:lnTo>
                <a:cubicBezTo>
                  <a:pt x="5813" y="875"/>
                  <a:pt x="5915" y="835"/>
                  <a:pt x="6018" y="835"/>
                </a:cubicBezTo>
                <a:close/>
                <a:moveTo>
                  <a:pt x="1290" y="6917"/>
                </a:moveTo>
                <a:cubicBezTo>
                  <a:pt x="1502" y="6917"/>
                  <a:pt x="1702" y="7106"/>
                  <a:pt x="1702" y="7318"/>
                </a:cubicBezTo>
                <a:cubicBezTo>
                  <a:pt x="1670" y="7538"/>
                  <a:pt x="1544" y="7696"/>
                  <a:pt x="1387" y="7727"/>
                </a:cubicBezTo>
                <a:cubicBezTo>
                  <a:pt x="1342" y="7740"/>
                  <a:pt x="1298" y="7746"/>
                  <a:pt x="1256" y="7746"/>
                </a:cubicBezTo>
                <a:cubicBezTo>
                  <a:pt x="1084" y="7746"/>
                  <a:pt x="933" y="7645"/>
                  <a:pt x="883" y="7444"/>
                </a:cubicBezTo>
                <a:cubicBezTo>
                  <a:pt x="788" y="7223"/>
                  <a:pt x="914" y="7002"/>
                  <a:pt x="1166" y="6939"/>
                </a:cubicBezTo>
                <a:cubicBezTo>
                  <a:pt x="1207" y="6924"/>
                  <a:pt x="1248" y="6917"/>
                  <a:pt x="1290" y="6917"/>
                </a:cubicBezTo>
                <a:close/>
                <a:moveTo>
                  <a:pt x="5807" y="10240"/>
                </a:moveTo>
                <a:cubicBezTo>
                  <a:pt x="6104" y="10240"/>
                  <a:pt x="6409" y="10293"/>
                  <a:pt x="6711" y="10405"/>
                </a:cubicBezTo>
                <a:cubicBezTo>
                  <a:pt x="7373" y="10626"/>
                  <a:pt x="7877" y="11193"/>
                  <a:pt x="8160" y="11886"/>
                </a:cubicBezTo>
                <a:lnTo>
                  <a:pt x="3529" y="11886"/>
                </a:lnTo>
                <a:cubicBezTo>
                  <a:pt x="3847" y="10882"/>
                  <a:pt x="4774" y="10240"/>
                  <a:pt x="5807" y="10240"/>
                </a:cubicBezTo>
                <a:close/>
                <a:moveTo>
                  <a:pt x="6030" y="1"/>
                </a:moveTo>
                <a:cubicBezTo>
                  <a:pt x="5711" y="1"/>
                  <a:pt x="5388" y="119"/>
                  <a:pt x="5136" y="355"/>
                </a:cubicBezTo>
                <a:lnTo>
                  <a:pt x="3938" y="1552"/>
                </a:lnTo>
                <a:cubicBezTo>
                  <a:pt x="3466" y="1993"/>
                  <a:pt x="3466" y="2781"/>
                  <a:pt x="3938" y="3316"/>
                </a:cubicBezTo>
                <a:lnTo>
                  <a:pt x="4348" y="3694"/>
                </a:lnTo>
                <a:lnTo>
                  <a:pt x="1828" y="6215"/>
                </a:lnTo>
                <a:cubicBezTo>
                  <a:pt x="1652" y="6127"/>
                  <a:pt x="1468" y="6087"/>
                  <a:pt x="1287" y="6087"/>
                </a:cubicBezTo>
                <a:cubicBezTo>
                  <a:pt x="623" y="6087"/>
                  <a:pt x="0" y="6625"/>
                  <a:pt x="0" y="7318"/>
                </a:cubicBezTo>
                <a:cubicBezTo>
                  <a:pt x="0" y="8052"/>
                  <a:pt x="611" y="8583"/>
                  <a:pt x="1293" y="8583"/>
                </a:cubicBezTo>
                <a:cubicBezTo>
                  <a:pt x="1459" y="8583"/>
                  <a:pt x="1629" y="8551"/>
                  <a:pt x="1796" y="8483"/>
                </a:cubicBezTo>
                <a:lnTo>
                  <a:pt x="3592" y="10279"/>
                </a:lnTo>
                <a:cubicBezTo>
                  <a:pt x="3056" y="10783"/>
                  <a:pt x="2647" y="11476"/>
                  <a:pt x="2584" y="12264"/>
                </a:cubicBezTo>
                <a:cubicBezTo>
                  <a:pt x="2521" y="12484"/>
                  <a:pt x="2741" y="12736"/>
                  <a:pt x="2962" y="12736"/>
                </a:cubicBezTo>
                <a:lnTo>
                  <a:pt x="8664" y="12736"/>
                </a:lnTo>
                <a:cubicBezTo>
                  <a:pt x="8916" y="12736"/>
                  <a:pt x="9105" y="12484"/>
                  <a:pt x="9074" y="12264"/>
                </a:cubicBezTo>
                <a:cubicBezTo>
                  <a:pt x="8837" y="10556"/>
                  <a:pt x="7367" y="9419"/>
                  <a:pt x="5795" y="9419"/>
                </a:cubicBezTo>
                <a:cubicBezTo>
                  <a:pt x="5279" y="9419"/>
                  <a:pt x="4752" y="9542"/>
                  <a:pt x="4254" y="9806"/>
                </a:cubicBezTo>
                <a:lnTo>
                  <a:pt x="2363" y="7916"/>
                </a:lnTo>
                <a:cubicBezTo>
                  <a:pt x="2521" y="7601"/>
                  <a:pt x="2521" y="7223"/>
                  <a:pt x="2426" y="6845"/>
                </a:cubicBezTo>
                <a:lnTo>
                  <a:pt x="4663" y="4608"/>
                </a:lnTo>
                <a:lnTo>
                  <a:pt x="4663" y="4608"/>
                </a:lnTo>
                <a:cubicBezTo>
                  <a:pt x="4632" y="5679"/>
                  <a:pt x="4978" y="6687"/>
                  <a:pt x="5734" y="7444"/>
                </a:cubicBezTo>
                <a:cubicBezTo>
                  <a:pt x="5813" y="7522"/>
                  <a:pt x="5915" y="7562"/>
                  <a:pt x="6018" y="7562"/>
                </a:cubicBezTo>
                <a:cubicBezTo>
                  <a:pt x="6120" y="7562"/>
                  <a:pt x="6223" y="7522"/>
                  <a:pt x="6301" y="7444"/>
                </a:cubicBezTo>
                <a:lnTo>
                  <a:pt x="7215" y="6530"/>
                </a:lnTo>
                <a:cubicBezTo>
                  <a:pt x="7564" y="6771"/>
                  <a:pt x="7958" y="6887"/>
                  <a:pt x="8352" y="6887"/>
                </a:cubicBezTo>
                <a:cubicBezTo>
                  <a:pt x="8883" y="6887"/>
                  <a:pt x="9414" y="6676"/>
                  <a:pt x="9830" y="6278"/>
                </a:cubicBezTo>
                <a:cubicBezTo>
                  <a:pt x="10523" y="5553"/>
                  <a:pt x="10618" y="4451"/>
                  <a:pt x="10082" y="3663"/>
                </a:cubicBezTo>
                <a:lnTo>
                  <a:pt x="10996" y="2749"/>
                </a:lnTo>
                <a:cubicBezTo>
                  <a:pt x="11153" y="2560"/>
                  <a:pt x="11153" y="2340"/>
                  <a:pt x="10996" y="2119"/>
                </a:cubicBezTo>
                <a:cubicBezTo>
                  <a:pt x="10259" y="1383"/>
                  <a:pt x="9297" y="1056"/>
                  <a:pt x="8341" y="1056"/>
                </a:cubicBezTo>
                <a:cubicBezTo>
                  <a:pt x="8111" y="1056"/>
                  <a:pt x="7882" y="1074"/>
                  <a:pt x="7656" y="1111"/>
                </a:cubicBezTo>
                <a:lnTo>
                  <a:pt x="6900" y="355"/>
                </a:lnTo>
                <a:cubicBezTo>
                  <a:pt x="6664" y="119"/>
                  <a:pt x="6349" y="1"/>
                  <a:pt x="6030" y="1"/>
                </a:cubicBezTo>
                <a:close/>
              </a:path>
            </a:pathLst>
          </a:custGeom>
          <a:solidFill>
            <a:srgbClr val="EE7A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45" name="Google Shape;11345;p83"/>
          <p:cNvSpPr/>
          <p:nvPr/>
        </p:nvSpPr>
        <p:spPr>
          <a:xfrm>
            <a:off x="1735189" y="3801910"/>
            <a:ext cx="372824" cy="374060"/>
          </a:xfrm>
          <a:custGeom>
            <a:avLst/>
            <a:gdLst/>
            <a:ahLst/>
            <a:cxnLst/>
            <a:rect l="l" t="t" r="r" b="b"/>
            <a:pathLst>
              <a:path w="12666" h="12708" extrusionOk="0">
                <a:moveTo>
                  <a:pt x="6347" y="841"/>
                </a:moveTo>
                <a:cubicBezTo>
                  <a:pt x="6876" y="841"/>
                  <a:pt x="7350" y="1172"/>
                  <a:pt x="7530" y="1712"/>
                </a:cubicBezTo>
                <a:cubicBezTo>
                  <a:pt x="7719" y="2405"/>
                  <a:pt x="7372" y="3067"/>
                  <a:pt x="6679" y="3256"/>
                </a:cubicBezTo>
                <a:cubicBezTo>
                  <a:pt x="6569" y="3289"/>
                  <a:pt x="6457" y="3305"/>
                  <a:pt x="6345" y="3305"/>
                </a:cubicBezTo>
                <a:cubicBezTo>
                  <a:pt x="5822" y="3305"/>
                  <a:pt x="5323" y="2956"/>
                  <a:pt x="5167" y="2437"/>
                </a:cubicBezTo>
                <a:cubicBezTo>
                  <a:pt x="4947" y="1775"/>
                  <a:pt x="5325" y="1082"/>
                  <a:pt x="5986" y="893"/>
                </a:cubicBezTo>
                <a:cubicBezTo>
                  <a:pt x="6108" y="858"/>
                  <a:pt x="6229" y="841"/>
                  <a:pt x="6347" y="841"/>
                </a:cubicBezTo>
                <a:close/>
                <a:moveTo>
                  <a:pt x="6353" y="5919"/>
                </a:moveTo>
                <a:cubicBezTo>
                  <a:pt x="7021" y="5919"/>
                  <a:pt x="7624" y="6459"/>
                  <a:pt x="7624" y="7162"/>
                </a:cubicBezTo>
                <a:cubicBezTo>
                  <a:pt x="7593" y="7698"/>
                  <a:pt x="7215" y="8170"/>
                  <a:pt x="6742" y="8328"/>
                </a:cubicBezTo>
                <a:cubicBezTo>
                  <a:pt x="6608" y="8371"/>
                  <a:pt x="6474" y="8391"/>
                  <a:pt x="6345" y="8391"/>
                </a:cubicBezTo>
                <a:cubicBezTo>
                  <a:pt x="5810" y="8391"/>
                  <a:pt x="5351" y="8042"/>
                  <a:pt x="5199" y="7509"/>
                </a:cubicBezTo>
                <a:cubicBezTo>
                  <a:pt x="5010" y="6847"/>
                  <a:pt x="5356" y="6186"/>
                  <a:pt x="6018" y="5965"/>
                </a:cubicBezTo>
                <a:cubicBezTo>
                  <a:pt x="6130" y="5934"/>
                  <a:pt x="6242" y="5919"/>
                  <a:pt x="6353" y="5919"/>
                </a:cubicBezTo>
                <a:close/>
                <a:moveTo>
                  <a:pt x="2079" y="9351"/>
                </a:moveTo>
                <a:cubicBezTo>
                  <a:pt x="2744" y="9351"/>
                  <a:pt x="3340" y="9871"/>
                  <a:pt x="3340" y="10596"/>
                </a:cubicBezTo>
                <a:cubicBezTo>
                  <a:pt x="3308" y="11163"/>
                  <a:pt x="2962" y="11604"/>
                  <a:pt x="2426" y="11762"/>
                </a:cubicBezTo>
                <a:cubicBezTo>
                  <a:pt x="2305" y="11797"/>
                  <a:pt x="2183" y="11813"/>
                  <a:pt x="2065" y="11813"/>
                </a:cubicBezTo>
                <a:cubicBezTo>
                  <a:pt x="1538" y="11813"/>
                  <a:pt x="1068" y="11483"/>
                  <a:pt x="914" y="10943"/>
                </a:cubicBezTo>
                <a:cubicBezTo>
                  <a:pt x="693" y="10281"/>
                  <a:pt x="1071" y="9588"/>
                  <a:pt x="1733" y="9399"/>
                </a:cubicBezTo>
                <a:cubicBezTo>
                  <a:pt x="1849" y="9367"/>
                  <a:pt x="1965" y="9351"/>
                  <a:pt x="2079" y="9351"/>
                </a:cubicBezTo>
                <a:close/>
                <a:moveTo>
                  <a:pt x="10617" y="9351"/>
                </a:moveTo>
                <a:cubicBezTo>
                  <a:pt x="11281" y="9351"/>
                  <a:pt x="11878" y="9871"/>
                  <a:pt x="11878" y="10596"/>
                </a:cubicBezTo>
                <a:cubicBezTo>
                  <a:pt x="11846" y="11163"/>
                  <a:pt x="11500" y="11604"/>
                  <a:pt x="10995" y="11762"/>
                </a:cubicBezTo>
                <a:cubicBezTo>
                  <a:pt x="10868" y="11797"/>
                  <a:pt x="10742" y="11813"/>
                  <a:pt x="10620" y="11813"/>
                </a:cubicBezTo>
                <a:cubicBezTo>
                  <a:pt x="10076" y="11813"/>
                  <a:pt x="9606" y="11483"/>
                  <a:pt x="9452" y="10943"/>
                </a:cubicBezTo>
                <a:cubicBezTo>
                  <a:pt x="9263" y="10281"/>
                  <a:pt x="9609" y="9588"/>
                  <a:pt x="10271" y="9399"/>
                </a:cubicBezTo>
                <a:cubicBezTo>
                  <a:pt x="10387" y="9367"/>
                  <a:pt x="10503" y="9351"/>
                  <a:pt x="10617" y="9351"/>
                </a:cubicBezTo>
                <a:close/>
                <a:moveTo>
                  <a:pt x="6344" y="0"/>
                </a:moveTo>
                <a:cubicBezTo>
                  <a:pt x="5677" y="0"/>
                  <a:pt x="5021" y="308"/>
                  <a:pt x="4631" y="893"/>
                </a:cubicBezTo>
                <a:cubicBezTo>
                  <a:pt x="3812" y="2122"/>
                  <a:pt x="4474" y="3760"/>
                  <a:pt x="5955" y="4075"/>
                </a:cubicBezTo>
                <a:lnTo>
                  <a:pt x="5955" y="5146"/>
                </a:lnTo>
                <a:cubicBezTo>
                  <a:pt x="4600" y="5430"/>
                  <a:pt x="3907" y="6910"/>
                  <a:pt x="4537" y="8107"/>
                </a:cubicBezTo>
                <a:lnTo>
                  <a:pt x="3434" y="9021"/>
                </a:lnTo>
                <a:cubicBezTo>
                  <a:pt x="3025" y="8706"/>
                  <a:pt x="2584" y="8548"/>
                  <a:pt x="2080" y="8548"/>
                </a:cubicBezTo>
                <a:cubicBezTo>
                  <a:pt x="945" y="8548"/>
                  <a:pt x="0" y="9494"/>
                  <a:pt x="0" y="10628"/>
                </a:cubicBezTo>
                <a:cubicBezTo>
                  <a:pt x="0" y="11762"/>
                  <a:pt x="945" y="12707"/>
                  <a:pt x="2080" y="12707"/>
                </a:cubicBezTo>
                <a:cubicBezTo>
                  <a:pt x="3214" y="12707"/>
                  <a:pt x="4159" y="11793"/>
                  <a:pt x="4159" y="10628"/>
                </a:cubicBezTo>
                <a:cubicBezTo>
                  <a:pt x="4159" y="10281"/>
                  <a:pt x="4096" y="9966"/>
                  <a:pt x="3938" y="9683"/>
                </a:cubicBezTo>
                <a:lnTo>
                  <a:pt x="5041" y="8769"/>
                </a:lnTo>
                <a:cubicBezTo>
                  <a:pt x="5435" y="9084"/>
                  <a:pt x="5907" y="9242"/>
                  <a:pt x="6376" y="9242"/>
                </a:cubicBezTo>
                <a:cubicBezTo>
                  <a:pt x="6845" y="9242"/>
                  <a:pt x="7309" y="9084"/>
                  <a:pt x="7687" y="8769"/>
                </a:cubicBezTo>
                <a:lnTo>
                  <a:pt x="8790" y="9683"/>
                </a:lnTo>
                <a:cubicBezTo>
                  <a:pt x="8318" y="10596"/>
                  <a:pt x="8570" y="11730"/>
                  <a:pt x="9452" y="12361"/>
                </a:cubicBezTo>
                <a:cubicBezTo>
                  <a:pt x="9803" y="12595"/>
                  <a:pt x="10203" y="12707"/>
                  <a:pt x="10598" y="12707"/>
                </a:cubicBezTo>
                <a:cubicBezTo>
                  <a:pt x="11266" y="12707"/>
                  <a:pt x="11923" y="12387"/>
                  <a:pt x="12319" y="11793"/>
                </a:cubicBezTo>
                <a:cubicBezTo>
                  <a:pt x="12571" y="11478"/>
                  <a:pt x="12665" y="11069"/>
                  <a:pt x="12665" y="10659"/>
                </a:cubicBezTo>
                <a:cubicBezTo>
                  <a:pt x="12665" y="9431"/>
                  <a:pt x="11783" y="8548"/>
                  <a:pt x="10617" y="8548"/>
                </a:cubicBezTo>
                <a:cubicBezTo>
                  <a:pt x="10113" y="8548"/>
                  <a:pt x="9672" y="8706"/>
                  <a:pt x="9294" y="9021"/>
                </a:cubicBezTo>
                <a:lnTo>
                  <a:pt x="8192" y="8107"/>
                </a:lnTo>
                <a:cubicBezTo>
                  <a:pt x="8822" y="6879"/>
                  <a:pt x="8097" y="5398"/>
                  <a:pt x="6774" y="5146"/>
                </a:cubicBezTo>
                <a:lnTo>
                  <a:pt x="6774" y="4075"/>
                </a:lnTo>
                <a:cubicBezTo>
                  <a:pt x="7530" y="3917"/>
                  <a:pt x="8097" y="3382"/>
                  <a:pt x="8349" y="2657"/>
                </a:cubicBezTo>
                <a:cubicBezTo>
                  <a:pt x="8633" y="1806"/>
                  <a:pt x="8318" y="861"/>
                  <a:pt x="7530" y="357"/>
                </a:cubicBezTo>
                <a:cubicBezTo>
                  <a:pt x="7170" y="117"/>
                  <a:pt x="6755" y="0"/>
                  <a:pt x="6344" y="0"/>
                </a:cubicBezTo>
                <a:close/>
              </a:path>
            </a:pathLst>
          </a:custGeom>
          <a:solidFill>
            <a:srgbClr val="EE7A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46" name="Google Shape;11346;p83"/>
          <p:cNvSpPr/>
          <p:nvPr/>
        </p:nvSpPr>
        <p:spPr>
          <a:xfrm>
            <a:off x="3953247" y="2878081"/>
            <a:ext cx="374678" cy="372353"/>
          </a:xfrm>
          <a:custGeom>
            <a:avLst/>
            <a:gdLst/>
            <a:ahLst/>
            <a:cxnLst/>
            <a:rect l="l" t="t" r="r" b="b"/>
            <a:pathLst>
              <a:path w="12729" h="12650" extrusionOk="0">
                <a:moveTo>
                  <a:pt x="9326" y="1000"/>
                </a:moveTo>
                <a:lnTo>
                  <a:pt x="11657" y="3332"/>
                </a:lnTo>
                <a:lnTo>
                  <a:pt x="3403" y="11617"/>
                </a:lnTo>
                <a:lnTo>
                  <a:pt x="1072" y="9286"/>
                </a:lnTo>
                <a:lnTo>
                  <a:pt x="2521" y="7837"/>
                </a:lnTo>
                <a:lnTo>
                  <a:pt x="3403" y="8688"/>
                </a:lnTo>
                <a:cubicBezTo>
                  <a:pt x="3482" y="8766"/>
                  <a:pt x="3584" y="8806"/>
                  <a:pt x="3686" y="8806"/>
                </a:cubicBezTo>
                <a:cubicBezTo>
                  <a:pt x="3789" y="8806"/>
                  <a:pt x="3891" y="8766"/>
                  <a:pt x="3970" y="8688"/>
                </a:cubicBezTo>
                <a:cubicBezTo>
                  <a:pt x="4128" y="8530"/>
                  <a:pt x="4128" y="8278"/>
                  <a:pt x="3970" y="8089"/>
                </a:cubicBezTo>
                <a:lnTo>
                  <a:pt x="3119" y="7238"/>
                </a:lnTo>
                <a:lnTo>
                  <a:pt x="4191" y="6167"/>
                </a:lnTo>
                <a:lnTo>
                  <a:pt x="5041" y="7049"/>
                </a:lnTo>
                <a:cubicBezTo>
                  <a:pt x="5120" y="7128"/>
                  <a:pt x="5230" y="7167"/>
                  <a:pt x="5340" y="7167"/>
                </a:cubicBezTo>
                <a:cubicBezTo>
                  <a:pt x="5451" y="7167"/>
                  <a:pt x="5561" y="7128"/>
                  <a:pt x="5640" y="7049"/>
                </a:cubicBezTo>
                <a:cubicBezTo>
                  <a:pt x="5797" y="6892"/>
                  <a:pt x="5797" y="6608"/>
                  <a:pt x="5640" y="6451"/>
                </a:cubicBezTo>
                <a:lnTo>
                  <a:pt x="4758" y="5600"/>
                </a:lnTo>
                <a:lnTo>
                  <a:pt x="5829" y="4529"/>
                </a:lnTo>
                <a:lnTo>
                  <a:pt x="6711" y="5380"/>
                </a:lnTo>
                <a:cubicBezTo>
                  <a:pt x="6790" y="5458"/>
                  <a:pt x="6892" y="5498"/>
                  <a:pt x="6994" y="5498"/>
                </a:cubicBezTo>
                <a:cubicBezTo>
                  <a:pt x="7097" y="5498"/>
                  <a:pt x="7199" y="5458"/>
                  <a:pt x="7278" y="5380"/>
                </a:cubicBezTo>
                <a:cubicBezTo>
                  <a:pt x="7436" y="5222"/>
                  <a:pt x="7436" y="4970"/>
                  <a:pt x="7278" y="4812"/>
                </a:cubicBezTo>
                <a:lnTo>
                  <a:pt x="6427" y="3930"/>
                </a:lnTo>
                <a:lnTo>
                  <a:pt x="7499" y="2859"/>
                </a:lnTo>
                <a:lnTo>
                  <a:pt x="8349" y="3741"/>
                </a:lnTo>
                <a:cubicBezTo>
                  <a:pt x="8428" y="3820"/>
                  <a:pt x="8538" y="3859"/>
                  <a:pt x="8648" y="3859"/>
                </a:cubicBezTo>
                <a:cubicBezTo>
                  <a:pt x="8759" y="3859"/>
                  <a:pt x="8869" y="3820"/>
                  <a:pt x="8948" y="3741"/>
                </a:cubicBezTo>
                <a:cubicBezTo>
                  <a:pt x="9105" y="3584"/>
                  <a:pt x="9105" y="3300"/>
                  <a:pt x="8948" y="3143"/>
                </a:cubicBezTo>
                <a:lnTo>
                  <a:pt x="8066" y="2292"/>
                </a:lnTo>
                <a:lnTo>
                  <a:pt x="9326" y="1000"/>
                </a:lnTo>
                <a:close/>
                <a:moveTo>
                  <a:pt x="9357" y="0"/>
                </a:moveTo>
                <a:cubicBezTo>
                  <a:pt x="9255" y="0"/>
                  <a:pt x="9153" y="39"/>
                  <a:pt x="9074" y="118"/>
                </a:cubicBezTo>
                <a:lnTo>
                  <a:pt x="7247" y="1914"/>
                </a:lnTo>
                <a:lnTo>
                  <a:pt x="7120" y="2040"/>
                </a:lnTo>
                <a:lnTo>
                  <a:pt x="5608" y="3584"/>
                </a:lnTo>
                <a:lnTo>
                  <a:pt x="5482" y="3678"/>
                </a:lnTo>
                <a:lnTo>
                  <a:pt x="3938" y="5222"/>
                </a:lnTo>
                <a:lnTo>
                  <a:pt x="3812" y="5348"/>
                </a:lnTo>
                <a:lnTo>
                  <a:pt x="2300" y="6892"/>
                </a:lnTo>
                <a:lnTo>
                  <a:pt x="2174" y="7018"/>
                </a:lnTo>
                <a:lnTo>
                  <a:pt x="158" y="9003"/>
                </a:lnTo>
                <a:cubicBezTo>
                  <a:pt x="0" y="9160"/>
                  <a:pt x="0" y="9444"/>
                  <a:pt x="158" y="9601"/>
                </a:cubicBezTo>
                <a:lnTo>
                  <a:pt x="3088" y="12531"/>
                </a:lnTo>
                <a:cubicBezTo>
                  <a:pt x="3167" y="12610"/>
                  <a:pt x="3269" y="12649"/>
                  <a:pt x="3371" y="12649"/>
                </a:cubicBezTo>
                <a:cubicBezTo>
                  <a:pt x="3474" y="12649"/>
                  <a:pt x="3576" y="12610"/>
                  <a:pt x="3655" y="12531"/>
                </a:cubicBezTo>
                <a:lnTo>
                  <a:pt x="12539" y="3647"/>
                </a:lnTo>
                <a:cubicBezTo>
                  <a:pt x="12728" y="3458"/>
                  <a:pt x="12728" y="3174"/>
                  <a:pt x="12571" y="3017"/>
                </a:cubicBezTo>
                <a:lnTo>
                  <a:pt x="9641" y="118"/>
                </a:lnTo>
                <a:cubicBezTo>
                  <a:pt x="9562" y="39"/>
                  <a:pt x="9460" y="0"/>
                  <a:pt x="9357" y="0"/>
                </a:cubicBezTo>
                <a:close/>
              </a:path>
            </a:pathLst>
          </a:custGeom>
          <a:solidFill>
            <a:srgbClr val="EE7A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47" name="Google Shape;11347;p83"/>
          <p:cNvGrpSpPr/>
          <p:nvPr/>
        </p:nvGrpSpPr>
        <p:grpSpPr>
          <a:xfrm>
            <a:off x="1229534" y="1533910"/>
            <a:ext cx="396931" cy="373147"/>
            <a:chOff x="-42804750" y="1949600"/>
            <a:chExt cx="337125" cy="316925"/>
          </a:xfrm>
          <a:solidFill>
            <a:srgbClr val="EE7A90"/>
          </a:solidFill>
        </p:grpSpPr>
        <p:sp>
          <p:nvSpPr>
            <p:cNvPr id="11348" name="Google Shape;11348;p83"/>
            <p:cNvSpPr/>
            <p:nvPr/>
          </p:nvSpPr>
          <p:spPr>
            <a:xfrm>
              <a:off x="-42731500" y="2013125"/>
              <a:ext cx="189825" cy="189900"/>
            </a:xfrm>
            <a:custGeom>
              <a:avLst/>
              <a:gdLst/>
              <a:ahLst/>
              <a:cxnLst/>
              <a:rect l="l" t="t" r="r" b="b"/>
              <a:pathLst>
                <a:path w="7593" h="7596" extrusionOk="0">
                  <a:moveTo>
                    <a:pt x="3781" y="805"/>
                  </a:moveTo>
                  <a:cubicBezTo>
                    <a:pt x="5419" y="805"/>
                    <a:pt x="6742" y="2128"/>
                    <a:pt x="6742" y="3767"/>
                  </a:cubicBezTo>
                  <a:cubicBezTo>
                    <a:pt x="6774" y="5405"/>
                    <a:pt x="5419" y="6760"/>
                    <a:pt x="3781" y="6760"/>
                  </a:cubicBezTo>
                  <a:cubicBezTo>
                    <a:pt x="2426" y="6760"/>
                    <a:pt x="1292" y="5878"/>
                    <a:pt x="946" y="4649"/>
                  </a:cubicBezTo>
                  <a:cubicBezTo>
                    <a:pt x="347" y="2727"/>
                    <a:pt x="1765" y="805"/>
                    <a:pt x="3781" y="805"/>
                  </a:cubicBezTo>
                  <a:close/>
                  <a:moveTo>
                    <a:pt x="3809" y="1"/>
                  </a:moveTo>
                  <a:cubicBezTo>
                    <a:pt x="3297" y="1"/>
                    <a:pt x="2785" y="105"/>
                    <a:pt x="2300" y="301"/>
                  </a:cubicBezTo>
                  <a:cubicBezTo>
                    <a:pt x="946" y="868"/>
                    <a:pt x="0" y="2223"/>
                    <a:pt x="0" y="3798"/>
                  </a:cubicBezTo>
                  <a:cubicBezTo>
                    <a:pt x="0" y="5058"/>
                    <a:pt x="630" y="6224"/>
                    <a:pt x="1670" y="6949"/>
                  </a:cubicBezTo>
                  <a:cubicBezTo>
                    <a:pt x="2333" y="7390"/>
                    <a:pt x="3060" y="7596"/>
                    <a:pt x="3776" y="7596"/>
                  </a:cubicBezTo>
                  <a:cubicBezTo>
                    <a:pt x="4286" y="7596"/>
                    <a:pt x="4790" y="7492"/>
                    <a:pt x="5262" y="7295"/>
                  </a:cubicBezTo>
                  <a:cubicBezTo>
                    <a:pt x="6648" y="6697"/>
                    <a:pt x="7593" y="5373"/>
                    <a:pt x="7593" y="3798"/>
                  </a:cubicBezTo>
                  <a:cubicBezTo>
                    <a:pt x="7593" y="2506"/>
                    <a:pt x="6931" y="1341"/>
                    <a:pt x="5892" y="648"/>
                  </a:cubicBezTo>
                  <a:cubicBezTo>
                    <a:pt x="5248" y="206"/>
                    <a:pt x="4528" y="1"/>
                    <a:pt x="38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9" name="Google Shape;11349;p83"/>
            <p:cNvSpPr/>
            <p:nvPr/>
          </p:nvSpPr>
          <p:spPr>
            <a:xfrm>
              <a:off x="-42804750" y="1949600"/>
              <a:ext cx="337125" cy="316925"/>
            </a:xfrm>
            <a:custGeom>
              <a:avLst/>
              <a:gdLst/>
              <a:ahLst/>
              <a:cxnLst/>
              <a:rect l="l" t="t" r="r" b="b"/>
              <a:pathLst>
                <a:path w="13485" h="12677" extrusionOk="0">
                  <a:moveTo>
                    <a:pt x="3306" y="817"/>
                  </a:moveTo>
                  <a:cubicBezTo>
                    <a:pt x="3769" y="817"/>
                    <a:pt x="4233" y="967"/>
                    <a:pt x="4600" y="1267"/>
                  </a:cubicBezTo>
                  <a:cubicBezTo>
                    <a:pt x="3277" y="1802"/>
                    <a:pt x="2174" y="2905"/>
                    <a:pt x="1607" y="4260"/>
                  </a:cubicBezTo>
                  <a:cubicBezTo>
                    <a:pt x="914" y="3283"/>
                    <a:pt x="1072" y="1897"/>
                    <a:pt x="2143" y="1172"/>
                  </a:cubicBezTo>
                  <a:cubicBezTo>
                    <a:pt x="2484" y="935"/>
                    <a:pt x="2895" y="817"/>
                    <a:pt x="3306" y="817"/>
                  </a:cubicBezTo>
                  <a:close/>
                  <a:moveTo>
                    <a:pt x="10101" y="823"/>
                  </a:moveTo>
                  <a:cubicBezTo>
                    <a:pt x="10771" y="823"/>
                    <a:pt x="11436" y="1137"/>
                    <a:pt x="11846" y="1771"/>
                  </a:cubicBezTo>
                  <a:cubicBezTo>
                    <a:pt x="12382" y="2527"/>
                    <a:pt x="12319" y="3535"/>
                    <a:pt x="11783" y="4260"/>
                  </a:cubicBezTo>
                  <a:cubicBezTo>
                    <a:pt x="11248" y="2905"/>
                    <a:pt x="10177" y="1802"/>
                    <a:pt x="8790" y="1267"/>
                  </a:cubicBezTo>
                  <a:cubicBezTo>
                    <a:pt x="9176" y="971"/>
                    <a:pt x="9640" y="823"/>
                    <a:pt x="10101" y="823"/>
                  </a:cubicBezTo>
                  <a:close/>
                  <a:moveTo>
                    <a:pt x="6662" y="1686"/>
                  </a:moveTo>
                  <a:cubicBezTo>
                    <a:pt x="7287" y="1686"/>
                    <a:pt x="7908" y="1809"/>
                    <a:pt x="8475" y="2055"/>
                  </a:cubicBezTo>
                  <a:cubicBezTo>
                    <a:pt x="10177" y="2748"/>
                    <a:pt x="11311" y="4417"/>
                    <a:pt x="11311" y="6339"/>
                  </a:cubicBezTo>
                  <a:cubicBezTo>
                    <a:pt x="11374" y="8891"/>
                    <a:pt x="9263" y="10970"/>
                    <a:pt x="6711" y="10970"/>
                  </a:cubicBezTo>
                  <a:cubicBezTo>
                    <a:pt x="4159" y="10970"/>
                    <a:pt x="2048" y="8891"/>
                    <a:pt x="2017" y="6339"/>
                  </a:cubicBezTo>
                  <a:cubicBezTo>
                    <a:pt x="2017" y="4764"/>
                    <a:pt x="2804" y="3346"/>
                    <a:pt x="4065" y="2464"/>
                  </a:cubicBezTo>
                  <a:cubicBezTo>
                    <a:pt x="4846" y="1943"/>
                    <a:pt x="5759" y="1686"/>
                    <a:pt x="6662" y="1686"/>
                  </a:cubicBezTo>
                  <a:close/>
                  <a:moveTo>
                    <a:pt x="3282" y="1"/>
                  </a:moveTo>
                  <a:cubicBezTo>
                    <a:pt x="2347" y="1"/>
                    <a:pt x="1411" y="437"/>
                    <a:pt x="820" y="1298"/>
                  </a:cubicBezTo>
                  <a:cubicBezTo>
                    <a:pt x="0" y="2496"/>
                    <a:pt x="189" y="4165"/>
                    <a:pt x="1292" y="5142"/>
                  </a:cubicBezTo>
                  <a:cubicBezTo>
                    <a:pt x="820" y="7316"/>
                    <a:pt x="1702" y="9553"/>
                    <a:pt x="3497" y="10844"/>
                  </a:cubicBezTo>
                  <a:lnTo>
                    <a:pt x="2867" y="12073"/>
                  </a:lnTo>
                  <a:cubicBezTo>
                    <a:pt x="2773" y="12262"/>
                    <a:pt x="2867" y="12514"/>
                    <a:pt x="3088" y="12640"/>
                  </a:cubicBezTo>
                  <a:cubicBezTo>
                    <a:pt x="3137" y="12665"/>
                    <a:pt x="3189" y="12677"/>
                    <a:pt x="3240" y="12677"/>
                  </a:cubicBezTo>
                  <a:cubicBezTo>
                    <a:pt x="3386" y="12677"/>
                    <a:pt x="3530" y="12582"/>
                    <a:pt x="3623" y="12420"/>
                  </a:cubicBezTo>
                  <a:lnTo>
                    <a:pt x="4222" y="11254"/>
                  </a:lnTo>
                  <a:cubicBezTo>
                    <a:pt x="4994" y="11632"/>
                    <a:pt x="5821" y="11821"/>
                    <a:pt x="6648" y="11821"/>
                  </a:cubicBezTo>
                  <a:cubicBezTo>
                    <a:pt x="7475" y="11821"/>
                    <a:pt x="8302" y="11632"/>
                    <a:pt x="9074" y="11254"/>
                  </a:cubicBezTo>
                  <a:lnTo>
                    <a:pt x="9641" y="12420"/>
                  </a:lnTo>
                  <a:cubicBezTo>
                    <a:pt x="9736" y="12587"/>
                    <a:pt x="9904" y="12663"/>
                    <a:pt x="10062" y="12663"/>
                  </a:cubicBezTo>
                  <a:cubicBezTo>
                    <a:pt x="10113" y="12663"/>
                    <a:pt x="10162" y="12655"/>
                    <a:pt x="10208" y="12640"/>
                  </a:cubicBezTo>
                  <a:cubicBezTo>
                    <a:pt x="10397" y="12514"/>
                    <a:pt x="10492" y="12262"/>
                    <a:pt x="10397" y="12073"/>
                  </a:cubicBezTo>
                  <a:lnTo>
                    <a:pt x="9767" y="10844"/>
                  </a:lnTo>
                  <a:cubicBezTo>
                    <a:pt x="11594" y="9584"/>
                    <a:pt x="12476" y="7347"/>
                    <a:pt x="11972" y="5142"/>
                  </a:cubicBezTo>
                  <a:cubicBezTo>
                    <a:pt x="13485" y="3882"/>
                    <a:pt x="13359" y="1582"/>
                    <a:pt x="11752" y="511"/>
                  </a:cubicBezTo>
                  <a:cubicBezTo>
                    <a:pt x="11243" y="171"/>
                    <a:pt x="10658" y="5"/>
                    <a:pt x="10078" y="5"/>
                  </a:cubicBezTo>
                  <a:cubicBezTo>
                    <a:pt x="9258" y="5"/>
                    <a:pt x="8449" y="338"/>
                    <a:pt x="7877" y="983"/>
                  </a:cubicBezTo>
                  <a:cubicBezTo>
                    <a:pt x="7483" y="905"/>
                    <a:pt x="7081" y="865"/>
                    <a:pt x="6679" y="865"/>
                  </a:cubicBezTo>
                  <a:cubicBezTo>
                    <a:pt x="6278" y="865"/>
                    <a:pt x="5876" y="905"/>
                    <a:pt x="5482" y="983"/>
                  </a:cubicBezTo>
                  <a:cubicBezTo>
                    <a:pt x="4898" y="326"/>
                    <a:pt x="4090" y="1"/>
                    <a:pt x="32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0" name="Google Shape;11350;p83"/>
            <p:cNvSpPr/>
            <p:nvPr/>
          </p:nvSpPr>
          <p:spPr>
            <a:xfrm>
              <a:off x="-42644075" y="2060025"/>
              <a:ext cx="59100" cy="65400"/>
            </a:xfrm>
            <a:custGeom>
              <a:avLst/>
              <a:gdLst/>
              <a:ahLst/>
              <a:cxnLst/>
              <a:rect l="l" t="t" r="r" b="b"/>
              <a:pathLst>
                <a:path w="2364" h="2616" extrusionOk="0">
                  <a:moveTo>
                    <a:pt x="442" y="0"/>
                  </a:moveTo>
                  <a:cubicBezTo>
                    <a:pt x="189" y="0"/>
                    <a:pt x="0" y="189"/>
                    <a:pt x="0" y="410"/>
                  </a:cubicBezTo>
                  <a:lnTo>
                    <a:pt x="0" y="2237"/>
                  </a:lnTo>
                  <a:cubicBezTo>
                    <a:pt x="0" y="2458"/>
                    <a:pt x="189" y="2615"/>
                    <a:pt x="442" y="2615"/>
                  </a:cubicBezTo>
                  <a:lnTo>
                    <a:pt x="1922" y="2615"/>
                  </a:lnTo>
                  <a:cubicBezTo>
                    <a:pt x="2174" y="2615"/>
                    <a:pt x="2363" y="2426"/>
                    <a:pt x="2363" y="2237"/>
                  </a:cubicBezTo>
                  <a:cubicBezTo>
                    <a:pt x="2363" y="1954"/>
                    <a:pt x="2174" y="1796"/>
                    <a:pt x="1922" y="1796"/>
                  </a:cubicBezTo>
                  <a:lnTo>
                    <a:pt x="820" y="1796"/>
                  </a:lnTo>
                  <a:lnTo>
                    <a:pt x="820" y="410"/>
                  </a:lnTo>
                  <a:cubicBezTo>
                    <a:pt x="820" y="189"/>
                    <a:pt x="631" y="0"/>
                    <a:pt x="4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51" name="Google Shape;11351;p83"/>
          <p:cNvGrpSpPr/>
          <p:nvPr/>
        </p:nvGrpSpPr>
        <p:grpSpPr>
          <a:xfrm>
            <a:off x="1292211" y="1986607"/>
            <a:ext cx="335706" cy="364258"/>
            <a:chOff x="-42778750" y="2320125"/>
            <a:chExt cx="285125" cy="309375"/>
          </a:xfrm>
          <a:solidFill>
            <a:srgbClr val="EE7A90"/>
          </a:solidFill>
        </p:grpSpPr>
        <p:sp>
          <p:nvSpPr>
            <p:cNvPr id="11352" name="Google Shape;11352;p83"/>
            <p:cNvSpPr/>
            <p:nvPr/>
          </p:nvSpPr>
          <p:spPr>
            <a:xfrm>
              <a:off x="-42778750" y="2320125"/>
              <a:ext cx="285125" cy="309375"/>
            </a:xfrm>
            <a:custGeom>
              <a:avLst/>
              <a:gdLst/>
              <a:ahLst/>
              <a:cxnLst/>
              <a:rect l="l" t="t" r="r" b="b"/>
              <a:pathLst>
                <a:path w="11405" h="12375" extrusionOk="0">
                  <a:moveTo>
                    <a:pt x="5654" y="815"/>
                  </a:moveTo>
                  <a:cubicBezTo>
                    <a:pt x="5920" y="815"/>
                    <a:pt x="6185" y="965"/>
                    <a:pt x="6459" y="1253"/>
                  </a:cubicBezTo>
                  <a:cubicBezTo>
                    <a:pt x="6711" y="1568"/>
                    <a:pt x="6963" y="1978"/>
                    <a:pt x="7120" y="2419"/>
                  </a:cubicBezTo>
                  <a:cubicBezTo>
                    <a:pt x="6616" y="2545"/>
                    <a:pt x="6144" y="2734"/>
                    <a:pt x="5671" y="2923"/>
                  </a:cubicBezTo>
                  <a:cubicBezTo>
                    <a:pt x="5198" y="2734"/>
                    <a:pt x="4726" y="2545"/>
                    <a:pt x="4190" y="2419"/>
                  </a:cubicBezTo>
                  <a:cubicBezTo>
                    <a:pt x="4348" y="2072"/>
                    <a:pt x="4568" y="1663"/>
                    <a:pt x="4789" y="1348"/>
                  </a:cubicBezTo>
                  <a:cubicBezTo>
                    <a:pt x="5083" y="988"/>
                    <a:pt x="5368" y="815"/>
                    <a:pt x="5654" y="815"/>
                  </a:cubicBezTo>
                  <a:close/>
                  <a:moveTo>
                    <a:pt x="3938" y="3238"/>
                  </a:moveTo>
                  <a:cubicBezTo>
                    <a:pt x="4159" y="3332"/>
                    <a:pt x="4411" y="3364"/>
                    <a:pt x="4600" y="3427"/>
                  </a:cubicBezTo>
                  <a:cubicBezTo>
                    <a:pt x="4285" y="3616"/>
                    <a:pt x="4033" y="3774"/>
                    <a:pt x="3781" y="3900"/>
                  </a:cubicBezTo>
                  <a:cubicBezTo>
                    <a:pt x="3844" y="3679"/>
                    <a:pt x="3907" y="3427"/>
                    <a:pt x="3938" y="3238"/>
                  </a:cubicBezTo>
                  <a:close/>
                  <a:moveTo>
                    <a:pt x="7341" y="3238"/>
                  </a:moveTo>
                  <a:cubicBezTo>
                    <a:pt x="7435" y="3490"/>
                    <a:pt x="7467" y="3711"/>
                    <a:pt x="7498" y="3963"/>
                  </a:cubicBezTo>
                  <a:cubicBezTo>
                    <a:pt x="7246" y="3805"/>
                    <a:pt x="6963" y="3616"/>
                    <a:pt x="6679" y="3490"/>
                  </a:cubicBezTo>
                  <a:cubicBezTo>
                    <a:pt x="6868" y="3364"/>
                    <a:pt x="7120" y="3301"/>
                    <a:pt x="7341" y="3238"/>
                  </a:cubicBezTo>
                  <a:close/>
                  <a:moveTo>
                    <a:pt x="2340" y="2993"/>
                  </a:moveTo>
                  <a:cubicBezTo>
                    <a:pt x="2618" y="2993"/>
                    <a:pt x="2897" y="3021"/>
                    <a:pt x="3151" y="3049"/>
                  </a:cubicBezTo>
                  <a:cubicBezTo>
                    <a:pt x="3025" y="3522"/>
                    <a:pt x="2899" y="3994"/>
                    <a:pt x="2867" y="4593"/>
                  </a:cubicBezTo>
                  <a:cubicBezTo>
                    <a:pt x="2457" y="4908"/>
                    <a:pt x="2048" y="5223"/>
                    <a:pt x="1670" y="5569"/>
                  </a:cubicBezTo>
                  <a:cubicBezTo>
                    <a:pt x="1040" y="4782"/>
                    <a:pt x="473" y="3616"/>
                    <a:pt x="1355" y="3175"/>
                  </a:cubicBezTo>
                  <a:cubicBezTo>
                    <a:pt x="1651" y="3036"/>
                    <a:pt x="1995" y="2993"/>
                    <a:pt x="2340" y="2993"/>
                  </a:cubicBezTo>
                  <a:close/>
                  <a:moveTo>
                    <a:pt x="8935" y="3013"/>
                  </a:moveTo>
                  <a:cubicBezTo>
                    <a:pt x="9678" y="3013"/>
                    <a:pt x="10397" y="3218"/>
                    <a:pt x="10397" y="3868"/>
                  </a:cubicBezTo>
                  <a:cubicBezTo>
                    <a:pt x="10397" y="4435"/>
                    <a:pt x="9956" y="5097"/>
                    <a:pt x="9609" y="5569"/>
                  </a:cubicBezTo>
                  <a:cubicBezTo>
                    <a:pt x="9294" y="5254"/>
                    <a:pt x="8884" y="4908"/>
                    <a:pt x="8412" y="4593"/>
                  </a:cubicBezTo>
                  <a:cubicBezTo>
                    <a:pt x="8349" y="4089"/>
                    <a:pt x="8254" y="3553"/>
                    <a:pt x="8160" y="3080"/>
                  </a:cubicBezTo>
                  <a:cubicBezTo>
                    <a:pt x="8400" y="3039"/>
                    <a:pt x="8669" y="3013"/>
                    <a:pt x="8935" y="3013"/>
                  </a:cubicBezTo>
                  <a:close/>
                  <a:moveTo>
                    <a:pt x="8538" y="5695"/>
                  </a:moveTo>
                  <a:cubicBezTo>
                    <a:pt x="8727" y="5853"/>
                    <a:pt x="8884" y="6010"/>
                    <a:pt x="9042" y="6168"/>
                  </a:cubicBezTo>
                  <a:cubicBezTo>
                    <a:pt x="8884" y="6325"/>
                    <a:pt x="8695" y="6483"/>
                    <a:pt x="8538" y="6640"/>
                  </a:cubicBezTo>
                  <a:lnTo>
                    <a:pt x="8538" y="5695"/>
                  </a:lnTo>
                  <a:close/>
                  <a:moveTo>
                    <a:pt x="2741" y="5727"/>
                  </a:moveTo>
                  <a:lnTo>
                    <a:pt x="2741" y="6672"/>
                  </a:lnTo>
                  <a:cubicBezTo>
                    <a:pt x="2552" y="6514"/>
                    <a:pt x="2394" y="6357"/>
                    <a:pt x="2237" y="6199"/>
                  </a:cubicBezTo>
                  <a:cubicBezTo>
                    <a:pt x="2426" y="6010"/>
                    <a:pt x="2583" y="5884"/>
                    <a:pt x="2741" y="5727"/>
                  </a:cubicBezTo>
                  <a:close/>
                  <a:moveTo>
                    <a:pt x="5671" y="3837"/>
                  </a:moveTo>
                  <a:cubicBezTo>
                    <a:pt x="6364" y="4152"/>
                    <a:pt x="7026" y="4561"/>
                    <a:pt x="7656" y="5002"/>
                  </a:cubicBezTo>
                  <a:cubicBezTo>
                    <a:pt x="7750" y="5821"/>
                    <a:pt x="7750" y="6609"/>
                    <a:pt x="7656" y="7334"/>
                  </a:cubicBezTo>
                  <a:cubicBezTo>
                    <a:pt x="7026" y="7775"/>
                    <a:pt x="6364" y="8184"/>
                    <a:pt x="5671" y="8531"/>
                  </a:cubicBezTo>
                  <a:cubicBezTo>
                    <a:pt x="4946" y="8216"/>
                    <a:pt x="4285" y="7806"/>
                    <a:pt x="3655" y="7334"/>
                  </a:cubicBezTo>
                  <a:cubicBezTo>
                    <a:pt x="3560" y="6609"/>
                    <a:pt x="3560" y="5821"/>
                    <a:pt x="3655" y="5002"/>
                  </a:cubicBezTo>
                  <a:cubicBezTo>
                    <a:pt x="3970" y="4782"/>
                    <a:pt x="4285" y="4593"/>
                    <a:pt x="4631" y="4404"/>
                  </a:cubicBezTo>
                  <a:cubicBezTo>
                    <a:pt x="4978" y="4183"/>
                    <a:pt x="5356" y="3994"/>
                    <a:pt x="5671" y="3837"/>
                  </a:cubicBezTo>
                  <a:close/>
                  <a:moveTo>
                    <a:pt x="3781" y="8436"/>
                  </a:moveTo>
                  <a:lnTo>
                    <a:pt x="3781" y="8436"/>
                  </a:lnTo>
                  <a:cubicBezTo>
                    <a:pt x="3907" y="8531"/>
                    <a:pt x="4033" y="8594"/>
                    <a:pt x="4222" y="8688"/>
                  </a:cubicBezTo>
                  <a:cubicBezTo>
                    <a:pt x="4241" y="8641"/>
                    <a:pt x="4248" y="8625"/>
                    <a:pt x="4250" y="8625"/>
                  </a:cubicBezTo>
                  <a:lnTo>
                    <a:pt x="4250" y="8625"/>
                  </a:lnTo>
                  <a:cubicBezTo>
                    <a:pt x="4252" y="8625"/>
                    <a:pt x="4233" y="8679"/>
                    <a:pt x="4225" y="8690"/>
                  </a:cubicBezTo>
                  <a:lnTo>
                    <a:pt x="4225" y="8690"/>
                  </a:lnTo>
                  <a:cubicBezTo>
                    <a:pt x="4224" y="8689"/>
                    <a:pt x="4223" y="8689"/>
                    <a:pt x="4222" y="8688"/>
                  </a:cubicBezTo>
                  <a:lnTo>
                    <a:pt x="4222" y="8688"/>
                  </a:lnTo>
                  <a:cubicBezTo>
                    <a:pt x="4222" y="8691"/>
                    <a:pt x="4222" y="8692"/>
                    <a:pt x="4223" y="8692"/>
                  </a:cubicBezTo>
                  <a:cubicBezTo>
                    <a:pt x="4223" y="8692"/>
                    <a:pt x="4224" y="8691"/>
                    <a:pt x="4225" y="8690"/>
                  </a:cubicBezTo>
                  <a:lnTo>
                    <a:pt x="4225" y="8690"/>
                  </a:lnTo>
                  <a:cubicBezTo>
                    <a:pt x="4350" y="8753"/>
                    <a:pt x="4475" y="8846"/>
                    <a:pt x="4631" y="8909"/>
                  </a:cubicBezTo>
                  <a:cubicBezTo>
                    <a:pt x="4411" y="9003"/>
                    <a:pt x="4159" y="9066"/>
                    <a:pt x="3970" y="9129"/>
                  </a:cubicBezTo>
                  <a:cubicBezTo>
                    <a:pt x="3907" y="8909"/>
                    <a:pt x="3844" y="8688"/>
                    <a:pt x="3781" y="8436"/>
                  </a:cubicBezTo>
                  <a:close/>
                  <a:moveTo>
                    <a:pt x="7498" y="8499"/>
                  </a:moveTo>
                  <a:cubicBezTo>
                    <a:pt x="7467" y="8688"/>
                    <a:pt x="7435" y="8909"/>
                    <a:pt x="7341" y="9161"/>
                  </a:cubicBezTo>
                  <a:cubicBezTo>
                    <a:pt x="7120" y="9066"/>
                    <a:pt x="6868" y="9035"/>
                    <a:pt x="6679" y="8972"/>
                  </a:cubicBezTo>
                  <a:cubicBezTo>
                    <a:pt x="6994" y="8814"/>
                    <a:pt x="7278" y="8625"/>
                    <a:pt x="7498" y="8499"/>
                  </a:cubicBezTo>
                  <a:close/>
                  <a:moveTo>
                    <a:pt x="1638" y="6798"/>
                  </a:moveTo>
                  <a:cubicBezTo>
                    <a:pt x="1985" y="7145"/>
                    <a:pt x="2394" y="7491"/>
                    <a:pt x="2836" y="7775"/>
                  </a:cubicBezTo>
                  <a:cubicBezTo>
                    <a:pt x="2899" y="8279"/>
                    <a:pt x="2993" y="8814"/>
                    <a:pt x="3088" y="9287"/>
                  </a:cubicBezTo>
                  <a:cubicBezTo>
                    <a:pt x="2848" y="9347"/>
                    <a:pt x="2583" y="9369"/>
                    <a:pt x="2309" y="9369"/>
                  </a:cubicBezTo>
                  <a:cubicBezTo>
                    <a:pt x="2150" y="9369"/>
                    <a:pt x="1989" y="9361"/>
                    <a:pt x="1827" y="9350"/>
                  </a:cubicBezTo>
                  <a:cubicBezTo>
                    <a:pt x="1103" y="9224"/>
                    <a:pt x="725" y="8846"/>
                    <a:pt x="945" y="8090"/>
                  </a:cubicBezTo>
                  <a:cubicBezTo>
                    <a:pt x="1040" y="7649"/>
                    <a:pt x="1323" y="7239"/>
                    <a:pt x="1638" y="6798"/>
                  </a:cubicBezTo>
                  <a:close/>
                  <a:moveTo>
                    <a:pt x="9641" y="6830"/>
                  </a:moveTo>
                  <a:cubicBezTo>
                    <a:pt x="9987" y="7271"/>
                    <a:pt x="10428" y="7932"/>
                    <a:pt x="10428" y="8531"/>
                  </a:cubicBezTo>
                  <a:cubicBezTo>
                    <a:pt x="10405" y="9192"/>
                    <a:pt x="9707" y="9391"/>
                    <a:pt x="8988" y="9391"/>
                  </a:cubicBezTo>
                  <a:cubicBezTo>
                    <a:pt x="8713" y="9391"/>
                    <a:pt x="8435" y="9362"/>
                    <a:pt x="8191" y="9318"/>
                  </a:cubicBezTo>
                  <a:cubicBezTo>
                    <a:pt x="8286" y="8846"/>
                    <a:pt x="8412" y="8373"/>
                    <a:pt x="8443" y="7806"/>
                  </a:cubicBezTo>
                  <a:cubicBezTo>
                    <a:pt x="8853" y="7491"/>
                    <a:pt x="9294" y="7176"/>
                    <a:pt x="9641" y="6830"/>
                  </a:cubicBezTo>
                  <a:close/>
                  <a:moveTo>
                    <a:pt x="5671" y="9444"/>
                  </a:moveTo>
                  <a:cubicBezTo>
                    <a:pt x="6144" y="9633"/>
                    <a:pt x="6616" y="9822"/>
                    <a:pt x="7120" y="9948"/>
                  </a:cubicBezTo>
                  <a:cubicBezTo>
                    <a:pt x="6868" y="10453"/>
                    <a:pt x="6522" y="11177"/>
                    <a:pt x="6049" y="11429"/>
                  </a:cubicBezTo>
                  <a:cubicBezTo>
                    <a:pt x="5909" y="11527"/>
                    <a:pt x="5782" y="11569"/>
                    <a:pt x="5659" y="11569"/>
                  </a:cubicBezTo>
                  <a:cubicBezTo>
                    <a:pt x="5504" y="11569"/>
                    <a:pt x="5356" y="11503"/>
                    <a:pt x="5198" y="11398"/>
                  </a:cubicBezTo>
                  <a:cubicBezTo>
                    <a:pt x="4757" y="11083"/>
                    <a:pt x="4411" y="10453"/>
                    <a:pt x="4222" y="9948"/>
                  </a:cubicBezTo>
                  <a:cubicBezTo>
                    <a:pt x="4694" y="9822"/>
                    <a:pt x="5198" y="9633"/>
                    <a:pt x="5671" y="9444"/>
                  </a:cubicBezTo>
                  <a:close/>
                  <a:moveTo>
                    <a:pt x="5689" y="1"/>
                  </a:moveTo>
                  <a:cubicBezTo>
                    <a:pt x="5142" y="1"/>
                    <a:pt x="4663" y="283"/>
                    <a:pt x="4285" y="686"/>
                  </a:cubicBezTo>
                  <a:cubicBezTo>
                    <a:pt x="3907" y="1127"/>
                    <a:pt x="3623" y="1663"/>
                    <a:pt x="3434" y="2261"/>
                  </a:cubicBezTo>
                  <a:cubicBezTo>
                    <a:pt x="3054" y="2197"/>
                    <a:pt x="2712" y="2168"/>
                    <a:pt x="2405" y="2168"/>
                  </a:cubicBezTo>
                  <a:cubicBezTo>
                    <a:pt x="753" y="2168"/>
                    <a:pt x="126" y="3018"/>
                    <a:pt x="126" y="3868"/>
                  </a:cubicBezTo>
                  <a:cubicBezTo>
                    <a:pt x="126" y="4687"/>
                    <a:pt x="630" y="5538"/>
                    <a:pt x="1166" y="6168"/>
                  </a:cubicBezTo>
                  <a:cubicBezTo>
                    <a:pt x="788" y="6640"/>
                    <a:pt x="441" y="7176"/>
                    <a:pt x="221" y="7775"/>
                  </a:cubicBezTo>
                  <a:cubicBezTo>
                    <a:pt x="0" y="8499"/>
                    <a:pt x="126" y="9224"/>
                    <a:pt x="693" y="9696"/>
                  </a:cubicBezTo>
                  <a:cubicBezTo>
                    <a:pt x="1155" y="10078"/>
                    <a:pt x="1784" y="10204"/>
                    <a:pt x="2416" y="10204"/>
                  </a:cubicBezTo>
                  <a:cubicBezTo>
                    <a:pt x="2775" y="10204"/>
                    <a:pt x="3135" y="10163"/>
                    <a:pt x="3466" y="10106"/>
                  </a:cubicBezTo>
                  <a:lnTo>
                    <a:pt x="3812" y="10925"/>
                  </a:lnTo>
                  <a:cubicBezTo>
                    <a:pt x="4442" y="12059"/>
                    <a:pt x="5135" y="12374"/>
                    <a:pt x="5702" y="12374"/>
                  </a:cubicBezTo>
                  <a:cubicBezTo>
                    <a:pt x="6837" y="12374"/>
                    <a:pt x="7593" y="11177"/>
                    <a:pt x="8002" y="10106"/>
                  </a:cubicBezTo>
                  <a:cubicBezTo>
                    <a:pt x="8317" y="10159"/>
                    <a:pt x="8660" y="10194"/>
                    <a:pt x="9004" y="10194"/>
                  </a:cubicBezTo>
                  <a:cubicBezTo>
                    <a:pt x="9690" y="10194"/>
                    <a:pt x="10376" y="10054"/>
                    <a:pt x="10838" y="9633"/>
                  </a:cubicBezTo>
                  <a:cubicBezTo>
                    <a:pt x="11310" y="9161"/>
                    <a:pt x="11373" y="8531"/>
                    <a:pt x="11216" y="7901"/>
                  </a:cubicBezTo>
                  <a:cubicBezTo>
                    <a:pt x="10995" y="7302"/>
                    <a:pt x="10617" y="6703"/>
                    <a:pt x="10208" y="6199"/>
                  </a:cubicBezTo>
                  <a:cubicBezTo>
                    <a:pt x="10838" y="5443"/>
                    <a:pt x="11405" y="4435"/>
                    <a:pt x="11184" y="3490"/>
                  </a:cubicBezTo>
                  <a:cubicBezTo>
                    <a:pt x="10995" y="2765"/>
                    <a:pt x="10397" y="2387"/>
                    <a:pt x="9641" y="2230"/>
                  </a:cubicBezTo>
                  <a:cubicBezTo>
                    <a:pt x="9406" y="2175"/>
                    <a:pt x="9153" y="2150"/>
                    <a:pt x="8895" y="2150"/>
                  </a:cubicBezTo>
                  <a:cubicBezTo>
                    <a:pt x="8565" y="2150"/>
                    <a:pt x="8226" y="2191"/>
                    <a:pt x="7908" y="2261"/>
                  </a:cubicBezTo>
                  <a:cubicBezTo>
                    <a:pt x="7593" y="1348"/>
                    <a:pt x="6994" y="340"/>
                    <a:pt x="6112" y="56"/>
                  </a:cubicBezTo>
                  <a:cubicBezTo>
                    <a:pt x="5967" y="18"/>
                    <a:pt x="5826" y="1"/>
                    <a:pt x="56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3" name="Google Shape;11353;p83"/>
            <p:cNvSpPr/>
            <p:nvPr/>
          </p:nvSpPr>
          <p:spPr>
            <a:xfrm>
              <a:off x="-42667700" y="2443600"/>
              <a:ext cx="62250" cy="61475"/>
            </a:xfrm>
            <a:custGeom>
              <a:avLst/>
              <a:gdLst/>
              <a:ahLst/>
              <a:cxnLst/>
              <a:rect l="l" t="t" r="r" b="b"/>
              <a:pathLst>
                <a:path w="2490" h="2459" extrusionOk="0">
                  <a:moveTo>
                    <a:pt x="1249" y="858"/>
                  </a:moveTo>
                  <a:cubicBezTo>
                    <a:pt x="1468" y="858"/>
                    <a:pt x="1639" y="1027"/>
                    <a:pt x="1639" y="1260"/>
                  </a:cubicBezTo>
                  <a:cubicBezTo>
                    <a:pt x="1607" y="1418"/>
                    <a:pt x="1481" y="1575"/>
                    <a:pt x="1323" y="1670"/>
                  </a:cubicBezTo>
                  <a:cubicBezTo>
                    <a:pt x="1285" y="1681"/>
                    <a:pt x="1248" y="1686"/>
                    <a:pt x="1211" y="1686"/>
                  </a:cubicBezTo>
                  <a:cubicBezTo>
                    <a:pt x="1040" y="1686"/>
                    <a:pt x="897" y="1569"/>
                    <a:pt x="819" y="1386"/>
                  </a:cubicBezTo>
                  <a:cubicBezTo>
                    <a:pt x="756" y="1134"/>
                    <a:pt x="851" y="945"/>
                    <a:pt x="1103" y="882"/>
                  </a:cubicBezTo>
                  <a:cubicBezTo>
                    <a:pt x="1153" y="866"/>
                    <a:pt x="1202" y="858"/>
                    <a:pt x="1249" y="858"/>
                  </a:cubicBezTo>
                  <a:close/>
                  <a:moveTo>
                    <a:pt x="1229" y="0"/>
                  </a:moveTo>
                  <a:cubicBezTo>
                    <a:pt x="567" y="0"/>
                    <a:pt x="0" y="567"/>
                    <a:pt x="0" y="1229"/>
                  </a:cubicBezTo>
                  <a:cubicBezTo>
                    <a:pt x="0" y="1874"/>
                    <a:pt x="509" y="2459"/>
                    <a:pt x="1177" y="2459"/>
                  </a:cubicBezTo>
                  <a:cubicBezTo>
                    <a:pt x="1194" y="2459"/>
                    <a:pt x="1211" y="2458"/>
                    <a:pt x="1229" y="2458"/>
                  </a:cubicBezTo>
                  <a:cubicBezTo>
                    <a:pt x="1891" y="2458"/>
                    <a:pt x="2489" y="1891"/>
                    <a:pt x="2489" y="1229"/>
                  </a:cubicBezTo>
                  <a:cubicBezTo>
                    <a:pt x="2426" y="567"/>
                    <a:pt x="1891" y="0"/>
                    <a:pt x="12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54" name="Google Shape;11354;p83"/>
          <p:cNvGrpSpPr/>
          <p:nvPr/>
        </p:nvGrpSpPr>
        <p:grpSpPr>
          <a:xfrm>
            <a:off x="1269879" y="2433612"/>
            <a:ext cx="375591" cy="374678"/>
            <a:chOff x="-42796875" y="2680675"/>
            <a:chExt cx="319000" cy="318225"/>
          </a:xfrm>
          <a:solidFill>
            <a:srgbClr val="EE7A90"/>
          </a:solidFill>
        </p:grpSpPr>
        <p:sp>
          <p:nvSpPr>
            <p:cNvPr id="11355" name="Google Shape;11355;p83"/>
            <p:cNvSpPr/>
            <p:nvPr/>
          </p:nvSpPr>
          <p:spPr>
            <a:xfrm>
              <a:off x="-42671650" y="2853950"/>
              <a:ext cx="70125" cy="21275"/>
            </a:xfrm>
            <a:custGeom>
              <a:avLst/>
              <a:gdLst/>
              <a:ahLst/>
              <a:cxnLst/>
              <a:rect l="l" t="t" r="r" b="b"/>
              <a:pathLst>
                <a:path w="2805" h="851" extrusionOk="0">
                  <a:moveTo>
                    <a:pt x="442" y="0"/>
                  </a:moveTo>
                  <a:cubicBezTo>
                    <a:pt x="190" y="0"/>
                    <a:pt x="1" y="221"/>
                    <a:pt x="1" y="410"/>
                  </a:cubicBezTo>
                  <a:cubicBezTo>
                    <a:pt x="1" y="630"/>
                    <a:pt x="190" y="851"/>
                    <a:pt x="442" y="851"/>
                  </a:cubicBezTo>
                  <a:lnTo>
                    <a:pt x="2364" y="851"/>
                  </a:lnTo>
                  <a:cubicBezTo>
                    <a:pt x="2616" y="851"/>
                    <a:pt x="2773" y="630"/>
                    <a:pt x="2773" y="410"/>
                  </a:cubicBezTo>
                  <a:cubicBezTo>
                    <a:pt x="2805" y="221"/>
                    <a:pt x="2584" y="0"/>
                    <a:pt x="236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6" name="Google Shape;11356;p83"/>
            <p:cNvSpPr/>
            <p:nvPr/>
          </p:nvSpPr>
          <p:spPr>
            <a:xfrm>
              <a:off x="-42671650" y="2895675"/>
              <a:ext cx="70125" cy="20525"/>
            </a:xfrm>
            <a:custGeom>
              <a:avLst/>
              <a:gdLst/>
              <a:ahLst/>
              <a:cxnLst/>
              <a:rect l="l" t="t" r="r" b="b"/>
              <a:pathLst>
                <a:path w="2805" h="821" extrusionOk="0">
                  <a:moveTo>
                    <a:pt x="442" y="1"/>
                  </a:moveTo>
                  <a:cubicBezTo>
                    <a:pt x="190" y="1"/>
                    <a:pt x="1" y="190"/>
                    <a:pt x="1" y="442"/>
                  </a:cubicBezTo>
                  <a:cubicBezTo>
                    <a:pt x="1" y="663"/>
                    <a:pt x="190" y="820"/>
                    <a:pt x="442" y="820"/>
                  </a:cubicBezTo>
                  <a:lnTo>
                    <a:pt x="2364" y="820"/>
                  </a:lnTo>
                  <a:cubicBezTo>
                    <a:pt x="2616" y="820"/>
                    <a:pt x="2773" y="631"/>
                    <a:pt x="2773" y="442"/>
                  </a:cubicBezTo>
                  <a:cubicBezTo>
                    <a:pt x="2805" y="190"/>
                    <a:pt x="2584" y="1"/>
                    <a:pt x="23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7" name="Google Shape;11357;p83"/>
            <p:cNvSpPr/>
            <p:nvPr/>
          </p:nvSpPr>
          <p:spPr>
            <a:xfrm>
              <a:off x="-42796875" y="2680675"/>
              <a:ext cx="319000" cy="318225"/>
            </a:xfrm>
            <a:custGeom>
              <a:avLst/>
              <a:gdLst/>
              <a:ahLst/>
              <a:cxnLst/>
              <a:rect l="l" t="t" r="r" b="b"/>
              <a:pathLst>
                <a:path w="12760" h="12729" extrusionOk="0">
                  <a:moveTo>
                    <a:pt x="9011" y="882"/>
                  </a:moveTo>
                  <a:cubicBezTo>
                    <a:pt x="9168" y="882"/>
                    <a:pt x="9357" y="914"/>
                    <a:pt x="9483" y="945"/>
                  </a:cubicBezTo>
                  <a:cubicBezTo>
                    <a:pt x="9799" y="1071"/>
                    <a:pt x="10051" y="1355"/>
                    <a:pt x="10177" y="1701"/>
                  </a:cubicBezTo>
                  <a:lnTo>
                    <a:pt x="2615" y="1701"/>
                  </a:lnTo>
                  <a:cubicBezTo>
                    <a:pt x="2804" y="1229"/>
                    <a:pt x="3245" y="882"/>
                    <a:pt x="3781" y="882"/>
                  </a:cubicBezTo>
                  <a:close/>
                  <a:moveTo>
                    <a:pt x="1733" y="3623"/>
                  </a:moveTo>
                  <a:lnTo>
                    <a:pt x="1733" y="5293"/>
                  </a:lnTo>
                  <a:lnTo>
                    <a:pt x="914" y="5293"/>
                  </a:lnTo>
                  <a:lnTo>
                    <a:pt x="914" y="3623"/>
                  </a:lnTo>
                  <a:close/>
                  <a:moveTo>
                    <a:pt x="11941" y="3623"/>
                  </a:moveTo>
                  <a:lnTo>
                    <a:pt x="11941" y="5293"/>
                  </a:lnTo>
                  <a:lnTo>
                    <a:pt x="11122" y="5293"/>
                  </a:lnTo>
                  <a:lnTo>
                    <a:pt x="11122" y="3623"/>
                  </a:lnTo>
                  <a:close/>
                  <a:moveTo>
                    <a:pt x="10240" y="2521"/>
                  </a:moveTo>
                  <a:lnTo>
                    <a:pt x="10240" y="5316"/>
                  </a:lnTo>
                  <a:lnTo>
                    <a:pt x="10240" y="5316"/>
                  </a:lnTo>
                  <a:cubicBezTo>
                    <a:pt x="10144" y="5293"/>
                    <a:pt x="10003" y="5293"/>
                    <a:pt x="9862" y="5293"/>
                  </a:cubicBezTo>
                  <a:lnTo>
                    <a:pt x="6932" y="5293"/>
                  </a:lnTo>
                  <a:lnTo>
                    <a:pt x="6932" y="2521"/>
                  </a:lnTo>
                  <a:close/>
                  <a:moveTo>
                    <a:pt x="6144" y="2521"/>
                  </a:moveTo>
                  <a:lnTo>
                    <a:pt x="6144" y="5293"/>
                  </a:lnTo>
                  <a:lnTo>
                    <a:pt x="2962" y="5293"/>
                  </a:lnTo>
                  <a:cubicBezTo>
                    <a:pt x="2804" y="5293"/>
                    <a:pt x="2678" y="5293"/>
                    <a:pt x="2552" y="5324"/>
                  </a:cubicBezTo>
                  <a:lnTo>
                    <a:pt x="2552" y="2521"/>
                  </a:lnTo>
                  <a:close/>
                  <a:moveTo>
                    <a:pt x="9893" y="6207"/>
                  </a:moveTo>
                  <a:cubicBezTo>
                    <a:pt x="10555" y="6207"/>
                    <a:pt x="11122" y="6742"/>
                    <a:pt x="11122" y="7404"/>
                  </a:cubicBezTo>
                  <a:lnTo>
                    <a:pt x="11122" y="9861"/>
                  </a:lnTo>
                  <a:cubicBezTo>
                    <a:pt x="11122" y="10019"/>
                    <a:pt x="11027" y="10145"/>
                    <a:pt x="10933" y="10208"/>
                  </a:cubicBezTo>
                  <a:cubicBezTo>
                    <a:pt x="10838" y="10239"/>
                    <a:pt x="10775" y="10302"/>
                    <a:pt x="10681" y="10302"/>
                  </a:cubicBezTo>
                  <a:lnTo>
                    <a:pt x="2143" y="10302"/>
                  </a:lnTo>
                  <a:cubicBezTo>
                    <a:pt x="1922" y="10302"/>
                    <a:pt x="1796" y="10176"/>
                    <a:pt x="1733" y="10019"/>
                  </a:cubicBezTo>
                  <a:cubicBezTo>
                    <a:pt x="1702" y="9924"/>
                    <a:pt x="1733" y="10050"/>
                    <a:pt x="1733" y="8254"/>
                  </a:cubicBezTo>
                  <a:lnTo>
                    <a:pt x="1733" y="7404"/>
                  </a:lnTo>
                  <a:cubicBezTo>
                    <a:pt x="1733" y="6994"/>
                    <a:pt x="1922" y="6616"/>
                    <a:pt x="2300" y="6396"/>
                  </a:cubicBezTo>
                  <a:cubicBezTo>
                    <a:pt x="2489" y="6270"/>
                    <a:pt x="2710" y="6207"/>
                    <a:pt x="2993" y="6207"/>
                  </a:cubicBezTo>
                  <a:close/>
                  <a:moveTo>
                    <a:pt x="3403" y="11090"/>
                  </a:moveTo>
                  <a:lnTo>
                    <a:pt x="3403" y="11909"/>
                  </a:lnTo>
                  <a:lnTo>
                    <a:pt x="2552" y="11909"/>
                  </a:lnTo>
                  <a:lnTo>
                    <a:pt x="2552" y="11090"/>
                  </a:lnTo>
                  <a:close/>
                  <a:moveTo>
                    <a:pt x="10271" y="11090"/>
                  </a:moveTo>
                  <a:lnTo>
                    <a:pt x="10271" y="11909"/>
                  </a:lnTo>
                  <a:lnTo>
                    <a:pt x="9452" y="11909"/>
                  </a:lnTo>
                  <a:lnTo>
                    <a:pt x="9452" y="11090"/>
                  </a:lnTo>
                  <a:close/>
                  <a:moveTo>
                    <a:pt x="3750" y="0"/>
                  </a:moveTo>
                  <a:cubicBezTo>
                    <a:pt x="2615" y="0"/>
                    <a:pt x="1670" y="945"/>
                    <a:pt x="1670" y="2079"/>
                  </a:cubicBezTo>
                  <a:lnTo>
                    <a:pt x="1670" y="2804"/>
                  </a:lnTo>
                  <a:lnTo>
                    <a:pt x="442" y="2804"/>
                  </a:lnTo>
                  <a:cubicBezTo>
                    <a:pt x="190" y="2804"/>
                    <a:pt x="0" y="2993"/>
                    <a:pt x="0" y="3214"/>
                  </a:cubicBezTo>
                  <a:lnTo>
                    <a:pt x="0" y="5671"/>
                  </a:lnTo>
                  <a:cubicBezTo>
                    <a:pt x="0" y="5923"/>
                    <a:pt x="190" y="6112"/>
                    <a:pt x="442" y="6112"/>
                  </a:cubicBezTo>
                  <a:lnTo>
                    <a:pt x="1261" y="6112"/>
                  </a:lnTo>
                  <a:cubicBezTo>
                    <a:pt x="977" y="6459"/>
                    <a:pt x="820" y="6900"/>
                    <a:pt x="820" y="7341"/>
                  </a:cubicBezTo>
                  <a:lnTo>
                    <a:pt x="820" y="9830"/>
                  </a:lnTo>
                  <a:cubicBezTo>
                    <a:pt x="820" y="10365"/>
                    <a:pt x="1198" y="10806"/>
                    <a:pt x="1670" y="10995"/>
                  </a:cubicBezTo>
                  <a:lnTo>
                    <a:pt x="1670" y="12287"/>
                  </a:lnTo>
                  <a:cubicBezTo>
                    <a:pt x="1670" y="12539"/>
                    <a:pt x="1859" y="12728"/>
                    <a:pt x="2048" y="12728"/>
                  </a:cubicBezTo>
                  <a:lnTo>
                    <a:pt x="3718" y="12728"/>
                  </a:lnTo>
                  <a:cubicBezTo>
                    <a:pt x="3939" y="12728"/>
                    <a:pt x="4096" y="12539"/>
                    <a:pt x="4096" y="12287"/>
                  </a:cubicBezTo>
                  <a:lnTo>
                    <a:pt x="4096" y="11090"/>
                  </a:lnTo>
                  <a:lnTo>
                    <a:pt x="8507" y="11090"/>
                  </a:lnTo>
                  <a:lnTo>
                    <a:pt x="8507" y="12287"/>
                  </a:lnTo>
                  <a:cubicBezTo>
                    <a:pt x="8507" y="12539"/>
                    <a:pt x="8696" y="12728"/>
                    <a:pt x="8916" y="12728"/>
                  </a:cubicBezTo>
                  <a:lnTo>
                    <a:pt x="10555" y="12728"/>
                  </a:lnTo>
                  <a:cubicBezTo>
                    <a:pt x="10807" y="12728"/>
                    <a:pt x="10964" y="12539"/>
                    <a:pt x="10964" y="12287"/>
                  </a:cubicBezTo>
                  <a:lnTo>
                    <a:pt x="10964" y="10995"/>
                  </a:lnTo>
                  <a:cubicBezTo>
                    <a:pt x="11468" y="10838"/>
                    <a:pt x="11783" y="10365"/>
                    <a:pt x="11783" y="9830"/>
                  </a:cubicBezTo>
                  <a:lnTo>
                    <a:pt x="11783" y="7341"/>
                  </a:lnTo>
                  <a:cubicBezTo>
                    <a:pt x="11783" y="6868"/>
                    <a:pt x="11626" y="6427"/>
                    <a:pt x="11374" y="6112"/>
                  </a:cubicBezTo>
                  <a:lnTo>
                    <a:pt x="12224" y="6112"/>
                  </a:lnTo>
                  <a:cubicBezTo>
                    <a:pt x="12445" y="6112"/>
                    <a:pt x="12602" y="5923"/>
                    <a:pt x="12602" y="5671"/>
                  </a:cubicBezTo>
                  <a:lnTo>
                    <a:pt x="12602" y="3214"/>
                  </a:lnTo>
                  <a:cubicBezTo>
                    <a:pt x="12760" y="2993"/>
                    <a:pt x="12571" y="2804"/>
                    <a:pt x="12319" y="2804"/>
                  </a:cubicBezTo>
                  <a:lnTo>
                    <a:pt x="11059" y="2804"/>
                  </a:lnTo>
                  <a:lnTo>
                    <a:pt x="11059" y="2079"/>
                  </a:lnTo>
                  <a:cubicBezTo>
                    <a:pt x="11059" y="945"/>
                    <a:pt x="10145" y="0"/>
                    <a:pt x="89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8" name="Google Shape;11358;p83"/>
            <p:cNvSpPr/>
            <p:nvPr/>
          </p:nvSpPr>
          <p:spPr>
            <a:xfrm>
              <a:off x="-42753550" y="2854500"/>
              <a:ext cx="63825" cy="61700"/>
            </a:xfrm>
            <a:custGeom>
              <a:avLst/>
              <a:gdLst/>
              <a:ahLst/>
              <a:cxnLst/>
              <a:rect l="l" t="t" r="r" b="b"/>
              <a:pathLst>
                <a:path w="2553" h="2468" extrusionOk="0">
                  <a:moveTo>
                    <a:pt x="1263" y="829"/>
                  </a:moveTo>
                  <a:cubicBezTo>
                    <a:pt x="1435" y="829"/>
                    <a:pt x="1565" y="949"/>
                    <a:pt x="1639" y="1144"/>
                  </a:cubicBezTo>
                  <a:cubicBezTo>
                    <a:pt x="1718" y="1410"/>
                    <a:pt x="1483" y="1676"/>
                    <a:pt x="1218" y="1676"/>
                  </a:cubicBezTo>
                  <a:cubicBezTo>
                    <a:pt x="1170" y="1676"/>
                    <a:pt x="1120" y="1668"/>
                    <a:pt x="1071" y="1648"/>
                  </a:cubicBezTo>
                  <a:cubicBezTo>
                    <a:pt x="945" y="1616"/>
                    <a:pt x="882" y="1490"/>
                    <a:pt x="851" y="1364"/>
                  </a:cubicBezTo>
                  <a:cubicBezTo>
                    <a:pt x="756" y="1144"/>
                    <a:pt x="914" y="892"/>
                    <a:pt x="1103" y="860"/>
                  </a:cubicBezTo>
                  <a:cubicBezTo>
                    <a:pt x="1160" y="839"/>
                    <a:pt x="1213" y="829"/>
                    <a:pt x="1263" y="829"/>
                  </a:cubicBezTo>
                  <a:close/>
                  <a:moveTo>
                    <a:pt x="1234" y="0"/>
                  </a:moveTo>
                  <a:cubicBezTo>
                    <a:pt x="841" y="0"/>
                    <a:pt x="443" y="194"/>
                    <a:pt x="189" y="545"/>
                  </a:cubicBezTo>
                  <a:cubicBezTo>
                    <a:pt x="95" y="734"/>
                    <a:pt x="0" y="986"/>
                    <a:pt x="0" y="1238"/>
                  </a:cubicBezTo>
                  <a:cubicBezTo>
                    <a:pt x="0" y="1932"/>
                    <a:pt x="567" y="2467"/>
                    <a:pt x="1229" y="2467"/>
                  </a:cubicBezTo>
                  <a:cubicBezTo>
                    <a:pt x="1765" y="2467"/>
                    <a:pt x="2237" y="2121"/>
                    <a:pt x="2395" y="1616"/>
                  </a:cubicBezTo>
                  <a:cubicBezTo>
                    <a:pt x="2552" y="1081"/>
                    <a:pt x="2363" y="514"/>
                    <a:pt x="1922" y="230"/>
                  </a:cubicBezTo>
                  <a:cubicBezTo>
                    <a:pt x="1718" y="74"/>
                    <a:pt x="1477" y="0"/>
                    <a:pt x="12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9" name="Google Shape;11359;p83"/>
            <p:cNvSpPr/>
            <p:nvPr/>
          </p:nvSpPr>
          <p:spPr>
            <a:xfrm>
              <a:off x="-42581850" y="2853950"/>
              <a:ext cx="63025" cy="61475"/>
            </a:xfrm>
            <a:custGeom>
              <a:avLst/>
              <a:gdLst/>
              <a:ahLst/>
              <a:cxnLst/>
              <a:rect l="l" t="t" r="r" b="b"/>
              <a:pathLst>
                <a:path w="2521" h="2459" extrusionOk="0">
                  <a:moveTo>
                    <a:pt x="1269" y="860"/>
                  </a:moveTo>
                  <a:cubicBezTo>
                    <a:pt x="1493" y="860"/>
                    <a:pt x="1670" y="1049"/>
                    <a:pt x="1670" y="1260"/>
                  </a:cubicBezTo>
                  <a:cubicBezTo>
                    <a:pt x="1670" y="1481"/>
                    <a:pt x="1576" y="1638"/>
                    <a:pt x="1355" y="1670"/>
                  </a:cubicBezTo>
                  <a:cubicBezTo>
                    <a:pt x="1311" y="1683"/>
                    <a:pt x="1268" y="1689"/>
                    <a:pt x="1227" y="1689"/>
                  </a:cubicBezTo>
                  <a:cubicBezTo>
                    <a:pt x="1063" y="1689"/>
                    <a:pt x="927" y="1588"/>
                    <a:pt x="851" y="1386"/>
                  </a:cubicBezTo>
                  <a:cubicBezTo>
                    <a:pt x="788" y="1166"/>
                    <a:pt x="882" y="945"/>
                    <a:pt x="1135" y="882"/>
                  </a:cubicBezTo>
                  <a:cubicBezTo>
                    <a:pt x="1180" y="867"/>
                    <a:pt x="1225" y="860"/>
                    <a:pt x="1269" y="860"/>
                  </a:cubicBezTo>
                  <a:close/>
                  <a:moveTo>
                    <a:pt x="1261" y="0"/>
                  </a:moveTo>
                  <a:cubicBezTo>
                    <a:pt x="567" y="0"/>
                    <a:pt x="0" y="567"/>
                    <a:pt x="32" y="1229"/>
                  </a:cubicBezTo>
                  <a:cubicBezTo>
                    <a:pt x="32" y="1874"/>
                    <a:pt x="541" y="2459"/>
                    <a:pt x="1208" y="2459"/>
                  </a:cubicBezTo>
                  <a:cubicBezTo>
                    <a:pt x="1226" y="2459"/>
                    <a:pt x="1243" y="2458"/>
                    <a:pt x="1261" y="2458"/>
                  </a:cubicBezTo>
                  <a:cubicBezTo>
                    <a:pt x="1922" y="2458"/>
                    <a:pt x="2521" y="1891"/>
                    <a:pt x="2458" y="1229"/>
                  </a:cubicBezTo>
                  <a:cubicBezTo>
                    <a:pt x="2521" y="567"/>
                    <a:pt x="1954" y="0"/>
                    <a:pt x="126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60" name="Google Shape;11360;p83"/>
          <p:cNvSpPr/>
          <p:nvPr/>
        </p:nvSpPr>
        <p:spPr>
          <a:xfrm>
            <a:off x="3439644" y="1559525"/>
            <a:ext cx="375591" cy="373030"/>
          </a:xfrm>
          <a:custGeom>
            <a:avLst/>
            <a:gdLst/>
            <a:ahLst/>
            <a:cxnLst/>
            <a:rect l="l" t="t" r="r" b="b"/>
            <a:pathLst>
              <a:path w="12760" h="12673" extrusionOk="0">
                <a:moveTo>
                  <a:pt x="2225" y="866"/>
                </a:moveTo>
                <a:cubicBezTo>
                  <a:pt x="2371" y="866"/>
                  <a:pt x="2521" y="929"/>
                  <a:pt x="2647" y="1056"/>
                </a:cubicBezTo>
                <a:lnTo>
                  <a:pt x="3245" y="1654"/>
                </a:lnTo>
                <a:lnTo>
                  <a:pt x="1702" y="3166"/>
                </a:lnTo>
                <a:lnTo>
                  <a:pt x="1103" y="2599"/>
                </a:lnTo>
                <a:cubicBezTo>
                  <a:pt x="1072" y="2536"/>
                  <a:pt x="977" y="2473"/>
                  <a:pt x="977" y="2379"/>
                </a:cubicBezTo>
                <a:cubicBezTo>
                  <a:pt x="914" y="2190"/>
                  <a:pt x="946" y="1906"/>
                  <a:pt x="1103" y="1749"/>
                </a:cubicBezTo>
                <a:lnTo>
                  <a:pt x="1828" y="1056"/>
                </a:lnTo>
                <a:cubicBezTo>
                  <a:pt x="1938" y="929"/>
                  <a:pt x="2080" y="866"/>
                  <a:pt x="2225" y="866"/>
                </a:cubicBezTo>
                <a:close/>
                <a:moveTo>
                  <a:pt x="3812" y="2221"/>
                </a:moveTo>
                <a:lnTo>
                  <a:pt x="4506" y="2914"/>
                </a:lnTo>
                <a:lnTo>
                  <a:pt x="2962" y="4427"/>
                </a:lnTo>
                <a:lnTo>
                  <a:pt x="2300" y="3765"/>
                </a:lnTo>
                <a:lnTo>
                  <a:pt x="3812" y="2221"/>
                </a:lnTo>
                <a:close/>
                <a:moveTo>
                  <a:pt x="9452" y="1056"/>
                </a:moveTo>
                <a:lnTo>
                  <a:pt x="11783" y="3387"/>
                </a:lnTo>
                <a:lnTo>
                  <a:pt x="8979" y="6159"/>
                </a:lnTo>
                <a:lnTo>
                  <a:pt x="6648" y="3828"/>
                </a:lnTo>
                <a:lnTo>
                  <a:pt x="7908" y="2599"/>
                </a:lnTo>
                <a:lnTo>
                  <a:pt x="8790" y="3450"/>
                </a:lnTo>
                <a:cubicBezTo>
                  <a:pt x="8869" y="3529"/>
                  <a:pt x="8979" y="3568"/>
                  <a:pt x="9090" y="3568"/>
                </a:cubicBezTo>
                <a:cubicBezTo>
                  <a:pt x="9200" y="3568"/>
                  <a:pt x="9310" y="3529"/>
                  <a:pt x="9389" y="3450"/>
                </a:cubicBezTo>
                <a:cubicBezTo>
                  <a:pt x="9546" y="3292"/>
                  <a:pt x="9546" y="3009"/>
                  <a:pt x="9389" y="2851"/>
                </a:cubicBezTo>
                <a:lnTo>
                  <a:pt x="8507" y="2001"/>
                </a:lnTo>
                <a:lnTo>
                  <a:pt x="9452" y="1056"/>
                </a:lnTo>
                <a:close/>
                <a:moveTo>
                  <a:pt x="5041" y="3450"/>
                </a:moveTo>
                <a:cubicBezTo>
                  <a:pt x="5356" y="3765"/>
                  <a:pt x="10366" y="8711"/>
                  <a:pt x="10523" y="8932"/>
                </a:cubicBezTo>
                <a:lnTo>
                  <a:pt x="8948" y="10412"/>
                </a:lnTo>
                <a:lnTo>
                  <a:pt x="3497" y="4994"/>
                </a:lnTo>
                <a:lnTo>
                  <a:pt x="5041" y="3450"/>
                </a:lnTo>
                <a:close/>
                <a:moveTo>
                  <a:pt x="10996" y="9625"/>
                </a:moveTo>
                <a:lnTo>
                  <a:pt x="11657" y="11610"/>
                </a:lnTo>
                <a:lnTo>
                  <a:pt x="9609" y="10948"/>
                </a:lnTo>
                <a:lnTo>
                  <a:pt x="10996" y="9625"/>
                </a:lnTo>
                <a:close/>
                <a:moveTo>
                  <a:pt x="3939" y="6600"/>
                </a:moveTo>
                <a:lnTo>
                  <a:pt x="6270" y="8932"/>
                </a:lnTo>
                <a:lnTo>
                  <a:pt x="3466" y="11736"/>
                </a:lnTo>
                <a:lnTo>
                  <a:pt x="1135" y="9404"/>
                </a:lnTo>
                <a:lnTo>
                  <a:pt x="2489" y="8050"/>
                </a:lnTo>
                <a:lnTo>
                  <a:pt x="3340" y="8932"/>
                </a:lnTo>
                <a:cubicBezTo>
                  <a:pt x="3419" y="9010"/>
                  <a:pt x="3529" y="9050"/>
                  <a:pt x="3639" y="9050"/>
                </a:cubicBezTo>
                <a:cubicBezTo>
                  <a:pt x="3749" y="9050"/>
                  <a:pt x="3860" y="9010"/>
                  <a:pt x="3939" y="8932"/>
                </a:cubicBezTo>
                <a:cubicBezTo>
                  <a:pt x="4096" y="8774"/>
                  <a:pt x="4096" y="8491"/>
                  <a:pt x="3939" y="8333"/>
                </a:cubicBezTo>
                <a:lnTo>
                  <a:pt x="3088" y="7482"/>
                </a:lnTo>
                <a:lnTo>
                  <a:pt x="3939" y="6600"/>
                </a:lnTo>
                <a:close/>
                <a:moveTo>
                  <a:pt x="2194" y="0"/>
                </a:moveTo>
                <a:cubicBezTo>
                  <a:pt x="1828" y="0"/>
                  <a:pt x="1465" y="142"/>
                  <a:pt x="1198" y="425"/>
                </a:cubicBezTo>
                <a:lnTo>
                  <a:pt x="473" y="1119"/>
                </a:lnTo>
                <a:cubicBezTo>
                  <a:pt x="221" y="1402"/>
                  <a:pt x="95" y="1749"/>
                  <a:pt x="95" y="2127"/>
                </a:cubicBezTo>
                <a:cubicBezTo>
                  <a:pt x="95" y="2473"/>
                  <a:pt x="252" y="2851"/>
                  <a:pt x="473" y="3103"/>
                </a:cubicBezTo>
                <a:lnTo>
                  <a:pt x="1387" y="4017"/>
                </a:lnTo>
                <a:cubicBezTo>
                  <a:pt x="1387" y="4017"/>
                  <a:pt x="2647" y="5277"/>
                  <a:pt x="2615" y="5277"/>
                </a:cubicBezTo>
                <a:lnTo>
                  <a:pt x="3277" y="5939"/>
                </a:lnTo>
                <a:lnTo>
                  <a:pt x="2174" y="7041"/>
                </a:lnTo>
                <a:lnTo>
                  <a:pt x="2048" y="7167"/>
                </a:lnTo>
                <a:lnTo>
                  <a:pt x="158" y="9058"/>
                </a:lnTo>
                <a:cubicBezTo>
                  <a:pt x="0" y="9215"/>
                  <a:pt x="0" y="9467"/>
                  <a:pt x="158" y="9625"/>
                </a:cubicBezTo>
                <a:lnTo>
                  <a:pt x="3088" y="12555"/>
                </a:lnTo>
                <a:cubicBezTo>
                  <a:pt x="3167" y="12634"/>
                  <a:pt x="3269" y="12673"/>
                  <a:pt x="3371" y="12673"/>
                </a:cubicBezTo>
                <a:cubicBezTo>
                  <a:pt x="3474" y="12673"/>
                  <a:pt x="3576" y="12634"/>
                  <a:pt x="3655" y="12555"/>
                </a:cubicBezTo>
                <a:lnTo>
                  <a:pt x="6742" y="9467"/>
                </a:lnTo>
                <a:lnTo>
                  <a:pt x="8570" y="11295"/>
                </a:lnTo>
                <a:cubicBezTo>
                  <a:pt x="8601" y="11326"/>
                  <a:pt x="8633" y="11358"/>
                  <a:pt x="8696" y="11358"/>
                </a:cubicBezTo>
                <a:cubicBezTo>
                  <a:pt x="8759" y="11452"/>
                  <a:pt x="8822" y="11515"/>
                  <a:pt x="8948" y="11578"/>
                </a:cubicBezTo>
                <a:lnTo>
                  <a:pt x="12098" y="12618"/>
                </a:lnTo>
                <a:cubicBezTo>
                  <a:pt x="12147" y="12637"/>
                  <a:pt x="12196" y="12646"/>
                  <a:pt x="12243" y="12646"/>
                </a:cubicBezTo>
                <a:cubicBezTo>
                  <a:pt x="12500" y="12646"/>
                  <a:pt x="12709" y="12380"/>
                  <a:pt x="12602" y="12114"/>
                </a:cubicBezTo>
                <a:lnTo>
                  <a:pt x="11657" y="8963"/>
                </a:lnTo>
                <a:cubicBezTo>
                  <a:pt x="11626" y="8900"/>
                  <a:pt x="11594" y="8806"/>
                  <a:pt x="11468" y="8743"/>
                </a:cubicBezTo>
                <a:cubicBezTo>
                  <a:pt x="11437" y="8648"/>
                  <a:pt x="11531" y="8806"/>
                  <a:pt x="9546" y="6758"/>
                </a:cubicBezTo>
                <a:lnTo>
                  <a:pt x="12602" y="3702"/>
                </a:lnTo>
                <a:cubicBezTo>
                  <a:pt x="12760" y="3544"/>
                  <a:pt x="12760" y="3261"/>
                  <a:pt x="12602" y="3103"/>
                </a:cubicBezTo>
                <a:lnTo>
                  <a:pt x="9704" y="173"/>
                </a:lnTo>
                <a:cubicBezTo>
                  <a:pt x="9625" y="95"/>
                  <a:pt x="9515" y="55"/>
                  <a:pt x="9405" y="55"/>
                </a:cubicBezTo>
                <a:cubicBezTo>
                  <a:pt x="9294" y="55"/>
                  <a:pt x="9184" y="95"/>
                  <a:pt x="9105" y="173"/>
                </a:cubicBezTo>
                <a:lnTo>
                  <a:pt x="7656" y="1654"/>
                </a:lnTo>
                <a:lnTo>
                  <a:pt x="7530" y="1749"/>
                </a:lnTo>
                <a:lnTo>
                  <a:pt x="6049" y="3261"/>
                </a:lnTo>
                <a:lnTo>
                  <a:pt x="3214" y="425"/>
                </a:lnTo>
                <a:cubicBezTo>
                  <a:pt x="2930" y="142"/>
                  <a:pt x="2560" y="0"/>
                  <a:pt x="2194" y="0"/>
                </a:cubicBezTo>
                <a:close/>
              </a:path>
            </a:pathLst>
          </a:custGeom>
          <a:solidFill>
            <a:srgbClr val="EE7A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61" name="Google Shape;11361;p83"/>
          <p:cNvSpPr/>
          <p:nvPr/>
        </p:nvSpPr>
        <p:spPr>
          <a:xfrm>
            <a:off x="3459773" y="2040992"/>
            <a:ext cx="380241" cy="318104"/>
          </a:xfrm>
          <a:custGeom>
            <a:avLst/>
            <a:gdLst/>
            <a:ahLst/>
            <a:cxnLst/>
            <a:rect l="l" t="t" r="r" b="b"/>
            <a:pathLst>
              <a:path w="12918" h="10807" extrusionOk="0">
                <a:moveTo>
                  <a:pt x="10807" y="851"/>
                </a:moveTo>
                <a:cubicBezTo>
                  <a:pt x="10366" y="1608"/>
                  <a:pt x="10366" y="2584"/>
                  <a:pt x="10807" y="3340"/>
                </a:cubicBezTo>
                <a:lnTo>
                  <a:pt x="2332" y="3340"/>
                </a:lnTo>
                <a:cubicBezTo>
                  <a:pt x="1765" y="3340"/>
                  <a:pt x="1293" y="2962"/>
                  <a:pt x="1135" y="2458"/>
                </a:cubicBezTo>
                <a:cubicBezTo>
                  <a:pt x="915" y="1671"/>
                  <a:pt x="1513" y="851"/>
                  <a:pt x="2332" y="851"/>
                </a:cubicBezTo>
                <a:close/>
                <a:moveTo>
                  <a:pt x="8822" y="4159"/>
                </a:moveTo>
                <a:lnTo>
                  <a:pt x="8822" y="6648"/>
                </a:lnTo>
                <a:lnTo>
                  <a:pt x="1891" y="6648"/>
                </a:lnTo>
                <a:lnTo>
                  <a:pt x="1891" y="4159"/>
                </a:lnTo>
                <a:close/>
                <a:moveTo>
                  <a:pt x="10524" y="4159"/>
                </a:moveTo>
                <a:lnTo>
                  <a:pt x="10524" y="6648"/>
                </a:lnTo>
                <a:lnTo>
                  <a:pt x="9704" y="6648"/>
                </a:lnTo>
                <a:lnTo>
                  <a:pt x="9704" y="4159"/>
                </a:lnTo>
                <a:close/>
                <a:moveTo>
                  <a:pt x="12130" y="4159"/>
                </a:moveTo>
                <a:lnTo>
                  <a:pt x="12130" y="6648"/>
                </a:lnTo>
                <a:lnTo>
                  <a:pt x="11343" y="6648"/>
                </a:lnTo>
                <a:lnTo>
                  <a:pt x="11343" y="4159"/>
                </a:lnTo>
                <a:close/>
                <a:moveTo>
                  <a:pt x="1986" y="7467"/>
                </a:moveTo>
                <a:lnTo>
                  <a:pt x="1986" y="9956"/>
                </a:lnTo>
                <a:lnTo>
                  <a:pt x="1104" y="9956"/>
                </a:lnTo>
                <a:lnTo>
                  <a:pt x="1104" y="7467"/>
                </a:lnTo>
                <a:close/>
                <a:moveTo>
                  <a:pt x="3624" y="7467"/>
                </a:moveTo>
                <a:lnTo>
                  <a:pt x="3624" y="9956"/>
                </a:lnTo>
                <a:lnTo>
                  <a:pt x="2805" y="9956"/>
                </a:lnTo>
                <a:lnTo>
                  <a:pt x="2805" y="7467"/>
                </a:lnTo>
                <a:close/>
                <a:moveTo>
                  <a:pt x="11311" y="7467"/>
                </a:moveTo>
                <a:lnTo>
                  <a:pt x="11311" y="9956"/>
                </a:lnTo>
                <a:lnTo>
                  <a:pt x="4443" y="9956"/>
                </a:lnTo>
                <a:lnTo>
                  <a:pt x="4443" y="7467"/>
                </a:lnTo>
                <a:close/>
                <a:moveTo>
                  <a:pt x="2364" y="1"/>
                </a:moveTo>
                <a:cubicBezTo>
                  <a:pt x="1671" y="1"/>
                  <a:pt x="1041" y="379"/>
                  <a:pt x="631" y="914"/>
                </a:cubicBezTo>
                <a:cubicBezTo>
                  <a:pt x="1" y="1828"/>
                  <a:pt x="253" y="3088"/>
                  <a:pt x="1104" y="3718"/>
                </a:cubicBezTo>
                <a:lnTo>
                  <a:pt x="1104" y="6648"/>
                </a:lnTo>
                <a:lnTo>
                  <a:pt x="694" y="6648"/>
                </a:lnTo>
                <a:cubicBezTo>
                  <a:pt x="442" y="6648"/>
                  <a:pt x="284" y="6837"/>
                  <a:pt x="284" y="7058"/>
                </a:cubicBezTo>
                <a:lnTo>
                  <a:pt x="284" y="10366"/>
                </a:lnTo>
                <a:cubicBezTo>
                  <a:pt x="284" y="10618"/>
                  <a:pt x="473" y="10807"/>
                  <a:pt x="694" y="10807"/>
                </a:cubicBezTo>
                <a:lnTo>
                  <a:pt x="11721" y="10807"/>
                </a:lnTo>
                <a:cubicBezTo>
                  <a:pt x="11941" y="10807"/>
                  <a:pt x="12130" y="10618"/>
                  <a:pt x="12130" y="10366"/>
                </a:cubicBezTo>
                <a:lnTo>
                  <a:pt x="12130" y="7499"/>
                </a:lnTo>
                <a:lnTo>
                  <a:pt x="12540" y="7499"/>
                </a:lnTo>
                <a:cubicBezTo>
                  <a:pt x="12760" y="7499"/>
                  <a:pt x="12918" y="7310"/>
                  <a:pt x="12918" y="7058"/>
                </a:cubicBezTo>
                <a:lnTo>
                  <a:pt x="12918" y="3750"/>
                </a:lnTo>
                <a:cubicBezTo>
                  <a:pt x="12918" y="3529"/>
                  <a:pt x="12760" y="3340"/>
                  <a:pt x="12540" y="3340"/>
                </a:cubicBezTo>
                <a:lnTo>
                  <a:pt x="11878" y="3340"/>
                </a:lnTo>
                <a:cubicBezTo>
                  <a:pt x="11091" y="2647"/>
                  <a:pt x="11122" y="1387"/>
                  <a:pt x="11973" y="757"/>
                </a:cubicBezTo>
                <a:cubicBezTo>
                  <a:pt x="12256" y="536"/>
                  <a:pt x="12130" y="64"/>
                  <a:pt x="11784" y="1"/>
                </a:cubicBezTo>
                <a:close/>
              </a:path>
            </a:pathLst>
          </a:custGeom>
          <a:solidFill>
            <a:srgbClr val="EE7A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62" name="Google Shape;11362;p83"/>
          <p:cNvSpPr/>
          <p:nvPr/>
        </p:nvSpPr>
        <p:spPr>
          <a:xfrm>
            <a:off x="3469303" y="2441147"/>
            <a:ext cx="375620" cy="372441"/>
          </a:xfrm>
          <a:custGeom>
            <a:avLst/>
            <a:gdLst/>
            <a:ahLst/>
            <a:cxnLst/>
            <a:rect l="l" t="t" r="r" b="b"/>
            <a:pathLst>
              <a:path w="12761" h="12653" extrusionOk="0">
                <a:moveTo>
                  <a:pt x="6396" y="866"/>
                </a:moveTo>
                <a:lnTo>
                  <a:pt x="11469" y="3796"/>
                </a:lnTo>
                <a:cubicBezTo>
                  <a:pt x="8759" y="5340"/>
                  <a:pt x="12729" y="3072"/>
                  <a:pt x="6396" y="6695"/>
                </a:cubicBezTo>
                <a:cubicBezTo>
                  <a:pt x="1" y="3072"/>
                  <a:pt x="4097" y="5403"/>
                  <a:pt x="1324" y="3796"/>
                </a:cubicBezTo>
                <a:lnTo>
                  <a:pt x="6396" y="866"/>
                </a:lnTo>
                <a:close/>
                <a:moveTo>
                  <a:pt x="10208" y="5498"/>
                </a:moveTo>
                <a:lnTo>
                  <a:pt x="10208" y="8081"/>
                </a:lnTo>
                <a:cubicBezTo>
                  <a:pt x="10177" y="8207"/>
                  <a:pt x="10051" y="8365"/>
                  <a:pt x="9925" y="8428"/>
                </a:cubicBezTo>
                <a:cubicBezTo>
                  <a:pt x="9312" y="8970"/>
                  <a:pt x="7887" y="9300"/>
                  <a:pt x="6364" y="9300"/>
                </a:cubicBezTo>
                <a:cubicBezTo>
                  <a:pt x="5852" y="9300"/>
                  <a:pt x="5329" y="9263"/>
                  <a:pt x="4821" y="9184"/>
                </a:cubicBezTo>
                <a:cubicBezTo>
                  <a:pt x="4317" y="9121"/>
                  <a:pt x="3718" y="8963"/>
                  <a:pt x="3246" y="8711"/>
                </a:cubicBezTo>
                <a:cubicBezTo>
                  <a:pt x="2994" y="8585"/>
                  <a:pt x="2584" y="8333"/>
                  <a:pt x="2584" y="8050"/>
                </a:cubicBezTo>
                <a:lnTo>
                  <a:pt x="2584" y="5498"/>
                </a:lnTo>
                <a:cubicBezTo>
                  <a:pt x="4412" y="6537"/>
                  <a:pt x="4317" y="6474"/>
                  <a:pt x="6207" y="7545"/>
                </a:cubicBezTo>
                <a:cubicBezTo>
                  <a:pt x="6255" y="7577"/>
                  <a:pt x="6318" y="7593"/>
                  <a:pt x="6385" y="7593"/>
                </a:cubicBezTo>
                <a:cubicBezTo>
                  <a:pt x="6452" y="7593"/>
                  <a:pt x="6522" y="7577"/>
                  <a:pt x="6585" y="7545"/>
                </a:cubicBezTo>
                <a:cubicBezTo>
                  <a:pt x="6617" y="7482"/>
                  <a:pt x="9925" y="5592"/>
                  <a:pt x="10208" y="5498"/>
                </a:cubicBezTo>
                <a:close/>
                <a:moveTo>
                  <a:pt x="6385" y="0"/>
                </a:moveTo>
                <a:cubicBezTo>
                  <a:pt x="6318" y="0"/>
                  <a:pt x="6255" y="16"/>
                  <a:pt x="6207" y="47"/>
                </a:cubicBezTo>
                <a:lnTo>
                  <a:pt x="284" y="3450"/>
                </a:lnTo>
                <a:cubicBezTo>
                  <a:pt x="1" y="3607"/>
                  <a:pt x="1" y="3985"/>
                  <a:pt x="284" y="4143"/>
                </a:cubicBezTo>
                <a:lnTo>
                  <a:pt x="1797" y="4962"/>
                </a:lnTo>
                <a:lnTo>
                  <a:pt x="1797" y="8018"/>
                </a:lnTo>
                <a:cubicBezTo>
                  <a:pt x="1797" y="8711"/>
                  <a:pt x="2458" y="9215"/>
                  <a:pt x="3088" y="9499"/>
                </a:cubicBezTo>
                <a:cubicBezTo>
                  <a:pt x="3994" y="9903"/>
                  <a:pt x="5215" y="10104"/>
                  <a:pt x="6430" y="10104"/>
                </a:cubicBezTo>
                <a:cubicBezTo>
                  <a:pt x="7963" y="10104"/>
                  <a:pt x="9488" y="9785"/>
                  <a:pt x="10366" y="9152"/>
                </a:cubicBezTo>
                <a:cubicBezTo>
                  <a:pt x="10776" y="8869"/>
                  <a:pt x="11091" y="8491"/>
                  <a:pt x="11091" y="8018"/>
                </a:cubicBezTo>
                <a:lnTo>
                  <a:pt x="11091" y="4962"/>
                </a:lnTo>
                <a:lnTo>
                  <a:pt x="11941" y="4490"/>
                </a:lnTo>
                <a:lnTo>
                  <a:pt x="11941" y="12208"/>
                </a:lnTo>
                <a:cubicBezTo>
                  <a:pt x="11941" y="12429"/>
                  <a:pt x="12099" y="12618"/>
                  <a:pt x="12288" y="12649"/>
                </a:cubicBezTo>
                <a:cubicBezTo>
                  <a:pt x="12306" y="12652"/>
                  <a:pt x="12325" y="12653"/>
                  <a:pt x="12343" y="12653"/>
                </a:cubicBezTo>
                <a:cubicBezTo>
                  <a:pt x="12571" y="12653"/>
                  <a:pt x="12760" y="12475"/>
                  <a:pt x="12760" y="12271"/>
                </a:cubicBezTo>
                <a:lnTo>
                  <a:pt x="12760" y="3796"/>
                </a:lnTo>
                <a:cubicBezTo>
                  <a:pt x="12729" y="3639"/>
                  <a:pt x="12666" y="3513"/>
                  <a:pt x="12508" y="3450"/>
                </a:cubicBezTo>
                <a:lnTo>
                  <a:pt x="6585" y="47"/>
                </a:lnTo>
                <a:cubicBezTo>
                  <a:pt x="6522" y="16"/>
                  <a:pt x="6452" y="0"/>
                  <a:pt x="6385" y="0"/>
                </a:cubicBezTo>
                <a:close/>
              </a:path>
            </a:pathLst>
          </a:custGeom>
          <a:solidFill>
            <a:srgbClr val="EE7A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63" name="Google Shape;11363;p83"/>
          <p:cNvSpPr/>
          <p:nvPr/>
        </p:nvSpPr>
        <p:spPr>
          <a:xfrm>
            <a:off x="2230466" y="2877846"/>
            <a:ext cx="268977" cy="370969"/>
          </a:xfrm>
          <a:custGeom>
            <a:avLst/>
            <a:gdLst/>
            <a:ahLst/>
            <a:cxnLst/>
            <a:rect l="l" t="t" r="r" b="b"/>
            <a:pathLst>
              <a:path w="9138" h="12603" extrusionOk="0">
                <a:moveTo>
                  <a:pt x="5420" y="788"/>
                </a:moveTo>
                <a:cubicBezTo>
                  <a:pt x="7026" y="788"/>
                  <a:pt x="8287" y="2080"/>
                  <a:pt x="8287" y="3655"/>
                </a:cubicBezTo>
                <a:lnTo>
                  <a:pt x="8287" y="4978"/>
                </a:lnTo>
                <a:lnTo>
                  <a:pt x="5829" y="4978"/>
                </a:lnTo>
                <a:lnTo>
                  <a:pt x="5829" y="3718"/>
                </a:lnTo>
                <a:cubicBezTo>
                  <a:pt x="5829" y="3151"/>
                  <a:pt x="5451" y="2710"/>
                  <a:pt x="4979" y="2521"/>
                </a:cubicBezTo>
                <a:lnTo>
                  <a:pt x="4979" y="788"/>
                </a:lnTo>
                <a:close/>
                <a:moveTo>
                  <a:pt x="4159" y="882"/>
                </a:moveTo>
                <a:lnTo>
                  <a:pt x="4159" y="2615"/>
                </a:lnTo>
                <a:cubicBezTo>
                  <a:pt x="3687" y="2773"/>
                  <a:pt x="3340" y="3245"/>
                  <a:pt x="3340" y="3781"/>
                </a:cubicBezTo>
                <a:lnTo>
                  <a:pt x="3340" y="5041"/>
                </a:lnTo>
                <a:lnTo>
                  <a:pt x="851" y="5041"/>
                </a:lnTo>
                <a:lnTo>
                  <a:pt x="851" y="3749"/>
                </a:lnTo>
                <a:cubicBezTo>
                  <a:pt x="851" y="2143"/>
                  <a:pt x="2175" y="882"/>
                  <a:pt x="3781" y="882"/>
                </a:cubicBezTo>
                <a:close/>
                <a:moveTo>
                  <a:pt x="4569" y="3308"/>
                </a:moveTo>
                <a:cubicBezTo>
                  <a:pt x="4790" y="3308"/>
                  <a:pt x="4947" y="3497"/>
                  <a:pt x="4947" y="3749"/>
                </a:cubicBezTo>
                <a:lnTo>
                  <a:pt x="4947" y="5388"/>
                </a:lnTo>
                <a:cubicBezTo>
                  <a:pt x="4947" y="5620"/>
                  <a:pt x="4736" y="5830"/>
                  <a:pt x="4504" y="5830"/>
                </a:cubicBezTo>
                <a:cubicBezTo>
                  <a:pt x="4453" y="5830"/>
                  <a:pt x="4400" y="5820"/>
                  <a:pt x="4348" y="5797"/>
                </a:cubicBezTo>
                <a:cubicBezTo>
                  <a:pt x="4191" y="5703"/>
                  <a:pt x="4128" y="5608"/>
                  <a:pt x="4128" y="5388"/>
                </a:cubicBezTo>
                <a:lnTo>
                  <a:pt x="4128" y="3718"/>
                </a:lnTo>
                <a:cubicBezTo>
                  <a:pt x="4159" y="3466"/>
                  <a:pt x="4348" y="3308"/>
                  <a:pt x="4569" y="3308"/>
                </a:cubicBezTo>
                <a:close/>
                <a:moveTo>
                  <a:pt x="8287" y="5797"/>
                </a:moveTo>
                <a:lnTo>
                  <a:pt x="8287" y="8948"/>
                </a:lnTo>
                <a:cubicBezTo>
                  <a:pt x="8287" y="10554"/>
                  <a:pt x="6995" y="11815"/>
                  <a:pt x="5420" y="11815"/>
                </a:cubicBezTo>
                <a:lnTo>
                  <a:pt x="3781" y="11815"/>
                </a:lnTo>
                <a:cubicBezTo>
                  <a:pt x="2143" y="11815"/>
                  <a:pt x="883" y="10523"/>
                  <a:pt x="851" y="8948"/>
                </a:cubicBezTo>
                <a:lnTo>
                  <a:pt x="851" y="5797"/>
                </a:lnTo>
                <a:lnTo>
                  <a:pt x="3403" y="5797"/>
                </a:lnTo>
                <a:cubicBezTo>
                  <a:pt x="3498" y="6018"/>
                  <a:pt x="3655" y="6270"/>
                  <a:pt x="3876" y="6427"/>
                </a:cubicBezTo>
                <a:cubicBezTo>
                  <a:pt x="4098" y="6579"/>
                  <a:pt x="4340" y="6649"/>
                  <a:pt x="4575" y="6649"/>
                </a:cubicBezTo>
                <a:cubicBezTo>
                  <a:pt x="5073" y="6649"/>
                  <a:pt x="5542" y="6332"/>
                  <a:pt x="5735" y="5797"/>
                </a:cubicBezTo>
                <a:close/>
                <a:moveTo>
                  <a:pt x="3750" y="0"/>
                </a:moveTo>
                <a:cubicBezTo>
                  <a:pt x="1702" y="0"/>
                  <a:pt x="1" y="1670"/>
                  <a:pt x="1" y="3718"/>
                </a:cubicBezTo>
                <a:lnTo>
                  <a:pt x="1" y="8885"/>
                </a:lnTo>
                <a:cubicBezTo>
                  <a:pt x="1" y="10932"/>
                  <a:pt x="1639" y="12602"/>
                  <a:pt x="3750" y="12602"/>
                </a:cubicBezTo>
                <a:lnTo>
                  <a:pt x="5388" y="12602"/>
                </a:lnTo>
                <a:cubicBezTo>
                  <a:pt x="7436" y="12602"/>
                  <a:pt x="9137" y="10964"/>
                  <a:pt x="9074" y="8885"/>
                </a:cubicBezTo>
                <a:lnTo>
                  <a:pt x="9074" y="3686"/>
                </a:lnTo>
                <a:cubicBezTo>
                  <a:pt x="9137" y="1670"/>
                  <a:pt x="7467" y="0"/>
                  <a:pt x="5388" y="0"/>
                </a:cubicBezTo>
                <a:close/>
              </a:path>
            </a:pathLst>
          </a:custGeom>
          <a:solidFill>
            <a:srgbClr val="EE7A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64" name="Google Shape;11364;p83"/>
          <p:cNvSpPr/>
          <p:nvPr/>
        </p:nvSpPr>
        <p:spPr>
          <a:xfrm>
            <a:off x="2117481" y="3661407"/>
            <a:ext cx="29" cy="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EE7A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65" name="Google Shape;11365;p83"/>
          <p:cNvGrpSpPr/>
          <p:nvPr/>
        </p:nvGrpSpPr>
        <p:grpSpPr>
          <a:xfrm>
            <a:off x="2168150" y="3311887"/>
            <a:ext cx="390426" cy="369586"/>
            <a:chOff x="-39055650" y="2315975"/>
            <a:chExt cx="331600" cy="313900"/>
          </a:xfrm>
          <a:solidFill>
            <a:srgbClr val="EE7A90"/>
          </a:solidFill>
        </p:grpSpPr>
        <p:sp>
          <p:nvSpPr>
            <p:cNvPr id="11366" name="Google Shape;11366;p83"/>
            <p:cNvSpPr/>
            <p:nvPr/>
          </p:nvSpPr>
          <p:spPr>
            <a:xfrm>
              <a:off x="-38976900" y="2390225"/>
              <a:ext cx="167775" cy="165825"/>
            </a:xfrm>
            <a:custGeom>
              <a:avLst/>
              <a:gdLst/>
              <a:ahLst/>
              <a:cxnLst/>
              <a:rect l="l" t="t" r="r" b="b"/>
              <a:pathLst>
                <a:path w="6711" h="6633" extrusionOk="0">
                  <a:moveTo>
                    <a:pt x="3765" y="1"/>
                  </a:moveTo>
                  <a:cubicBezTo>
                    <a:pt x="3655" y="1"/>
                    <a:pt x="3545" y="40"/>
                    <a:pt x="3466" y="119"/>
                  </a:cubicBezTo>
                  <a:cubicBezTo>
                    <a:pt x="3309" y="276"/>
                    <a:pt x="3309" y="560"/>
                    <a:pt x="3466" y="718"/>
                  </a:cubicBezTo>
                  <a:lnTo>
                    <a:pt x="4411" y="1663"/>
                  </a:lnTo>
                  <a:lnTo>
                    <a:pt x="3340" y="2734"/>
                  </a:lnTo>
                  <a:lnTo>
                    <a:pt x="2395" y="1789"/>
                  </a:lnTo>
                  <a:cubicBezTo>
                    <a:pt x="2316" y="1710"/>
                    <a:pt x="2214" y="1671"/>
                    <a:pt x="2111" y="1671"/>
                  </a:cubicBezTo>
                  <a:cubicBezTo>
                    <a:pt x="2009" y="1671"/>
                    <a:pt x="1907" y="1710"/>
                    <a:pt x="1828" y="1789"/>
                  </a:cubicBezTo>
                  <a:cubicBezTo>
                    <a:pt x="1670" y="1946"/>
                    <a:pt x="1670" y="2198"/>
                    <a:pt x="1828" y="2387"/>
                  </a:cubicBezTo>
                  <a:lnTo>
                    <a:pt x="2773" y="3332"/>
                  </a:lnTo>
                  <a:lnTo>
                    <a:pt x="1702" y="4372"/>
                  </a:lnTo>
                  <a:lnTo>
                    <a:pt x="757" y="3427"/>
                  </a:lnTo>
                  <a:cubicBezTo>
                    <a:pt x="678" y="3348"/>
                    <a:pt x="568" y="3309"/>
                    <a:pt x="457" y="3309"/>
                  </a:cubicBezTo>
                  <a:cubicBezTo>
                    <a:pt x="347" y="3309"/>
                    <a:pt x="237" y="3348"/>
                    <a:pt x="158" y="3427"/>
                  </a:cubicBezTo>
                  <a:cubicBezTo>
                    <a:pt x="1" y="3584"/>
                    <a:pt x="1" y="3868"/>
                    <a:pt x="158" y="4026"/>
                  </a:cubicBezTo>
                  <a:lnTo>
                    <a:pt x="1103" y="4971"/>
                  </a:lnTo>
                  <a:lnTo>
                    <a:pt x="977" y="5097"/>
                  </a:lnTo>
                  <a:cubicBezTo>
                    <a:pt x="820" y="5254"/>
                    <a:pt x="820" y="5538"/>
                    <a:pt x="977" y="5695"/>
                  </a:cubicBezTo>
                  <a:cubicBezTo>
                    <a:pt x="1056" y="5774"/>
                    <a:pt x="1166" y="5813"/>
                    <a:pt x="1276" y="5813"/>
                  </a:cubicBezTo>
                  <a:cubicBezTo>
                    <a:pt x="1387" y="5813"/>
                    <a:pt x="1497" y="5774"/>
                    <a:pt x="1576" y="5695"/>
                  </a:cubicBezTo>
                  <a:lnTo>
                    <a:pt x="1702" y="5569"/>
                  </a:lnTo>
                  <a:lnTo>
                    <a:pt x="2647" y="6514"/>
                  </a:lnTo>
                  <a:cubicBezTo>
                    <a:pt x="2726" y="6593"/>
                    <a:pt x="2836" y="6633"/>
                    <a:pt x="2946" y="6633"/>
                  </a:cubicBezTo>
                  <a:cubicBezTo>
                    <a:pt x="3057" y="6633"/>
                    <a:pt x="3167" y="6593"/>
                    <a:pt x="3246" y="6514"/>
                  </a:cubicBezTo>
                  <a:cubicBezTo>
                    <a:pt x="3403" y="6357"/>
                    <a:pt x="3403" y="6073"/>
                    <a:pt x="3246" y="5916"/>
                  </a:cubicBezTo>
                  <a:lnTo>
                    <a:pt x="2300" y="4971"/>
                  </a:lnTo>
                  <a:lnTo>
                    <a:pt x="3340" y="3899"/>
                  </a:lnTo>
                  <a:lnTo>
                    <a:pt x="4285" y="4845"/>
                  </a:lnTo>
                  <a:cubicBezTo>
                    <a:pt x="4364" y="4923"/>
                    <a:pt x="4474" y="4963"/>
                    <a:pt x="4585" y="4963"/>
                  </a:cubicBezTo>
                  <a:cubicBezTo>
                    <a:pt x="4695" y="4963"/>
                    <a:pt x="4805" y="4923"/>
                    <a:pt x="4884" y="4845"/>
                  </a:cubicBezTo>
                  <a:cubicBezTo>
                    <a:pt x="5041" y="4687"/>
                    <a:pt x="5041" y="4435"/>
                    <a:pt x="4884" y="4278"/>
                  </a:cubicBezTo>
                  <a:lnTo>
                    <a:pt x="3939" y="3332"/>
                  </a:lnTo>
                  <a:lnTo>
                    <a:pt x="5010" y="2261"/>
                  </a:lnTo>
                  <a:lnTo>
                    <a:pt x="5955" y="3206"/>
                  </a:lnTo>
                  <a:cubicBezTo>
                    <a:pt x="6034" y="3285"/>
                    <a:pt x="6144" y="3325"/>
                    <a:pt x="6254" y="3325"/>
                  </a:cubicBezTo>
                  <a:cubicBezTo>
                    <a:pt x="6365" y="3325"/>
                    <a:pt x="6475" y="3285"/>
                    <a:pt x="6554" y="3206"/>
                  </a:cubicBezTo>
                  <a:cubicBezTo>
                    <a:pt x="6711" y="3049"/>
                    <a:pt x="6711" y="2765"/>
                    <a:pt x="6554" y="2608"/>
                  </a:cubicBezTo>
                  <a:lnTo>
                    <a:pt x="5608" y="1663"/>
                  </a:lnTo>
                  <a:lnTo>
                    <a:pt x="5703" y="1537"/>
                  </a:lnTo>
                  <a:cubicBezTo>
                    <a:pt x="5860" y="1379"/>
                    <a:pt x="5860" y="1127"/>
                    <a:pt x="5703" y="970"/>
                  </a:cubicBezTo>
                  <a:cubicBezTo>
                    <a:pt x="5624" y="891"/>
                    <a:pt x="5522" y="851"/>
                    <a:pt x="5419" y="851"/>
                  </a:cubicBezTo>
                  <a:cubicBezTo>
                    <a:pt x="5317" y="851"/>
                    <a:pt x="5215" y="891"/>
                    <a:pt x="5136" y="970"/>
                  </a:cubicBezTo>
                  <a:lnTo>
                    <a:pt x="5010" y="1064"/>
                  </a:lnTo>
                  <a:lnTo>
                    <a:pt x="4065" y="119"/>
                  </a:lnTo>
                  <a:cubicBezTo>
                    <a:pt x="3986" y="40"/>
                    <a:pt x="3876" y="1"/>
                    <a:pt x="37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7" name="Google Shape;11367;p83"/>
            <p:cNvSpPr/>
            <p:nvPr/>
          </p:nvSpPr>
          <p:spPr>
            <a:xfrm>
              <a:off x="-39055650" y="2315975"/>
              <a:ext cx="331600" cy="313900"/>
            </a:xfrm>
            <a:custGeom>
              <a:avLst/>
              <a:gdLst/>
              <a:ahLst/>
              <a:cxnLst/>
              <a:rect l="l" t="t" r="r" b="b"/>
              <a:pathLst>
                <a:path w="13264" h="12556" extrusionOk="0">
                  <a:moveTo>
                    <a:pt x="9083" y="792"/>
                  </a:moveTo>
                  <a:cubicBezTo>
                    <a:pt x="9988" y="792"/>
                    <a:pt x="10673" y="917"/>
                    <a:pt x="11121" y="1041"/>
                  </a:cubicBezTo>
                  <a:cubicBezTo>
                    <a:pt x="11216" y="1073"/>
                    <a:pt x="11373" y="1167"/>
                    <a:pt x="11499" y="1199"/>
                  </a:cubicBezTo>
                  <a:lnTo>
                    <a:pt x="11625" y="1325"/>
                  </a:lnTo>
                  <a:cubicBezTo>
                    <a:pt x="11814" y="1608"/>
                    <a:pt x="11909" y="2144"/>
                    <a:pt x="11940" y="2459"/>
                  </a:cubicBezTo>
                  <a:cubicBezTo>
                    <a:pt x="12003" y="3152"/>
                    <a:pt x="12003" y="3845"/>
                    <a:pt x="11972" y="4475"/>
                  </a:cubicBezTo>
                  <a:lnTo>
                    <a:pt x="8317" y="821"/>
                  </a:lnTo>
                  <a:cubicBezTo>
                    <a:pt x="8588" y="801"/>
                    <a:pt x="8843" y="792"/>
                    <a:pt x="9083" y="792"/>
                  </a:cubicBezTo>
                  <a:close/>
                  <a:moveTo>
                    <a:pt x="7246" y="978"/>
                  </a:moveTo>
                  <a:lnTo>
                    <a:pt x="11814" y="5546"/>
                  </a:lnTo>
                  <a:cubicBezTo>
                    <a:pt x="11184" y="8728"/>
                    <a:pt x="9136" y="11028"/>
                    <a:pt x="5797" y="11595"/>
                  </a:cubicBezTo>
                  <a:lnTo>
                    <a:pt x="1229" y="7027"/>
                  </a:lnTo>
                  <a:cubicBezTo>
                    <a:pt x="1890" y="3845"/>
                    <a:pt x="3907" y="1608"/>
                    <a:pt x="7246" y="978"/>
                  </a:cubicBezTo>
                  <a:close/>
                  <a:moveTo>
                    <a:pt x="1071" y="8004"/>
                  </a:moveTo>
                  <a:lnTo>
                    <a:pt x="4726" y="11690"/>
                  </a:lnTo>
                  <a:cubicBezTo>
                    <a:pt x="4391" y="11722"/>
                    <a:pt x="4083" y="11736"/>
                    <a:pt x="3800" y="11736"/>
                  </a:cubicBezTo>
                  <a:cubicBezTo>
                    <a:pt x="2431" y="11736"/>
                    <a:pt x="1669" y="11411"/>
                    <a:pt x="1512" y="11280"/>
                  </a:cubicBezTo>
                  <a:cubicBezTo>
                    <a:pt x="1229" y="11028"/>
                    <a:pt x="914" y="9799"/>
                    <a:pt x="1071" y="8004"/>
                  </a:cubicBezTo>
                  <a:close/>
                  <a:moveTo>
                    <a:pt x="9132" y="0"/>
                  </a:moveTo>
                  <a:cubicBezTo>
                    <a:pt x="8355" y="0"/>
                    <a:pt x="7508" y="77"/>
                    <a:pt x="6742" y="222"/>
                  </a:cubicBezTo>
                  <a:cubicBezTo>
                    <a:pt x="5482" y="506"/>
                    <a:pt x="4411" y="978"/>
                    <a:pt x="3560" y="1640"/>
                  </a:cubicBezTo>
                  <a:cubicBezTo>
                    <a:pt x="1764" y="2931"/>
                    <a:pt x="756" y="4948"/>
                    <a:pt x="347" y="7090"/>
                  </a:cubicBezTo>
                  <a:lnTo>
                    <a:pt x="347" y="7122"/>
                  </a:lnTo>
                  <a:cubicBezTo>
                    <a:pt x="0" y="9012"/>
                    <a:pt x="189" y="10934"/>
                    <a:pt x="756" y="11721"/>
                  </a:cubicBezTo>
                  <a:cubicBezTo>
                    <a:pt x="882" y="11879"/>
                    <a:pt x="945" y="11942"/>
                    <a:pt x="1103" y="12036"/>
                  </a:cubicBezTo>
                  <a:cubicBezTo>
                    <a:pt x="1678" y="12389"/>
                    <a:pt x="2725" y="12556"/>
                    <a:pt x="3868" y="12556"/>
                  </a:cubicBezTo>
                  <a:cubicBezTo>
                    <a:pt x="4664" y="12556"/>
                    <a:pt x="5506" y="12475"/>
                    <a:pt x="6270" y="12320"/>
                  </a:cubicBezTo>
                  <a:cubicBezTo>
                    <a:pt x="8380" y="11879"/>
                    <a:pt x="9956" y="10776"/>
                    <a:pt x="11058" y="9295"/>
                  </a:cubicBezTo>
                  <a:cubicBezTo>
                    <a:pt x="13264" y="6302"/>
                    <a:pt x="13075" y="2018"/>
                    <a:pt x="12255" y="852"/>
                  </a:cubicBezTo>
                  <a:cubicBezTo>
                    <a:pt x="12129" y="695"/>
                    <a:pt x="11972" y="537"/>
                    <a:pt x="11657" y="411"/>
                  </a:cubicBezTo>
                  <a:cubicBezTo>
                    <a:pt x="11279" y="222"/>
                    <a:pt x="10712" y="159"/>
                    <a:pt x="10271" y="64"/>
                  </a:cubicBezTo>
                  <a:cubicBezTo>
                    <a:pt x="9925" y="21"/>
                    <a:pt x="9538" y="0"/>
                    <a:pt x="91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68" name="Google Shape;11368;p83"/>
          <p:cNvSpPr/>
          <p:nvPr/>
        </p:nvSpPr>
        <p:spPr>
          <a:xfrm>
            <a:off x="2174857" y="3829888"/>
            <a:ext cx="374649" cy="318104"/>
          </a:xfrm>
          <a:custGeom>
            <a:avLst/>
            <a:gdLst/>
            <a:ahLst/>
            <a:cxnLst/>
            <a:rect l="l" t="t" r="r" b="b"/>
            <a:pathLst>
              <a:path w="12728" h="10807" extrusionOk="0">
                <a:moveTo>
                  <a:pt x="11877" y="819"/>
                </a:moveTo>
                <a:lnTo>
                  <a:pt x="11877" y="2489"/>
                </a:lnTo>
                <a:lnTo>
                  <a:pt x="851" y="2489"/>
                </a:lnTo>
                <a:lnTo>
                  <a:pt x="851" y="819"/>
                </a:lnTo>
                <a:close/>
                <a:moveTo>
                  <a:pt x="3340" y="3308"/>
                </a:moveTo>
                <a:lnTo>
                  <a:pt x="3340" y="6616"/>
                </a:lnTo>
                <a:lnTo>
                  <a:pt x="2520" y="6616"/>
                </a:lnTo>
                <a:lnTo>
                  <a:pt x="2520" y="3308"/>
                </a:lnTo>
                <a:close/>
                <a:moveTo>
                  <a:pt x="6648" y="3308"/>
                </a:moveTo>
                <a:lnTo>
                  <a:pt x="6648" y="6616"/>
                </a:lnTo>
                <a:lnTo>
                  <a:pt x="5828" y="6616"/>
                </a:lnTo>
                <a:lnTo>
                  <a:pt x="5828" y="3308"/>
                </a:lnTo>
                <a:close/>
                <a:moveTo>
                  <a:pt x="10239" y="3308"/>
                </a:moveTo>
                <a:lnTo>
                  <a:pt x="10239" y="6616"/>
                </a:lnTo>
                <a:lnTo>
                  <a:pt x="9420" y="6616"/>
                </a:lnTo>
                <a:lnTo>
                  <a:pt x="9420" y="3308"/>
                </a:lnTo>
                <a:close/>
                <a:moveTo>
                  <a:pt x="1701" y="3308"/>
                </a:moveTo>
                <a:lnTo>
                  <a:pt x="1701" y="7026"/>
                </a:lnTo>
                <a:cubicBezTo>
                  <a:pt x="1701" y="7246"/>
                  <a:pt x="1890" y="7435"/>
                  <a:pt x="2111" y="7435"/>
                </a:cubicBezTo>
                <a:lnTo>
                  <a:pt x="2552" y="7435"/>
                </a:lnTo>
                <a:lnTo>
                  <a:pt x="2552" y="9924"/>
                </a:lnTo>
                <a:lnTo>
                  <a:pt x="851" y="9924"/>
                </a:lnTo>
                <a:lnTo>
                  <a:pt x="851" y="3308"/>
                </a:lnTo>
                <a:close/>
                <a:moveTo>
                  <a:pt x="5009" y="3308"/>
                </a:moveTo>
                <a:lnTo>
                  <a:pt x="5009" y="7026"/>
                </a:lnTo>
                <a:cubicBezTo>
                  <a:pt x="5009" y="7246"/>
                  <a:pt x="5198" y="7435"/>
                  <a:pt x="5387" y="7435"/>
                </a:cubicBezTo>
                <a:lnTo>
                  <a:pt x="5828" y="7435"/>
                </a:lnTo>
                <a:lnTo>
                  <a:pt x="5828" y="9924"/>
                </a:lnTo>
                <a:lnTo>
                  <a:pt x="3340" y="9924"/>
                </a:lnTo>
                <a:lnTo>
                  <a:pt x="3340" y="7435"/>
                </a:lnTo>
                <a:lnTo>
                  <a:pt x="3781" y="7435"/>
                </a:lnTo>
                <a:cubicBezTo>
                  <a:pt x="4001" y="7435"/>
                  <a:pt x="4159" y="7246"/>
                  <a:pt x="4159" y="7026"/>
                </a:cubicBezTo>
                <a:lnTo>
                  <a:pt x="4159" y="3308"/>
                </a:lnTo>
                <a:close/>
                <a:moveTo>
                  <a:pt x="8569" y="3308"/>
                </a:moveTo>
                <a:lnTo>
                  <a:pt x="8569" y="7026"/>
                </a:lnTo>
                <a:cubicBezTo>
                  <a:pt x="8569" y="7246"/>
                  <a:pt x="8790" y="7435"/>
                  <a:pt x="9010" y="7435"/>
                </a:cubicBezTo>
                <a:lnTo>
                  <a:pt x="9452" y="7435"/>
                </a:lnTo>
                <a:lnTo>
                  <a:pt x="9452" y="9924"/>
                </a:lnTo>
                <a:lnTo>
                  <a:pt x="6648" y="9924"/>
                </a:lnTo>
                <a:lnTo>
                  <a:pt x="6648" y="7435"/>
                </a:lnTo>
                <a:lnTo>
                  <a:pt x="7089" y="7435"/>
                </a:lnTo>
                <a:cubicBezTo>
                  <a:pt x="7309" y="7435"/>
                  <a:pt x="7467" y="7246"/>
                  <a:pt x="7467" y="7026"/>
                </a:cubicBezTo>
                <a:lnTo>
                  <a:pt x="7467" y="3308"/>
                </a:lnTo>
                <a:close/>
                <a:moveTo>
                  <a:pt x="11940" y="3308"/>
                </a:moveTo>
                <a:lnTo>
                  <a:pt x="11940" y="9924"/>
                </a:lnTo>
                <a:lnTo>
                  <a:pt x="10239" y="9924"/>
                </a:lnTo>
                <a:lnTo>
                  <a:pt x="10239" y="7435"/>
                </a:lnTo>
                <a:lnTo>
                  <a:pt x="10680" y="7435"/>
                </a:lnTo>
                <a:cubicBezTo>
                  <a:pt x="10901" y="7435"/>
                  <a:pt x="11090" y="7246"/>
                  <a:pt x="11090" y="7026"/>
                </a:cubicBezTo>
                <a:lnTo>
                  <a:pt x="11090" y="3308"/>
                </a:lnTo>
                <a:close/>
                <a:moveTo>
                  <a:pt x="441" y="0"/>
                </a:moveTo>
                <a:cubicBezTo>
                  <a:pt x="189" y="0"/>
                  <a:pt x="0" y="189"/>
                  <a:pt x="0" y="441"/>
                </a:cubicBezTo>
                <a:lnTo>
                  <a:pt x="0" y="10365"/>
                </a:lnTo>
                <a:cubicBezTo>
                  <a:pt x="0" y="10586"/>
                  <a:pt x="189" y="10806"/>
                  <a:pt x="441" y="10806"/>
                </a:cubicBezTo>
                <a:lnTo>
                  <a:pt x="12287" y="10806"/>
                </a:lnTo>
                <a:cubicBezTo>
                  <a:pt x="12508" y="10806"/>
                  <a:pt x="12728" y="10586"/>
                  <a:pt x="12728" y="10365"/>
                </a:cubicBezTo>
                <a:lnTo>
                  <a:pt x="12728" y="2930"/>
                </a:lnTo>
                <a:lnTo>
                  <a:pt x="12728" y="441"/>
                </a:lnTo>
                <a:cubicBezTo>
                  <a:pt x="12728" y="189"/>
                  <a:pt x="12508" y="0"/>
                  <a:pt x="12287" y="0"/>
                </a:cubicBezTo>
                <a:close/>
              </a:path>
            </a:pathLst>
          </a:custGeom>
          <a:solidFill>
            <a:srgbClr val="EE7A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69" name="Google Shape;11369;p83"/>
          <p:cNvSpPr/>
          <p:nvPr/>
        </p:nvSpPr>
        <p:spPr>
          <a:xfrm>
            <a:off x="3995440" y="3297221"/>
            <a:ext cx="290288" cy="375355"/>
          </a:xfrm>
          <a:custGeom>
            <a:avLst/>
            <a:gdLst/>
            <a:ahLst/>
            <a:cxnLst/>
            <a:rect l="l" t="t" r="r" b="b"/>
            <a:pathLst>
              <a:path w="9862" h="12752" extrusionOk="0">
                <a:moveTo>
                  <a:pt x="2395" y="1001"/>
                </a:moveTo>
                <a:lnTo>
                  <a:pt x="5042" y="3552"/>
                </a:lnTo>
                <a:lnTo>
                  <a:pt x="3971" y="4655"/>
                </a:lnTo>
                <a:lnTo>
                  <a:pt x="1356" y="2103"/>
                </a:lnTo>
                <a:lnTo>
                  <a:pt x="2395" y="1001"/>
                </a:lnTo>
                <a:close/>
                <a:moveTo>
                  <a:pt x="5640" y="4151"/>
                </a:moveTo>
                <a:lnTo>
                  <a:pt x="6302" y="4781"/>
                </a:lnTo>
                <a:lnTo>
                  <a:pt x="5231" y="5884"/>
                </a:lnTo>
                <a:lnTo>
                  <a:pt x="4569" y="5254"/>
                </a:lnTo>
                <a:lnTo>
                  <a:pt x="5640" y="4151"/>
                </a:lnTo>
                <a:close/>
                <a:moveTo>
                  <a:pt x="4443" y="8562"/>
                </a:moveTo>
                <a:cubicBezTo>
                  <a:pt x="4664" y="8562"/>
                  <a:pt x="4821" y="8688"/>
                  <a:pt x="4853" y="8845"/>
                </a:cubicBezTo>
                <a:cubicBezTo>
                  <a:pt x="4884" y="8908"/>
                  <a:pt x="4853" y="8877"/>
                  <a:pt x="4884" y="9790"/>
                </a:cubicBezTo>
                <a:lnTo>
                  <a:pt x="4884" y="10200"/>
                </a:lnTo>
                <a:lnTo>
                  <a:pt x="4065" y="10200"/>
                </a:lnTo>
                <a:lnTo>
                  <a:pt x="4065" y="9003"/>
                </a:lnTo>
                <a:cubicBezTo>
                  <a:pt x="4065" y="8751"/>
                  <a:pt x="4254" y="8562"/>
                  <a:pt x="4443" y="8562"/>
                </a:cubicBezTo>
                <a:close/>
                <a:moveTo>
                  <a:pt x="7814" y="10956"/>
                </a:moveTo>
                <a:cubicBezTo>
                  <a:pt x="8035" y="10956"/>
                  <a:pt x="8224" y="11145"/>
                  <a:pt x="8224" y="11366"/>
                </a:cubicBezTo>
                <a:lnTo>
                  <a:pt x="8224" y="11744"/>
                </a:lnTo>
                <a:lnTo>
                  <a:pt x="789" y="11870"/>
                </a:lnTo>
                <a:lnTo>
                  <a:pt x="789" y="11460"/>
                </a:lnTo>
                <a:cubicBezTo>
                  <a:pt x="789" y="11271"/>
                  <a:pt x="915" y="11114"/>
                  <a:pt x="1072" y="11082"/>
                </a:cubicBezTo>
                <a:cubicBezTo>
                  <a:pt x="1104" y="11066"/>
                  <a:pt x="1072" y="11066"/>
                  <a:pt x="1371" y="11066"/>
                </a:cubicBezTo>
                <a:cubicBezTo>
                  <a:pt x="1671" y="11066"/>
                  <a:pt x="2301" y="11066"/>
                  <a:pt x="3656" y="11051"/>
                </a:cubicBezTo>
                <a:cubicBezTo>
                  <a:pt x="3719" y="11051"/>
                  <a:pt x="5357" y="10988"/>
                  <a:pt x="5325" y="10988"/>
                </a:cubicBezTo>
                <a:cubicBezTo>
                  <a:pt x="5483" y="10988"/>
                  <a:pt x="7121" y="10956"/>
                  <a:pt x="7814" y="10956"/>
                </a:cubicBezTo>
                <a:close/>
                <a:moveTo>
                  <a:pt x="2427" y="0"/>
                </a:moveTo>
                <a:cubicBezTo>
                  <a:pt x="2324" y="0"/>
                  <a:pt x="2222" y="40"/>
                  <a:pt x="2143" y="118"/>
                </a:cubicBezTo>
                <a:lnTo>
                  <a:pt x="505" y="1820"/>
                </a:lnTo>
                <a:cubicBezTo>
                  <a:pt x="348" y="1977"/>
                  <a:pt x="348" y="2261"/>
                  <a:pt x="505" y="2418"/>
                </a:cubicBezTo>
                <a:lnTo>
                  <a:pt x="1608" y="3458"/>
                </a:lnTo>
                <a:cubicBezTo>
                  <a:pt x="726" y="4624"/>
                  <a:pt x="505" y="6104"/>
                  <a:pt x="946" y="7396"/>
                </a:cubicBezTo>
                <a:cubicBezTo>
                  <a:pt x="1356" y="8499"/>
                  <a:pt x="2175" y="9412"/>
                  <a:pt x="3277" y="9885"/>
                </a:cubicBezTo>
                <a:lnTo>
                  <a:pt x="3277" y="10263"/>
                </a:lnTo>
                <a:lnTo>
                  <a:pt x="1230" y="10294"/>
                </a:lnTo>
                <a:cubicBezTo>
                  <a:pt x="568" y="10294"/>
                  <a:pt x="1" y="10862"/>
                  <a:pt x="1" y="11555"/>
                </a:cubicBezTo>
                <a:lnTo>
                  <a:pt x="1" y="12374"/>
                </a:lnTo>
                <a:cubicBezTo>
                  <a:pt x="1" y="12594"/>
                  <a:pt x="222" y="12752"/>
                  <a:pt x="442" y="12752"/>
                </a:cubicBezTo>
                <a:lnTo>
                  <a:pt x="8728" y="12657"/>
                </a:lnTo>
                <a:cubicBezTo>
                  <a:pt x="8948" y="12657"/>
                  <a:pt x="9106" y="12437"/>
                  <a:pt x="9106" y="12216"/>
                </a:cubicBezTo>
                <a:lnTo>
                  <a:pt x="9106" y="11397"/>
                </a:lnTo>
                <a:cubicBezTo>
                  <a:pt x="9106" y="10704"/>
                  <a:pt x="8507" y="10168"/>
                  <a:pt x="7846" y="10168"/>
                </a:cubicBezTo>
                <a:lnTo>
                  <a:pt x="5798" y="10200"/>
                </a:lnTo>
                <a:lnTo>
                  <a:pt x="5798" y="10137"/>
                </a:lnTo>
                <a:cubicBezTo>
                  <a:pt x="7153" y="9853"/>
                  <a:pt x="8255" y="8908"/>
                  <a:pt x="8759" y="7680"/>
                </a:cubicBezTo>
                <a:lnTo>
                  <a:pt x="9452" y="7680"/>
                </a:lnTo>
                <a:cubicBezTo>
                  <a:pt x="9704" y="7680"/>
                  <a:pt x="9862" y="7491"/>
                  <a:pt x="9862" y="7270"/>
                </a:cubicBezTo>
                <a:cubicBezTo>
                  <a:pt x="9799" y="6986"/>
                  <a:pt x="9610" y="6797"/>
                  <a:pt x="9389" y="6797"/>
                </a:cubicBezTo>
                <a:lnTo>
                  <a:pt x="6901" y="6829"/>
                </a:lnTo>
                <a:cubicBezTo>
                  <a:pt x="6649" y="6829"/>
                  <a:pt x="6491" y="7018"/>
                  <a:pt x="6491" y="7270"/>
                </a:cubicBezTo>
                <a:cubicBezTo>
                  <a:pt x="6491" y="7491"/>
                  <a:pt x="6712" y="7648"/>
                  <a:pt x="6932" y="7648"/>
                </a:cubicBezTo>
                <a:lnTo>
                  <a:pt x="7751" y="7648"/>
                </a:lnTo>
                <a:cubicBezTo>
                  <a:pt x="7342" y="8436"/>
                  <a:pt x="6586" y="9003"/>
                  <a:pt x="5703" y="9223"/>
                </a:cubicBezTo>
                <a:lnTo>
                  <a:pt x="5703" y="8908"/>
                </a:lnTo>
                <a:cubicBezTo>
                  <a:pt x="5703" y="8341"/>
                  <a:pt x="5357" y="7900"/>
                  <a:pt x="4821" y="7711"/>
                </a:cubicBezTo>
                <a:cubicBezTo>
                  <a:pt x="4709" y="7680"/>
                  <a:pt x="4598" y="7665"/>
                  <a:pt x="4488" y="7665"/>
                </a:cubicBezTo>
                <a:cubicBezTo>
                  <a:pt x="3826" y="7665"/>
                  <a:pt x="3246" y="8205"/>
                  <a:pt x="3246" y="8908"/>
                </a:cubicBezTo>
                <a:cubicBezTo>
                  <a:pt x="1450" y="7932"/>
                  <a:pt x="1041" y="5569"/>
                  <a:pt x="2206" y="4025"/>
                </a:cubicBezTo>
                <a:lnTo>
                  <a:pt x="2206" y="4025"/>
                </a:lnTo>
                <a:lnTo>
                  <a:pt x="5010" y="6734"/>
                </a:lnTo>
                <a:cubicBezTo>
                  <a:pt x="5089" y="6813"/>
                  <a:pt x="5199" y="6853"/>
                  <a:pt x="5310" y="6853"/>
                </a:cubicBezTo>
                <a:cubicBezTo>
                  <a:pt x="5420" y="6853"/>
                  <a:pt x="5530" y="6813"/>
                  <a:pt x="5609" y="6734"/>
                </a:cubicBezTo>
                <a:lnTo>
                  <a:pt x="7216" y="5033"/>
                </a:lnTo>
                <a:cubicBezTo>
                  <a:pt x="7373" y="4876"/>
                  <a:pt x="7373" y="4624"/>
                  <a:pt x="7216" y="4466"/>
                </a:cubicBezTo>
                <a:lnTo>
                  <a:pt x="5955" y="3237"/>
                </a:lnTo>
                <a:lnTo>
                  <a:pt x="2710" y="118"/>
                </a:lnTo>
                <a:cubicBezTo>
                  <a:pt x="2632" y="40"/>
                  <a:pt x="2529" y="0"/>
                  <a:pt x="2427" y="0"/>
                </a:cubicBezTo>
                <a:close/>
              </a:path>
            </a:pathLst>
          </a:custGeom>
          <a:solidFill>
            <a:srgbClr val="EE7A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70" name="Google Shape;11370;p83"/>
          <p:cNvGrpSpPr/>
          <p:nvPr/>
        </p:nvGrpSpPr>
        <p:grpSpPr>
          <a:xfrm>
            <a:off x="1659816" y="1534087"/>
            <a:ext cx="380241" cy="371793"/>
            <a:chOff x="-42430625" y="1949750"/>
            <a:chExt cx="322950" cy="315775"/>
          </a:xfrm>
          <a:solidFill>
            <a:srgbClr val="EE7A90"/>
          </a:solidFill>
        </p:grpSpPr>
        <p:sp>
          <p:nvSpPr>
            <p:cNvPr id="11371" name="Google Shape;11371;p83"/>
            <p:cNvSpPr/>
            <p:nvPr/>
          </p:nvSpPr>
          <p:spPr>
            <a:xfrm>
              <a:off x="-42353450" y="2065525"/>
              <a:ext cx="40975" cy="41000"/>
            </a:xfrm>
            <a:custGeom>
              <a:avLst/>
              <a:gdLst/>
              <a:ahLst/>
              <a:cxnLst/>
              <a:rect l="l" t="t" r="r" b="b"/>
              <a:pathLst>
                <a:path w="1639" h="1640" extrusionOk="0">
                  <a:moveTo>
                    <a:pt x="820" y="1"/>
                  </a:moveTo>
                  <a:cubicBezTo>
                    <a:pt x="379" y="1"/>
                    <a:pt x="1" y="379"/>
                    <a:pt x="1" y="820"/>
                  </a:cubicBezTo>
                  <a:cubicBezTo>
                    <a:pt x="1" y="1293"/>
                    <a:pt x="379" y="1639"/>
                    <a:pt x="820" y="1639"/>
                  </a:cubicBezTo>
                  <a:cubicBezTo>
                    <a:pt x="1261" y="1639"/>
                    <a:pt x="1639" y="1293"/>
                    <a:pt x="1639" y="820"/>
                  </a:cubicBezTo>
                  <a:cubicBezTo>
                    <a:pt x="1639" y="379"/>
                    <a:pt x="1261" y="1"/>
                    <a:pt x="8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2" name="Google Shape;11372;p83"/>
            <p:cNvSpPr/>
            <p:nvPr/>
          </p:nvSpPr>
          <p:spPr>
            <a:xfrm>
              <a:off x="-42289650" y="2065525"/>
              <a:ext cx="40975" cy="41000"/>
            </a:xfrm>
            <a:custGeom>
              <a:avLst/>
              <a:gdLst/>
              <a:ahLst/>
              <a:cxnLst/>
              <a:rect l="l" t="t" r="r" b="b"/>
              <a:pathLst>
                <a:path w="1639" h="1640" extrusionOk="0">
                  <a:moveTo>
                    <a:pt x="820" y="1"/>
                  </a:moveTo>
                  <a:cubicBezTo>
                    <a:pt x="379" y="1"/>
                    <a:pt x="1" y="379"/>
                    <a:pt x="1" y="820"/>
                  </a:cubicBezTo>
                  <a:cubicBezTo>
                    <a:pt x="1" y="1293"/>
                    <a:pt x="379" y="1639"/>
                    <a:pt x="820" y="1639"/>
                  </a:cubicBezTo>
                  <a:cubicBezTo>
                    <a:pt x="1292" y="1639"/>
                    <a:pt x="1639" y="1293"/>
                    <a:pt x="1639" y="820"/>
                  </a:cubicBezTo>
                  <a:cubicBezTo>
                    <a:pt x="1639" y="379"/>
                    <a:pt x="1292" y="1"/>
                    <a:pt x="8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3" name="Google Shape;11373;p83"/>
            <p:cNvSpPr/>
            <p:nvPr/>
          </p:nvSpPr>
          <p:spPr>
            <a:xfrm>
              <a:off x="-42226625" y="2065525"/>
              <a:ext cx="40975" cy="41000"/>
            </a:xfrm>
            <a:custGeom>
              <a:avLst/>
              <a:gdLst/>
              <a:ahLst/>
              <a:cxnLst/>
              <a:rect l="l" t="t" r="r" b="b"/>
              <a:pathLst>
                <a:path w="1639" h="1640" extrusionOk="0">
                  <a:moveTo>
                    <a:pt x="819" y="1"/>
                  </a:moveTo>
                  <a:cubicBezTo>
                    <a:pt x="378" y="1"/>
                    <a:pt x="0" y="379"/>
                    <a:pt x="0" y="820"/>
                  </a:cubicBezTo>
                  <a:cubicBezTo>
                    <a:pt x="0" y="1293"/>
                    <a:pt x="378" y="1639"/>
                    <a:pt x="819" y="1639"/>
                  </a:cubicBezTo>
                  <a:cubicBezTo>
                    <a:pt x="1292" y="1639"/>
                    <a:pt x="1638" y="1293"/>
                    <a:pt x="1638" y="820"/>
                  </a:cubicBezTo>
                  <a:cubicBezTo>
                    <a:pt x="1638" y="379"/>
                    <a:pt x="1292" y="1"/>
                    <a:pt x="8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4" name="Google Shape;11374;p83"/>
            <p:cNvSpPr/>
            <p:nvPr/>
          </p:nvSpPr>
          <p:spPr>
            <a:xfrm>
              <a:off x="-42430625" y="1949750"/>
              <a:ext cx="322950" cy="315775"/>
            </a:xfrm>
            <a:custGeom>
              <a:avLst/>
              <a:gdLst/>
              <a:ahLst/>
              <a:cxnLst/>
              <a:rect l="l" t="t" r="r" b="b"/>
              <a:pathLst>
                <a:path w="12918" h="12631" extrusionOk="0">
                  <a:moveTo>
                    <a:pt x="6427" y="757"/>
                  </a:moveTo>
                  <a:cubicBezTo>
                    <a:pt x="8790" y="757"/>
                    <a:pt x="10712" y="2017"/>
                    <a:pt x="11500" y="3655"/>
                  </a:cubicBezTo>
                  <a:cubicBezTo>
                    <a:pt x="12098" y="4821"/>
                    <a:pt x="12098" y="6081"/>
                    <a:pt x="11500" y="7215"/>
                  </a:cubicBezTo>
                  <a:cubicBezTo>
                    <a:pt x="10679" y="8857"/>
                    <a:pt x="8789" y="10067"/>
                    <a:pt x="6472" y="10067"/>
                  </a:cubicBezTo>
                  <a:cubicBezTo>
                    <a:pt x="6210" y="10067"/>
                    <a:pt x="5943" y="10051"/>
                    <a:pt x="5671" y="10019"/>
                  </a:cubicBezTo>
                  <a:cubicBezTo>
                    <a:pt x="5545" y="10019"/>
                    <a:pt x="5451" y="10051"/>
                    <a:pt x="5325" y="10145"/>
                  </a:cubicBezTo>
                  <a:lnTo>
                    <a:pt x="4285" y="11153"/>
                  </a:lnTo>
                  <a:lnTo>
                    <a:pt x="4285" y="9988"/>
                  </a:lnTo>
                  <a:cubicBezTo>
                    <a:pt x="4285" y="9830"/>
                    <a:pt x="4190" y="9673"/>
                    <a:pt x="4033" y="9578"/>
                  </a:cubicBezTo>
                  <a:cubicBezTo>
                    <a:pt x="3088" y="9200"/>
                    <a:pt x="2300" y="8602"/>
                    <a:pt x="1796" y="7908"/>
                  </a:cubicBezTo>
                  <a:cubicBezTo>
                    <a:pt x="0" y="5577"/>
                    <a:pt x="1071" y="2458"/>
                    <a:pt x="4033" y="1229"/>
                  </a:cubicBezTo>
                  <a:cubicBezTo>
                    <a:pt x="4726" y="914"/>
                    <a:pt x="5545" y="757"/>
                    <a:pt x="6427" y="757"/>
                  </a:cubicBezTo>
                  <a:close/>
                  <a:moveTo>
                    <a:pt x="6427" y="1"/>
                  </a:moveTo>
                  <a:cubicBezTo>
                    <a:pt x="2962" y="1"/>
                    <a:pt x="126" y="2427"/>
                    <a:pt x="126" y="5451"/>
                  </a:cubicBezTo>
                  <a:cubicBezTo>
                    <a:pt x="126" y="7593"/>
                    <a:pt x="1544" y="9389"/>
                    <a:pt x="3497" y="10303"/>
                  </a:cubicBezTo>
                  <a:lnTo>
                    <a:pt x="3497" y="12193"/>
                  </a:lnTo>
                  <a:cubicBezTo>
                    <a:pt x="3497" y="12319"/>
                    <a:pt x="3560" y="12477"/>
                    <a:pt x="3655" y="12540"/>
                  </a:cubicBezTo>
                  <a:cubicBezTo>
                    <a:pt x="3729" y="12599"/>
                    <a:pt x="3825" y="12631"/>
                    <a:pt x="3921" y="12631"/>
                  </a:cubicBezTo>
                  <a:cubicBezTo>
                    <a:pt x="4029" y="12631"/>
                    <a:pt x="4139" y="12591"/>
                    <a:pt x="4222" y="12508"/>
                  </a:cubicBezTo>
                  <a:lnTo>
                    <a:pt x="5829" y="10901"/>
                  </a:lnTo>
                  <a:cubicBezTo>
                    <a:pt x="6063" y="10925"/>
                    <a:pt x="6295" y="10936"/>
                    <a:pt x="6524" y="10936"/>
                  </a:cubicBezTo>
                  <a:cubicBezTo>
                    <a:pt x="9075" y="10936"/>
                    <a:pt x="11304" y="9530"/>
                    <a:pt x="12287" y="7593"/>
                  </a:cubicBezTo>
                  <a:cubicBezTo>
                    <a:pt x="12917" y="6239"/>
                    <a:pt x="12917" y="4663"/>
                    <a:pt x="12256" y="3309"/>
                  </a:cubicBezTo>
                  <a:cubicBezTo>
                    <a:pt x="11311" y="1324"/>
                    <a:pt x="9074" y="1"/>
                    <a:pt x="64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75" name="Google Shape;11375;p83"/>
          <p:cNvSpPr/>
          <p:nvPr/>
        </p:nvSpPr>
        <p:spPr>
          <a:xfrm>
            <a:off x="1719036" y="1981654"/>
            <a:ext cx="324609" cy="372824"/>
          </a:xfrm>
          <a:custGeom>
            <a:avLst/>
            <a:gdLst/>
            <a:ahLst/>
            <a:cxnLst/>
            <a:rect l="l" t="t" r="r" b="b"/>
            <a:pathLst>
              <a:path w="11028" h="12666" extrusionOk="0">
                <a:moveTo>
                  <a:pt x="8538" y="820"/>
                </a:moveTo>
                <a:lnTo>
                  <a:pt x="8538" y="2710"/>
                </a:lnTo>
                <a:lnTo>
                  <a:pt x="8412" y="2584"/>
                </a:lnTo>
                <a:cubicBezTo>
                  <a:pt x="8333" y="2505"/>
                  <a:pt x="8223" y="2466"/>
                  <a:pt x="8113" y="2466"/>
                </a:cubicBezTo>
                <a:cubicBezTo>
                  <a:pt x="8003" y="2466"/>
                  <a:pt x="7892" y="2505"/>
                  <a:pt x="7814" y="2584"/>
                </a:cubicBezTo>
                <a:lnTo>
                  <a:pt x="7719" y="2710"/>
                </a:lnTo>
                <a:lnTo>
                  <a:pt x="7719" y="820"/>
                </a:lnTo>
                <a:close/>
                <a:moveTo>
                  <a:pt x="10177" y="820"/>
                </a:moveTo>
                <a:lnTo>
                  <a:pt x="10177" y="9357"/>
                </a:lnTo>
                <a:lnTo>
                  <a:pt x="2458" y="9357"/>
                </a:lnTo>
                <a:lnTo>
                  <a:pt x="2458" y="820"/>
                </a:lnTo>
                <a:lnTo>
                  <a:pt x="6869" y="820"/>
                </a:lnTo>
                <a:lnTo>
                  <a:pt x="6869" y="3687"/>
                </a:lnTo>
                <a:cubicBezTo>
                  <a:pt x="6869" y="3813"/>
                  <a:pt x="6932" y="3970"/>
                  <a:pt x="7026" y="4033"/>
                </a:cubicBezTo>
                <a:cubicBezTo>
                  <a:pt x="7100" y="4093"/>
                  <a:pt x="7196" y="4124"/>
                  <a:pt x="7292" y="4124"/>
                </a:cubicBezTo>
                <a:cubicBezTo>
                  <a:pt x="7400" y="4124"/>
                  <a:pt x="7510" y="4085"/>
                  <a:pt x="7593" y="4002"/>
                </a:cubicBezTo>
                <a:lnTo>
                  <a:pt x="8129" y="3466"/>
                </a:lnTo>
                <a:lnTo>
                  <a:pt x="8664" y="3970"/>
                </a:lnTo>
                <a:cubicBezTo>
                  <a:pt x="8719" y="4024"/>
                  <a:pt x="8844" y="4102"/>
                  <a:pt x="8958" y="4102"/>
                </a:cubicBezTo>
                <a:cubicBezTo>
                  <a:pt x="8976" y="4102"/>
                  <a:pt x="8994" y="4100"/>
                  <a:pt x="9011" y="4096"/>
                </a:cubicBezTo>
                <a:cubicBezTo>
                  <a:pt x="9200" y="4033"/>
                  <a:pt x="9357" y="3876"/>
                  <a:pt x="9357" y="3687"/>
                </a:cubicBezTo>
                <a:lnTo>
                  <a:pt x="9357" y="820"/>
                </a:lnTo>
                <a:close/>
                <a:moveTo>
                  <a:pt x="1639" y="851"/>
                </a:moveTo>
                <a:lnTo>
                  <a:pt x="1639" y="9326"/>
                </a:lnTo>
                <a:cubicBezTo>
                  <a:pt x="1355" y="9326"/>
                  <a:pt x="1103" y="9389"/>
                  <a:pt x="820" y="9546"/>
                </a:cubicBezTo>
                <a:lnTo>
                  <a:pt x="820" y="2017"/>
                </a:lnTo>
                <a:cubicBezTo>
                  <a:pt x="820" y="1481"/>
                  <a:pt x="1166" y="1040"/>
                  <a:pt x="1639" y="851"/>
                </a:cubicBezTo>
                <a:close/>
                <a:moveTo>
                  <a:pt x="10145" y="10177"/>
                </a:moveTo>
                <a:lnTo>
                  <a:pt x="10145" y="11846"/>
                </a:lnTo>
                <a:lnTo>
                  <a:pt x="1639" y="11846"/>
                </a:lnTo>
                <a:cubicBezTo>
                  <a:pt x="1166" y="11846"/>
                  <a:pt x="820" y="11500"/>
                  <a:pt x="820" y="11027"/>
                </a:cubicBezTo>
                <a:cubicBezTo>
                  <a:pt x="820" y="10555"/>
                  <a:pt x="1166" y="10177"/>
                  <a:pt x="1639" y="10177"/>
                </a:cubicBezTo>
                <a:close/>
                <a:moveTo>
                  <a:pt x="1985" y="0"/>
                </a:moveTo>
                <a:cubicBezTo>
                  <a:pt x="851" y="32"/>
                  <a:pt x="0" y="946"/>
                  <a:pt x="0" y="2017"/>
                </a:cubicBezTo>
                <a:lnTo>
                  <a:pt x="0" y="11027"/>
                </a:lnTo>
                <a:cubicBezTo>
                  <a:pt x="0" y="11909"/>
                  <a:pt x="725" y="12665"/>
                  <a:pt x="1639" y="12665"/>
                </a:cubicBezTo>
                <a:lnTo>
                  <a:pt x="10618" y="12665"/>
                </a:lnTo>
                <a:cubicBezTo>
                  <a:pt x="10870" y="12665"/>
                  <a:pt x="11027" y="12476"/>
                  <a:pt x="11027" y="12224"/>
                </a:cubicBezTo>
                <a:lnTo>
                  <a:pt x="11027" y="379"/>
                </a:lnTo>
                <a:cubicBezTo>
                  <a:pt x="11027" y="189"/>
                  <a:pt x="10807" y="0"/>
                  <a:pt x="10586" y="0"/>
                </a:cubicBezTo>
                <a:close/>
              </a:path>
            </a:pathLst>
          </a:custGeom>
          <a:solidFill>
            <a:srgbClr val="EE7A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76" name="Google Shape;11376;p83"/>
          <p:cNvSpPr/>
          <p:nvPr/>
        </p:nvSpPr>
        <p:spPr>
          <a:xfrm>
            <a:off x="1696509" y="2414097"/>
            <a:ext cx="370057" cy="372647"/>
          </a:xfrm>
          <a:custGeom>
            <a:avLst/>
            <a:gdLst/>
            <a:ahLst/>
            <a:cxnLst/>
            <a:rect l="l" t="t" r="r" b="b"/>
            <a:pathLst>
              <a:path w="12572" h="12660" extrusionOk="0">
                <a:moveTo>
                  <a:pt x="2773" y="840"/>
                </a:moveTo>
                <a:cubicBezTo>
                  <a:pt x="3025" y="840"/>
                  <a:pt x="3183" y="1061"/>
                  <a:pt x="3183" y="1250"/>
                </a:cubicBezTo>
                <a:lnTo>
                  <a:pt x="3183" y="2888"/>
                </a:lnTo>
                <a:cubicBezTo>
                  <a:pt x="3183" y="3140"/>
                  <a:pt x="2962" y="3298"/>
                  <a:pt x="2773" y="3298"/>
                </a:cubicBezTo>
                <a:cubicBezTo>
                  <a:pt x="2553" y="3298"/>
                  <a:pt x="2395" y="3109"/>
                  <a:pt x="2332" y="2888"/>
                </a:cubicBezTo>
                <a:lnTo>
                  <a:pt x="2332" y="1250"/>
                </a:lnTo>
                <a:cubicBezTo>
                  <a:pt x="2332" y="998"/>
                  <a:pt x="2553" y="840"/>
                  <a:pt x="2773" y="840"/>
                </a:cubicBezTo>
                <a:close/>
                <a:moveTo>
                  <a:pt x="9673" y="840"/>
                </a:moveTo>
                <a:cubicBezTo>
                  <a:pt x="9925" y="840"/>
                  <a:pt x="10082" y="1061"/>
                  <a:pt x="10082" y="1250"/>
                </a:cubicBezTo>
                <a:lnTo>
                  <a:pt x="10082" y="2888"/>
                </a:lnTo>
                <a:cubicBezTo>
                  <a:pt x="10082" y="3140"/>
                  <a:pt x="9862" y="3298"/>
                  <a:pt x="9673" y="3298"/>
                </a:cubicBezTo>
                <a:cubicBezTo>
                  <a:pt x="9452" y="3298"/>
                  <a:pt x="9295" y="3109"/>
                  <a:pt x="9232" y="2888"/>
                </a:cubicBezTo>
                <a:lnTo>
                  <a:pt x="9232" y="1250"/>
                </a:lnTo>
                <a:cubicBezTo>
                  <a:pt x="9232" y="998"/>
                  <a:pt x="9452" y="840"/>
                  <a:pt x="9673" y="840"/>
                </a:cubicBezTo>
                <a:close/>
                <a:moveTo>
                  <a:pt x="11374" y="2479"/>
                </a:moveTo>
                <a:cubicBezTo>
                  <a:pt x="11469" y="2479"/>
                  <a:pt x="11595" y="2542"/>
                  <a:pt x="11689" y="2668"/>
                </a:cubicBezTo>
                <a:cubicBezTo>
                  <a:pt x="11752" y="2794"/>
                  <a:pt x="11721" y="2857"/>
                  <a:pt x="11721" y="2983"/>
                </a:cubicBezTo>
                <a:lnTo>
                  <a:pt x="11721" y="4936"/>
                </a:lnTo>
                <a:lnTo>
                  <a:pt x="694" y="4936"/>
                </a:lnTo>
                <a:lnTo>
                  <a:pt x="694" y="2983"/>
                </a:lnTo>
                <a:cubicBezTo>
                  <a:pt x="694" y="2857"/>
                  <a:pt x="694" y="2794"/>
                  <a:pt x="725" y="2668"/>
                </a:cubicBezTo>
                <a:cubicBezTo>
                  <a:pt x="820" y="2542"/>
                  <a:pt x="946" y="2479"/>
                  <a:pt x="1040" y="2479"/>
                </a:cubicBezTo>
                <a:lnTo>
                  <a:pt x="1513" y="2479"/>
                </a:lnTo>
                <a:lnTo>
                  <a:pt x="1513" y="2888"/>
                </a:lnTo>
                <a:cubicBezTo>
                  <a:pt x="1513" y="3614"/>
                  <a:pt x="2132" y="4133"/>
                  <a:pt x="2803" y="4133"/>
                </a:cubicBezTo>
                <a:cubicBezTo>
                  <a:pt x="2919" y="4133"/>
                  <a:pt x="3036" y="4118"/>
                  <a:pt x="3151" y="4085"/>
                </a:cubicBezTo>
                <a:cubicBezTo>
                  <a:pt x="3655" y="3928"/>
                  <a:pt x="4002" y="3455"/>
                  <a:pt x="4002" y="2888"/>
                </a:cubicBezTo>
                <a:lnTo>
                  <a:pt x="4002" y="2479"/>
                </a:lnTo>
                <a:lnTo>
                  <a:pt x="8413" y="2479"/>
                </a:lnTo>
                <a:lnTo>
                  <a:pt x="8413" y="2888"/>
                </a:lnTo>
                <a:cubicBezTo>
                  <a:pt x="8413" y="3455"/>
                  <a:pt x="8759" y="3928"/>
                  <a:pt x="9263" y="4085"/>
                </a:cubicBezTo>
                <a:cubicBezTo>
                  <a:pt x="9379" y="4118"/>
                  <a:pt x="9496" y="4133"/>
                  <a:pt x="9612" y="4133"/>
                </a:cubicBezTo>
                <a:cubicBezTo>
                  <a:pt x="10282" y="4133"/>
                  <a:pt x="10902" y="3614"/>
                  <a:pt x="10902" y="2888"/>
                </a:cubicBezTo>
                <a:lnTo>
                  <a:pt x="10902" y="2479"/>
                </a:lnTo>
                <a:close/>
                <a:moveTo>
                  <a:pt x="11721" y="5787"/>
                </a:moveTo>
                <a:lnTo>
                  <a:pt x="11721" y="11457"/>
                </a:lnTo>
                <a:cubicBezTo>
                  <a:pt x="11721" y="11678"/>
                  <a:pt x="11532" y="11835"/>
                  <a:pt x="11280" y="11867"/>
                </a:cubicBezTo>
                <a:lnTo>
                  <a:pt x="1072" y="11867"/>
                </a:lnTo>
                <a:cubicBezTo>
                  <a:pt x="851" y="11867"/>
                  <a:pt x="694" y="11678"/>
                  <a:pt x="694" y="11457"/>
                </a:cubicBezTo>
                <a:lnTo>
                  <a:pt x="694" y="5787"/>
                </a:lnTo>
                <a:close/>
                <a:moveTo>
                  <a:pt x="2825" y="1"/>
                </a:moveTo>
                <a:cubicBezTo>
                  <a:pt x="2180" y="1"/>
                  <a:pt x="1608" y="526"/>
                  <a:pt x="1608" y="1250"/>
                </a:cubicBezTo>
                <a:lnTo>
                  <a:pt x="1608" y="1691"/>
                </a:lnTo>
                <a:lnTo>
                  <a:pt x="1135" y="1691"/>
                </a:lnTo>
                <a:cubicBezTo>
                  <a:pt x="851" y="1691"/>
                  <a:pt x="568" y="1785"/>
                  <a:pt x="379" y="2006"/>
                </a:cubicBezTo>
                <a:cubicBezTo>
                  <a:pt x="158" y="2227"/>
                  <a:pt x="1" y="2542"/>
                  <a:pt x="1" y="2888"/>
                </a:cubicBezTo>
                <a:lnTo>
                  <a:pt x="1" y="11457"/>
                </a:lnTo>
                <a:cubicBezTo>
                  <a:pt x="1" y="12087"/>
                  <a:pt x="486" y="12659"/>
                  <a:pt x="1102" y="12659"/>
                </a:cubicBezTo>
                <a:cubicBezTo>
                  <a:pt x="1134" y="12659"/>
                  <a:pt x="1166" y="12658"/>
                  <a:pt x="1198" y="12655"/>
                </a:cubicBezTo>
                <a:lnTo>
                  <a:pt x="11311" y="12655"/>
                </a:lnTo>
                <a:cubicBezTo>
                  <a:pt x="12004" y="12655"/>
                  <a:pt x="12571" y="12119"/>
                  <a:pt x="12571" y="11457"/>
                </a:cubicBezTo>
                <a:lnTo>
                  <a:pt x="12571" y="2888"/>
                </a:lnTo>
                <a:cubicBezTo>
                  <a:pt x="12571" y="2542"/>
                  <a:pt x="12414" y="2227"/>
                  <a:pt x="12193" y="2006"/>
                </a:cubicBezTo>
                <a:cubicBezTo>
                  <a:pt x="12004" y="1785"/>
                  <a:pt x="11721" y="1691"/>
                  <a:pt x="11437" y="1691"/>
                </a:cubicBezTo>
                <a:lnTo>
                  <a:pt x="10965" y="1691"/>
                </a:lnTo>
                <a:lnTo>
                  <a:pt x="10965" y="1250"/>
                </a:lnTo>
                <a:cubicBezTo>
                  <a:pt x="10965" y="526"/>
                  <a:pt x="10392" y="1"/>
                  <a:pt x="9747" y="1"/>
                </a:cubicBezTo>
                <a:cubicBezTo>
                  <a:pt x="9577" y="1"/>
                  <a:pt x="9402" y="37"/>
                  <a:pt x="9232" y="116"/>
                </a:cubicBezTo>
                <a:cubicBezTo>
                  <a:pt x="8759" y="305"/>
                  <a:pt x="8507" y="746"/>
                  <a:pt x="8507" y="1250"/>
                </a:cubicBezTo>
                <a:lnTo>
                  <a:pt x="8507" y="1691"/>
                </a:lnTo>
                <a:lnTo>
                  <a:pt x="4096" y="1691"/>
                </a:lnTo>
                <a:lnTo>
                  <a:pt x="4096" y="1250"/>
                </a:lnTo>
                <a:cubicBezTo>
                  <a:pt x="4096" y="746"/>
                  <a:pt x="3781" y="305"/>
                  <a:pt x="3340" y="116"/>
                </a:cubicBezTo>
                <a:cubicBezTo>
                  <a:pt x="3170" y="37"/>
                  <a:pt x="2995" y="1"/>
                  <a:pt x="2825" y="1"/>
                </a:cubicBezTo>
                <a:close/>
              </a:path>
            </a:pathLst>
          </a:custGeom>
          <a:solidFill>
            <a:srgbClr val="EE7A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77" name="Google Shape;11377;p83"/>
          <p:cNvSpPr/>
          <p:nvPr/>
        </p:nvSpPr>
        <p:spPr>
          <a:xfrm>
            <a:off x="3917021" y="1568326"/>
            <a:ext cx="373766" cy="340357"/>
          </a:xfrm>
          <a:custGeom>
            <a:avLst/>
            <a:gdLst/>
            <a:ahLst/>
            <a:cxnLst/>
            <a:rect l="l" t="t" r="r" b="b"/>
            <a:pathLst>
              <a:path w="12698" h="11563" extrusionOk="0">
                <a:moveTo>
                  <a:pt x="2490" y="820"/>
                </a:moveTo>
                <a:cubicBezTo>
                  <a:pt x="3529" y="914"/>
                  <a:pt x="4600" y="1292"/>
                  <a:pt x="5483" y="2017"/>
                </a:cubicBezTo>
                <a:lnTo>
                  <a:pt x="5798" y="2237"/>
                </a:lnTo>
                <a:lnTo>
                  <a:pt x="5798" y="10334"/>
                </a:lnTo>
                <a:lnTo>
                  <a:pt x="5766" y="10334"/>
                </a:lnTo>
                <a:cubicBezTo>
                  <a:pt x="4789" y="9609"/>
                  <a:pt x="3655" y="9168"/>
                  <a:pt x="2490" y="9105"/>
                </a:cubicBezTo>
                <a:lnTo>
                  <a:pt x="2490" y="820"/>
                </a:lnTo>
                <a:close/>
                <a:moveTo>
                  <a:pt x="9925" y="883"/>
                </a:moveTo>
                <a:lnTo>
                  <a:pt x="9925" y="9137"/>
                </a:lnTo>
                <a:cubicBezTo>
                  <a:pt x="8728" y="9200"/>
                  <a:pt x="7593" y="9609"/>
                  <a:pt x="6617" y="10334"/>
                </a:cubicBezTo>
                <a:lnTo>
                  <a:pt x="6617" y="2300"/>
                </a:lnTo>
                <a:lnTo>
                  <a:pt x="6932" y="2048"/>
                </a:lnTo>
                <a:cubicBezTo>
                  <a:pt x="7782" y="1355"/>
                  <a:pt x="8854" y="946"/>
                  <a:pt x="9925" y="883"/>
                </a:cubicBezTo>
                <a:close/>
                <a:moveTo>
                  <a:pt x="1702" y="2458"/>
                </a:moveTo>
                <a:lnTo>
                  <a:pt x="1702" y="9483"/>
                </a:lnTo>
                <a:cubicBezTo>
                  <a:pt x="1702" y="9735"/>
                  <a:pt x="1891" y="9924"/>
                  <a:pt x="2080" y="9924"/>
                </a:cubicBezTo>
                <a:cubicBezTo>
                  <a:pt x="3057" y="9924"/>
                  <a:pt x="4096" y="10208"/>
                  <a:pt x="4978" y="10744"/>
                </a:cubicBezTo>
                <a:lnTo>
                  <a:pt x="1261" y="10744"/>
                </a:lnTo>
                <a:cubicBezTo>
                  <a:pt x="1009" y="10744"/>
                  <a:pt x="851" y="10555"/>
                  <a:pt x="851" y="10334"/>
                </a:cubicBezTo>
                <a:lnTo>
                  <a:pt x="851" y="2867"/>
                </a:lnTo>
                <a:cubicBezTo>
                  <a:pt x="851" y="2647"/>
                  <a:pt x="1040" y="2489"/>
                  <a:pt x="1261" y="2458"/>
                </a:cubicBezTo>
                <a:close/>
                <a:moveTo>
                  <a:pt x="11406" y="2458"/>
                </a:moveTo>
                <a:cubicBezTo>
                  <a:pt x="11658" y="2458"/>
                  <a:pt x="11815" y="2647"/>
                  <a:pt x="11847" y="2867"/>
                </a:cubicBezTo>
                <a:lnTo>
                  <a:pt x="11847" y="10334"/>
                </a:lnTo>
                <a:cubicBezTo>
                  <a:pt x="11847" y="10555"/>
                  <a:pt x="11658" y="10712"/>
                  <a:pt x="11406" y="10744"/>
                </a:cubicBezTo>
                <a:lnTo>
                  <a:pt x="7436" y="10744"/>
                </a:lnTo>
                <a:cubicBezTo>
                  <a:pt x="8255" y="10239"/>
                  <a:pt x="9295" y="9924"/>
                  <a:pt x="10303" y="9924"/>
                </a:cubicBezTo>
                <a:cubicBezTo>
                  <a:pt x="10555" y="9924"/>
                  <a:pt x="10712" y="9735"/>
                  <a:pt x="10712" y="9483"/>
                </a:cubicBezTo>
                <a:lnTo>
                  <a:pt x="10712" y="2458"/>
                </a:lnTo>
                <a:close/>
                <a:moveTo>
                  <a:pt x="2080" y="0"/>
                </a:moveTo>
                <a:cubicBezTo>
                  <a:pt x="1828" y="0"/>
                  <a:pt x="1670" y="189"/>
                  <a:pt x="1670" y="410"/>
                </a:cubicBezTo>
                <a:lnTo>
                  <a:pt x="1670" y="1670"/>
                </a:lnTo>
                <a:lnTo>
                  <a:pt x="1261" y="1670"/>
                </a:lnTo>
                <a:cubicBezTo>
                  <a:pt x="568" y="1670"/>
                  <a:pt x="1" y="2206"/>
                  <a:pt x="32" y="2930"/>
                </a:cubicBezTo>
                <a:lnTo>
                  <a:pt x="32" y="10334"/>
                </a:lnTo>
                <a:cubicBezTo>
                  <a:pt x="32" y="10996"/>
                  <a:pt x="568" y="11563"/>
                  <a:pt x="1261" y="11563"/>
                </a:cubicBezTo>
                <a:lnTo>
                  <a:pt x="11437" y="11563"/>
                </a:lnTo>
                <a:cubicBezTo>
                  <a:pt x="12130" y="11563"/>
                  <a:pt x="12697" y="11027"/>
                  <a:pt x="12697" y="10334"/>
                </a:cubicBezTo>
                <a:lnTo>
                  <a:pt x="12697" y="2867"/>
                </a:lnTo>
                <a:cubicBezTo>
                  <a:pt x="12666" y="2206"/>
                  <a:pt x="12130" y="1670"/>
                  <a:pt x="11437" y="1670"/>
                </a:cubicBezTo>
                <a:lnTo>
                  <a:pt x="10744" y="1670"/>
                </a:lnTo>
                <a:lnTo>
                  <a:pt x="10744" y="410"/>
                </a:lnTo>
                <a:cubicBezTo>
                  <a:pt x="10744" y="158"/>
                  <a:pt x="10555" y="0"/>
                  <a:pt x="10334" y="0"/>
                </a:cubicBezTo>
                <a:cubicBezTo>
                  <a:pt x="8980" y="0"/>
                  <a:pt x="7562" y="473"/>
                  <a:pt x="6396" y="1387"/>
                </a:cubicBezTo>
                <a:lnTo>
                  <a:pt x="6207" y="1544"/>
                </a:lnTo>
                <a:lnTo>
                  <a:pt x="6018" y="1387"/>
                </a:lnTo>
                <a:cubicBezTo>
                  <a:pt x="4915" y="473"/>
                  <a:pt x="3498" y="0"/>
                  <a:pt x="2080" y="0"/>
                </a:cubicBezTo>
                <a:close/>
              </a:path>
            </a:pathLst>
          </a:custGeom>
          <a:solidFill>
            <a:srgbClr val="EE7A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78" name="Google Shape;11378;p83"/>
          <p:cNvSpPr/>
          <p:nvPr/>
        </p:nvSpPr>
        <p:spPr>
          <a:xfrm>
            <a:off x="3936416" y="2007614"/>
            <a:ext cx="379329" cy="373766"/>
          </a:xfrm>
          <a:custGeom>
            <a:avLst/>
            <a:gdLst/>
            <a:ahLst/>
            <a:cxnLst/>
            <a:rect l="l" t="t" r="r" b="b"/>
            <a:pathLst>
              <a:path w="12887" h="12698" extrusionOk="0">
                <a:moveTo>
                  <a:pt x="7814" y="3309"/>
                </a:moveTo>
                <a:cubicBezTo>
                  <a:pt x="7782" y="3592"/>
                  <a:pt x="7782" y="3907"/>
                  <a:pt x="7814" y="4159"/>
                </a:cubicBezTo>
                <a:lnTo>
                  <a:pt x="4947" y="4159"/>
                </a:lnTo>
                <a:cubicBezTo>
                  <a:pt x="4978" y="3876"/>
                  <a:pt x="4978" y="3592"/>
                  <a:pt x="4947" y="3309"/>
                </a:cubicBezTo>
                <a:close/>
                <a:moveTo>
                  <a:pt x="9830" y="788"/>
                </a:moveTo>
                <a:cubicBezTo>
                  <a:pt x="10082" y="788"/>
                  <a:pt x="10366" y="820"/>
                  <a:pt x="10618" y="946"/>
                </a:cubicBezTo>
                <a:cubicBezTo>
                  <a:pt x="11721" y="1481"/>
                  <a:pt x="12193" y="2678"/>
                  <a:pt x="11752" y="3718"/>
                </a:cubicBezTo>
                <a:cubicBezTo>
                  <a:pt x="11500" y="4254"/>
                  <a:pt x="11027" y="4695"/>
                  <a:pt x="10460" y="4884"/>
                </a:cubicBezTo>
                <a:cubicBezTo>
                  <a:pt x="10261" y="4950"/>
                  <a:pt x="10035" y="4990"/>
                  <a:pt x="9816" y="4990"/>
                </a:cubicBezTo>
                <a:cubicBezTo>
                  <a:pt x="9619" y="4990"/>
                  <a:pt x="9427" y="4958"/>
                  <a:pt x="9263" y="4884"/>
                </a:cubicBezTo>
                <a:cubicBezTo>
                  <a:pt x="9074" y="4821"/>
                  <a:pt x="8885" y="4663"/>
                  <a:pt x="8791" y="4474"/>
                </a:cubicBezTo>
                <a:cubicBezTo>
                  <a:pt x="8791" y="4411"/>
                  <a:pt x="8759" y="4380"/>
                  <a:pt x="8728" y="4348"/>
                </a:cubicBezTo>
                <a:cubicBezTo>
                  <a:pt x="8570" y="3970"/>
                  <a:pt x="8570" y="3561"/>
                  <a:pt x="8728" y="3183"/>
                </a:cubicBezTo>
                <a:cubicBezTo>
                  <a:pt x="8759" y="3151"/>
                  <a:pt x="8759" y="3120"/>
                  <a:pt x="8791" y="3088"/>
                </a:cubicBezTo>
                <a:cubicBezTo>
                  <a:pt x="8980" y="2710"/>
                  <a:pt x="9358" y="2521"/>
                  <a:pt x="9830" y="2521"/>
                </a:cubicBezTo>
                <a:cubicBezTo>
                  <a:pt x="9956" y="2521"/>
                  <a:pt x="10019" y="2552"/>
                  <a:pt x="10082" y="2615"/>
                </a:cubicBezTo>
                <a:cubicBezTo>
                  <a:pt x="10240" y="2773"/>
                  <a:pt x="10240" y="3025"/>
                  <a:pt x="10145" y="3183"/>
                </a:cubicBezTo>
                <a:cubicBezTo>
                  <a:pt x="10051" y="3309"/>
                  <a:pt x="9956" y="3340"/>
                  <a:pt x="9830" y="3340"/>
                </a:cubicBezTo>
                <a:cubicBezTo>
                  <a:pt x="9578" y="3340"/>
                  <a:pt x="9389" y="3561"/>
                  <a:pt x="9389" y="3781"/>
                </a:cubicBezTo>
                <a:cubicBezTo>
                  <a:pt x="9389" y="4033"/>
                  <a:pt x="9578" y="4222"/>
                  <a:pt x="9830" y="4222"/>
                </a:cubicBezTo>
                <a:cubicBezTo>
                  <a:pt x="10555" y="4222"/>
                  <a:pt x="11059" y="3655"/>
                  <a:pt x="11059" y="2962"/>
                </a:cubicBezTo>
                <a:cubicBezTo>
                  <a:pt x="11059" y="2395"/>
                  <a:pt x="10681" y="1891"/>
                  <a:pt x="10114" y="1733"/>
                </a:cubicBezTo>
                <a:cubicBezTo>
                  <a:pt x="10034" y="1721"/>
                  <a:pt x="9933" y="1712"/>
                  <a:pt x="9817" y="1712"/>
                </a:cubicBezTo>
                <a:cubicBezTo>
                  <a:pt x="9339" y="1712"/>
                  <a:pt x="8611" y="1861"/>
                  <a:pt x="8129" y="2521"/>
                </a:cubicBezTo>
                <a:lnTo>
                  <a:pt x="4600" y="2521"/>
                </a:lnTo>
                <a:cubicBezTo>
                  <a:pt x="4191" y="1985"/>
                  <a:pt x="3592" y="1702"/>
                  <a:pt x="2931" y="1702"/>
                </a:cubicBezTo>
                <a:cubicBezTo>
                  <a:pt x="2395" y="1702"/>
                  <a:pt x="1986" y="1985"/>
                  <a:pt x="1796" y="2458"/>
                </a:cubicBezTo>
                <a:cubicBezTo>
                  <a:pt x="1481" y="3246"/>
                  <a:pt x="1954" y="4191"/>
                  <a:pt x="2931" y="4191"/>
                </a:cubicBezTo>
                <a:cubicBezTo>
                  <a:pt x="3183" y="4191"/>
                  <a:pt x="3340" y="3970"/>
                  <a:pt x="3340" y="3750"/>
                </a:cubicBezTo>
                <a:cubicBezTo>
                  <a:pt x="3340" y="3498"/>
                  <a:pt x="3120" y="3309"/>
                  <a:pt x="2931" y="3309"/>
                </a:cubicBezTo>
                <a:cubicBezTo>
                  <a:pt x="2805" y="3309"/>
                  <a:pt x="2742" y="3277"/>
                  <a:pt x="2647" y="3246"/>
                </a:cubicBezTo>
                <a:cubicBezTo>
                  <a:pt x="2458" y="3057"/>
                  <a:pt x="2490" y="2615"/>
                  <a:pt x="2805" y="2521"/>
                </a:cubicBezTo>
                <a:cubicBezTo>
                  <a:pt x="2836" y="2513"/>
                  <a:pt x="2879" y="2509"/>
                  <a:pt x="2931" y="2509"/>
                </a:cubicBezTo>
                <a:cubicBezTo>
                  <a:pt x="3084" y="2509"/>
                  <a:pt x="3309" y="2545"/>
                  <a:pt x="3498" y="2615"/>
                </a:cubicBezTo>
                <a:cubicBezTo>
                  <a:pt x="3687" y="2678"/>
                  <a:pt x="3876" y="2836"/>
                  <a:pt x="3970" y="3025"/>
                </a:cubicBezTo>
                <a:cubicBezTo>
                  <a:pt x="3970" y="3088"/>
                  <a:pt x="4002" y="3120"/>
                  <a:pt x="4033" y="3151"/>
                </a:cubicBezTo>
                <a:cubicBezTo>
                  <a:pt x="4191" y="3498"/>
                  <a:pt x="4191" y="3939"/>
                  <a:pt x="4033" y="4285"/>
                </a:cubicBezTo>
                <a:cubicBezTo>
                  <a:pt x="4002" y="4348"/>
                  <a:pt x="4002" y="4380"/>
                  <a:pt x="3970" y="4411"/>
                </a:cubicBezTo>
                <a:cubicBezTo>
                  <a:pt x="3750" y="4726"/>
                  <a:pt x="3403" y="4978"/>
                  <a:pt x="2931" y="4978"/>
                </a:cubicBezTo>
                <a:cubicBezTo>
                  <a:pt x="1796" y="4978"/>
                  <a:pt x="851" y="4033"/>
                  <a:pt x="851" y="2899"/>
                </a:cubicBezTo>
                <a:cubicBezTo>
                  <a:pt x="851" y="1733"/>
                  <a:pt x="1765" y="851"/>
                  <a:pt x="2931" y="788"/>
                </a:cubicBezTo>
                <a:close/>
                <a:moveTo>
                  <a:pt x="7751" y="4915"/>
                </a:moveTo>
                <a:lnTo>
                  <a:pt x="7751" y="10618"/>
                </a:lnTo>
                <a:cubicBezTo>
                  <a:pt x="7751" y="10838"/>
                  <a:pt x="7940" y="11027"/>
                  <a:pt x="8129" y="11027"/>
                </a:cubicBezTo>
                <a:cubicBezTo>
                  <a:pt x="8318" y="11027"/>
                  <a:pt x="8570" y="10838"/>
                  <a:pt x="8570" y="10618"/>
                </a:cubicBezTo>
                <a:lnTo>
                  <a:pt x="8570" y="5419"/>
                </a:lnTo>
                <a:cubicBezTo>
                  <a:pt x="8791" y="5577"/>
                  <a:pt x="9074" y="5671"/>
                  <a:pt x="9389" y="5766"/>
                </a:cubicBezTo>
                <a:lnTo>
                  <a:pt x="9389" y="11878"/>
                </a:lnTo>
                <a:lnTo>
                  <a:pt x="3372" y="11878"/>
                </a:lnTo>
                <a:lnTo>
                  <a:pt x="3372" y="5766"/>
                </a:lnTo>
                <a:cubicBezTo>
                  <a:pt x="3687" y="5734"/>
                  <a:pt x="3970" y="5608"/>
                  <a:pt x="4191" y="5419"/>
                </a:cubicBezTo>
                <a:lnTo>
                  <a:pt x="4191" y="10618"/>
                </a:lnTo>
                <a:cubicBezTo>
                  <a:pt x="4191" y="10838"/>
                  <a:pt x="4380" y="11027"/>
                  <a:pt x="4600" y="11027"/>
                </a:cubicBezTo>
                <a:cubicBezTo>
                  <a:pt x="4821" y="11027"/>
                  <a:pt x="5010" y="10838"/>
                  <a:pt x="5010" y="10618"/>
                </a:cubicBezTo>
                <a:lnTo>
                  <a:pt x="5010" y="4915"/>
                </a:lnTo>
                <a:lnTo>
                  <a:pt x="5861" y="4915"/>
                </a:lnTo>
                <a:lnTo>
                  <a:pt x="5861" y="10618"/>
                </a:lnTo>
                <a:cubicBezTo>
                  <a:pt x="5861" y="10838"/>
                  <a:pt x="6050" y="11027"/>
                  <a:pt x="6239" y="11027"/>
                </a:cubicBezTo>
                <a:cubicBezTo>
                  <a:pt x="6428" y="11027"/>
                  <a:pt x="6648" y="10838"/>
                  <a:pt x="6648" y="10618"/>
                </a:cubicBezTo>
                <a:lnTo>
                  <a:pt x="6648" y="4915"/>
                </a:lnTo>
                <a:close/>
                <a:moveTo>
                  <a:pt x="2931" y="1"/>
                </a:moveTo>
                <a:cubicBezTo>
                  <a:pt x="1324" y="1"/>
                  <a:pt x="1" y="1324"/>
                  <a:pt x="1" y="2899"/>
                </a:cubicBezTo>
                <a:cubicBezTo>
                  <a:pt x="1" y="4348"/>
                  <a:pt x="1072" y="5514"/>
                  <a:pt x="2490" y="5766"/>
                </a:cubicBezTo>
                <a:lnTo>
                  <a:pt x="2490" y="12256"/>
                </a:lnTo>
                <a:cubicBezTo>
                  <a:pt x="2490" y="12508"/>
                  <a:pt x="2679" y="12697"/>
                  <a:pt x="2931" y="12697"/>
                </a:cubicBezTo>
                <a:lnTo>
                  <a:pt x="9830" y="12697"/>
                </a:lnTo>
                <a:cubicBezTo>
                  <a:pt x="10051" y="12697"/>
                  <a:pt x="10208" y="12508"/>
                  <a:pt x="10208" y="12256"/>
                </a:cubicBezTo>
                <a:lnTo>
                  <a:pt x="10208" y="5797"/>
                </a:lnTo>
                <a:cubicBezTo>
                  <a:pt x="10964" y="5671"/>
                  <a:pt x="11721" y="5293"/>
                  <a:pt x="12193" y="4537"/>
                </a:cubicBezTo>
                <a:cubicBezTo>
                  <a:pt x="12823" y="3718"/>
                  <a:pt x="12886" y="2678"/>
                  <a:pt x="12508" y="1796"/>
                </a:cubicBezTo>
                <a:cubicBezTo>
                  <a:pt x="12067" y="725"/>
                  <a:pt x="10996" y="1"/>
                  <a:pt x="9830" y="1"/>
                </a:cubicBezTo>
                <a:close/>
              </a:path>
            </a:pathLst>
          </a:custGeom>
          <a:solidFill>
            <a:srgbClr val="EE7A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79" name="Google Shape;11379;p83"/>
          <p:cNvSpPr/>
          <p:nvPr/>
        </p:nvSpPr>
        <p:spPr>
          <a:xfrm>
            <a:off x="3906859" y="2439940"/>
            <a:ext cx="373766" cy="373736"/>
          </a:xfrm>
          <a:custGeom>
            <a:avLst/>
            <a:gdLst/>
            <a:ahLst/>
            <a:cxnLst/>
            <a:rect l="l" t="t" r="r" b="b"/>
            <a:pathLst>
              <a:path w="12698" h="12697" extrusionOk="0">
                <a:moveTo>
                  <a:pt x="11784" y="970"/>
                </a:moveTo>
                <a:lnTo>
                  <a:pt x="11784" y="2577"/>
                </a:lnTo>
                <a:lnTo>
                  <a:pt x="5168" y="4026"/>
                </a:lnTo>
                <a:lnTo>
                  <a:pt x="5168" y="2420"/>
                </a:lnTo>
                <a:lnTo>
                  <a:pt x="11784" y="970"/>
                </a:lnTo>
                <a:close/>
                <a:moveTo>
                  <a:pt x="10115" y="7741"/>
                </a:moveTo>
                <a:cubicBezTo>
                  <a:pt x="10982" y="7741"/>
                  <a:pt x="11784" y="8286"/>
                  <a:pt x="11784" y="8973"/>
                </a:cubicBezTo>
                <a:cubicBezTo>
                  <a:pt x="11784" y="9666"/>
                  <a:pt x="11027" y="10201"/>
                  <a:pt x="10145" y="10201"/>
                </a:cubicBezTo>
                <a:cubicBezTo>
                  <a:pt x="9358" y="10201"/>
                  <a:pt x="8665" y="9792"/>
                  <a:pt x="8507" y="9225"/>
                </a:cubicBezTo>
                <a:cubicBezTo>
                  <a:pt x="8350" y="8689"/>
                  <a:pt x="8728" y="8154"/>
                  <a:pt x="9263" y="7933"/>
                </a:cubicBezTo>
                <a:cubicBezTo>
                  <a:pt x="9537" y="7800"/>
                  <a:pt x="9829" y="7741"/>
                  <a:pt x="10115" y="7741"/>
                </a:cubicBezTo>
                <a:close/>
                <a:moveTo>
                  <a:pt x="2665" y="9393"/>
                </a:moveTo>
                <a:cubicBezTo>
                  <a:pt x="3537" y="9393"/>
                  <a:pt x="4348" y="9928"/>
                  <a:pt x="4348" y="10642"/>
                </a:cubicBezTo>
                <a:cubicBezTo>
                  <a:pt x="4348" y="11304"/>
                  <a:pt x="3592" y="11871"/>
                  <a:pt x="2679" y="11871"/>
                </a:cubicBezTo>
                <a:cubicBezTo>
                  <a:pt x="1891" y="11871"/>
                  <a:pt x="1229" y="11430"/>
                  <a:pt x="1072" y="10894"/>
                </a:cubicBezTo>
                <a:cubicBezTo>
                  <a:pt x="914" y="10327"/>
                  <a:pt x="1261" y="9823"/>
                  <a:pt x="1828" y="9571"/>
                </a:cubicBezTo>
                <a:cubicBezTo>
                  <a:pt x="2097" y="9448"/>
                  <a:pt x="2384" y="9393"/>
                  <a:pt x="2665" y="9393"/>
                </a:cubicBezTo>
                <a:close/>
                <a:moveTo>
                  <a:pt x="12242" y="1"/>
                </a:moveTo>
                <a:cubicBezTo>
                  <a:pt x="12197" y="1"/>
                  <a:pt x="12149" y="9"/>
                  <a:pt x="12099" y="25"/>
                </a:cubicBezTo>
                <a:lnTo>
                  <a:pt x="4663" y="1664"/>
                </a:lnTo>
                <a:cubicBezTo>
                  <a:pt x="4474" y="1695"/>
                  <a:pt x="4348" y="1853"/>
                  <a:pt x="4348" y="2073"/>
                </a:cubicBezTo>
                <a:lnTo>
                  <a:pt x="4348" y="9067"/>
                </a:lnTo>
                <a:cubicBezTo>
                  <a:pt x="3876" y="8721"/>
                  <a:pt x="3277" y="8563"/>
                  <a:pt x="2679" y="8563"/>
                </a:cubicBezTo>
                <a:cubicBezTo>
                  <a:pt x="1481" y="8563"/>
                  <a:pt x="536" y="9256"/>
                  <a:pt x="284" y="10138"/>
                </a:cubicBezTo>
                <a:cubicBezTo>
                  <a:pt x="1" y="11084"/>
                  <a:pt x="568" y="12060"/>
                  <a:pt x="1670" y="12501"/>
                </a:cubicBezTo>
                <a:cubicBezTo>
                  <a:pt x="1997" y="12634"/>
                  <a:pt x="2349" y="12697"/>
                  <a:pt x="2700" y="12697"/>
                </a:cubicBezTo>
                <a:cubicBezTo>
                  <a:pt x="3600" y="12697"/>
                  <a:pt x="4494" y="12281"/>
                  <a:pt x="4947" y="11556"/>
                </a:cubicBezTo>
                <a:cubicBezTo>
                  <a:pt x="5104" y="11273"/>
                  <a:pt x="5199" y="10957"/>
                  <a:pt x="5199" y="10611"/>
                </a:cubicBezTo>
                <a:lnTo>
                  <a:pt x="5199" y="4909"/>
                </a:lnTo>
                <a:lnTo>
                  <a:pt x="11815" y="3428"/>
                </a:lnTo>
                <a:lnTo>
                  <a:pt x="11815" y="7460"/>
                </a:lnTo>
                <a:cubicBezTo>
                  <a:pt x="11342" y="7114"/>
                  <a:pt x="10775" y="6956"/>
                  <a:pt x="10177" y="6956"/>
                </a:cubicBezTo>
                <a:cubicBezTo>
                  <a:pt x="8948" y="6956"/>
                  <a:pt x="8003" y="7649"/>
                  <a:pt x="7782" y="8532"/>
                </a:cubicBezTo>
                <a:cubicBezTo>
                  <a:pt x="7499" y="9477"/>
                  <a:pt x="8034" y="10453"/>
                  <a:pt x="9137" y="10894"/>
                </a:cubicBezTo>
                <a:cubicBezTo>
                  <a:pt x="9470" y="11017"/>
                  <a:pt x="9823" y="11076"/>
                  <a:pt x="10172" y="11076"/>
                </a:cubicBezTo>
                <a:cubicBezTo>
                  <a:pt x="11077" y="11076"/>
                  <a:pt x="11959" y="10677"/>
                  <a:pt x="12414" y="9949"/>
                </a:cubicBezTo>
                <a:cubicBezTo>
                  <a:pt x="12571" y="9666"/>
                  <a:pt x="12697" y="9351"/>
                  <a:pt x="12697" y="8973"/>
                </a:cubicBezTo>
                <a:cubicBezTo>
                  <a:pt x="12603" y="8941"/>
                  <a:pt x="12603" y="403"/>
                  <a:pt x="12603" y="403"/>
                </a:cubicBezTo>
                <a:cubicBezTo>
                  <a:pt x="12603" y="170"/>
                  <a:pt x="12453" y="1"/>
                  <a:pt x="12242" y="1"/>
                </a:cubicBezTo>
                <a:close/>
              </a:path>
            </a:pathLst>
          </a:custGeom>
          <a:solidFill>
            <a:srgbClr val="EE7A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80" name="Google Shape;11380;p83"/>
          <p:cNvSpPr/>
          <p:nvPr/>
        </p:nvSpPr>
        <p:spPr>
          <a:xfrm>
            <a:off x="2616350" y="2874814"/>
            <a:ext cx="374678" cy="375620"/>
          </a:xfrm>
          <a:custGeom>
            <a:avLst/>
            <a:gdLst/>
            <a:ahLst/>
            <a:cxnLst/>
            <a:rect l="l" t="t" r="r" b="b"/>
            <a:pathLst>
              <a:path w="12729" h="12761" extrusionOk="0">
                <a:moveTo>
                  <a:pt x="10595" y="882"/>
                </a:moveTo>
                <a:cubicBezTo>
                  <a:pt x="11081" y="882"/>
                  <a:pt x="11558" y="1164"/>
                  <a:pt x="11752" y="1647"/>
                </a:cubicBezTo>
                <a:cubicBezTo>
                  <a:pt x="11941" y="2120"/>
                  <a:pt x="11846" y="2624"/>
                  <a:pt x="11500" y="3033"/>
                </a:cubicBezTo>
                <a:lnTo>
                  <a:pt x="11374" y="3128"/>
                </a:lnTo>
                <a:lnTo>
                  <a:pt x="9609" y="1363"/>
                </a:lnTo>
                <a:lnTo>
                  <a:pt x="9735" y="1237"/>
                </a:lnTo>
                <a:cubicBezTo>
                  <a:pt x="9979" y="994"/>
                  <a:pt x="10288" y="882"/>
                  <a:pt x="10595" y="882"/>
                </a:cubicBezTo>
                <a:close/>
                <a:moveTo>
                  <a:pt x="9011" y="1899"/>
                </a:moveTo>
                <a:lnTo>
                  <a:pt x="10807" y="3695"/>
                </a:lnTo>
                <a:lnTo>
                  <a:pt x="7656" y="6845"/>
                </a:lnTo>
                <a:lnTo>
                  <a:pt x="5860" y="5049"/>
                </a:lnTo>
                <a:lnTo>
                  <a:pt x="9011" y="1899"/>
                </a:lnTo>
                <a:close/>
                <a:moveTo>
                  <a:pt x="5293" y="5648"/>
                </a:moveTo>
                <a:lnTo>
                  <a:pt x="7057" y="7444"/>
                </a:lnTo>
                <a:lnTo>
                  <a:pt x="4065" y="10437"/>
                </a:lnTo>
                <a:lnTo>
                  <a:pt x="2300" y="8641"/>
                </a:lnTo>
                <a:lnTo>
                  <a:pt x="5293" y="5648"/>
                </a:lnTo>
                <a:close/>
                <a:moveTo>
                  <a:pt x="2017" y="9523"/>
                </a:moveTo>
                <a:lnTo>
                  <a:pt x="3245" y="10752"/>
                </a:lnTo>
                <a:lnTo>
                  <a:pt x="1733" y="11004"/>
                </a:lnTo>
                <a:lnTo>
                  <a:pt x="2017" y="9523"/>
                </a:lnTo>
                <a:close/>
                <a:moveTo>
                  <a:pt x="7762" y="1"/>
                </a:moveTo>
                <a:cubicBezTo>
                  <a:pt x="7443" y="1"/>
                  <a:pt x="7120" y="119"/>
                  <a:pt x="6868" y="355"/>
                </a:cubicBezTo>
                <a:lnTo>
                  <a:pt x="4569" y="2624"/>
                </a:lnTo>
                <a:cubicBezTo>
                  <a:pt x="4411" y="2781"/>
                  <a:pt x="4411" y="3065"/>
                  <a:pt x="4569" y="3222"/>
                </a:cubicBezTo>
                <a:cubicBezTo>
                  <a:pt x="4647" y="3301"/>
                  <a:pt x="4758" y="3340"/>
                  <a:pt x="4868" y="3340"/>
                </a:cubicBezTo>
                <a:cubicBezTo>
                  <a:pt x="4978" y="3340"/>
                  <a:pt x="5088" y="3301"/>
                  <a:pt x="5167" y="3222"/>
                </a:cubicBezTo>
                <a:lnTo>
                  <a:pt x="7436" y="922"/>
                </a:lnTo>
                <a:cubicBezTo>
                  <a:pt x="7514" y="844"/>
                  <a:pt x="7625" y="804"/>
                  <a:pt x="7735" y="804"/>
                </a:cubicBezTo>
                <a:cubicBezTo>
                  <a:pt x="7845" y="804"/>
                  <a:pt x="7955" y="844"/>
                  <a:pt x="8034" y="922"/>
                </a:cubicBezTo>
                <a:lnTo>
                  <a:pt x="8475" y="1363"/>
                </a:lnTo>
                <a:lnTo>
                  <a:pt x="5041" y="4797"/>
                </a:lnTo>
                <a:lnTo>
                  <a:pt x="1450" y="8389"/>
                </a:lnTo>
                <a:cubicBezTo>
                  <a:pt x="1418" y="8420"/>
                  <a:pt x="1387" y="8483"/>
                  <a:pt x="1355" y="8578"/>
                </a:cubicBezTo>
                <a:cubicBezTo>
                  <a:pt x="1355" y="8610"/>
                  <a:pt x="1387" y="8420"/>
                  <a:pt x="883" y="11319"/>
                </a:cubicBezTo>
                <a:lnTo>
                  <a:pt x="158" y="12044"/>
                </a:lnTo>
                <a:cubicBezTo>
                  <a:pt x="0" y="12201"/>
                  <a:pt x="0" y="12485"/>
                  <a:pt x="158" y="12642"/>
                </a:cubicBezTo>
                <a:cubicBezTo>
                  <a:pt x="237" y="12721"/>
                  <a:pt x="347" y="12760"/>
                  <a:pt x="457" y="12760"/>
                </a:cubicBezTo>
                <a:cubicBezTo>
                  <a:pt x="567" y="12760"/>
                  <a:pt x="678" y="12721"/>
                  <a:pt x="756" y="12642"/>
                </a:cubicBezTo>
                <a:lnTo>
                  <a:pt x="1450" y="11918"/>
                </a:lnTo>
                <a:cubicBezTo>
                  <a:pt x="1513" y="11918"/>
                  <a:pt x="4191" y="11445"/>
                  <a:pt x="4191" y="11445"/>
                </a:cubicBezTo>
                <a:cubicBezTo>
                  <a:pt x="4254" y="11445"/>
                  <a:pt x="4317" y="11413"/>
                  <a:pt x="4380" y="11382"/>
                </a:cubicBezTo>
                <a:lnTo>
                  <a:pt x="12130" y="3600"/>
                </a:lnTo>
                <a:cubicBezTo>
                  <a:pt x="12539" y="3222"/>
                  <a:pt x="12728" y="2718"/>
                  <a:pt x="12728" y="2151"/>
                </a:cubicBezTo>
                <a:cubicBezTo>
                  <a:pt x="12697" y="985"/>
                  <a:pt x="11783" y="72"/>
                  <a:pt x="10649" y="72"/>
                </a:cubicBezTo>
                <a:cubicBezTo>
                  <a:pt x="10082" y="72"/>
                  <a:pt x="9578" y="261"/>
                  <a:pt x="9168" y="670"/>
                </a:cubicBezTo>
                <a:lnTo>
                  <a:pt x="9074" y="765"/>
                </a:lnTo>
                <a:lnTo>
                  <a:pt x="8633" y="355"/>
                </a:lnTo>
                <a:cubicBezTo>
                  <a:pt x="8396" y="119"/>
                  <a:pt x="8081" y="1"/>
                  <a:pt x="7762" y="1"/>
                </a:cubicBezTo>
                <a:close/>
              </a:path>
            </a:pathLst>
          </a:custGeom>
          <a:solidFill>
            <a:srgbClr val="EE7A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81" name="Google Shape;11381;p83"/>
          <p:cNvGrpSpPr/>
          <p:nvPr/>
        </p:nvGrpSpPr>
        <p:grpSpPr>
          <a:xfrm>
            <a:off x="2623344" y="3310032"/>
            <a:ext cx="372824" cy="372058"/>
            <a:chOff x="-38686275" y="2314400"/>
            <a:chExt cx="316650" cy="316000"/>
          </a:xfrm>
          <a:solidFill>
            <a:srgbClr val="EE7A90"/>
          </a:solidFill>
        </p:grpSpPr>
        <p:sp>
          <p:nvSpPr>
            <p:cNvPr id="11382" name="Google Shape;11382;p83"/>
            <p:cNvSpPr/>
            <p:nvPr/>
          </p:nvSpPr>
          <p:spPr>
            <a:xfrm>
              <a:off x="-38686275" y="2314400"/>
              <a:ext cx="316650" cy="316000"/>
            </a:xfrm>
            <a:custGeom>
              <a:avLst/>
              <a:gdLst/>
              <a:ahLst/>
              <a:cxnLst/>
              <a:rect l="l" t="t" r="r" b="b"/>
              <a:pathLst>
                <a:path w="12666" h="12640" extrusionOk="0">
                  <a:moveTo>
                    <a:pt x="8161" y="852"/>
                  </a:moveTo>
                  <a:cubicBezTo>
                    <a:pt x="8381" y="852"/>
                    <a:pt x="8539" y="1041"/>
                    <a:pt x="8570" y="1262"/>
                  </a:cubicBezTo>
                  <a:lnTo>
                    <a:pt x="8570" y="1703"/>
                  </a:lnTo>
                  <a:lnTo>
                    <a:pt x="4160" y="1703"/>
                  </a:lnTo>
                  <a:lnTo>
                    <a:pt x="4160" y="1230"/>
                  </a:lnTo>
                  <a:lnTo>
                    <a:pt x="4128" y="1230"/>
                  </a:lnTo>
                  <a:cubicBezTo>
                    <a:pt x="4128" y="1199"/>
                    <a:pt x="4128" y="1104"/>
                    <a:pt x="4160" y="1073"/>
                  </a:cubicBezTo>
                  <a:cubicBezTo>
                    <a:pt x="4254" y="915"/>
                    <a:pt x="4380" y="852"/>
                    <a:pt x="4569" y="852"/>
                  </a:cubicBezTo>
                  <a:close/>
                  <a:moveTo>
                    <a:pt x="11437" y="2427"/>
                  </a:moveTo>
                  <a:cubicBezTo>
                    <a:pt x="11658" y="2427"/>
                    <a:pt x="11815" y="2616"/>
                    <a:pt x="11847" y="2805"/>
                  </a:cubicBezTo>
                  <a:lnTo>
                    <a:pt x="11847" y="5641"/>
                  </a:lnTo>
                  <a:cubicBezTo>
                    <a:pt x="11847" y="5830"/>
                    <a:pt x="11721" y="5987"/>
                    <a:pt x="11563" y="6050"/>
                  </a:cubicBezTo>
                  <a:cubicBezTo>
                    <a:pt x="11542" y="6061"/>
                    <a:pt x="11532" y="6064"/>
                    <a:pt x="11478" y="6064"/>
                  </a:cubicBezTo>
                  <a:cubicBezTo>
                    <a:pt x="11371" y="6064"/>
                    <a:pt x="11091" y="6050"/>
                    <a:pt x="10208" y="6050"/>
                  </a:cubicBezTo>
                  <a:lnTo>
                    <a:pt x="10208" y="4822"/>
                  </a:lnTo>
                  <a:cubicBezTo>
                    <a:pt x="10208" y="4570"/>
                    <a:pt x="9988" y="4381"/>
                    <a:pt x="9767" y="4381"/>
                  </a:cubicBezTo>
                  <a:lnTo>
                    <a:pt x="8129" y="4381"/>
                  </a:lnTo>
                  <a:cubicBezTo>
                    <a:pt x="7877" y="4381"/>
                    <a:pt x="7688" y="4570"/>
                    <a:pt x="7688" y="4822"/>
                  </a:cubicBezTo>
                  <a:lnTo>
                    <a:pt x="7688" y="6050"/>
                  </a:lnTo>
                  <a:lnTo>
                    <a:pt x="4916" y="6050"/>
                  </a:lnTo>
                  <a:lnTo>
                    <a:pt x="4916" y="4822"/>
                  </a:lnTo>
                  <a:cubicBezTo>
                    <a:pt x="4916" y="4570"/>
                    <a:pt x="4727" y="4381"/>
                    <a:pt x="4506" y="4381"/>
                  </a:cubicBezTo>
                  <a:lnTo>
                    <a:pt x="2836" y="4381"/>
                  </a:lnTo>
                  <a:cubicBezTo>
                    <a:pt x="2710" y="4381"/>
                    <a:pt x="2647" y="4412"/>
                    <a:pt x="2553" y="4507"/>
                  </a:cubicBezTo>
                  <a:cubicBezTo>
                    <a:pt x="2490" y="4570"/>
                    <a:pt x="2458" y="4696"/>
                    <a:pt x="2458" y="4790"/>
                  </a:cubicBezTo>
                  <a:lnTo>
                    <a:pt x="2458" y="5987"/>
                  </a:lnTo>
                  <a:lnTo>
                    <a:pt x="1230" y="5987"/>
                  </a:lnTo>
                  <a:cubicBezTo>
                    <a:pt x="978" y="5987"/>
                    <a:pt x="820" y="5798"/>
                    <a:pt x="788" y="5578"/>
                  </a:cubicBezTo>
                  <a:lnTo>
                    <a:pt x="788" y="2805"/>
                  </a:lnTo>
                  <a:cubicBezTo>
                    <a:pt x="788" y="2585"/>
                    <a:pt x="978" y="2427"/>
                    <a:pt x="1230" y="2427"/>
                  </a:cubicBezTo>
                  <a:close/>
                  <a:moveTo>
                    <a:pt x="4128" y="5200"/>
                  </a:moveTo>
                  <a:lnTo>
                    <a:pt x="4128" y="6428"/>
                  </a:lnTo>
                  <a:cubicBezTo>
                    <a:pt x="4128" y="6586"/>
                    <a:pt x="4065" y="6712"/>
                    <a:pt x="3939" y="6775"/>
                  </a:cubicBezTo>
                  <a:cubicBezTo>
                    <a:pt x="3857" y="6826"/>
                    <a:pt x="3768" y="6851"/>
                    <a:pt x="3684" y="6851"/>
                  </a:cubicBezTo>
                  <a:cubicBezTo>
                    <a:pt x="3508" y="6851"/>
                    <a:pt x="3351" y="6746"/>
                    <a:pt x="3309" y="6554"/>
                  </a:cubicBezTo>
                  <a:lnTo>
                    <a:pt x="3309" y="5200"/>
                  </a:lnTo>
                  <a:close/>
                  <a:moveTo>
                    <a:pt x="9358" y="5200"/>
                  </a:moveTo>
                  <a:lnTo>
                    <a:pt x="9358" y="6428"/>
                  </a:lnTo>
                  <a:cubicBezTo>
                    <a:pt x="9358" y="6586"/>
                    <a:pt x="9295" y="6712"/>
                    <a:pt x="9169" y="6775"/>
                  </a:cubicBezTo>
                  <a:cubicBezTo>
                    <a:pt x="9097" y="6826"/>
                    <a:pt x="9015" y="6851"/>
                    <a:pt x="8934" y="6851"/>
                  </a:cubicBezTo>
                  <a:cubicBezTo>
                    <a:pt x="8766" y="6851"/>
                    <a:pt x="8602" y="6746"/>
                    <a:pt x="8539" y="6554"/>
                  </a:cubicBezTo>
                  <a:lnTo>
                    <a:pt x="8539" y="5200"/>
                  </a:lnTo>
                  <a:close/>
                  <a:moveTo>
                    <a:pt x="11059" y="6869"/>
                  </a:moveTo>
                  <a:lnTo>
                    <a:pt x="11059" y="11438"/>
                  </a:lnTo>
                  <a:lnTo>
                    <a:pt x="11028" y="11438"/>
                  </a:lnTo>
                  <a:cubicBezTo>
                    <a:pt x="11028" y="11658"/>
                    <a:pt x="10839" y="11816"/>
                    <a:pt x="10618" y="11816"/>
                  </a:cubicBezTo>
                  <a:lnTo>
                    <a:pt x="2080" y="11816"/>
                  </a:lnTo>
                  <a:cubicBezTo>
                    <a:pt x="1860" y="11816"/>
                    <a:pt x="1702" y="11627"/>
                    <a:pt x="1702" y="11438"/>
                  </a:cubicBezTo>
                  <a:lnTo>
                    <a:pt x="1702" y="6869"/>
                  </a:lnTo>
                  <a:lnTo>
                    <a:pt x="2616" y="6869"/>
                  </a:lnTo>
                  <a:cubicBezTo>
                    <a:pt x="2710" y="7216"/>
                    <a:pt x="3025" y="7531"/>
                    <a:pt x="3403" y="7657"/>
                  </a:cubicBezTo>
                  <a:cubicBezTo>
                    <a:pt x="3520" y="7692"/>
                    <a:pt x="3637" y="7709"/>
                    <a:pt x="3752" y="7709"/>
                  </a:cubicBezTo>
                  <a:cubicBezTo>
                    <a:pt x="4263" y="7709"/>
                    <a:pt x="4736" y="7383"/>
                    <a:pt x="4916" y="6869"/>
                  </a:cubicBezTo>
                  <a:lnTo>
                    <a:pt x="7846" y="6869"/>
                  </a:lnTo>
                  <a:cubicBezTo>
                    <a:pt x="8017" y="7384"/>
                    <a:pt x="8513" y="7708"/>
                    <a:pt x="9036" y="7708"/>
                  </a:cubicBezTo>
                  <a:cubicBezTo>
                    <a:pt x="9185" y="7708"/>
                    <a:pt x="9337" y="7682"/>
                    <a:pt x="9484" y="7626"/>
                  </a:cubicBezTo>
                  <a:cubicBezTo>
                    <a:pt x="9799" y="7500"/>
                    <a:pt x="10082" y="7216"/>
                    <a:pt x="10145" y="6869"/>
                  </a:cubicBezTo>
                  <a:close/>
                  <a:moveTo>
                    <a:pt x="8211" y="0"/>
                  </a:moveTo>
                  <a:cubicBezTo>
                    <a:pt x="8194" y="0"/>
                    <a:pt x="8177" y="1"/>
                    <a:pt x="8161" y="1"/>
                  </a:cubicBezTo>
                  <a:lnTo>
                    <a:pt x="4569" y="1"/>
                  </a:lnTo>
                  <a:cubicBezTo>
                    <a:pt x="3907" y="1"/>
                    <a:pt x="3309" y="569"/>
                    <a:pt x="3340" y="1230"/>
                  </a:cubicBezTo>
                  <a:lnTo>
                    <a:pt x="3340" y="1671"/>
                  </a:lnTo>
                  <a:lnTo>
                    <a:pt x="1261" y="1671"/>
                  </a:lnTo>
                  <a:cubicBezTo>
                    <a:pt x="599" y="1671"/>
                    <a:pt x="1" y="2207"/>
                    <a:pt x="1" y="2868"/>
                  </a:cubicBezTo>
                  <a:lnTo>
                    <a:pt x="1" y="5641"/>
                  </a:lnTo>
                  <a:cubicBezTo>
                    <a:pt x="1" y="6145"/>
                    <a:pt x="316" y="6617"/>
                    <a:pt x="820" y="6838"/>
                  </a:cubicBezTo>
                  <a:lnTo>
                    <a:pt x="820" y="11438"/>
                  </a:lnTo>
                  <a:cubicBezTo>
                    <a:pt x="820" y="12067"/>
                    <a:pt x="1333" y="12639"/>
                    <a:pt x="1953" y="12639"/>
                  </a:cubicBezTo>
                  <a:cubicBezTo>
                    <a:pt x="1984" y="12639"/>
                    <a:pt x="2016" y="12638"/>
                    <a:pt x="2049" y="12635"/>
                  </a:cubicBezTo>
                  <a:lnTo>
                    <a:pt x="10587" y="12635"/>
                  </a:lnTo>
                  <a:cubicBezTo>
                    <a:pt x="11248" y="12635"/>
                    <a:pt x="11847" y="12099"/>
                    <a:pt x="11815" y="11438"/>
                  </a:cubicBezTo>
                  <a:lnTo>
                    <a:pt x="11815" y="6838"/>
                  </a:lnTo>
                  <a:cubicBezTo>
                    <a:pt x="12288" y="6680"/>
                    <a:pt x="12634" y="6208"/>
                    <a:pt x="12634" y="5641"/>
                  </a:cubicBezTo>
                  <a:lnTo>
                    <a:pt x="12634" y="2868"/>
                  </a:lnTo>
                  <a:cubicBezTo>
                    <a:pt x="12666" y="2207"/>
                    <a:pt x="12130" y="1640"/>
                    <a:pt x="11469" y="1640"/>
                  </a:cubicBezTo>
                  <a:lnTo>
                    <a:pt x="9358" y="1640"/>
                  </a:lnTo>
                  <a:lnTo>
                    <a:pt x="9358" y="1230"/>
                  </a:lnTo>
                  <a:cubicBezTo>
                    <a:pt x="9358" y="585"/>
                    <a:pt x="8849" y="0"/>
                    <a:pt x="821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3" name="Google Shape;11383;p83"/>
            <p:cNvSpPr/>
            <p:nvPr/>
          </p:nvSpPr>
          <p:spPr>
            <a:xfrm>
              <a:off x="-38583075" y="2527075"/>
              <a:ext cx="111075" cy="63050"/>
            </a:xfrm>
            <a:custGeom>
              <a:avLst/>
              <a:gdLst/>
              <a:ahLst/>
              <a:cxnLst/>
              <a:rect l="l" t="t" r="r" b="b"/>
              <a:pathLst>
                <a:path w="4443" h="2522" extrusionOk="0">
                  <a:moveTo>
                    <a:pt x="3592" y="851"/>
                  </a:moveTo>
                  <a:lnTo>
                    <a:pt x="3592" y="1670"/>
                  </a:lnTo>
                  <a:lnTo>
                    <a:pt x="819" y="1670"/>
                  </a:lnTo>
                  <a:lnTo>
                    <a:pt x="819" y="851"/>
                  </a:lnTo>
                  <a:close/>
                  <a:moveTo>
                    <a:pt x="441" y="1"/>
                  </a:moveTo>
                  <a:cubicBezTo>
                    <a:pt x="189" y="1"/>
                    <a:pt x="0" y="221"/>
                    <a:pt x="0" y="442"/>
                  </a:cubicBezTo>
                  <a:lnTo>
                    <a:pt x="0" y="2112"/>
                  </a:lnTo>
                  <a:cubicBezTo>
                    <a:pt x="0" y="2332"/>
                    <a:pt x="189" y="2521"/>
                    <a:pt x="441" y="2521"/>
                  </a:cubicBezTo>
                  <a:lnTo>
                    <a:pt x="4033" y="2521"/>
                  </a:lnTo>
                  <a:cubicBezTo>
                    <a:pt x="4253" y="2521"/>
                    <a:pt x="4442" y="2332"/>
                    <a:pt x="4442" y="2112"/>
                  </a:cubicBezTo>
                  <a:lnTo>
                    <a:pt x="4442" y="442"/>
                  </a:lnTo>
                  <a:cubicBezTo>
                    <a:pt x="4411" y="221"/>
                    <a:pt x="4253" y="1"/>
                    <a:pt x="40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84" name="Google Shape;11384;p83"/>
          <p:cNvGrpSpPr/>
          <p:nvPr/>
        </p:nvGrpSpPr>
        <p:grpSpPr>
          <a:xfrm>
            <a:off x="2621946" y="3802072"/>
            <a:ext cx="375620" cy="373736"/>
            <a:chOff x="-38686275" y="2682250"/>
            <a:chExt cx="319025" cy="317425"/>
          </a:xfrm>
          <a:solidFill>
            <a:srgbClr val="EE7A90"/>
          </a:solidFill>
        </p:grpSpPr>
        <p:sp>
          <p:nvSpPr>
            <p:cNvPr id="11385" name="Google Shape;11385;p83"/>
            <p:cNvSpPr/>
            <p:nvPr/>
          </p:nvSpPr>
          <p:spPr>
            <a:xfrm>
              <a:off x="-38686275" y="2682250"/>
              <a:ext cx="319025" cy="317425"/>
            </a:xfrm>
            <a:custGeom>
              <a:avLst/>
              <a:gdLst/>
              <a:ahLst/>
              <a:cxnLst/>
              <a:rect l="l" t="t" r="r" b="b"/>
              <a:pathLst>
                <a:path w="12761" h="12697" extrusionOk="0">
                  <a:moveTo>
                    <a:pt x="11511" y="5995"/>
                  </a:moveTo>
                  <a:cubicBezTo>
                    <a:pt x="11742" y="5995"/>
                    <a:pt x="11941" y="6184"/>
                    <a:pt x="11941" y="6396"/>
                  </a:cubicBezTo>
                  <a:cubicBezTo>
                    <a:pt x="11941" y="6616"/>
                    <a:pt x="11815" y="6774"/>
                    <a:pt x="11626" y="6805"/>
                  </a:cubicBezTo>
                  <a:cubicBezTo>
                    <a:pt x="11576" y="6818"/>
                    <a:pt x="11528" y="6824"/>
                    <a:pt x="11483" y="6824"/>
                  </a:cubicBezTo>
                  <a:cubicBezTo>
                    <a:pt x="11302" y="6824"/>
                    <a:pt x="11166" y="6723"/>
                    <a:pt x="11091" y="6522"/>
                  </a:cubicBezTo>
                  <a:cubicBezTo>
                    <a:pt x="11028" y="6301"/>
                    <a:pt x="11154" y="6081"/>
                    <a:pt x="11374" y="6018"/>
                  </a:cubicBezTo>
                  <a:cubicBezTo>
                    <a:pt x="11420" y="6002"/>
                    <a:pt x="11466" y="5995"/>
                    <a:pt x="11511" y="5995"/>
                  </a:cubicBezTo>
                  <a:close/>
                  <a:moveTo>
                    <a:pt x="5042" y="788"/>
                  </a:moveTo>
                  <a:cubicBezTo>
                    <a:pt x="7310" y="788"/>
                    <a:pt x="9169" y="2615"/>
                    <a:pt x="9169" y="4915"/>
                  </a:cubicBezTo>
                  <a:cubicBezTo>
                    <a:pt x="9169" y="7183"/>
                    <a:pt x="7310" y="9042"/>
                    <a:pt x="5042" y="9042"/>
                  </a:cubicBezTo>
                  <a:cubicBezTo>
                    <a:pt x="3624" y="9042"/>
                    <a:pt x="2364" y="8317"/>
                    <a:pt x="1608" y="7246"/>
                  </a:cubicBezTo>
                  <a:cubicBezTo>
                    <a:pt x="820" y="6049"/>
                    <a:pt x="694" y="4568"/>
                    <a:pt x="1230" y="3308"/>
                  </a:cubicBezTo>
                  <a:cubicBezTo>
                    <a:pt x="1860" y="1827"/>
                    <a:pt x="3309" y="788"/>
                    <a:pt x="5042" y="788"/>
                  </a:cubicBezTo>
                  <a:close/>
                  <a:moveTo>
                    <a:pt x="7531" y="9200"/>
                  </a:moveTo>
                  <a:lnTo>
                    <a:pt x="7531" y="11373"/>
                  </a:lnTo>
                  <a:cubicBezTo>
                    <a:pt x="7531" y="11594"/>
                    <a:pt x="7310" y="11751"/>
                    <a:pt x="7089" y="11814"/>
                  </a:cubicBezTo>
                  <a:lnTo>
                    <a:pt x="2962" y="11814"/>
                  </a:lnTo>
                  <a:cubicBezTo>
                    <a:pt x="2710" y="11814"/>
                    <a:pt x="2553" y="11594"/>
                    <a:pt x="2553" y="11373"/>
                  </a:cubicBezTo>
                  <a:lnTo>
                    <a:pt x="2553" y="9200"/>
                  </a:lnTo>
                  <a:cubicBezTo>
                    <a:pt x="3316" y="9645"/>
                    <a:pt x="4174" y="9873"/>
                    <a:pt x="5041" y="9873"/>
                  </a:cubicBezTo>
                  <a:cubicBezTo>
                    <a:pt x="5892" y="9873"/>
                    <a:pt x="6750" y="9652"/>
                    <a:pt x="7531" y="9200"/>
                  </a:cubicBezTo>
                  <a:close/>
                  <a:moveTo>
                    <a:pt x="4947" y="0"/>
                  </a:moveTo>
                  <a:cubicBezTo>
                    <a:pt x="4296" y="0"/>
                    <a:pt x="3643" y="126"/>
                    <a:pt x="3025" y="378"/>
                  </a:cubicBezTo>
                  <a:cubicBezTo>
                    <a:pt x="1230" y="1134"/>
                    <a:pt x="1" y="2930"/>
                    <a:pt x="1" y="4946"/>
                  </a:cubicBezTo>
                  <a:cubicBezTo>
                    <a:pt x="1" y="6396"/>
                    <a:pt x="631" y="7750"/>
                    <a:pt x="1639" y="8664"/>
                  </a:cubicBezTo>
                  <a:lnTo>
                    <a:pt x="1639" y="11436"/>
                  </a:lnTo>
                  <a:cubicBezTo>
                    <a:pt x="1639" y="12098"/>
                    <a:pt x="2206" y="12697"/>
                    <a:pt x="2868" y="12697"/>
                  </a:cubicBezTo>
                  <a:lnTo>
                    <a:pt x="6995" y="12697"/>
                  </a:lnTo>
                  <a:cubicBezTo>
                    <a:pt x="7562" y="12697"/>
                    <a:pt x="8035" y="12350"/>
                    <a:pt x="8192" y="11877"/>
                  </a:cubicBezTo>
                  <a:cubicBezTo>
                    <a:pt x="10114" y="11720"/>
                    <a:pt x="11847" y="10113"/>
                    <a:pt x="11847" y="8160"/>
                  </a:cubicBezTo>
                  <a:lnTo>
                    <a:pt x="11847" y="7719"/>
                  </a:lnTo>
                  <a:cubicBezTo>
                    <a:pt x="12351" y="7530"/>
                    <a:pt x="12666" y="7089"/>
                    <a:pt x="12666" y="6522"/>
                  </a:cubicBezTo>
                  <a:cubicBezTo>
                    <a:pt x="12760" y="5734"/>
                    <a:pt x="12193" y="5198"/>
                    <a:pt x="11500" y="5198"/>
                  </a:cubicBezTo>
                  <a:cubicBezTo>
                    <a:pt x="10839" y="5198"/>
                    <a:pt x="10240" y="5734"/>
                    <a:pt x="10240" y="6459"/>
                  </a:cubicBezTo>
                  <a:cubicBezTo>
                    <a:pt x="10240" y="6994"/>
                    <a:pt x="10587" y="7435"/>
                    <a:pt x="11059" y="7624"/>
                  </a:cubicBezTo>
                  <a:lnTo>
                    <a:pt x="11059" y="8097"/>
                  </a:lnTo>
                  <a:cubicBezTo>
                    <a:pt x="11059" y="9546"/>
                    <a:pt x="9767" y="10775"/>
                    <a:pt x="8318" y="10964"/>
                  </a:cubicBezTo>
                  <a:lnTo>
                    <a:pt x="8318" y="8664"/>
                  </a:lnTo>
                  <a:cubicBezTo>
                    <a:pt x="8633" y="8380"/>
                    <a:pt x="8885" y="8065"/>
                    <a:pt x="9106" y="7750"/>
                  </a:cubicBezTo>
                  <a:cubicBezTo>
                    <a:pt x="10618" y="5514"/>
                    <a:pt x="10051" y="2395"/>
                    <a:pt x="7751" y="851"/>
                  </a:cubicBezTo>
                  <a:cubicBezTo>
                    <a:pt x="6900" y="284"/>
                    <a:pt x="5925" y="0"/>
                    <a:pt x="49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6" name="Google Shape;11386;p83"/>
            <p:cNvSpPr/>
            <p:nvPr/>
          </p:nvSpPr>
          <p:spPr>
            <a:xfrm>
              <a:off x="-38591750" y="2773600"/>
              <a:ext cx="63025" cy="61350"/>
            </a:xfrm>
            <a:custGeom>
              <a:avLst/>
              <a:gdLst/>
              <a:ahLst/>
              <a:cxnLst/>
              <a:rect l="l" t="t" r="r" b="b"/>
              <a:pathLst>
                <a:path w="2521" h="2454" extrusionOk="0">
                  <a:moveTo>
                    <a:pt x="1264" y="788"/>
                  </a:moveTo>
                  <a:cubicBezTo>
                    <a:pt x="1315" y="788"/>
                    <a:pt x="1368" y="798"/>
                    <a:pt x="1418" y="820"/>
                  </a:cubicBezTo>
                  <a:cubicBezTo>
                    <a:pt x="1544" y="851"/>
                    <a:pt x="1607" y="977"/>
                    <a:pt x="1639" y="1103"/>
                  </a:cubicBezTo>
                  <a:cubicBezTo>
                    <a:pt x="1716" y="1387"/>
                    <a:pt x="1519" y="1649"/>
                    <a:pt x="1273" y="1649"/>
                  </a:cubicBezTo>
                  <a:cubicBezTo>
                    <a:pt x="1218" y="1649"/>
                    <a:pt x="1161" y="1636"/>
                    <a:pt x="1103" y="1607"/>
                  </a:cubicBezTo>
                  <a:cubicBezTo>
                    <a:pt x="914" y="1544"/>
                    <a:pt x="788" y="1292"/>
                    <a:pt x="851" y="1072"/>
                  </a:cubicBezTo>
                  <a:cubicBezTo>
                    <a:pt x="924" y="902"/>
                    <a:pt x="1090" y="788"/>
                    <a:pt x="1264" y="788"/>
                  </a:cubicBezTo>
                  <a:close/>
                  <a:moveTo>
                    <a:pt x="1261" y="1"/>
                  </a:moveTo>
                  <a:cubicBezTo>
                    <a:pt x="599" y="1"/>
                    <a:pt x="0" y="536"/>
                    <a:pt x="32" y="1229"/>
                  </a:cubicBezTo>
                  <a:cubicBezTo>
                    <a:pt x="32" y="1765"/>
                    <a:pt x="379" y="2238"/>
                    <a:pt x="914" y="2395"/>
                  </a:cubicBezTo>
                  <a:cubicBezTo>
                    <a:pt x="1038" y="2435"/>
                    <a:pt x="1163" y="2453"/>
                    <a:pt x="1285" y="2453"/>
                  </a:cubicBezTo>
                  <a:cubicBezTo>
                    <a:pt x="1939" y="2453"/>
                    <a:pt x="2521" y="1920"/>
                    <a:pt x="2521" y="1229"/>
                  </a:cubicBezTo>
                  <a:cubicBezTo>
                    <a:pt x="2489" y="536"/>
                    <a:pt x="1922" y="1"/>
                    <a:pt x="12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87" name="Google Shape;11387;p83"/>
          <p:cNvGrpSpPr/>
          <p:nvPr/>
        </p:nvGrpSpPr>
        <p:grpSpPr>
          <a:xfrm>
            <a:off x="3940328" y="3800615"/>
            <a:ext cx="391368" cy="376650"/>
            <a:chOff x="-37534750" y="2668075"/>
            <a:chExt cx="332400" cy="319900"/>
          </a:xfrm>
          <a:solidFill>
            <a:srgbClr val="EE7A90"/>
          </a:solidFill>
        </p:grpSpPr>
        <p:sp>
          <p:nvSpPr>
            <p:cNvPr id="11388" name="Google Shape;11388;p83"/>
            <p:cNvSpPr/>
            <p:nvPr/>
          </p:nvSpPr>
          <p:spPr>
            <a:xfrm>
              <a:off x="-37534750" y="2668075"/>
              <a:ext cx="332400" cy="319900"/>
            </a:xfrm>
            <a:custGeom>
              <a:avLst/>
              <a:gdLst/>
              <a:ahLst/>
              <a:cxnLst/>
              <a:rect l="l" t="t" r="r" b="b"/>
              <a:pathLst>
                <a:path w="13296" h="12796" extrusionOk="0">
                  <a:moveTo>
                    <a:pt x="5258" y="834"/>
                  </a:moveTo>
                  <a:cubicBezTo>
                    <a:pt x="5799" y="834"/>
                    <a:pt x="6338" y="935"/>
                    <a:pt x="6837" y="1134"/>
                  </a:cubicBezTo>
                  <a:cubicBezTo>
                    <a:pt x="9105" y="2142"/>
                    <a:pt x="10019" y="4852"/>
                    <a:pt x="8822" y="6963"/>
                  </a:cubicBezTo>
                  <a:cubicBezTo>
                    <a:pt x="8790" y="7026"/>
                    <a:pt x="8790" y="7026"/>
                    <a:pt x="8790" y="7057"/>
                  </a:cubicBezTo>
                  <a:cubicBezTo>
                    <a:pt x="8632" y="7372"/>
                    <a:pt x="8412" y="7656"/>
                    <a:pt x="8160" y="7876"/>
                  </a:cubicBezTo>
                  <a:cubicBezTo>
                    <a:pt x="8002" y="8002"/>
                    <a:pt x="7876" y="8128"/>
                    <a:pt x="7782" y="8191"/>
                  </a:cubicBezTo>
                  <a:cubicBezTo>
                    <a:pt x="7687" y="8223"/>
                    <a:pt x="7719" y="8223"/>
                    <a:pt x="7687" y="8286"/>
                  </a:cubicBezTo>
                  <a:cubicBezTo>
                    <a:pt x="7152" y="8664"/>
                    <a:pt x="6585" y="8947"/>
                    <a:pt x="5923" y="9073"/>
                  </a:cubicBezTo>
                  <a:cubicBezTo>
                    <a:pt x="5694" y="9110"/>
                    <a:pt x="5468" y="9128"/>
                    <a:pt x="5245" y="9128"/>
                  </a:cubicBezTo>
                  <a:cubicBezTo>
                    <a:pt x="2977" y="9128"/>
                    <a:pt x="1071" y="7298"/>
                    <a:pt x="1071" y="4946"/>
                  </a:cubicBezTo>
                  <a:cubicBezTo>
                    <a:pt x="1071" y="3592"/>
                    <a:pt x="1796" y="2268"/>
                    <a:pt x="2899" y="1544"/>
                  </a:cubicBezTo>
                  <a:cubicBezTo>
                    <a:pt x="3603" y="1068"/>
                    <a:pt x="4433" y="834"/>
                    <a:pt x="5258" y="834"/>
                  </a:cubicBezTo>
                  <a:close/>
                  <a:moveTo>
                    <a:pt x="9200" y="7876"/>
                  </a:moveTo>
                  <a:lnTo>
                    <a:pt x="11909" y="10586"/>
                  </a:lnTo>
                  <a:cubicBezTo>
                    <a:pt x="12067" y="10743"/>
                    <a:pt x="12130" y="10901"/>
                    <a:pt x="12130" y="11153"/>
                  </a:cubicBezTo>
                  <a:cubicBezTo>
                    <a:pt x="12130" y="11594"/>
                    <a:pt x="11783" y="11909"/>
                    <a:pt x="11405" y="11909"/>
                  </a:cubicBezTo>
                  <a:cubicBezTo>
                    <a:pt x="11184" y="11909"/>
                    <a:pt x="10995" y="11814"/>
                    <a:pt x="10838" y="11657"/>
                  </a:cubicBezTo>
                  <a:lnTo>
                    <a:pt x="8128" y="8947"/>
                  </a:lnTo>
                  <a:cubicBezTo>
                    <a:pt x="8160" y="8916"/>
                    <a:pt x="8759" y="8506"/>
                    <a:pt x="9200" y="7876"/>
                  </a:cubicBezTo>
                  <a:close/>
                  <a:moveTo>
                    <a:pt x="5198" y="0"/>
                  </a:moveTo>
                  <a:cubicBezTo>
                    <a:pt x="3529" y="0"/>
                    <a:pt x="1985" y="882"/>
                    <a:pt x="1103" y="2205"/>
                  </a:cubicBezTo>
                  <a:cubicBezTo>
                    <a:pt x="158" y="3623"/>
                    <a:pt x="0" y="5387"/>
                    <a:pt x="630" y="6931"/>
                  </a:cubicBezTo>
                  <a:cubicBezTo>
                    <a:pt x="1470" y="8860"/>
                    <a:pt x="3356" y="9972"/>
                    <a:pt x="5251" y="9972"/>
                  </a:cubicBezTo>
                  <a:cubicBezTo>
                    <a:pt x="5988" y="9972"/>
                    <a:pt x="6725" y="9804"/>
                    <a:pt x="7404" y="9452"/>
                  </a:cubicBezTo>
                  <a:lnTo>
                    <a:pt x="10302" y="12318"/>
                  </a:lnTo>
                  <a:cubicBezTo>
                    <a:pt x="10588" y="12626"/>
                    <a:pt x="11026" y="12796"/>
                    <a:pt x="11468" y="12796"/>
                  </a:cubicBezTo>
                  <a:cubicBezTo>
                    <a:pt x="11661" y="12796"/>
                    <a:pt x="11854" y="12763"/>
                    <a:pt x="12035" y="12697"/>
                  </a:cubicBezTo>
                  <a:cubicBezTo>
                    <a:pt x="13043" y="12161"/>
                    <a:pt x="13295" y="10806"/>
                    <a:pt x="12539" y="10050"/>
                  </a:cubicBezTo>
                  <a:lnTo>
                    <a:pt x="9672" y="7183"/>
                  </a:lnTo>
                  <a:cubicBezTo>
                    <a:pt x="10334" y="5860"/>
                    <a:pt x="10334" y="4348"/>
                    <a:pt x="9767" y="3025"/>
                  </a:cubicBezTo>
                  <a:cubicBezTo>
                    <a:pt x="9042" y="1229"/>
                    <a:pt x="7215" y="0"/>
                    <a:pt x="519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9" name="Google Shape;11389;p83"/>
            <p:cNvSpPr/>
            <p:nvPr/>
          </p:nvSpPr>
          <p:spPr>
            <a:xfrm>
              <a:off x="-37487500" y="2709475"/>
              <a:ext cx="165425" cy="164450"/>
            </a:xfrm>
            <a:custGeom>
              <a:avLst/>
              <a:gdLst/>
              <a:ahLst/>
              <a:cxnLst/>
              <a:rect l="l" t="t" r="r" b="b"/>
              <a:pathLst>
                <a:path w="6617" h="6578" extrusionOk="0">
                  <a:moveTo>
                    <a:pt x="3308" y="833"/>
                  </a:moveTo>
                  <a:cubicBezTo>
                    <a:pt x="4695" y="833"/>
                    <a:pt x="5797" y="1936"/>
                    <a:pt x="5797" y="3290"/>
                  </a:cubicBezTo>
                  <a:cubicBezTo>
                    <a:pt x="5797" y="4614"/>
                    <a:pt x="4726" y="5779"/>
                    <a:pt x="3308" y="5779"/>
                  </a:cubicBezTo>
                  <a:cubicBezTo>
                    <a:pt x="1954" y="5779"/>
                    <a:pt x="851" y="4677"/>
                    <a:pt x="851" y="3290"/>
                  </a:cubicBezTo>
                  <a:cubicBezTo>
                    <a:pt x="851" y="1936"/>
                    <a:pt x="1954" y="833"/>
                    <a:pt x="3308" y="833"/>
                  </a:cubicBezTo>
                  <a:close/>
                  <a:moveTo>
                    <a:pt x="3319" y="0"/>
                  </a:moveTo>
                  <a:cubicBezTo>
                    <a:pt x="2880" y="0"/>
                    <a:pt x="2438" y="81"/>
                    <a:pt x="2017" y="234"/>
                  </a:cubicBezTo>
                  <a:cubicBezTo>
                    <a:pt x="851" y="738"/>
                    <a:pt x="0" y="1936"/>
                    <a:pt x="0" y="3259"/>
                  </a:cubicBezTo>
                  <a:cubicBezTo>
                    <a:pt x="0" y="4362"/>
                    <a:pt x="568" y="5401"/>
                    <a:pt x="1481" y="6031"/>
                  </a:cubicBezTo>
                  <a:cubicBezTo>
                    <a:pt x="2033" y="6405"/>
                    <a:pt x="2645" y="6578"/>
                    <a:pt x="3255" y="6578"/>
                  </a:cubicBezTo>
                  <a:cubicBezTo>
                    <a:pt x="3725" y="6578"/>
                    <a:pt x="4193" y="6475"/>
                    <a:pt x="4632" y="6283"/>
                  </a:cubicBezTo>
                  <a:cubicBezTo>
                    <a:pt x="5829" y="5748"/>
                    <a:pt x="6585" y="4551"/>
                    <a:pt x="6585" y="3259"/>
                  </a:cubicBezTo>
                  <a:cubicBezTo>
                    <a:pt x="6616" y="2219"/>
                    <a:pt x="6081" y="1180"/>
                    <a:pt x="5167" y="549"/>
                  </a:cubicBezTo>
                  <a:cubicBezTo>
                    <a:pt x="4605" y="175"/>
                    <a:pt x="3965" y="0"/>
                    <a:pt x="33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90" name="Google Shape;11390;p83"/>
          <p:cNvSpPr/>
          <p:nvPr/>
        </p:nvSpPr>
        <p:spPr>
          <a:xfrm>
            <a:off x="2106751" y="1533329"/>
            <a:ext cx="375591" cy="372588"/>
          </a:xfrm>
          <a:custGeom>
            <a:avLst/>
            <a:gdLst/>
            <a:ahLst/>
            <a:cxnLst/>
            <a:rect l="l" t="t" r="r" b="b"/>
            <a:pathLst>
              <a:path w="12760" h="12658" extrusionOk="0">
                <a:moveTo>
                  <a:pt x="6270" y="1032"/>
                </a:moveTo>
                <a:lnTo>
                  <a:pt x="6932" y="1693"/>
                </a:lnTo>
                <a:lnTo>
                  <a:pt x="5640" y="1693"/>
                </a:lnTo>
                <a:lnTo>
                  <a:pt x="6270" y="1032"/>
                </a:lnTo>
                <a:close/>
                <a:moveTo>
                  <a:pt x="11342" y="2481"/>
                </a:moveTo>
                <a:lnTo>
                  <a:pt x="10523" y="3300"/>
                </a:lnTo>
                <a:lnTo>
                  <a:pt x="2332" y="3300"/>
                </a:lnTo>
                <a:lnTo>
                  <a:pt x="1513" y="2481"/>
                </a:lnTo>
                <a:close/>
                <a:moveTo>
                  <a:pt x="8381" y="9381"/>
                </a:moveTo>
                <a:lnTo>
                  <a:pt x="8381" y="10200"/>
                </a:lnTo>
                <a:lnTo>
                  <a:pt x="6711" y="10200"/>
                </a:lnTo>
                <a:lnTo>
                  <a:pt x="6711" y="9381"/>
                </a:lnTo>
                <a:close/>
                <a:moveTo>
                  <a:pt x="10303" y="4151"/>
                </a:moveTo>
                <a:lnTo>
                  <a:pt x="10303" y="10200"/>
                </a:lnTo>
                <a:lnTo>
                  <a:pt x="9200" y="10200"/>
                </a:lnTo>
                <a:lnTo>
                  <a:pt x="9200" y="9003"/>
                </a:lnTo>
                <a:cubicBezTo>
                  <a:pt x="9200" y="8751"/>
                  <a:pt x="8980" y="8562"/>
                  <a:pt x="8759" y="8562"/>
                </a:cubicBezTo>
                <a:lnTo>
                  <a:pt x="6270" y="8562"/>
                </a:lnTo>
                <a:cubicBezTo>
                  <a:pt x="6050" y="8562"/>
                  <a:pt x="5892" y="8751"/>
                  <a:pt x="5892" y="9003"/>
                </a:cubicBezTo>
                <a:lnTo>
                  <a:pt x="5892" y="10200"/>
                </a:lnTo>
                <a:lnTo>
                  <a:pt x="2584" y="10200"/>
                </a:lnTo>
                <a:lnTo>
                  <a:pt x="2584" y="4151"/>
                </a:lnTo>
                <a:close/>
                <a:moveTo>
                  <a:pt x="914" y="3080"/>
                </a:moveTo>
                <a:lnTo>
                  <a:pt x="1733" y="3899"/>
                </a:lnTo>
                <a:lnTo>
                  <a:pt x="1733" y="10452"/>
                </a:lnTo>
                <a:lnTo>
                  <a:pt x="914" y="11271"/>
                </a:lnTo>
                <a:lnTo>
                  <a:pt x="914" y="3080"/>
                </a:lnTo>
                <a:close/>
                <a:moveTo>
                  <a:pt x="11941" y="3080"/>
                </a:moveTo>
                <a:lnTo>
                  <a:pt x="11941" y="11271"/>
                </a:lnTo>
                <a:lnTo>
                  <a:pt x="11122" y="10452"/>
                </a:lnTo>
                <a:lnTo>
                  <a:pt x="11122" y="3899"/>
                </a:lnTo>
                <a:lnTo>
                  <a:pt x="11941" y="3080"/>
                </a:lnTo>
                <a:close/>
                <a:moveTo>
                  <a:pt x="10492" y="11050"/>
                </a:moveTo>
                <a:lnTo>
                  <a:pt x="11311" y="11870"/>
                </a:lnTo>
                <a:lnTo>
                  <a:pt x="1481" y="11870"/>
                </a:lnTo>
                <a:lnTo>
                  <a:pt x="2300" y="11050"/>
                </a:lnTo>
                <a:close/>
                <a:moveTo>
                  <a:pt x="6254" y="0"/>
                </a:moveTo>
                <a:cubicBezTo>
                  <a:pt x="6144" y="0"/>
                  <a:pt x="6034" y="39"/>
                  <a:pt x="5955" y="118"/>
                </a:cubicBezTo>
                <a:lnTo>
                  <a:pt x="4443" y="1662"/>
                </a:lnTo>
                <a:lnTo>
                  <a:pt x="379" y="1662"/>
                </a:lnTo>
                <a:cubicBezTo>
                  <a:pt x="221" y="1693"/>
                  <a:pt x="95" y="1819"/>
                  <a:pt x="64" y="1946"/>
                </a:cubicBezTo>
                <a:cubicBezTo>
                  <a:pt x="1" y="2009"/>
                  <a:pt x="64" y="1473"/>
                  <a:pt x="64" y="12248"/>
                </a:cubicBezTo>
                <a:cubicBezTo>
                  <a:pt x="64" y="12374"/>
                  <a:pt x="95" y="12500"/>
                  <a:pt x="221" y="12563"/>
                </a:cubicBezTo>
                <a:cubicBezTo>
                  <a:pt x="284" y="12657"/>
                  <a:pt x="379" y="12657"/>
                  <a:pt x="473" y="12657"/>
                </a:cubicBezTo>
                <a:lnTo>
                  <a:pt x="12351" y="12657"/>
                </a:lnTo>
                <a:cubicBezTo>
                  <a:pt x="12571" y="12657"/>
                  <a:pt x="12729" y="12468"/>
                  <a:pt x="12729" y="12216"/>
                </a:cubicBezTo>
                <a:lnTo>
                  <a:pt x="12729" y="2009"/>
                </a:lnTo>
                <a:cubicBezTo>
                  <a:pt x="12760" y="1851"/>
                  <a:pt x="12571" y="1662"/>
                  <a:pt x="12351" y="1662"/>
                </a:cubicBezTo>
                <a:lnTo>
                  <a:pt x="8097" y="1662"/>
                </a:lnTo>
                <a:lnTo>
                  <a:pt x="6554" y="118"/>
                </a:lnTo>
                <a:cubicBezTo>
                  <a:pt x="6475" y="39"/>
                  <a:pt x="6365" y="0"/>
                  <a:pt x="6254" y="0"/>
                </a:cubicBezTo>
                <a:close/>
              </a:path>
            </a:pathLst>
          </a:custGeom>
          <a:solidFill>
            <a:srgbClr val="EE7A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91" name="Google Shape;11391;p83"/>
          <p:cNvGrpSpPr/>
          <p:nvPr/>
        </p:nvGrpSpPr>
        <p:grpSpPr>
          <a:xfrm>
            <a:off x="2131694" y="1981750"/>
            <a:ext cx="375591" cy="374060"/>
            <a:chOff x="-42062025" y="2316000"/>
            <a:chExt cx="319000" cy="317700"/>
          </a:xfrm>
          <a:solidFill>
            <a:srgbClr val="EE7A90"/>
          </a:solidFill>
        </p:grpSpPr>
        <p:sp>
          <p:nvSpPr>
            <p:cNvPr id="11392" name="Google Shape;11392;p83"/>
            <p:cNvSpPr/>
            <p:nvPr/>
          </p:nvSpPr>
          <p:spPr>
            <a:xfrm>
              <a:off x="-41965150" y="2477075"/>
              <a:ext cx="124475" cy="112675"/>
            </a:xfrm>
            <a:custGeom>
              <a:avLst/>
              <a:gdLst/>
              <a:ahLst/>
              <a:cxnLst/>
              <a:rect l="l" t="t" r="r" b="b"/>
              <a:pathLst>
                <a:path w="4979" h="4507" extrusionOk="0">
                  <a:moveTo>
                    <a:pt x="2521" y="1371"/>
                  </a:moveTo>
                  <a:lnTo>
                    <a:pt x="2773" y="1812"/>
                  </a:lnTo>
                  <a:cubicBezTo>
                    <a:pt x="2836" y="1938"/>
                    <a:pt x="2931" y="2001"/>
                    <a:pt x="3088" y="2064"/>
                  </a:cubicBezTo>
                  <a:lnTo>
                    <a:pt x="3592" y="2127"/>
                  </a:lnTo>
                  <a:lnTo>
                    <a:pt x="3151" y="2473"/>
                  </a:lnTo>
                  <a:cubicBezTo>
                    <a:pt x="3088" y="2568"/>
                    <a:pt x="2994" y="2725"/>
                    <a:pt x="3057" y="2851"/>
                  </a:cubicBezTo>
                  <a:lnTo>
                    <a:pt x="3120" y="3355"/>
                  </a:lnTo>
                  <a:lnTo>
                    <a:pt x="2679" y="3103"/>
                  </a:lnTo>
                  <a:cubicBezTo>
                    <a:pt x="2631" y="3072"/>
                    <a:pt x="2568" y="3056"/>
                    <a:pt x="2501" y="3056"/>
                  </a:cubicBezTo>
                  <a:cubicBezTo>
                    <a:pt x="2434" y="3056"/>
                    <a:pt x="2364" y="3072"/>
                    <a:pt x="2301" y="3103"/>
                  </a:cubicBezTo>
                  <a:lnTo>
                    <a:pt x="1860" y="3355"/>
                  </a:lnTo>
                  <a:lnTo>
                    <a:pt x="1954" y="2851"/>
                  </a:lnTo>
                  <a:cubicBezTo>
                    <a:pt x="1986" y="2725"/>
                    <a:pt x="1891" y="2568"/>
                    <a:pt x="1828" y="2473"/>
                  </a:cubicBezTo>
                  <a:lnTo>
                    <a:pt x="1481" y="2127"/>
                  </a:lnTo>
                  <a:lnTo>
                    <a:pt x="1986" y="2064"/>
                  </a:lnTo>
                  <a:cubicBezTo>
                    <a:pt x="2112" y="2064"/>
                    <a:pt x="2206" y="1938"/>
                    <a:pt x="2301" y="1812"/>
                  </a:cubicBezTo>
                  <a:lnTo>
                    <a:pt x="2521" y="1371"/>
                  </a:lnTo>
                  <a:close/>
                  <a:moveTo>
                    <a:pt x="2474" y="0"/>
                  </a:moveTo>
                  <a:cubicBezTo>
                    <a:pt x="2332" y="0"/>
                    <a:pt x="2190" y="79"/>
                    <a:pt x="2112" y="236"/>
                  </a:cubicBezTo>
                  <a:lnTo>
                    <a:pt x="1576" y="1276"/>
                  </a:lnTo>
                  <a:lnTo>
                    <a:pt x="473" y="1434"/>
                  </a:lnTo>
                  <a:cubicBezTo>
                    <a:pt x="127" y="1465"/>
                    <a:pt x="1" y="1906"/>
                    <a:pt x="253" y="2127"/>
                  </a:cubicBezTo>
                  <a:lnTo>
                    <a:pt x="1040" y="2914"/>
                  </a:lnTo>
                  <a:lnTo>
                    <a:pt x="851" y="4017"/>
                  </a:lnTo>
                  <a:cubicBezTo>
                    <a:pt x="802" y="4291"/>
                    <a:pt x="1028" y="4506"/>
                    <a:pt x="1249" y="4506"/>
                  </a:cubicBezTo>
                  <a:cubicBezTo>
                    <a:pt x="1308" y="4506"/>
                    <a:pt x="1366" y="4491"/>
                    <a:pt x="1418" y="4458"/>
                  </a:cubicBezTo>
                  <a:lnTo>
                    <a:pt x="2427" y="3954"/>
                  </a:lnTo>
                  <a:lnTo>
                    <a:pt x="3403" y="4458"/>
                  </a:lnTo>
                  <a:cubicBezTo>
                    <a:pt x="3465" y="4489"/>
                    <a:pt x="3528" y="4503"/>
                    <a:pt x="3589" y="4503"/>
                  </a:cubicBezTo>
                  <a:cubicBezTo>
                    <a:pt x="3839" y="4503"/>
                    <a:pt x="4052" y="4270"/>
                    <a:pt x="4002" y="4017"/>
                  </a:cubicBezTo>
                  <a:lnTo>
                    <a:pt x="3781" y="2914"/>
                  </a:lnTo>
                  <a:lnTo>
                    <a:pt x="4569" y="2127"/>
                  </a:lnTo>
                  <a:cubicBezTo>
                    <a:pt x="4978" y="1906"/>
                    <a:pt x="4821" y="1465"/>
                    <a:pt x="4474" y="1434"/>
                  </a:cubicBezTo>
                  <a:lnTo>
                    <a:pt x="3372" y="1276"/>
                  </a:lnTo>
                  <a:lnTo>
                    <a:pt x="2836" y="236"/>
                  </a:lnTo>
                  <a:cubicBezTo>
                    <a:pt x="2757" y="79"/>
                    <a:pt x="2616" y="0"/>
                    <a:pt x="24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3" name="Google Shape;11393;p83"/>
            <p:cNvSpPr/>
            <p:nvPr/>
          </p:nvSpPr>
          <p:spPr>
            <a:xfrm>
              <a:off x="-42062025" y="2316000"/>
              <a:ext cx="319000" cy="317700"/>
            </a:xfrm>
            <a:custGeom>
              <a:avLst/>
              <a:gdLst/>
              <a:ahLst/>
              <a:cxnLst/>
              <a:rect l="l" t="t" r="r" b="b"/>
              <a:pathLst>
                <a:path w="12760" h="12708" extrusionOk="0">
                  <a:moveTo>
                    <a:pt x="9610" y="851"/>
                  </a:moveTo>
                  <a:lnTo>
                    <a:pt x="8129" y="2615"/>
                  </a:lnTo>
                  <a:cubicBezTo>
                    <a:pt x="8097" y="2584"/>
                    <a:pt x="8034" y="2584"/>
                    <a:pt x="7940" y="2584"/>
                  </a:cubicBezTo>
                  <a:lnTo>
                    <a:pt x="4821" y="2584"/>
                  </a:lnTo>
                  <a:cubicBezTo>
                    <a:pt x="4758" y="2584"/>
                    <a:pt x="4726" y="2584"/>
                    <a:pt x="4632" y="2615"/>
                  </a:cubicBezTo>
                  <a:lnTo>
                    <a:pt x="3183" y="851"/>
                  </a:lnTo>
                  <a:close/>
                  <a:moveTo>
                    <a:pt x="7530" y="3371"/>
                  </a:moveTo>
                  <a:lnTo>
                    <a:pt x="6396" y="4726"/>
                  </a:lnTo>
                  <a:lnTo>
                    <a:pt x="5293" y="3371"/>
                  </a:lnTo>
                  <a:close/>
                  <a:moveTo>
                    <a:pt x="10555" y="1009"/>
                  </a:moveTo>
                  <a:lnTo>
                    <a:pt x="11783" y="2237"/>
                  </a:lnTo>
                  <a:lnTo>
                    <a:pt x="8759" y="5923"/>
                  </a:lnTo>
                  <a:cubicBezTo>
                    <a:pt x="8255" y="5545"/>
                    <a:pt x="7719" y="5262"/>
                    <a:pt x="7121" y="5136"/>
                  </a:cubicBezTo>
                  <a:lnTo>
                    <a:pt x="10555" y="1009"/>
                  </a:lnTo>
                  <a:close/>
                  <a:moveTo>
                    <a:pt x="2269" y="1040"/>
                  </a:moveTo>
                  <a:lnTo>
                    <a:pt x="5703" y="5199"/>
                  </a:lnTo>
                  <a:cubicBezTo>
                    <a:pt x="5104" y="5293"/>
                    <a:pt x="4506" y="5545"/>
                    <a:pt x="4033" y="5986"/>
                  </a:cubicBezTo>
                  <a:cubicBezTo>
                    <a:pt x="3214" y="4947"/>
                    <a:pt x="1040" y="2269"/>
                    <a:pt x="1040" y="2269"/>
                  </a:cubicBezTo>
                  <a:lnTo>
                    <a:pt x="2269" y="1040"/>
                  </a:lnTo>
                  <a:close/>
                  <a:moveTo>
                    <a:pt x="6349" y="5978"/>
                  </a:moveTo>
                  <a:cubicBezTo>
                    <a:pt x="7097" y="5978"/>
                    <a:pt x="7845" y="6254"/>
                    <a:pt x="8412" y="6805"/>
                  </a:cubicBezTo>
                  <a:lnTo>
                    <a:pt x="8538" y="6932"/>
                  </a:lnTo>
                  <a:cubicBezTo>
                    <a:pt x="8633" y="7026"/>
                    <a:pt x="8727" y="7152"/>
                    <a:pt x="8822" y="7278"/>
                  </a:cubicBezTo>
                  <a:cubicBezTo>
                    <a:pt x="9452" y="8097"/>
                    <a:pt x="9484" y="9168"/>
                    <a:pt x="9137" y="10082"/>
                  </a:cubicBezTo>
                  <a:cubicBezTo>
                    <a:pt x="8662" y="11199"/>
                    <a:pt x="7524" y="11885"/>
                    <a:pt x="6358" y="11885"/>
                  </a:cubicBezTo>
                  <a:cubicBezTo>
                    <a:pt x="5978" y="11885"/>
                    <a:pt x="5595" y="11812"/>
                    <a:pt x="5230" y="11657"/>
                  </a:cubicBezTo>
                  <a:cubicBezTo>
                    <a:pt x="3340" y="10870"/>
                    <a:pt x="2805" y="8412"/>
                    <a:pt x="4159" y="6932"/>
                  </a:cubicBezTo>
                  <a:lnTo>
                    <a:pt x="4285" y="6805"/>
                  </a:lnTo>
                  <a:cubicBezTo>
                    <a:pt x="4852" y="6254"/>
                    <a:pt x="5601" y="5978"/>
                    <a:pt x="6349" y="5978"/>
                  </a:cubicBezTo>
                  <a:close/>
                  <a:moveTo>
                    <a:pt x="2269" y="0"/>
                  </a:moveTo>
                  <a:cubicBezTo>
                    <a:pt x="2143" y="0"/>
                    <a:pt x="2048" y="32"/>
                    <a:pt x="1954" y="95"/>
                  </a:cubicBezTo>
                  <a:lnTo>
                    <a:pt x="158" y="1922"/>
                  </a:lnTo>
                  <a:cubicBezTo>
                    <a:pt x="1" y="2080"/>
                    <a:pt x="1" y="2300"/>
                    <a:pt x="95" y="2458"/>
                  </a:cubicBezTo>
                  <a:lnTo>
                    <a:pt x="3372" y="6522"/>
                  </a:lnTo>
                  <a:cubicBezTo>
                    <a:pt x="1985" y="8255"/>
                    <a:pt x="2395" y="10807"/>
                    <a:pt x="4254" y="12035"/>
                  </a:cubicBezTo>
                  <a:cubicBezTo>
                    <a:pt x="4911" y="12489"/>
                    <a:pt x="5659" y="12708"/>
                    <a:pt x="6397" y="12708"/>
                  </a:cubicBezTo>
                  <a:cubicBezTo>
                    <a:pt x="7606" y="12708"/>
                    <a:pt x="8791" y="12122"/>
                    <a:pt x="9515" y="11027"/>
                  </a:cubicBezTo>
                  <a:cubicBezTo>
                    <a:pt x="10429" y="9641"/>
                    <a:pt x="10397" y="7814"/>
                    <a:pt x="9326" y="6522"/>
                  </a:cubicBezTo>
                  <a:lnTo>
                    <a:pt x="12634" y="2458"/>
                  </a:lnTo>
                  <a:cubicBezTo>
                    <a:pt x="12760" y="2300"/>
                    <a:pt x="12760" y="2080"/>
                    <a:pt x="12603" y="1922"/>
                  </a:cubicBezTo>
                  <a:lnTo>
                    <a:pt x="10775" y="95"/>
                  </a:lnTo>
                  <a:cubicBezTo>
                    <a:pt x="10712" y="32"/>
                    <a:pt x="10555" y="0"/>
                    <a:pt x="104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94" name="Google Shape;11394;p83"/>
          <p:cNvSpPr/>
          <p:nvPr/>
        </p:nvSpPr>
        <p:spPr>
          <a:xfrm>
            <a:off x="2135027" y="2413185"/>
            <a:ext cx="378387" cy="375296"/>
          </a:xfrm>
          <a:custGeom>
            <a:avLst/>
            <a:gdLst/>
            <a:ahLst/>
            <a:cxnLst/>
            <a:rect l="l" t="t" r="r" b="b"/>
            <a:pathLst>
              <a:path w="12855" h="12750" extrusionOk="0">
                <a:moveTo>
                  <a:pt x="6304" y="770"/>
                </a:moveTo>
                <a:cubicBezTo>
                  <a:pt x="6519" y="770"/>
                  <a:pt x="6711" y="952"/>
                  <a:pt x="6711" y="1186"/>
                </a:cubicBezTo>
                <a:lnTo>
                  <a:pt x="6711" y="1659"/>
                </a:lnTo>
                <a:cubicBezTo>
                  <a:pt x="6569" y="1643"/>
                  <a:pt x="6435" y="1635"/>
                  <a:pt x="6302" y="1635"/>
                </a:cubicBezTo>
                <a:cubicBezTo>
                  <a:pt x="6168" y="1635"/>
                  <a:pt x="6034" y="1643"/>
                  <a:pt x="5892" y="1659"/>
                </a:cubicBezTo>
                <a:lnTo>
                  <a:pt x="5892" y="1186"/>
                </a:lnTo>
                <a:cubicBezTo>
                  <a:pt x="5892" y="1029"/>
                  <a:pt x="5955" y="934"/>
                  <a:pt x="6081" y="840"/>
                </a:cubicBezTo>
                <a:cubicBezTo>
                  <a:pt x="6154" y="791"/>
                  <a:pt x="6230" y="770"/>
                  <a:pt x="6304" y="770"/>
                </a:cubicBezTo>
                <a:close/>
                <a:moveTo>
                  <a:pt x="6249" y="2423"/>
                </a:moveTo>
                <a:cubicBezTo>
                  <a:pt x="7067" y="2423"/>
                  <a:pt x="7748" y="3312"/>
                  <a:pt x="7373" y="4148"/>
                </a:cubicBezTo>
                <a:cubicBezTo>
                  <a:pt x="7184" y="4619"/>
                  <a:pt x="6731" y="4914"/>
                  <a:pt x="6251" y="4914"/>
                </a:cubicBezTo>
                <a:cubicBezTo>
                  <a:pt x="6089" y="4914"/>
                  <a:pt x="5925" y="4881"/>
                  <a:pt x="5766" y="4809"/>
                </a:cubicBezTo>
                <a:cubicBezTo>
                  <a:pt x="5136" y="4557"/>
                  <a:pt x="4852" y="3707"/>
                  <a:pt x="5230" y="3045"/>
                </a:cubicBezTo>
                <a:cubicBezTo>
                  <a:pt x="5325" y="2856"/>
                  <a:pt x="5482" y="2699"/>
                  <a:pt x="5640" y="2604"/>
                </a:cubicBezTo>
                <a:cubicBezTo>
                  <a:pt x="5766" y="2541"/>
                  <a:pt x="5892" y="2510"/>
                  <a:pt x="6018" y="2447"/>
                </a:cubicBezTo>
                <a:cubicBezTo>
                  <a:pt x="6096" y="2431"/>
                  <a:pt x="6173" y="2423"/>
                  <a:pt x="6249" y="2423"/>
                </a:cubicBezTo>
                <a:close/>
                <a:moveTo>
                  <a:pt x="4852" y="5156"/>
                </a:moveTo>
                <a:cubicBezTo>
                  <a:pt x="5041" y="5377"/>
                  <a:pt x="5293" y="5534"/>
                  <a:pt x="5577" y="5597"/>
                </a:cubicBezTo>
                <a:lnTo>
                  <a:pt x="3939" y="8243"/>
                </a:lnTo>
                <a:lnTo>
                  <a:pt x="2962" y="8243"/>
                </a:lnTo>
                <a:lnTo>
                  <a:pt x="4852" y="5156"/>
                </a:lnTo>
                <a:close/>
                <a:moveTo>
                  <a:pt x="7719" y="5187"/>
                </a:moveTo>
                <a:lnTo>
                  <a:pt x="9610" y="8243"/>
                </a:lnTo>
                <a:lnTo>
                  <a:pt x="8633" y="8243"/>
                </a:lnTo>
                <a:lnTo>
                  <a:pt x="7026" y="5597"/>
                </a:lnTo>
                <a:cubicBezTo>
                  <a:pt x="7310" y="5503"/>
                  <a:pt x="7530" y="5377"/>
                  <a:pt x="7719" y="5187"/>
                </a:cubicBezTo>
                <a:close/>
                <a:moveTo>
                  <a:pt x="6333" y="6007"/>
                </a:moveTo>
                <a:lnTo>
                  <a:pt x="7688" y="8275"/>
                </a:lnTo>
                <a:lnTo>
                  <a:pt x="7467" y="8275"/>
                </a:lnTo>
                <a:lnTo>
                  <a:pt x="7467" y="8243"/>
                </a:lnTo>
                <a:cubicBezTo>
                  <a:pt x="7373" y="7960"/>
                  <a:pt x="7215" y="7771"/>
                  <a:pt x="6995" y="7613"/>
                </a:cubicBezTo>
                <a:cubicBezTo>
                  <a:pt x="6783" y="7462"/>
                  <a:pt x="6545" y="7391"/>
                  <a:pt x="6310" y="7391"/>
                </a:cubicBezTo>
                <a:cubicBezTo>
                  <a:pt x="5812" y="7391"/>
                  <a:pt x="5329" y="7708"/>
                  <a:pt x="5136" y="8243"/>
                </a:cubicBezTo>
                <a:lnTo>
                  <a:pt x="4947" y="8243"/>
                </a:lnTo>
                <a:lnTo>
                  <a:pt x="6333" y="6007"/>
                </a:lnTo>
                <a:close/>
                <a:moveTo>
                  <a:pt x="6274" y="8212"/>
                </a:moveTo>
                <a:cubicBezTo>
                  <a:pt x="6325" y="8212"/>
                  <a:pt x="6377" y="8222"/>
                  <a:pt x="6428" y="8243"/>
                </a:cubicBezTo>
                <a:cubicBezTo>
                  <a:pt x="6585" y="8306"/>
                  <a:pt x="6680" y="8495"/>
                  <a:pt x="6680" y="8653"/>
                </a:cubicBezTo>
                <a:cubicBezTo>
                  <a:pt x="6704" y="8901"/>
                  <a:pt x="6515" y="9071"/>
                  <a:pt x="6295" y="9071"/>
                </a:cubicBezTo>
                <a:cubicBezTo>
                  <a:pt x="6235" y="9071"/>
                  <a:pt x="6173" y="9058"/>
                  <a:pt x="6113" y="9031"/>
                </a:cubicBezTo>
                <a:cubicBezTo>
                  <a:pt x="5924" y="8968"/>
                  <a:pt x="5798" y="8716"/>
                  <a:pt x="5892" y="8495"/>
                </a:cubicBezTo>
                <a:cubicBezTo>
                  <a:pt x="5941" y="8326"/>
                  <a:pt x="6101" y="8212"/>
                  <a:pt x="6274" y="8212"/>
                </a:cubicBezTo>
                <a:close/>
                <a:moveTo>
                  <a:pt x="3435" y="9063"/>
                </a:moveTo>
                <a:lnTo>
                  <a:pt x="1891" y="11583"/>
                </a:lnTo>
                <a:cubicBezTo>
                  <a:pt x="1576" y="11205"/>
                  <a:pt x="1513" y="10606"/>
                  <a:pt x="1796" y="10165"/>
                </a:cubicBezTo>
                <a:lnTo>
                  <a:pt x="2458" y="9063"/>
                </a:lnTo>
                <a:close/>
                <a:moveTo>
                  <a:pt x="10145" y="9063"/>
                </a:moveTo>
                <a:lnTo>
                  <a:pt x="10807" y="10165"/>
                </a:lnTo>
                <a:cubicBezTo>
                  <a:pt x="11027" y="10606"/>
                  <a:pt x="10996" y="11205"/>
                  <a:pt x="10681" y="11583"/>
                </a:cubicBezTo>
                <a:lnTo>
                  <a:pt x="9169" y="9063"/>
                </a:lnTo>
                <a:close/>
                <a:moveTo>
                  <a:pt x="6256" y="1"/>
                </a:moveTo>
                <a:cubicBezTo>
                  <a:pt x="5728" y="1"/>
                  <a:pt x="5259" y="331"/>
                  <a:pt x="5104" y="871"/>
                </a:cubicBezTo>
                <a:cubicBezTo>
                  <a:pt x="5041" y="997"/>
                  <a:pt x="5041" y="1123"/>
                  <a:pt x="5041" y="1218"/>
                </a:cubicBezTo>
                <a:lnTo>
                  <a:pt x="5041" y="2069"/>
                </a:lnTo>
                <a:cubicBezTo>
                  <a:pt x="4317" y="2604"/>
                  <a:pt x="4033" y="3581"/>
                  <a:pt x="4348" y="4431"/>
                </a:cubicBezTo>
                <a:cubicBezTo>
                  <a:pt x="4002" y="4998"/>
                  <a:pt x="2836" y="6920"/>
                  <a:pt x="1985" y="8275"/>
                </a:cubicBezTo>
                <a:lnTo>
                  <a:pt x="473" y="8275"/>
                </a:lnTo>
                <a:cubicBezTo>
                  <a:pt x="284" y="8275"/>
                  <a:pt x="95" y="8432"/>
                  <a:pt x="64" y="8653"/>
                </a:cubicBezTo>
                <a:cubicBezTo>
                  <a:pt x="1" y="8874"/>
                  <a:pt x="221" y="9094"/>
                  <a:pt x="442" y="9094"/>
                </a:cubicBezTo>
                <a:lnTo>
                  <a:pt x="1418" y="9094"/>
                </a:lnTo>
                <a:lnTo>
                  <a:pt x="1009" y="9787"/>
                </a:lnTo>
                <a:cubicBezTo>
                  <a:pt x="599" y="10417"/>
                  <a:pt x="599" y="11236"/>
                  <a:pt x="946" y="11866"/>
                </a:cubicBezTo>
                <a:cubicBezTo>
                  <a:pt x="1103" y="12182"/>
                  <a:pt x="1387" y="12465"/>
                  <a:pt x="1702" y="12654"/>
                </a:cubicBezTo>
                <a:cubicBezTo>
                  <a:pt x="1761" y="12694"/>
                  <a:pt x="1827" y="12711"/>
                  <a:pt x="1893" y="12711"/>
                </a:cubicBezTo>
                <a:cubicBezTo>
                  <a:pt x="2037" y="12711"/>
                  <a:pt x="2182" y="12626"/>
                  <a:pt x="2269" y="12497"/>
                </a:cubicBezTo>
                <a:lnTo>
                  <a:pt x="4348" y="9094"/>
                </a:lnTo>
                <a:lnTo>
                  <a:pt x="5041" y="9094"/>
                </a:lnTo>
                <a:cubicBezTo>
                  <a:pt x="5167" y="9504"/>
                  <a:pt x="5482" y="9787"/>
                  <a:pt x="5829" y="9882"/>
                </a:cubicBezTo>
                <a:cubicBezTo>
                  <a:pt x="5961" y="9928"/>
                  <a:pt x="6096" y="9950"/>
                  <a:pt x="6227" y="9950"/>
                </a:cubicBezTo>
                <a:cubicBezTo>
                  <a:pt x="6628" y="9950"/>
                  <a:pt x="7002" y="9749"/>
                  <a:pt x="7215" y="9441"/>
                </a:cubicBezTo>
                <a:cubicBezTo>
                  <a:pt x="7310" y="9346"/>
                  <a:pt x="7373" y="9189"/>
                  <a:pt x="7373" y="9189"/>
                </a:cubicBezTo>
                <a:lnTo>
                  <a:pt x="8097" y="9189"/>
                </a:lnTo>
                <a:lnTo>
                  <a:pt x="10145" y="12528"/>
                </a:lnTo>
                <a:cubicBezTo>
                  <a:pt x="10207" y="12673"/>
                  <a:pt x="10337" y="12750"/>
                  <a:pt x="10473" y="12750"/>
                </a:cubicBezTo>
                <a:cubicBezTo>
                  <a:pt x="10544" y="12750"/>
                  <a:pt x="10616" y="12729"/>
                  <a:pt x="10681" y="12686"/>
                </a:cubicBezTo>
                <a:cubicBezTo>
                  <a:pt x="11657" y="12119"/>
                  <a:pt x="11972" y="10795"/>
                  <a:pt x="11405" y="9850"/>
                </a:cubicBezTo>
                <a:lnTo>
                  <a:pt x="10996" y="9189"/>
                </a:lnTo>
                <a:lnTo>
                  <a:pt x="12288" y="9189"/>
                </a:lnTo>
                <a:cubicBezTo>
                  <a:pt x="12508" y="9189"/>
                  <a:pt x="12697" y="9031"/>
                  <a:pt x="12729" y="8842"/>
                </a:cubicBezTo>
                <a:cubicBezTo>
                  <a:pt x="12855" y="8432"/>
                  <a:pt x="12666" y="8243"/>
                  <a:pt x="12382" y="8243"/>
                </a:cubicBezTo>
                <a:lnTo>
                  <a:pt x="10555" y="8243"/>
                </a:lnTo>
                <a:lnTo>
                  <a:pt x="8192" y="4368"/>
                </a:lnTo>
                <a:cubicBezTo>
                  <a:pt x="8507" y="3549"/>
                  <a:pt x="8255" y="2573"/>
                  <a:pt x="7499" y="2005"/>
                </a:cubicBezTo>
                <a:lnTo>
                  <a:pt x="7499" y="1218"/>
                </a:lnTo>
                <a:cubicBezTo>
                  <a:pt x="7499" y="682"/>
                  <a:pt x="7152" y="210"/>
                  <a:pt x="6617" y="52"/>
                </a:cubicBezTo>
                <a:cubicBezTo>
                  <a:pt x="6495" y="18"/>
                  <a:pt x="6374" y="1"/>
                  <a:pt x="6256" y="1"/>
                </a:cubicBezTo>
                <a:close/>
              </a:path>
            </a:pathLst>
          </a:custGeom>
          <a:solidFill>
            <a:srgbClr val="EE7A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95" name="Google Shape;11395;p83"/>
          <p:cNvGrpSpPr/>
          <p:nvPr/>
        </p:nvGrpSpPr>
        <p:grpSpPr>
          <a:xfrm>
            <a:off x="876569" y="2892853"/>
            <a:ext cx="330143" cy="368173"/>
            <a:chOff x="-40150450" y="1977325"/>
            <a:chExt cx="280400" cy="312700"/>
          </a:xfrm>
          <a:solidFill>
            <a:srgbClr val="EE7A90"/>
          </a:solidFill>
        </p:grpSpPr>
        <p:sp>
          <p:nvSpPr>
            <p:cNvPr id="11396" name="Google Shape;11396;p83"/>
            <p:cNvSpPr/>
            <p:nvPr/>
          </p:nvSpPr>
          <p:spPr>
            <a:xfrm>
              <a:off x="-40052800" y="2041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7" name="Google Shape;11397;p83"/>
            <p:cNvSpPr/>
            <p:nvPr/>
          </p:nvSpPr>
          <p:spPr>
            <a:xfrm>
              <a:off x="-40150450" y="1977325"/>
              <a:ext cx="280400" cy="312700"/>
            </a:xfrm>
            <a:custGeom>
              <a:avLst/>
              <a:gdLst/>
              <a:ahLst/>
              <a:cxnLst/>
              <a:rect l="l" t="t" r="r" b="b"/>
              <a:pathLst>
                <a:path w="11216" h="12508" extrusionOk="0">
                  <a:moveTo>
                    <a:pt x="8379" y="838"/>
                  </a:moveTo>
                  <a:cubicBezTo>
                    <a:pt x="8626" y="838"/>
                    <a:pt x="8880" y="873"/>
                    <a:pt x="9137" y="946"/>
                  </a:cubicBezTo>
                  <a:cubicBezTo>
                    <a:pt x="8948" y="1733"/>
                    <a:pt x="8506" y="2300"/>
                    <a:pt x="7971" y="2615"/>
                  </a:cubicBezTo>
                  <a:cubicBezTo>
                    <a:pt x="7908" y="2678"/>
                    <a:pt x="7876" y="2678"/>
                    <a:pt x="7876" y="2678"/>
                  </a:cubicBezTo>
                  <a:cubicBezTo>
                    <a:pt x="7861" y="2694"/>
                    <a:pt x="7853" y="2694"/>
                    <a:pt x="7845" y="2694"/>
                  </a:cubicBezTo>
                  <a:cubicBezTo>
                    <a:pt x="7837" y="2694"/>
                    <a:pt x="7829" y="2694"/>
                    <a:pt x="7813" y="2710"/>
                  </a:cubicBezTo>
                  <a:cubicBezTo>
                    <a:pt x="7470" y="2868"/>
                    <a:pt x="7083" y="2938"/>
                    <a:pt x="6744" y="2938"/>
                  </a:cubicBezTo>
                  <a:cubicBezTo>
                    <a:pt x="6678" y="2938"/>
                    <a:pt x="6615" y="2935"/>
                    <a:pt x="6553" y="2930"/>
                  </a:cubicBezTo>
                  <a:lnTo>
                    <a:pt x="6459" y="2930"/>
                  </a:lnTo>
                  <a:cubicBezTo>
                    <a:pt x="6301" y="2930"/>
                    <a:pt x="6112" y="2899"/>
                    <a:pt x="5955" y="2867"/>
                  </a:cubicBezTo>
                  <a:cubicBezTo>
                    <a:pt x="6240" y="1597"/>
                    <a:pt x="7230" y="838"/>
                    <a:pt x="8379" y="838"/>
                  </a:cubicBezTo>
                  <a:close/>
                  <a:moveTo>
                    <a:pt x="9798" y="8538"/>
                  </a:moveTo>
                  <a:lnTo>
                    <a:pt x="9798" y="8538"/>
                  </a:lnTo>
                  <a:cubicBezTo>
                    <a:pt x="9831" y="8545"/>
                    <a:pt x="9862" y="8554"/>
                    <a:pt x="9892" y="8565"/>
                  </a:cubicBezTo>
                  <a:lnTo>
                    <a:pt x="9892" y="8565"/>
                  </a:lnTo>
                  <a:cubicBezTo>
                    <a:pt x="9829" y="8546"/>
                    <a:pt x="9798" y="8538"/>
                    <a:pt x="9798" y="8538"/>
                  </a:cubicBezTo>
                  <a:close/>
                  <a:moveTo>
                    <a:pt x="3433" y="3256"/>
                  </a:moveTo>
                  <a:cubicBezTo>
                    <a:pt x="3506" y="3256"/>
                    <a:pt x="3570" y="3264"/>
                    <a:pt x="3623" y="3277"/>
                  </a:cubicBezTo>
                  <a:cubicBezTo>
                    <a:pt x="4064" y="3403"/>
                    <a:pt x="4631" y="3970"/>
                    <a:pt x="5167" y="4128"/>
                  </a:cubicBezTo>
                  <a:cubicBezTo>
                    <a:pt x="5293" y="4159"/>
                    <a:pt x="5419" y="4159"/>
                    <a:pt x="5514" y="4159"/>
                  </a:cubicBezTo>
                  <a:lnTo>
                    <a:pt x="5577" y="4159"/>
                  </a:lnTo>
                  <a:cubicBezTo>
                    <a:pt x="5923" y="4159"/>
                    <a:pt x="6270" y="3907"/>
                    <a:pt x="6585" y="3718"/>
                  </a:cubicBezTo>
                  <a:cubicBezTo>
                    <a:pt x="7152" y="3718"/>
                    <a:pt x="7687" y="3592"/>
                    <a:pt x="8160" y="3371"/>
                  </a:cubicBezTo>
                  <a:cubicBezTo>
                    <a:pt x="9294" y="3812"/>
                    <a:pt x="10838" y="5388"/>
                    <a:pt x="9767" y="8475"/>
                  </a:cubicBezTo>
                  <a:cubicBezTo>
                    <a:pt x="9420" y="9672"/>
                    <a:pt x="8506" y="11342"/>
                    <a:pt x="7561" y="11594"/>
                  </a:cubicBezTo>
                  <a:cubicBezTo>
                    <a:pt x="7484" y="11627"/>
                    <a:pt x="7404" y="11641"/>
                    <a:pt x="7319" y="11641"/>
                  </a:cubicBezTo>
                  <a:cubicBezTo>
                    <a:pt x="7161" y="11641"/>
                    <a:pt x="6990" y="11593"/>
                    <a:pt x="6805" y="11531"/>
                  </a:cubicBezTo>
                  <a:cubicBezTo>
                    <a:pt x="6459" y="11279"/>
                    <a:pt x="6081" y="11027"/>
                    <a:pt x="5608" y="11027"/>
                  </a:cubicBezTo>
                  <a:cubicBezTo>
                    <a:pt x="5482" y="11027"/>
                    <a:pt x="5356" y="11027"/>
                    <a:pt x="5135" y="11059"/>
                  </a:cubicBezTo>
                  <a:cubicBezTo>
                    <a:pt x="4820" y="11122"/>
                    <a:pt x="4537" y="11311"/>
                    <a:pt x="4253" y="11468"/>
                  </a:cubicBezTo>
                  <a:cubicBezTo>
                    <a:pt x="4094" y="11568"/>
                    <a:pt x="3934" y="11630"/>
                    <a:pt x="3767" y="11630"/>
                  </a:cubicBezTo>
                  <a:cubicBezTo>
                    <a:pt x="3670" y="11630"/>
                    <a:pt x="3570" y="11609"/>
                    <a:pt x="3466" y="11563"/>
                  </a:cubicBezTo>
                  <a:cubicBezTo>
                    <a:pt x="3119" y="11437"/>
                    <a:pt x="2804" y="11122"/>
                    <a:pt x="2552" y="10838"/>
                  </a:cubicBezTo>
                  <a:cubicBezTo>
                    <a:pt x="1386" y="9515"/>
                    <a:pt x="0" y="6207"/>
                    <a:pt x="1670" y="4222"/>
                  </a:cubicBezTo>
                  <a:cubicBezTo>
                    <a:pt x="2238" y="3518"/>
                    <a:pt x="2992" y="3256"/>
                    <a:pt x="3433" y="3256"/>
                  </a:cubicBezTo>
                  <a:close/>
                  <a:moveTo>
                    <a:pt x="8415" y="0"/>
                  </a:moveTo>
                  <a:cubicBezTo>
                    <a:pt x="7084" y="0"/>
                    <a:pt x="5925" y="752"/>
                    <a:pt x="5356" y="1985"/>
                  </a:cubicBezTo>
                  <a:cubicBezTo>
                    <a:pt x="5104" y="1576"/>
                    <a:pt x="4663" y="1198"/>
                    <a:pt x="4190" y="977"/>
                  </a:cubicBezTo>
                  <a:lnTo>
                    <a:pt x="4033" y="883"/>
                  </a:lnTo>
                  <a:cubicBezTo>
                    <a:pt x="3975" y="858"/>
                    <a:pt x="3917" y="846"/>
                    <a:pt x="3862" y="846"/>
                  </a:cubicBezTo>
                  <a:cubicBezTo>
                    <a:pt x="3703" y="846"/>
                    <a:pt x="3559" y="940"/>
                    <a:pt x="3466" y="1103"/>
                  </a:cubicBezTo>
                  <a:cubicBezTo>
                    <a:pt x="3340" y="1292"/>
                    <a:pt x="3466" y="1513"/>
                    <a:pt x="3655" y="1639"/>
                  </a:cubicBezTo>
                  <a:lnTo>
                    <a:pt x="3812" y="1733"/>
                  </a:lnTo>
                  <a:cubicBezTo>
                    <a:pt x="4411" y="1985"/>
                    <a:pt x="4820" y="2521"/>
                    <a:pt x="4978" y="3088"/>
                  </a:cubicBezTo>
                  <a:cubicBezTo>
                    <a:pt x="4600" y="2867"/>
                    <a:pt x="4253" y="2615"/>
                    <a:pt x="3907" y="2521"/>
                  </a:cubicBezTo>
                  <a:cubicBezTo>
                    <a:pt x="3773" y="2479"/>
                    <a:pt x="3623" y="2459"/>
                    <a:pt x="3462" y="2459"/>
                  </a:cubicBezTo>
                  <a:cubicBezTo>
                    <a:pt x="2151" y="2459"/>
                    <a:pt x="126" y="3831"/>
                    <a:pt x="126" y="6553"/>
                  </a:cubicBezTo>
                  <a:cubicBezTo>
                    <a:pt x="126" y="8034"/>
                    <a:pt x="725" y="9641"/>
                    <a:pt x="1544" y="10870"/>
                  </a:cubicBezTo>
                  <a:cubicBezTo>
                    <a:pt x="2365" y="12070"/>
                    <a:pt x="3159" y="12482"/>
                    <a:pt x="3830" y="12482"/>
                  </a:cubicBezTo>
                  <a:cubicBezTo>
                    <a:pt x="4162" y="12482"/>
                    <a:pt x="4465" y="12381"/>
                    <a:pt x="4726" y="12224"/>
                  </a:cubicBezTo>
                  <a:cubicBezTo>
                    <a:pt x="4978" y="12067"/>
                    <a:pt x="5324" y="11846"/>
                    <a:pt x="5514" y="11846"/>
                  </a:cubicBezTo>
                  <a:cubicBezTo>
                    <a:pt x="5545" y="11846"/>
                    <a:pt x="5573" y="11844"/>
                    <a:pt x="5602" y="11844"/>
                  </a:cubicBezTo>
                  <a:cubicBezTo>
                    <a:pt x="5689" y="11844"/>
                    <a:pt x="5789" y="11862"/>
                    <a:pt x="6049" y="12004"/>
                  </a:cubicBezTo>
                  <a:lnTo>
                    <a:pt x="6396" y="12224"/>
                  </a:lnTo>
                  <a:cubicBezTo>
                    <a:pt x="6711" y="12445"/>
                    <a:pt x="6994" y="12508"/>
                    <a:pt x="7309" y="12508"/>
                  </a:cubicBezTo>
                  <a:cubicBezTo>
                    <a:pt x="8822" y="12508"/>
                    <a:pt x="10082" y="10302"/>
                    <a:pt x="10617" y="8853"/>
                  </a:cubicBezTo>
                  <a:cubicBezTo>
                    <a:pt x="11121" y="7246"/>
                    <a:pt x="11216" y="5514"/>
                    <a:pt x="10271" y="4096"/>
                  </a:cubicBezTo>
                  <a:cubicBezTo>
                    <a:pt x="9924" y="3560"/>
                    <a:pt x="9452" y="3151"/>
                    <a:pt x="8979" y="2867"/>
                  </a:cubicBezTo>
                  <a:cubicBezTo>
                    <a:pt x="9546" y="2363"/>
                    <a:pt x="9924" y="1607"/>
                    <a:pt x="10050" y="693"/>
                  </a:cubicBezTo>
                  <a:cubicBezTo>
                    <a:pt x="10082" y="504"/>
                    <a:pt x="9956" y="347"/>
                    <a:pt x="9767" y="252"/>
                  </a:cubicBezTo>
                  <a:cubicBezTo>
                    <a:pt x="9308" y="81"/>
                    <a:pt x="8852" y="0"/>
                    <a:pt x="84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8" name="Google Shape;11398;p83"/>
            <p:cNvSpPr/>
            <p:nvPr/>
          </p:nvSpPr>
          <p:spPr>
            <a:xfrm>
              <a:off x="-39925200" y="2108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9" name="Google Shape;11399;p83"/>
            <p:cNvSpPr/>
            <p:nvPr/>
          </p:nvSpPr>
          <p:spPr>
            <a:xfrm>
              <a:off x="-39958275" y="2087025"/>
              <a:ext cx="44925" cy="105350"/>
            </a:xfrm>
            <a:custGeom>
              <a:avLst/>
              <a:gdLst/>
              <a:ahLst/>
              <a:cxnLst/>
              <a:rect l="l" t="t" r="r" b="b"/>
              <a:pathLst>
                <a:path w="1797" h="4214" extrusionOk="0">
                  <a:moveTo>
                    <a:pt x="439" y="1"/>
                  </a:moveTo>
                  <a:cubicBezTo>
                    <a:pt x="326" y="1"/>
                    <a:pt x="216" y="55"/>
                    <a:pt x="126" y="181"/>
                  </a:cubicBezTo>
                  <a:cubicBezTo>
                    <a:pt x="0" y="370"/>
                    <a:pt x="0" y="590"/>
                    <a:pt x="189" y="748"/>
                  </a:cubicBezTo>
                  <a:cubicBezTo>
                    <a:pt x="1009" y="1378"/>
                    <a:pt x="914" y="2638"/>
                    <a:pt x="536" y="3678"/>
                  </a:cubicBezTo>
                  <a:cubicBezTo>
                    <a:pt x="473" y="3867"/>
                    <a:pt x="599" y="4087"/>
                    <a:pt x="819" y="4182"/>
                  </a:cubicBezTo>
                  <a:cubicBezTo>
                    <a:pt x="862" y="4203"/>
                    <a:pt x="908" y="4213"/>
                    <a:pt x="954" y="4213"/>
                  </a:cubicBezTo>
                  <a:cubicBezTo>
                    <a:pt x="1112" y="4213"/>
                    <a:pt x="1275" y="4093"/>
                    <a:pt x="1324" y="3898"/>
                  </a:cubicBezTo>
                  <a:cubicBezTo>
                    <a:pt x="1639" y="2922"/>
                    <a:pt x="1796" y="1787"/>
                    <a:pt x="1324" y="842"/>
                  </a:cubicBezTo>
                  <a:cubicBezTo>
                    <a:pt x="1166" y="559"/>
                    <a:pt x="977" y="275"/>
                    <a:pt x="693" y="86"/>
                  </a:cubicBezTo>
                  <a:cubicBezTo>
                    <a:pt x="612" y="32"/>
                    <a:pt x="525" y="1"/>
                    <a:pt x="4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00" name="Google Shape;11400;p83"/>
          <p:cNvGrpSpPr/>
          <p:nvPr/>
        </p:nvGrpSpPr>
        <p:grpSpPr>
          <a:xfrm>
            <a:off x="870534" y="3352072"/>
            <a:ext cx="342211" cy="372824"/>
            <a:chOff x="-40160700" y="2339625"/>
            <a:chExt cx="290650" cy="316650"/>
          </a:xfrm>
          <a:solidFill>
            <a:srgbClr val="EE7A90"/>
          </a:solidFill>
        </p:grpSpPr>
        <p:sp>
          <p:nvSpPr>
            <p:cNvPr id="11401" name="Google Shape;11401;p83"/>
            <p:cNvSpPr/>
            <p:nvPr/>
          </p:nvSpPr>
          <p:spPr>
            <a:xfrm>
              <a:off x="-40005525" y="2552600"/>
              <a:ext cx="70900" cy="62175"/>
            </a:xfrm>
            <a:custGeom>
              <a:avLst/>
              <a:gdLst/>
              <a:ahLst/>
              <a:cxnLst/>
              <a:rect l="l" t="t" r="r" b="b"/>
              <a:pathLst>
                <a:path w="2836" h="2487" extrusionOk="0">
                  <a:moveTo>
                    <a:pt x="1408" y="807"/>
                  </a:moveTo>
                  <a:cubicBezTo>
                    <a:pt x="1461" y="807"/>
                    <a:pt x="1518" y="817"/>
                    <a:pt x="1575" y="839"/>
                  </a:cubicBezTo>
                  <a:cubicBezTo>
                    <a:pt x="1733" y="902"/>
                    <a:pt x="1796" y="1028"/>
                    <a:pt x="1796" y="1248"/>
                  </a:cubicBezTo>
                  <a:cubicBezTo>
                    <a:pt x="1845" y="1496"/>
                    <a:pt x="1661" y="1666"/>
                    <a:pt x="1442" y="1666"/>
                  </a:cubicBezTo>
                  <a:cubicBezTo>
                    <a:pt x="1383" y="1666"/>
                    <a:pt x="1321" y="1653"/>
                    <a:pt x="1260" y="1626"/>
                  </a:cubicBezTo>
                  <a:cubicBezTo>
                    <a:pt x="1071" y="1563"/>
                    <a:pt x="945" y="1311"/>
                    <a:pt x="1008" y="1091"/>
                  </a:cubicBezTo>
                  <a:cubicBezTo>
                    <a:pt x="1081" y="921"/>
                    <a:pt x="1229" y="807"/>
                    <a:pt x="1408" y="807"/>
                  </a:cubicBezTo>
                  <a:close/>
                  <a:moveTo>
                    <a:pt x="1438" y="1"/>
                  </a:moveTo>
                  <a:cubicBezTo>
                    <a:pt x="1040" y="1"/>
                    <a:pt x="635" y="188"/>
                    <a:pt x="378" y="523"/>
                  </a:cubicBezTo>
                  <a:cubicBezTo>
                    <a:pt x="0" y="1091"/>
                    <a:pt x="158" y="1878"/>
                    <a:pt x="693" y="2256"/>
                  </a:cubicBezTo>
                  <a:cubicBezTo>
                    <a:pt x="909" y="2412"/>
                    <a:pt x="1158" y="2486"/>
                    <a:pt x="1405" y="2486"/>
                  </a:cubicBezTo>
                  <a:cubicBezTo>
                    <a:pt x="1806" y="2486"/>
                    <a:pt x="2204" y="2292"/>
                    <a:pt x="2457" y="1941"/>
                  </a:cubicBezTo>
                  <a:cubicBezTo>
                    <a:pt x="2836" y="1406"/>
                    <a:pt x="2678" y="618"/>
                    <a:pt x="2111" y="208"/>
                  </a:cubicBezTo>
                  <a:cubicBezTo>
                    <a:pt x="1911" y="67"/>
                    <a:pt x="1676" y="1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2" name="Google Shape;11402;p83"/>
            <p:cNvSpPr/>
            <p:nvPr/>
          </p:nvSpPr>
          <p:spPr>
            <a:xfrm>
              <a:off x="-40039400" y="2605050"/>
              <a:ext cx="29150" cy="20500"/>
            </a:xfrm>
            <a:custGeom>
              <a:avLst/>
              <a:gdLst/>
              <a:ahLst/>
              <a:cxnLst/>
              <a:rect l="l" t="t" r="r" b="b"/>
              <a:pathLst>
                <a:path w="1166" h="820" extrusionOk="0">
                  <a:moveTo>
                    <a:pt x="725" y="1"/>
                  </a:moveTo>
                  <a:cubicBezTo>
                    <a:pt x="473" y="1"/>
                    <a:pt x="0" y="190"/>
                    <a:pt x="0" y="410"/>
                  </a:cubicBezTo>
                  <a:cubicBezTo>
                    <a:pt x="0" y="631"/>
                    <a:pt x="473" y="820"/>
                    <a:pt x="725" y="820"/>
                  </a:cubicBezTo>
                  <a:cubicBezTo>
                    <a:pt x="945" y="820"/>
                    <a:pt x="1166" y="631"/>
                    <a:pt x="1166" y="410"/>
                  </a:cubicBezTo>
                  <a:cubicBezTo>
                    <a:pt x="1103" y="158"/>
                    <a:pt x="914" y="1"/>
                    <a:pt x="7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3" name="Google Shape;11403;p83"/>
            <p:cNvSpPr/>
            <p:nvPr/>
          </p:nvSpPr>
          <p:spPr>
            <a:xfrm>
              <a:off x="-40079575" y="2584575"/>
              <a:ext cx="19725" cy="19725"/>
            </a:xfrm>
            <a:custGeom>
              <a:avLst/>
              <a:gdLst/>
              <a:ahLst/>
              <a:cxnLst/>
              <a:rect l="l" t="t" r="r" b="b"/>
              <a:pathLst>
                <a:path w="789" h="789" extrusionOk="0">
                  <a:moveTo>
                    <a:pt x="410" y="1"/>
                  </a:moveTo>
                  <a:cubicBezTo>
                    <a:pt x="190" y="1"/>
                    <a:pt x="1" y="158"/>
                    <a:pt x="1" y="379"/>
                  </a:cubicBezTo>
                  <a:cubicBezTo>
                    <a:pt x="1" y="599"/>
                    <a:pt x="190" y="788"/>
                    <a:pt x="410" y="788"/>
                  </a:cubicBezTo>
                  <a:cubicBezTo>
                    <a:pt x="631" y="788"/>
                    <a:pt x="788" y="599"/>
                    <a:pt x="788" y="379"/>
                  </a:cubicBezTo>
                  <a:cubicBezTo>
                    <a:pt x="788" y="158"/>
                    <a:pt x="631" y="1"/>
                    <a:pt x="4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4" name="Google Shape;11404;p83"/>
            <p:cNvSpPr/>
            <p:nvPr/>
          </p:nvSpPr>
          <p:spPr>
            <a:xfrm>
              <a:off x="-40160700" y="2339625"/>
              <a:ext cx="290650" cy="316650"/>
            </a:xfrm>
            <a:custGeom>
              <a:avLst/>
              <a:gdLst/>
              <a:ahLst/>
              <a:cxnLst/>
              <a:rect l="l" t="t" r="r" b="b"/>
              <a:pathLst>
                <a:path w="11626" h="12666" extrusionOk="0">
                  <a:moveTo>
                    <a:pt x="7656" y="820"/>
                  </a:moveTo>
                  <a:cubicBezTo>
                    <a:pt x="7845" y="820"/>
                    <a:pt x="8003" y="946"/>
                    <a:pt x="8066" y="1072"/>
                  </a:cubicBezTo>
                  <a:cubicBezTo>
                    <a:pt x="8129" y="1355"/>
                    <a:pt x="7940" y="1639"/>
                    <a:pt x="7656" y="1639"/>
                  </a:cubicBezTo>
                  <a:lnTo>
                    <a:pt x="4065" y="1639"/>
                  </a:lnTo>
                  <a:cubicBezTo>
                    <a:pt x="3876" y="1639"/>
                    <a:pt x="3687" y="1450"/>
                    <a:pt x="3687" y="1261"/>
                  </a:cubicBezTo>
                  <a:cubicBezTo>
                    <a:pt x="3687" y="1009"/>
                    <a:pt x="3876" y="851"/>
                    <a:pt x="4065" y="820"/>
                  </a:cubicBezTo>
                  <a:close/>
                  <a:moveTo>
                    <a:pt x="7310" y="2458"/>
                  </a:moveTo>
                  <a:lnTo>
                    <a:pt x="7310" y="5860"/>
                  </a:lnTo>
                  <a:cubicBezTo>
                    <a:pt x="7310" y="6270"/>
                    <a:pt x="7467" y="6711"/>
                    <a:pt x="7656" y="7026"/>
                  </a:cubicBezTo>
                  <a:cubicBezTo>
                    <a:pt x="7026" y="7152"/>
                    <a:pt x="6396" y="7404"/>
                    <a:pt x="5797" y="7782"/>
                  </a:cubicBezTo>
                  <a:cubicBezTo>
                    <a:pt x="5146" y="8207"/>
                    <a:pt x="4241" y="8453"/>
                    <a:pt x="3401" y="8453"/>
                  </a:cubicBezTo>
                  <a:cubicBezTo>
                    <a:pt x="3306" y="8453"/>
                    <a:pt x="3212" y="8450"/>
                    <a:pt x="3120" y="8444"/>
                  </a:cubicBezTo>
                  <a:lnTo>
                    <a:pt x="4128" y="7026"/>
                  </a:lnTo>
                  <a:cubicBezTo>
                    <a:pt x="4380" y="6680"/>
                    <a:pt x="4537" y="6239"/>
                    <a:pt x="4537" y="5829"/>
                  </a:cubicBezTo>
                  <a:lnTo>
                    <a:pt x="4537" y="2458"/>
                  </a:lnTo>
                  <a:close/>
                  <a:moveTo>
                    <a:pt x="8192" y="7782"/>
                  </a:moveTo>
                  <a:cubicBezTo>
                    <a:pt x="10775" y="11500"/>
                    <a:pt x="10586" y="11216"/>
                    <a:pt x="10618" y="11279"/>
                  </a:cubicBezTo>
                  <a:cubicBezTo>
                    <a:pt x="10681" y="11563"/>
                    <a:pt x="10523" y="11846"/>
                    <a:pt x="10208" y="11846"/>
                  </a:cubicBezTo>
                  <a:lnTo>
                    <a:pt x="1576" y="11846"/>
                  </a:lnTo>
                  <a:cubicBezTo>
                    <a:pt x="1198" y="11846"/>
                    <a:pt x="1040" y="11437"/>
                    <a:pt x="1198" y="11216"/>
                  </a:cubicBezTo>
                  <a:lnTo>
                    <a:pt x="2584" y="9232"/>
                  </a:lnTo>
                  <a:cubicBezTo>
                    <a:pt x="2825" y="9263"/>
                    <a:pt x="3077" y="9280"/>
                    <a:pt x="3333" y="9280"/>
                  </a:cubicBezTo>
                  <a:cubicBezTo>
                    <a:pt x="4347" y="9280"/>
                    <a:pt x="5434" y="9022"/>
                    <a:pt x="6239" y="8444"/>
                  </a:cubicBezTo>
                  <a:cubicBezTo>
                    <a:pt x="6837" y="8066"/>
                    <a:pt x="7499" y="7814"/>
                    <a:pt x="8192" y="7782"/>
                  </a:cubicBezTo>
                  <a:close/>
                  <a:moveTo>
                    <a:pt x="4128" y="1"/>
                  </a:moveTo>
                  <a:cubicBezTo>
                    <a:pt x="3435" y="1"/>
                    <a:pt x="2899" y="536"/>
                    <a:pt x="2899" y="1261"/>
                  </a:cubicBezTo>
                  <a:cubicBezTo>
                    <a:pt x="2899" y="1765"/>
                    <a:pt x="3214" y="2237"/>
                    <a:pt x="3718" y="2426"/>
                  </a:cubicBezTo>
                  <a:lnTo>
                    <a:pt x="3718" y="5860"/>
                  </a:lnTo>
                  <a:cubicBezTo>
                    <a:pt x="3718" y="6081"/>
                    <a:pt x="3655" y="6365"/>
                    <a:pt x="3498" y="6554"/>
                  </a:cubicBezTo>
                  <a:lnTo>
                    <a:pt x="568" y="10744"/>
                  </a:lnTo>
                  <a:cubicBezTo>
                    <a:pt x="1" y="11563"/>
                    <a:pt x="568" y="12666"/>
                    <a:pt x="1607" y="12666"/>
                  </a:cubicBezTo>
                  <a:lnTo>
                    <a:pt x="10271" y="12666"/>
                  </a:lnTo>
                  <a:cubicBezTo>
                    <a:pt x="10555" y="12666"/>
                    <a:pt x="10870" y="12540"/>
                    <a:pt x="11090" y="12350"/>
                  </a:cubicBezTo>
                  <a:cubicBezTo>
                    <a:pt x="11531" y="11972"/>
                    <a:pt x="11626" y="11248"/>
                    <a:pt x="11248" y="10744"/>
                  </a:cubicBezTo>
                  <a:lnTo>
                    <a:pt x="8318" y="6554"/>
                  </a:lnTo>
                  <a:cubicBezTo>
                    <a:pt x="8160" y="6365"/>
                    <a:pt x="8097" y="6081"/>
                    <a:pt x="8097" y="5860"/>
                  </a:cubicBezTo>
                  <a:lnTo>
                    <a:pt x="8097" y="2426"/>
                  </a:lnTo>
                  <a:cubicBezTo>
                    <a:pt x="8570" y="2269"/>
                    <a:pt x="8916" y="1796"/>
                    <a:pt x="8916" y="1261"/>
                  </a:cubicBezTo>
                  <a:cubicBezTo>
                    <a:pt x="8916" y="568"/>
                    <a:pt x="8381" y="1"/>
                    <a:pt x="76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05" name="Google Shape;11405;p83"/>
          <p:cNvGrpSpPr/>
          <p:nvPr/>
        </p:nvGrpSpPr>
        <p:grpSpPr>
          <a:xfrm>
            <a:off x="852359" y="3802529"/>
            <a:ext cx="375591" cy="372824"/>
            <a:chOff x="-40171725" y="2705875"/>
            <a:chExt cx="319000" cy="316650"/>
          </a:xfrm>
          <a:solidFill>
            <a:srgbClr val="EE7A90"/>
          </a:solidFill>
        </p:grpSpPr>
        <p:sp>
          <p:nvSpPr>
            <p:cNvPr id="11406" name="Google Shape;11406;p83"/>
            <p:cNvSpPr/>
            <p:nvPr/>
          </p:nvSpPr>
          <p:spPr>
            <a:xfrm>
              <a:off x="-40068550" y="2788575"/>
              <a:ext cx="48075" cy="58775"/>
            </a:xfrm>
            <a:custGeom>
              <a:avLst/>
              <a:gdLst/>
              <a:ahLst/>
              <a:cxnLst/>
              <a:rect l="l" t="t" r="r" b="b"/>
              <a:pathLst>
                <a:path w="1923" h="2351" extrusionOk="0">
                  <a:moveTo>
                    <a:pt x="442" y="0"/>
                  </a:moveTo>
                  <a:cubicBezTo>
                    <a:pt x="190" y="0"/>
                    <a:pt x="1" y="158"/>
                    <a:pt x="32" y="410"/>
                  </a:cubicBezTo>
                  <a:cubicBezTo>
                    <a:pt x="32" y="1261"/>
                    <a:pt x="505" y="1985"/>
                    <a:pt x="1261" y="2300"/>
                  </a:cubicBezTo>
                  <a:cubicBezTo>
                    <a:pt x="1322" y="2335"/>
                    <a:pt x="1386" y="2351"/>
                    <a:pt x="1448" y="2351"/>
                  </a:cubicBezTo>
                  <a:cubicBezTo>
                    <a:pt x="1607" y="2351"/>
                    <a:pt x="1751" y="2247"/>
                    <a:pt x="1796" y="2111"/>
                  </a:cubicBezTo>
                  <a:cubicBezTo>
                    <a:pt x="1922" y="1891"/>
                    <a:pt x="1796" y="1639"/>
                    <a:pt x="1607" y="1576"/>
                  </a:cubicBezTo>
                  <a:cubicBezTo>
                    <a:pt x="1135" y="1355"/>
                    <a:pt x="851" y="945"/>
                    <a:pt x="851" y="410"/>
                  </a:cubicBezTo>
                  <a:cubicBezTo>
                    <a:pt x="851" y="189"/>
                    <a:pt x="662" y="0"/>
                    <a:pt x="4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7" name="Google Shape;11407;p83"/>
            <p:cNvSpPr/>
            <p:nvPr/>
          </p:nvSpPr>
          <p:spPr>
            <a:xfrm>
              <a:off x="-40171725" y="2705875"/>
              <a:ext cx="319000" cy="316650"/>
            </a:xfrm>
            <a:custGeom>
              <a:avLst/>
              <a:gdLst/>
              <a:ahLst/>
              <a:cxnLst/>
              <a:rect l="l" t="t" r="r" b="b"/>
              <a:pathLst>
                <a:path w="12760" h="12666" extrusionOk="0">
                  <a:moveTo>
                    <a:pt x="2489" y="1639"/>
                  </a:moveTo>
                  <a:lnTo>
                    <a:pt x="2489" y="3718"/>
                  </a:lnTo>
                  <a:cubicBezTo>
                    <a:pt x="2489" y="4127"/>
                    <a:pt x="2552" y="4506"/>
                    <a:pt x="2678" y="4884"/>
                  </a:cubicBezTo>
                  <a:cubicBezTo>
                    <a:pt x="1639" y="4600"/>
                    <a:pt x="820" y="3623"/>
                    <a:pt x="820" y="2458"/>
                  </a:cubicBezTo>
                  <a:lnTo>
                    <a:pt x="820" y="2048"/>
                  </a:lnTo>
                  <a:cubicBezTo>
                    <a:pt x="820" y="1796"/>
                    <a:pt x="1009" y="1639"/>
                    <a:pt x="1261" y="1639"/>
                  </a:cubicBezTo>
                  <a:close/>
                  <a:moveTo>
                    <a:pt x="11500" y="1639"/>
                  </a:moveTo>
                  <a:cubicBezTo>
                    <a:pt x="11720" y="1639"/>
                    <a:pt x="11878" y="1828"/>
                    <a:pt x="11878" y="2048"/>
                  </a:cubicBezTo>
                  <a:lnTo>
                    <a:pt x="11878" y="2426"/>
                  </a:lnTo>
                  <a:cubicBezTo>
                    <a:pt x="11878" y="3623"/>
                    <a:pt x="11090" y="4569"/>
                    <a:pt x="10019" y="4884"/>
                  </a:cubicBezTo>
                  <a:cubicBezTo>
                    <a:pt x="10145" y="4506"/>
                    <a:pt x="10240" y="4127"/>
                    <a:pt x="10240" y="3718"/>
                  </a:cubicBezTo>
                  <a:lnTo>
                    <a:pt x="10240" y="1639"/>
                  </a:lnTo>
                  <a:close/>
                  <a:moveTo>
                    <a:pt x="9389" y="788"/>
                  </a:moveTo>
                  <a:lnTo>
                    <a:pt x="9389" y="3686"/>
                  </a:lnTo>
                  <a:cubicBezTo>
                    <a:pt x="9389" y="4789"/>
                    <a:pt x="8759" y="5860"/>
                    <a:pt x="7656" y="6333"/>
                  </a:cubicBezTo>
                  <a:cubicBezTo>
                    <a:pt x="7247" y="6522"/>
                    <a:pt x="6932" y="6963"/>
                    <a:pt x="6932" y="7467"/>
                  </a:cubicBezTo>
                  <a:cubicBezTo>
                    <a:pt x="6932" y="7467"/>
                    <a:pt x="6932" y="7908"/>
                    <a:pt x="7026" y="8507"/>
                  </a:cubicBezTo>
                  <a:cubicBezTo>
                    <a:pt x="7121" y="8759"/>
                    <a:pt x="7247" y="9074"/>
                    <a:pt x="7341" y="9357"/>
                  </a:cubicBezTo>
                  <a:lnTo>
                    <a:pt x="5356" y="9357"/>
                  </a:lnTo>
                  <a:cubicBezTo>
                    <a:pt x="5671" y="8759"/>
                    <a:pt x="5766" y="8066"/>
                    <a:pt x="5766" y="7498"/>
                  </a:cubicBezTo>
                  <a:cubicBezTo>
                    <a:pt x="5766" y="6994"/>
                    <a:pt x="5451" y="6553"/>
                    <a:pt x="5041" y="6364"/>
                  </a:cubicBezTo>
                  <a:cubicBezTo>
                    <a:pt x="4569" y="6144"/>
                    <a:pt x="4128" y="5766"/>
                    <a:pt x="3813" y="5293"/>
                  </a:cubicBezTo>
                  <a:cubicBezTo>
                    <a:pt x="3498" y="4821"/>
                    <a:pt x="3340" y="4285"/>
                    <a:pt x="3340" y="3686"/>
                  </a:cubicBezTo>
                  <a:lnTo>
                    <a:pt x="3340" y="788"/>
                  </a:lnTo>
                  <a:close/>
                  <a:moveTo>
                    <a:pt x="8696" y="10176"/>
                  </a:moveTo>
                  <a:lnTo>
                    <a:pt x="9263" y="11846"/>
                  </a:lnTo>
                  <a:lnTo>
                    <a:pt x="3498" y="11846"/>
                  </a:lnTo>
                  <a:lnTo>
                    <a:pt x="4033" y="10176"/>
                  </a:lnTo>
                  <a:close/>
                  <a:moveTo>
                    <a:pt x="2930" y="0"/>
                  </a:moveTo>
                  <a:cubicBezTo>
                    <a:pt x="2710" y="0"/>
                    <a:pt x="2552" y="189"/>
                    <a:pt x="2552" y="410"/>
                  </a:cubicBezTo>
                  <a:lnTo>
                    <a:pt x="2552" y="851"/>
                  </a:lnTo>
                  <a:lnTo>
                    <a:pt x="1324" y="851"/>
                  </a:lnTo>
                  <a:cubicBezTo>
                    <a:pt x="1302" y="850"/>
                    <a:pt x="1280" y="850"/>
                    <a:pt x="1258" y="850"/>
                  </a:cubicBezTo>
                  <a:cubicBezTo>
                    <a:pt x="506" y="850"/>
                    <a:pt x="1" y="1374"/>
                    <a:pt x="1" y="2048"/>
                  </a:cubicBezTo>
                  <a:lnTo>
                    <a:pt x="1" y="2426"/>
                  </a:lnTo>
                  <a:cubicBezTo>
                    <a:pt x="1" y="4190"/>
                    <a:pt x="1355" y="5608"/>
                    <a:pt x="3088" y="5766"/>
                  </a:cubicBezTo>
                  <a:cubicBezTo>
                    <a:pt x="3498" y="6364"/>
                    <a:pt x="4033" y="6837"/>
                    <a:pt x="4726" y="7120"/>
                  </a:cubicBezTo>
                  <a:cubicBezTo>
                    <a:pt x="4884" y="7183"/>
                    <a:pt x="4947" y="7309"/>
                    <a:pt x="4947" y="7498"/>
                  </a:cubicBezTo>
                  <a:cubicBezTo>
                    <a:pt x="4947" y="8097"/>
                    <a:pt x="4726" y="8885"/>
                    <a:pt x="4348" y="9357"/>
                  </a:cubicBezTo>
                  <a:lnTo>
                    <a:pt x="3718" y="9357"/>
                  </a:lnTo>
                  <a:cubicBezTo>
                    <a:pt x="3529" y="9357"/>
                    <a:pt x="3372" y="9483"/>
                    <a:pt x="3340" y="9641"/>
                  </a:cubicBezTo>
                  <a:lnTo>
                    <a:pt x="2521" y="12130"/>
                  </a:lnTo>
                  <a:cubicBezTo>
                    <a:pt x="2426" y="12382"/>
                    <a:pt x="2615" y="12665"/>
                    <a:pt x="2899" y="12665"/>
                  </a:cubicBezTo>
                  <a:lnTo>
                    <a:pt x="9799" y="12665"/>
                  </a:lnTo>
                  <a:cubicBezTo>
                    <a:pt x="10082" y="12665"/>
                    <a:pt x="10271" y="12382"/>
                    <a:pt x="10177" y="12130"/>
                  </a:cubicBezTo>
                  <a:lnTo>
                    <a:pt x="9357" y="9641"/>
                  </a:lnTo>
                  <a:cubicBezTo>
                    <a:pt x="9326" y="9483"/>
                    <a:pt x="9168" y="9357"/>
                    <a:pt x="8979" y="9357"/>
                  </a:cubicBezTo>
                  <a:lnTo>
                    <a:pt x="8349" y="9357"/>
                  </a:lnTo>
                  <a:cubicBezTo>
                    <a:pt x="7971" y="8885"/>
                    <a:pt x="7751" y="8097"/>
                    <a:pt x="7751" y="7498"/>
                  </a:cubicBezTo>
                  <a:cubicBezTo>
                    <a:pt x="7751" y="7341"/>
                    <a:pt x="7877" y="7183"/>
                    <a:pt x="7971" y="7152"/>
                  </a:cubicBezTo>
                  <a:cubicBezTo>
                    <a:pt x="8601" y="6868"/>
                    <a:pt x="9200" y="6396"/>
                    <a:pt x="9610" y="5829"/>
                  </a:cubicBezTo>
                  <a:cubicBezTo>
                    <a:pt x="10901" y="5734"/>
                    <a:pt x="12004" y="4947"/>
                    <a:pt x="12476" y="3781"/>
                  </a:cubicBezTo>
                  <a:cubicBezTo>
                    <a:pt x="12760" y="3056"/>
                    <a:pt x="12760" y="2552"/>
                    <a:pt x="12760" y="2080"/>
                  </a:cubicBezTo>
                  <a:cubicBezTo>
                    <a:pt x="12760" y="1435"/>
                    <a:pt x="12221" y="850"/>
                    <a:pt x="11581" y="850"/>
                  </a:cubicBezTo>
                  <a:cubicBezTo>
                    <a:pt x="11565" y="850"/>
                    <a:pt x="11548" y="850"/>
                    <a:pt x="11531" y="851"/>
                  </a:cubicBezTo>
                  <a:lnTo>
                    <a:pt x="10271" y="851"/>
                  </a:lnTo>
                  <a:lnTo>
                    <a:pt x="10271" y="410"/>
                  </a:lnTo>
                  <a:cubicBezTo>
                    <a:pt x="10271" y="189"/>
                    <a:pt x="10082" y="0"/>
                    <a:pt x="98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08" name="Google Shape;11408;p83"/>
          <p:cNvGrpSpPr/>
          <p:nvPr/>
        </p:nvGrpSpPr>
        <p:grpSpPr>
          <a:xfrm>
            <a:off x="3109957" y="2876984"/>
            <a:ext cx="272686" cy="373766"/>
            <a:chOff x="-38275925" y="1946600"/>
            <a:chExt cx="231600" cy="317450"/>
          </a:xfrm>
          <a:solidFill>
            <a:srgbClr val="EE7A90"/>
          </a:solidFill>
        </p:grpSpPr>
        <p:sp>
          <p:nvSpPr>
            <p:cNvPr id="11409" name="Google Shape;11409;p83"/>
            <p:cNvSpPr/>
            <p:nvPr/>
          </p:nvSpPr>
          <p:spPr>
            <a:xfrm>
              <a:off x="-38275925" y="1946600"/>
              <a:ext cx="231600" cy="317450"/>
            </a:xfrm>
            <a:custGeom>
              <a:avLst/>
              <a:gdLst/>
              <a:ahLst/>
              <a:cxnLst/>
              <a:rect l="l" t="t" r="r" b="b"/>
              <a:pathLst>
                <a:path w="9264" h="12698" extrusionOk="0">
                  <a:moveTo>
                    <a:pt x="4546" y="892"/>
                  </a:moveTo>
                  <a:cubicBezTo>
                    <a:pt x="4811" y="892"/>
                    <a:pt x="5082" y="920"/>
                    <a:pt x="5357" y="977"/>
                  </a:cubicBezTo>
                  <a:cubicBezTo>
                    <a:pt x="6964" y="1292"/>
                    <a:pt x="8287" y="2742"/>
                    <a:pt x="8287" y="4600"/>
                  </a:cubicBezTo>
                  <a:cubicBezTo>
                    <a:pt x="8287" y="5987"/>
                    <a:pt x="7531" y="7215"/>
                    <a:pt x="6396" y="7845"/>
                  </a:cubicBezTo>
                  <a:cubicBezTo>
                    <a:pt x="5987" y="8034"/>
                    <a:pt x="5798" y="8475"/>
                    <a:pt x="5798" y="8885"/>
                  </a:cubicBezTo>
                  <a:lnTo>
                    <a:pt x="5798" y="9169"/>
                  </a:lnTo>
                  <a:lnTo>
                    <a:pt x="3309" y="9169"/>
                  </a:lnTo>
                  <a:lnTo>
                    <a:pt x="3309" y="8854"/>
                  </a:lnTo>
                  <a:cubicBezTo>
                    <a:pt x="3309" y="8412"/>
                    <a:pt x="3088" y="8034"/>
                    <a:pt x="2679" y="7782"/>
                  </a:cubicBezTo>
                  <a:cubicBezTo>
                    <a:pt x="1545" y="7121"/>
                    <a:pt x="820" y="5955"/>
                    <a:pt x="820" y="4600"/>
                  </a:cubicBezTo>
                  <a:cubicBezTo>
                    <a:pt x="820" y="2536"/>
                    <a:pt x="2499" y="892"/>
                    <a:pt x="4546" y="892"/>
                  </a:cubicBezTo>
                  <a:close/>
                  <a:moveTo>
                    <a:pt x="5798" y="9956"/>
                  </a:moveTo>
                  <a:lnTo>
                    <a:pt x="5798" y="10681"/>
                  </a:lnTo>
                  <a:cubicBezTo>
                    <a:pt x="5798" y="10901"/>
                    <a:pt x="5609" y="11059"/>
                    <a:pt x="5357" y="11090"/>
                  </a:cubicBezTo>
                  <a:lnTo>
                    <a:pt x="3719" y="11090"/>
                  </a:lnTo>
                  <a:cubicBezTo>
                    <a:pt x="3467" y="11090"/>
                    <a:pt x="3309" y="10901"/>
                    <a:pt x="3277" y="10681"/>
                  </a:cubicBezTo>
                  <a:lnTo>
                    <a:pt x="3277" y="9956"/>
                  </a:lnTo>
                  <a:close/>
                  <a:moveTo>
                    <a:pt x="4443" y="1"/>
                  </a:moveTo>
                  <a:cubicBezTo>
                    <a:pt x="2049" y="32"/>
                    <a:pt x="1" y="2080"/>
                    <a:pt x="1" y="4600"/>
                  </a:cubicBezTo>
                  <a:cubicBezTo>
                    <a:pt x="1" y="6270"/>
                    <a:pt x="883" y="7719"/>
                    <a:pt x="2238" y="8539"/>
                  </a:cubicBezTo>
                  <a:cubicBezTo>
                    <a:pt x="2332" y="8570"/>
                    <a:pt x="2395" y="8696"/>
                    <a:pt x="2458" y="8759"/>
                  </a:cubicBezTo>
                  <a:lnTo>
                    <a:pt x="2458" y="10681"/>
                  </a:lnTo>
                  <a:cubicBezTo>
                    <a:pt x="2458" y="11216"/>
                    <a:pt x="2805" y="11689"/>
                    <a:pt x="3309" y="11847"/>
                  </a:cubicBezTo>
                  <a:cubicBezTo>
                    <a:pt x="3467" y="12351"/>
                    <a:pt x="3939" y="12697"/>
                    <a:pt x="4506" y="12697"/>
                  </a:cubicBezTo>
                  <a:cubicBezTo>
                    <a:pt x="5042" y="12697"/>
                    <a:pt x="5514" y="12351"/>
                    <a:pt x="5672" y="11847"/>
                  </a:cubicBezTo>
                  <a:cubicBezTo>
                    <a:pt x="6176" y="11689"/>
                    <a:pt x="6554" y="11216"/>
                    <a:pt x="6554" y="10681"/>
                  </a:cubicBezTo>
                  <a:lnTo>
                    <a:pt x="6554" y="8854"/>
                  </a:lnTo>
                  <a:cubicBezTo>
                    <a:pt x="6554" y="8728"/>
                    <a:pt x="6617" y="8570"/>
                    <a:pt x="6712" y="8507"/>
                  </a:cubicBezTo>
                  <a:cubicBezTo>
                    <a:pt x="8318" y="7593"/>
                    <a:pt x="9263" y="5735"/>
                    <a:pt x="8948" y="3750"/>
                  </a:cubicBezTo>
                  <a:cubicBezTo>
                    <a:pt x="8602" y="1702"/>
                    <a:pt x="6806" y="1"/>
                    <a:pt x="44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0" name="Google Shape;11410;p83"/>
            <p:cNvSpPr/>
            <p:nvPr/>
          </p:nvSpPr>
          <p:spPr>
            <a:xfrm>
              <a:off x="-38235750" y="1989125"/>
              <a:ext cx="84300" cy="83525"/>
            </a:xfrm>
            <a:custGeom>
              <a:avLst/>
              <a:gdLst/>
              <a:ahLst/>
              <a:cxnLst/>
              <a:rect l="l" t="t" r="r" b="b"/>
              <a:pathLst>
                <a:path w="3372" h="3341" extrusionOk="0">
                  <a:moveTo>
                    <a:pt x="2931" y="1"/>
                  </a:moveTo>
                  <a:cubicBezTo>
                    <a:pt x="1355" y="1"/>
                    <a:pt x="64" y="1293"/>
                    <a:pt x="1" y="2899"/>
                  </a:cubicBezTo>
                  <a:cubicBezTo>
                    <a:pt x="1" y="3120"/>
                    <a:pt x="158" y="3340"/>
                    <a:pt x="410" y="3340"/>
                  </a:cubicBezTo>
                  <a:cubicBezTo>
                    <a:pt x="631" y="3340"/>
                    <a:pt x="851" y="3120"/>
                    <a:pt x="851" y="2899"/>
                  </a:cubicBezTo>
                  <a:cubicBezTo>
                    <a:pt x="883" y="1765"/>
                    <a:pt x="1796" y="820"/>
                    <a:pt x="2931" y="820"/>
                  </a:cubicBezTo>
                  <a:cubicBezTo>
                    <a:pt x="3151" y="820"/>
                    <a:pt x="3372" y="631"/>
                    <a:pt x="3372" y="379"/>
                  </a:cubicBezTo>
                  <a:cubicBezTo>
                    <a:pt x="3372" y="190"/>
                    <a:pt x="3151" y="1"/>
                    <a:pt x="2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11" name="Google Shape;11411;p83"/>
          <p:cNvSpPr/>
          <p:nvPr/>
        </p:nvSpPr>
        <p:spPr>
          <a:xfrm>
            <a:off x="3057873" y="3308700"/>
            <a:ext cx="374678" cy="374089"/>
          </a:xfrm>
          <a:custGeom>
            <a:avLst/>
            <a:gdLst/>
            <a:ahLst/>
            <a:cxnLst/>
            <a:rect l="l" t="t" r="r" b="b"/>
            <a:pathLst>
              <a:path w="12729" h="12709" extrusionOk="0">
                <a:moveTo>
                  <a:pt x="7089" y="894"/>
                </a:moveTo>
                <a:lnTo>
                  <a:pt x="7089" y="894"/>
                </a:lnTo>
                <a:cubicBezTo>
                  <a:pt x="8160" y="989"/>
                  <a:pt x="9137" y="1461"/>
                  <a:pt x="9956" y="2186"/>
                </a:cubicBezTo>
                <a:lnTo>
                  <a:pt x="8192" y="3950"/>
                </a:lnTo>
                <a:cubicBezTo>
                  <a:pt x="7436" y="3099"/>
                  <a:pt x="7089" y="1934"/>
                  <a:pt x="7089" y="894"/>
                </a:cubicBezTo>
                <a:close/>
                <a:moveTo>
                  <a:pt x="10555" y="2721"/>
                </a:moveTo>
                <a:cubicBezTo>
                  <a:pt x="11248" y="3572"/>
                  <a:pt x="11689" y="4549"/>
                  <a:pt x="11847" y="5620"/>
                </a:cubicBezTo>
                <a:cubicBezTo>
                  <a:pt x="10775" y="5620"/>
                  <a:pt x="9673" y="5242"/>
                  <a:pt x="8791" y="4486"/>
                </a:cubicBezTo>
                <a:lnTo>
                  <a:pt x="10555" y="2721"/>
                </a:lnTo>
                <a:close/>
                <a:moveTo>
                  <a:pt x="6270" y="831"/>
                </a:moveTo>
                <a:cubicBezTo>
                  <a:pt x="6207" y="2154"/>
                  <a:pt x="6680" y="3477"/>
                  <a:pt x="7593" y="4549"/>
                </a:cubicBezTo>
                <a:lnTo>
                  <a:pt x="6365" y="5777"/>
                </a:lnTo>
                <a:lnTo>
                  <a:pt x="2805" y="2186"/>
                </a:lnTo>
                <a:cubicBezTo>
                  <a:pt x="3781" y="1304"/>
                  <a:pt x="5010" y="831"/>
                  <a:pt x="6270" y="831"/>
                </a:cubicBezTo>
                <a:close/>
                <a:moveTo>
                  <a:pt x="2206" y="2721"/>
                </a:moveTo>
                <a:lnTo>
                  <a:pt x="5798" y="6313"/>
                </a:lnTo>
                <a:lnTo>
                  <a:pt x="4569" y="7542"/>
                </a:lnTo>
                <a:cubicBezTo>
                  <a:pt x="3648" y="6620"/>
                  <a:pt x="2337" y="6028"/>
                  <a:pt x="958" y="6028"/>
                </a:cubicBezTo>
                <a:cubicBezTo>
                  <a:pt x="923" y="6028"/>
                  <a:pt x="887" y="6029"/>
                  <a:pt x="851" y="6029"/>
                </a:cubicBezTo>
                <a:cubicBezTo>
                  <a:pt x="946" y="4864"/>
                  <a:pt x="1387" y="3666"/>
                  <a:pt x="2206" y="2721"/>
                </a:cubicBezTo>
                <a:close/>
                <a:moveTo>
                  <a:pt x="8192" y="5147"/>
                </a:moveTo>
                <a:cubicBezTo>
                  <a:pt x="9263" y="6029"/>
                  <a:pt x="10586" y="6470"/>
                  <a:pt x="11878" y="6470"/>
                </a:cubicBezTo>
                <a:cubicBezTo>
                  <a:pt x="11847" y="7699"/>
                  <a:pt x="11405" y="8959"/>
                  <a:pt x="10555" y="9936"/>
                </a:cubicBezTo>
                <a:lnTo>
                  <a:pt x="6963" y="6344"/>
                </a:lnTo>
                <a:lnTo>
                  <a:pt x="8192" y="5147"/>
                </a:lnTo>
                <a:close/>
                <a:moveTo>
                  <a:pt x="1027" y="6910"/>
                </a:moveTo>
                <a:cubicBezTo>
                  <a:pt x="2180" y="6910"/>
                  <a:pt x="3239" y="7378"/>
                  <a:pt x="4002" y="8172"/>
                </a:cubicBezTo>
                <a:lnTo>
                  <a:pt x="2206" y="9967"/>
                </a:lnTo>
                <a:cubicBezTo>
                  <a:pt x="1450" y="9117"/>
                  <a:pt x="1009" y="8046"/>
                  <a:pt x="914" y="6911"/>
                </a:cubicBezTo>
                <a:cubicBezTo>
                  <a:pt x="952" y="6910"/>
                  <a:pt x="989" y="6910"/>
                  <a:pt x="1027" y="6910"/>
                </a:cubicBezTo>
                <a:close/>
                <a:moveTo>
                  <a:pt x="4537" y="8770"/>
                </a:moveTo>
                <a:cubicBezTo>
                  <a:pt x="5104" y="9652"/>
                  <a:pt x="5325" y="10692"/>
                  <a:pt x="5199" y="11700"/>
                </a:cubicBezTo>
                <a:cubicBezTo>
                  <a:pt x="4285" y="11511"/>
                  <a:pt x="3498" y="11133"/>
                  <a:pt x="2805" y="10503"/>
                </a:cubicBezTo>
                <a:lnTo>
                  <a:pt x="4537" y="8770"/>
                </a:lnTo>
                <a:close/>
                <a:moveTo>
                  <a:pt x="6365" y="6911"/>
                </a:moveTo>
                <a:lnTo>
                  <a:pt x="9956" y="10503"/>
                </a:lnTo>
                <a:cubicBezTo>
                  <a:pt x="8948" y="11399"/>
                  <a:pt x="7716" y="11847"/>
                  <a:pt x="6481" y="11847"/>
                </a:cubicBezTo>
                <a:cubicBezTo>
                  <a:pt x="6327" y="11847"/>
                  <a:pt x="6172" y="11840"/>
                  <a:pt x="6018" y="11826"/>
                </a:cubicBezTo>
                <a:cubicBezTo>
                  <a:pt x="6176" y="10566"/>
                  <a:pt x="5892" y="9274"/>
                  <a:pt x="5104" y="8172"/>
                </a:cubicBezTo>
                <a:lnTo>
                  <a:pt x="6365" y="6911"/>
                </a:lnTo>
                <a:close/>
                <a:moveTo>
                  <a:pt x="6349" y="0"/>
                </a:moveTo>
                <a:cubicBezTo>
                  <a:pt x="2842" y="0"/>
                  <a:pt x="1" y="2821"/>
                  <a:pt x="1" y="6344"/>
                </a:cubicBezTo>
                <a:cubicBezTo>
                  <a:pt x="1" y="9873"/>
                  <a:pt x="2836" y="12708"/>
                  <a:pt x="6333" y="12708"/>
                </a:cubicBezTo>
                <a:cubicBezTo>
                  <a:pt x="9830" y="12708"/>
                  <a:pt x="12666" y="9873"/>
                  <a:pt x="12666" y="6344"/>
                </a:cubicBezTo>
                <a:cubicBezTo>
                  <a:pt x="12729" y="2973"/>
                  <a:pt x="10082" y="201"/>
                  <a:pt x="6743" y="12"/>
                </a:cubicBezTo>
                <a:cubicBezTo>
                  <a:pt x="6611" y="4"/>
                  <a:pt x="6479" y="0"/>
                  <a:pt x="6349" y="0"/>
                </a:cubicBezTo>
                <a:close/>
              </a:path>
            </a:pathLst>
          </a:custGeom>
          <a:solidFill>
            <a:srgbClr val="EE7A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12" name="Google Shape;11412;p83"/>
          <p:cNvSpPr/>
          <p:nvPr/>
        </p:nvSpPr>
        <p:spPr>
          <a:xfrm>
            <a:off x="3137950" y="3801601"/>
            <a:ext cx="219821" cy="374678"/>
          </a:xfrm>
          <a:custGeom>
            <a:avLst/>
            <a:gdLst/>
            <a:ahLst/>
            <a:cxnLst/>
            <a:rect l="l" t="t" r="r" b="b"/>
            <a:pathLst>
              <a:path w="7468" h="12729" extrusionOk="0">
                <a:moveTo>
                  <a:pt x="3715" y="5763"/>
                </a:moveTo>
                <a:cubicBezTo>
                  <a:pt x="3853" y="5763"/>
                  <a:pt x="3994" y="5833"/>
                  <a:pt x="4096" y="5955"/>
                </a:cubicBezTo>
                <a:cubicBezTo>
                  <a:pt x="4285" y="6239"/>
                  <a:pt x="4096" y="6585"/>
                  <a:pt x="3718" y="6585"/>
                </a:cubicBezTo>
                <a:cubicBezTo>
                  <a:pt x="3561" y="6585"/>
                  <a:pt x="3466" y="6491"/>
                  <a:pt x="3372" y="6396"/>
                </a:cubicBezTo>
                <a:cubicBezTo>
                  <a:pt x="3246" y="6239"/>
                  <a:pt x="3309" y="5955"/>
                  <a:pt x="3498" y="5829"/>
                </a:cubicBezTo>
                <a:cubicBezTo>
                  <a:pt x="3565" y="5784"/>
                  <a:pt x="3639" y="5763"/>
                  <a:pt x="3715" y="5763"/>
                </a:cubicBezTo>
                <a:close/>
                <a:moveTo>
                  <a:pt x="4128" y="1922"/>
                </a:moveTo>
                <a:lnTo>
                  <a:pt x="6554" y="6176"/>
                </a:lnTo>
                <a:lnTo>
                  <a:pt x="5104" y="9074"/>
                </a:lnTo>
                <a:lnTo>
                  <a:pt x="2300" y="9074"/>
                </a:lnTo>
                <a:cubicBezTo>
                  <a:pt x="1954" y="8349"/>
                  <a:pt x="977" y="6333"/>
                  <a:pt x="851" y="6176"/>
                </a:cubicBezTo>
                <a:lnTo>
                  <a:pt x="3309" y="1922"/>
                </a:lnTo>
                <a:lnTo>
                  <a:pt x="3309" y="5010"/>
                </a:lnTo>
                <a:cubicBezTo>
                  <a:pt x="2836" y="5167"/>
                  <a:pt x="2458" y="5640"/>
                  <a:pt x="2458" y="6176"/>
                </a:cubicBezTo>
                <a:cubicBezTo>
                  <a:pt x="2458" y="6837"/>
                  <a:pt x="3025" y="7436"/>
                  <a:pt x="3718" y="7436"/>
                </a:cubicBezTo>
                <a:cubicBezTo>
                  <a:pt x="4411" y="7436"/>
                  <a:pt x="4978" y="6900"/>
                  <a:pt x="4947" y="6176"/>
                </a:cubicBezTo>
                <a:cubicBezTo>
                  <a:pt x="4947" y="5640"/>
                  <a:pt x="4600" y="5199"/>
                  <a:pt x="4128" y="5010"/>
                </a:cubicBezTo>
                <a:lnTo>
                  <a:pt x="4128" y="1922"/>
                </a:lnTo>
                <a:close/>
                <a:moveTo>
                  <a:pt x="4947" y="9893"/>
                </a:moveTo>
                <a:lnTo>
                  <a:pt x="4947" y="11815"/>
                </a:lnTo>
                <a:lnTo>
                  <a:pt x="2458" y="11815"/>
                </a:lnTo>
                <a:lnTo>
                  <a:pt x="2458" y="9893"/>
                </a:lnTo>
                <a:close/>
                <a:moveTo>
                  <a:pt x="3592" y="1"/>
                </a:moveTo>
                <a:cubicBezTo>
                  <a:pt x="3529" y="32"/>
                  <a:pt x="3466" y="95"/>
                  <a:pt x="3435" y="127"/>
                </a:cubicBezTo>
                <a:cubicBezTo>
                  <a:pt x="3435" y="127"/>
                  <a:pt x="3435" y="158"/>
                  <a:pt x="3372" y="158"/>
                </a:cubicBezTo>
                <a:lnTo>
                  <a:pt x="3372" y="190"/>
                </a:lnTo>
                <a:lnTo>
                  <a:pt x="64" y="5987"/>
                </a:lnTo>
                <a:cubicBezTo>
                  <a:pt x="1" y="6113"/>
                  <a:pt x="1" y="6270"/>
                  <a:pt x="64" y="6396"/>
                </a:cubicBezTo>
                <a:lnTo>
                  <a:pt x="1670" y="9610"/>
                </a:lnTo>
                <a:lnTo>
                  <a:pt x="1670" y="12288"/>
                </a:lnTo>
                <a:cubicBezTo>
                  <a:pt x="1670" y="12540"/>
                  <a:pt x="1891" y="12729"/>
                  <a:pt x="2080" y="12729"/>
                </a:cubicBezTo>
                <a:lnTo>
                  <a:pt x="5388" y="12729"/>
                </a:lnTo>
                <a:cubicBezTo>
                  <a:pt x="5608" y="12729"/>
                  <a:pt x="5829" y="12540"/>
                  <a:pt x="5829" y="12288"/>
                </a:cubicBezTo>
                <a:lnTo>
                  <a:pt x="5829" y="9610"/>
                </a:lnTo>
                <a:lnTo>
                  <a:pt x="7436" y="6396"/>
                </a:lnTo>
                <a:cubicBezTo>
                  <a:pt x="7467" y="6239"/>
                  <a:pt x="7436" y="6113"/>
                  <a:pt x="7404" y="5987"/>
                </a:cubicBezTo>
                <a:lnTo>
                  <a:pt x="4096" y="190"/>
                </a:lnTo>
                <a:lnTo>
                  <a:pt x="4096" y="158"/>
                </a:lnTo>
                <a:cubicBezTo>
                  <a:pt x="4096" y="158"/>
                  <a:pt x="4096" y="127"/>
                  <a:pt x="4033" y="127"/>
                </a:cubicBezTo>
                <a:cubicBezTo>
                  <a:pt x="4002" y="95"/>
                  <a:pt x="3970" y="32"/>
                  <a:pt x="3876" y="1"/>
                </a:cubicBezTo>
                <a:close/>
              </a:path>
            </a:pathLst>
          </a:custGeom>
          <a:solidFill>
            <a:srgbClr val="EE7A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413" name="Google Shape;11413;p83"/>
          <p:cNvGrpSpPr/>
          <p:nvPr/>
        </p:nvGrpSpPr>
        <p:grpSpPr>
          <a:xfrm>
            <a:off x="2173841" y="4274426"/>
            <a:ext cx="382096" cy="371911"/>
            <a:chOff x="-37190575" y="1951325"/>
            <a:chExt cx="324525" cy="315875"/>
          </a:xfrm>
          <a:solidFill>
            <a:srgbClr val="EE7A90"/>
          </a:solidFill>
        </p:grpSpPr>
        <p:sp>
          <p:nvSpPr>
            <p:cNvPr id="11414" name="Google Shape;11414;p83"/>
            <p:cNvSpPr/>
            <p:nvPr/>
          </p:nvSpPr>
          <p:spPr>
            <a:xfrm>
              <a:off x="-37190575" y="1951325"/>
              <a:ext cx="324525" cy="315875"/>
            </a:xfrm>
            <a:custGeom>
              <a:avLst/>
              <a:gdLst/>
              <a:ahLst/>
              <a:cxnLst/>
              <a:rect l="l" t="t" r="r" b="b"/>
              <a:pathLst>
                <a:path w="12981" h="12635" extrusionOk="0">
                  <a:moveTo>
                    <a:pt x="6693" y="790"/>
                  </a:moveTo>
                  <a:cubicBezTo>
                    <a:pt x="8301" y="790"/>
                    <a:pt x="9913" y="1489"/>
                    <a:pt x="11028" y="2868"/>
                  </a:cubicBezTo>
                  <a:cubicBezTo>
                    <a:pt x="11752" y="3813"/>
                    <a:pt x="12193" y="5010"/>
                    <a:pt x="12193" y="6270"/>
                  </a:cubicBezTo>
                  <a:cubicBezTo>
                    <a:pt x="12162" y="7058"/>
                    <a:pt x="11563" y="7593"/>
                    <a:pt x="10870" y="7593"/>
                  </a:cubicBezTo>
                  <a:lnTo>
                    <a:pt x="10019" y="7593"/>
                  </a:lnTo>
                  <a:cubicBezTo>
                    <a:pt x="8854" y="7593"/>
                    <a:pt x="7940" y="8539"/>
                    <a:pt x="7940" y="9704"/>
                  </a:cubicBezTo>
                  <a:lnTo>
                    <a:pt x="7940" y="10523"/>
                  </a:lnTo>
                  <a:cubicBezTo>
                    <a:pt x="7940" y="11216"/>
                    <a:pt x="7404" y="11784"/>
                    <a:pt x="6680" y="11815"/>
                  </a:cubicBezTo>
                  <a:cubicBezTo>
                    <a:pt x="6239" y="11815"/>
                    <a:pt x="5892" y="11784"/>
                    <a:pt x="5420" y="11658"/>
                  </a:cubicBezTo>
                  <a:cubicBezTo>
                    <a:pt x="3844" y="11311"/>
                    <a:pt x="2490" y="10208"/>
                    <a:pt x="1765" y="8791"/>
                  </a:cubicBezTo>
                  <a:cubicBezTo>
                    <a:pt x="536" y="6428"/>
                    <a:pt x="1261" y="3340"/>
                    <a:pt x="3624" y="1733"/>
                  </a:cubicBezTo>
                  <a:cubicBezTo>
                    <a:pt x="4545" y="1102"/>
                    <a:pt x="5618" y="790"/>
                    <a:pt x="6693" y="790"/>
                  </a:cubicBezTo>
                  <a:close/>
                  <a:moveTo>
                    <a:pt x="6648" y="1"/>
                  </a:moveTo>
                  <a:cubicBezTo>
                    <a:pt x="4474" y="1"/>
                    <a:pt x="2553" y="1103"/>
                    <a:pt x="1419" y="2805"/>
                  </a:cubicBezTo>
                  <a:cubicBezTo>
                    <a:pt x="95" y="4726"/>
                    <a:pt x="1" y="7215"/>
                    <a:pt x="1009" y="9169"/>
                  </a:cubicBezTo>
                  <a:cubicBezTo>
                    <a:pt x="2080" y="11216"/>
                    <a:pt x="4191" y="12634"/>
                    <a:pt x="6680" y="12634"/>
                  </a:cubicBezTo>
                  <a:cubicBezTo>
                    <a:pt x="7814" y="12634"/>
                    <a:pt x="8791" y="11689"/>
                    <a:pt x="8791" y="10523"/>
                  </a:cubicBezTo>
                  <a:lnTo>
                    <a:pt x="8791" y="9704"/>
                  </a:lnTo>
                  <a:cubicBezTo>
                    <a:pt x="8791" y="8980"/>
                    <a:pt x="9358" y="8444"/>
                    <a:pt x="10019" y="8444"/>
                  </a:cubicBezTo>
                  <a:lnTo>
                    <a:pt x="10870" y="8444"/>
                  </a:lnTo>
                  <a:cubicBezTo>
                    <a:pt x="12004" y="8444"/>
                    <a:pt x="12981" y="7499"/>
                    <a:pt x="12981" y="6333"/>
                  </a:cubicBezTo>
                  <a:cubicBezTo>
                    <a:pt x="12981" y="2962"/>
                    <a:pt x="10240" y="1"/>
                    <a:pt x="66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5" name="Google Shape;11415;p83"/>
            <p:cNvSpPr/>
            <p:nvPr/>
          </p:nvSpPr>
          <p:spPr>
            <a:xfrm>
              <a:off x="-37081875" y="2162600"/>
              <a:ext cx="72475" cy="63100"/>
            </a:xfrm>
            <a:custGeom>
              <a:avLst/>
              <a:gdLst/>
              <a:ahLst/>
              <a:cxnLst/>
              <a:rect l="l" t="t" r="r" b="b"/>
              <a:pathLst>
                <a:path w="2899" h="2524" extrusionOk="0">
                  <a:moveTo>
                    <a:pt x="1418" y="812"/>
                  </a:moveTo>
                  <a:cubicBezTo>
                    <a:pt x="1670" y="812"/>
                    <a:pt x="1859" y="1001"/>
                    <a:pt x="1859" y="1253"/>
                  </a:cubicBezTo>
                  <a:cubicBezTo>
                    <a:pt x="1859" y="1474"/>
                    <a:pt x="1670" y="1663"/>
                    <a:pt x="1418" y="1663"/>
                  </a:cubicBezTo>
                  <a:cubicBezTo>
                    <a:pt x="1198" y="1663"/>
                    <a:pt x="1009" y="1474"/>
                    <a:pt x="1009" y="1253"/>
                  </a:cubicBezTo>
                  <a:cubicBezTo>
                    <a:pt x="1009" y="1001"/>
                    <a:pt x="1198" y="812"/>
                    <a:pt x="1418" y="812"/>
                  </a:cubicBezTo>
                  <a:close/>
                  <a:moveTo>
                    <a:pt x="1405" y="0"/>
                  </a:moveTo>
                  <a:cubicBezTo>
                    <a:pt x="1250" y="0"/>
                    <a:pt x="1094" y="28"/>
                    <a:pt x="946" y="88"/>
                  </a:cubicBezTo>
                  <a:cubicBezTo>
                    <a:pt x="316" y="371"/>
                    <a:pt x="0" y="1127"/>
                    <a:pt x="284" y="1757"/>
                  </a:cubicBezTo>
                  <a:cubicBezTo>
                    <a:pt x="496" y="2229"/>
                    <a:pt x="973" y="2524"/>
                    <a:pt x="1463" y="2524"/>
                  </a:cubicBezTo>
                  <a:cubicBezTo>
                    <a:pt x="1628" y="2524"/>
                    <a:pt x="1795" y="2490"/>
                    <a:pt x="1954" y="2419"/>
                  </a:cubicBezTo>
                  <a:cubicBezTo>
                    <a:pt x="2584" y="2135"/>
                    <a:pt x="2899" y="1379"/>
                    <a:pt x="2615" y="749"/>
                  </a:cubicBezTo>
                  <a:cubicBezTo>
                    <a:pt x="2399" y="292"/>
                    <a:pt x="1907" y="0"/>
                    <a:pt x="14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6" name="Google Shape;11416;p83"/>
            <p:cNvSpPr/>
            <p:nvPr/>
          </p:nvSpPr>
          <p:spPr>
            <a:xfrm>
              <a:off x="-37144875" y="2099025"/>
              <a:ext cx="72475" cy="62875"/>
            </a:xfrm>
            <a:custGeom>
              <a:avLst/>
              <a:gdLst/>
              <a:ahLst/>
              <a:cxnLst/>
              <a:rect l="l" t="t" r="r" b="b"/>
              <a:pathLst>
                <a:path w="2899" h="2515" extrusionOk="0">
                  <a:moveTo>
                    <a:pt x="1418" y="835"/>
                  </a:moveTo>
                  <a:cubicBezTo>
                    <a:pt x="1670" y="835"/>
                    <a:pt x="1859" y="1024"/>
                    <a:pt x="1859" y="1276"/>
                  </a:cubicBezTo>
                  <a:cubicBezTo>
                    <a:pt x="1859" y="1496"/>
                    <a:pt x="1670" y="1685"/>
                    <a:pt x="1418" y="1685"/>
                  </a:cubicBezTo>
                  <a:cubicBezTo>
                    <a:pt x="1197" y="1685"/>
                    <a:pt x="1008" y="1496"/>
                    <a:pt x="1008" y="1276"/>
                  </a:cubicBezTo>
                  <a:cubicBezTo>
                    <a:pt x="1008" y="1024"/>
                    <a:pt x="1197" y="835"/>
                    <a:pt x="1418" y="835"/>
                  </a:cubicBezTo>
                  <a:close/>
                  <a:moveTo>
                    <a:pt x="1411" y="0"/>
                  </a:moveTo>
                  <a:cubicBezTo>
                    <a:pt x="1254" y="0"/>
                    <a:pt x="1096" y="26"/>
                    <a:pt x="945" y="79"/>
                  </a:cubicBezTo>
                  <a:cubicBezTo>
                    <a:pt x="315" y="362"/>
                    <a:pt x="0" y="1118"/>
                    <a:pt x="284" y="1748"/>
                  </a:cubicBezTo>
                  <a:cubicBezTo>
                    <a:pt x="496" y="2220"/>
                    <a:pt x="972" y="2515"/>
                    <a:pt x="1463" y="2515"/>
                  </a:cubicBezTo>
                  <a:cubicBezTo>
                    <a:pt x="1628" y="2515"/>
                    <a:pt x="1795" y="2481"/>
                    <a:pt x="1953" y="2410"/>
                  </a:cubicBezTo>
                  <a:cubicBezTo>
                    <a:pt x="2583" y="2126"/>
                    <a:pt x="2899" y="1370"/>
                    <a:pt x="2615" y="740"/>
                  </a:cubicBezTo>
                  <a:cubicBezTo>
                    <a:pt x="2399" y="261"/>
                    <a:pt x="1910" y="0"/>
                    <a:pt x="141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7" name="Google Shape;11417;p83"/>
            <p:cNvSpPr/>
            <p:nvPr/>
          </p:nvSpPr>
          <p:spPr>
            <a:xfrm>
              <a:off x="-37123625" y="2014875"/>
              <a:ext cx="71700" cy="62775"/>
            </a:xfrm>
            <a:custGeom>
              <a:avLst/>
              <a:gdLst/>
              <a:ahLst/>
              <a:cxnLst/>
              <a:rect l="l" t="t" r="r" b="b"/>
              <a:pathLst>
                <a:path w="2868" h="2511" extrusionOk="0">
                  <a:moveTo>
                    <a:pt x="1418" y="798"/>
                  </a:moveTo>
                  <a:cubicBezTo>
                    <a:pt x="1639" y="798"/>
                    <a:pt x="1828" y="1019"/>
                    <a:pt x="1828" y="1239"/>
                  </a:cubicBezTo>
                  <a:cubicBezTo>
                    <a:pt x="1828" y="1460"/>
                    <a:pt x="1639" y="1680"/>
                    <a:pt x="1418" y="1680"/>
                  </a:cubicBezTo>
                  <a:cubicBezTo>
                    <a:pt x="1166" y="1680"/>
                    <a:pt x="977" y="1460"/>
                    <a:pt x="977" y="1239"/>
                  </a:cubicBezTo>
                  <a:cubicBezTo>
                    <a:pt x="1009" y="1019"/>
                    <a:pt x="1166" y="798"/>
                    <a:pt x="1418" y="798"/>
                  </a:cubicBezTo>
                  <a:close/>
                  <a:moveTo>
                    <a:pt x="1431" y="0"/>
                  </a:moveTo>
                  <a:cubicBezTo>
                    <a:pt x="1269" y="0"/>
                    <a:pt x="1105" y="34"/>
                    <a:pt x="946" y="105"/>
                  </a:cubicBezTo>
                  <a:cubicBezTo>
                    <a:pt x="316" y="389"/>
                    <a:pt x="1" y="1113"/>
                    <a:pt x="253" y="1743"/>
                  </a:cubicBezTo>
                  <a:cubicBezTo>
                    <a:pt x="472" y="2231"/>
                    <a:pt x="974" y="2511"/>
                    <a:pt x="1481" y="2511"/>
                  </a:cubicBezTo>
                  <a:cubicBezTo>
                    <a:pt x="1630" y="2511"/>
                    <a:pt x="1780" y="2487"/>
                    <a:pt x="1923" y="2436"/>
                  </a:cubicBezTo>
                  <a:cubicBezTo>
                    <a:pt x="2553" y="2153"/>
                    <a:pt x="2868" y="1397"/>
                    <a:pt x="2584" y="767"/>
                  </a:cubicBezTo>
                  <a:cubicBezTo>
                    <a:pt x="2372" y="295"/>
                    <a:pt x="1913" y="0"/>
                    <a:pt x="14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8" name="Google Shape;11418;p83"/>
            <p:cNvSpPr/>
            <p:nvPr/>
          </p:nvSpPr>
          <p:spPr>
            <a:xfrm>
              <a:off x="-37039350" y="1993250"/>
              <a:ext cx="71700" cy="63125"/>
            </a:xfrm>
            <a:custGeom>
              <a:avLst/>
              <a:gdLst/>
              <a:ahLst/>
              <a:cxnLst/>
              <a:rect l="l" t="t" r="r" b="b"/>
              <a:pathLst>
                <a:path w="2868" h="2525" extrusionOk="0">
                  <a:moveTo>
                    <a:pt x="1418" y="844"/>
                  </a:moveTo>
                  <a:cubicBezTo>
                    <a:pt x="1671" y="844"/>
                    <a:pt x="1860" y="1033"/>
                    <a:pt x="1860" y="1285"/>
                  </a:cubicBezTo>
                  <a:cubicBezTo>
                    <a:pt x="1860" y="1506"/>
                    <a:pt x="1671" y="1726"/>
                    <a:pt x="1418" y="1726"/>
                  </a:cubicBezTo>
                  <a:cubicBezTo>
                    <a:pt x="1198" y="1726"/>
                    <a:pt x="977" y="1506"/>
                    <a:pt x="977" y="1285"/>
                  </a:cubicBezTo>
                  <a:cubicBezTo>
                    <a:pt x="977" y="1033"/>
                    <a:pt x="1198" y="844"/>
                    <a:pt x="1418" y="844"/>
                  </a:cubicBezTo>
                  <a:close/>
                  <a:moveTo>
                    <a:pt x="1402" y="1"/>
                  </a:moveTo>
                  <a:cubicBezTo>
                    <a:pt x="1248" y="1"/>
                    <a:pt x="1094" y="29"/>
                    <a:pt x="946" y="88"/>
                  </a:cubicBezTo>
                  <a:cubicBezTo>
                    <a:pt x="316" y="372"/>
                    <a:pt x="1" y="1128"/>
                    <a:pt x="284" y="1758"/>
                  </a:cubicBezTo>
                  <a:cubicBezTo>
                    <a:pt x="496" y="2229"/>
                    <a:pt x="955" y="2524"/>
                    <a:pt x="1437" y="2524"/>
                  </a:cubicBezTo>
                  <a:cubicBezTo>
                    <a:pt x="1599" y="2524"/>
                    <a:pt x="1764" y="2491"/>
                    <a:pt x="1923" y="2419"/>
                  </a:cubicBezTo>
                  <a:cubicBezTo>
                    <a:pt x="2553" y="2136"/>
                    <a:pt x="2868" y="1411"/>
                    <a:pt x="2616" y="781"/>
                  </a:cubicBezTo>
                  <a:cubicBezTo>
                    <a:pt x="2399" y="299"/>
                    <a:pt x="1905" y="1"/>
                    <a:pt x="1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19" name="Google Shape;11419;p83"/>
          <p:cNvSpPr/>
          <p:nvPr/>
        </p:nvSpPr>
        <p:spPr>
          <a:xfrm>
            <a:off x="2541596" y="1531475"/>
            <a:ext cx="378387" cy="373736"/>
          </a:xfrm>
          <a:custGeom>
            <a:avLst/>
            <a:gdLst/>
            <a:ahLst/>
            <a:cxnLst/>
            <a:rect l="l" t="t" r="r" b="b"/>
            <a:pathLst>
              <a:path w="12855" h="12697" extrusionOk="0">
                <a:moveTo>
                  <a:pt x="8035" y="1032"/>
                </a:moveTo>
                <a:lnTo>
                  <a:pt x="11847" y="4844"/>
                </a:lnTo>
                <a:lnTo>
                  <a:pt x="7468" y="9223"/>
                </a:lnTo>
                <a:lnTo>
                  <a:pt x="3655" y="5380"/>
                </a:lnTo>
                <a:lnTo>
                  <a:pt x="8035" y="1032"/>
                </a:lnTo>
                <a:close/>
                <a:moveTo>
                  <a:pt x="3057" y="5978"/>
                </a:moveTo>
                <a:lnTo>
                  <a:pt x="6869" y="9790"/>
                </a:lnTo>
                <a:lnTo>
                  <a:pt x="4916" y="11775"/>
                </a:lnTo>
                <a:cubicBezTo>
                  <a:pt x="4837" y="11854"/>
                  <a:pt x="4727" y="11893"/>
                  <a:pt x="4616" y="11893"/>
                </a:cubicBezTo>
                <a:cubicBezTo>
                  <a:pt x="4506" y="11893"/>
                  <a:pt x="4396" y="11854"/>
                  <a:pt x="4317" y="11775"/>
                </a:cubicBezTo>
                <a:lnTo>
                  <a:pt x="1104" y="8530"/>
                </a:lnTo>
                <a:cubicBezTo>
                  <a:pt x="946" y="8372"/>
                  <a:pt x="946" y="8120"/>
                  <a:pt x="1104" y="7963"/>
                </a:cubicBezTo>
                <a:lnTo>
                  <a:pt x="3057" y="5978"/>
                </a:lnTo>
                <a:close/>
                <a:moveTo>
                  <a:pt x="7987" y="0"/>
                </a:moveTo>
                <a:cubicBezTo>
                  <a:pt x="7877" y="0"/>
                  <a:pt x="7767" y="39"/>
                  <a:pt x="7688" y="118"/>
                </a:cubicBezTo>
                <a:lnTo>
                  <a:pt x="442" y="7364"/>
                </a:lnTo>
                <a:cubicBezTo>
                  <a:pt x="1" y="7837"/>
                  <a:pt x="1" y="8625"/>
                  <a:pt x="442" y="9129"/>
                </a:cubicBezTo>
                <a:lnTo>
                  <a:pt x="3687" y="12342"/>
                </a:lnTo>
                <a:cubicBezTo>
                  <a:pt x="3923" y="12578"/>
                  <a:pt x="4238" y="12697"/>
                  <a:pt x="4557" y="12697"/>
                </a:cubicBezTo>
                <a:cubicBezTo>
                  <a:pt x="4876" y="12697"/>
                  <a:pt x="5199" y="12578"/>
                  <a:pt x="5451" y="12342"/>
                </a:cubicBezTo>
                <a:lnTo>
                  <a:pt x="12697" y="5096"/>
                </a:lnTo>
                <a:cubicBezTo>
                  <a:pt x="12855" y="4970"/>
                  <a:pt x="12855" y="4686"/>
                  <a:pt x="12697" y="4529"/>
                </a:cubicBezTo>
                <a:lnTo>
                  <a:pt x="8287" y="118"/>
                </a:lnTo>
                <a:cubicBezTo>
                  <a:pt x="8208" y="39"/>
                  <a:pt x="8098" y="0"/>
                  <a:pt x="7987" y="0"/>
                </a:cubicBezTo>
                <a:close/>
              </a:path>
            </a:pathLst>
          </a:custGeom>
          <a:solidFill>
            <a:srgbClr val="EE7A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420" name="Google Shape;11420;p83"/>
          <p:cNvGrpSpPr/>
          <p:nvPr/>
        </p:nvGrpSpPr>
        <p:grpSpPr>
          <a:xfrm>
            <a:off x="2574144" y="2060577"/>
            <a:ext cx="373736" cy="293055"/>
            <a:chOff x="-41694200" y="2382950"/>
            <a:chExt cx="317425" cy="248900"/>
          </a:xfrm>
          <a:solidFill>
            <a:srgbClr val="EE7A90"/>
          </a:solidFill>
        </p:grpSpPr>
        <p:sp>
          <p:nvSpPr>
            <p:cNvPr id="11421" name="Google Shape;11421;p83"/>
            <p:cNvSpPr/>
            <p:nvPr/>
          </p:nvSpPr>
          <p:spPr>
            <a:xfrm>
              <a:off x="-41694200" y="2382950"/>
              <a:ext cx="317425" cy="248900"/>
            </a:xfrm>
            <a:custGeom>
              <a:avLst/>
              <a:gdLst/>
              <a:ahLst/>
              <a:cxnLst/>
              <a:rect l="l" t="t" r="r" b="b"/>
              <a:pathLst>
                <a:path w="12697" h="9956" extrusionOk="0">
                  <a:moveTo>
                    <a:pt x="10555" y="851"/>
                  </a:moveTo>
                  <a:cubicBezTo>
                    <a:pt x="10807" y="851"/>
                    <a:pt x="10964" y="1040"/>
                    <a:pt x="10964" y="1292"/>
                  </a:cubicBezTo>
                  <a:lnTo>
                    <a:pt x="10964" y="7499"/>
                  </a:lnTo>
                  <a:lnTo>
                    <a:pt x="1576" y="7499"/>
                  </a:lnTo>
                  <a:lnTo>
                    <a:pt x="1576" y="1292"/>
                  </a:lnTo>
                  <a:lnTo>
                    <a:pt x="1607" y="1292"/>
                  </a:lnTo>
                  <a:cubicBezTo>
                    <a:pt x="1607" y="1040"/>
                    <a:pt x="1828" y="882"/>
                    <a:pt x="2017" y="851"/>
                  </a:cubicBezTo>
                  <a:close/>
                  <a:moveTo>
                    <a:pt x="8507" y="8286"/>
                  </a:moveTo>
                  <a:lnTo>
                    <a:pt x="8507" y="8727"/>
                  </a:lnTo>
                  <a:cubicBezTo>
                    <a:pt x="8507" y="8918"/>
                    <a:pt x="8633" y="9073"/>
                    <a:pt x="8777" y="9137"/>
                  </a:cubicBezTo>
                  <a:lnTo>
                    <a:pt x="1198" y="9137"/>
                  </a:lnTo>
                  <a:cubicBezTo>
                    <a:pt x="1009" y="9137"/>
                    <a:pt x="851" y="9011"/>
                    <a:pt x="788" y="8853"/>
                  </a:cubicBezTo>
                  <a:cubicBezTo>
                    <a:pt x="757" y="8759"/>
                    <a:pt x="788" y="8759"/>
                    <a:pt x="788" y="8286"/>
                  </a:cubicBezTo>
                  <a:close/>
                  <a:moveTo>
                    <a:pt x="10145" y="8286"/>
                  </a:moveTo>
                  <a:lnTo>
                    <a:pt x="10145" y="8727"/>
                  </a:lnTo>
                  <a:cubicBezTo>
                    <a:pt x="10145" y="8918"/>
                    <a:pt x="10254" y="9073"/>
                    <a:pt x="10402" y="9137"/>
                  </a:cubicBezTo>
                  <a:lnTo>
                    <a:pt x="9051" y="9137"/>
                  </a:lnTo>
                  <a:cubicBezTo>
                    <a:pt x="9186" y="9073"/>
                    <a:pt x="9294" y="8918"/>
                    <a:pt x="9294" y="8727"/>
                  </a:cubicBezTo>
                  <a:lnTo>
                    <a:pt x="9294" y="8286"/>
                  </a:lnTo>
                  <a:close/>
                  <a:moveTo>
                    <a:pt x="11783" y="8286"/>
                  </a:moveTo>
                  <a:lnTo>
                    <a:pt x="11783" y="8727"/>
                  </a:lnTo>
                  <a:cubicBezTo>
                    <a:pt x="11815" y="8979"/>
                    <a:pt x="11626" y="9137"/>
                    <a:pt x="11374" y="9137"/>
                  </a:cubicBezTo>
                  <a:lnTo>
                    <a:pt x="10720" y="9137"/>
                  </a:lnTo>
                  <a:cubicBezTo>
                    <a:pt x="10874" y="9073"/>
                    <a:pt x="10964" y="8918"/>
                    <a:pt x="10964" y="8727"/>
                  </a:cubicBezTo>
                  <a:lnTo>
                    <a:pt x="10964" y="8286"/>
                  </a:lnTo>
                  <a:close/>
                  <a:moveTo>
                    <a:pt x="2048" y="0"/>
                  </a:moveTo>
                  <a:cubicBezTo>
                    <a:pt x="1387" y="0"/>
                    <a:pt x="788" y="536"/>
                    <a:pt x="820" y="1261"/>
                  </a:cubicBezTo>
                  <a:lnTo>
                    <a:pt x="820" y="7467"/>
                  </a:lnTo>
                  <a:lnTo>
                    <a:pt x="347" y="7467"/>
                  </a:lnTo>
                  <a:cubicBezTo>
                    <a:pt x="158" y="7467"/>
                    <a:pt x="0" y="7625"/>
                    <a:pt x="0" y="7814"/>
                  </a:cubicBezTo>
                  <a:lnTo>
                    <a:pt x="0" y="8696"/>
                  </a:lnTo>
                  <a:cubicBezTo>
                    <a:pt x="0" y="9357"/>
                    <a:pt x="568" y="9956"/>
                    <a:pt x="1229" y="9956"/>
                  </a:cubicBezTo>
                  <a:lnTo>
                    <a:pt x="11437" y="9956"/>
                  </a:lnTo>
                  <a:cubicBezTo>
                    <a:pt x="12098" y="9956"/>
                    <a:pt x="12697" y="9389"/>
                    <a:pt x="12697" y="8696"/>
                  </a:cubicBezTo>
                  <a:lnTo>
                    <a:pt x="12697" y="7877"/>
                  </a:lnTo>
                  <a:cubicBezTo>
                    <a:pt x="12634" y="7656"/>
                    <a:pt x="12445" y="7467"/>
                    <a:pt x="12224" y="7467"/>
                  </a:cubicBezTo>
                  <a:lnTo>
                    <a:pt x="11815" y="7467"/>
                  </a:lnTo>
                  <a:lnTo>
                    <a:pt x="11815" y="1261"/>
                  </a:lnTo>
                  <a:cubicBezTo>
                    <a:pt x="11815" y="567"/>
                    <a:pt x="11279" y="0"/>
                    <a:pt x="105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2" name="Google Shape;11422;p83"/>
            <p:cNvSpPr/>
            <p:nvPr/>
          </p:nvSpPr>
          <p:spPr>
            <a:xfrm>
              <a:off x="-41586600" y="2425550"/>
              <a:ext cx="107450" cy="102925"/>
            </a:xfrm>
            <a:custGeom>
              <a:avLst/>
              <a:gdLst/>
              <a:ahLst/>
              <a:cxnLst/>
              <a:rect l="l" t="t" r="r" b="b"/>
              <a:pathLst>
                <a:path w="4298" h="4117" extrusionOk="0">
                  <a:moveTo>
                    <a:pt x="1147" y="1037"/>
                  </a:moveTo>
                  <a:lnTo>
                    <a:pt x="2218" y="1384"/>
                  </a:lnTo>
                  <a:lnTo>
                    <a:pt x="1493" y="2108"/>
                  </a:lnTo>
                  <a:lnTo>
                    <a:pt x="1147" y="1037"/>
                  </a:lnTo>
                  <a:close/>
                  <a:moveTo>
                    <a:pt x="466" y="1"/>
                  </a:moveTo>
                  <a:cubicBezTo>
                    <a:pt x="209" y="1"/>
                    <a:pt x="1" y="267"/>
                    <a:pt x="107" y="533"/>
                  </a:cubicBezTo>
                  <a:lnTo>
                    <a:pt x="926" y="3022"/>
                  </a:lnTo>
                  <a:cubicBezTo>
                    <a:pt x="987" y="3184"/>
                    <a:pt x="1164" y="3293"/>
                    <a:pt x="1341" y="3293"/>
                  </a:cubicBezTo>
                  <a:cubicBezTo>
                    <a:pt x="1441" y="3293"/>
                    <a:pt x="1540" y="3259"/>
                    <a:pt x="1619" y="3180"/>
                  </a:cubicBezTo>
                  <a:lnTo>
                    <a:pt x="2155" y="2613"/>
                  </a:lnTo>
                  <a:lnTo>
                    <a:pt x="3541" y="3999"/>
                  </a:lnTo>
                  <a:cubicBezTo>
                    <a:pt x="3620" y="4077"/>
                    <a:pt x="3730" y="4117"/>
                    <a:pt x="3840" y="4117"/>
                  </a:cubicBezTo>
                  <a:cubicBezTo>
                    <a:pt x="3951" y="4117"/>
                    <a:pt x="4061" y="4077"/>
                    <a:pt x="4140" y="3999"/>
                  </a:cubicBezTo>
                  <a:cubicBezTo>
                    <a:pt x="4297" y="3841"/>
                    <a:pt x="4297" y="3558"/>
                    <a:pt x="4140" y="3400"/>
                  </a:cubicBezTo>
                  <a:lnTo>
                    <a:pt x="2722" y="2077"/>
                  </a:lnTo>
                  <a:lnTo>
                    <a:pt x="3258" y="1510"/>
                  </a:lnTo>
                  <a:cubicBezTo>
                    <a:pt x="3510" y="1289"/>
                    <a:pt x="3384" y="911"/>
                    <a:pt x="3100" y="848"/>
                  </a:cubicBezTo>
                  <a:lnTo>
                    <a:pt x="611" y="29"/>
                  </a:lnTo>
                  <a:cubicBezTo>
                    <a:pt x="562" y="10"/>
                    <a:pt x="514" y="1"/>
                    <a:pt x="4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23" name="Google Shape;11423;p83"/>
          <p:cNvGrpSpPr/>
          <p:nvPr/>
        </p:nvGrpSpPr>
        <p:grpSpPr>
          <a:xfrm>
            <a:off x="2570967" y="2413885"/>
            <a:ext cx="375591" cy="373766"/>
            <a:chOff x="-41695775" y="2683025"/>
            <a:chExt cx="319000" cy="317450"/>
          </a:xfrm>
          <a:solidFill>
            <a:srgbClr val="EE7A90"/>
          </a:solidFill>
        </p:grpSpPr>
        <p:sp>
          <p:nvSpPr>
            <p:cNvPr id="11424" name="Google Shape;11424;p83"/>
            <p:cNvSpPr/>
            <p:nvPr/>
          </p:nvSpPr>
          <p:spPr>
            <a:xfrm>
              <a:off x="-41695775" y="2683025"/>
              <a:ext cx="319000" cy="317450"/>
            </a:xfrm>
            <a:custGeom>
              <a:avLst/>
              <a:gdLst/>
              <a:ahLst/>
              <a:cxnLst/>
              <a:rect l="l" t="t" r="r" b="b"/>
              <a:pathLst>
                <a:path w="12760" h="12698" extrusionOk="0">
                  <a:moveTo>
                    <a:pt x="6238" y="2521"/>
                  </a:moveTo>
                  <a:lnTo>
                    <a:pt x="10240" y="5199"/>
                  </a:lnTo>
                  <a:lnTo>
                    <a:pt x="10240" y="11815"/>
                  </a:lnTo>
                  <a:lnTo>
                    <a:pt x="2521" y="11815"/>
                  </a:lnTo>
                  <a:lnTo>
                    <a:pt x="2521" y="5199"/>
                  </a:lnTo>
                  <a:lnTo>
                    <a:pt x="6238" y="2521"/>
                  </a:lnTo>
                  <a:close/>
                  <a:moveTo>
                    <a:pt x="6270" y="1"/>
                  </a:moveTo>
                  <a:cubicBezTo>
                    <a:pt x="6049" y="1"/>
                    <a:pt x="5860" y="190"/>
                    <a:pt x="5860" y="379"/>
                  </a:cubicBezTo>
                  <a:lnTo>
                    <a:pt x="5860" y="1859"/>
                  </a:lnTo>
                  <a:lnTo>
                    <a:pt x="1891" y="4695"/>
                  </a:lnTo>
                  <a:lnTo>
                    <a:pt x="221" y="5861"/>
                  </a:lnTo>
                  <a:cubicBezTo>
                    <a:pt x="32" y="5987"/>
                    <a:pt x="0" y="6270"/>
                    <a:pt x="158" y="6459"/>
                  </a:cubicBezTo>
                  <a:cubicBezTo>
                    <a:pt x="229" y="6566"/>
                    <a:pt x="342" y="6623"/>
                    <a:pt x="466" y="6623"/>
                  </a:cubicBezTo>
                  <a:cubicBezTo>
                    <a:pt x="560" y="6623"/>
                    <a:pt x="661" y="6590"/>
                    <a:pt x="757" y="6522"/>
                  </a:cubicBezTo>
                  <a:lnTo>
                    <a:pt x="1733" y="5829"/>
                  </a:lnTo>
                  <a:lnTo>
                    <a:pt x="1733" y="12288"/>
                  </a:lnTo>
                  <a:cubicBezTo>
                    <a:pt x="1733" y="12508"/>
                    <a:pt x="1922" y="12697"/>
                    <a:pt x="2111" y="12697"/>
                  </a:cubicBezTo>
                  <a:lnTo>
                    <a:pt x="10649" y="12697"/>
                  </a:lnTo>
                  <a:cubicBezTo>
                    <a:pt x="10901" y="12697"/>
                    <a:pt x="11059" y="12508"/>
                    <a:pt x="11059" y="12288"/>
                  </a:cubicBezTo>
                  <a:lnTo>
                    <a:pt x="11059" y="5798"/>
                  </a:lnTo>
                  <a:lnTo>
                    <a:pt x="12035" y="6491"/>
                  </a:lnTo>
                  <a:cubicBezTo>
                    <a:pt x="12114" y="6543"/>
                    <a:pt x="12204" y="6568"/>
                    <a:pt x="12294" y="6568"/>
                  </a:cubicBezTo>
                  <a:cubicBezTo>
                    <a:pt x="12418" y="6568"/>
                    <a:pt x="12542" y="6519"/>
                    <a:pt x="12634" y="6428"/>
                  </a:cubicBezTo>
                  <a:cubicBezTo>
                    <a:pt x="12760" y="6207"/>
                    <a:pt x="12697" y="5987"/>
                    <a:pt x="12571" y="5829"/>
                  </a:cubicBezTo>
                  <a:lnTo>
                    <a:pt x="10901" y="4632"/>
                  </a:lnTo>
                  <a:cubicBezTo>
                    <a:pt x="10901" y="4632"/>
                    <a:pt x="6679" y="1796"/>
                    <a:pt x="6648" y="1796"/>
                  </a:cubicBezTo>
                  <a:lnTo>
                    <a:pt x="6648" y="379"/>
                  </a:lnTo>
                  <a:cubicBezTo>
                    <a:pt x="6648" y="158"/>
                    <a:pt x="6459" y="1"/>
                    <a:pt x="62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5" name="Google Shape;11425;p83"/>
            <p:cNvSpPr/>
            <p:nvPr/>
          </p:nvSpPr>
          <p:spPr>
            <a:xfrm>
              <a:off x="-41615450" y="2813750"/>
              <a:ext cx="152050" cy="144975"/>
            </a:xfrm>
            <a:custGeom>
              <a:avLst/>
              <a:gdLst/>
              <a:ahLst/>
              <a:cxnLst/>
              <a:rect l="l" t="t" r="r" b="b"/>
              <a:pathLst>
                <a:path w="6082" h="5799" extrusionOk="0">
                  <a:moveTo>
                    <a:pt x="3050" y="782"/>
                  </a:moveTo>
                  <a:cubicBezTo>
                    <a:pt x="3325" y="782"/>
                    <a:pt x="3606" y="835"/>
                    <a:pt x="3876" y="947"/>
                  </a:cubicBezTo>
                  <a:cubicBezTo>
                    <a:pt x="4853" y="1419"/>
                    <a:pt x="5357" y="2616"/>
                    <a:pt x="4916" y="3656"/>
                  </a:cubicBezTo>
                  <a:cubicBezTo>
                    <a:pt x="4601" y="4412"/>
                    <a:pt x="3908" y="4916"/>
                    <a:pt x="3025" y="4916"/>
                  </a:cubicBezTo>
                  <a:cubicBezTo>
                    <a:pt x="1545" y="4916"/>
                    <a:pt x="568" y="3436"/>
                    <a:pt x="1135" y="2049"/>
                  </a:cubicBezTo>
                  <a:cubicBezTo>
                    <a:pt x="1465" y="1248"/>
                    <a:pt x="2235" y="782"/>
                    <a:pt x="3050" y="782"/>
                  </a:cubicBezTo>
                  <a:close/>
                  <a:moveTo>
                    <a:pt x="2968" y="0"/>
                  </a:moveTo>
                  <a:cubicBezTo>
                    <a:pt x="1995" y="0"/>
                    <a:pt x="1120" y="497"/>
                    <a:pt x="631" y="1262"/>
                  </a:cubicBezTo>
                  <a:cubicBezTo>
                    <a:pt x="95" y="2081"/>
                    <a:pt x="1" y="3152"/>
                    <a:pt x="347" y="4034"/>
                  </a:cubicBezTo>
                  <a:cubicBezTo>
                    <a:pt x="789" y="5074"/>
                    <a:pt x="1860" y="5798"/>
                    <a:pt x="3057" y="5798"/>
                  </a:cubicBezTo>
                  <a:cubicBezTo>
                    <a:pt x="4034" y="5798"/>
                    <a:pt x="4884" y="5326"/>
                    <a:pt x="5451" y="4538"/>
                  </a:cubicBezTo>
                  <a:cubicBezTo>
                    <a:pt x="5987" y="3719"/>
                    <a:pt x="6081" y="2648"/>
                    <a:pt x="5735" y="1766"/>
                  </a:cubicBezTo>
                  <a:cubicBezTo>
                    <a:pt x="5294" y="726"/>
                    <a:pt x="4223" y="1"/>
                    <a:pt x="3057" y="1"/>
                  </a:cubicBezTo>
                  <a:cubicBezTo>
                    <a:pt x="3027" y="1"/>
                    <a:pt x="2997" y="0"/>
                    <a:pt x="29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6" name="Google Shape;11426;p83"/>
            <p:cNvSpPr/>
            <p:nvPr/>
          </p:nvSpPr>
          <p:spPr>
            <a:xfrm>
              <a:off x="-41550075" y="2853950"/>
              <a:ext cx="40200" cy="42550"/>
            </a:xfrm>
            <a:custGeom>
              <a:avLst/>
              <a:gdLst/>
              <a:ahLst/>
              <a:cxnLst/>
              <a:rect l="l" t="t" r="r" b="b"/>
              <a:pathLst>
                <a:path w="1608" h="1702" extrusionOk="0">
                  <a:moveTo>
                    <a:pt x="379" y="0"/>
                  </a:moveTo>
                  <a:cubicBezTo>
                    <a:pt x="190" y="0"/>
                    <a:pt x="1" y="221"/>
                    <a:pt x="1" y="441"/>
                  </a:cubicBezTo>
                  <a:lnTo>
                    <a:pt x="1" y="1260"/>
                  </a:lnTo>
                  <a:cubicBezTo>
                    <a:pt x="1" y="1512"/>
                    <a:pt x="190" y="1701"/>
                    <a:pt x="379" y="1701"/>
                  </a:cubicBezTo>
                  <a:lnTo>
                    <a:pt x="1230" y="1701"/>
                  </a:lnTo>
                  <a:cubicBezTo>
                    <a:pt x="1450" y="1701"/>
                    <a:pt x="1608" y="1512"/>
                    <a:pt x="1608" y="1260"/>
                  </a:cubicBezTo>
                  <a:cubicBezTo>
                    <a:pt x="1608" y="1040"/>
                    <a:pt x="1419" y="851"/>
                    <a:pt x="1230" y="851"/>
                  </a:cubicBezTo>
                  <a:lnTo>
                    <a:pt x="788" y="851"/>
                  </a:lnTo>
                  <a:lnTo>
                    <a:pt x="788" y="410"/>
                  </a:lnTo>
                  <a:cubicBezTo>
                    <a:pt x="788" y="158"/>
                    <a:pt x="568" y="0"/>
                    <a:pt x="3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27" name="Google Shape;11427;p83"/>
          <p:cNvGrpSpPr/>
          <p:nvPr/>
        </p:nvGrpSpPr>
        <p:grpSpPr>
          <a:xfrm>
            <a:off x="1313266" y="2906655"/>
            <a:ext cx="342211" cy="375620"/>
            <a:chOff x="-39792875" y="1971800"/>
            <a:chExt cx="290650" cy="319025"/>
          </a:xfrm>
          <a:solidFill>
            <a:srgbClr val="EE7A90"/>
          </a:solidFill>
        </p:grpSpPr>
        <p:sp>
          <p:nvSpPr>
            <p:cNvPr id="11428" name="Google Shape;11428;p83"/>
            <p:cNvSpPr/>
            <p:nvPr/>
          </p:nvSpPr>
          <p:spPr>
            <a:xfrm>
              <a:off x="-39667650" y="2145075"/>
              <a:ext cx="40975" cy="41775"/>
            </a:xfrm>
            <a:custGeom>
              <a:avLst/>
              <a:gdLst/>
              <a:ahLst/>
              <a:cxnLst/>
              <a:rect l="l" t="t" r="r" b="b"/>
              <a:pathLst>
                <a:path w="1639" h="1671" extrusionOk="0">
                  <a:moveTo>
                    <a:pt x="820" y="1"/>
                  </a:moveTo>
                  <a:cubicBezTo>
                    <a:pt x="379" y="1"/>
                    <a:pt x="1" y="379"/>
                    <a:pt x="1" y="852"/>
                  </a:cubicBezTo>
                  <a:cubicBezTo>
                    <a:pt x="1" y="1293"/>
                    <a:pt x="379" y="1671"/>
                    <a:pt x="820" y="1671"/>
                  </a:cubicBezTo>
                  <a:cubicBezTo>
                    <a:pt x="1261" y="1671"/>
                    <a:pt x="1639" y="1293"/>
                    <a:pt x="1639" y="852"/>
                  </a:cubicBezTo>
                  <a:cubicBezTo>
                    <a:pt x="1639" y="379"/>
                    <a:pt x="1261" y="1"/>
                    <a:pt x="8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9" name="Google Shape;11429;p83"/>
            <p:cNvSpPr/>
            <p:nvPr/>
          </p:nvSpPr>
          <p:spPr>
            <a:xfrm>
              <a:off x="-39792875" y="1971800"/>
              <a:ext cx="290650" cy="319025"/>
            </a:xfrm>
            <a:custGeom>
              <a:avLst/>
              <a:gdLst/>
              <a:ahLst/>
              <a:cxnLst/>
              <a:rect l="l" t="t" r="r" b="b"/>
              <a:pathLst>
                <a:path w="11626" h="12761" extrusionOk="0">
                  <a:moveTo>
                    <a:pt x="6207" y="3687"/>
                  </a:moveTo>
                  <a:cubicBezTo>
                    <a:pt x="6900" y="3687"/>
                    <a:pt x="7436" y="4222"/>
                    <a:pt x="7436" y="4884"/>
                  </a:cubicBezTo>
                  <a:lnTo>
                    <a:pt x="7436" y="11910"/>
                  </a:lnTo>
                  <a:lnTo>
                    <a:pt x="4159" y="11910"/>
                  </a:lnTo>
                  <a:lnTo>
                    <a:pt x="4159" y="4884"/>
                  </a:lnTo>
                  <a:cubicBezTo>
                    <a:pt x="4159" y="4222"/>
                    <a:pt x="4726" y="3687"/>
                    <a:pt x="5388" y="3687"/>
                  </a:cubicBezTo>
                  <a:close/>
                  <a:moveTo>
                    <a:pt x="10744" y="914"/>
                  </a:moveTo>
                  <a:lnTo>
                    <a:pt x="10744" y="3939"/>
                  </a:lnTo>
                  <a:cubicBezTo>
                    <a:pt x="9767" y="4412"/>
                    <a:pt x="9105" y="5420"/>
                    <a:pt x="9105" y="6554"/>
                  </a:cubicBezTo>
                  <a:cubicBezTo>
                    <a:pt x="9105" y="7688"/>
                    <a:pt x="9767" y="8665"/>
                    <a:pt x="10744" y="9137"/>
                  </a:cubicBezTo>
                  <a:cubicBezTo>
                    <a:pt x="10775" y="10145"/>
                    <a:pt x="10775" y="11280"/>
                    <a:pt x="10775" y="11910"/>
                  </a:cubicBezTo>
                  <a:lnTo>
                    <a:pt x="8318" y="11910"/>
                  </a:lnTo>
                  <a:lnTo>
                    <a:pt x="8318" y="4884"/>
                  </a:lnTo>
                  <a:cubicBezTo>
                    <a:pt x="8318" y="3750"/>
                    <a:pt x="7373" y="2805"/>
                    <a:pt x="6207" y="2805"/>
                  </a:cubicBezTo>
                  <a:lnTo>
                    <a:pt x="5388" y="2805"/>
                  </a:lnTo>
                  <a:cubicBezTo>
                    <a:pt x="4254" y="2805"/>
                    <a:pt x="3308" y="3750"/>
                    <a:pt x="3308" y="4884"/>
                  </a:cubicBezTo>
                  <a:lnTo>
                    <a:pt x="3308" y="11910"/>
                  </a:lnTo>
                  <a:lnTo>
                    <a:pt x="820" y="11910"/>
                  </a:lnTo>
                  <a:lnTo>
                    <a:pt x="820" y="9137"/>
                  </a:lnTo>
                  <a:cubicBezTo>
                    <a:pt x="2174" y="8507"/>
                    <a:pt x="2804" y="7026"/>
                    <a:pt x="2332" y="5640"/>
                  </a:cubicBezTo>
                  <a:cubicBezTo>
                    <a:pt x="2080" y="4884"/>
                    <a:pt x="1544" y="4254"/>
                    <a:pt x="820" y="3939"/>
                  </a:cubicBezTo>
                  <a:lnTo>
                    <a:pt x="820" y="914"/>
                  </a:lnTo>
                  <a:close/>
                  <a:moveTo>
                    <a:pt x="441" y="1"/>
                  </a:moveTo>
                  <a:cubicBezTo>
                    <a:pt x="189" y="1"/>
                    <a:pt x="0" y="221"/>
                    <a:pt x="0" y="442"/>
                  </a:cubicBezTo>
                  <a:lnTo>
                    <a:pt x="0" y="4191"/>
                  </a:lnTo>
                  <a:cubicBezTo>
                    <a:pt x="0" y="4349"/>
                    <a:pt x="126" y="4506"/>
                    <a:pt x="284" y="4569"/>
                  </a:cubicBezTo>
                  <a:cubicBezTo>
                    <a:pt x="1072" y="4853"/>
                    <a:pt x="1639" y="5609"/>
                    <a:pt x="1639" y="6522"/>
                  </a:cubicBezTo>
                  <a:cubicBezTo>
                    <a:pt x="1639" y="7404"/>
                    <a:pt x="1072" y="8161"/>
                    <a:pt x="284" y="8476"/>
                  </a:cubicBezTo>
                  <a:cubicBezTo>
                    <a:pt x="126" y="8507"/>
                    <a:pt x="0" y="8665"/>
                    <a:pt x="0" y="8885"/>
                  </a:cubicBezTo>
                  <a:lnTo>
                    <a:pt x="0" y="12351"/>
                  </a:lnTo>
                  <a:cubicBezTo>
                    <a:pt x="0" y="12571"/>
                    <a:pt x="189" y="12760"/>
                    <a:pt x="441" y="12760"/>
                  </a:cubicBezTo>
                  <a:lnTo>
                    <a:pt x="11185" y="12760"/>
                  </a:lnTo>
                  <a:cubicBezTo>
                    <a:pt x="11405" y="12760"/>
                    <a:pt x="11563" y="12571"/>
                    <a:pt x="11626" y="12382"/>
                  </a:cubicBezTo>
                  <a:lnTo>
                    <a:pt x="11626" y="8885"/>
                  </a:lnTo>
                  <a:cubicBezTo>
                    <a:pt x="11626" y="8696"/>
                    <a:pt x="11500" y="8539"/>
                    <a:pt x="11342" y="8476"/>
                  </a:cubicBezTo>
                  <a:cubicBezTo>
                    <a:pt x="10555" y="8192"/>
                    <a:pt x="9956" y="7404"/>
                    <a:pt x="9956" y="6522"/>
                  </a:cubicBezTo>
                  <a:cubicBezTo>
                    <a:pt x="9956" y="5609"/>
                    <a:pt x="10555" y="4853"/>
                    <a:pt x="11342" y="4569"/>
                  </a:cubicBezTo>
                  <a:cubicBezTo>
                    <a:pt x="11500" y="4538"/>
                    <a:pt x="11626" y="4380"/>
                    <a:pt x="11626" y="4191"/>
                  </a:cubicBezTo>
                  <a:lnTo>
                    <a:pt x="11626" y="442"/>
                  </a:lnTo>
                  <a:cubicBezTo>
                    <a:pt x="11626" y="221"/>
                    <a:pt x="11405" y="1"/>
                    <a:pt x="1118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30" name="Google Shape;11430;p83"/>
          <p:cNvGrpSpPr/>
          <p:nvPr/>
        </p:nvGrpSpPr>
        <p:grpSpPr>
          <a:xfrm>
            <a:off x="1322068" y="3337731"/>
            <a:ext cx="324609" cy="374825"/>
            <a:chOff x="-39783425" y="2337925"/>
            <a:chExt cx="275700" cy="318350"/>
          </a:xfrm>
          <a:solidFill>
            <a:srgbClr val="EE7A90"/>
          </a:solidFill>
        </p:grpSpPr>
        <p:sp>
          <p:nvSpPr>
            <p:cNvPr id="11431" name="Google Shape;11431;p83"/>
            <p:cNvSpPr/>
            <p:nvPr/>
          </p:nvSpPr>
          <p:spPr>
            <a:xfrm>
              <a:off x="-39739325" y="2468600"/>
              <a:ext cx="194575" cy="148500"/>
            </a:xfrm>
            <a:custGeom>
              <a:avLst/>
              <a:gdLst/>
              <a:ahLst/>
              <a:cxnLst/>
              <a:rect l="l" t="t" r="r" b="b"/>
              <a:pathLst>
                <a:path w="7783" h="5940" extrusionOk="0">
                  <a:moveTo>
                    <a:pt x="6349" y="772"/>
                  </a:moveTo>
                  <a:cubicBezTo>
                    <a:pt x="6459" y="772"/>
                    <a:pt x="6570" y="812"/>
                    <a:pt x="6648" y="891"/>
                  </a:cubicBezTo>
                  <a:cubicBezTo>
                    <a:pt x="6711" y="954"/>
                    <a:pt x="6743" y="1017"/>
                    <a:pt x="6806" y="1080"/>
                  </a:cubicBezTo>
                  <a:cubicBezTo>
                    <a:pt x="6837" y="1300"/>
                    <a:pt x="6837" y="1458"/>
                    <a:pt x="6711" y="1552"/>
                  </a:cubicBezTo>
                  <a:lnTo>
                    <a:pt x="3340" y="4955"/>
                  </a:lnTo>
                  <a:cubicBezTo>
                    <a:pt x="3261" y="5033"/>
                    <a:pt x="3151" y="5073"/>
                    <a:pt x="3041" y="5073"/>
                  </a:cubicBezTo>
                  <a:cubicBezTo>
                    <a:pt x="2931" y="5073"/>
                    <a:pt x="2820" y="5033"/>
                    <a:pt x="2742" y="4955"/>
                  </a:cubicBezTo>
                  <a:lnTo>
                    <a:pt x="1040" y="3253"/>
                  </a:lnTo>
                  <a:cubicBezTo>
                    <a:pt x="883" y="3096"/>
                    <a:pt x="883" y="2812"/>
                    <a:pt x="1040" y="2655"/>
                  </a:cubicBezTo>
                  <a:lnTo>
                    <a:pt x="1135" y="2592"/>
                  </a:lnTo>
                  <a:cubicBezTo>
                    <a:pt x="1214" y="2513"/>
                    <a:pt x="1316" y="2474"/>
                    <a:pt x="1418" y="2474"/>
                  </a:cubicBezTo>
                  <a:cubicBezTo>
                    <a:pt x="1521" y="2474"/>
                    <a:pt x="1623" y="2513"/>
                    <a:pt x="1702" y="2592"/>
                  </a:cubicBezTo>
                  <a:lnTo>
                    <a:pt x="2742" y="3600"/>
                  </a:lnTo>
                  <a:cubicBezTo>
                    <a:pt x="2820" y="3679"/>
                    <a:pt x="2931" y="3718"/>
                    <a:pt x="3041" y="3718"/>
                  </a:cubicBezTo>
                  <a:cubicBezTo>
                    <a:pt x="3151" y="3718"/>
                    <a:pt x="3261" y="3679"/>
                    <a:pt x="3340" y="3600"/>
                  </a:cubicBezTo>
                  <a:lnTo>
                    <a:pt x="6050" y="891"/>
                  </a:lnTo>
                  <a:cubicBezTo>
                    <a:pt x="6128" y="812"/>
                    <a:pt x="6239" y="772"/>
                    <a:pt x="6349" y="772"/>
                  </a:cubicBezTo>
                  <a:close/>
                  <a:moveTo>
                    <a:pt x="6369" y="1"/>
                  </a:moveTo>
                  <a:cubicBezTo>
                    <a:pt x="6050" y="1"/>
                    <a:pt x="5719" y="119"/>
                    <a:pt x="5451" y="355"/>
                  </a:cubicBezTo>
                  <a:lnTo>
                    <a:pt x="3025" y="2781"/>
                  </a:lnTo>
                  <a:lnTo>
                    <a:pt x="2269" y="2025"/>
                  </a:lnTo>
                  <a:cubicBezTo>
                    <a:pt x="2040" y="1796"/>
                    <a:pt x="1742" y="1663"/>
                    <a:pt x="1421" y="1663"/>
                  </a:cubicBezTo>
                  <a:cubicBezTo>
                    <a:pt x="1256" y="1663"/>
                    <a:pt x="1085" y="1698"/>
                    <a:pt x="914" y="1773"/>
                  </a:cubicBezTo>
                  <a:cubicBezTo>
                    <a:pt x="694" y="1867"/>
                    <a:pt x="536" y="1993"/>
                    <a:pt x="473" y="2119"/>
                  </a:cubicBezTo>
                  <a:cubicBezTo>
                    <a:pt x="1" y="2592"/>
                    <a:pt x="1" y="3379"/>
                    <a:pt x="473" y="3883"/>
                  </a:cubicBezTo>
                  <a:lnTo>
                    <a:pt x="2143" y="5585"/>
                  </a:lnTo>
                  <a:cubicBezTo>
                    <a:pt x="2379" y="5821"/>
                    <a:pt x="2694" y="5939"/>
                    <a:pt x="3017" y="5939"/>
                  </a:cubicBezTo>
                  <a:cubicBezTo>
                    <a:pt x="3340" y="5939"/>
                    <a:pt x="3671" y="5821"/>
                    <a:pt x="3939" y="5585"/>
                  </a:cubicBezTo>
                  <a:lnTo>
                    <a:pt x="7310" y="2182"/>
                  </a:lnTo>
                  <a:cubicBezTo>
                    <a:pt x="7656" y="1836"/>
                    <a:pt x="7782" y="1300"/>
                    <a:pt x="7593" y="859"/>
                  </a:cubicBezTo>
                  <a:cubicBezTo>
                    <a:pt x="7467" y="575"/>
                    <a:pt x="7310" y="418"/>
                    <a:pt x="7215" y="355"/>
                  </a:cubicBezTo>
                  <a:cubicBezTo>
                    <a:pt x="6995" y="119"/>
                    <a:pt x="6688" y="1"/>
                    <a:pt x="636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2" name="Google Shape;11432;p83"/>
            <p:cNvSpPr/>
            <p:nvPr/>
          </p:nvSpPr>
          <p:spPr>
            <a:xfrm>
              <a:off x="-39783425" y="2337925"/>
              <a:ext cx="275700" cy="318350"/>
            </a:xfrm>
            <a:custGeom>
              <a:avLst/>
              <a:gdLst/>
              <a:ahLst/>
              <a:cxnLst/>
              <a:rect l="l" t="t" r="r" b="b"/>
              <a:pathLst>
                <a:path w="11028" h="12734" extrusionOk="0">
                  <a:moveTo>
                    <a:pt x="5608" y="793"/>
                  </a:moveTo>
                  <a:cubicBezTo>
                    <a:pt x="5829" y="793"/>
                    <a:pt x="5986" y="1014"/>
                    <a:pt x="6049" y="1234"/>
                  </a:cubicBezTo>
                  <a:cubicBezTo>
                    <a:pt x="6049" y="1486"/>
                    <a:pt x="6238" y="1644"/>
                    <a:pt x="6459" y="1644"/>
                  </a:cubicBezTo>
                  <a:lnTo>
                    <a:pt x="8129" y="1644"/>
                  </a:lnTo>
                  <a:cubicBezTo>
                    <a:pt x="8349" y="1644"/>
                    <a:pt x="8507" y="1833"/>
                    <a:pt x="8570" y="2053"/>
                  </a:cubicBezTo>
                  <a:lnTo>
                    <a:pt x="8570" y="2494"/>
                  </a:lnTo>
                  <a:lnTo>
                    <a:pt x="2773" y="2494"/>
                  </a:lnTo>
                  <a:lnTo>
                    <a:pt x="2773" y="2116"/>
                  </a:lnTo>
                  <a:lnTo>
                    <a:pt x="2741" y="2116"/>
                  </a:lnTo>
                  <a:cubicBezTo>
                    <a:pt x="2741" y="1864"/>
                    <a:pt x="2930" y="1707"/>
                    <a:pt x="3119" y="1675"/>
                  </a:cubicBezTo>
                  <a:lnTo>
                    <a:pt x="4789" y="1675"/>
                  </a:lnTo>
                  <a:cubicBezTo>
                    <a:pt x="5010" y="1675"/>
                    <a:pt x="5167" y="1486"/>
                    <a:pt x="5167" y="1234"/>
                  </a:cubicBezTo>
                  <a:cubicBezTo>
                    <a:pt x="5167" y="1014"/>
                    <a:pt x="5356" y="856"/>
                    <a:pt x="5608" y="793"/>
                  </a:cubicBezTo>
                  <a:close/>
                  <a:moveTo>
                    <a:pt x="10177" y="2494"/>
                  </a:moveTo>
                  <a:lnTo>
                    <a:pt x="10177" y="11883"/>
                  </a:lnTo>
                  <a:lnTo>
                    <a:pt x="788" y="11883"/>
                  </a:lnTo>
                  <a:lnTo>
                    <a:pt x="788" y="2494"/>
                  </a:lnTo>
                  <a:lnTo>
                    <a:pt x="1891" y="2494"/>
                  </a:lnTo>
                  <a:lnTo>
                    <a:pt x="1891" y="2904"/>
                  </a:lnTo>
                  <a:cubicBezTo>
                    <a:pt x="1891" y="3125"/>
                    <a:pt x="2111" y="3314"/>
                    <a:pt x="2332" y="3314"/>
                  </a:cubicBezTo>
                  <a:lnTo>
                    <a:pt x="8948" y="3314"/>
                  </a:lnTo>
                  <a:cubicBezTo>
                    <a:pt x="9200" y="3314"/>
                    <a:pt x="9357" y="3125"/>
                    <a:pt x="9357" y="2904"/>
                  </a:cubicBezTo>
                  <a:lnTo>
                    <a:pt x="9357" y="2494"/>
                  </a:lnTo>
                  <a:close/>
                  <a:moveTo>
                    <a:pt x="5615" y="1"/>
                  </a:moveTo>
                  <a:cubicBezTo>
                    <a:pt x="5456" y="1"/>
                    <a:pt x="5293" y="33"/>
                    <a:pt x="5136" y="100"/>
                  </a:cubicBezTo>
                  <a:cubicBezTo>
                    <a:pt x="4821" y="226"/>
                    <a:pt x="4537" y="478"/>
                    <a:pt x="4474" y="856"/>
                  </a:cubicBezTo>
                  <a:lnTo>
                    <a:pt x="3151" y="856"/>
                  </a:lnTo>
                  <a:cubicBezTo>
                    <a:pt x="2647" y="856"/>
                    <a:pt x="2174" y="1203"/>
                    <a:pt x="1985" y="1675"/>
                  </a:cubicBezTo>
                  <a:lnTo>
                    <a:pt x="410" y="1675"/>
                  </a:lnTo>
                  <a:cubicBezTo>
                    <a:pt x="158" y="1675"/>
                    <a:pt x="0" y="1864"/>
                    <a:pt x="0" y="2116"/>
                  </a:cubicBezTo>
                  <a:lnTo>
                    <a:pt x="0" y="12292"/>
                  </a:lnTo>
                  <a:cubicBezTo>
                    <a:pt x="0" y="12544"/>
                    <a:pt x="221" y="12734"/>
                    <a:pt x="410" y="12734"/>
                  </a:cubicBezTo>
                  <a:lnTo>
                    <a:pt x="10618" y="12734"/>
                  </a:lnTo>
                  <a:cubicBezTo>
                    <a:pt x="10838" y="12734"/>
                    <a:pt x="11027" y="12544"/>
                    <a:pt x="11027" y="12292"/>
                  </a:cubicBezTo>
                  <a:lnTo>
                    <a:pt x="11027" y="2116"/>
                  </a:lnTo>
                  <a:cubicBezTo>
                    <a:pt x="10996" y="1864"/>
                    <a:pt x="10807" y="1675"/>
                    <a:pt x="10555" y="1675"/>
                  </a:cubicBezTo>
                  <a:lnTo>
                    <a:pt x="9263" y="1675"/>
                  </a:lnTo>
                  <a:cubicBezTo>
                    <a:pt x="9105" y="1203"/>
                    <a:pt x="8633" y="856"/>
                    <a:pt x="8097" y="856"/>
                  </a:cubicBezTo>
                  <a:lnTo>
                    <a:pt x="6774" y="856"/>
                  </a:lnTo>
                  <a:cubicBezTo>
                    <a:pt x="6606" y="328"/>
                    <a:pt x="6127" y="1"/>
                    <a:pt x="56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33" name="Google Shape;11433;p83"/>
          <p:cNvSpPr/>
          <p:nvPr/>
        </p:nvSpPr>
        <p:spPr>
          <a:xfrm>
            <a:off x="1296433" y="3802308"/>
            <a:ext cx="371911" cy="373265"/>
          </a:xfrm>
          <a:custGeom>
            <a:avLst/>
            <a:gdLst/>
            <a:ahLst/>
            <a:cxnLst/>
            <a:rect l="l" t="t" r="r" b="b"/>
            <a:pathLst>
              <a:path w="12635" h="12681" extrusionOk="0">
                <a:moveTo>
                  <a:pt x="2017" y="865"/>
                </a:moveTo>
                <a:lnTo>
                  <a:pt x="3624" y="1275"/>
                </a:lnTo>
                <a:cubicBezTo>
                  <a:pt x="3655" y="1370"/>
                  <a:pt x="2679" y="4961"/>
                  <a:pt x="2679" y="4961"/>
                </a:cubicBezTo>
                <a:lnTo>
                  <a:pt x="2553" y="5339"/>
                </a:lnTo>
                <a:lnTo>
                  <a:pt x="946" y="4898"/>
                </a:lnTo>
                <a:lnTo>
                  <a:pt x="2017" y="865"/>
                </a:lnTo>
                <a:close/>
                <a:moveTo>
                  <a:pt x="10460" y="4867"/>
                </a:moveTo>
                <a:lnTo>
                  <a:pt x="11689" y="5182"/>
                </a:lnTo>
                <a:lnTo>
                  <a:pt x="11469" y="6001"/>
                </a:lnTo>
                <a:lnTo>
                  <a:pt x="10240" y="5686"/>
                </a:lnTo>
                <a:lnTo>
                  <a:pt x="10460" y="4867"/>
                </a:lnTo>
                <a:close/>
                <a:moveTo>
                  <a:pt x="4159" y="2346"/>
                </a:moveTo>
                <a:lnTo>
                  <a:pt x="9799" y="3858"/>
                </a:lnTo>
                <a:lnTo>
                  <a:pt x="9200" y="6284"/>
                </a:lnTo>
                <a:lnTo>
                  <a:pt x="8381" y="6064"/>
                </a:lnTo>
                <a:cubicBezTo>
                  <a:pt x="8413" y="5465"/>
                  <a:pt x="8161" y="4867"/>
                  <a:pt x="7625" y="4552"/>
                </a:cubicBezTo>
                <a:cubicBezTo>
                  <a:pt x="7341" y="4366"/>
                  <a:pt x="7014" y="4275"/>
                  <a:pt x="6691" y="4275"/>
                </a:cubicBezTo>
                <a:cubicBezTo>
                  <a:pt x="6084" y="4275"/>
                  <a:pt x="5487" y="4596"/>
                  <a:pt x="5199" y="5213"/>
                </a:cubicBezTo>
                <a:cubicBezTo>
                  <a:pt x="4601" y="5056"/>
                  <a:pt x="3529" y="4804"/>
                  <a:pt x="3529" y="4804"/>
                </a:cubicBezTo>
                <a:cubicBezTo>
                  <a:pt x="3624" y="4552"/>
                  <a:pt x="4128" y="2630"/>
                  <a:pt x="4159" y="2346"/>
                </a:cubicBezTo>
                <a:close/>
                <a:moveTo>
                  <a:pt x="6746" y="5106"/>
                </a:moveTo>
                <a:cubicBezTo>
                  <a:pt x="7102" y="5106"/>
                  <a:pt x="7435" y="5355"/>
                  <a:pt x="7562" y="5686"/>
                </a:cubicBezTo>
                <a:cubicBezTo>
                  <a:pt x="7594" y="5906"/>
                  <a:pt x="7594" y="6095"/>
                  <a:pt x="7531" y="6284"/>
                </a:cubicBezTo>
                <a:cubicBezTo>
                  <a:pt x="7368" y="6610"/>
                  <a:pt x="7067" y="6798"/>
                  <a:pt x="6756" y="6798"/>
                </a:cubicBezTo>
                <a:cubicBezTo>
                  <a:pt x="6646" y="6798"/>
                  <a:pt x="6535" y="6775"/>
                  <a:pt x="6428" y="6725"/>
                </a:cubicBezTo>
                <a:cubicBezTo>
                  <a:pt x="6176" y="6631"/>
                  <a:pt x="6018" y="6442"/>
                  <a:pt x="5955" y="6221"/>
                </a:cubicBezTo>
                <a:cubicBezTo>
                  <a:pt x="5798" y="5749"/>
                  <a:pt x="6050" y="5276"/>
                  <a:pt x="6491" y="5150"/>
                </a:cubicBezTo>
                <a:cubicBezTo>
                  <a:pt x="6575" y="5120"/>
                  <a:pt x="6661" y="5106"/>
                  <a:pt x="6746" y="5106"/>
                </a:cubicBezTo>
                <a:close/>
                <a:moveTo>
                  <a:pt x="7531" y="7387"/>
                </a:moveTo>
                <a:lnTo>
                  <a:pt x="8476" y="9277"/>
                </a:lnTo>
                <a:lnTo>
                  <a:pt x="4947" y="9277"/>
                </a:lnTo>
                <a:lnTo>
                  <a:pt x="5955" y="7387"/>
                </a:lnTo>
                <a:cubicBezTo>
                  <a:pt x="6192" y="7529"/>
                  <a:pt x="6451" y="7600"/>
                  <a:pt x="6719" y="7600"/>
                </a:cubicBezTo>
                <a:cubicBezTo>
                  <a:pt x="6987" y="7600"/>
                  <a:pt x="7263" y="7529"/>
                  <a:pt x="7531" y="7387"/>
                </a:cubicBezTo>
                <a:close/>
                <a:moveTo>
                  <a:pt x="1791" y="1"/>
                </a:moveTo>
                <a:cubicBezTo>
                  <a:pt x="1607" y="1"/>
                  <a:pt x="1440" y="138"/>
                  <a:pt x="1387" y="298"/>
                </a:cubicBezTo>
                <a:lnTo>
                  <a:pt x="95" y="5150"/>
                </a:lnTo>
                <a:cubicBezTo>
                  <a:pt x="1" y="5371"/>
                  <a:pt x="158" y="5591"/>
                  <a:pt x="347" y="5654"/>
                </a:cubicBezTo>
                <a:lnTo>
                  <a:pt x="2742" y="6284"/>
                </a:lnTo>
                <a:cubicBezTo>
                  <a:pt x="2773" y="6288"/>
                  <a:pt x="2804" y="6290"/>
                  <a:pt x="2833" y="6290"/>
                </a:cubicBezTo>
                <a:cubicBezTo>
                  <a:pt x="3040" y="6290"/>
                  <a:pt x="3195" y="6194"/>
                  <a:pt x="3277" y="6001"/>
                </a:cubicBezTo>
                <a:lnTo>
                  <a:pt x="3403" y="5623"/>
                </a:lnTo>
                <a:lnTo>
                  <a:pt x="5073" y="6095"/>
                </a:lnTo>
                <a:cubicBezTo>
                  <a:pt x="5073" y="6379"/>
                  <a:pt x="5199" y="6631"/>
                  <a:pt x="5325" y="6883"/>
                </a:cubicBezTo>
                <a:lnTo>
                  <a:pt x="2616" y="12081"/>
                </a:lnTo>
                <a:cubicBezTo>
                  <a:pt x="2490" y="12270"/>
                  <a:pt x="2553" y="12522"/>
                  <a:pt x="2773" y="12617"/>
                </a:cubicBezTo>
                <a:cubicBezTo>
                  <a:pt x="2838" y="12660"/>
                  <a:pt x="2907" y="12681"/>
                  <a:pt x="2974" y="12681"/>
                </a:cubicBezTo>
                <a:cubicBezTo>
                  <a:pt x="3103" y="12681"/>
                  <a:pt x="3226" y="12604"/>
                  <a:pt x="3309" y="12459"/>
                </a:cubicBezTo>
                <a:lnTo>
                  <a:pt x="4538" y="10191"/>
                </a:lnTo>
                <a:cubicBezTo>
                  <a:pt x="4559" y="10201"/>
                  <a:pt x="4538" y="10205"/>
                  <a:pt x="4668" y="10205"/>
                </a:cubicBezTo>
                <a:cubicBezTo>
                  <a:pt x="4930" y="10205"/>
                  <a:pt x="5798" y="10191"/>
                  <a:pt x="8822" y="10191"/>
                </a:cubicBezTo>
                <a:lnTo>
                  <a:pt x="8917" y="10191"/>
                </a:lnTo>
                <a:lnTo>
                  <a:pt x="10082" y="12459"/>
                </a:lnTo>
                <a:cubicBezTo>
                  <a:pt x="10165" y="12604"/>
                  <a:pt x="10289" y="12681"/>
                  <a:pt x="10426" y="12681"/>
                </a:cubicBezTo>
                <a:cubicBezTo>
                  <a:pt x="10498" y="12681"/>
                  <a:pt x="10574" y="12660"/>
                  <a:pt x="10650" y="12617"/>
                </a:cubicBezTo>
                <a:cubicBezTo>
                  <a:pt x="10839" y="12522"/>
                  <a:pt x="10902" y="12270"/>
                  <a:pt x="10807" y="12081"/>
                </a:cubicBezTo>
                <a:lnTo>
                  <a:pt x="8129" y="6914"/>
                </a:lnTo>
                <a:lnTo>
                  <a:pt x="9389" y="7261"/>
                </a:lnTo>
                <a:cubicBezTo>
                  <a:pt x="9428" y="7272"/>
                  <a:pt x="9466" y="7277"/>
                  <a:pt x="9503" y="7277"/>
                </a:cubicBezTo>
                <a:cubicBezTo>
                  <a:pt x="9674" y="7277"/>
                  <a:pt x="9816" y="7164"/>
                  <a:pt x="9893" y="7009"/>
                </a:cubicBezTo>
                <a:lnTo>
                  <a:pt x="10019" y="6599"/>
                </a:lnTo>
                <a:lnTo>
                  <a:pt x="11626" y="7040"/>
                </a:lnTo>
                <a:cubicBezTo>
                  <a:pt x="11660" y="7050"/>
                  <a:pt x="11694" y="7055"/>
                  <a:pt x="11727" y="7055"/>
                </a:cubicBezTo>
                <a:cubicBezTo>
                  <a:pt x="11910" y="7055"/>
                  <a:pt x="12077" y="6917"/>
                  <a:pt x="12130" y="6757"/>
                </a:cubicBezTo>
                <a:lnTo>
                  <a:pt x="12571" y="5150"/>
                </a:lnTo>
                <a:cubicBezTo>
                  <a:pt x="12634" y="4804"/>
                  <a:pt x="12508" y="4583"/>
                  <a:pt x="12288" y="4520"/>
                </a:cubicBezTo>
                <a:lnTo>
                  <a:pt x="10681" y="4079"/>
                </a:lnTo>
                <a:lnTo>
                  <a:pt x="10776" y="3701"/>
                </a:lnTo>
                <a:cubicBezTo>
                  <a:pt x="10839" y="3449"/>
                  <a:pt x="10713" y="3260"/>
                  <a:pt x="10523" y="3165"/>
                </a:cubicBezTo>
                <a:lnTo>
                  <a:pt x="4443" y="1559"/>
                </a:lnTo>
                <a:lnTo>
                  <a:pt x="4569" y="1181"/>
                </a:lnTo>
                <a:cubicBezTo>
                  <a:pt x="4601" y="928"/>
                  <a:pt x="4506" y="739"/>
                  <a:pt x="4285" y="645"/>
                </a:cubicBezTo>
                <a:lnTo>
                  <a:pt x="1891" y="15"/>
                </a:lnTo>
                <a:cubicBezTo>
                  <a:pt x="1857" y="5"/>
                  <a:pt x="1824" y="1"/>
                  <a:pt x="1791" y="1"/>
                </a:cubicBezTo>
                <a:close/>
              </a:path>
            </a:pathLst>
          </a:custGeom>
          <a:solidFill>
            <a:srgbClr val="EE7A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434" name="Google Shape;11434;p83"/>
          <p:cNvGrpSpPr/>
          <p:nvPr/>
        </p:nvGrpSpPr>
        <p:grpSpPr>
          <a:xfrm>
            <a:off x="3490328" y="2878839"/>
            <a:ext cx="383950" cy="372618"/>
            <a:chOff x="-37956150" y="1948175"/>
            <a:chExt cx="326100" cy="316475"/>
          </a:xfrm>
          <a:solidFill>
            <a:srgbClr val="EE7A90"/>
          </a:solidFill>
        </p:grpSpPr>
        <p:sp>
          <p:nvSpPr>
            <p:cNvPr id="11435" name="Google Shape;11435;p83"/>
            <p:cNvSpPr/>
            <p:nvPr/>
          </p:nvSpPr>
          <p:spPr>
            <a:xfrm>
              <a:off x="-37956150" y="1948175"/>
              <a:ext cx="326100" cy="316475"/>
            </a:xfrm>
            <a:custGeom>
              <a:avLst/>
              <a:gdLst/>
              <a:ahLst/>
              <a:cxnLst/>
              <a:rect l="l" t="t" r="r" b="b"/>
              <a:pathLst>
                <a:path w="13044" h="12659" extrusionOk="0">
                  <a:moveTo>
                    <a:pt x="11627" y="844"/>
                  </a:moveTo>
                  <a:cubicBezTo>
                    <a:pt x="11847" y="844"/>
                    <a:pt x="12067" y="993"/>
                    <a:pt x="12067" y="1229"/>
                  </a:cubicBezTo>
                  <a:cubicBezTo>
                    <a:pt x="12067" y="1355"/>
                    <a:pt x="12036" y="1418"/>
                    <a:pt x="11941" y="1513"/>
                  </a:cubicBezTo>
                  <a:lnTo>
                    <a:pt x="9106" y="4254"/>
                  </a:lnTo>
                  <a:cubicBezTo>
                    <a:pt x="8948" y="4065"/>
                    <a:pt x="8759" y="3876"/>
                    <a:pt x="8507" y="3687"/>
                  </a:cubicBezTo>
                  <a:cubicBezTo>
                    <a:pt x="9358" y="2899"/>
                    <a:pt x="11343" y="946"/>
                    <a:pt x="11343" y="946"/>
                  </a:cubicBezTo>
                  <a:cubicBezTo>
                    <a:pt x="11423" y="876"/>
                    <a:pt x="11525" y="844"/>
                    <a:pt x="11627" y="844"/>
                  </a:cubicBezTo>
                  <a:close/>
                  <a:moveTo>
                    <a:pt x="3845" y="10712"/>
                  </a:moveTo>
                  <a:lnTo>
                    <a:pt x="4412" y="11311"/>
                  </a:lnTo>
                  <a:lnTo>
                    <a:pt x="4065" y="11657"/>
                  </a:lnTo>
                  <a:cubicBezTo>
                    <a:pt x="3986" y="11736"/>
                    <a:pt x="3876" y="11776"/>
                    <a:pt x="3766" y="11776"/>
                  </a:cubicBezTo>
                  <a:cubicBezTo>
                    <a:pt x="3656" y="11776"/>
                    <a:pt x="3545" y="11736"/>
                    <a:pt x="3467" y="11657"/>
                  </a:cubicBezTo>
                  <a:cubicBezTo>
                    <a:pt x="3309" y="11500"/>
                    <a:pt x="3309" y="11248"/>
                    <a:pt x="3467" y="11090"/>
                  </a:cubicBezTo>
                  <a:lnTo>
                    <a:pt x="3845" y="10712"/>
                  </a:lnTo>
                  <a:close/>
                  <a:moveTo>
                    <a:pt x="6222" y="3658"/>
                  </a:moveTo>
                  <a:cubicBezTo>
                    <a:pt x="6719" y="3658"/>
                    <a:pt x="7224" y="3789"/>
                    <a:pt x="7688" y="4065"/>
                  </a:cubicBezTo>
                  <a:cubicBezTo>
                    <a:pt x="8035" y="4254"/>
                    <a:pt x="8350" y="4569"/>
                    <a:pt x="8602" y="4884"/>
                  </a:cubicBezTo>
                  <a:cubicBezTo>
                    <a:pt x="9389" y="6207"/>
                    <a:pt x="9106" y="7782"/>
                    <a:pt x="8129" y="8759"/>
                  </a:cubicBezTo>
                  <a:lnTo>
                    <a:pt x="7027" y="9862"/>
                  </a:lnTo>
                  <a:cubicBezTo>
                    <a:pt x="6838" y="10051"/>
                    <a:pt x="6712" y="10334"/>
                    <a:pt x="6680" y="10649"/>
                  </a:cubicBezTo>
                  <a:cubicBezTo>
                    <a:pt x="6680" y="11027"/>
                    <a:pt x="6554" y="11468"/>
                    <a:pt x="6270" y="11752"/>
                  </a:cubicBezTo>
                  <a:cubicBezTo>
                    <a:pt x="6255" y="11768"/>
                    <a:pt x="6215" y="11776"/>
                    <a:pt x="6176" y="11776"/>
                  </a:cubicBezTo>
                  <a:cubicBezTo>
                    <a:pt x="6137" y="11776"/>
                    <a:pt x="6097" y="11768"/>
                    <a:pt x="6081" y="11752"/>
                  </a:cubicBezTo>
                  <a:cubicBezTo>
                    <a:pt x="726" y="6396"/>
                    <a:pt x="1009" y="6680"/>
                    <a:pt x="1009" y="6617"/>
                  </a:cubicBezTo>
                  <a:lnTo>
                    <a:pt x="1009" y="6522"/>
                  </a:lnTo>
                  <a:cubicBezTo>
                    <a:pt x="1009" y="6459"/>
                    <a:pt x="1041" y="6459"/>
                    <a:pt x="1041" y="6459"/>
                  </a:cubicBezTo>
                  <a:cubicBezTo>
                    <a:pt x="1198" y="6302"/>
                    <a:pt x="1419" y="6207"/>
                    <a:pt x="1671" y="6113"/>
                  </a:cubicBezTo>
                  <a:cubicBezTo>
                    <a:pt x="2049" y="5987"/>
                    <a:pt x="2269" y="6081"/>
                    <a:pt x="2616" y="5955"/>
                  </a:cubicBezTo>
                  <a:cubicBezTo>
                    <a:pt x="2773" y="5892"/>
                    <a:pt x="2899" y="5798"/>
                    <a:pt x="2994" y="5672"/>
                  </a:cubicBezTo>
                  <a:lnTo>
                    <a:pt x="4191" y="4506"/>
                  </a:lnTo>
                  <a:cubicBezTo>
                    <a:pt x="4741" y="3956"/>
                    <a:pt x="5473" y="3658"/>
                    <a:pt x="6222" y="3658"/>
                  </a:cubicBezTo>
                  <a:close/>
                  <a:moveTo>
                    <a:pt x="11637" y="1"/>
                  </a:moveTo>
                  <a:cubicBezTo>
                    <a:pt x="11322" y="1"/>
                    <a:pt x="11007" y="127"/>
                    <a:pt x="10776" y="379"/>
                  </a:cubicBezTo>
                  <a:lnTo>
                    <a:pt x="7814" y="3277"/>
                  </a:lnTo>
                  <a:cubicBezTo>
                    <a:pt x="7301" y="3032"/>
                    <a:pt x="6741" y="2908"/>
                    <a:pt x="6181" y="2908"/>
                  </a:cubicBezTo>
                  <a:cubicBezTo>
                    <a:pt x="5227" y="2908"/>
                    <a:pt x="4275" y="3268"/>
                    <a:pt x="3561" y="4002"/>
                  </a:cubicBezTo>
                  <a:lnTo>
                    <a:pt x="2364" y="5167"/>
                  </a:lnTo>
                  <a:cubicBezTo>
                    <a:pt x="2301" y="5262"/>
                    <a:pt x="2175" y="5294"/>
                    <a:pt x="2049" y="5294"/>
                  </a:cubicBezTo>
                  <a:cubicBezTo>
                    <a:pt x="915" y="5325"/>
                    <a:pt x="474" y="5924"/>
                    <a:pt x="411" y="5955"/>
                  </a:cubicBezTo>
                  <a:cubicBezTo>
                    <a:pt x="1" y="6365"/>
                    <a:pt x="64" y="6932"/>
                    <a:pt x="411" y="7341"/>
                  </a:cubicBezTo>
                  <a:lnTo>
                    <a:pt x="3246" y="10177"/>
                  </a:lnTo>
                  <a:lnTo>
                    <a:pt x="2836" y="10555"/>
                  </a:lnTo>
                  <a:cubicBezTo>
                    <a:pt x="2206" y="11185"/>
                    <a:pt x="2458" y="12256"/>
                    <a:pt x="3246" y="12571"/>
                  </a:cubicBezTo>
                  <a:cubicBezTo>
                    <a:pt x="3395" y="12631"/>
                    <a:pt x="3547" y="12659"/>
                    <a:pt x="3696" y="12659"/>
                  </a:cubicBezTo>
                  <a:cubicBezTo>
                    <a:pt x="4020" y="12659"/>
                    <a:pt x="4332" y="12525"/>
                    <a:pt x="4569" y="12288"/>
                  </a:cubicBezTo>
                  <a:lnTo>
                    <a:pt x="4979" y="11910"/>
                  </a:lnTo>
                  <a:lnTo>
                    <a:pt x="5451" y="12382"/>
                  </a:lnTo>
                  <a:cubicBezTo>
                    <a:pt x="5636" y="12567"/>
                    <a:pt x="5874" y="12654"/>
                    <a:pt x="6116" y="12654"/>
                  </a:cubicBezTo>
                  <a:cubicBezTo>
                    <a:pt x="6370" y="12654"/>
                    <a:pt x="6628" y="12559"/>
                    <a:pt x="6838" y="12382"/>
                  </a:cubicBezTo>
                  <a:cubicBezTo>
                    <a:pt x="7247" y="11941"/>
                    <a:pt x="7468" y="11342"/>
                    <a:pt x="7499" y="10712"/>
                  </a:cubicBezTo>
                  <a:cubicBezTo>
                    <a:pt x="7499" y="10649"/>
                    <a:pt x="7531" y="10523"/>
                    <a:pt x="7625" y="10460"/>
                  </a:cubicBezTo>
                  <a:lnTo>
                    <a:pt x="8728" y="9358"/>
                  </a:lnTo>
                  <a:cubicBezTo>
                    <a:pt x="9862" y="8192"/>
                    <a:pt x="10209" y="6428"/>
                    <a:pt x="9547" y="5010"/>
                  </a:cubicBezTo>
                  <a:lnTo>
                    <a:pt x="12540" y="2112"/>
                  </a:lnTo>
                  <a:cubicBezTo>
                    <a:pt x="12666" y="1986"/>
                    <a:pt x="12729" y="1828"/>
                    <a:pt x="12823" y="1670"/>
                  </a:cubicBezTo>
                  <a:cubicBezTo>
                    <a:pt x="13044" y="1072"/>
                    <a:pt x="12729" y="379"/>
                    <a:pt x="12099" y="95"/>
                  </a:cubicBezTo>
                  <a:cubicBezTo>
                    <a:pt x="11952" y="32"/>
                    <a:pt x="11794" y="1"/>
                    <a:pt x="116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6" name="Google Shape;11436;p83"/>
            <p:cNvSpPr/>
            <p:nvPr/>
          </p:nvSpPr>
          <p:spPr>
            <a:xfrm>
              <a:off x="-37729300" y="2054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7" name="Google Shape;11437;p83"/>
            <p:cNvSpPr/>
            <p:nvPr/>
          </p:nvSpPr>
          <p:spPr>
            <a:xfrm>
              <a:off x="-37839575" y="2058625"/>
              <a:ext cx="81950" cy="34300"/>
            </a:xfrm>
            <a:custGeom>
              <a:avLst/>
              <a:gdLst/>
              <a:ahLst/>
              <a:cxnLst/>
              <a:rect l="l" t="t" r="r" b="b"/>
              <a:pathLst>
                <a:path w="3278" h="1372" extrusionOk="0">
                  <a:moveTo>
                    <a:pt x="1497" y="0"/>
                  </a:moveTo>
                  <a:cubicBezTo>
                    <a:pt x="1030" y="0"/>
                    <a:pt x="577" y="150"/>
                    <a:pt x="221" y="434"/>
                  </a:cubicBezTo>
                  <a:cubicBezTo>
                    <a:pt x="32" y="623"/>
                    <a:pt x="1" y="876"/>
                    <a:pt x="158" y="1065"/>
                  </a:cubicBezTo>
                  <a:cubicBezTo>
                    <a:pt x="245" y="1151"/>
                    <a:pt x="350" y="1200"/>
                    <a:pt x="465" y="1200"/>
                  </a:cubicBezTo>
                  <a:cubicBezTo>
                    <a:pt x="558" y="1200"/>
                    <a:pt x="657" y="1167"/>
                    <a:pt x="757" y="1096"/>
                  </a:cubicBezTo>
                  <a:cubicBezTo>
                    <a:pt x="968" y="927"/>
                    <a:pt x="1241" y="840"/>
                    <a:pt x="1524" y="840"/>
                  </a:cubicBezTo>
                  <a:cubicBezTo>
                    <a:pt x="1876" y="840"/>
                    <a:pt x="2242" y="974"/>
                    <a:pt x="2521" y="1254"/>
                  </a:cubicBezTo>
                  <a:cubicBezTo>
                    <a:pt x="2600" y="1332"/>
                    <a:pt x="2710" y="1372"/>
                    <a:pt x="2820" y="1372"/>
                  </a:cubicBezTo>
                  <a:cubicBezTo>
                    <a:pt x="2931" y="1372"/>
                    <a:pt x="3041" y="1332"/>
                    <a:pt x="3120" y="1254"/>
                  </a:cubicBezTo>
                  <a:cubicBezTo>
                    <a:pt x="3277" y="1096"/>
                    <a:pt x="3277" y="844"/>
                    <a:pt x="3120" y="686"/>
                  </a:cubicBezTo>
                  <a:cubicBezTo>
                    <a:pt x="2653" y="220"/>
                    <a:pt x="2064" y="0"/>
                    <a:pt x="14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38" name="Google Shape;11438;p83"/>
          <p:cNvGrpSpPr/>
          <p:nvPr/>
        </p:nvGrpSpPr>
        <p:grpSpPr>
          <a:xfrm>
            <a:off x="3497847" y="3386092"/>
            <a:ext cx="375620" cy="243015"/>
            <a:chOff x="-37953000" y="2379000"/>
            <a:chExt cx="319025" cy="206400"/>
          </a:xfrm>
          <a:solidFill>
            <a:srgbClr val="EE7A90"/>
          </a:solidFill>
        </p:grpSpPr>
        <p:sp>
          <p:nvSpPr>
            <p:cNvPr id="11439" name="Google Shape;11439;p83"/>
            <p:cNvSpPr/>
            <p:nvPr/>
          </p:nvSpPr>
          <p:spPr>
            <a:xfrm>
              <a:off x="-37953000" y="2379000"/>
              <a:ext cx="319025" cy="206400"/>
            </a:xfrm>
            <a:custGeom>
              <a:avLst/>
              <a:gdLst/>
              <a:ahLst/>
              <a:cxnLst/>
              <a:rect l="l" t="t" r="r" b="b"/>
              <a:pathLst>
                <a:path w="12761" h="8256" extrusionOk="0">
                  <a:moveTo>
                    <a:pt x="11469" y="788"/>
                  </a:moveTo>
                  <a:cubicBezTo>
                    <a:pt x="11721" y="788"/>
                    <a:pt x="11878" y="977"/>
                    <a:pt x="11910" y="1198"/>
                  </a:cubicBezTo>
                  <a:lnTo>
                    <a:pt x="11910" y="6207"/>
                  </a:lnTo>
                  <a:lnTo>
                    <a:pt x="11847" y="6207"/>
                  </a:lnTo>
                  <a:cubicBezTo>
                    <a:pt x="11847" y="6396"/>
                    <a:pt x="11752" y="6554"/>
                    <a:pt x="11595" y="6617"/>
                  </a:cubicBezTo>
                  <a:cubicBezTo>
                    <a:pt x="11563" y="6627"/>
                    <a:pt x="11612" y="6631"/>
                    <a:pt x="11289" y="6631"/>
                  </a:cubicBezTo>
                  <a:cubicBezTo>
                    <a:pt x="10643" y="6631"/>
                    <a:pt x="8507" y="6617"/>
                    <a:pt x="1261" y="6617"/>
                  </a:cubicBezTo>
                  <a:cubicBezTo>
                    <a:pt x="1041" y="6617"/>
                    <a:pt x="883" y="6396"/>
                    <a:pt x="852" y="6176"/>
                  </a:cubicBezTo>
                  <a:lnTo>
                    <a:pt x="852" y="1198"/>
                  </a:lnTo>
                  <a:cubicBezTo>
                    <a:pt x="852" y="977"/>
                    <a:pt x="1041" y="820"/>
                    <a:pt x="1261" y="788"/>
                  </a:cubicBezTo>
                  <a:close/>
                  <a:moveTo>
                    <a:pt x="1261" y="1"/>
                  </a:moveTo>
                  <a:cubicBezTo>
                    <a:pt x="600" y="1"/>
                    <a:pt x="1" y="536"/>
                    <a:pt x="1" y="1198"/>
                  </a:cubicBezTo>
                  <a:lnTo>
                    <a:pt x="1" y="6176"/>
                  </a:lnTo>
                  <a:cubicBezTo>
                    <a:pt x="1" y="6711"/>
                    <a:pt x="348" y="7152"/>
                    <a:pt x="820" y="7341"/>
                  </a:cubicBezTo>
                  <a:lnTo>
                    <a:pt x="820" y="7814"/>
                  </a:lnTo>
                  <a:cubicBezTo>
                    <a:pt x="820" y="8066"/>
                    <a:pt x="1041" y="8255"/>
                    <a:pt x="1261" y="8255"/>
                  </a:cubicBezTo>
                  <a:lnTo>
                    <a:pt x="2931" y="8255"/>
                  </a:lnTo>
                  <a:cubicBezTo>
                    <a:pt x="3151" y="8255"/>
                    <a:pt x="3341" y="8066"/>
                    <a:pt x="3341" y="7814"/>
                  </a:cubicBezTo>
                  <a:lnTo>
                    <a:pt x="3341" y="7404"/>
                  </a:lnTo>
                  <a:lnTo>
                    <a:pt x="9421" y="7404"/>
                  </a:lnTo>
                  <a:lnTo>
                    <a:pt x="9421" y="7814"/>
                  </a:lnTo>
                  <a:cubicBezTo>
                    <a:pt x="9421" y="8066"/>
                    <a:pt x="9610" y="8255"/>
                    <a:pt x="9862" y="8255"/>
                  </a:cubicBezTo>
                  <a:lnTo>
                    <a:pt x="11500" y="8255"/>
                  </a:lnTo>
                  <a:cubicBezTo>
                    <a:pt x="11752" y="8255"/>
                    <a:pt x="11941" y="8066"/>
                    <a:pt x="11941" y="7814"/>
                  </a:cubicBezTo>
                  <a:lnTo>
                    <a:pt x="11941" y="7341"/>
                  </a:lnTo>
                  <a:cubicBezTo>
                    <a:pt x="12445" y="7184"/>
                    <a:pt x="12760" y="6711"/>
                    <a:pt x="12760" y="6176"/>
                  </a:cubicBezTo>
                  <a:lnTo>
                    <a:pt x="12760" y="1198"/>
                  </a:lnTo>
                  <a:cubicBezTo>
                    <a:pt x="12697" y="536"/>
                    <a:pt x="12130" y="1"/>
                    <a:pt x="1146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0" name="Google Shape;11440;p83"/>
            <p:cNvSpPr/>
            <p:nvPr/>
          </p:nvSpPr>
          <p:spPr>
            <a:xfrm>
              <a:off x="-37780500" y="2419975"/>
              <a:ext cx="110300" cy="104075"/>
            </a:xfrm>
            <a:custGeom>
              <a:avLst/>
              <a:gdLst/>
              <a:ahLst/>
              <a:cxnLst/>
              <a:rect l="l" t="t" r="r" b="b"/>
              <a:pathLst>
                <a:path w="4412" h="4163" extrusionOk="0">
                  <a:moveTo>
                    <a:pt x="2043" y="804"/>
                  </a:moveTo>
                  <a:cubicBezTo>
                    <a:pt x="2447" y="804"/>
                    <a:pt x="2859" y="1006"/>
                    <a:pt x="3120" y="1386"/>
                  </a:cubicBezTo>
                  <a:cubicBezTo>
                    <a:pt x="3466" y="1922"/>
                    <a:pt x="3340" y="2709"/>
                    <a:pt x="2742" y="3119"/>
                  </a:cubicBezTo>
                  <a:cubicBezTo>
                    <a:pt x="2544" y="3259"/>
                    <a:pt x="2312" y="3325"/>
                    <a:pt x="2077" y="3325"/>
                  </a:cubicBezTo>
                  <a:cubicBezTo>
                    <a:pt x="1676" y="3325"/>
                    <a:pt x="1267" y="3130"/>
                    <a:pt x="1009" y="2773"/>
                  </a:cubicBezTo>
                  <a:cubicBezTo>
                    <a:pt x="631" y="2205"/>
                    <a:pt x="788" y="1418"/>
                    <a:pt x="1387" y="1008"/>
                  </a:cubicBezTo>
                  <a:cubicBezTo>
                    <a:pt x="1582" y="870"/>
                    <a:pt x="1811" y="804"/>
                    <a:pt x="2043" y="804"/>
                  </a:cubicBezTo>
                  <a:close/>
                  <a:moveTo>
                    <a:pt x="2080" y="0"/>
                  </a:moveTo>
                  <a:cubicBezTo>
                    <a:pt x="946" y="0"/>
                    <a:pt x="1" y="945"/>
                    <a:pt x="1" y="2079"/>
                  </a:cubicBezTo>
                  <a:cubicBezTo>
                    <a:pt x="1" y="2993"/>
                    <a:pt x="599" y="3781"/>
                    <a:pt x="1450" y="4064"/>
                  </a:cubicBezTo>
                  <a:cubicBezTo>
                    <a:pt x="1647" y="4130"/>
                    <a:pt x="1849" y="4163"/>
                    <a:pt x="2050" y="4163"/>
                  </a:cubicBezTo>
                  <a:cubicBezTo>
                    <a:pt x="2332" y="4163"/>
                    <a:pt x="2610" y="4098"/>
                    <a:pt x="2868" y="3970"/>
                  </a:cubicBezTo>
                  <a:cubicBezTo>
                    <a:pt x="3939" y="3560"/>
                    <a:pt x="4411" y="2331"/>
                    <a:pt x="3970" y="1260"/>
                  </a:cubicBezTo>
                  <a:cubicBezTo>
                    <a:pt x="3655" y="504"/>
                    <a:pt x="2899" y="0"/>
                    <a:pt x="20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1" name="Google Shape;11441;p83"/>
            <p:cNvSpPr/>
            <p:nvPr/>
          </p:nvSpPr>
          <p:spPr>
            <a:xfrm>
              <a:off x="-37910450" y="2419975"/>
              <a:ext cx="103200" cy="21275"/>
            </a:xfrm>
            <a:custGeom>
              <a:avLst/>
              <a:gdLst/>
              <a:ahLst/>
              <a:cxnLst/>
              <a:rect l="l" t="t" r="r" b="b"/>
              <a:pathLst>
                <a:path w="4128" h="851" extrusionOk="0">
                  <a:moveTo>
                    <a:pt x="378" y="0"/>
                  </a:moveTo>
                  <a:cubicBezTo>
                    <a:pt x="158" y="0"/>
                    <a:pt x="0" y="189"/>
                    <a:pt x="0" y="441"/>
                  </a:cubicBezTo>
                  <a:cubicBezTo>
                    <a:pt x="0" y="662"/>
                    <a:pt x="189" y="851"/>
                    <a:pt x="378" y="851"/>
                  </a:cubicBezTo>
                  <a:lnTo>
                    <a:pt x="3686" y="851"/>
                  </a:lnTo>
                  <a:cubicBezTo>
                    <a:pt x="3938" y="851"/>
                    <a:pt x="4127" y="662"/>
                    <a:pt x="4127" y="441"/>
                  </a:cubicBezTo>
                  <a:cubicBezTo>
                    <a:pt x="4096" y="189"/>
                    <a:pt x="3907" y="0"/>
                    <a:pt x="36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2" name="Google Shape;11442;p83"/>
            <p:cNvSpPr/>
            <p:nvPr/>
          </p:nvSpPr>
          <p:spPr>
            <a:xfrm>
              <a:off x="-37910450" y="2461700"/>
              <a:ext cx="103200" cy="21300"/>
            </a:xfrm>
            <a:custGeom>
              <a:avLst/>
              <a:gdLst/>
              <a:ahLst/>
              <a:cxnLst/>
              <a:rect l="l" t="t" r="r" b="b"/>
              <a:pathLst>
                <a:path w="4128" h="852" extrusionOk="0">
                  <a:moveTo>
                    <a:pt x="378" y="1"/>
                  </a:moveTo>
                  <a:cubicBezTo>
                    <a:pt x="158" y="1"/>
                    <a:pt x="0" y="190"/>
                    <a:pt x="0" y="410"/>
                  </a:cubicBezTo>
                  <a:cubicBezTo>
                    <a:pt x="0" y="662"/>
                    <a:pt x="189" y="851"/>
                    <a:pt x="378" y="851"/>
                  </a:cubicBezTo>
                  <a:lnTo>
                    <a:pt x="3686" y="851"/>
                  </a:lnTo>
                  <a:cubicBezTo>
                    <a:pt x="3938" y="851"/>
                    <a:pt x="4127" y="662"/>
                    <a:pt x="4127" y="410"/>
                  </a:cubicBezTo>
                  <a:cubicBezTo>
                    <a:pt x="4127" y="190"/>
                    <a:pt x="3907" y="1"/>
                    <a:pt x="36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3" name="Google Shape;11443;p83"/>
            <p:cNvSpPr/>
            <p:nvPr/>
          </p:nvSpPr>
          <p:spPr>
            <a:xfrm>
              <a:off x="-37910450" y="2502675"/>
              <a:ext cx="103200" cy="22075"/>
            </a:xfrm>
            <a:custGeom>
              <a:avLst/>
              <a:gdLst/>
              <a:ahLst/>
              <a:cxnLst/>
              <a:rect l="l" t="t" r="r" b="b"/>
              <a:pathLst>
                <a:path w="4128" h="883" extrusionOk="0">
                  <a:moveTo>
                    <a:pt x="378" y="0"/>
                  </a:moveTo>
                  <a:cubicBezTo>
                    <a:pt x="158" y="0"/>
                    <a:pt x="0" y="189"/>
                    <a:pt x="0" y="441"/>
                  </a:cubicBezTo>
                  <a:cubicBezTo>
                    <a:pt x="0" y="662"/>
                    <a:pt x="189" y="882"/>
                    <a:pt x="378" y="882"/>
                  </a:cubicBezTo>
                  <a:lnTo>
                    <a:pt x="3686" y="882"/>
                  </a:lnTo>
                  <a:cubicBezTo>
                    <a:pt x="3938" y="882"/>
                    <a:pt x="4127" y="662"/>
                    <a:pt x="4127" y="441"/>
                  </a:cubicBezTo>
                  <a:cubicBezTo>
                    <a:pt x="4127" y="189"/>
                    <a:pt x="3907" y="0"/>
                    <a:pt x="36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44" name="Google Shape;11444;p83"/>
          <p:cNvSpPr/>
          <p:nvPr/>
        </p:nvSpPr>
        <p:spPr>
          <a:xfrm>
            <a:off x="3490950" y="3801601"/>
            <a:ext cx="385805" cy="374678"/>
          </a:xfrm>
          <a:custGeom>
            <a:avLst/>
            <a:gdLst/>
            <a:ahLst/>
            <a:cxnLst/>
            <a:rect l="l" t="t" r="r" b="b"/>
            <a:pathLst>
              <a:path w="13107" h="12729" extrusionOk="0">
                <a:moveTo>
                  <a:pt x="10240" y="838"/>
                </a:moveTo>
                <a:cubicBezTo>
                  <a:pt x="10457" y="838"/>
                  <a:pt x="10681" y="882"/>
                  <a:pt x="10902" y="977"/>
                </a:cubicBezTo>
                <a:cubicBezTo>
                  <a:pt x="11752" y="1323"/>
                  <a:pt x="12130" y="2332"/>
                  <a:pt x="11784" y="3151"/>
                </a:cubicBezTo>
                <a:cubicBezTo>
                  <a:pt x="11505" y="3793"/>
                  <a:pt x="10877" y="4159"/>
                  <a:pt x="10226" y="4159"/>
                </a:cubicBezTo>
                <a:cubicBezTo>
                  <a:pt x="9920" y="4159"/>
                  <a:pt x="9609" y="4078"/>
                  <a:pt x="9326" y="3907"/>
                </a:cubicBezTo>
                <a:cubicBezTo>
                  <a:pt x="8917" y="3592"/>
                  <a:pt x="8602" y="3056"/>
                  <a:pt x="8602" y="2521"/>
                </a:cubicBezTo>
                <a:cubicBezTo>
                  <a:pt x="8627" y="1538"/>
                  <a:pt x="9377" y="838"/>
                  <a:pt x="10240" y="838"/>
                </a:cubicBezTo>
                <a:close/>
                <a:moveTo>
                  <a:pt x="11059" y="4852"/>
                </a:moveTo>
                <a:lnTo>
                  <a:pt x="11059" y="5990"/>
                </a:lnTo>
                <a:lnTo>
                  <a:pt x="10555" y="5514"/>
                </a:lnTo>
                <a:cubicBezTo>
                  <a:pt x="10476" y="5435"/>
                  <a:pt x="10366" y="5395"/>
                  <a:pt x="10256" y="5395"/>
                </a:cubicBezTo>
                <a:cubicBezTo>
                  <a:pt x="10146" y="5395"/>
                  <a:pt x="10035" y="5435"/>
                  <a:pt x="9957" y="5514"/>
                </a:cubicBezTo>
                <a:lnTo>
                  <a:pt x="9421" y="6049"/>
                </a:lnTo>
                <a:lnTo>
                  <a:pt x="9421" y="4852"/>
                </a:lnTo>
                <a:cubicBezTo>
                  <a:pt x="9673" y="4946"/>
                  <a:pt x="9949" y="4994"/>
                  <a:pt x="10228" y="4994"/>
                </a:cubicBezTo>
                <a:cubicBezTo>
                  <a:pt x="10508" y="4994"/>
                  <a:pt x="10791" y="4946"/>
                  <a:pt x="11059" y="4852"/>
                </a:cubicBezTo>
                <a:close/>
                <a:moveTo>
                  <a:pt x="11847" y="11027"/>
                </a:moveTo>
                <a:cubicBezTo>
                  <a:pt x="11658" y="11531"/>
                  <a:pt x="11217" y="11846"/>
                  <a:pt x="10681" y="11846"/>
                </a:cubicBezTo>
                <a:lnTo>
                  <a:pt x="3782" y="11846"/>
                </a:lnTo>
                <a:cubicBezTo>
                  <a:pt x="3971" y="11625"/>
                  <a:pt x="4097" y="11342"/>
                  <a:pt x="4128" y="11027"/>
                </a:cubicBezTo>
                <a:close/>
                <a:moveTo>
                  <a:pt x="8444" y="851"/>
                </a:moveTo>
                <a:cubicBezTo>
                  <a:pt x="7531" y="1890"/>
                  <a:pt x="7594" y="3466"/>
                  <a:pt x="8633" y="4379"/>
                </a:cubicBezTo>
                <a:lnTo>
                  <a:pt x="8633" y="7089"/>
                </a:lnTo>
                <a:cubicBezTo>
                  <a:pt x="8633" y="7246"/>
                  <a:pt x="8759" y="7404"/>
                  <a:pt x="8854" y="7467"/>
                </a:cubicBezTo>
                <a:cubicBezTo>
                  <a:pt x="8916" y="7504"/>
                  <a:pt x="8978" y="7522"/>
                  <a:pt x="9038" y="7522"/>
                </a:cubicBezTo>
                <a:cubicBezTo>
                  <a:pt x="9131" y="7522"/>
                  <a:pt x="9219" y="7480"/>
                  <a:pt x="9295" y="7404"/>
                </a:cubicBezTo>
                <a:lnTo>
                  <a:pt x="10240" y="6459"/>
                </a:lnTo>
                <a:lnTo>
                  <a:pt x="10240" y="10271"/>
                </a:lnTo>
                <a:lnTo>
                  <a:pt x="3782" y="10271"/>
                </a:lnTo>
                <a:cubicBezTo>
                  <a:pt x="3752" y="10262"/>
                  <a:pt x="3724" y="10258"/>
                  <a:pt x="3697" y="10258"/>
                </a:cubicBezTo>
                <a:cubicBezTo>
                  <a:pt x="3522" y="10258"/>
                  <a:pt x="3404" y="10426"/>
                  <a:pt x="3404" y="10617"/>
                </a:cubicBezTo>
                <a:cubicBezTo>
                  <a:pt x="3404" y="11331"/>
                  <a:pt x="2805" y="11880"/>
                  <a:pt x="2143" y="11880"/>
                </a:cubicBezTo>
                <a:cubicBezTo>
                  <a:pt x="1987" y="11880"/>
                  <a:pt x="1827" y="11849"/>
                  <a:pt x="1671" y="11783"/>
                </a:cubicBezTo>
                <a:cubicBezTo>
                  <a:pt x="1293" y="11625"/>
                  <a:pt x="1072" y="11342"/>
                  <a:pt x="946" y="10995"/>
                </a:cubicBezTo>
                <a:cubicBezTo>
                  <a:pt x="883" y="10743"/>
                  <a:pt x="915" y="10617"/>
                  <a:pt x="915" y="10302"/>
                </a:cubicBezTo>
                <a:lnTo>
                  <a:pt x="915" y="851"/>
                </a:lnTo>
                <a:close/>
                <a:moveTo>
                  <a:pt x="442" y="0"/>
                </a:moveTo>
                <a:cubicBezTo>
                  <a:pt x="190" y="0"/>
                  <a:pt x="1" y="189"/>
                  <a:pt x="1" y="441"/>
                </a:cubicBezTo>
                <a:lnTo>
                  <a:pt x="1" y="10617"/>
                </a:lnTo>
                <a:cubicBezTo>
                  <a:pt x="1" y="11783"/>
                  <a:pt x="946" y="12728"/>
                  <a:pt x="2080" y="12728"/>
                </a:cubicBezTo>
                <a:lnTo>
                  <a:pt x="10650" y="12728"/>
                </a:lnTo>
                <a:cubicBezTo>
                  <a:pt x="11784" y="12728"/>
                  <a:pt x="12729" y="11783"/>
                  <a:pt x="12729" y="10617"/>
                </a:cubicBezTo>
                <a:cubicBezTo>
                  <a:pt x="12760" y="10397"/>
                  <a:pt x="12571" y="10208"/>
                  <a:pt x="12319" y="10208"/>
                </a:cubicBezTo>
                <a:lnTo>
                  <a:pt x="11122" y="10208"/>
                </a:lnTo>
                <a:lnTo>
                  <a:pt x="11122" y="7215"/>
                </a:lnTo>
                <a:lnTo>
                  <a:pt x="11217" y="7309"/>
                </a:lnTo>
                <a:cubicBezTo>
                  <a:pt x="11301" y="7393"/>
                  <a:pt x="11413" y="7435"/>
                  <a:pt x="11515" y="7435"/>
                </a:cubicBezTo>
                <a:cubicBezTo>
                  <a:pt x="11567" y="7435"/>
                  <a:pt x="11616" y="7425"/>
                  <a:pt x="11658" y="7404"/>
                </a:cubicBezTo>
                <a:cubicBezTo>
                  <a:pt x="11815" y="7309"/>
                  <a:pt x="11910" y="7215"/>
                  <a:pt x="11910" y="6994"/>
                </a:cubicBezTo>
                <a:lnTo>
                  <a:pt x="11910" y="4285"/>
                </a:lnTo>
                <a:cubicBezTo>
                  <a:pt x="13107" y="3214"/>
                  <a:pt x="12950" y="1292"/>
                  <a:pt x="11626" y="378"/>
                </a:cubicBezTo>
                <a:cubicBezTo>
                  <a:pt x="11437" y="221"/>
                  <a:pt x="11154" y="126"/>
                  <a:pt x="10902" y="63"/>
                </a:cubicBezTo>
                <a:cubicBezTo>
                  <a:pt x="10839" y="0"/>
                  <a:pt x="10744" y="0"/>
                  <a:pt x="10650" y="0"/>
                </a:cubicBezTo>
                <a:close/>
              </a:path>
            </a:pathLst>
          </a:custGeom>
          <a:solidFill>
            <a:srgbClr val="EE7A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45" name="Google Shape;11445;p83"/>
          <p:cNvSpPr/>
          <p:nvPr/>
        </p:nvSpPr>
        <p:spPr>
          <a:xfrm>
            <a:off x="2669201" y="4273482"/>
            <a:ext cx="268977" cy="373766"/>
          </a:xfrm>
          <a:custGeom>
            <a:avLst/>
            <a:gdLst/>
            <a:ahLst/>
            <a:cxnLst/>
            <a:rect l="l" t="t" r="r" b="b"/>
            <a:pathLst>
              <a:path w="9138" h="12698" extrusionOk="0">
                <a:moveTo>
                  <a:pt x="7467" y="851"/>
                </a:moveTo>
                <a:lnTo>
                  <a:pt x="7467" y="1765"/>
                </a:lnTo>
                <a:cubicBezTo>
                  <a:pt x="7467" y="2363"/>
                  <a:pt x="7373" y="2931"/>
                  <a:pt x="7152" y="3466"/>
                </a:cubicBezTo>
                <a:cubicBezTo>
                  <a:pt x="6849" y="3390"/>
                  <a:pt x="6530" y="3352"/>
                  <a:pt x="6209" y="3352"/>
                </a:cubicBezTo>
                <a:cubicBezTo>
                  <a:pt x="5595" y="3352"/>
                  <a:pt x="4969" y="3492"/>
                  <a:pt x="4411" y="3781"/>
                </a:cubicBezTo>
                <a:cubicBezTo>
                  <a:pt x="3936" y="4019"/>
                  <a:pt x="3406" y="4131"/>
                  <a:pt x="2877" y="4131"/>
                </a:cubicBezTo>
                <a:cubicBezTo>
                  <a:pt x="2705" y="4131"/>
                  <a:pt x="2533" y="4119"/>
                  <a:pt x="2364" y="4096"/>
                </a:cubicBezTo>
                <a:cubicBezTo>
                  <a:pt x="1891" y="3403"/>
                  <a:pt x="1702" y="2584"/>
                  <a:pt x="1702" y="1765"/>
                </a:cubicBezTo>
                <a:lnTo>
                  <a:pt x="1702" y="851"/>
                </a:lnTo>
                <a:close/>
                <a:moveTo>
                  <a:pt x="6278" y="4137"/>
                </a:moveTo>
                <a:cubicBezTo>
                  <a:pt x="6425" y="4137"/>
                  <a:pt x="6570" y="4145"/>
                  <a:pt x="6711" y="4159"/>
                </a:cubicBezTo>
                <a:cubicBezTo>
                  <a:pt x="6428" y="4506"/>
                  <a:pt x="6081" y="4789"/>
                  <a:pt x="5672" y="4978"/>
                </a:cubicBezTo>
                <a:cubicBezTo>
                  <a:pt x="5168" y="5230"/>
                  <a:pt x="4916" y="5829"/>
                  <a:pt x="4947" y="6365"/>
                </a:cubicBezTo>
                <a:lnTo>
                  <a:pt x="4569" y="7152"/>
                </a:lnTo>
                <a:lnTo>
                  <a:pt x="4159" y="6365"/>
                </a:lnTo>
                <a:cubicBezTo>
                  <a:pt x="4222" y="5829"/>
                  <a:pt x="3970" y="5230"/>
                  <a:pt x="3466" y="4978"/>
                </a:cubicBezTo>
                <a:cubicBezTo>
                  <a:pt x="3372" y="4978"/>
                  <a:pt x="3340" y="4947"/>
                  <a:pt x="3277" y="4915"/>
                </a:cubicBezTo>
                <a:cubicBezTo>
                  <a:pt x="3781" y="4884"/>
                  <a:pt x="4285" y="4726"/>
                  <a:pt x="4758" y="4474"/>
                </a:cubicBezTo>
                <a:cubicBezTo>
                  <a:pt x="5246" y="4230"/>
                  <a:pt x="5773" y="4137"/>
                  <a:pt x="6278" y="4137"/>
                </a:cubicBezTo>
                <a:close/>
                <a:moveTo>
                  <a:pt x="5388" y="7436"/>
                </a:moveTo>
                <a:cubicBezTo>
                  <a:pt x="5483" y="7499"/>
                  <a:pt x="5577" y="7593"/>
                  <a:pt x="5703" y="7656"/>
                </a:cubicBezTo>
                <a:cubicBezTo>
                  <a:pt x="6932" y="8255"/>
                  <a:pt x="7499" y="9610"/>
                  <a:pt x="7499" y="10933"/>
                </a:cubicBezTo>
                <a:lnTo>
                  <a:pt x="7499" y="11437"/>
                </a:lnTo>
                <a:lnTo>
                  <a:pt x="7467" y="11437"/>
                </a:lnTo>
                <a:lnTo>
                  <a:pt x="4853" y="9484"/>
                </a:lnTo>
                <a:cubicBezTo>
                  <a:pt x="4774" y="9421"/>
                  <a:pt x="4679" y="9389"/>
                  <a:pt x="4585" y="9389"/>
                </a:cubicBezTo>
                <a:cubicBezTo>
                  <a:pt x="4490" y="9389"/>
                  <a:pt x="4396" y="9421"/>
                  <a:pt x="4317" y="9484"/>
                </a:cubicBezTo>
                <a:lnTo>
                  <a:pt x="1702" y="11437"/>
                </a:lnTo>
                <a:lnTo>
                  <a:pt x="1702" y="10933"/>
                </a:lnTo>
                <a:cubicBezTo>
                  <a:pt x="1702" y="9547"/>
                  <a:pt x="2269" y="8255"/>
                  <a:pt x="3466" y="7656"/>
                </a:cubicBezTo>
                <a:cubicBezTo>
                  <a:pt x="3592" y="7625"/>
                  <a:pt x="3655" y="7530"/>
                  <a:pt x="3781" y="7436"/>
                </a:cubicBezTo>
                <a:lnTo>
                  <a:pt x="4222" y="8286"/>
                </a:lnTo>
                <a:cubicBezTo>
                  <a:pt x="4301" y="8444"/>
                  <a:pt x="4443" y="8523"/>
                  <a:pt x="4585" y="8523"/>
                </a:cubicBezTo>
                <a:cubicBezTo>
                  <a:pt x="4726" y="8523"/>
                  <a:pt x="4868" y="8444"/>
                  <a:pt x="4947" y="8286"/>
                </a:cubicBezTo>
                <a:lnTo>
                  <a:pt x="5388" y="7436"/>
                </a:lnTo>
                <a:close/>
                <a:moveTo>
                  <a:pt x="4600" y="10303"/>
                </a:moveTo>
                <a:lnTo>
                  <a:pt x="6711" y="11846"/>
                </a:lnTo>
                <a:lnTo>
                  <a:pt x="2521" y="11846"/>
                </a:lnTo>
                <a:lnTo>
                  <a:pt x="4600" y="10303"/>
                </a:lnTo>
                <a:close/>
                <a:moveTo>
                  <a:pt x="442" y="1"/>
                </a:moveTo>
                <a:cubicBezTo>
                  <a:pt x="190" y="1"/>
                  <a:pt x="1" y="190"/>
                  <a:pt x="1" y="410"/>
                </a:cubicBezTo>
                <a:cubicBezTo>
                  <a:pt x="1" y="662"/>
                  <a:pt x="190" y="851"/>
                  <a:pt x="442" y="851"/>
                </a:cubicBezTo>
                <a:lnTo>
                  <a:pt x="851" y="851"/>
                </a:lnTo>
                <a:lnTo>
                  <a:pt x="851" y="1765"/>
                </a:lnTo>
                <a:cubicBezTo>
                  <a:pt x="851" y="3466"/>
                  <a:pt x="1607" y="5041"/>
                  <a:pt x="3120" y="5766"/>
                </a:cubicBezTo>
                <a:cubicBezTo>
                  <a:pt x="3309" y="5860"/>
                  <a:pt x="3340" y="6144"/>
                  <a:pt x="3340" y="6365"/>
                </a:cubicBezTo>
                <a:cubicBezTo>
                  <a:pt x="3340" y="6396"/>
                  <a:pt x="3309" y="6491"/>
                  <a:pt x="3340" y="6522"/>
                </a:cubicBezTo>
                <a:cubicBezTo>
                  <a:pt x="3309" y="6680"/>
                  <a:pt x="3214" y="6869"/>
                  <a:pt x="3120" y="6932"/>
                </a:cubicBezTo>
                <a:cubicBezTo>
                  <a:pt x="1607" y="7656"/>
                  <a:pt x="851" y="9232"/>
                  <a:pt x="851" y="10933"/>
                </a:cubicBezTo>
                <a:lnTo>
                  <a:pt x="851" y="11846"/>
                </a:lnTo>
                <a:lnTo>
                  <a:pt x="442" y="11846"/>
                </a:lnTo>
                <a:cubicBezTo>
                  <a:pt x="190" y="11846"/>
                  <a:pt x="1" y="12035"/>
                  <a:pt x="1" y="12287"/>
                </a:cubicBezTo>
                <a:cubicBezTo>
                  <a:pt x="1" y="12508"/>
                  <a:pt x="190" y="12697"/>
                  <a:pt x="442" y="12697"/>
                </a:cubicBezTo>
                <a:lnTo>
                  <a:pt x="8696" y="12697"/>
                </a:lnTo>
                <a:cubicBezTo>
                  <a:pt x="8948" y="12697"/>
                  <a:pt x="9137" y="12508"/>
                  <a:pt x="9137" y="12287"/>
                </a:cubicBezTo>
                <a:cubicBezTo>
                  <a:pt x="9137" y="12035"/>
                  <a:pt x="8948" y="11846"/>
                  <a:pt x="8696" y="11846"/>
                </a:cubicBezTo>
                <a:lnTo>
                  <a:pt x="8255" y="11846"/>
                </a:lnTo>
                <a:lnTo>
                  <a:pt x="8255" y="10933"/>
                </a:lnTo>
                <a:cubicBezTo>
                  <a:pt x="8255" y="9232"/>
                  <a:pt x="7530" y="7656"/>
                  <a:pt x="6018" y="6932"/>
                </a:cubicBezTo>
                <a:cubicBezTo>
                  <a:pt x="5892" y="6837"/>
                  <a:pt x="5829" y="6680"/>
                  <a:pt x="5798" y="6522"/>
                </a:cubicBezTo>
                <a:lnTo>
                  <a:pt x="5798" y="6365"/>
                </a:lnTo>
                <a:cubicBezTo>
                  <a:pt x="5798" y="6144"/>
                  <a:pt x="5861" y="5860"/>
                  <a:pt x="6018" y="5766"/>
                </a:cubicBezTo>
                <a:cubicBezTo>
                  <a:pt x="7530" y="5041"/>
                  <a:pt x="8255" y="3435"/>
                  <a:pt x="8255" y="1765"/>
                </a:cubicBezTo>
                <a:lnTo>
                  <a:pt x="8255" y="851"/>
                </a:lnTo>
                <a:lnTo>
                  <a:pt x="8696" y="851"/>
                </a:lnTo>
                <a:cubicBezTo>
                  <a:pt x="8948" y="851"/>
                  <a:pt x="9137" y="662"/>
                  <a:pt x="9137" y="410"/>
                </a:cubicBezTo>
                <a:cubicBezTo>
                  <a:pt x="9137" y="190"/>
                  <a:pt x="8948" y="1"/>
                  <a:pt x="8696" y="1"/>
                </a:cubicBezTo>
                <a:close/>
              </a:path>
            </a:pathLst>
          </a:custGeom>
          <a:solidFill>
            <a:srgbClr val="EE7A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46" name="Google Shape;11446;p83"/>
          <p:cNvSpPr txBox="1">
            <a:spLocks noGrp="1"/>
          </p:cNvSpPr>
          <p:nvPr>
            <p:ph type="title" idx="4294967295"/>
          </p:nvPr>
        </p:nvSpPr>
        <p:spPr>
          <a:xfrm>
            <a:off x="849675" y="947925"/>
            <a:ext cx="34821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Educational Icons</a:t>
            </a:r>
            <a:endParaRPr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47" name="Google Shape;11447;p83"/>
          <p:cNvSpPr txBox="1">
            <a:spLocks noGrp="1"/>
          </p:cNvSpPr>
          <p:nvPr>
            <p:ph type="title" idx="4294967295"/>
          </p:nvPr>
        </p:nvSpPr>
        <p:spPr>
          <a:xfrm>
            <a:off x="4858400" y="947925"/>
            <a:ext cx="34821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Medical Icons</a:t>
            </a:r>
            <a:endParaRPr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48" name="Google Shape;11448;p83"/>
          <p:cNvSpPr/>
          <p:nvPr/>
        </p:nvSpPr>
        <p:spPr>
          <a:xfrm>
            <a:off x="4866545" y="1581240"/>
            <a:ext cx="353180" cy="314589"/>
          </a:xfrm>
          <a:custGeom>
            <a:avLst/>
            <a:gdLst/>
            <a:ahLst/>
            <a:cxnLst/>
            <a:rect l="l" t="t" r="r" b="b"/>
            <a:pathLst>
              <a:path w="11815" h="10524" extrusionOk="0">
                <a:moveTo>
                  <a:pt x="8664" y="726"/>
                </a:moveTo>
                <a:cubicBezTo>
                  <a:pt x="9326" y="726"/>
                  <a:pt x="9956" y="1009"/>
                  <a:pt x="10428" y="1482"/>
                </a:cubicBezTo>
                <a:cubicBezTo>
                  <a:pt x="10869" y="1954"/>
                  <a:pt x="11090" y="2616"/>
                  <a:pt x="11090" y="3309"/>
                </a:cubicBezTo>
                <a:cubicBezTo>
                  <a:pt x="11090" y="4191"/>
                  <a:pt x="10712" y="4853"/>
                  <a:pt x="10082" y="5577"/>
                </a:cubicBezTo>
                <a:lnTo>
                  <a:pt x="7435" y="5577"/>
                </a:lnTo>
                <a:cubicBezTo>
                  <a:pt x="7309" y="5577"/>
                  <a:pt x="7215" y="5640"/>
                  <a:pt x="7120" y="5735"/>
                </a:cubicBezTo>
                <a:lnTo>
                  <a:pt x="6648" y="6522"/>
                </a:lnTo>
                <a:lnTo>
                  <a:pt x="5545" y="3687"/>
                </a:lnTo>
                <a:cubicBezTo>
                  <a:pt x="5514" y="3561"/>
                  <a:pt x="5388" y="3435"/>
                  <a:pt x="5230" y="3435"/>
                </a:cubicBezTo>
                <a:cubicBezTo>
                  <a:pt x="5073" y="3435"/>
                  <a:pt x="4947" y="3529"/>
                  <a:pt x="4915" y="3624"/>
                </a:cubicBezTo>
                <a:lnTo>
                  <a:pt x="4096" y="5514"/>
                </a:lnTo>
                <a:lnTo>
                  <a:pt x="1702" y="5514"/>
                </a:lnTo>
                <a:cubicBezTo>
                  <a:pt x="1103" y="4853"/>
                  <a:pt x="693" y="4191"/>
                  <a:pt x="693" y="3309"/>
                </a:cubicBezTo>
                <a:cubicBezTo>
                  <a:pt x="693" y="2616"/>
                  <a:pt x="945" y="1986"/>
                  <a:pt x="1355" y="1482"/>
                </a:cubicBezTo>
                <a:cubicBezTo>
                  <a:pt x="1796" y="1009"/>
                  <a:pt x="2426" y="726"/>
                  <a:pt x="3151" y="726"/>
                </a:cubicBezTo>
                <a:cubicBezTo>
                  <a:pt x="4096" y="726"/>
                  <a:pt x="4726" y="1293"/>
                  <a:pt x="5073" y="1797"/>
                </a:cubicBezTo>
                <a:cubicBezTo>
                  <a:pt x="5388" y="2206"/>
                  <a:pt x="5545" y="2647"/>
                  <a:pt x="5577" y="2836"/>
                </a:cubicBezTo>
                <a:cubicBezTo>
                  <a:pt x="5608" y="2994"/>
                  <a:pt x="5766" y="3088"/>
                  <a:pt x="5892" y="3088"/>
                </a:cubicBezTo>
                <a:cubicBezTo>
                  <a:pt x="6049" y="3088"/>
                  <a:pt x="6175" y="2994"/>
                  <a:pt x="6207" y="2836"/>
                </a:cubicBezTo>
                <a:cubicBezTo>
                  <a:pt x="6238" y="2679"/>
                  <a:pt x="6459" y="2206"/>
                  <a:pt x="6742" y="1797"/>
                </a:cubicBezTo>
                <a:cubicBezTo>
                  <a:pt x="7089" y="1293"/>
                  <a:pt x="7687" y="726"/>
                  <a:pt x="8664" y="726"/>
                </a:cubicBezTo>
                <a:close/>
                <a:moveTo>
                  <a:pt x="5293" y="4790"/>
                </a:moveTo>
                <a:lnTo>
                  <a:pt x="6364" y="7468"/>
                </a:lnTo>
                <a:cubicBezTo>
                  <a:pt x="6396" y="7562"/>
                  <a:pt x="6522" y="7657"/>
                  <a:pt x="6648" y="7688"/>
                </a:cubicBezTo>
                <a:lnTo>
                  <a:pt x="6679" y="7688"/>
                </a:lnTo>
                <a:cubicBezTo>
                  <a:pt x="6805" y="7688"/>
                  <a:pt x="6931" y="7625"/>
                  <a:pt x="6994" y="7531"/>
                </a:cubicBezTo>
                <a:lnTo>
                  <a:pt x="7750" y="6302"/>
                </a:lnTo>
                <a:lnTo>
                  <a:pt x="9483" y="6302"/>
                </a:lnTo>
                <a:cubicBezTo>
                  <a:pt x="9168" y="6459"/>
                  <a:pt x="8916" y="6711"/>
                  <a:pt x="8664" y="6932"/>
                </a:cubicBezTo>
                <a:cubicBezTo>
                  <a:pt x="7813" y="7688"/>
                  <a:pt x="6868" y="8507"/>
                  <a:pt x="5923" y="9610"/>
                </a:cubicBezTo>
                <a:cubicBezTo>
                  <a:pt x="4978" y="8507"/>
                  <a:pt x="4033" y="7688"/>
                  <a:pt x="3214" y="6932"/>
                </a:cubicBezTo>
                <a:cubicBezTo>
                  <a:pt x="2930" y="6711"/>
                  <a:pt x="2710" y="6459"/>
                  <a:pt x="2458" y="6270"/>
                </a:cubicBezTo>
                <a:lnTo>
                  <a:pt x="4411" y="6270"/>
                </a:lnTo>
                <a:cubicBezTo>
                  <a:pt x="4505" y="6270"/>
                  <a:pt x="4663" y="6207"/>
                  <a:pt x="4726" y="6081"/>
                </a:cubicBezTo>
                <a:lnTo>
                  <a:pt x="5293" y="4790"/>
                </a:lnTo>
                <a:close/>
                <a:moveTo>
                  <a:pt x="3151" y="1"/>
                </a:moveTo>
                <a:cubicBezTo>
                  <a:pt x="2269" y="1"/>
                  <a:pt x="1449" y="379"/>
                  <a:pt x="851" y="1009"/>
                </a:cubicBezTo>
                <a:cubicBezTo>
                  <a:pt x="315" y="1576"/>
                  <a:pt x="0" y="2427"/>
                  <a:pt x="0" y="3309"/>
                </a:cubicBezTo>
                <a:cubicBezTo>
                  <a:pt x="0" y="4097"/>
                  <a:pt x="252" y="4821"/>
                  <a:pt x="819" y="5514"/>
                </a:cubicBezTo>
                <a:lnTo>
                  <a:pt x="819" y="5577"/>
                </a:lnTo>
                <a:lnTo>
                  <a:pt x="347" y="5577"/>
                </a:lnTo>
                <a:cubicBezTo>
                  <a:pt x="158" y="5577"/>
                  <a:pt x="0" y="5735"/>
                  <a:pt x="0" y="5924"/>
                </a:cubicBezTo>
                <a:cubicBezTo>
                  <a:pt x="0" y="6113"/>
                  <a:pt x="158" y="6270"/>
                  <a:pt x="347" y="6270"/>
                </a:cubicBezTo>
                <a:lnTo>
                  <a:pt x="1418" y="6270"/>
                </a:lnTo>
                <a:cubicBezTo>
                  <a:pt x="1796" y="6680"/>
                  <a:pt x="2237" y="7058"/>
                  <a:pt x="2710" y="7468"/>
                </a:cubicBezTo>
                <a:cubicBezTo>
                  <a:pt x="3623" y="8255"/>
                  <a:pt x="4600" y="9137"/>
                  <a:pt x="5640" y="10366"/>
                </a:cubicBezTo>
                <a:lnTo>
                  <a:pt x="5640" y="10397"/>
                </a:lnTo>
                <a:cubicBezTo>
                  <a:pt x="5703" y="10492"/>
                  <a:pt x="5797" y="10524"/>
                  <a:pt x="5892" y="10524"/>
                </a:cubicBezTo>
                <a:cubicBezTo>
                  <a:pt x="6018" y="10524"/>
                  <a:pt x="6081" y="10492"/>
                  <a:pt x="6175" y="10397"/>
                </a:cubicBezTo>
                <a:lnTo>
                  <a:pt x="6175" y="10366"/>
                </a:lnTo>
                <a:cubicBezTo>
                  <a:pt x="7152" y="9137"/>
                  <a:pt x="8192" y="8287"/>
                  <a:pt x="9074" y="7468"/>
                </a:cubicBezTo>
                <a:cubicBezTo>
                  <a:pt x="9546" y="7026"/>
                  <a:pt x="9987" y="6617"/>
                  <a:pt x="10397" y="6270"/>
                </a:cubicBezTo>
                <a:lnTo>
                  <a:pt x="11437" y="6270"/>
                </a:lnTo>
                <a:cubicBezTo>
                  <a:pt x="11657" y="6270"/>
                  <a:pt x="11815" y="6113"/>
                  <a:pt x="11815" y="5924"/>
                </a:cubicBezTo>
                <a:cubicBezTo>
                  <a:pt x="11815" y="5735"/>
                  <a:pt x="11657" y="5577"/>
                  <a:pt x="11437" y="5577"/>
                </a:cubicBezTo>
                <a:lnTo>
                  <a:pt x="10964" y="5577"/>
                </a:lnTo>
                <a:lnTo>
                  <a:pt x="10964" y="5514"/>
                </a:lnTo>
                <a:cubicBezTo>
                  <a:pt x="11531" y="4821"/>
                  <a:pt x="11815" y="4097"/>
                  <a:pt x="11815" y="3309"/>
                </a:cubicBezTo>
                <a:cubicBezTo>
                  <a:pt x="11815" y="2458"/>
                  <a:pt x="11500" y="1639"/>
                  <a:pt x="10932" y="1009"/>
                </a:cubicBezTo>
                <a:cubicBezTo>
                  <a:pt x="10365" y="379"/>
                  <a:pt x="9578" y="1"/>
                  <a:pt x="8664" y="1"/>
                </a:cubicBezTo>
                <a:cubicBezTo>
                  <a:pt x="7404" y="1"/>
                  <a:pt x="6616" y="757"/>
                  <a:pt x="6175" y="1387"/>
                </a:cubicBezTo>
                <a:cubicBezTo>
                  <a:pt x="6049" y="1545"/>
                  <a:pt x="5986" y="1702"/>
                  <a:pt x="5892" y="1860"/>
                </a:cubicBezTo>
                <a:cubicBezTo>
                  <a:pt x="5829" y="1702"/>
                  <a:pt x="5703" y="1545"/>
                  <a:pt x="5640" y="1387"/>
                </a:cubicBezTo>
                <a:cubicBezTo>
                  <a:pt x="5199" y="757"/>
                  <a:pt x="4411" y="1"/>
                  <a:pt x="3151" y="1"/>
                </a:cubicBezTo>
                <a:close/>
              </a:path>
            </a:pathLst>
          </a:custGeom>
          <a:solidFill>
            <a:srgbClr val="EE7A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449" name="Google Shape;11449;p83"/>
          <p:cNvGrpSpPr/>
          <p:nvPr/>
        </p:nvGrpSpPr>
        <p:grpSpPr>
          <a:xfrm>
            <a:off x="4865594" y="2008353"/>
            <a:ext cx="354107" cy="355063"/>
            <a:chOff x="-28467625" y="2331750"/>
            <a:chExt cx="296150" cy="296950"/>
          </a:xfrm>
          <a:solidFill>
            <a:srgbClr val="EE7A90"/>
          </a:solidFill>
        </p:grpSpPr>
        <p:sp>
          <p:nvSpPr>
            <p:cNvPr id="11450" name="Google Shape;11450;p83"/>
            <p:cNvSpPr/>
            <p:nvPr/>
          </p:nvSpPr>
          <p:spPr>
            <a:xfrm>
              <a:off x="-28467625" y="2331750"/>
              <a:ext cx="296150" cy="296950"/>
            </a:xfrm>
            <a:custGeom>
              <a:avLst/>
              <a:gdLst/>
              <a:ahLst/>
              <a:cxnLst/>
              <a:rect l="l" t="t" r="r" b="b"/>
              <a:pathLst>
                <a:path w="11846" h="11878" extrusionOk="0">
                  <a:moveTo>
                    <a:pt x="1733" y="3466"/>
                  </a:moveTo>
                  <a:cubicBezTo>
                    <a:pt x="1922" y="3466"/>
                    <a:pt x="2080" y="3624"/>
                    <a:pt x="2080" y="3813"/>
                  </a:cubicBezTo>
                  <a:cubicBezTo>
                    <a:pt x="2080" y="4002"/>
                    <a:pt x="1922" y="4159"/>
                    <a:pt x="1733" y="4159"/>
                  </a:cubicBezTo>
                  <a:lnTo>
                    <a:pt x="693" y="4159"/>
                  </a:lnTo>
                  <a:lnTo>
                    <a:pt x="693" y="3466"/>
                  </a:lnTo>
                  <a:close/>
                  <a:moveTo>
                    <a:pt x="1418" y="4821"/>
                  </a:moveTo>
                  <a:lnTo>
                    <a:pt x="1418" y="6963"/>
                  </a:lnTo>
                  <a:lnTo>
                    <a:pt x="693" y="6963"/>
                  </a:lnTo>
                  <a:lnTo>
                    <a:pt x="693" y="4821"/>
                  </a:lnTo>
                  <a:close/>
                  <a:moveTo>
                    <a:pt x="1733" y="7656"/>
                  </a:moveTo>
                  <a:cubicBezTo>
                    <a:pt x="1922" y="7656"/>
                    <a:pt x="2080" y="7814"/>
                    <a:pt x="2080" y="8034"/>
                  </a:cubicBezTo>
                  <a:cubicBezTo>
                    <a:pt x="2080" y="8223"/>
                    <a:pt x="1922" y="8381"/>
                    <a:pt x="1733" y="8381"/>
                  </a:cubicBezTo>
                  <a:lnTo>
                    <a:pt x="693" y="8381"/>
                  </a:lnTo>
                  <a:lnTo>
                    <a:pt x="693" y="7656"/>
                  </a:lnTo>
                  <a:close/>
                  <a:moveTo>
                    <a:pt x="9389" y="2080"/>
                  </a:moveTo>
                  <a:cubicBezTo>
                    <a:pt x="9609" y="2080"/>
                    <a:pt x="9767" y="2237"/>
                    <a:pt x="9767" y="2426"/>
                  </a:cubicBezTo>
                  <a:lnTo>
                    <a:pt x="9767" y="9389"/>
                  </a:lnTo>
                  <a:cubicBezTo>
                    <a:pt x="9767" y="9610"/>
                    <a:pt x="9609" y="9767"/>
                    <a:pt x="9389" y="9767"/>
                  </a:cubicBezTo>
                  <a:lnTo>
                    <a:pt x="2426" y="9767"/>
                  </a:lnTo>
                  <a:cubicBezTo>
                    <a:pt x="2237" y="9767"/>
                    <a:pt x="2080" y="9610"/>
                    <a:pt x="2080" y="9389"/>
                  </a:cubicBezTo>
                  <a:lnTo>
                    <a:pt x="2080" y="9011"/>
                  </a:lnTo>
                  <a:cubicBezTo>
                    <a:pt x="2458" y="8853"/>
                    <a:pt x="2773" y="8507"/>
                    <a:pt x="2773" y="8034"/>
                  </a:cubicBezTo>
                  <a:cubicBezTo>
                    <a:pt x="2773" y="7562"/>
                    <a:pt x="2521" y="7184"/>
                    <a:pt x="2080" y="7026"/>
                  </a:cubicBezTo>
                  <a:lnTo>
                    <a:pt x="2080" y="4789"/>
                  </a:lnTo>
                  <a:cubicBezTo>
                    <a:pt x="2458" y="4632"/>
                    <a:pt x="2773" y="4285"/>
                    <a:pt x="2773" y="3813"/>
                  </a:cubicBezTo>
                  <a:cubicBezTo>
                    <a:pt x="2773" y="3340"/>
                    <a:pt x="2521" y="2994"/>
                    <a:pt x="2080" y="2836"/>
                  </a:cubicBezTo>
                  <a:lnTo>
                    <a:pt x="2080" y="2426"/>
                  </a:lnTo>
                  <a:cubicBezTo>
                    <a:pt x="2080" y="2237"/>
                    <a:pt x="2237" y="2080"/>
                    <a:pt x="2426" y="2080"/>
                  </a:cubicBezTo>
                  <a:close/>
                  <a:moveTo>
                    <a:pt x="9389" y="694"/>
                  </a:moveTo>
                  <a:cubicBezTo>
                    <a:pt x="10334" y="694"/>
                    <a:pt x="11121" y="1481"/>
                    <a:pt x="11121" y="2426"/>
                  </a:cubicBezTo>
                  <a:lnTo>
                    <a:pt x="11121" y="9389"/>
                  </a:lnTo>
                  <a:cubicBezTo>
                    <a:pt x="11121" y="10334"/>
                    <a:pt x="10334" y="11122"/>
                    <a:pt x="9389" y="11122"/>
                  </a:cubicBezTo>
                  <a:lnTo>
                    <a:pt x="2426" y="11122"/>
                  </a:lnTo>
                  <a:cubicBezTo>
                    <a:pt x="1481" y="11122"/>
                    <a:pt x="693" y="10334"/>
                    <a:pt x="693" y="9389"/>
                  </a:cubicBezTo>
                  <a:lnTo>
                    <a:pt x="693" y="9042"/>
                  </a:lnTo>
                  <a:lnTo>
                    <a:pt x="1418" y="9042"/>
                  </a:lnTo>
                  <a:lnTo>
                    <a:pt x="1418" y="9389"/>
                  </a:lnTo>
                  <a:cubicBezTo>
                    <a:pt x="1418" y="9988"/>
                    <a:pt x="1891" y="10429"/>
                    <a:pt x="2426" y="10429"/>
                  </a:cubicBezTo>
                  <a:lnTo>
                    <a:pt x="9389" y="10429"/>
                  </a:lnTo>
                  <a:cubicBezTo>
                    <a:pt x="9987" y="10429"/>
                    <a:pt x="10428" y="9956"/>
                    <a:pt x="10428" y="9389"/>
                  </a:cubicBezTo>
                  <a:lnTo>
                    <a:pt x="10428" y="2426"/>
                  </a:lnTo>
                  <a:cubicBezTo>
                    <a:pt x="10428" y="1828"/>
                    <a:pt x="9956" y="1418"/>
                    <a:pt x="9389" y="1418"/>
                  </a:cubicBezTo>
                  <a:lnTo>
                    <a:pt x="2426" y="1418"/>
                  </a:lnTo>
                  <a:cubicBezTo>
                    <a:pt x="1828" y="1418"/>
                    <a:pt x="1418" y="1891"/>
                    <a:pt x="1418" y="2426"/>
                  </a:cubicBezTo>
                  <a:lnTo>
                    <a:pt x="1418" y="2773"/>
                  </a:lnTo>
                  <a:lnTo>
                    <a:pt x="693" y="2773"/>
                  </a:lnTo>
                  <a:lnTo>
                    <a:pt x="693" y="2426"/>
                  </a:lnTo>
                  <a:cubicBezTo>
                    <a:pt x="693" y="1481"/>
                    <a:pt x="1481" y="694"/>
                    <a:pt x="2426" y="694"/>
                  </a:cubicBezTo>
                  <a:close/>
                  <a:moveTo>
                    <a:pt x="2426" y="1"/>
                  </a:moveTo>
                  <a:cubicBezTo>
                    <a:pt x="1103" y="1"/>
                    <a:pt x="0" y="1103"/>
                    <a:pt x="0" y="2426"/>
                  </a:cubicBezTo>
                  <a:lnTo>
                    <a:pt x="0" y="3151"/>
                  </a:lnTo>
                  <a:lnTo>
                    <a:pt x="0" y="4506"/>
                  </a:lnTo>
                  <a:lnTo>
                    <a:pt x="0" y="7341"/>
                  </a:lnTo>
                  <a:lnTo>
                    <a:pt x="0" y="8727"/>
                  </a:lnTo>
                  <a:lnTo>
                    <a:pt x="0" y="9452"/>
                  </a:lnTo>
                  <a:cubicBezTo>
                    <a:pt x="0" y="10775"/>
                    <a:pt x="1103" y="11878"/>
                    <a:pt x="2426" y="11878"/>
                  </a:cubicBezTo>
                  <a:lnTo>
                    <a:pt x="9389" y="11878"/>
                  </a:lnTo>
                  <a:cubicBezTo>
                    <a:pt x="10743" y="11878"/>
                    <a:pt x="11846" y="10775"/>
                    <a:pt x="11846" y="9452"/>
                  </a:cubicBezTo>
                  <a:lnTo>
                    <a:pt x="11846" y="2458"/>
                  </a:lnTo>
                  <a:cubicBezTo>
                    <a:pt x="11846" y="1103"/>
                    <a:pt x="10743" y="1"/>
                    <a:pt x="93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1" name="Google Shape;11451;p83"/>
            <p:cNvSpPr/>
            <p:nvPr/>
          </p:nvSpPr>
          <p:spPr>
            <a:xfrm>
              <a:off x="-28371550" y="2419175"/>
              <a:ext cx="121325" cy="121325"/>
            </a:xfrm>
            <a:custGeom>
              <a:avLst/>
              <a:gdLst/>
              <a:ahLst/>
              <a:cxnLst/>
              <a:rect l="l" t="t" r="r" b="b"/>
              <a:pathLst>
                <a:path w="4853" h="4853" extrusionOk="0">
                  <a:moveTo>
                    <a:pt x="2773" y="662"/>
                  </a:moveTo>
                  <a:lnTo>
                    <a:pt x="2773" y="1670"/>
                  </a:lnTo>
                  <a:cubicBezTo>
                    <a:pt x="2773" y="1891"/>
                    <a:pt x="2931" y="2048"/>
                    <a:pt x="3120" y="2048"/>
                  </a:cubicBezTo>
                  <a:lnTo>
                    <a:pt x="4159" y="2048"/>
                  </a:lnTo>
                  <a:lnTo>
                    <a:pt x="4159" y="2741"/>
                  </a:lnTo>
                  <a:lnTo>
                    <a:pt x="3120" y="2741"/>
                  </a:lnTo>
                  <a:cubicBezTo>
                    <a:pt x="2931" y="2741"/>
                    <a:pt x="2773" y="2899"/>
                    <a:pt x="2773" y="3120"/>
                  </a:cubicBezTo>
                  <a:lnTo>
                    <a:pt x="2773" y="4128"/>
                  </a:lnTo>
                  <a:lnTo>
                    <a:pt x="2049" y="4128"/>
                  </a:lnTo>
                  <a:lnTo>
                    <a:pt x="2049" y="3120"/>
                  </a:lnTo>
                  <a:cubicBezTo>
                    <a:pt x="2049" y="2899"/>
                    <a:pt x="1891" y="2741"/>
                    <a:pt x="1702" y="2741"/>
                  </a:cubicBezTo>
                  <a:lnTo>
                    <a:pt x="662" y="2741"/>
                  </a:lnTo>
                  <a:lnTo>
                    <a:pt x="662" y="2048"/>
                  </a:lnTo>
                  <a:lnTo>
                    <a:pt x="1702" y="2048"/>
                  </a:lnTo>
                  <a:cubicBezTo>
                    <a:pt x="1891" y="2048"/>
                    <a:pt x="2049" y="1891"/>
                    <a:pt x="2049" y="1670"/>
                  </a:cubicBezTo>
                  <a:lnTo>
                    <a:pt x="2049" y="662"/>
                  </a:lnTo>
                  <a:close/>
                  <a:moveTo>
                    <a:pt x="1734" y="1"/>
                  </a:moveTo>
                  <a:cubicBezTo>
                    <a:pt x="1545" y="1"/>
                    <a:pt x="1387" y="158"/>
                    <a:pt x="1387" y="347"/>
                  </a:cubicBezTo>
                  <a:lnTo>
                    <a:pt x="1387" y="1387"/>
                  </a:lnTo>
                  <a:lnTo>
                    <a:pt x="347" y="1387"/>
                  </a:lnTo>
                  <a:cubicBezTo>
                    <a:pt x="158" y="1387"/>
                    <a:pt x="1" y="1544"/>
                    <a:pt x="1" y="1733"/>
                  </a:cubicBezTo>
                  <a:lnTo>
                    <a:pt x="1" y="3120"/>
                  </a:lnTo>
                  <a:cubicBezTo>
                    <a:pt x="1" y="3309"/>
                    <a:pt x="158" y="3466"/>
                    <a:pt x="347" y="3466"/>
                  </a:cubicBezTo>
                  <a:lnTo>
                    <a:pt x="1387" y="3466"/>
                  </a:lnTo>
                  <a:lnTo>
                    <a:pt x="1387" y="4474"/>
                  </a:lnTo>
                  <a:cubicBezTo>
                    <a:pt x="1387" y="4695"/>
                    <a:pt x="1545" y="4852"/>
                    <a:pt x="1734" y="4852"/>
                  </a:cubicBezTo>
                  <a:lnTo>
                    <a:pt x="3120" y="4852"/>
                  </a:lnTo>
                  <a:cubicBezTo>
                    <a:pt x="3309" y="4852"/>
                    <a:pt x="3466" y="4695"/>
                    <a:pt x="3466" y="4474"/>
                  </a:cubicBezTo>
                  <a:lnTo>
                    <a:pt x="3466" y="3466"/>
                  </a:lnTo>
                  <a:lnTo>
                    <a:pt x="4506" y="3466"/>
                  </a:lnTo>
                  <a:cubicBezTo>
                    <a:pt x="4695" y="3466"/>
                    <a:pt x="4853" y="3309"/>
                    <a:pt x="4853" y="3120"/>
                  </a:cubicBezTo>
                  <a:lnTo>
                    <a:pt x="4853" y="1733"/>
                  </a:lnTo>
                  <a:cubicBezTo>
                    <a:pt x="4853" y="1544"/>
                    <a:pt x="4695" y="1387"/>
                    <a:pt x="4506" y="1387"/>
                  </a:cubicBezTo>
                  <a:lnTo>
                    <a:pt x="3466" y="1387"/>
                  </a:lnTo>
                  <a:lnTo>
                    <a:pt x="3466" y="347"/>
                  </a:lnTo>
                  <a:cubicBezTo>
                    <a:pt x="3466" y="158"/>
                    <a:pt x="3309" y="1"/>
                    <a:pt x="31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52" name="Google Shape;11452;p83"/>
          <p:cNvGrpSpPr/>
          <p:nvPr/>
        </p:nvGrpSpPr>
        <p:grpSpPr>
          <a:xfrm>
            <a:off x="4879719" y="2451434"/>
            <a:ext cx="325858" cy="351327"/>
            <a:chOff x="-28461325" y="2701925"/>
            <a:chExt cx="272525" cy="293825"/>
          </a:xfrm>
          <a:solidFill>
            <a:srgbClr val="EE7A90"/>
          </a:solidFill>
        </p:grpSpPr>
        <p:sp>
          <p:nvSpPr>
            <p:cNvPr id="11453" name="Google Shape;11453;p83"/>
            <p:cNvSpPr/>
            <p:nvPr/>
          </p:nvSpPr>
          <p:spPr>
            <a:xfrm>
              <a:off x="-28427475" y="2789200"/>
              <a:ext cx="54375" cy="80525"/>
            </a:xfrm>
            <a:custGeom>
              <a:avLst/>
              <a:gdLst/>
              <a:ahLst/>
              <a:cxnLst/>
              <a:rect l="l" t="t" r="r" b="b"/>
              <a:pathLst>
                <a:path w="2175" h="3221" extrusionOk="0">
                  <a:moveTo>
                    <a:pt x="1805" y="1"/>
                  </a:moveTo>
                  <a:cubicBezTo>
                    <a:pt x="1782" y="1"/>
                    <a:pt x="1758" y="3"/>
                    <a:pt x="1734" y="7"/>
                  </a:cubicBezTo>
                  <a:cubicBezTo>
                    <a:pt x="946" y="164"/>
                    <a:pt x="285" y="826"/>
                    <a:pt x="127" y="1645"/>
                  </a:cubicBezTo>
                  <a:cubicBezTo>
                    <a:pt x="1" y="2275"/>
                    <a:pt x="190" y="2811"/>
                    <a:pt x="348" y="3063"/>
                  </a:cubicBezTo>
                  <a:cubicBezTo>
                    <a:pt x="442" y="3189"/>
                    <a:pt x="537" y="3220"/>
                    <a:pt x="663" y="3220"/>
                  </a:cubicBezTo>
                  <a:cubicBezTo>
                    <a:pt x="694" y="3220"/>
                    <a:pt x="789" y="3220"/>
                    <a:pt x="820" y="3189"/>
                  </a:cubicBezTo>
                  <a:cubicBezTo>
                    <a:pt x="978" y="3126"/>
                    <a:pt x="1072" y="2874"/>
                    <a:pt x="946" y="2716"/>
                  </a:cubicBezTo>
                  <a:cubicBezTo>
                    <a:pt x="820" y="2527"/>
                    <a:pt x="726" y="2181"/>
                    <a:pt x="789" y="1740"/>
                  </a:cubicBezTo>
                  <a:cubicBezTo>
                    <a:pt x="883" y="1173"/>
                    <a:pt x="1356" y="763"/>
                    <a:pt x="1860" y="637"/>
                  </a:cubicBezTo>
                  <a:cubicBezTo>
                    <a:pt x="2049" y="605"/>
                    <a:pt x="2175" y="448"/>
                    <a:pt x="2112" y="227"/>
                  </a:cubicBezTo>
                  <a:cubicBezTo>
                    <a:pt x="2084" y="90"/>
                    <a:pt x="1961" y="1"/>
                    <a:pt x="180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4" name="Google Shape;11454;p83"/>
            <p:cNvSpPr/>
            <p:nvPr/>
          </p:nvSpPr>
          <p:spPr>
            <a:xfrm>
              <a:off x="-28362875" y="2824025"/>
              <a:ext cx="124475" cy="103200"/>
            </a:xfrm>
            <a:custGeom>
              <a:avLst/>
              <a:gdLst/>
              <a:ahLst/>
              <a:cxnLst/>
              <a:rect l="l" t="t" r="r" b="b"/>
              <a:pathLst>
                <a:path w="4979" h="4128" extrusionOk="0">
                  <a:moveTo>
                    <a:pt x="3434" y="693"/>
                  </a:moveTo>
                  <a:cubicBezTo>
                    <a:pt x="3844" y="693"/>
                    <a:pt x="4159" y="1008"/>
                    <a:pt x="4159" y="1418"/>
                  </a:cubicBezTo>
                  <a:cubicBezTo>
                    <a:pt x="4159" y="1922"/>
                    <a:pt x="3592" y="2394"/>
                    <a:pt x="2741" y="3056"/>
                  </a:cubicBezTo>
                  <a:cubicBezTo>
                    <a:pt x="2615" y="3151"/>
                    <a:pt x="2521" y="3214"/>
                    <a:pt x="2426" y="3340"/>
                  </a:cubicBezTo>
                  <a:cubicBezTo>
                    <a:pt x="2300" y="3245"/>
                    <a:pt x="2174" y="3182"/>
                    <a:pt x="2111" y="3056"/>
                  </a:cubicBezTo>
                  <a:cubicBezTo>
                    <a:pt x="1229" y="2394"/>
                    <a:pt x="694" y="1922"/>
                    <a:pt x="694" y="1418"/>
                  </a:cubicBezTo>
                  <a:cubicBezTo>
                    <a:pt x="694" y="977"/>
                    <a:pt x="1009" y="693"/>
                    <a:pt x="1387" y="693"/>
                  </a:cubicBezTo>
                  <a:cubicBezTo>
                    <a:pt x="1891" y="693"/>
                    <a:pt x="2111" y="1260"/>
                    <a:pt x="2111" y="1292"/>
                  </a:cubicBezTo>
                  <a:cubicBezTo>
                    <a:pt x="2143" y="1449"/>
                    <a:pt x="2269" y="1512"/>
                    <a:pt x="2426" y="1512"/>
                  </a:cubicBezTo>
                  <a:cubicBezTo>
                    <a:pt x="2584" y="1512"/>
                    <a:pt x="2678" y="1418"/>
                    <a:pt x="2741" y="1292"/>
                  </a:cubicBezTo>
                  <a:cubicBezTo>
                    <a:pt x="2741" y="1260"/>
                    <a:pt x="2930" y="693"/>
                    <a:pt x="3434" y="693"/>
                  </a:cubicBezTo>
                  <a:close/>
                  <a:moveTo>
                    <a:pt x="1387" y="0"/>
                  </a:moveTo>
                  <a:cubicBezTo>
                    <a:pt x="599" y="0"/>
                    <a:pt x="0" y="630"/>
                    <a:pt x="0" y="1418"/>
                  </a:cubicBezTo>
                  <a:cubicBezTo>
                    <a:pt x="0" y="2268"/>
                    <a:pt x="725" y="2835"/>
                    <a:pt x="1702" y="3623"/>
                  </a:cubicBezTo>
                  <a:cubicBezTo>
                    <a:pt x="1859" y="3718"/>
                    <a:pt x="2048" y="3875"/>
                    <a:pt x="2269" y="4033"/>
                  </a:cubicBezTo>
                  <a:cubicBezTo>
                    <a:pt x="2332" y="4064"/>
                    <a:pt x="2426" y="4127"/>
                    <a:pt x="2489" y="4127"/>
                  </a:cubicBezTo>
                  <a:cubicBezTo>
                    <a:pt x="2584" y="4127"/>
                    <a:pt x="2647" y="4064"/>
                    <a:pt x="2741" y="4033"/>
                  </a:cubicBezTo>
                  <a:cubicBezTo>
                    <a:pt x="2930" y="3875"/>
                    <a:pt x="3088" y="3718"/>
                    <a:pt x="3277" y="3623"/>
                  </a:cubicBezTo>
                  <a:cubicBezTo>
                    <a:pt x="4254" y="2835"/>
                    <a:pt x="4978" y="2268"/>
                    <a:pt x="4978" y="1418"/>
                  </a:cubicBezTo>
                  <a:cubicBezTo>
                    <a:pt x="4852" y="630"/>
                    <a:pt x="4222" y="0"/>
                    <a:pt x="3434" y="0"/>
                  </a:cubicBezTo>
                  <a:cubicBezTo>
                    <a:pt x="3056" y="0"/>
                    <a:pt x="2647" y="158"/>
                    <a:pt x="2426" y="504"/>
                  </a:cubicBezTo>
                  <a:cubicBezTo>
                    <a:pt x="2143" y="189"/>
                    <a:pt x="1796" y="0"/>
                    <a:pt x="13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5" name="Google Shape;11455;p83"/>
            <p:cNvSpPr/>
            <p:nvPr/>
          </p:nvSpPr>
          <p:spPr>
            <a:xfrm>
              <a:off x="-28461325" y="2701925"/>
              <a:ext cx="272525" cy="293825"/>
            </a:xfrm>
            <a:custGeom>
              <a:avLst/>
              <a:gdLst/>
              <a:ahLst/>
              <a:cxnLst/>
              <a:rect l="l" t="t" r="r" b="b"/>
              <a:pathLst>
                <a:path w="10901" h="11753" extrusionOk="0">
                  <a:moveTo>
                    <a:pt x="7845" y="2647"/>
                  </a:moveTo>
                  <a:cubicBezTo>
                    <a:pt x="9168" y="2647"/>
                    <a:pt x="10208" y="3781"/>
                    <a:pt x="10208" y="5136"/>
                  </a:cubicBezTo>
                  <a:cubicBezTo>
                    <a:pt x="10208" y="5577"/>
                    <a:pt x="10145" y="5924"/>
                    <a:pt x="9987" y="6239"/>
                  </a:cubicBezTo>
                  <a:lnTo>
                    <a:pt x="8034" y="10303"/>
                  </a:lnTo>
                  <a:cubicBezTo>
                    <a:pt x="7814" y="10807"/>
                    <a:pt x="7341" y="11090"/>
                    <a:pt x="6837" y="11090"/>
                  </a:cubicBezTo>
                  <a:cubicBezTo>
                    <a:pt x="6396" y="11090"/>
                    <a:pt x="6049" y="10901"/>
                    <a:pt x="5766" y="10555"/>
                  </a:cubicBezTo>
                  <a:cubicBezTo>
                    <a:pt x="5703" y="10460"/>
                    <a:pt x="5608" y="10429"/>
                    <a:pt x="5482" y="10429"/>
                  </a:cubicBezTo>
                  <a:cubicBezTo>
                    <a:pt x="5388" y="10429"/>
                    <a:pt x="5293" y="10460"/>
                    <a:pt x="5230" y="10555"/>
                  </a:cubicBezTo>
                  <a:cubicBezTo>
                    <a:pt x="4947" y="10901"/>
                    <a:pt x="4537" y="11090"/>
                    <a:pt x="4159" y="11090"/>
                  </a:cubicBezTo>
                  <a:cubicBezTo>
                    <a:pt x="3655" y="11090"/>
                    <a:pt x="3182" y="10775"/>
                    <a:pt x="2930" y="10303"/>
                  </a:cubicBezTo>
                  <a:lnTo>
                    <a:pt x="1008" y="6239"/>
                  </a:lnTo>
                  <a:cubicBezTo>
                    <a:pt x="851" y="5892"/>
                    <a:pt x="756" y="5546"/>
                    <a:pt x="756" y="5136"/>
                  </a:cubicBezTo>
                  <a:cubicBezTo>
                    <a:pt x="756" y="3781"/>
                    <a:pt x="1828" y="2647"/>
                    <a:pt x="3119" y="2647"/>
                  </a:cubicBezTo>
                  <a:cubicBezTo>
                    <a:pt x="3970" y="2647"/>
                    <a:pt x="4758" y="3120"/>
                    <a:pt x="5167" y="3876"/>
                  </a:cubicBezTo>
                  <a:cubicBezTo>
                    <a:pt x="5262" y="4002"/>
                    <a:pt x="5325" y="4033"/>
                    <a:pt x="5482" y="4033"/>
                  </a:cubicBezTo>
                  <a:cubicBezTo>
                    <a:pt x="5640" y="4033"/>
                    <a:pt x="5734" y="3970"/>
                    <a:pt x="5797" y="3876"/>
                  </a:cubicBezTo>
                  <a:cubicBezTo>
                    <a:pt x="6238" y="3120"/>
                    <a:pt x="7026" y="2647"/>
                    <a:pt x="7845" y="2647"/>
                  </a:cubicBezTo>
                  <a:close/>
                  <a:moveTo>
                    <a:pt x="6774" y="1"/>
                  </a:moveTo>
                  <a:cubicBezTo>
                    <a:pt x="5829" y="1"/>
                    <a:pt x="5104" y="788"/>
                    <a:pt x="5104" y="1734"/>
                  </a:cubicBezTo>
                  <a:lnTo>
                    <a:pt x="5104" y="2773"/>
                  </a:lnTo>
                  <a:cubicBezTo>
                    <a:pt x="4537" y="2301"/>
                    <a:pt x="3844" y="1986"/>
                    <a:pt x="3088" y="1986"/>
                  </a:cubicBezTo>
                  <a:cubicBezTo>
                    <a:pt x="1386" y="1986"/>
                    <a:pt x="0" y="3403"/>
                    <a:pt x="0" y="5136"/>
                  </a:cubicBezTo>
                  <a:cubicBezTo>
                    <a:pt x="0" y="5609"/>
                    <a:pt x="126" y="6081"/>
                    <a:pt x="315" y="6522"/>
                  </a:cubicBezTo>
                  <a:lnTo>
                    <a:pt x="2269" y="10586"/>
                  </a:lnTo>
                  <a:cubicBezTo>
                    <a:pt x="2615" y="11343"/>
                    <a:pt x="3308" y="11752"/>
                    <a:pt x="4096" y="11752"/>
                  </a:cubicBezTo>
                  <a:cubicBezTo>
                    <a:pt x="4632" y="11752"/>
                    <a:pt x="5104" y="11563"/>
                    <a:pt x="5451" y="11248"/>
                  </a:cubicBezTo>
                  <a:cubicBezTo>
                    <a:pt x="5797" y="11563"/>
                    <a:pt x="6270" y="11752"/>
                    <a:pt x="6774" y="11752"/>
                  </a:cubicBezTo>
                  <a:cubicBezTo>
                    <a:pt x="7561" y="11752"/>
                    <a:pt x="8286" y="11280"/>
                    <a:pt x="8633" y="10586"/>
                  </a:cubicBezTo>
                  <a:lnTo>
                    <a:pt x="10554" y="6522"/>
                  </a:lnTo>
                  <a:cubicBezTo>
                    <a:pt x="10775" y="6081"/>
                    <a:pt x="10901" y="5609"/>
                    <a:pt x="10901" y="5136"/>
                  </a:cubicBezTo>
                  <a:cubicBezTo>
                    <a:pt x="10869" y="3466"/>
                    <a:pt x="9515" y="1986"/>
                    <a:pt x="7814" y="1986"/>
                  </a:cubicBezTo>
                  <a:cubicBezTo>
                    <a:pt x="7057" y="1986"/>
                    <a:pt x="6364" y="2269"/>
                    <a:pt x="5797" y="2773"/>
                  </a:cubicBezTo>
                  <a:lnTo>
                    <a:pt x="5797" y="1734"/>
                  </a:lnTo>
                  <a:cubicBezTo>
                    <a:pt x="5797" y="1135"/>
                    <a:pt x="6238" y="694"/>
                    <a:pt x="6774" y="694"/>
                  </a:cubicBezTo>
                  <a:cubicBezTo>
                    <a:pt x="6994" y="694"/>
                    <a:pt x="7152" y="536"/>
                    <a:pt x="7152" y="347"/>
                  </a:cubicBezTo>
                  <a:cubicBezTo>
                    <a:pt x="7152" y="158"/>
                    <a:pt x="6994" y="1"/>
                    <a:pt x="67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56" name="Google Shape;11456;p83"/>
          <p:cNvGrpSpPr/>
          <p:nvPr/>
        </p:nvGrpSpPr>
        <p:grpSpPr>
          <a:xfrm>
            <a:off x="7103910" y="1625071"/>
            <a:ext cx="354107" cy="226974"/>
            <a:chOff x="-26585200" y="2025375"/>
            <a:chExt cx="296150" cy="189825"/>
          </a:xfrm>
          <a:solidFill>
            <a:srgbClr val="EE7A90"/>
          </a:solidFill>
        </p:grpSpPr>
        <p:sp>
          <p:nvSpPr>
            <p:cNvPr id="11457" name="Google Shape;11457;p83"/>
            <p:cNvSpPr/>
            <p:nvPr/>
          </p:nvSpPr>
          <p:spPr>
            <a:xfrm>
              <a:off x="-26340250" y="2127750"/>
              <a:ext cx="51200" cy="70125"/>
            </a:xfrm>
            <a:custGeom>
              <a:avLst/>
              <a:gdLst/>
              <a:ahLst/>
              <a:cxnLst/>
              <a:rect l="l" t="t" r="r" b="b"/>
              <a:pathLst>
                <a:path w="2048" h="2805" extrusionOk="0">
                  <a:moveTo>
                    <a:pt x="1008" y="977"/>
                  </a:moveTo>
                  <a:cubicBezTo>
                    <a:pt x="1229" y="1324"/>
                    <a:pt x="1386" y="1608"/>
                    <a:pt x="1386" y="1734"/>
                  </a:cubicBezTo>
                  <a:cubicBezTo>
                    <a:pt x="1323" y="1923"/>
                    <a:pt x="1166" y="2080"/>
                    <a:pt x="1008" y="2080"/>
                  </a:cubicBezTo>
                  <a:cubicBezTo>
                    <a:pt x="819" y="2080"/>
                    <a:pt x="662" y="1923"/>
                    <a:pt x="662" y="1734"/>
                  </a:cubicBezTo>
                  <a:cubicBezTo>
                    <a:pt x="662" y="1608"/>
                    <a:pt x="819" y="1324"/>
                    <a:pt x="1008" y="977"/>
                  </a:cubicBezTo>
                  <a:close/>
                  <a:moveTo>
                    <a:pt x="1008" y="1"/>
                  </a:moveTo>
                  <a:cubicBezTo>
                    <a:pt x="914" y="1"/>
                    <a:pt x="788" y="32"/>
                    <a:pt x="756" y="158"/>
                  </a:cubicBezTo>
                  <a:cubicBezTo>
                    <a:pt x="756" y="158"/>
                    <a:pt x="536" y="442"/>
                    <a:pt x="378" y="757"/>
                  </a:cubicBezTo>
                  <a:cubicBezTo>
                    <a:pt x="32" y="1324"/>
                    <a:pt x="0" y="1608"/>
                    <a:pt x="0" y="1765"/>
                  </a:cubicBezTo>
                  <a:cubicBezTo>
                    <a:pt x="0" y="2364"/>
                    <a:pt x="473" y="2805"/>
                    <a:pt x="1008" y="2805"/>
                  </a:cubicBezTo>
                  <a:cubicBezTo>
                    <a:pt x="1607" y="2805"/>
                    <a:pt x="2048" y="2332"/>
                    <a:pt x="2048" y="1765"/>
                  </a:cubicBezTo>
                  <a:cubicBezTo>
                    <a:pt x="2048" y="1608"/>
                    <a:pt x="2016" y="1387"/>
                    <a:pt x="1638" y="757"/>
                  </a:cubicBezTo>
                  <a:cubicBezTo>
                    <a:pt x="1449" y="442"/>
                    <a:pt x="1292" y="158"/>
                    <a:pt x="1292" y="158"/>
                  </a:cubicBezTo>
                  <a:cubicBezTo>
                    <a:pt x="1229" y="64"/>
                    <a:pt x="1134" y="1"/>
                    <a:pt x="10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8" name="Google Shape;11458;p83"/>
            <p:cNvSpPr/>
            <p:nvPr/>
          </p:nvSpPr>
          <p:spPr>
            <a:xfrm>
              <a:off x="-26585200" y="2025375"/>
              <a:ext cx="295375" cy="189825"/>
            </a:xfrm>
            <a:custGeom>
              <a:avLst/>
              <a:gdLst/>
              <a:ahLst/>
              <a:cxnLst/>
              <a:rect l="l" t="t" r="r" b="b"/>
              <a:pathLst>
                <a:path w="11815" h="7593" extrusionOk="0">
                  <a:moveTo>
                    <a:pt x="10775" y="2016"/>
                  </a:moveTo>
                  <a:cubicBezTo>
                    <a:pt x="10964" y="2016"/>
                    <a:pt x="11121" y="2174"/>
                    <a:pt x="11121" y="2363"/>
                  </a:cubicBezTo>
                  <a:cubicBezTo>
                    <a:pt x="11121" y="2552"/>
                    <a:pt x="10964" y="2710"/>
                    <a:pt x="10775" y="2710"/>
                  </a:cubicBezTo>
                  <a:lnTo>
                    <a:pt x="9830" y="2710"/>
                  </a:lnTo>
                  <a:lnTo>
                    <a:pt x="9987" y="2016"/>
                  </a:lnTo>
                  <a:close/>
                  <a:moveTo>
                    <a:pt x="6238" y="693"/>
                  </a:moveTo>
                  <a:cubicBezTo>
                    <a:pt x="6081" y="1103"/>
                    <a:pt x="5734" y="1418"/>
                    <a:pt x="5261" y="1418"/>
                  </a:cubicBezTo>
                  <a:lnTo>
                    <a:pt x="3875" y="1418"/>
                  </a:lnTo>
                  <a:cubicBezTo>
                    <a:pt x="3686" y="1418"/>
                    <a:pt x="3529" y="1575"/>
                    <a:pt x="3529" y="1764"/>
                  </a:cubicBezTo>
                  <a:cubicBezTo>
                    <a:pt x="3529" y="1953"/>
                    <a:pt x="3686" y="2111"/>
                    <a:pt x="3875" y="2111"/>
                  </a:cubicBezTo>
                  <a:lnTo>
                    <a:pt x="9326" y="2111"/>
                  </a:lnTo>
                  <a:lnTo>
                    <a:pt x="9168" y="2836"/>
                  </a:lnTo>
                  <a:lnTo>
                    <a:pt x="5923" y="2836"/>
                  </a:lnTo>
                  <a:lnTo>
                    <a:pt x="5923" y="2710"/>
                  </a:lnTo>
                  <a:cubicBezTo>
                    <a:pt x="5734" y="2710"/>
                    <a:pt x="5576" y="2867"/>
                    <a:pt x="5576" y="3056"/>
                  </a:cubicBezTo>
                  <a:cubicBezTo>
                    <a:pt x="5576" y="3277"/>
                    <a:pt x="5734" y="3434"/>
                    <a:pt x="5923" y="3434"/>
                  </a:cubicBezTo>
                  <a:lnTo>
                    <a:pt x="8034" y="3434"/>
                  </a:lnTo>
                  <a:cubicBezTo>
                    <a:pt x="8223" y="3434"/>
                    <a:pt x="8380" y="3592"/>
                    <a:pt x="8380" y="3781"/>
                  </a:cubicBezTo>
                  <a:cubicBezTo>
                    <a:pt x="8380" y="3970"/>
                    <a:pt x="8223" y="4127"/>
                    <a:pt x="8034" y="4127"/>
                  </a:cubicBezTo>
                  <a:lnTo>
                    <a:pt x="5923" y="4127"/>
                  </a:lnTo>
                  <a:cubicBezTo>
                    <a:pt x="5734" y="4127"/>
                    <a:pt x="5576" y="4285"/>
                    <a:pt x="5576" y="4474"/>
                  </a:cubicBezTo>
                  <a:cubicBezTo>
                    <a:pt x="5576" y="4694"/>
                    <a:pt x="5734" y="4852"/>
                    <a:pt x="5923" y="4852"/>
                  </a:cubicBezTo>
                  <a:lnTo>
                    <a:pt x="7309" y="4852"/>
                  </a:lnTo>
                  <a:cubicBezTo>
                    <a:pt x="7498" y="4852"/>
                    <a:pt x="7656" y="5009"/>
                    <a:pt x="7656" y="5198"/>
                  </a:cubicBezTo>
                  <a:cubicBezTo>
                    <a:pt x="7656" y="5388"/>
                    <a:pt x="7498" y="5545"/>
                    <a:pt x="7309" y="5545"/>
                  </a:cubicBezTo>
                  <a:lnTo>
                    <a:pt x="5923" y="5545"/>
                  </a:lnTo>
                  <a:cubicBezTo>
                    <a:pt x="5734" y="5545"/>
                    <a:pt x="5576" y="5703"/>
                    <a:pt x="5576" y="5892"/>
                  </a:cubicBezTo>
                  <a:cubicBezTo>
                    <a:pt x="5576" y="6112"/>
                    <a:pt x="5734" y="6270"/>
                    <a:pt x="5923" y="6270"/>
                  </a:cubicBezTo>
                  <a:lnTo>
                    <a:pt x="6648" y="6270"/>
                  </a:lnTo>
                  <a:cubicBezTo>
                    <a:pt x="6837" y="6270"/>
                    <a:pt x="6994" y="6427"/>
                    <a:pt x="6994" y="6616"/>
                  </a:cubicBezTo>
                  <a:cubicBezTo>
                    <a:pt x="6994" y="6805"/>
                    <a:pt x="6837" y="6963"/>
                    <a:pt x="6648" y="6963"/>
                  </a:cubicBezTo>
                  <a:lnTo>
                    <a:pt x="3151" y="6963"/>
                  </a:lnTo>
                  <a:cubicBezTo>
                    <a:pt x="1796" y="6963"/>
                    <a:pt x="693" y="5860"/>
                    <a:pt x="693" y="4537"/>
                  </a:cubicBezTo>
                  <a:lnTo>
                    <a:pt x="693" y="3151"/>
                  </a:lnTo>
                  <a:cubicBezTo>
                    <a:pt x="693" y="1796"/>
                    <a:pt x="1796" y="693"/>
                    <a:pt x="3151" y="693"/>
                  </a:cubicBezTo>
                  <a:close/>
                  <a:moveTo>
                    <a:pt x="3088" y="0"/>
                  </a:moveTo>
                  <a:cubicBezTo>
                    <a:pt x="1355" y="0"/>
                    <a:pt x="0" y="1418"/>
                    <a:pt x="0" y="3119"/>
                  </a:cubicBezTo>
                  <a:lnTo>
                    <a:pt x="0" y="4474"/>
                  </a:lnTo>
                  <a:cubicBezTo>
                    <a:pt x="0" y="6207"/>
                    <a:pt x="1418" y="7593"/>
                    <a:pt x="3088" y="7593"/>
                  </a:cubicBezTo>
                  <a:lnTo>
                    <a:pt x="6616" y="7593"/>
                  </a:lnTo>
                  <a:cubicBezTo>
                    <a:pt x="7183" y="7593"/>
                    <a:pt x="7624" y="7120"/>
                    <a:pt x="7624" y="6585"/>
                  </a:cubicBezTo>
                  <a:cubicBezTo>
                    <a:pt x="7624" y="6459"/>
                    <a:pt x="7593" y="6301"/>
                    <a:pt x="7561" y="6175"/>
                  </a:cubicBezTo>
                  <a:cubicBezTo>
                    <a:pt x="7971" y="6049"/>
                    <a:pt x="8317" y="5671"/>
                    <a:pt x="8317" y="5198"/>
                  </a:cubicBezTo>
                  <a:cubicBezTo>
                    <a:pt x="8317" y="5072"/>
                    <a:pt x="8254" y="4915"/>
                    <a:pt x="8223" y="4789"/>
                  </a:cubicBezTo>
                  <a:cubicBezTo>
                    <a:pt x="8664" y="4694"/>
                    <a:pt x="8979" y="4285"/>
                    <a:pt x="8979" y="3812"/>
                  </a:cubicBezTo>
                  <a:cubicBezTo>
                    <a:pt x="8979" y="3686"/>
                    <a:pt x="8948" y="3592"/>
                    <a:pt x="8884" y="3466"/>
                  </a:cubicBezTo>
                  <a:lnTo>
                    <a:pt x="9389" y="3403"/>
                  </a:lnTo>
                  <a:lnTo>
                    <a:pt x="10775" y="3403"/>
                  </a:lnTo>
                  <a:cubicBezTo>
                    <a:pt x="11373" y="3403"/>
                    <a:pt x="11814" y="2930"/>
                    <a:pt x="11814" y="2395"/>
                  </a:cubicBezTo>
                  <a:cubicBezTo>
                    <a:pt x="11814" y="1796"/>
                    <a:pt x="11342" y="1386"/>
                    <a:pt x="10775" y="1386"/>
                  </a:cubicBezTo>
                  <a:lnTo>
                    <a:pt x="6616" y="1386"/>
                  </a:lnTo>
                  <a:cubicBezTo>
                    <a:pt x="6837" y="1103"/>
                    <a:pt x="6963" y="693"/>
                    <a:pt x="6963" y="347"/>
                  </a:cubicBezTo>
                  <a:cubicBezTo>
                    <a:pt x="6963" y="158"/>
                    <a:pt x="6805" y="0"/>
                    <a:pt x="66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9" name="Google Shape;11459;p83"/>
            <p:cNvSpPr/>
            <p:nvPr/>
          </p:nvSpPr>
          <p:spPr>
            <a:xfrm>
              <a:off x="-26480450" y="2093100"/>
              <a:ext cx="18125" cy="18150"/>
            </a:xfrm>
            <a:custGeom>
              <a:avLst/>
              <a:gdLst/>
              <a:ahLst/>
              <a:cxnLst/>
              <a:rect l="l" t="t" r="r" b="b"/>
              <a:pathLst>
                <a:path w="725" h="726" extrusionOk="0">
                  <a:moveTo>
                    <a:pt x="378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68"/>
                    <a:pt x="158" y="725"/>
                    <a:pt x="378" y="725"/>
                  </a:cubicBezTo>
                  <a:cubicBezTo>
                    <a:pt x="567" y="725"/>
                    <a:pt x="725" y="568"/>
                    <a:pt x="725" y="347"/>
                  </a:cubicBezTo>
                  <a:cubicBezTo>
                    <a:pt x="725" y="158"/>
                    <a:pt x="567" y="1"/>
                    <a:pt x="3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0" name="Google Shape;11460;p83"/>
            <p:cNvSpPr/>
            <p:nvPr/>
          </p:nvSpPr>
          <p:spPr>
            <a:xfrm>
              <a:off x="-26480450" y="2127750"/>
              <a:ext cx="18125" cy="17350"/>
            </a:xfrm>
            <a:custGeom>
              <a:avLst/>
              <a:gdLst/>
              <a:ahLst/>
              <a:cxnLst/>
              <a:rect l="l" t="t" r="r" b="b"/>
              <a:pathLst>
                <a:path w="725" h="694" extrusionOk="0">
                  <a:moveTo>
                    <a:pt x="378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6"/>
                    <a:pt x="158" y="694"/>
                    <a:pt x="378" y="694"/>
                  </a:cubicBezTo>
                  <a:cubicBezTo>
                    <a:pt x="567" y="694"/>
                    <a:pt x="725" y="536"/>
                    <a:pt x="725" y="347"/>
                  </a:cubicBezTo>
                  <a:cubicBezTo>
                    <a:pt x="725" y="158"/>
                    <a:pt x="567" y="1"/>
                    <a:pt x="3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1" name="Google Shape;11461;p83"/>
            <p:cNvSpPr/>
            <p:nvPr/>
          </p:nvSpPr>
          <p:spPr>
            <a:xfrm>
              <a:off x="-26480450" y="2162425"/>
              <a:ext cx="18125" cy="17350"/>
            </a:xfrm>
            <a:custGeom>
              <a:avLst/>
              <a:gdLst/>
              <a:ahLst/>
              <a:cxnLst/>
              <a:rect l="l" t="t" r="r" b="b"/>
              <a:pathLst>
                <a:path w="725" h="694" extrusionOk="0">
                  <a:moveTo>
                    <a:pt x="378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3"/>
                    <a:pt x="378" y="693"/>
                  </a:cubicBezTo>
                  <a:cubicBezTo>
                    <a:pt x="567" y="693"/>
                    <a:pt x="725" y="536"/>
                    <a:pt x="725" y="347"/>
                  </a:cubicBezTo>
                  <a:cubicBezTo>
                    <a:pt x="725" y="158"/>
                    <a:pt x="567" y="0"/>
                    <a:pt x="37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62" name="Google Shape;11462;p83"/>
          <p:cNvGrpSpPr/>
          <p:nvPr/>
        </p:nvGrpSpPr>
        <p:grpSpPr>
          <a:xfrm>
            <a:off x="7104373" y="2009294"/>
            <a:ext cx="353180" cy="353180"/>
            <a:chOff x="-26584425" y="2340425"/>
            <a:chExt cx="295375" cy="295375"/>
          </a:xfrm>
          <a:solidFill>
            <a:srgbClr val="EE7A90"/>
          </a:solidFill>
        </p:grpSpPr>
        <p:sp>
          <p:nvSpPr>
            <p:cNvPr id="11463" name="Google Shape;11463;p83"/>
            <p:cNvSpPr/>
            <p:nvPr/>
          </p:nvSpPr>
          <p:spPr>
            <a:xfrm>
              <a:off x="-26462350" y="2463275"/>
              <a:ext cx="51225" cy="51225"/>
            </a:xfrm>
            <a:custGeom>
              <a:avLst/>
              <a:gdLst/>
              <a:ahLst/>
              <a:cxnLst/>
              <a:rect l="l" t="t" r="r" b="b"/>
              <a:pathLst>
                <a:path w="2049" h="2049" extrusionOk="0">
                  <a:moveTo>
                    <a:pt x="1009" y="631"/>
                  </a:moveTo>
                  <a:cubicBezTo>
                    <a:pt x="1230" y="631"/>
                    <a:pt x="1387" y="788"/>
                    <a:pt x="1387" y="977"/>
                  </a:cubicBezTo>
                  <a:cubicBezTo>
                    <a:pt x="1324" y="1230"/>
                    <a:pt x="1167" y="1356"/>
                    <a:pt x="1009" y="1356"/>
                  </a:cubicBezTo>
                  <a:cubicBezTo>
                    <a:pt x="820" y="1356"/>
                    <a:pt x="662" y="1198"/>
                    <a:pt x="662" y="977"/>
                  </a:cubicBezTo>
                  <a:cubicBezTo>
                    <a:pt x="662" y="788"/>
                    <a:pt x="820" y="631"/>
                    <a:pt x="1009" y="631"/>
                  </a:cubicBezTo>
                  <a:close/>
                  <a:moveTo>
                    <a:pt x="1009" y="1"/>
                  </a:moveTo>
                  <a:cubicBezTo>
                    <a:pt x="442" y="1"/>
                    <a:pt x="1" y="473"/>
                    <a:pt x="1" y="1041"/>
                  </a:cubicBezTo>
                  <a:cubicBezTo>
                    <a:pt x="1" y="1608"/>
                    <a:pt x="473" y="2049"/>
                    <a:pt x="1009" y="2049"/>
                  </a:cubicBezTo>
                  <a:cubicBezTo>
                    <a:pt x="1576" y="2049"/>
                    <a:pt x="2049" y="1576"/>
                    <a:pt x="2049" y="1041"/>
                  </a:cubicBezTo>
                  <a:cubicBezTo>
                    <a:pt x="2049" y="442"/>
                    <a:pt x="1576" y="1"/>
                    <a:pt x="10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4" name="Google Shape;11464;p83"/>
            <p:cNvSpPr/>
            <p:nvPr/>
          </p:nvSpPr>
          <p:spPr>
            <a:xfrm>
              <a:off x="-26500150" y="2376650"/>
              <a:ext cx="121325" cy="75175"/>
            </a:xfrm>
            <a:custGeom>
              <a:avLst/>
              <a:gdLst/>
              <a:ahLst/>
              <a:cxnLst/>
              <a:rect l="l" t="t" r="r" b="b"/>
              <a:pathLst>
                <a:path w="4853" h="3007" extrusionOk="0">
                  <a:moveTo>
                    <a:pt x="2521" y="662"/>
                  </a:moveTo>
                  <a:cubicBezTo>
                    <a:pt x="3088" y="662"/>
                    <a:pt x="3592" y="788"/>
                    <a:pt x="4065" y="977"/>
                  </a:cubicBezTo>
                  <a:lnTo>
                    <a:pt x="3403" y="2206"/>
                  </a:lnTo>
                  <a:cubicBezTo>
                    <a:pt x="3120" y="2080"/>
                    <a:pt x="2836" y="2048"/>
                    <a:pt x="2553" y="2048"/>
                  </a:cubicBezTo>
                  <a:cubicBezTo>
                    <a:pt x="2206" y="2048"/>
                    <a:pt x="1954" y="2080"/>
                    <a:pt x="1670" y="2206"/>
                  </a:cubicBezTo>
                  <a:lnTo>
                    <a:pt x="1009" y="977"/>
                  </a:lnTo>
                  <a:cubicBezTo>
                    <a:pt x="1481" y="788"/>
                    <a:pt x="1985" y="662"/>
                    <a:pt x="2521" y="662"/>
                  </a:cubicBezTo>
                  <a:close/>
                  <a:moveTo>
                    <a:pt x="2458" y="0"/>
                  </a:moveTo>
                  <a:cubicBezTo>
                    <a:pt x="1702" y="0"/>
                    <a:pt x="914" y="189"/>
                    <a:pt x="253" y="567"/>
                  </a:cubicBezTo>
                  <a:cubicBezTo>
                    <a:pt x="95" y="630"/>
                    <a:pt x="1" y="882"/>
                    <a:pt x="127" y="1040"/>
                  </a:cubicBezTo>
                  <a:lnTo>
                    <a:pt x="1198" y="2836"/>
                  </a:lnTo>
                  <a:cubicBezTo>
                    <a:pt x="1229" y="2930"/>
                    <a:pt x="1324" y="2993"/>
                    <a:pt x="1387" y="2993"/>
                  </a:cubicBezTo>
                  <a:cubicBezTo>
                    <a:pt x="1415" y="3003"/>
                    <a:pt x="1442" y="3006"/>
                    <a:pt x="1470" y="3006"/>
                  </a:cubicBezTo>
                  <a:cubicBezTo>
                    <a:pt x="1537" y="3006"/>
                    <a:pt x="1604" y="2984"/>
                    <a:pt x="1670" y="2962"/>
                  </a:cubicBezTo>
                  <a:cubicBezTo>
                    <a:pt x="1891" y="2804"/>
                    <a:pt x="2206" y="2710"/>
                    <a:pt x="2490" y="2710"/>
                  </a:cubicBezTo>
                  <a:cubicBezTo>
                    <a:pt x="2773" y="2710"/>
                    <a:pt x="3088" y="2804"/>
                    <a:pt x="3309" y="2962"/>
                  </a:cubicBezTo>
                  <a:cubicBezTo>
                    <a:pt x="3372" y="2993"/>
                    <a:pt x="3435" y="2993"/>
                    <a:pt x="3466" y="2993"/>
                  </a:cubicBezTo>
                  <a:lnTo>
                    <a:pt x="3561" y="2993"/>
                  </a:lnTo>
                  <a:cubicBezTo>
                    <a:pt x="3624" y="2962"/>
                    <a:pt x="3718" y="2930"/>
                    <a:pt x="3750" y="2836"/>
                  </a:cubicBezTo>
                  <a:lnTo>
                    <a:pt x="4789" y="1040"/>
                  </a:lnTo>
                  <a:cubicBezTo>
                    <a:pt x="4852" y="882"/>
                    <a:pt x="4821" y="630"/>
                    <a:pt x="4663" y="567"/>
                  </a:cubicBezTo>
                  <a:cubicBezTo>
                    <a:pt x="4002" y="189"/>
                    <a:pt x="3246" y="0"/>
                    <a:pt x="24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5" name="Google Shape;11465;p83"/>
            <p:cNvSpPr/>
            <p:nvPr/>
          </p:nvSpPr>
          <p:spPr>
            <a:xfrm>
              <a:off x="-26549775" y="2480750"/>
              <a:ext cx="95325" cy="105425"/>
            </a:xfrm>
            <a:custGeom>
              <a:avLst/>
              <a:gdLst/>
              <a:ahLst/>
              <a:cxnLst/>
              <a:rect l="l" t="t" r="r" b="b"/>
              <a:pathLst>
                <a:path w="3813" h="4217" extrusionOk="0">
                  <a:moveTo>
                    <a:pt x="2080" y="688"/>
                  </a:moveTo>
                  <a:cubicBezTo>
                    <a:pt x="2143" y="1287"/>
                    <a:pt x="2458" y="1791"/>
                    <a:pt x="2931" y="2169"/>
                  </a:cubicBezTo>
                  <a:lnTo>
                    <a:pt x="2238" y="3397"/>
                  </a:lnTo>
                  <a:cubicBezTo>
                    <a:pt x="1387" y="2767"/>
                    <a:pt x="820" y="1791"/>
                    <a:pt x="694" y="720"/>
                  </a:cubicBezTo>
                  <a:lnTo>
                    <a:pt x="2080" y="688"/>
                  </a:lnTo>
                  <a:close/>
                  <a:moveTo>
                    <a:pt x="2503" y="0"/>
                  </a:moveTo>
                  <a:cubicBezTo>
                    <a:pt x="2479" y="0"/>
                    <a:pt x="2454" y="8"/>
                    <a:pt x="2427" y="26"/>
                  </a:cubicBezTo>
                  <a:lnTo>
                    <a:pt x="347" y="58"/>
                  </a:lnTo>
                  <a:cubicBezTo>
                    <a:pt x="158" y="58"/>
                    <a:pt x="1" y="215"/>
                    <a:pt x="1" y="405"/>
                  </a:cubicBezTo>
                  <a:cubicBezTo>
                    <a:pt x="1" y="1192"/>
                    <a:pt x="221" y="1948"/>
                    <a:pt x="631" y="2610"/>
                  </a:cubicBezTo>
                  <a:cubicBezTo>
                    <a:pt x="1009" y="3240"/>
                    <a:pt x="1513" y="3807"/>
                    <a:pt x="2206" y="4185"/>
                  </a:cubicBezTo>
                  <a:cubicBezTo>
                    <a:pt x="2238" y="4217"/>
                    <a:pt x="2301" y="4217"/>
                    <a:pt x="2395" y="4217"/>
                  </a:cubicBezTo>
                  <a:lnTo>
                    <a:pt x="2458" y="4217"/>
                  </a:lnTo>
                  <a:cubicBezTo>
                    <a:pt x="2553" y="4185"/>
                    <a:pt x="2616" y="4154"/>
                    <a:pt x="2679" y="4059"/>
                  </a:cubicBezTo>
                  <a:lnTo>
                    <a:pt x="3718" y="2295"/>
                  </a:lnTo>
                  <a:cubicBezTo>
                    <a:pt x="3813" y="2106"/>
                    <a:pt x="3781" y="1917"/>
                    <a:pt x="3624" y="1791"/>
                  </a:cubicBezTo>
                  <a:cubicBezTo>
                    <a:pt x="3088" y="1476"/>
                    <a:pt x="2773" y="909"/>
                    <a:pt x="2773" y="342"/>
                  </a:cubicBezTo>
                  <a:cubicBezTo>
                    <a:pt x="2773" y="247"/>
                    <a:pt x="2742" y="121"/>
                    <a:pt x="2679" y="89"/>
                  </a:cubicBezTo>
                  <a:cubicBezTo>
                    <a:pt x="2612" y="45"/>
                    <a:pt x="2561" y="0"/>
                    <a:pt x="25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6" name="Google Shape;11466;p83"/>
            <p:cNvSpPr/>
            <p:nvPr/>
          </p:nvSpPr>
          <p:spPr>
            <a:xfrm>
              <a:off x="-26421375" y="2481400"/>
              <a:ext cx="96900" cy="104000"/>
            </a:xfrm>
            <a:custGeom>
              <a:avLst/>
              <a:gdLst/>
              <a:ahLst/>
              <a:cxnLst/>
              <a:rect l="l" t="t" r="r" b="b"/>
              <a:pathLst>
                <a:path w="3876" h="4160" extrusionOk="0">
                  <a:moveTo>
                    <a:pt x="1796" y="694"/>
                  </a:moveTo>
                  <a:lnTo>
                    <a:pt x="3151" y="725"/>
                  </a:lnTo>
                  <a:cubicBezTo>
                    <a:pt x="3056" y="1765"/>
                    <a:pt x="2489" y="2741"/>
                    <a:pt x="1638" y="3371"/>
                  </a:cubicBezTo>
                  <a:lnTo>
                    <a:pt x="914" y="2206"/>
                  </a:lnTo>
                  <a:cubicBezTo>
                    <a:pt x="1386" y="1796"/>
                    <a:pt x="1701" y="1292"/>
                    <a:pt x="1796" y="694"/>
                  </a:cubicBezTo>
                  <a:close/>
                  <a:moveTo>
                    <a:pt x="1418" y="0"/>
                  </a:moveTo>
                  <a:cubicBezTo>
                    <a:pt x="1355" y="0"/>
                    <a:pt x="1229" y="32"/>
                    <a:pt x="1197" y="63"/>
                  </a:cubicBezTo>
                  <a:cubicBezTo>
                    <a:pt x="1103" y="158"/>
                    <a:pt x="1071" y="221"/>
                    <a:pt x="1071" y="316"/>
                  </a:cubicBezTo>
                  <a:cubicBezTo>
                    <a:pt x="1071" y="883"/>
                    <a:pt x="756" y="1450"/>
                    <a:pt x="252" y="1765"/>
                  </a:cubicBezTo>
                  <a:cubicBezTo>
                    <a:pt x="95" y="1891"/>
                    <a:pt x="0" y="2080"/>
                    <a:pt x="126" y="2237"/>
                  </a:cubicBezTo>
                  <a:lnTo>
                    <a:pt x="1197" y="4002"/>
                  </a:lnTo>
                  <a:cubicBezTo>
                    <a:pt x="1229" y="4065"/>
                    <a:pt x="1323" y="4128"/>
                    <a:pt x="1386" y="4159"/>
                  </a:cubicBezTo>
                  <a:lnTo>
                    <a:pt x="1481" y="4159"/>
                  </a:lnTo>
                  <a:cubicBezTo>
                    <a:pt x="1544" y="4159"/>
                    <a:pt x="1575" y="4159"/>
                    <a:pt x="1670" y="4128"/>
                  </a:cubicBezTo>
                  <a:cubicBezTo>
                    <a:pt x="2300" y="3718"/>
                    <a:pt x="2836" y="3182"/>
                    <a:pt x="3245" y="2552"/>
                  </a:cubicBezTo>
                  <a:cubicBezTo>
                    <a:pt x="3623" y="1891"/>
                    <a:pt x="3844" y="1135"/>
                    <a:pt x="3875" y="347"/>
                  </a:cubicBezTo>
                  <a:cubicBezTo>
                    <a:pt x="3875" y="189"/>
                    <a:pt x="3718" y="32"/>
                    <a:pt x="3529" y="32"/>
                  </a:cubicBezTo>
                  <a:lnTo>
                    <a:pt x="141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7" name="Google Shape;11467;p83"/>
            <p:cNvSpPr/>
            <p:nvPr/>
          </p:nvSpPr>
          <p:spPr>
            <a:xfrm>
              <a:off x="-26584425" y="2340425"/>
              <a:ext cx="295375" cy="295375"/>
            </a:xfrm>
            <a:custGeom>
              <a:avLst/>
              <a:gdLst/>
              <a:ahLst/>
              <a:cxnLst/>
              <a:rect l="l" t="t" r="r" b="b"/>
              <a:pathLst>
                <a:path w="11815" h="11815" extrusionOk="0">
                  <a:moveTo>
                    <a:pt x="5861" y="693"/>
                  </a:moveTo>
                  <a:cubicBezTo>
                    <a:pt x="7247" y="693"/>
                    <a:pt x="8570" y="1260"/>
                    <a:pt x="9578" y="2237"/>
                  </a:cubicBezTo>
                  <a:cubicBezTo>
                    <a:pt x="10555" y="3214"/>
                    <a:pt x="11090" y="4537"/>
                    <a:pt x="11090" y="5955"/>
                  </a:cubicBezTo>
                  <a:cubicBezTo>
                    <a:pt x="11090" y="7309"/>
                    <a:pt x="10586" y="8632"/>
                    <a:pt x="9578" y="9641"/>
                  </a:cubicBezTo>
                  <a:cubicBezTo>
                    <a:pt x="8570" y="10617"/>
                    <a:pt x="7278" y="11184"/>
                    <a:pt x="5861" y="11184"/>
                  </a:cubicBezTo>
                  <a:cubicBezTo>
                    <a:pt x="4474" y="11184"/>
                    <a:pt x="3151" y="10617"/>
                    <a:pt x="2174" y="9641"/>
                  </a:cubicBezTo>
                  <a:cubicBezTo>
                    <a:pt x="1166" y="8664"/>
                    <a:pt x="631" y="7372"/>
                    <a:pt x="631" y="5955"/>
                  </a:cubicBezTo>
                  <a:cubicBezTo>
                    <a:pt x="631" y="4568"/>
                    <a:pt x="1166" y="3214"/>
                    <a:pt x="2174" y="2237"/>
                  </a:cubicBezTo>
                  <a:cubicBezTo>
                    <a:pt x="3151" y="1260"/>
                    <a:pt x="4443" y="693"/>
                    <a:pt x="5861" y="693"/>
                  </a:cubicBezTo>
                  <a:close/>
                  <a:moveTo>
                    <a:pt x="5892" y="0"/>
                  </a:moveTo>
                  <a:cubicBezTo>
                    <a:pt x="4317" y="0"/>
                    <a:pt x="2836" y="630"/>
                    <a:pt x="1733" y="1733"/>
                  </a:cubicBezTo>
                  <a:cubicBezTo>
                    <a:pt x="631" y="2836"/>
                    <a:pt x="1" y="4316"/>
                    <a:pt x="1" y="5891"/>
                  </a:cubicBezTo>
                  <a:cubicBezTo>
                    <a:pt x="1" y="7467"/>
                    <a:pt x="631" y="8979"/>
                    <a:pt x="1733" y="10082"/>
                  </a:cubicBezTo>
                  <a:cubicBezTo>
                    <a:pt x="2836" y="11184"/>
                    <a:pt x="4317" y="11814"/>
                    <a:pt x="5892" y="11814"/>
                  </a:cubicBezTo>
                  <a:cubicBezTo>
                    <a:pt x="7467" y="11814"/>
                    <a:pt x="8980" y="11184"/>
                    <a:pt x="10082" y="10082"/>
                  </a:cubicBezTo>
                  <a:cubicBezTo>
                    <a:pt x="11185" y="8979"/>
                    <a:pt x="11815" y="7467"/>
                    <a:pt x="11815" y="5891"/>
                  </a:cubicBezTo>
                  <a:cubicBezTo>
                    <a:pt x="11815" y="4379"/>
                    <a:pt x="11185" y="2867"/>
                    <a:pt x="10082" y="1733"/>
                  </a:cubicBezTo>
                  <a:cubicBezTo>
                    <a:pt x="8980" y="630"/>
                    <a:pt x="7467" y="0"/>
                    <a:pt x="58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68" name="Google Shape;11468;p83"/>
          <p:cNvGrpSpPr/>
          <p:nvPr/>
        </p:nvGrpSpPr>
        <p:grpSpPr>
          <a:xfrm>
            <a:off x="7099202" y="2450388"/>
            <a:ext cx="363523" cy="353419"/>
            <a:chOff x="-26585200" y="2710400"/>
            <a:chExt cx="304025" cy="295575"/>
          </a:xfrm>
          <a:solidFill>
            <a:srgbClr val="EE7A90"/>
          </a:solidFill>
        </p:grpSpPr>
        <p:sp>
          <p:nvSpPr>
            <p:cNvPr id="11469" name="Google Shape;11469;p83"/>
            <p:cNvSpPr/>
            <p:nvPr/>
          </p:nvSpPr>
          <p:spPr>
            <a:xfrm>
              <a:off x="-26585200" y="2710400"/>
              <a:ext cx="304025" cy="295575"/>
            </a:xfrm>
            <a:custGeom>
              <a:avLst/>
              <a:gdLst/>
              <a:ahLst/>
              <a:cxnLst/>
              <a:rect l="l" t="t" r="r" b="b"/>
              <a:pathLst>
                <a:path w="12161" h="11823" extrusionOk="0">
                  <a:moveTo>
                    <a:pt x="8711" y="717"/>
                  </a:moveTo>
                  <a:cubicBezTo>
                    <a:pt x="9333" y="717"/>
                    <a:pt x="9956" y="954"/>
                    <a:pt x="10428" y="1426"/>
                  </a:cubicBezTo>
                  <a:cubicBezTo>
                    <a:pt x="11373" y="2371"/>
                    <a:pt x="11373" y="3915"/>
                    <a:pt x="10428" y="4829"/>
                  </a:cubicBezTo>
                  <a:lnTo>
                    <a:pt x="9830" y="5427"/>
                  </a:lnTo>
                  <a:lnTo>
                    <a:pt x="7404" y="3001"/>
                  </a:lnTo>
                  <a:lnTo>
                    <a:pt x="7971" y="2403"/>
                  </a:lnTo>
                  <a:cubicBezTo>
                    <a:pt x="8191" y="2214"/>
                    <a:pt x="8443" y="2088"/>
                    <a:pt x="8727" y="2088"/>
                  </a:cubicBezTo>
                  <a:cubicBezTo>
                    <a:pt x="9011" y="2088"/>
                    <a:pt x="9294" y="2214"/>
                    <a:pt x="9483" y="2403"/>
                  </a:cubicBezTo>
                  <a:cubicBezTo>
                    <a:pt x="9546" y="2466"/>
                    <a:pt x="9633" y="2497"/>
                    <a:pt x="9719" y="2497"/>
                  </a:cubicBezTo>
                  <a:cubicBezTo>
                    <a:pt x="9806" y="2497"/>
                    <a:pt x="9893" y="2466"/>
                    <a:pt x="9956" y="2403"/>
                  </a:cubicBezTo>
                  <a:cubicBezTo>
                    <a:pt x="10082" y="2277"/>
                    <a:pt x="10082" y="2056"/>
                    <a:pt x="9956" y="1930"/>
                  </a:cubicBezTo>
                  <a:cubicBezTo>
                    <a:pt x="9641" y="1615"/>
                    <a:pt x="9200" y="1426"/>
                    <a:pt x="8727" y="1426"/>
                  </a:cubicBezTo>
                  <a:cubicBezTo>
                    <a:pt x="8254" y="1426"/>
                    <a:pt x="7813" y="1615"/>
                    <a:pt x="7530" y="1930"/>
                  </a:cubicBezTo>
                  <a:lnTo>
                    <a:pt x="6931" y="2529"/>
                  </a:lnTo>
                  <a:lnTo>
                    <a:pt x="6459" y="2056"/>
                  </a:lnTo>
                  <a:lnTo>
                    <a:pt x="6994" y="1426"/>
                  </a:lnTo>
                  <a:cubicBezTo>
                    <a:pt x="7467" y="954"/>
                    <a:pt x="8089" y="717"/>
                    <a:pt x="8711" y="717"/>
                  </a:cubicBezTo>
                  <a:close/>
                  <a:moveTo>
                    <a:pt x="2048" y="6372"/>
                  </a:moveTo>
                  <a:lnTo>
                    <a:pt x="4474" y="8830"/>
                  </a:lnTo>
                  <a:lnTo>
                    <a:pt x="3875" y="9397"/>
                  </a:lnTo>
                  <a:cubicBezTo>
                    <a:pt x="3686" y="9602"/>
                    <a:pt x="3426" y="9704"/>
                    <a:pt x="3162" y="9704"/>
                  </a:cubicBezTo>
                  <a:cubicBezTo>
                    <a:pt x="2899" y="9704"/>
                    <a:pt x="2631" y="9602"/>
                    <a:pt x="2426" y="9397"/>
                  </a:cubicBezTo>
                  <a:cubicBezTo>
                    <a:pt x="2363" y="9350"/>
                    <a:pt x="2276" y="9326"/>
                    <a:pt x="2190" y="9326"/>
                  </a:cubicBezTo>
                  <a:cubicBezTo>
                    <a:pt x="2103" y="9326"/>
                    <a:pt x="2016" y="9350"/>
                    <a:pt x="1953" y="9397"/>
                  </a:cubicBezTo>
                  <a:cubicBezTo>
                    <a:pt x="1827" y="9523"/>
                    <a:pt x="1827" y="9775"/>
                    <a:pt x="1953" y="9869"/>
                  </a:cubicBezTo>
                  <a:cubicBezTo>
                    <a:pt x="2331" y="10247"/>
                    <a:pt x="2741" y="10405"/>
                    <a:pt x="3182" y="10405"/>
                  </a:cubicBezTo>
                  <a:cubicBezTo>
                    <a:pt x="3623" y="10405"/>
                    <a:pt x="4096" y="10247"/>
                    <a:pt x="4411" y="9869"/>
                  </a:cubicBezTo>
                  <a:lnTo>
                    <a:pt x="4978" y="9302"/>
                  </a:lnTo>
                  <a:lnTo>
                    <a:pt x="5450" y="9775"/>
                  </a:lnTo>
                  <a:lnTo>
                    <a:pt x="4820" y="10436"/>
                  </a:lnTo>
                  <a:cubicBezTo>
                    <a:pt x="4348" y="10909"/>
                    <a:pt x="3733" y="11145"/>
                    <a:pt x="3119" y="11145"/>
                  </a:cubicBezTo>
                  <a:cubicBezTo>
                    <a:pt x="2505" y="11145"/>
                    <a:pt x="1890" y="10909"/>
                    <a:pt x="1418" y="10436"/>
                  </a:cubicBezTo>
                  <a:cubicBezTo>
                    <a:pt x="473" y="9491"/>
                    <a:pt x="473" y="7948"/>
                    <a:pt x="1449" y="6971"/>
                  </a:cubicBezTo>
                  <a:lnTo>
                    <a:pt x="2048" y="6372"/>
                  </a:lnTo>
                  <a:close/>
                  <a:moveTo>
                    <a:pt x="3151" y="701"/>
                  </a:moveTo>
                  <a:cubicBezTo>
                    <a:pt x="3781" y="701"/>
                    <a:pt x="4411" y="954"/>
                    <a:pt x="4883" y="1426"/>
                  </a:cubicBezTo>
                  <a:lnTo>
                    <a:pt x="10460" y="7002"/>
                  </a:lnTo>
                  <a:cubicBezTo>
                    <a:pt x="11373" y="7948"/>
                    <a:pt x="11373" y="9491"/>
                    <a:pt x="10428" y="10436"/>
                  </a:cubicBezTo>
                  <a:cubicBezTo>
                    <a:pt x="9956" y="10909"/>
                    <a:pt x="9333" y="11145"/>
                    <a:pt x="8711" y="11145"/>
                  </a:cubicBezTo>
                  <a:cubicBezTo>
                    <a:pt x="8089" y="11145"/>
                    <a:pt x="7467" y="10909"/>
                    <a:pt x="6994" y="10436"/>
                  </a:cubicBezTo>
                  <a:lnTo>
                    <a:pt x="6175" y="9617"/>
                  </a:lnTo>
                  <a:lnTo>
                    <a:pt x="5198" y="8641"/>
                  </a:lnTo>
                  <a:lnTo>
                    <a:pt x="2237" y="5679"/>
                  </a:lnTo>
                  <a:lnTo>
                    <a:pt x="1418" y="4860"/>
                  </a:lnTo>
                  <a:cubicBezTo>
                    <a:pt x="473" y="3915"/>
                    <a:pt x="473" y="2371"/>
                    <a:pt x="1418" y="1426"/>
                  </a:cubicBezTo>
                  <a:cubicBezTo>
                    <a:pt x="1890" y="954"/>
                    <a:pt x="2520" y="701"/>
                    <a:pt x="3151" y="701"/>
                  </a:cubicBezTo>
                  <a:close/>
                  <a:moveTo>
                    <a:pt x="8727" y="0"/>
                  </a:moveTo>
                  <a:cubicBezTo>
                    <a:pt x="7931" y="0"/>
                    <a:pt x="7136" y="308"/>
                    <a:pt x="6522" y="922"/>
                  </a:cubicBezTo>
                  <a:lnTo>
                    <a:pt x="5955" y="1489"/>
                  </a:lnTo>
                  <a:lnTo>
                    <a:pt x="5356" y="922"/>
                  </a:lnTo>
                  <a:cubicBezTo>
                    <a:pt x="4757" y="323"/>
                    <a:pt x="3970" y="8"/>
                    <a:pt x="3151" y="8"/>
                  </a:cubicBezTo>
                  <a:cubicBezTo>
                    <a:pt x="2331" y="8"/>
                    <a:pt x="1544" y="323"/>
                    <a:pt x="945" y="922"/>
                  </a:cubicBezTo>
                  <a:cubicBezTo>
                    <a:pt x="347" y="1489"/>
                    <a:pt x="32" y="2277"/>
                    <a:pt x="32" y="3127"/>
                  </a:cubicBezTo>
                  <a:cubicBezTo>
                    <a:pt x="32" y="3946"/>
                    <a:pt x="347" y="4734"/>
                    <a:pt x="945" y="5333"/>
                  </a:cubicBezTo>
                  <a:lnTo>
                    <a:pt x="1544" y="5900"/>
                  </a:lnTo>
                  <a:lnTo>
                    <a:pt x="945" y="6498"/>
                  </a:lnTo>
                  <a:cubicBezTo>
                    <a:pt x="347" y="7097"/>
                    <a:pt x="32" y="7885"/>
                    <a:pt x="0" y="8704"/>
                  </a:cubicBezTo>
                  <a:cubicBezTo>
                    <a:pt x="0" y="9523"/>
                    <a:pt x="315" y="10310"/>
                    <a:pt x="914" y="10909"/>
                  </a:cubicBezTo>
                  <a:cubicBezTo>
                    <a:pt x="1481" y="11508"/>
                    <a:pt x="2331" y="11823"/>
                    <a:pt x="3119" y="11823"/>
                  </a:cubicBezTo>
                  <a:cubicBezTo>
                    <a:pt x="3907" y="11823"/>
                    <a:pt x="4726" y="11508"/>
                    <a:pt x="5324" y="10909"/>
                  </a:cubicBezTo>
                  <a:lnTo>
                    <a:pt x="5892" y="10310"/>
                  </a:lnTo>
                  <a:lnTo>
                    <a:pt x="6490" y="10909"/>
                  </a:lnTo>
                  <a:cubicBezTo>
                    <a:pt x="7089" y="11508"/>
                    <a:pt x="7876" y="11823"/>
                    <a:pt x="8695" y="11823"/>
                  </a:cubicBezTo>
                  <a:cubicBezTo>
                    <a:pt x="9515" y="11823"/>
                    <a:pt x="10302" y="11508"/>
                    <a:pt x="10901" y="10909"/>
                  </a:cubicBezTo>
                  <a:cubicBezTo>
                    <a:pt x="11499" y="10310"/>
                    <a:pt x="11814" y="9523"/>
                    <a:pt x="11814" y="8704"/>
                  </a:cubicBezTo>
                  <a:cubicBezTo>
                    <a:pt x="11846" y="7885"/>
                    <a:pt x="11531" y="7097"/>
                    <a:pt x="10932" y="6498"/>
                  </a:cubicBezTo>
                  <a:lnTo>
                    <a:pt x="10334" y="5900"/>
                  </a:lnTo>
                  <a:lnTo>
                    <a:pt x="10932" y="5333"/>
                  </a:lnTo>
                  <a:cubicBezTo>
                    <a:pt x="12161" y="4104"/>
                    <a:pt x="12161" y="2119"/>
                    <a:pt x="10932" y="922"/>
                  </a:cubicBezTo>
                  <a:cubicBezTo>
                    <a:pt x="10318" y="308"/>
                    <a:pt x="9522" y="0"/>
                    <a:pt x="87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0" name="Google Shape;11470;p83"/>
            <p:cNvSpPr/>
            <p:nvPr/>
          </p:nvSpPr>
          <p:spPr>
            <a:xfrm>
              <a:off x="-26495425" y="2801375"/>
              <a:ext cx="118175" cy="113250"/>
            </a:xfrm>
            <a:custGeom>
              <a:avLst/>
              <a:gdLst/>
              <a:ahLst/>
              <a:cxnLst/>
              <a:rect l="l" t="t" r="r" b="b"/>
              <a:pathLst>
                <a:path w="4727" h="4530" extrusionOk="0">
                  <a:moveTo>
                    <a:pt x="2111" y="749"/>
                  </a:moveTo>
                  <a:cubicBezTo>
                    <a:pt x="2175" y="749"/>
                    <a:pt x="2301" y="780"/>
                    <a:pt x="2364" y="843"/>
                  </a:cubicBezTo>
                  <a:lnTo>
                    <a:pt x="3813" y="2324"/>
                  </a:lnTo>
                  <a:cubicBezTo>
                    <a:pt x="3907" y="2418"/>
                    <a:pt x="3907" y="2639"/>
                    <a:pt x="3813" y="2796"/>
                  </a:cubicBezTo>
                  <a:lnTo>
                    <a:pt x="2805" y="3773"/>
                  </a:lnTo>
                  <a:cubicBezTo>
                    <a:pt x="2757" y="3836"/>
                    <a:pt x="2671" y="3868"/>
                    <a:pt x="2584" y="3868"/>
                  </a:cubicBezTo>
                  <a:cubicBezTo>
                    <a:pt x="2497" y="3868"/>
                    <a:pt x="2411" y="3836"/>
                    <a:pt x="2364" y="3773"/>
                  </a:cubicBezTo>
                  <a:lnTo>
                    <a:pt x="883" y="2324"/>
                  </a:lnTo>
                  <a:cubicBezTo>
                    <a:pt x="788" y="2198"/>
                    <a:pt x="788" y="1946"/>
                    <a:pt x="883" y="1851"/>
                  </a:cubicBezTo>
                  <a:lnTo>
                    <a:pt x="1891" y="843"/>
                  </a:lnTo>
                  <a:cubicBezTo>
                    <a:pt x="1954" y="780"/>
                    <a:pt x="2048" y="749"/>
                    <a:pt x="2111" y="749"/>
                  </a:cubicBezTo>
                  <a:close/>
                  <a:moveTo>
                    <a:pt x="2092" y="0"/>
                  </a:moveTo>
                  <a:cubicBezTo>
                    <a:pt x="1828" y="0"/>
                    <a:pt x="1560" y="103"/>
                    <a:pt x="1355" y="307"/>
                  </a:cubicBezTo>
                  <a:lnTo>
                    <a:pt x="379" y="1284"/>
                  </a:lnTo>
                  <a:cubicBezTo>
                    <a:pt x="1" y="1694"/>
                    <a:pt x="1" y="2355"/>
                    <a:pt x="379" y="2733"/>
                  </a:cubicBezTo>
                  <a:lnTo>
                    <a:pt x="1828" y="4183"/>
                  </a:lnTo>
                  <a:cubicBezTo>
                    <a:pt x="2017" y="4403"/>
                    <a:pt x="2301" y="4529"/>
                    <a:pt x="2584" y="4529"/>
                  </a:cubicBezTo>
                  <a:cubicBezTo>
                    <a:pt x="2868" y="4529"/>
                    <a:pt x="3151" y="4403"/>
                    <a:pt x="3340" y="4183"/>
                  </a:cubicBezTo>
                  <a:lnTo>
                    <a:pt x="4317" y="3206"/>
                  </a:lnTo>
                  <a:cubicBezTo>
                    <a:pt x="4726" y="2828"/>
                    <a:pt x="4726" y="2166"/>
                    <a:pt x="4317" y="1757"/>
                  </a:cubicBezTo>
                  <a:lnTo>
                    <a:pt x="2805" y="307"/>
                  </a:lnTo>
                  <a:cubicBezTo>
                    <a:pt x="2616" y="103"/>
                    <a:pt x="2356" y="0"/>
                    <a:pt x="20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1" name="Google Shape;11471;p83"/>
            <p:cNvSpPr/>
            <p:nvPr/>
          </p:nvSpPr>
          <p:spPr>
            <a:xfrm>
              <a:off x="-26375700" y="2956325"/>
              <a:ext cx="17350" cy="18150"/>
            </a:xfrm>
            <a:custGeom>
              <a:avLst/>
              <a:gdLst/>
              <a:ahLst/>
              <a:cxnLst/>
              <a:rect l="l" t="t" r="r" b="b"/>
              <a:pathLst>
                <a:path w="694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47" y="725"/>
                  </a:cubicBezTo>
                  <a:cubicBezTo>
                    <a:pt x="536" y="725"/>
                    <a:pt x="694" y="568"/>
                    <a:pt x="694" y="379"/>
                  </a:cubicBezTo>
                  <a:cubicBezTo>
                    <a:pt x="694" y="158"/>
                    <a:pt x="536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2" name="Google Shape;11472;p83"/>
            <p:cNvSpPr/>
            <p:nvPr/>
          </p:nvSpPr>
          <p:spPr>
            <a:xfrm>
              <a:off x="-26339475" y="2920100"/>
              <a:ext cx="18150" cy="18150"/>
            </a:xfrm>
            <a:custGeom>
              <a:avLst/>
              <a:gdLst/>
              <a:ahLst/>
              <a:cxnLst/>
              <a:rect l="l" t="t" r="r" b="b"/>
              <a:pathLst>
                <a:path w="726" h="726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725"/>
                    <a:pt x="347" y="725"/>
                  </a:cubicBezTo>
                  <a:cubicBezTo>
                    <a:pt x="568" y="725"/>
                    <a:pt x="725" y="536"/>
                    <a:pt x="725" y="347"/>
                  </a:cubicBezTo>
                  <a:cubicBezTo>
                    <a:pt x="725" y="158"/>
                    <a:pt x="568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3" name="Google Shape;11473;p83"/>
            <p:cNvSpPr/>
            <p:nvPr/>
          </p:nvSpPr>
          <p:spPr>
            <a:xfrm>
              <a:off x="-26363900" y="2895675"/>
              <a:ext cx="17350" cy="17375"/>
            </a:xfrm>
            <a:custGeom>
              <a:avLst/>
              <a:gdLst/>
              <a:ahLst/>
              <a:cxnLst/>
              <a:rect l="l" t="t" r="r" b="b"/>
              <a:pathLst>
                <a:path w="694" h="695" extrusionOk="0">
                  <a:moveTo>
                    <a:pt x="348" y="1"/>
                  </a:moveTo>
                  <a:cubicBezTo>
                    <a:pt x="159" y="1"/>
                    <a:pt x="1" y="159"/>
                    <a:pt x="1" y="348"/>
                  </a:cubicBezTo>
                  <a:cubicBezTo>
                    <a:pt x="1" y="537"/>
                    <a:pt x="159" y="694"/>
                    <a:pt x="348" y="694"/>
                  </a:cubicBezTo>
                  <a:cubicBezTo>
                    <a:pt x="537" y="694"/>
                    <a:pt x="694" y="537"/>
                    <a:pt x="694" y="348"/>
                  </a:cubicBezTo>
                  <a:cubicBezTo>
                    <a:pt x="694" y="159"/>
                    <a:pt x="537" y="1"/>
                    <a:pt x="3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4" name="Google Shape;11474;p83"/>
            <p:cNvSpPr/>
            <p:nvPr/>
          </p:nvSpPr>
          <p:spPr>
            <a:xfrm>
              <a:off x="-26369400" y="2925625"/>
              <a:ext cx="17350" cy="18125"/>
            </a:xfrm>
            <a:custGeom>
              <a:avLst/>
              <a:gdLst/>
              <a:ahLst/>
              <a:cxnLst/>
              <a:rect l="l" t="t" r="r" b="b"/>
              <a:pathLst>
                <a:path w="694" h="725" extrusionOk="0">
                  <a:moveTo>
                    <a:pt x="347" y="0"/>
                  </a:moveTo>
                  <a:cubicBezTo>
                    <a:pt x="158" y="0"/>
                    <a:pt x="0" y="189"/>
                    <a:pt x="0" y="378"/>
                  </a:cubicBezTo>
                  <a:cubicBezTo>
                    <a:pt x="0" y="567"/>
                    <a:pt x="158" y="725"/>
                    <a:pt x="347" y="725"/>
                  </a:cubicBezTo>
                  <a:cubicBezTo>
                    <a:pt x="536" y="725"/>
                    <a:pt x="694" y="567"/>
                    <a:pt x="694" y="378"/>
                  </a:cubicBezTo>
                  <a:cubicBezTo>
                    <a:pt x="694" y="189"/>
                    <a:pt x="536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5" name="Google Shape;11475;p83"/>
            <p:cNvSpPr/>
            <p:nvPr/>
          </p:nvSpPr>
          <p:spPr>
            <a:xfrm>
              <a:off x="-26400125" y="2932125"/>
              <a:ext cx="17350" cy="17150"/>
            </a:xfrm>
            <a:custGeom>
              <a:avLst/>
              <a:gdLst/>
              <a:ahLst/>
              <a:cxnLst/>
              <a:rect l="l" t="t" r="r" b="b"/>
              <a:pathLst>
                <a:path w="694" h="686" extrusionOk="0">
                  <a:moveTo>
                    <a:pt x="343" y="0"/>
                  </a:moveTo>
                  <a:cubicBezTo>
                    <a:pt x="253" y="0"/>
                    <a:pt x="158" y="39"/>
                    <a:pt x="95" y="118"/>
                  </a:cubicBezTo>
                  <a:cubicBezTo>
                    <a:pt x="1" y="244"/>
                    <a:pt x="1" y="465"/>
                    <a:pt x="95" y="591"/>
                  </a:cubicBezTo>
                  <a:cubicBezTo>
                    <a:pt x="158" y="654"/>
                    <a:pt x="253" y="685"/>
                    <a:pt x="343" y="685"/>
                  </a:cubicBezTo>
                  <a:cubicBezTo>
                    <a:pt x="434" y="685"/>
                    <a:pt x="521" y="654"/>
                    <a:pt x="568" y="591"/>
                  </a:cubicBezTo>
                  <a:cubicBezTo>
                    <a:pt x="694" y="465"/>
                    <a:pt x="694" y="244"/>
                    <a:pt x="568" y="118"/>
                  </a:cubicBezTo>
                  <a:cubicBezTo>
                    <a:pt x="521" y="39"/>
                    <a:pt x="434" y="0"/>
                    <a:pt x="3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6" name="Google Shape;11476;p83"/>
            <p:cNvSpPr/>
            <p:nvPr/>
          </p:nvSpPr>
          <p:spPr>
            <a:xfrm>
              <a:off x="-26528500" y="2804325"/>
              <a:ext cx="18125" cy="17350"/>
            </a:xfrm>
            <a:custGeom>
              <a:avLst/>
              <a:gdLst/>
              <a:ahLst/>
              <a:cxnLst/>
              <a:rect l="l" t="t" r="r" b="b"/>
              <a:pathLst>
                <a:path w="725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cubicBezTo>
                    <a:pt x="568" y="694"/>
                    <a:pt x="725" y="536"/>
                    <a:pt x="725" y="347"/>
                  </a:cubicBezTo>
                  <a:cubicBezTo>
                    <a:pt x="725" y="158"/>
                    <a:pt x="568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7" name="Google Shape;11477;p83"/>
            <p:cNvSpPr/>
            <p:nvPr/>
          </p:nvSpPr>
          <p:spPr>
            <a:xfrm>
              <a:off x="-26490700" y="2768100"/>
              <a:ext cx="17350" cy="17150"/>
            </a:xfrm>
            <a:custGeom>
              <a:avLst/>
              <a:gdLst/>
              <a:ahLst/>
              <a:cxnLst/>
              <a:rect l="l" t="t" r="r" b="b"/>
              <a:pathLst>
                <a:path w="694" h="686" extrusionOk="0">
                  <a:moveTo>
                    <a:pt x="343" y="0"/>
                  </a:moveTo>
                  <a:cubicBezTo>
                    <a:pt x="253" y="0"/>
                    <a:pt x="158" y="32"/>
                    <a:pt x="95" y="95"/>
                  </a:cubicBezTo>
                  <a:cubicBezTo>
                    <a:pt x="1" y="221"/>
                    <a:pt x="1" y="441"/>
                    <a:pt x="95" y="567"/>
                  </a:cubicBezTo>
                  <a:cubicBezTo>
                    <a:pt x="158" y="646"/>
                    <a:pt x="237" y="685"/>
                    <a:pt x="320" y="685"/>
                  </a:cubicBezTo>
                  <a:cubicBezTo>
                    <a:pt x="402" y="685"/>
                    <a:pt x="489" y="646"/>
                    <a:pt x="568" y="567"/>
                  </a:cubicBezTo>
                  <a:cubicBezTo>
                    <a:pt x="694" y="441"/>
                    <a:pt x="694" y="221"/>
                    <a:pt x="568" y="95"/>
                  </a:cubicBezTo>
                  <a:cubicBezTo>
                    <a:pt x="521" y="32"/>
                    <a:pt x="434" y="0"/>
                    <a:pt x="3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8" name="Google Shape;11478;p83"/>
            <p:cNvSpPr/>
            <p:nvPr/>
          </p:nvSpPr>
          <p:spPr>
            <a:xfrm>
              <a:off x="-26515100" y="2742900"/>
              <a:ext cx="17350" cy="18125"/>
            </a:xfrm>
            <a:custGeom>
              <a:avLst/>
              <a:gdLst/>
              <a:ahLst/>
              <a:cxnLst/>
              <a:rect l="l" t="t" r="r" b="b"/>
              <a:pathLst>
                <a:path w="694" h="725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725"/>
                    <a:pt x="347" y="725"/>
                  </a:cubicBezTo>
                  <a:cubicBezTo>
                    <a:pt x="536" y="725"/>
                    <a:pt x="693" y="536"/>
                    <a:pt x="693" y="347"/>
                  </a:cubicBez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9" name="Google Shape;11479;p83"/>
            <p:cNvSpPr/>
            <p:nvPr/>
          </p:nvSpPr>
          <p:spPr>
            <a:xfrm>
              <a:off x="-26522200" y="2774400"/>
              <a:ext cx="17350" cy="15975"/>
            </a:xfrm>
            <a:custGeom>
              <a:avLst/>
              <a:gdLst/>
              <a:ahLst/>
              <a:cxnLst/>
              <a:rect l="l" t="t" r="r" b="b"/>
              <a:pathLst>
                <a:path w="694" h="639" extrusionOk="0">
                  <a:moveTo>
                    <a:pt x="355" y="0"/>
                  </a:moveTo>
                  <a:cubicBezTo>
                    <a:pt x="268" y="0"/>
                    <a:pt x="174" y="32"/>
                    <a:pt x="95" y="95"/>
                  </a:cubicBezTo>
                  <a:cubicBezTo>
                    <a:pt x="0" y="189"/>
                    <a:pt x="0" y="441"/>
                    <a:pt x="95" y="567"/>
                  </a:cubicBezTo>
                  <a:cubicBezTo>
                    <a:pt x="158" y="615"/>
                    <a:pt x="253" y="638"/>
                    <a:pt x="343" y="638"/>
                  </a:cubicBezTo>
                  <a:cubicBezTo>
                    <a:pt x="434" y="638"/>
                    <a:pt x="520" y="615"/>
                    <a:pt x="568" y="567"/>
                  </a:cubicBezTo>
                  <a:cubicBezTo>
                    <a:pt x="694" y="441"/>
                    <a:pt x="694" y="189"/>
                    <a:pt x="568" y="95"/>
                  </a:cubicBezTo>
                  <a:cubicBezTo>
                    <a:pt x="520" y="32"/>
                    <a:pt x="442" y="0"/>
                    <a:pt x="3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0" name="Google Shape;11480;p83"/>
            <p:cNvSpPr/>
            <p:nvPr/>
          </p:nvSpPr>
          <p:spPr>
            <a:xfrm>
              <a:off x="-26552925" y="2779125"/>
              <a:ext cx="17350" cy="18125"/>
            </a:xfrm>
            <a:custGeom>
              <a:avLst/>
              <a:gdLst/>
              <a:ahLst/>
              <a:cxnLst/>
              <a:rect l="l" t="t" r="r" b="b"/>
              <a:pathLst>
                <a:path w="694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78"/>
                  </a:cubicBezTo>
                  <a:cubicBezTo>
                    <a:pt x="1" y="567"/>
                    <a:pt x="158" y="725"/>
                    <a:pt x="347" y="725"/>
                  </a:cubicBezTo>
                  <a:cubicBezTo>
                    <a:pt x="536" y="725"/>
                    <a:pt x="694" y="567"/>
                    <a:pt x="694" y="378"/>
                  </a:cubicBezTo>
                  <a:cubicBezTo>
                    <a:pt x="694" y="158"/>
                    <a:pt x="536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81" name="Google Shape;11481;p83"/>
          <p:cNvGrpSpPr/>
          <p:nvPr/>
        </p:nvGrpSpPr>
        <p:grpSpPr>
          <a:xfrm>
            <a:off x="5754337" y="2891866"/>
            <a:ext cx="354136" cy="353210"/>
            <a:chOff x="-24709875" y="1970225"/>
            <a:chExt cx="296175" cy="295400"/>
          </a:xfrm>
          <a:solidFill>
            <a:srgbClr val="EE7A90"/>
          </a:solidFill>
        </p:grpSpPr>
        <p:sp>
          <p:nvSpPr>
            <p:cNvPr id="11482" name="Google Shape;11482;p83"/>
            <p:cNvSpPr/>
            <p:nvPr/>
          </p:nvSpPr>
          <p:spPr>
            <a:xfrm>
              <a:off x="-24709875" y="1970225"/>
              <a:ext cx="296175" cy="295400"/>
            </a:xfrm>
            <a:custGeom>
              <a:avLst/>
              <a:gdLst/>
              <a:ahLst/>
              <a:cxnLst/>
              <a:rect l="l" t="t" r="r" b="b"/>
              <a:pathLst>
                <a:path w="11847" h="11816" extrusionOk="0">
                  <a:moveTo>
                    <a:pt x="9767" y="1450"/>
                  </a:moveTo>
                  <a:cubicBezTo>
                    <a:pt x="9956" y="1450"/>
                    <a:pt x="10366" y="1545"/>
                    <a:pt x="10681" y="1734"/>
                  </a:cubicBezTo>
                  <a:cubicBezTo>
                    <a:pt x="11027" y="1923"/>
                    <a:pt x="11153" y="2080"/>
                    <a:pt x="11153" y="2175"/>
                  </a:cubicBezTo>
                  <a:cubicBezTo>
                    <a:pt x="11153" y="2238"/>
                    <a:pt x="11027" y="2395"/>
                    <a:pt x="10681" y="2584"/>
                  </a:cubicBezTo>
                  <a:cubicBezTo>
                    <a:pt x="10334" y="2773"/>
                    <a:pt x="9956" y="2868"/>
                    <a:pt x="9767" y="2868"/>
                  </a:cubicBezTo>
                  <a:cubicBezTo>
                    <a:pt x="9389" y="2868"/>
                    <a:pt x="9042" y="2553"/>
                    <a:pt x="9042" y="2175"/>
                  </a:cubicBezTo>
                  <a:cubicBezTo>
                    <a:pt x="9105" y="1765"/>
                    <a:pt x="9420" y="1450"/>
                    <a:pt x="9767" y="1450"/>
                  </a:cubicBezTo>
                  <a:close/>
                  <a:moveTo>
                    <a:pt x="4915" y="694"/>
                  </a:moveTo>
                  <a:cubicBezTo>
                    <a:pt x="5671" y="694"/>
                    <a:pt x="6301" y="1324"/>
                    <a:pt x="6301" y="2080"/>
                  </a:cubicBezTo>
                  <a:cubicBezTo>
                    <a:pt x="6301" y="2584"/>
                    <a:pt x="6018" y="3025"/>
                    <a:pt x="5577" y="3309"/>
                  </a:cubicBezTo>
                  <a:lnTo>
                    <a:pt x="5577" y="3151"/>
                  </a:lnTo>
                  <a:cubicBezTo>
                    <a:pt x="5577" y="2553"/>
                    <a:pt x="5104" y="2112"/>
                    <a:pt x="4569" y="2112"/>
                  </a:cubicBezTo>
                  <a:lnTo>
                    <a:pt x="1418" y="2112"/>
                  </a:lnTo>
                  <a:cubicBezTo>
                    <a:pt x="1009" y="2112"/>
                    <a:pt x="693" y="1797"/>
                    <a:pt x="693" y="1419"/>
                  </a:cubicBezTo>
                  <a:cubicBezTo>
                    <a:pt x="693" y="1009"/>
                    <a:pt x="1009" y="694"/>
                    <a:pt x="1418" y="694"/>
                  </a:cubicBezTo>
                  <a:close/>
                  <a:moveTo>
                    <a:pt x="725" y="2584"/>
                  </a:moveTo>
                  <a:cubicBezTo>
                    <a:pt x="914" y="2710"/>
                    <a:pt x="1135" y="2805"/>
                    <a:pt x="1418" y="2805"/>
                  </a:cubicBezTo>
                  <a:lnTo>
                    <a:pt x="4569" y="2805"/>
                  </a:lnTo>
                  <a:cubicBezTo>
                    <a:pt x="4758" y="2805"/>
                    <a:pt x="4915" y="2962"/>
                    <a:pt x="4915" y="3151"/>
                  </a:cubicBezTo>
                  <a:lnTo>
                    <a:pt x="4915" y="3498"/>
                  </a:lnTo>
                  <a:lnTo>
                    <a:pt x="2458" y="3498"/>
                  </a:lnTo>
                  <a:cubicBezTo>
                    <a:pt x="1859" y="3498"/>
                    <a:pt x="1418" y="3970"/>
                    <a:pt x="1418" y="4538"/>
                  </a:cubicBezTo>
                  <a:lnTo>
                    <a:pt x="1418" y="6270"/>
                  </a:lnTo>
                  <a:cubicBezTo>
                    <a:pt x="1009" y="6113"/>
                    <a:pt x="725" y="5703"/>
                    <a:pt x="725" y="5262"/>
                  </a:cubicBezTo>
                  <a:lnTo>
                    <a:pt x="725" y="2584"/>
                  </a:lnTo>
                  <a:close/>
                  <a:moveTo>
                    <a:pt x="10460" y="4884"/>
                  </a:moveTo>
                  <a:cubicBezTo>
                    <a:pt x="10870" y="4884"/>
                    <a:pt x="11185" y="5199"/>
                    <a:pt x="11185" y="5577"/>
                  </a:cubicBezTo>
                  <a:cubicBezTo>
                    <a:pt x="11185" y="5987"/>
                    <a:pt x="10870" y="6302"/>
                    <a:pt x="10460" y="6302"/>
                  </a:cubicBezTo>
                  <a:cubicBezTo>
                    <a:pt x="10082" y="6302"/>
                    <a:pt x="9767" y="5987"/>
                    <a:pt x="9767" y="5577"/>
                  </a:cubicBezTo>
                  <a:cubicBezTo>
                    <a:pt x="9767" y="5199"/>
                    <a:pt x="10082" y="4884"/>
                    <a:pt x="10460" y="4884"/>
                  </a:cubicBezTo>
                  <a:close/>
                  <a:moveTo>
                    <a:pt x="6301" y="3655"/>
                  </a:moveTo>
                  <a:lnTo>
                    <a:pt x="6301" y="6648"/>
                  </a:lnTo>
                  <a:cubicBezTo>
                    <a:pt x="6301" y="7247"/>
                    <a:pt x="5829" y="7657"/>
                    <a:pt x="5293" y="7657"/>
                  </a:cubicBezTo>
                  <a:lnTo>
                    <a:pt x="2458" y="7657"/>
                  </a:lnTo>
                  <a:cubicBezTo>
                    <a:pt x="2439" y="7659"/>
                    <a:pt x="2420" y="7661"/>
                    <a:pt x="2402" y="7661"/>
                  </a:cubicBezTo>
                  <a:cubicBezTo>
                    <a:pt x="2211" y="7661"/>
                    <a:pt x="2080" y="7517"/>
                    <a:pt x="2080" y="7373"/>
                  </a:cubicBezTo>
                  <a:lnTo>
                    <a:pt x="2080" y="4538"/>
                  </a:lnTo>
                  <a:cubicBezTo>
                    <a:pt x="2080" y="4317"/>
                    <a:pt x="2237" y="4159"/>
                    <a:pt x="2458" y="4159"/>
                  </a:cubicBezTo>
                  <a:lnTo>
                    <a:pt x="4915" y="4159"/>
                  </a:lnTo>
                  <a:cubicBezTo>
                    <a:pt x="5073" y="4159"/>
                    <a:pt x="5199" y="4159"/>
                    <a:pt x="5325" y="4128"/>
                  </a:cubicBezTo>
                  <a:lnTo>
                    <a:pt x="5356" y="4128"/>
                  </a:lnTo>
                  <a:cubicBezTo>
                    <a:pt x="5703" y="4033"/>
                    <a:pt x="6081" y="3907"/>
                    <a:pt x="6301" y="3655"/>
                  </a:cubicBezTo>
                  <a:close/>
                  <a:moveTo>
                    <a:pt x="1387" y="1"/>
                  </a:moveTo>
                  <a:cubicBezTo>
                    <a:pt x="630" y="1"/>
                    <a:pt x="0" y="631"/>
                    <a:pt x="0" y="1387"/>
                  </a:cubicBezTo>
                  <a:lnTo>
                    <a:pt x="0" y="5231"/>
                  </a:lnTo>
                  <a:cubicBezTo>
                    <a:pt x="0" y="6050"/>
                    <a:pt x="599" y="6774"/>
                    <a:pt x="1387" y="6932"/>
                  </a:cubicBezTo>
                  <a:lnTo>
                    <a:pt x="1387" y="7310"/>
                  </a:lnTo>
                  <a:cubicBezTo>
                    <a:pt x="1387" y="7909"/>
                    <a:pt x="1859" y="8350"/>
                    <a:pt x="2395" y="8350"/>
                  </a:cubicBezTo>
                  <a:lnTo>
                    <a:pt x="3497" y="8350"/>
                  </a:lnTo>
                  <a:cubicBezTo>
                    <a:pt x="3592" y="10271"/>
                    <a:pt x="5199" y="11815"/>
                    <a:pt x="7120" y="11815"/>
                  </a:cubicBezTo>
                  <a:cubicBezTo>
                    <a:pt x="8066" y="11815"/>
                    <a:pt x="9011" y="11311"/>
                    <a:pt x="9735" y="10366"/>
                  </a:cubicBezTo>
                  <a:cubicBezTo>
                    <a:pt x="10397" y="9515"/>
                    <a:pt x="10744" y="8413"/>
                    <a:pt x="10744" y="7467"/>
                  </a:cubicBezTo>
                  <a:lnTo>
                    <a:pt x="10744" y="6932"/>
                  </a:lnTo>
                  <a:cubicBezTo>
                    <a:pt x="11342" y="6774"/>
                    <a:pt x="11783" y="6207"/>
                    <a:pt x="11783" y="5577"/>
                  </a:cubicBezTo>
                  <a:cubicBezTo>
                    <a:pt x="11846" y="4853"/>
                    <a:pt x="11216" y="4222"/>
                    <a:pt x="10460" y="4222"/>
                  </a:cubicBezTo>
                  <a:cubicBezTo>
                    <a:pt x="9735" y="4222"/>
                    <a:pt x="9105" y="4821"/>
                    <a:pt x="9105" y="5577"/>
                  </a:cubicBezTo>
                  <a:cubicBezTo>
                    <a:pt x="9105" y="6207"/>
                    <a:pt x="9515" y="6774"/>
                    <a:pt x="10113" y="6932"/>
                  </a:cubicBezTo>
                  <a:lnTo>
                    <a:pt x="10113" y="7467"/>
                  </a:lnTo>
                  <a:cubicBezTo>
                    <a:pt x="10113" y="8318"/>
                    <a:pt x="9798" y="9200"/>
                    <a:pt x="9200" y="9956"/>
                  </a:cubicBezTo>
                  <a:cubicBezTo>
                    <a:pt x="8633" y="10712"/>
                    <a:pt x="7908" y="11154"/>
                    <a:pt x="7152" y="11154"/>
                  </a:cubicBezTo>
                  <a:cubicBezTo>
                    <a:pt x="5577" y="11154"/>
                    <a:pt x="4317" y="9925"/>
                    <a:pt x="4222" y="8381"/>
                  </a:cubicBezTo>
                  <a:lnTo>
                    <a:pt x="4915" y="8381"/>
                  </a:lnTo>
                  <a:cubicBezTo>
                    <a:pt x="5010" y="8791"/>
                    <a:pt x="5199" y="9106"/>
                    <a:pt x="5514" y="9358"/>
                  </a:cubicBezTo>
                  <a:cubicBezTo>
                    <a:pt x="5829" y="9641"/>
                    <a:pt x="6238" y="9767"/>
                    <a:pt x="6648" y="9767"/>
                  </a:cubicBezTo>
                  <a:cubicBezTo>
                    <a:pt x="6742" y="9767"/>
                    <a:pt x="6837" y="9767"/>
                    <a:pt x="6931" y="9736"/>
                  </a:cubicBezTo>
                  <a:cubicBezTo>
                    <a:pt x="7751" y="9610"/>
                    <a:pt x="8381" y="8822"/>
                    <a:pt x="8381" y="7940"/>
                  </a:cubicBezTo>
                  <a:lnTo>
                    <a:pt x="8381" y="3183"/>
                  </a:lnTo>
                  <a:cubicBezTo>
                    <a:pt x="8381" y="3025"/>
                    <a:pt x="8412" y="2868"/>
                    <a:pt x="8507" y="2710"/>
                  </a:cubicBezTo>
                  <a:cubicBezTo>
                    <a:pt x="8696" y="3183"/>
                    <a:pt x="9200" y="3529"/>
                    <a:pt x="9767" y="3529"/>
                  </a:cubicBezTo>
                  <a:cubicBezTo>
                    <a:pt x="10113" y="3529"/>
                    <a:pt x="10586" y="3435"/>
                    <a:pt x="11027" y="3183"/>
                  </a:cubicBezTo>
                  <a:cubicBezTo>
                    <a:pt x="11563" y="2899"/>
                    <a:pt x="11846" y="2521"/>
                    <a:pt x="11846" y="2175"/>
                  </a:cubicBezTo>
                  <a:cubicBezTo>
                    <a:pt x="11846" y="1765"/>
                    <a:pt x="11531" y="1419"/>
                    <a:pt x="11027" y="1135"/>
                  </a:cubicBezTo>
                  <a:cubicBezTo>
                    <a:pt x="10618" y="946"/>
                    <a:pt x="10113" y="788"/>
                    <a:pt x="9767" y="788"/>
                  </a:cubicBezTo>
                  <a:cubicBezTo>
                    <a:pt x="9137" y="788"/>
                    <a:pt x="8570" y="1198"/>
                    <a:pt x="8412" y="1765"/>
                  </a:cubicBezTo>
                  <a:cubicBezTo>
                    <a:pt x="7940" y="2080"/>
                    <a:pt x="7688" y="2647"/>
                    <a:pt x="7688" y="3183"/>
                  </a:cubicBezTo>
                  <a:lnTo>
                    <a:pt x="7688" y="7940"/>
                  </a:lnTo>
                  <a:cubicBezTo>
                    <a:pt x="7688" y="8507"/>
                    <a:pt x="7310" y="8980"/>
                    <a:pt x="6805" y="9043"/>
                  </a:cubicBezTo>
                  <a:cubicBezTo>
                    <a:pt x="6740" y="9056"/>
                    <a:pt x="6674" y="9062"/>
                    <a:pt x="6609" y="9062"/>
                  </a:cubicBezTo>
                  <a:cubicBezTo>
                    <a:pt x="6363" y="9062"/>
                    <a:pt x="6129" y="8972"/>
                    <a:pt x="5955" y="8822"/>
                  </a:cubicBezTo>
                  <a:cubicBezTo>
                    <a:pt x="5797" y="8696"/>
                    <a:pt x="5671" y="8507"/>
                    <a:pt x="5640" y="8350"/>
                  </a:cubicBezTo>
                  <a:cubicBezTo>
                    <a:pt x="6427" y="8161"/>
                    <a:pt x="6963" y="7467"/>
                    <a:pt x="6963" y="6648"/>
                  </a:cubicBezTo>
                  <a:lnTo>
                    <a:pt x="6963" y="2427"/>
                  </a:lnTo>
                  <a:lnTo>
                    <a:pt x="6963" y="2080"/>
                  </a:lnTo>
                  <a:cubicBezTo>
                    <a:pt x="6963" y="946"/>
                    <a:pt x="6018" y="1"/>
                    <a:pt x="48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3" name="Google Shape;11483;p83"/>
            <p:cNvSpPr/>
            <p:nvPr/>
          </p:nvSpPr>
          <p:spPr>
            <a:xfrm>
              <a:off x="-24639775" y="2092325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cubicBezTo>
                    <a:pt x="536" y="693"/>
                    <a:pt x="693" y="536"/>
                    <a:pt x="693" y="347"/>
                  </a:cubicBez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84" name="Google Shape;11484;p83"/>
          <p:cNvGrpSpPr/>
          <p:nvPr/>
        </p:nvGrpSpPr>
        <p:grpSpPr>
          <a:xfrm>
            <a:off x="5786352" y="3338744"/>
            <a:ext cx="290107" cy="354107"/>
            <a:chOff x="-24683100" y="2340425"/>
            <a:chExt cx="242625" cy="296150"/>
          </a:xfrm>
          <a:solidFill>
            <a:srgbClr val="EE7A90"/>
          </a:solidFill>
        </p:grpSpPr>
        <p:sp>
          <p:nvSpPr>
            <p:cNvPr id="11485" name="Google Shape;11485;p83"/>
            <p:cNvSpPr/>
            <p:nvPr/>
          </p:nvSpPr>
          <p:spPr>
            <a:xfrm>
              <a:off x="-24683100" y="2392400"/>
              <a:ext cx="104000" cy="244175"/>
            </a:xfrm>
            <a:custGeom>
              <a:avLst/>
              <a:gdLst/>
              <a:ahLst/>
              <a:cxnLst/>
              <a:rect l="l" t="t" r="r" b="b"/>
              <a:pathLst>
                <a:path w="4160" h="9767" extrusionOk="0">
                  <a:moveTo>
                    <a:pt x="2080" y="725"/>
                  </a:moveTo>
                  <a:cubicBezTo>
                    <a:pt x="2836" y="725"/>
                    <a:pt x="3466" y="1324"/>
                    <a:pt x="3466" y="2080"/>
                  </a:cubicBezTo>
                  <a:lnTo>
                    <a:pt x="3466" y="4537"/>
                  </a:lnTo>
                  <a:lnTo>
                    <a:pt x="694" y="4537"/>
                  </a:lnTo>
                  <a:lnTo>
                    <a:pt x="694" y="2080"/>
                  </a:lnTo>
                  <a:cubicBezTo>
                    <a:pt x="694" y="1324"/>
                    <a:pt x="1324" y="725"/>
                    <a:pt x="2080" y="725"/>
                  </a:cubicBezTo>
                  <a:close/>
                  <a:moveTo>
                    <a:pt x="3466" y="5230"/>
                  </a:moveTo>
                  <a:lnTo>
                    <a:pt x="3466" y="7688"/>
                  </a:lnTo>
                  <a:cubicBezTo>
                    <a:pt x="3498" y="8475"/>
                    <a:pt x="2867" y="9074"/>
                    <a:pt x="2080" y="9074"/>
                  </a:cubicBezTo>
                  <a:cubicBezTo>
                    <a:pt x="1324" y="9074"/>
                    <a:pt x="694" y="8444"/>
                    <a:pt x="694" y="7688"/>
                  </a:cubicBezTo>
                  <a:lnTo>
                    <a:pt x="694" y="5230"/>
                  </a:lnTo>
                  <a:close/>
                  <a:moveTo>
                    <a:pt x="2080" y="0"/>
                  </a:moveTo>
                  <a:cubicBezTo>
                    <a:pt x="946" y="0"/>
                    <a:pt x="1" y="946"/>
                    <a:pt x="1" y="2080"/>
                  </a:cubicBezTo>
                  <a:lnTo>
                    <a:pt x="1" y="7688"/>
                  </a:lnTo>
                  <a:cubicBezTo>
                    <a:pt x="1" y="8822"/>
                    <a:pt x="946" y="9767"/>
                    <a:pt x="2080" y="9767"/>
                  </a:cubicBezTo>
                  <a:cubicBezTo>
                    <a:pt x="3214" y="9767"/>
                    <a:pt x="4159" y="8822"/>
                    <a:pt x="4159" y="7688"/>
                  </a:cubicBezTo>
                  <a:lnTo>
                    <a:pt x="4159" y="2080"/>
                  </a:lnTo>
                  <a:cubicBezTo>
                    <a:pt x="4159" y="946"/>
                    <a:pt x="3246" y="0"/>
                    <a:pt x="20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6" name="Google Shape;11486;p83"/>
            <p:cNvSpPr/>
            <p:nvPr/>
          </p:nvSpPr>
          <p:spPr>
            <a:xfrm>
              <a:off x="-24649225" y="2541250"/>
              <a:ext cx="26800" cy="60675"/>
            </a:xfrm>
            <a:custGeom>
              <a:avLst/>
              <a:gdLst/>
              <a:ahLst/>
              <a:cxnLst/>
              <a:rect l="l" t="t" r="r" b="b"/>
              <a:pathLst>
                <a:path w="1072" h="2427" extrusionOk="0">
                  <a:moveTo>
                    <a:pt x="378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1734"/>
                  </a:lnTo>
                  <a:cubicBezTo>
                    <a:pt x="0" y="2112"/>
                    <a:pt x="315" y="2427"/>
                    <a:pt x="725" y="2427"/>
                  </a:cubicBezTo>
                  <a:cubicBezTo>
                    <a:pt x="914" y="2427"/>
                    <a:pt x="1071" y="2269"/>
                    <a:pt x="1071" y="2080"/>
                  </a:cubicBezTo>
                  <a:cubicBezTo>
                    <a:pt x="1071" y="1891"/>
                    <a:pt x="914" y="1734"/>
                    <a:pt x="725" y="1734"/>
                  </a:cubicBezTo>
                  <a:lnTo>
                    <a:pt x="725" y="347"/>
                  </a:lnTo>
                  <a:cubicBezTo>
                    <a:pt x="725" y="158"/>
                    <a:pt x="567" y="1"/>
                    <a:pt x="3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7" name="Google Shape;11487;p83"/>
            <p:cNvSpPr/>
            <p:nvPr/>
          </p:nvSpPr>
          <p:spPr>
            <a:xfrm>
              <a:off x="-24544475" y="2340425"/>
              <a:ext cx="104000" cy="244175"/>
            </a:xfrm>
            <a:custGeom>
              <a:avLst/>
              <a:gdLst/>
              <a:ahLst/>
              <a:cxnLst/>
              <a:rect l="l" t="t" r="r" b="b"/>
              <a:pathLst>
                <a:path w="4160" h="9767" extrusionOk="0">
                  <a:moveTo>
                    <a:pt x="2080" y="693"/>
                  </a:moveTo>
                  <a:cubicBezTo>
                    <a:pt x="2836" y="693"/>
                    <a:pt x="3466" y="1323"/>
                    <a:pt x="3466" y="2079"/>
                  </a:cubicBezTo>
                  <a:lnTo>
                    <a:pt x="3466" y="4537"/>
                  </a:lnTo>
                  <a:lnTo>
                    <a:pt x="694" y="4537"/>
                  </a:lnTo>
                  <a:lnTo>
                    <a:pt x="694" y="2079"/>
                  </a:lnTo>
                  <a:cubicBezTo>
                    <a:pt x="694" y="1323"/>
                    <a:pt x="1324" y="693"/>
                    <a:pt x="2080" y="693"/>
                  </a:cubicBezTo>
                  <a:close/>
                  <a:moveTo>
                    <a:pt x="3466" y="5261"/>
                  </a:moveTo>
                  <a:lnTo>
                    <a:pt x="3466" y="7719"/>
                  </a:lnTo>
                  <a:cubicBezTo>
                    <a:pt x="3497" y="8475"/>
                    <a:pt x="2867" y="9105"/>
                    <a:pt x="2080" y="9105"/>
                  </a:cubicBezTo>
                  <a:cubicBezTo>
                    <a:pt x="1324" y="9105"/>
                    <a:pt x="694" y="8475"/>
                    <a:pt x="694" y="7719"/>
                  </a:cubicBezTo>
                  <a:lnTo>
                    <a:pt x="694" y="5261"/>
                  </a:lnTo>
                  <a:close/>
                  <a:moveTo>
                    <a:pt x="2080" y="0"/>
                  </a:moveTo>
                  <a:cubicBezTo>
                    <a:pt x="946" y="0"/>
                    <a:pt x="0" y="945"/>
                    <a:pt x="0" y="2079"/>
                  </a:cubicBezTo>
                  <a:lnTo>
                    <a:pt x="0" y="7687"/>
                  </a:lnTo>
                  <a:cubicBezTo>
                    <a:pt x="0" y="8821"/>
                    <a:pt x="946" y="9767"/>
                    <a:pt x="2080" y="9767"/>
                  </a:cubicBezTo>
                  <a:cubicBezTo>
                    <a:pt x="3214" y="9767"/>
                    <a:pt x="4159" y="8821"/>
                    <a:pt x="4159" y="7687"/>
                  </a:cubicBezTo>
                  <a:lnTo>
                    <a:pt x="4159" y="2079"/>
                  </a:lnTo>
                  <a:cubicBezTo>
                    <a:pt x="4159" y="945"/>
                    <a:pt x="3277" y="0"/>
                    <a:pt x="20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8" name="Google Shape;11488;p83"/>
            <p:cNvSpPr/>
            <p:nvPr/>
          </p:nvSpPr>
          <p:spPr>
            <a:xfrm>
              <a:off x="-24501150" y="2375075"/>
              <a:ext cx="26800" cy="60675"/>
            </a:xfrm>
            <a:custGeom>
              <a:avLst/>
              <a:gdLst/>
              <a:ahLst/>
              <a:cxnLst/>
              <a:rect l="l" t="t" r="r" b="b"/>
              <a:pathLst>
                <a:path w="1072" h="2427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32" y="536"/>
                    <a:pt x="189" y="693"/>
                    <a:pt x="347" y="693"/>
                  </a:cubicBezTo>
                  <a:lnTo>
                    <a:pt x="347" y="2080"/>
                  </a:lnTo>
                  <a:cubicBezTo>
                    <a:pt x="347" y="2269"/>
                    <a:pt x="504" y="2426"/>
                    <a:pt x="693" y="2426"/>
                  </a:cubicBezTo>
                  <a:cubicBezTo>
                    <a:pt x="914" y="2426"/>
                    <a:pt x="1071" y="2269"/>
                    <a:pt x="1071" y="2080"/>
                  </a:cubicBezTo>
                  <a:lnTo>
                    <a:pt x="1071" y="693"/>
                  </a:lnTo>
                  <a:cubicBezTo>
                    <a:pt x="1071" y="315"/>
                    <a:pt x="756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89" name="Google Shape;11489;p83"/>
          <p:cNvSpPr/>
          <p:nvPr/>
        </p:nvSpPr>
        <p:spPr>
          <a:xfrm>
            <a:off x="5786789" y="3779910"/>
            <a:ext cx="290077" cy="354136"/>
          </a:xfrm>
          <a:custGeom>
            <a:avLst/>
            <a:gdLst/>
            <a:ahLst/>
            <a:cxnLst/>
            <a:rect l="l" t="t" r="r" b="b"/>
            <a:pathLst>
              <a:path w="9704" h="11847" extrusionOk="0">
                <a:moveTo>
                  <a:pt x="7593" y="693"/>
                </a:moveTo>
                <a:lnTo>
                  <a:pt x="7593" y="1418"/>
                </a:lnTo>
                <a:lnTo>
                  <a:pt x="6900" y="1418"/>
                </a:lnTo>
                <a:lnTo>
                  <a:pt x="6900" y="693"/>
                </a:lnTo>
                <a:close/>
                <a:moveTo>
                  <a:pt x="7939" y="2080"/>
                </a:moveTo>
                <a:cubicBezTo>
                  <a:pt x="8160" y="2080"/>
                  <a:pt x="8317" y="2237"/>
                  <a:pt x="8317" y="2426"/>
                </a:cubicBezTo>
                <a:lnTo>
                  <a:pt x="8317" y="5577"/>
                </a:lnTo>
                <a:lnTo>
                  <a:pt x="6868" y="5577"/>
                </a:lnTo>
                <a:cubicBezTo>
                  <a:pt x="6900" y="5482"/>
                  <a:pt x="6931" y="5356"/>
                  <a:pt x="6931" y="5230"/>
                </a:cubicBezTo>
                <a:cubicBezTo>
                  <a:pt x="6931" y="4789"/>
                  <a:pt x="6648" y="4411"/>
                  <a:pt x="6207" y="4254"/>
                </a:cubicBezTo>
                <a:lnTo>
                  <a:pt x="6207" y="2426"/>
                </a:lnTo>
                <a:cubicBezTo>
                  <a:pt x="6207" y="2237"/>
                  <a:pt x="6364" y="2080"/>
                  <a:pt x="6585" y="2080"/>
                </a:cubicBezTo>
                <a:close/>
                <a:moveTo>
                  <a:pt x="5860" y="4915"/>
                </a:moveTo>
                <a:cubicBezTo>
                  <a:pt x="6049" y="4915"/>
                  <a:pt x="6207" y="5073"/>
                  <a:pt x="6207" y="5262"/>
                </a:cubicBezTo>
                <a:cubicBezTo>
                  <a:pt x="6207" y="5482"/>
                  <a:pt x="6049" y="5640"/>
                  <a:pt x="5860" y="5640"/>
                </a:cubicBezTo>
                <a:cubicBezTo>
                  <a:pt x="5671" y="5640"/>
                  <a:pt x="5513" y="5482"/>
                  <a:pt x="5513" y="5262"/>
                </a:cubicBezTo>
                <a:cubicBezTo>
                  <a:pt x="5545" y="5073"/>
                  <a:pt x="5671" y="4915"/>
                  <a:pt x="5860" y="4915"/>
                </a:cubicBezTo>
                <a:close/>
                <a:moveTo>
                  <a:pt x="8317" y="6270"/>
                </a:moveTo>
                <a:lnTo>
                  <a:pt x="8317" y="6616"/>
                </a:lnTo>
                <a:cubicBezTo>
                  <a:pt x="8317" y="6837"/>
                  <a:pt x="8160" y="6963"/>
                  <a:pt x="7939" y="6963"/>
                </a:cubicBezTo>
                <a:lnTo>
                  <a:pt x="6585" y="6963"/>
                </a:lnTo>
                <a:cubicBezTo>
                  <a:pt x="6364" y="6963"/>
                  <a:pt x="6207" y="6805"/>
                  <a:pt x="6207" y="6616"/>
                </a:cubicBezTo>
                <a:lnTo>
                  <a:pt x="6207" y="6270"/>
                </a:lnTo>
                <a:close/>
                <a:moveTo>
                  <a:pt x="7593" y="7688"/>
                </a:moveTo>
                <a:lnTo>
                  <a:pt x="7593" y="8381"/>
                </a:lnTo>
                <a:lnTo>
                  <a:pt x="6900" y="8381"/>
                </a:lnTo>
                <a:lnTo>
                  <a:pt x="6900" y="7688"/>
                </a:lnTo>
                <a:close/>
                <a:moveTo>
                  <a:pt x="5513" y="3529"/>
                </a:moveTo>
                <a:lnTo>
                  <a:pt x="5513" y="4285"/>
                </a:lnTo>
                <a:cubicBezTo>
                  <a:pt x="5198" y="4411"/>
                  <a:pt x="4946" y="4632"/>
                  <a:pt x="4883" y="4947"/>
                </a:cubicBezTo>
                <a:cubicBezTo>
                  <a:pt x="4064" y="5104"/>
                  <a:pt x="3434" y="5829"/>
                  <a:pt x="3434" y="6648"/>
                </a:cubicBezTo>
                <a:lnTo>
                  <a:pt x="3434" y="10113"/>
                </a:lnTo>
                <a:cubicBezTo>
                  <a:pt x="3434" y="10302"/>
                  <a:pt x="3592" y="10460"/>
                  <a:pt x="3781" y="10460"/>
                </a:cubicBezTo>
                <a:lnTo>
                  <a:pt x="5639" y="10460"/>
                </a:lnTo>
                <a:lnTo>
                  <a:pt x="5986" y="11185"/>
                </a:lnTo>
                <a:lnTo>
                  <a:pt x="2048" y="11185"/>
                </a:lnTo>
                <a:lnTo>
                  <a:pt x="2048" y="11153"/>
                </a:lnTo>
                <a:lnTo>
                  <a:pt x="2048" y="7309"/>
                </a:lnTo>
                <a:cubicBezTo>
                  <a:pt x="2048" y="5356"/>
                  <a:pt x="3592" y="3686"/>
                  <a:pt x="5513" y="3529"/>
                </a:cubicBezTo>
                <a:close/>
                <a:moveTo>
                  <a:pt x="5923" y="0"/>
                </a:moveTo>
                <a:cubicBezTo>
                  <a:pt x="5702" y="0"/>
                  <a:pt x="5545" y="158"/>
                  <a:pt x="5545" y="347"/>
                </a:cubicBezTo>
                <a:cubicBezTo>
                  <a:pt x="5545" y="536"/>
                  <a:pt x="5702" y="693"/>
                  <a:pt x="5923" y="693"/>
                </a:cubicBezTo>
                <a:lnTo>
                  <a:pt x="6270" y="693"/>
                </a:lnTo>
                <a:lnTo>
                  <a:pt x="6270" y="1450"/>
                </a:lnTo>
                <a:cubicBezTo>
                  <a:pt x="5860" y="1607"/>
                  <a:pt x="5545" y="1954"/>
                  <a:pt x="5545" y="2426"/>
                </a:cubicBezTo>
                <a:lnTo>
                  <a:pt x="5545" y="2836"/>
                </a:lnTo>
                <a:cubicBezTo>
                  <a:pt x="3245" y="3025"/>
                  <a:pt x="1386" y="4947"/>
                  <a:pt x="1386" y="7309"/>
                </a:cubicBezTo>
                <a:lnTo>
                  <a:pt x="1386" y="11153"/>
                </a:lnTo>
                <a:lnTo>
                  <a:pt x="347" y="11153"/>
                </a:lnTo>
                <a:cubicBezTo>
                  <a:pt x="158" y="11153"/>
                  <a:pt x="0" y="11311"/>
                  <a:pt x="0" y="11500"/>
                </a:cubicBezTo>
                <a:cubicBezTo>
                  <a:pt x="0" y="11689"/>
                  <a:pt x="158" y="11846"/>
                  <a:pt x="347" y="11846"/>
                </a:cubicBezTo>
                <a:lnTo>
                  <a:pt x="7971" y="11846"/>
                </a:lnTo>
                <a:cubicBezTo>
                  <a:pt x="8160" y="11846"/>
                  <a:pt x="8317" y="11689"/>
                  <a:pt x="8317" y="11500"/>
                </a:cubicBezTo>
                <a:cubicBezTo>
                  <a:pt x="8317" y="11311"/>
                  <a:pt x="8160" y="11153"/>
                  <a:pt x="7971" y="11153"/>
                </a:cubicBezTo>
                <a:lnTo>
                  <a:pt x="6774" y="11153"/>
                </a:lnTo>
                <a:lnTo>
                  <a:pt x="6427" y="10428"/>
                </a:lnTo>
                <a:lnTo>
                  <a:pt x="9326" y="10428"/>
                </a:lnTo>
                <a:cubicBezTo>
                  <a:pt x="9546" y="10428"/>
                  <a:pt x="9704" y="10271"/>
                  <a:pt x="9704" y="10082"/>
                </a:cubicBezTo>
                <a:cubicBezTo>
                  <a:pt x="9672" y="9924"/>
                  <a:pt x="9515" y="9767"/>
                  <a:pt x="9326" y="9767"/>
                </a:cubicBezTo>
                <a:lnTo>
                  <a:pt x="4127" y="9767"/>
                </a:lnTo>
                <a:lnTo>
                  <a:pt x="4127" y="6648"/>
                </a:lnTo>
                <a:cubicBezTo>
                  <a:pt x="4127" y="6175"/>
                  <a:pt x="4442" y="5797"/>
                  <a:pt x="4883" y="5671"/>
                </a:cubicBezTo>
                <a:cubicBezTo>
                  <a:pt x="5009" y="5955"/>
                  <a:pt x="5230" y="6175"/>
                  <a:pt x="5513" y="6270"/>
                </a:cubicBezTo>
                <a:lnTo>
                  <a:pt x="5513" y="6648"/>
                </a:lnTo>
                <a:cubicBezTo>
                  <a:pt x="5513" y="7089"/>
                  <a:pt x="5797" y="7467"/>
                  <a:pt x="6238" y="7625"/>
                </a:cubicBezTo>
                <a:lnTo>
                  <a:pt x="6238" y="8727"/>
                </a:lnTo>
                <a:cubicBezTo>
                  <a:pt x="6238" y="8948"/>
                  <a:pt x="6396" y="9105"/>
                  <a:pt x="6585" y="9105"/>
                </a:cubicBezTo>
                <a:lnTo>
                  <a:pt x="7971" y="9105"/>
                </a:lnTo>
                <a:cubicBezTo>
                  <a:pt x="8160" y="9105"/>
                  <a:pt x="8317" y="8948"/>
                  <a:pt x="8317" y="8727"/>
                </a:cubicBezTo>
                <a:lnTo>
                  <a:pt x="8317" y="7625"/>
                </a:lnTo>
                <a:cubicBezTo>
                  <a:pt x="8695" y="7467"/>
                  <a:pt x="9010" y="7120"/>
                  <a:pt x="9010" y="6648"/>
                </a:cubicBezTo>
                <a:lnTo>
                  <a:pt x="9010" y="2426"/>
                </a:lnTo>
                <a:cubicBezTo>
                  <a:pt x="9010" y="2017"/>
                  <a:pt x="8758" y="1607"/>
                  <a:pt x="8317" y="1450"/>
                </a:cubicBezTo>
                <a:lnTo>
                  <a:pt x="8317" y="693"/>
                </a:lnTo>
                <a:lnTo>
                  <a:pt x="8664" y="693"/>
                </a:lnTo>
                <a:cubicBezTo>
                  <a:pt x="8853" y="693"/>
                  <a:pt x="9010" y="536"/>
                  <a:pt x="9010" y="347"/>
                </a:cubicBezTo>
                <a:cubicBezTo>
                  <a:pt x="9010" y="158"/>
                  <a:pt x="8853" y="0"/>
                  <a:pt x="8664" y="0"/>
                </a:cubicBezTo>
                <a:close/>
              </a:path>
            </a:pathLst>
          </a:custGeom>
          <a:solidFill>
            <a:srgbClr val="EE7A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490" name="Google Shape;11490;p83"/>
          <p:cNvGrpSpPr/>
          <p:nvPr/>
        </p:nvGrpSpPr>
        <p:grpSpPr>
          <a:xfrm>
            <a:off x="7992594" y="2891866"/>
            <a:ext cx="360713" cy="353210"/>
            <a:chOff x="-22881800" y="1971800"/>
            <a:chExt cx="301675" cy="295400"/>
          </a:xfrm>
          <a:solidFill>
            <a:srgbClr val="EE7A90"/>
          </a:solidFill>
        </p:grpSpPr>
        <p:sp>
          <p:nvSpPr>
            <p:cNvPr id="11491" name="Google Shape;11491;p83"/>
            <p:cNvSpPr/>
            <p:nvPr/>
          </p:nvSpPr>
          <p:spPr>
            <a:xfrm>
              <a:off x="-22773100" y="2041900"/>
              <a:ext cx="86650" cy="86675"/>
            </a:xfrm>
            <a:custGeom>
              <a:avLst/>
              <a:gdLst/>
              <a:ahLst/>
              <a:cxnLst/>
              <a:rect l="l" t="t" r="r" b="b"/>
              <a:pathLst>
                <a:path w="3466" h="3467" extrusionOk="0">
                  <a:moveTo>
                    <a:pt x="1733" y="725"/>
                  </a:moveTo>
                  <a:cubicBezTo>
                    <a:pt x="2268" y="725"/>
                    <a:pt x="2741" y="1198"/>
                    <a:pt x="2741" y="1734"/>
                  </a:cubicBezTo>
                  <a:cubicBezTo>
                    <a:pt x="2741" y="2269"/>
                    <a:pt x="2300" y="2742"/>
                    <a:pt x="1733" y="2742"/>
                  </a:cubicBezTo>
                  <a:cubicBezTo>
                    <a:pt x="1134" y="2742"/>
                    <a:pt x="693" y="2269"/>
                    <a:pt x="693" y="1734"/>
                  </a:cubicBezTo>
                  <a:cubicBezTo>
                    <a:pt x="693" y="1198"/>
                    <a:pt x="1166" y="725"/>
                    <a:pt x="1733" y="725"/>
                  </a:cubicBezTo>
                  <a:close/>
                  <a:moveTo>
                    <a:pt x="1733" y="1"/>
                  </a:moveTo>
                  <a:cubicBezTo>
                    <a:pt x="788" y="1"/>
                    <a:pt x="0" y="788"/>
                    <a:pt x="0" y="1734"/>
                  </a:cubicBezTo>
                  <a:cubicBezTo>
                    <a:pt x="0" y="2679"/>
                    <a:pt x="788" y="3466"/>
                    <a:pt x="1733" y="3466"/>
                  </a:cubicBezTo>
                  <a:cubicBezTo>
                    <a:pt x="2678" y="3466"/>
                    <a:pt x="3466" y="2679"/>
                    <a:pt x="3466" y="1734"/>
                  </a:cubicBezTo>
                  <a:cubicBezTo>
                    <a:pt x="3466" y="757"/>
                    <a:pt x="2678" y="1"/>
                    <a:pt x="17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2" name="Google Shape;11492;p83"/>
            <p:cNvSpPr/>
            <p:nvPr/>
          </p:nvSpPr>
          <p:spPr>
            <a:xfrm>
              <a:off x="-22737675" y="2145075"/>
              <a:ext cx="51225" cy="51225"/>
            </a:xfrm>
            <a:custGeom>
              <a:avLst/>
              <a:gdLst/>
              <a:ahLst/>
              <a:cxnLst/>
              <a:rect l="l" t="t" r="r" b="b"/>
              <a:pathLst>
                <a:path w="2049" h="2049" extrusionOk="0">
                  <a:moveTo>
                    <a:pt x="1009" y="726"/>
                  </a:moveTo>
                  <a:cubicBezTo>
                    <a:pt x="1198" y="726"/>
                    <a:pt x="1387" y="883"/>
                    <a:pt x="1387" y="1072"/>
                  </a:cubicBezTo>
                  <a:cubicBezTo>
                    <a:pt x="1387" y="1261"/>
                    <a:pt x="1198" y="1419"/>
                    <a:pt x="1009" y="1419"/>
                  </a:cubicBezTo>
                  <a:cubicBezTo>
                    <a:pt x="820" y="1419"/>
                    <a:pt x="662" y="1261"/>
                    <a:pt x="662" y="1072"/>
                  </a:cubicBezTo>
                  <a:cubicBezTo>
                    <a:pt x="662" y="883"/>
                    <a:pt x="820" y="726"/>
                    <a:pt x="1009" y="726"/>
                  </a:cubicBezTo>
                  <a:close/>
                  <a:moveTo>
                    <a:pt x="1009" y="1"/>
                  </a:moveTo>
                  <a:cubicBezTo>
                    <a:pt x="410" y="1"/>
                    <a:pt x="1" y="473"/>
                    <a:pt x="1" y="1041"/>
                  </a:cubicBezTo>
                  <a:cubicBezTo>
                    <a:pt x="1" y="1608"/>
                    <a:pt x="473" y="2049"/>
                    <a:pt x="1009" y="2049"/>
                  </a:cubicBezTo>
                  <a:cubicBezTo>
                    <a:pt x="1576" y="2049"/>
                    <a:pt x="2049" y="1576"/>
                    <a:pt x="2049" y="1041"/>
                  </a:cubicBezTo>
                  <a:cubicBezTo>
                    <a:pt x="2049" y="473"/>
                    <a:pt x="1576" y="1"/>
                    <a:pt x="10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3" name="Google Shape;11493;p83"/>
            <p:cNvSpPr/>
            <p:nvPr/>
          </p:nvSpPr>
          <p:spPr>
            <a:xfrm>
              <a:off x="-22807775" y="2110425"/>
              <a:ext cx="17350" cy="18150"/>
            </a:xfrm>
            <a:custGeom>
              <a:avLst/>
              <a:gdLst/>
              <a:ahLst/>
              <a:cxnLst/>
              <a:rect l="l" t="t" r="r" b="b"/>
              <a:pathLst>
                <a:path w="694" h="726" extrusionOk="0">
                  <a:moveTo>
                    <a:pt x="347" y="1"/>
                  </a:moveTo>
                  <a:cubicBezTo>
                    <a:pt x="158" y="1"/>
                    <a:pt x="1" y="190"/>
                    <a:pt x="1" y="379"/>
                  </a:cubicBezTo>
                  <a:cubicBezTo>
                    <a:pt x="1" y="568"/>
                    <a:pt x="158" y="725"/>
                    <a:pt x="347" y="725"/>
                  </a:cubicBezTo>
                  <a:cubicBezTo>
                    <a:pt x="536" y="725"/>
                    <a:pt x="694" y="568"/>
                    <a:pt x="694" y="379"/>
                  </a:cubicBezTo>
                  <a:cubicBezTo>
                    <a:pt x="694" y="190"/>
                    <a:pt x="536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4" name="Google Shape;11494;p83"/>
            <p:cNvSpPr/>
            <p:nvPr/>
          </p:nvSpPr>
          <p:spPr>
            <a:xfrm>
              <a:off x="-22773100" y="2163200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cubicBezTo>
                    <a:pt x="536" y="694"/>
                    <a:pt x="693" y="536"/>
                    <a:pt x="693" y="347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5" name="Google Shape;11495;p83"/>
            <p:cNvSpPr/>
            <p:nvPr/>
          </p:nvSpPr>
          <p:spPr>
            <a:xfrm>
              <a:off x="-22669150" y="2110425"/>
              <a:ext cx="18150" cy="18150"/>
            </a:xfrm>
            <a:custGeom>
              <a:avLst/>
              <a:gdLst/>
              <a:ahLst/>
              <a:cxnLst/>
              <a:rect l="l" t="t" r="r" b="b"/>
              <a:pathLst>
                <a:path w="726" h="726" extrusionOk="0">
                  <a:moveTo>
                    <a:pt x="347" y="1"/>
                  </a:moveTo>
                  <a:cubicBezTo>
                    <a:pt x="158" y="1"/>
                    <a:pt x="1" y="190"/>
                    <a:pt x="1" y="379"/>
                  </a:cubicBezTo>
                  <a:cubicBezTo>
                    <a:pt x="1" y="568"/>
                    <a:pt x="158" y="725"/>
                    <a:pt x="347" y="725"/>
                  </a:cubicBezTo>
                  <a:cubicBezTo>
                    <a:pt x="568" y="725"/>
                    <a:pt x="725" y="568"/>
                    <a:pt x="725" y="379"/>
                  </a:cubicBezTo>
                  <a:cubicBezTo>
                    <a:pt x="662" y="190"/>
                    <a:pt x="568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6" name="Google Shape;11496;p83"/>
            <p:cNvSpPr/>
            <p:nvPr/>
          </p:nvSpPr>
          <p:spPr>
            <a:xfrm>
              <a:off x="-22881800" y="1971800"/>
              <a:ext cx="301675" cy="295400"/>
            </a:xfrm>
            <a:custGeom>
              <a:avLst/>
              <a:gdLst/>
              <a:ahLst/>
              <a:cxnLst/>
              <a:rect l="l" t="t" r="r" b="b"/>
              <a:pathLst>
                <a:path w="12067" h="11816" extrusionOk="0">
                  <a:moveTo>
                    <a:pt x="6081" y="2112"/>
                  </a:moveTo>
                  <a:cubicBezTo>
                    <a:pt x="6553" y="2112"/>
                    <a:pt x="6963" y="2175"/>
                    <a:pt x="7373" y="2332"/>
                  </a:cubicBezTo>
                  <a:cubicBezTo>
                    <a:pt x="8633" y="2805"/>
                    <a:pt x="9578" y="3907"/>
                    <a:pt x="9798" y="5262"/>
                  </a:cubicBezTo>
                  <a:cubicBezTo>
                    <a:pt x="9861" y="5451"/>
                    <a:pt x="9861" y="5672"/>
                    <a:pt x="9861" y="5924"/>
                  </a:cubicBezTo>
                  <a:cubicBezTo>
                    <a:pt x="9861" y="6144"/>
                    <a:pt x="9861" y="6333"/>
                    <a:pt x="9798" y="6585"/>
                  </a:cubicBezTo>
                  <a:cubicBezTo>
                    <a:pt x="9609" y="7909"/>
                    <a:pt x="8633" y="9043"/>
                    <a:pt x="7373" y="9484"/>
                  </a:cubicBezTo>
                  <a:cubicBezTo>
                    <a:pt x="6963" y="9673"/>
                    <a:pt x="6522" y="9736"/>
                    <a:pt x="6081" y="9736"/>
                  </a:cubicBezTo>
                  <a:cubicBezTo>
                    <a:pt x="5640" y="9736"/>
                    <a:pt x="5167" y="9673"/>
                    <a:pt x="4758" y="9484"/>
                  </a:cubicBezTo>
                  <a:cubicBezTo>
                    <a:pt x="3497" y="9043"/>
                    <a:pt x="2552" y="7909"/>
                    <a:pt x="2332" y="6585"/>
                  </a:cubicBezTo>
                  <a:cubicBezTo>
                    <a:pt x="2300" y="6396"/>
                    <a:pt x="2300" y="6144"/>
                    <a:pt x="2300" y="5924"/>
                  </a:cubicBezTo>
                  <a:cubicBezTo>
                    <a:pt x="2300" y="5672"/>
                    <a:pt x="2300" y="5483"/>
                    <a:pt x="2332" y="5262"/>
                  </a:cubicBezTo>
                  <a:cubicBezTo>
                    <a:pt x="2552" y="3907"/>
                    <a:pt x="3497" y="2805"/>
                    <a:pt x="4758" y="2332"/>
                  </a:cubicBezTo>
                  <a:cubicBezTo>
                    <a:pt x="5167" y="2175"/>
                    <a:pt x="5608" y="2112"/>
                    <a:pt x="6081" y="2112"/>
                  </a:cubicBezTo>
                  <a:close/>
                  <a:moveTo>
                    <a:pt x="5329" y="1"/>
                  </a:moveTo>
                  <a:cubicBezTo>
                    <a:pt x="5238" y="1"/>
                    <a:pt x="5151" y="32"/>
                    <a:pt x="5104" y="95"/>
                  </a:cubicBezTo>
                  <a:cubicBezTo>
                    <a:pt x="4978" y="221"/>
                    <a:pt x="4978" y="442"/>
                    <a:pt x="5104" y="568"/>
                  </a:cubicBezTo>
                  <a:cubicBezTo>
                    <a:pt x="5356" y="851"/>
                    <a:pt x="5577" y="1072"/>
                    <a:pt x="5640" y="1387"/>
                  </a:cubicBezTo>
                  <a:cubicBezTo>
                    <a:pt x="5356" y="1419"/>
                    <a:pt x="5041" y="1482"/>
                    <a:pt x="4789" y="1545"/>
                  </a:cubicBezTo>
                  <a:cubicBezTo>
                    <a:pt x="4506" y="1041"/>
                    <a:pt x="4096" y="851"/>
                    <a:pt x="3592" y="599"/>
                  </a:cubicBezTo>
                  <a:cubicBezTo>
                    <a:pt x="3551" y="583"/>
                    <a:pt x="3506" y="575"/>
                    <a:pt x="3461" y="575"/>
                  </a:cubicBezTo>
                  <a:cubicBezTo>
                    <a:pt x="3329" y="575"/>
                    <a:pt x="3189" y="640"/>
                    <a:pt x="3119" y="757"/>
                  </a:cubicBezTo>
                  <a:cubicBezTo>
                    <a:pt x="3056" y="914"/>
                    <a:pt x="3119" y="1167"/>
                    <a:pt x="3277" y="1230"/>
                  </a:cubicBezTo>
                  <a:cubicBezTo>
                    <a:pt x="3623" y="1387"/>
                    <a:pt x="3907" y="1545"/>
                    <a:pt x="4065" y="1828"/>
                  </a:cubicBezTo>
                  <a:cubicBezTo>
                    <a:pt x="3781" y="1954"/>
                    <a:pt x="3560" y="2112"/>
                    <a:pt x="3308" y="2269"/>
                  </a:cubicBezTo>
                  <a:cubicBezTo>
                    <a:pt x="2899" y="1860"/>
                    <a:pt x="2426" y="1828"/>
                    <a:pt x="1891" y="1734"/>
                  </a:cubicBezTo>
                  <a:cubicBezTo>
                    <a:pt x="1702" y="1734"/>
                    <a:pt x="1544" y="1860"/>
                    <a:pt x="1513" y="2049"/>
                  </a:cubicBezTo>
                  <a:cubicBezTo>
                    <a:pt x="1513" y="2269"/>
                    <a:pt x="1639" y="2427"/>
                    <a:pt x="1828" y="2458"/>
                  </a:cubicBezTo>
                  <a:cubicBezTo>
                    <a:pt x="2206" y="2490"/>
                    <a:pt x="2489" y="2521"/>
                    <a:pt x="2773" y="2742"/>
                  </a:cubicBezTo>
                  <a:cubicBezTo>
                    <a:pt x="2584" y="2931"/>
                    <a:pt x="2363" y="3151"/>
                    <a:pt x="2206" y="3403"/>
                  </a:cubicBezTo>
                  <a:cubicBezTo>
                    <a:pt x="1964" y="3318"/>
                    <a:pt x="1741" y="3284"/>
                    <a:pt x="1524" y="3284"/>
                  </a:cubicBezTo>
                  <a:cubicBezTo>
                    <a:pt x="1259" y="3284"/>
                    <a:pt x="1002" y="3334"/>
                    <a:pt x="725" y="3403"/>
                  </a:cubicBezTo>
                  <a:cubicBezTo>
                    <a:pt x="536" y="3435"/>
                    <a:pt x="441" y="3624"/>
                    <a:pt x="473" y="3844"/>
                  </a:cubicBezTo>
                  <a:cubicBezTo>
                    <a:pt x="526" y="4003"/>
                    <a:pt x="667" y="4073"/>
                    <a:pt x="823" y="4073"/>
                  </a:cubicBezTo>
                  <a:cubicBezTo>
                    <a:pt x="853" y="4073"/>
                    <a:pt x="883" y="4070"/>
                    <a:pt x="914" y="4065"/>
                  </a:cubicBezTo>
                  <a:cubicBezTo>
                    <a:pt x="1162" y="3989"/>
                    <a:pt x="1352" y="3947"/>
                    <a:pt x="1534" y="3947"/>
                  </a:cubicBezTo>
                  <a:cubicBezTo>
                    <a:pt x="1652" y="3947"/>
                    <a:pt x="1766" y="3965"/>
                    <a:pt x="1891" y="4002"/>
                  </a:cubicBezTo>
                  <a:cubicBezTo>
                    <a:pt x="1796" y="4254"/>
                    <a:pt x="1670" y="4538"/>
                    <a:pt x="1639" y="4821"/>
                  </a:cubicBezTo>
                  <a:cubicBezTo>
                    <a:pt x="1040" y="4821"/>
                    <a:pt x="630" y="5042"/>
                    <a:pt x="221" y="5357"/>
                  </a:cubicBezTo>
                  <a:cubicBezTo>
                    <a:pt x="63" y="5483"/>
                    <a:pt x="0" y="5672"/>
                    <a:pt x="126" y="5829"/>
                  </a:cubicBezTo>
                  <a:cubicBezTo>
                    <a:pt x="221" y="5924"/>
                    <a:pt x="284" y="5987"/>
                    <a:pt x="410" y="5987"/>
                  </a:cubicBezTo>
                  <a:cubicBezTo>
                    <a:pt x="473" y="5987"/>
                    <a:pt x="567" y="5955"/>
                    <a:pt x="599" y="5924"/>
                  </a:cubicBezTo>
                  <a:cubicBezTo>
                    <a:pt x="914" y="5672"/>
                    <a:pt x="1198" y="5514"/>
                    <a:pt x="1513" y="5514"/>
                  </a:cubicBezTo>
                  <a:lnTo>
                    <a:pt x="1513" y="5924"/>
                  </a:lnTo>
                  <a:cubicBezTo>
                    <a:pt x="1513" y="6081"/>
                    <a:pt x="1513" y="6239"/>
                    <a:pt x="1544" y="6396"/>
                  </a:cubicBezTo>
                  <a:cubicBezTo>
                    <a:pt x="1009" y="6585"/>
                    <a:pt x="725" y="6932"/>
                    <a:pt x="410" y="7373"/>
                  </a:cubicBezTo>
                  <a:cubicBezTo>
                    <a:pt x="284" y="7531"/>
                    <a:pt x="315" y="7720"/>
                    <a:pt x="473" y="7846"/>
                  </a:cubicBezTo>
                  <a:cubicBezTo>
                    <a:pt x="567" y="7877"/>
                    <a:pt x="599" y="7940"/>
                    <a:pt x="694" y="7940"/>
                  </a:cubicBezTo>
                  <a:cubicBezTo>
                    <a:pt x="788" y="7940"/>
                    <a:pt x="914" y="7877"/>
                    <a:pt x="946" y="7783"/>
                  </a:cubicBezTo>
                  <a:cubicBezTo>
                    <a:pt x="1198" y="7467"/>
                    <a:pt x="1355" y="7215"/>
                    <a:pt x="1670" y="7089"/>
                  </a:cubicBezTo>
                  <a:cubicBezTo>
                    <a:pt x="1733" y="7373"/>
                    <a:pt x="1828" y="7657"/>
                    <a:pt x="1985" y="7940"/>
                  </a:cubicBezTo>
                  <a:cubicBezTo>
                    <a:pt x="1544" y="8287"/>
                    <a:pt x="1387" y="8728"/>
                    <a:pt x="1229" y="9232"/>
                  </a:cubicBezTo>
                  <a:cubicBezTo>
                    <a:pt x="1198" y="9421"/>
                    <a:pt x="1324" y="9610"/>
                    <a:pt x="1481" y="9673"/>
                  </a:cubicBezTo>
                  <a:lnTo>
                    <a:pt x="1544" y="9673"/>
                  </a:lnTo>
                  <a:cubicBezTo>
                    <a:pt x="1702" y="9673"/>
                    <a:pt x="1828" y="9547"/>
                    <a:pt x="1891" y="9389"/>
                  </a:cubicBezTo>
                  <a:cubicBezTo>
                    <a:pt x="2017" y="8980"/>
                    <a:pt x="2111" y="8728"/>
                    <a:pt x="2332" y="8476"/>
                  </a:cubicBezTo>
                  <a:cubicBezTo>
                    <a:pt x="2489" y="8728"/>
                    <a:pt x="2678" y="8948"/>
                    <a:pt x="2899" y="9137"/>
                  </a:cubicBezTo>
                  <a:cubicBezTo>
                    <a:pt x="2584" y="9610"/>
                    <a:pt x="2615" y="10082"/>
                    <a:pt x="2647" y="10649"/>
                  </a:cubicBezTo>
                  <a:cubicBezTo>
                    <a:pt x="2647" y="10839"/>
                    <a:pt x="2804" y="10965"/>
                    <a:pt x="2993" y="10965"/>
                  </a:cubicBezTo>
                  <a:lnTo>
                    <a:pt x="3056" y="10965"/>
                  </a:lnTo>
                  <a:cubicBezTo>
                    <a:pt x="3245" y="10965"/>
                    <a:pt x="3371" y="10775"/>
                    <a:pt x="3371" y="10555"/>
                  </a:cubicBezTo>
                  <a:cubicBezTo>
                    <a:pt x="3308" y="10177"/>
                    <a:pt x="3308" y="9862"/>
                    <a:pt x="3434" y="9578"/>
                  </a:cubicBezTo>
                  <a:cubicBezTo>
                    <a:pt x="3686" y="9736"/>
                    <a:pt x="3907" y="9893"/>
                    <a:pt x="4191" y="10019"/>
                  </a:cubicBezTo>
                  <a:cubicBezTo>
                    <a:pt x="4065" y="10555"/>
                    <a:pt x="4222" y="10996"/>
                    <a:pt x="4474" y="11500"/>
                  </a:cubicBezTo>
                  <a:cubicBezTo>
                    <a:pt x="4506" y="11626"/>
                    <a:pt x="4663" y="11721"/>
                    <a:pt x="4789" y="11721"/>
                  </a:cubicBezTo>
                  <a:cubicBezTo>
                    <a:pt x="4821" y="11721"/>
                    <a:pt x="4884" y="11721"/>
                    <a:pt x="4947" y="11658"/>
                  </a:cubicBezTo>
                  <a:cubicBezTo>
                    <a:pt x="5104" y="11595"/>
                    <a:pt x="5167" y="11406"/>
                    <a:pt x="5104" y="11185"/>
                  </a:cubicBezTo>
                  <a:cubicBezTo>
                    <a:pt x="4947" y="10839"/>
                    <a:pt x="4821" y="10555"/>
                    <a:pt x="4852" y="10240"/>
                  </a:cubicBezTo>
                  <a:lnTo>
                    <a:pt x="4852" y="10240"/>
                  </a:lnTo>
                  <a:cubicBezTo>
                    <a:pt x="5136" y="10334"/>
                    <a:pt x="5419" y="10366"/>
                    <a:pt x="5734" y="10397"/>
                  </a:cubicBezTo>
                  <a:cubicBezTo>
                    <a:pt x="5797" y="10965"/>
                    <a:pt x="6112" y="11311"/>
                    <a:pt x="6522" y="11721"/>
                  </a:cubicBezTo>
                  <a:cubicBezTo>
                    <a:pt x="6585" y="11784"/>
                    <a:pt x="6679" y="11815"/>
                    <a:pt x="6742" y="11815"/>
                  </a:cubicBezTo>
                  <a:cubicBezTo>
                    <a:pt x="6837" y="11815"/>
                    <a:pt x="6931" y="11784"/>
                    <a:pt x="6994" y="11721"/>
                  </a:cubicBezTo>
                  <a:cubicBezTo>
                    <a:pt x="7089" y="11595"/>
                    <a:pt x="7089" y="11343"/>
                    <a:pt x="6994" y="11248"/>
                  </a:cubicBezTo>
                  <a:cubicBezTo>
                    <a:pt x="6711" y="10965"/>
                    <a:pt x="6522" y="10712"/>
                    <a:pt x="6427" y="10397"/>
                  </a:cubicBezTo>
                  <a:cubicBezTo>
                    <a:pt x="6711" y="10366"/>
                    <a:pt x="7026" y="10334"/>
                    <a:pt x="7310" y="10240"/>
                  </a:cubicBezTo>
                  <a:cubicBezTo>
                    <a:pt x="7562" y="10775"/>
                    <a:pt x="7971" y="10965"/>
                    <a:pt x="8475" y="11185"/>
                  </a:cubicBezTo>
                  <a:cubicBezTo>
                    <a:pt x="8507" y="11248"/>
                    <a:pt x="8570" y="11248"/>
                    <a:pt x="8633" y="11248"/>
                  </a:cubicBezTo>
                  <a:cubicBezTo>
                    <a:pt x="8759" y="11248"/>
                    <a:pt x="8885" y="11154"/>
                    <a:pt x="8948" y="11028"/>
                  </a:cubicBezTo>
                  <a:cubicBezTo>
                    <a:pt x="9042" y="10870"/>
                    <a:pt x="8948" y="10649"/>
                    <a:pt x="8790" y="10555"/>
                  </a:cubicBezTo>
                  <a:cubicBezTo>
                    <a:pt x="8444" y="10397"/>
                    <a:pt x="8160" y="10240"/>
                    <a:pt x="8003" y="9988"/>
                  </a:cubicBezTo>
                  <a:cubicBezTo>
                    <a:pt x="8286" y="9862"/>
                    <a:pt x="8507" y="9704"/>
                    <a:pt x="8759" y="9547"/>
                  </a:cubicBezTo>
                  <a:cubicBezTo>
                    <a:pt x="9200" y="9925"/>
                    <a:pt x="9672" y="9988"/>
                    <a:pt x="10176" y="10051"/>
                  </a:cubicBezTo>
                  <a:lnTo>
                    <a:pt x="10208" y="10051"/>
                  </a:lnTo>
                  <a:cubicBezTo>
                    <a:pt x="10397" y="10051"/>
                    <a:pt x="10523" y="9925"/>
                    <a:pt x="10555" y="9736"/>
                  </a:cubicBezTo>
                  <a:cubicBezTo>
                    <a:pt x="10555" y="9547"/>
                    <a:pt x="10460" y="9389"/>
                    <a:pt x="10240" y="9358"/>
                  </a:cubicBezTo>
                  <a:cubicBezTo>
                    <a:pt x="9861" y="9295"/>
                    <a:pt x="9578" y="9263"/>
                    <a:pt x="9294" y="9074"/>
                  </a:cubicBezTo>
                  <a:cubicBezTo>
                    <a:pt x="9515" y="8885"/>
                    <a:pt x="9704" y="8633"/>
                    <a:pt x="9861" y="8413"/>
                  </a:cubicBezTo>
                  <a:cubicBezTo>
                    <a:pt x="10082" y="8476"/>
                    <a:pt x="10303" y="8507"/>
                    <a:pt x="10523" y="8507"/>
                  </a:cubicBezTo>
                  <a:cubicBezTo>
                    <a:pt x="10807" y="8507"/>
                    <a:pt x="11090" y="8444"/>
                    <a:pt x="11405" y="8350"/>
                  </a:cubicBezTo>
                  <a:cubicBezTo>
                    <a:pt x="11594" y="8318"/>
                    <a:pt x="11657" y="8129"/>
                    <a:pt x="11626" y="7940"/>
                  </a:cubicBezTo>
                  <a:cubicBezTo>
                    <a:pt x="11599" y="7754"/>
                    <a:pt x="11461" y="7680"/>
                    <a:pt x="11287" y="7680"/>
                  </a:cubicBezTo>
                  <a:cubicBezTo>
                    <a:pt x="11254" y="7680"/>
                    <a:pt x="11220" y="7683"/>
                    <a:pt x="11185" y="7688"/>
                  </a:cubicBezTo>
                  <a:cubicBezTo>
                    <a:pt x="10933" y="7772"/>
                    <a:pt x="10723" y="7814"/>
                    <a:pt x="10517" y="7814"/>
                  </a:cubicBezTo>
                  <a:cubicBezTo>
                    <a:pt x="10415" y="7814"/>
                    <a:pt x="10313" y="7804"/>
                    <a:pt x="10208" y="7783"/>
                  </a:cubicBezTo>
                  <a:cubicBezTo>
                    <a:pt x="10334" y="7499"/>
                    <a:pt x="10460" y="7215"/>
                    <a:pt x="10492" y="6932"/>
                  </a:cubicBezTo>
                  <a:lnTo>
                    <a:pt x="10523" y="6932"/>
                  </a:lnTo>
                  <a:cubicBezTo>
                    <a:pt x="11090" y="6932"/>
                    <a:pt x="11468" y="6711"/>
                    <a:pt x="11909" y="6396"/>
                  </a:cubicBezTo>
                  <a:cubicBezTo>
                    <a:pt x="12004" y="6333"/>
                    <a:pt x="12067" y="6144"/>
                    <a:pt x="11941" y="5987"/>
                  </a:cubicBezTo>
                  <a:cubicBezTo>
                    <a:pt x="11867" y="5895"/>
                    <a:pt x="11773" y="5846"/>
                    <a:pt x="11675" y="5846"/>
                  </a:cubicBezTo>
                  <a:cubicBezTo>
                    <a:pt x="11605" y="5846"/>
                    <a:pt x="11534" y="5871"/>
                    <a:pt x="11468" y="5924"/>
                  </a:cubicBezTo>
                  <a:cubicBezTo>
                    <a:pt x="11153" y="6144"/>
                    <a:pt x="10870" y="6302"/>
                    <a:pt x="10555" y="6302"/>
                  </a:cubicBezTo>
                  <a:lnTo>
                    <a:pt x="10555" y="5924"/>
                  </a:lnTo>
                  <a:cubicBezTo>
                    <a:pt x="10555" y="5766"/>
                    <a:pt x="10555" y="5609"/>
                    <a:pt x="10523" y="5451"/>
                  </a:cubicBezTo>
                  <a:cubicBezTo>
                    <a:pt x="11090" y="5262"/>
                    <a:pt x="11342" y="4884"/>
                    <a:pt x="11657" y="4475"/>
                  </a:cubicBezTo>
                  <a:cubicBezTo>
                    <a:pt x="11783" y="4317"/>
                    <a:pt x="11752" y="4096"/>
                    <a:pt x="11594" y="4002"/>
                  </a:cubicBezTo>
                  <a:cubicBezTo>
                    <a:pt x="11528" y="3949"/>
                    <a:pt x="11457" y="3924"/>
                    <a:pt x="11387" y="3924"/>
                  </a:cubicBezTo>
                  <a:cubicBezTo>
                    <a:pt x="11290" y="3924"/>
                    <a:pt x="11195" y="3973"/>
                    <a:pt x="11122" y="4065"/>
                  </a:cubicBezTo>
                  <a:cubicBezTo>
                    <a:pt x="10870" y="4380"/>
                    <a:pt x="10712" y="4632"/>
                    <a:pt x="10397" y="4727"/>
                  </a:cubicBezTo>
                  <a:cubicBezTo>
                    <a:pt x="10334" y="4475"/>
                    <a:pt x="10240" y="4191"/>
                    <a:pt x="10082" y="3907"/>
                  </a:cubicBezTo>
                  <a:cubicBezTo>
                    <a:pt x="10523" y="3561"/>
                    <a:pt x="10681" y="3120"/>
                    <a:pt x="10838" y="2616"/>
                  </a:cubicBezTo>
                  <a:cubicBezTo>
                    <a:pt x="10870" y="2427"/>
                    <a:pt x="10775" y="2206"/>
                    <a:pt x="10618" y="2175"/>
                  </a:cubicBezTo>
                  <a:cubicBezTo>
                    <a:pt x="10595" y="2171"/>
                    <a:pt x="10572" y="2170"/>
                    <a:pt x="10550" y="2170"/>
                  </a:cubicBezTo>
                  <a:cubicBezTo>
                    <a:pt x="10359" y="2170"/>
                    <a:pt x="10205" y="2286"/>
                    <a:pt x="10176" y="2427"/>
                  </a:cubicBezTo>
                  <a:cubicBezTo>
                    <a:pt x="10050" y="2805"/>
                    <a:pt x="9987" y="3088"/>
                    <a:pt x="9735" y="3309"/>
                  </a:cubicBezTo>
                  <a:cubicBezTo>
                    <a:pt x="9578" y="3088"/>
                    <a:pt x="9389" y="2836"/>
                    <a:pt x="9200" y="2647"/>
                  </a:cubicBezTo>
                  <a:cubicBezTo>
                    <a:pt x="9515" y="2175"/>
                    <a:pt x="9452" y="1702"/>
                    <a:pt x="9420" y="1167"/>
                  </a:cubicBezTo>
                  <a:cubicBezTo>
                    <a:pt x="9420" y="946"/>
                    <a:pt x="9231" y="851"/>
                    <a:pt x="9042" y="851"/>
                  </a:cubicBezTo>
                  <a:cubicBezTo>
                    <a:pt x="8822" y="851"/>
                    <a:pt x="8727" y="1041"/>
                    <a:pt x="8727" y="1230"/>
                  </a:cubicBezTo>
                  <a:cubicBezTo>
                    <a:pt x="8759" y="1639"/>
                    <a:pt x="8759" y="1954"/>
                    <a:pt x="8633" y="2206"/>
                  </a:cubicBezTo>
                  <a:cubicBezTo>
                    <a:pt x="8412" y="2049"/>
                    <a:pt x="8160" y="1891"/>
                    <a:pt x="7877" y="1797"/>
                  </a:cubicBezTo>
                  <a:cubicBezTo>
                    <a:pt x="8003" y="1230"/>
                    <a:pt x="7845" y="788"/>
                    <a:pt x="7625" y="284"/>
                  </a:cubicBezTo>
                  <a:cubicBezTo>
                    <a:pt x="7554" y="168"/>
                    <a:pt x="7432" y="103"/>
                    <a:pt x="7297" y="103"/>
                  </a:cubicBezTo>
                  <a:cubicBezTo>
                    <a:pt x="7250" y="103"/>
                    <a:pt x="7201" y="111"/>
                    <a:pt x="7152" y="127"/>
                  </a:cubicBezTo>
                  <a:cubicBezTo>
                    <a:pt x="6994" y="221"/>
                    <a:pt x="6900" y="410"/>
                    <a:pt x="6994" y="599"/>
                  </a:cubicBezTo>
                  <a:cubicBezTo>
                    <a:pt x="7152" y="946"/>
                    <a:pt x="7247" y="1230"/>
                    <a:pt x="7215" y="1545"/>
                  </a:cubicBezTo>
                  <a:cubicBezTo>
                    <a:pt x="6931" y="1482"/>
                    <a:pt x="6679" y="1419"/>
                    <a:pt x="6364" y="1387"/>
                  </a:cubicBezTo>
                  <a:cubicBezTo>
                    <a:pt x="6270" y="851"/>
                    <a:pt x="5955" y="473"/>
                    <a:pt x="5577" y="95"/>
                  </a:cubicBezTo>
                  <a:cubicBezTo>
                    <a:pt x="5514" y="32"/>
                    <a:pt x="5419" y="1"/>
                    <a:pt x="53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97" name="Google Shape;11497;p83"/>
          <p:cNvSpPr/>
          <p:nvPr/>
        </p:nvSpPr>
        <p:spPr>
          <a:xfrm>
            <a:off x="5326091" y="1561466"/>
            <a:ext cx="314589" cy="354136"/>
          </a:xfrm>
          <a:custGeom>
            <a:avLst/>
            <a:gdLst/>
            <a:ahLst/>
            <a:cxnLst/>
            <a:rect l="l" t="t" r="r" b="b"/>
            <a:pathLst>
              <a:path w="10524" h="11847" extrusionOk="0">
                <a:moveTo>
                  <a:pt x="7278" y="662"/>
                </a:moveTo>
                <a:cubicBezTo>
                  <a:pt x="7499" y="662"/>
                  <a:pt x="7656" y="820"/>
                  <a:pt x="7656" y="1009"/>
                </a:cubicBezTo>
                <a:lnTo>
                  <a:pt x="7656" y="3151"/>
                </a:lnTo>
                <a:cubicBezTo>
                  <a:pt x="7404" y="3057"/>
                  <a:pt x="7184" y="2994"/>
                  <a:pt x="6932" y="2994"/>
                </a:cubicBezTo>
                <a:lnTo>
                  <a:pt x="6932" y="1009"/>
                </a:lnTo>
                <a:cubicBezTo>
                  <a:pt x="6932" y="820"/>
                  <a:pt x="7089" y="662"/>
                  <a:pt x="7278" y="662"/>
                </a:cubicBezTo>
                <a:close/>
                <a:moveTo>
                  <a:pt x="3120" y="662"/>
                </a:moveTo>
                <a:cubicBezTo>
                  <a:pt x="3309" y="662"/>
                  <a:pt x="3466" y="820"/>
                  <a:pt x="3466" y="1009"/>
                </a:cubicBezTo>
                <a:lnTo>
                  <a:pt x="3466" y="2994"/>
                </a:lnTo>
                <a:cubicBezTo>
                  <a:pt x="3246" y="3025"/>
                  <a:pt x="2994" y="3057"/>
                  <a:pt x="2773" y="3183"/>
                </a:cubicBezTo>
                <a:lnTo>
                  <a:pt x="2773" y="1009"/>
                </a:lnTo>
                <a:cubicBezTo>
                  <a:pt x="2773" y="820"/>
                  <a:pt x="2931" y="662"/>
                  <a:pt x="3120" y="662"/>
                </a:cubicBezTo>
                <a:close/>
                <a:moveTo>
                  <a:pt x="4506" y="1702"/>
                </a:moveTo>
                <a:cubicBezTo>
                  <a:pt x="4695" y="1702"/>
                  <a:pt x="4852" y="1860"/>
                  <a:pt x="4852" y="2049"/>
                </a:cubicBezTo>
                <a:lnTo>
                  <a:pt x="4852" y="3309"/>
                </a:lnTo>
                <a:cubicBezTo>
                  <a:pt x="4663" y="3183"/>
                  <a:pt x="4411" y="3057"/>
                  <a:pt x="4128" y="3025"/>
                </a:cubicBezTo>
                <a:lnTo>
                  <a:pt x="4128" y="2049"/>
                </a:lnTo>
                <a:cubicBezTo>
                  <a:pt x="4128" y="1860"/>
                  <a:pt x="4285" y="1702"/>
                  <a:pt x="4506" y="1702"/>
                </a:cubicBezTo>
                <a:close/>
                <a:moveTo>
                  <a:pt x="5861" y="1702"/>
                </a:moveTo>
                <a:cubicBezTo>
                  <a:pt x="6081" y="1702"/>
                  <a:pt x="6239" y="1860"/>
                  <a:pt x="6239" y="2049"/>
                </a:cubicBezTo>
                <a:lnTo>
                  <a:pt x="6239" y="3025"/>
                </a:lnTo>
                <a:cubicBezTo>
                  <a:pt x="5987" y="3120"/>
                  <a:pt x="5766" y="3183"/>
                  <a:pt x="5514" y="3340"/>
                </a:cubicBezTo>
                <a:lnTo>
                  <a:pt x="5514" y="2049"/>
                </a:lnTo>
                <a:cubicBezTo>
                  <a:pt x="5546" y="1860"/>
                  <a:pt x="5703" y="1702"/>
                  <a:pt x="5861" y="1702"/>
                </a:cubicBezTo>
                <a:close/>
                <a:moveTo>
                  <a:pt x="1733" y="1324"/>
                </a:moveTo>
                <a:cubicBezTo>
                  <a:pt x="1922" y="1324"/>
                  <a:pt x="2080" y="1482"/>
                  <a:pt x="2080" y="1702"/>
                </a:cubicBezTo>
                <a:lnTo>
                  <a:pt x="2080" y="3624"/>
                </a:lnTo>
                <a:cubicBezTo>
                  <a:pt x="2017" y="3687"/>
                  <a:pt x="1922" y="3781"/>
                  <a:pt x="1859" y="3907"/>
                </a:cubicBezTo>
                <a:cubicBezTo>
                  <a:pt x="1733" y="3687"/>
                  <a:pt x="1576" y="3529"/>
                  <a:pt x="1387" y="3435"/>
                </a:cubicBezTo>
                <a:lnTo>
                  <a:pt x="1387" y="1702"/>
                </a:lnTo>
                <a:cubicBezTo>
                  <a:pt x="1387" y="1482"/>
                  <a:pt x="1544" y="1324"/>
                  <a:pt x="1733" y="1324"/>
                </a:cubicBezTo>
                <a:close/>
                <a:moveTo>
                  <a:pt x="8665" y="1324"/>
                </a:moveTo>
                <a:cubicBezTo>
                  <a:pt x="8854" y="1324"/>
                  <a:pt x="9011" y="1482"/>
                  <a:pt x="9011" y="1702"/>
                </a:cubicBezTo>
                <a:lnTo>
                  <a:pt x="9011" y="3466"/>
                </a:lnTo>
                <a:cubicBezTo>
                  <a:pt x="8854" y="3592"/>
                  <a:pt x="8759" y="3750"/>
                  <a:pt x="8633" y="3907"/>
                </a:cubicBezTo>
                <a:cubicBezTo>
                  <a:pt x="8539" y="3781"/>
                  <a:pt x="8476" y="3687"/>
                  <a:pt x="8381" y="3592"/>
                </a:cubicBezTo>
                <a:lnTo>
                  <a:pt x="8349" y="3529"/>
                </a:lnTo>
                <a:lnTo>
                  <a:pt x="8349" y="1702"/>
                </a:lnTo>
                <a:cubicBezTo>
                  <a:pt x="8318" y="1482"/>
                  <a:pt x="8476" y="1324"/>
                  <a:pt x="8665" y="1324"/>
                </a:cubicBezTo>
                <a:close/>
                <a:moveTo>
                  <a:pt x="6774" y="3647"/>
                </a:moveTo>
                <a:cubicBezTo>
                  <a:pt x="7160" y="3647"/>
                  <a:pt x="7546" y="3797"/>
                  <a:pt x="7845" y="4096"/>
                </a:cubicBezTo>
                <a:cubicBezTo>
                  <a:pt x="8318" y="4569"/>
                  <a:pt x="8444" y="5294"/>
                  <a:pt x="8066" y="5892"/>
                </a:cubicBezTo>
                <a:cubicBezTo>
                  <a:pt x="7089" y="6176"/>
                  <a:pt x="6333" y="7058"/>
                  <a:pt x="6239" y="8098"/>
                </a:cubicBezTo>
                <a:lnTo>
                  <a:pt x="5199" y="9043"/>
                </a:lnTo>
                <a:lnTo>
                  <a:pt x="4128" y="8035"/>
                </a:lnTo>
                <a:cubicBezTo>
                  <a:pt x="4065" y="6995"/>
                  <a:pt x="3309" y="6144"/>
                  <a:pt x="2332" y="5892"/>
                </a:cubicBezTo>
                <a:cubicBezTo>
                  <a:pt x="1985" y="5325"/>
                  <a:pt x="2112" y="4569"/>
                  <a:pt x="2553" y="4096"/>
                </a:cubicBezTo>
                <a:cubicBezTo>
                  <a:pt x="2836" y="3813"/>
                  <a:pt x="3246" y="3655"/>
                  <a:pt x="3624" y="3655"/>
                </a:cubicBezTo>
                <a:cubicBezTo>
                  <a:pt x="4033" y="3655"/>
                  <a:pt x="4411" y="3813"/>
                  <a:pt x="4695" y="4096"/>
                </a:cubicBezTo>
                <a:lnTo>
                  <a:pt x="4915" y="4317"/>
                </a:lnTo>
                <a:lnTo>
                  <a:pt x="4978" y="4348"/>
                </a:lnTo>
                <a:cubicBezTo>
                  <a:pt x="5026" y="4411"/>
                  <a:pt x="5112" y="4443"/>
                  <a:pt x="5203" y="4443"/>
                </a:cubicBezTo>
                <a:cubicBezTo>
                  <a:pt x="5294" y="4443"/>
                  <a:pt x="5388" y="4411"/>
                  <a:pt x="5451" y="4348"/>
                </a:cubicBezTo>
                <a:lnTo>
                  <a:pt x="5703" y="4096"/>
                </a:lnTo>
                <a:cubicBezTo>
                  <a:pt x="6002" y="3797"/>
                  <a:pt x="6388" y="3647"/>
                  <a:pt x="6774" y="3647"/>
                </a:cubicBezTo>
                <a:close/>
                <a:moveTo>
                  <a:pt x="662" y="3813"/>
                </a:moveTo>
                <a:cubicBezTo>
                  <a:pt x="1103" y="3970"/>
                  <a:pt x="1418" y="4380"/>
                  <a:pt x="1418" y="4884"/>
                </a:cubicBezTo>
                <a:lnTo>
                  <a:pt x="1418" y="6176"/>
                </a:lnTo>
                <a:cubicBezTo>
                  <a:pt x="1418" y="6365"/>
                  <a:pt x="1576" y="6522"/>
                  <a:pt x="1765" y="6522"/>
                </a:cubicBezTo>
                <a:cubicBezTo>
                  <a:pt x="2679" y="6522"/>
                  <a:pt x="3435" y="7247"/>
                  <a:pt x="3435" y="8161"/>
                </a:cubicBezTo>
                <a:lnTo>
                  <a:pt x="3435" y="8224"/>
                </a:lnTo>
                <a:lnTo>
                  <a:pt x="3435" y="8980"/>
                </a:lnTo>
                <a:cubicBezTo>
                  <a:pt x="3435" y="9169"/>
                  <a:pt x="3592" y="9326"/>
                  <a:pt x="3781" y="9326"/>
                </a:cubicBezTo>
                <a:cubicBezTo>
                  <a:pt x="3970" y="9326"/>
                  <a:pt x="4128" y="9169"/>
                  <a:pt x="4128" y="8980"/>
                </a:cubicBezTo>
                <a:lnTo>
                  <a:pt x="4852" y="9610"/>
                </a:lnTo>
                <a:lnTo>
                  <a:pt x="4852" y="11059"/>
                </a:lnTo>
                <a:lnTo>
                  <a:pt x="2080" y="11059"/>
                </a:lnTo>
                <a:lnTo>
                  <a:pt x="2080" y="9925"/>
                </a:lnTo>
                <a:cubicBezTo>
                  <a:pt x="2080" y="9673"/>
                  <a:pt x="1985" y="9421"/>
                  <a:pt x="1765" y="9200"/>
                </a:cubicBezTo>
                <a:lnTo>
                  <a:pt x="1198" y="8633"/>
                </a:lnTo>
                <a:cubicBezTo>
                  <a:pt x="883" y="8287"/>
                  <a:pt x="662" y="7877"/>
                  <a:pt x="662" y="7404"/>
                </a:cubicBezTo>
                <a:lnTo>
                  <a:pt x="662" y="3813"/>
                </a:lnTo>
                <a:close/>
                <a:moveTo>
                  <a:pt x="9767" y="3844"/>
                </a:moveTo>
                <a:lnTo>
                  <a:pt x="9767" y="7436"/>
                </a:lnTo>
                <a:cubicBezTo>
                  <a:pt x="9767" y="7909"/>
                  <a:pt x="9578" y="8350"/>
                  <a:pt x="9263" y="8665"/>
                </a:cubicBezTo>
                <a:lnTo>
                  <a:pt x="8665" y="9263"/>
                </a:lnTo>
                <a:cubicBezTo>
                  <a:pt x="8476" y="9452"/>
                  <a:pt x="8349" y="9704"/>
                  <a:pt x="8349" y="9988"/>
                </a:cubicBezTo>
                <a:lnTo>
                  <a:pt x="8349" y="11153"/>
                </a:lnTo>
                <a:lnTo>
                  <a:pt x="5514" y="11153"/>
                </a:lnTo>
                <a:lnTo>
                  <a:pt x="5514" y="9736"/>
                </a:lnTo>
                <a:lnTo>
                  <a:pt x="6239" y="9043"/>
                </a:lnTo>
                <a:cubicBezTo>
                  <a:pt x="6270" y="9200"/>
                  <a:pt x="6396" y="9326"/>
                  <a:pt x="6585" y="9326"/>
                </a:cubicBezTo>
                <a:cubicBezTo>
                  <a:pt x="6774" y="9326"/>
                  <a:pt x="6932" y="9169"/>
                  <a:pt x="6932" y="8980"/>
                </a:cubicBezTo>
                <a:lnTo>
                  <a:pt x="6932" y="8255"/>
                </a:lnTo>
                <a:cubicBezTo>
                  <a:pt x="6932" y="7404"/>
                  <a:pt x="7530" y="6711"/>
                  <a:pt x="8349" y="6554"/>
                </a:cubicBezTo>
                <a:lnTo>
                  <a:pt x="8665" y="6554"/>
                </a:lnTo>
                <a:cubicBezTo>
                  <a:pt x="8854" y="6554"/>
                  <a:pt x="9011" y="6396"/>
                  <a:pt x="9011" y="6207"/>
                </a:cubicBezTo>
                <a:lnTo>
                  <a:pt x="9011" y="4916"/>
                </a:lnTo>
                <a:cubicBezTo>
                  <a:pt x="9011" y="4443"/>
                  <a:pt x="9326" y="4002"/>
                  <a:pt x="9767" y="3844"/>
                </a:cubicBezTo>
                <a:close/>
                <a:moveTo>
                  <a:pt x="3120" y="1"/>
                </a:moveTo>
                <a:cubicBezTo>
                  <a:pt x="2647" y="1"/>
                  <a:pt x="2238" y="316"/>
                  <a:pt x="2143" y="757"/>
                </a:cubicBezTo>
                <a:cubicBezTo>
                  <a:pt x="2017" y="694"/>
                  <a:pt x="1891" y="662"/>
                  <a:pt x="1733" y="662"/>
                </a:cubicBezTo>
                <a:cubicBezTo>
                  <a:pt x="1135" y="662"/>
                  <a:pt x="725" y="1135"/>
                  <a:pt x="725" y="1702"/>
                </a:cubicBezTo>
                <a:lnTo>
                  <a:pt x="725" y="3120"/>
                </a:lnTo>
                <a:cubicBezTo>
                  <a:pt x="599" y="3057"/>
                  <a:pt x="473" y="3057"/>
                  <a:pt x="347" y="3057"/>
                </a:cubicBezTo>
                <a:cubicBezTo>
                  <a:pt x="158" y="3057"/>
                  <a:pt x="1" y="3214"/>
                  <a:pt x="1" y="3435"/>
                </a:cubicBezTo>
                <a:lnTo>
                  <a:pt x="1" y="7436"/>
                </a:lnTo>
                <a:cubicBezTo>
                  <a:pt x="1" y="8066"/>
                  <a:pt x="253" y="8696"/>
                  <a:pt x="725" y="9169"/>
                </a:cubicBezTo>
                <a:lnTo>
                  <a:pt x="1292" y="9767"/>
                </a:lnTo>
                <a:cubicBezTo>
                  <a:pt x="1387" y="9830"/>
                  <a:pt x="1418" y="9925"/>
                  <a:pt x="1418" y="9988"/>
                </a:cubicBezTo>
                <a:lnTo>
                  <a:pt x="1418" y="11153"/>
                </a:lnTo>
                <a:lnTo>
                  <a:pt x="1072" y="11153"/>
                </a:lnTo>
                <a:cubicBezTo>
                  <a:pt x="883" y="11153"/>
                  <a:pt x="725" y="11311"/>
                  <a:pt x="725" y="11500"/>
                </a:cubicBezTo>
                <a:cubicBezTo>
                  <a:pt x="725" y="11689"/>
                  <a:pt x="883" y="11847"/>
                  <a:pt x="1072" y="11847"/>
                </a:cubicBezTo>
                <a:lnTo>
                  <a:pt x="9389" y="11847"/>
                </a:lnTo>
                <a:cubicBezTo>
                  <a:pt x="9578" y="11847"/>
                  <a:pt x="9736" y="11689"/>
                  <a:pt x="9736" y="11500"/>
                </a:cubicBezTo>
                <a:cubicBezTo>
                  <a:pt x="9736" y="11311"/>
                  <a:pt x="9578" y="11153"/>
                  <a:pt x="9389" y="11153"/>
                </a:cubicBezTo>
                <a:lnTo>
                  <a:pt x="9106" y="11153"/>
                </a:lnTo>
                <a:lnTo>
                  <a:pt x="9106" y="9988"/>
                </a:lnTo>
                <a:cubicBezTo>
                  <a:pt x="9106" y="9925"/>
                  <a:pt x="9137" y="9799"/>
                  <a:pt x="9232" y="9767"/>
                </a:cubicBezTo>
                <a:lnTo>
                  <a:pt x="9830" y="9169"/>
                </a:lnTo>
                <a:cubicBezTo>
                  <a:pt x="10271" y="8696"/>
                  <a:pt x="10523" y="8098"/>
                  <a:pt x="10523" y="7436"/>
                </a:cubicBezTo>
                <a:lnTo>
                  <a:pt x="10523" y="3466"/>
                </a:lnTo>
                <a:cubicBezTo>
                  <a:pt x="10492" y="3214"/>
                  <a:pt x="10334" y="3057"/>
                  <a:pt x="10114" y="3057"/>
                </a:cubicBezTo>
                <a:cubicBezTo>
                  <a:pt x="9956" y="3057"/>
                  <a:pt x="9862" y="3057"/>
                  <a:pt x="9704" y="3120"/>
                </a:cubicBezTo>
                <a:lnTo>
                  <a:pt x="9704" y="1702"/>
                </a:lnTo>
                <a:cubicBezTo>
                  <a:pt x="9704" y="1103"/>
                  <a:pt x="9232" y="662"/>
                  <a:pt x="8665" y="662"/>
                </a:cubicBezTo>
                <a:cubicBezTo>
                  <a:pt x="8539" y="662"/>
                  <a:pt x="8413" y="694"/>
                  <a:pt x="8286" y="757"/>
                </a:cubicBezTo>
                <a:cubicBezTo>
                  <a:pt x="8160" y="316"/>
                  <a:pt x="7751" y="1"/>
                  <a:pt x="7278" y="1"/>
                </a:cubicBezTo>
                <a:cubicBezTo>
                  <a:pt x="6711" y="1"/>
                  <a:pt x="6270" y="473"/>
                  <a:pt x="6270" y="1009"/>
                </a:cubicBezTo>
                <a:lnTo>
                  <a:pt x="6270" y="1103"/>
                </a:lnTo>
                <a:cubicBezTo>
                  <a:pt x="6144" y="1072"/>
                  <a:pt x="6050" y="1009"/>
                  <a:pt x="5924" y="1009"/>
                </a:cubicBezTo>
                <a:cubicBezTo>
                  <a:pt x="5640" y="1009"/>
                  <a:pt x="5388" y="1135"/>
                  <a:pt x="5199" y="1292"/>
                </a:cubicBezTo>
                <a:cubicBezTo>
                  <a:pt x="5010" y="1135"/>
                  <a:pt x="4758" y="1009"/>
                  <a:pt x="4506" y="1009"/>
                </a:cubicBezTo>
                <a:cubicBezTo>
                  <a:pt x="4380" y="1009"/>
                  <a:pt x="4254" y="1072"/>
                  <a:pt x="4128" y="1103"/>
                </a:cubicBezTo>
                <a:lnTo>
                  <a:pt x="4128" y="1009"/>
                </a:lnTo>
                <a:cubicBezTo>
                  <a:pt x="4128" y="442"/>
                  <a:pt x="3655" y="1"/>
                  <a:pt x="3120" y="1"/>
                </a:cubicBezTo>
                <a:close/>
              </a:path>
            </a:pathLst>
          </a:custGeom>
          <a:solidFill>
            <a:srgbClr val="EE7A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98" name="Google Shape;11498;p83"/>
          <p:cNvSpPr/>
          <p:nvPr/>
        </p:nvSpPr>
        <p:spPr>
          <a:xfrm>
            <a:off x="5304434" y="2008907"/>
            <a:ext cx="357903" cy="353897"/>
          </a:xfrm>
          <a:custGeom>
            <a:avLst/>
            <a:gdLst/>
            <a:ahLst/>
            <a:cxnLst/>
            <a:rect l="l" t="t" r="r" b="b"/>
            <a:pathLst>
              <a:path w="11973" h="11839" extrusionOk="0">
                <a:moveTo>
                  <a:pt x="9322" y="655"/>
                </a:moveTo>
                <a:cubicBezTo>
                  <a:pt x="9413" y="655"/>
                  <a:pt x="9499" y="686"/>
                  <a:pt x="9547" y="749"/>
                </a:cubicBezTo>
                <a:lnTo>
                  <a:pt x="11027" y="2198"/>
                </a:lnTo>
                <a:cubicBezTo>
                  <a:pt x="11122" y="2324"/>
                  <a:pt x="11122" y="2545"/>
                  <a:pt x="11027" y="2671"/>
                </a:cubicBezTo>
                <a:cubicBezTo>
                  <a:pt x="10964" y="2718"/>
                  <a:pt x="10870" y="2742"/>
                  <a:pt x="10779" y="2742"/>
                </a:cubicBezTo>
                <a:cubicBezTo>
                  <a:pt x="10689" y="2742"/>
                  <a:pt x="10602" y="2718"/>
                  <a:pt x="10555" y="2671"/>
                </a:cubicBezTo>
                <a:lnTo>
                  <a:pt x="10303" y="2419"/>
                </a:lnTo>
                <a:lnTo>
                  <a:pt x="9074" y="1190"/>
                </a:lnTo>
                <a:cubicBezTo>
                  <a:pt x="8916" y="1096"/>
                  <a:pt x="8916" y="907"/>
                  <a:pt x="9074" y="749"/>
                </a:cubicBezTo>
                <a:cubicBezTo>
                  <a:pt x="9137" y="686"/>
                  <a:pt x="9232" y="655"/>
                  <a:pt x="9322" y="655"/>
                </a:cubicBezTo>
                <a:close/>
                <a:moveTo>
                  <a:pt x="9106" y="2230"/>
                </a:moveTo>
                <a:lnTo>
                  <a:pt x="9547" y="2702"/>
                </a:lnTo>
                <a:lnTo>
                  <a:pt x="9011" y="3270"/>
                </a:lnTo>
                <a:lnTo>
                  <a:pt x="8538" y="2797"/>
                </a:lnTo>
                <a:lnTo>
                  <a:pt x="9106" y="2230"/>
                </a:lnTo>
                <a:close/>
                <a:moveTo>
                  <a:pt x="6333" y="1694"/>
                </a:moveTo>
                <a:cubicBezTo>
                  <a:pt x="6396" y="1694"/>
                  <a:pt x="6522" y="1726"/>
                  <a:pt x="6554" y="1789"/>
                </a:cubicBezTo>
                <a:lnTo>
                  <a:pt x="8759" y="3994"/>
                </a:lnTo>
                <a:lnTo>
                  <a:pt x="9988" y="5223"/>
                </a:lnTo>
                <a:cubicBezTo>
                  <a:pt x="10082" y="5254"/>
                  <a:pt x="10114" y="5349"/>
                  <a:pt x="10114" y="5475"/>
                </a:cubicBezTo>
                <a:cubicBezTo>
                  <a:pt x="10114" y="5538"/>
                  <a:pt x="10082" y="5664"/>
                  <a:pt x="9988" y="5695"/>
                </a:cubicBezTo>
                <a:cubicBezTo>
                  <a:pt x="9925" y="5727"/>
                  <a:pt x="9830" y="5821"/>
                  <a:pt x="9767" y="5821"/>
                </a:cubicBezTo>
                <a:cubicBezTo>
                  <a:pt x="9673" y="5821"/>
                  <a:pt x="9547" y="5790"/>
                  <a:pt x="9515" y="5695"/>
                </a:cubicBezTo>
                <a:lnTo>
                  <a:pt x="6081" y="2261"/>
                </a:lnTo>
                <a:cubicBezTo>
                  <a:pt x="6018" y="2198"/>
                  <a:pt x="5987" y="2104"/>
                  <a:pt x="5987" y="2041"/>
                </a:cubicBezTo>
                <a:cubicBezTo>
                  <a:pt x="5987" y="1946"/>
                  <a:pt x="6018" y="1852"/>
                  <a:pt x="6081" y="1789"/>
                </a:cubicBezTo>
                <a:cubicBezTo>
                  <a:pt x="6176" y="1726"/>
                  <a:pt x="6239" y="1694"/>
                  <a:pt x="6333" y="1694"/>
                </a:cubicBezTo>
                <a:close/>
                <a:moveTo>
                  <a:pt x="6333" y="3459"/>
                </a:moveTo>
                <a:lnTo>
                  <a:pt x="8286" y="5412"/>
                </a:lnTo>
                <a:lnTo>
                  <a:pt x="7782" y="5947"/>
                </a:lnTo>
                <a:lnTo>
                  <a:pt x="7026" y="5191"/>
                </a:lnTo>
                <a:cubicBezTo>
                  <a:pt x="6979" y="5128"/>
                  <a:pt x="6892" y="5097"/>
                  <a:pt x="6802" y="5097"/>
                </a:cubicBezTo>
                <a:cubicBezTo>
                  <a:pt x="6711" y="5097"/>
                  <a:pt x="6617" y="5128"/>
                  <a:pt x="6554" y="5191"/>
                </a:cubicBezTo>
                <a:cubicBezTo>
                  <a:pt x="6459" y="5317"/>
                  <a:pt x="6459" y="5538"/>
                  <a:pt x="6554" y="5664"/>
                </a:cubicBezTo>
                <a:lnTo>
                  <a:pt x="7310" y="6420"/>
                </a:lnTo>
                <a:lnTo>
                  <a:pt x="6837" y="6893"/>
                </a:lnTo>
                <a:lnTo>
                  <a:pt x="4884" y="4908"/>
                </a:lnTo>
                <a:lnTo>
                  <a:pt x="6333" y="3459"/>
                </a:lnTo>
                <a:close/>
                <a:moveTo>
                  <a:pt x="4348" y="5506"/>
                </a:moveTo>
                <a:lnTo>
                  <a:pt x="6333" y="7460"/>
                </a:lnTo>
                <a:lnTo>
                  <a:pt x="5860" y="7932"/>
                </a:lnTo>
                <a:lnTo>
                  <a:pt x="5388" y="7460"/>
                </a:lnTo>
                <a:cubicBezTo>
                  <a:pt x="5325" y="7412"/>
                  <a:pt x="5238" y="7389"/>
                  <a:pt x="5152" y="7389"/>
                </a:cubicBezTo>
                <a:cubicBezTo>
                  <a:pt x="5065" y="7389"/>
                  <a:pt x="4978" y="7412"/>
                  <a:pt x="4915" y="7460"/>
                </a:cubicBezTo>
                <a:cubicBezTo>
                  <a:pt x="4789" y="7586"/>
                  <a:pt x="4789" y="7838"/>
                  <a:pt x="4915" y="7932"/>
                </a:cubicBezTo>
                <a:lnTo>
                  <a:pt x="5388" y="8405"/>
                </a:lnTo>
                <a:lnTo>
                  <a:pt x="5167" y="8657"/>
                </a:lnTo>
                <a:cubicBezTo>
                  <a:pt x="4915" y="8846"/>
                  <a:pt x="4632" y="8940"/>
                  <a:pt x="4360" y="8940"/>
                </a:cubicBezTo>
                <a:cubicBezTo>
                  <a:pt x="4088" y="8940"/>
                  <a:pt x="3828" y="8846"/>
                  <a:pt x="3624" y="8657"/>
                </a:cubicBezTo>
                <a:lnTo>
                  <a:pt x="3151" y="8184"/>
                </a:lnTo>
                <a:cubicBezTo>
                  <a:pt x="2742" y="7775"/>
                  <a:pt x="2742" y="7113"/>
                  <a:pt x="3151" y="6735"/>
                </a:cubicBezTo>
                <a:lnTo>
                  <a:pt x="4348" y="5506"/>
                </a:lnTo>
                <a:close/>
                <a:moveTo>
                  <a:pt x="2678" y="8657"/>
                </a:moveTo>
                <a:lnTo>
                  <a:pt x="3151" y="9129"/>
                </a:lnTo>
                <a:lnTo>
                  <a:pt x="2899" y="9350"/>
                </a:lnTo>
                <a:cubicBezTo>
                  <a:pt x="2836" y="9413"/>
                  <a:pt x="2749" y="9444"/>
                  <a:pt x="2663" y="9444"/>
                </a:cubicBezTo>
                <a:cubicBezTo>
                  <a:pt x="2576" y="9444"/>
                  <a:pt x="2489" y="9413"/>
                  <a:pt x="2426" y="9350"/>
                </a:cubicBezTo>
                <a:cubicBezTo>
                  <a:pt x="2300" y="9255"/>
                  <a:pt x="2300" y="9003"/>
                  <a:pt x="2426" y="8877"/>
                </a:cubicBezTo>
                <a:lnTo>
                  <a:pt x="2678" y="8657"/>
                </a:lnTo>
                <a:close/>
                <a:moveTo>
                  <a:pt x="9389" y="1"/>
                </a:moveTo>
                <a:cubicBezTo>
                  <a:pt x="9121" y="1"/>
                  <a:pt x="8853" y="103"/>
                  <a:pt x="8664" y="308"/>
                </a:cubicBezTo>
                <a:cubicBezTo>
                  <a:pt x="8255" y="686"/>
                  <a:pt x="8255" y="1379"/>
                  <a:pt x="8664" y="1757"/>
                </a:cubicBezTo>
                <a:lnTo>
                  <a:pt x="8097" y="2324"/>
                </a:lnTo>
                <a:lnTo>
                  <a:pt x="7121" y="1316"/>
                </a:lnTo>
                <a:cubicBezTo>
                  <a:pt x="6932" y="1127"/>
                  <a:pt x="6648" y="1001"/>
                  <a:pt x="6365" y="1001"/>
                </a:cubicBezTo>
                <a:cubicBezTo>
                  <a:pt x="6081" y="1001"/>
                  <a:pt x="5829" y="1127"/>
                  <a:pt x="5608" y="1316"/>
                </a:cubicBezTo>
                <a:cubicBezTo>
                  <a:pt x="5419" y="1537"/>
                  <a:pt x="5293" y="1789"/>
                  <a:pt x="5293" y="2072"/>
                </a:cubicBezTo>
                <a:cubicBezTo>
                  <a:pt x="5293" y="2356"/>
                  <a:pt x="5419" y="2639"/>
                  <a:pt x="5608" y="2828"/>
                </a:cubicBezTo>
                <a:lnTo>
                  <a:pt x="5860" y="3049"/>
                </a:lnTo>
                <a:lnTo>
                  <a:pt x="2678" y="6263"/>
                </a:lnTo>
                <a:cubicBezTo>
                  <a:pt x="2143" y="6767"/>
                  <a:pt x="2048" y="7460"/>
                  <a:pt x="2269" y="8090"/>
                </a:cubicBezTo>
                <a:lnTo>
                  <a:pt x="1922" y="8468"/>
                </a:lnTo>
                <a:cubicBezTo>
                  <a:pt x="1607" y="8783"/>
                  <a:pt x="1513" y="9255"/>
                  <a:pt x="1733" y="9634"/>
                </a:cubicBezTo>
                <a:lnTo>
                  <a:pt x="95" y="11240"/>
                </a:lnTo>
                <a:cubicBezTo>
                  <a:pt x="1" y="11366"/>
                  <a:pt x="1" y="11618"/>
                  <a:pt x="95" y="11713"/>
                </a:cubicBezTo>
                <a:cubicBezTo>
                  <a:pt x="190" y="11807"/>
                  <a:pt x="284" y="11839"/>
                  <a:pt x="347" y="11839"/>
                </a:cubicBezTo>
                <a:cubicBezTo>
                  <a:pt x="410" y="11839"/>
                  <a:pt x="536" y="11807"/>
                  <a:pt x="568" y="11713"/>
                </a:cubicBezTo>
                <a:lnTo>
                  <a:pt x="2206" y="10106"/>
                </a:lnTo>
                <a:cubicBezTo>
                  <a:pt x="2363" y="10201"/>
                  <a:pt x="2458" y="10232"/>
                  <a:pt x="2615" y="10232"/>
                </a:cubicBezTo>
                <a:cubicBezTo>
                  <a:pt x="2899" y="10232"/>
                  <a:pt x="3183" y="10106"/>
                  <a:pt x="3372" y="9917"/>
                </a:cubicBezTo>
                <a:lnTo>
                  <a:pt x="3718" y="9571"/>
                </a:lnTo>
                <a:cubicBezTo>
                  <a:pt x="3939" y="9634"/>
                  <a:pt x="4159" y="9665"/>
                  <a:pt x="4348" y="9665"/>
                </a:cubicBezTo>
                <a:cubicBezTo>
                  <a:pt x="4789" y="9665"/>
                  <a:pt x="5262" y="9508"/>
                  <a:pt x="5577" y="9161"/>
                </a:cubicBezTo>
                <a:lnTo>
                  <a:pt x="8759" y="5979"/>
                </a:lnTo>
                <a:lnTo>
                  <a:pt x="9011" y="6199"/>
                </a:lnTo>
                <a:cubicBezTo>
                  <a:pt x="9200" y="6420"/>
                  <a:pt x="9484" y="6515"/>
                  <a:pt x="9767" y="6515"/>
                </a:cubicBezTo>
                <a:cubicBezTo>
                  <a:pt x="10019" y="6515"/>
                  <a:pt x="10303" y="6420"/>
                  <a:pt x="10492" y="6199"/>
                </a:cubicBezTo>
                <a:cubicBezTo>
                  <a:pt x="10712" y="6010"/>
                  <a:pt x="10807" y="5727"/>
                  <a:pt x="10807" y="5475"/>
                </a:cubicBezTo>
                <a:cubicBezTo>
                  <a:pt x="10807" y="5191"/>
                  <a:pt x="10712" y="4908"/>
                  <a:pt x="10492" y="4719"/>
                </a:cubicBezTo>
                <a:lnTo>
                  <a:pt x="9515" y="3711"/>
                </a:lnTo>
                <a:lnTo>
                  <a:pt x="10082" y="3207"/>
                </a:lnTo>
                <a:cubicBezTo>
                  <a:pt x="10271" y="3427"/>
                  <a:pt x="10555" y="3522"/>
                  <a:pt x="10807" y="3522"/>
                </a:cubicBezTo>
                <a:cubicBezTo>
                  <a:pt x="11090" y="3522"/>
                  <a:pt x="11374" y="3427"/>
                  <a:pt x="11563" y="3207"/>
                </a:cubicBezTo>
                <a:cubicBezTo>
                  <a:pt x="11972" y="2828"/>
                  <a:pt x="11972" y="2167"/>
                  <a:pt x="11563" y="1757"/>
                </a:cubicBezTo>
                <a:lnTo>
                  <a:pt x="10114" y="308"/>
                </a:lnTo>
                <a:cubicBezTo>
                  <a:pt x="9925" y="103"/>
                  <a:pt x="9657" y="1"/>
                  <a:pt x="9389" y="1"/>
                </a:cubicBezTo>
                <a:close/>
              </a:path>
            </a:pathLst>
          </a:custGeom>
          <a:solidFill>
            <a:srgbClr val="EE7A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499" name="Google Shape;11499;p83"/>
          <p:cNvGrpSpPr/>
          <p:nvPr/>
        </p:nvGrpSpPr>
        <p:grpSpPr>
          <a:xfrm>
            <a:off x="5368939" y="2450029"/>
            <a:ext cx="227930" cy="354136"/>
            <a:chOff x="-28043900" y="2701925"/>
            <a:chExt cx="190625" cy="296175"/>
          </a:xfrm>
          <a:solidFill>
            <a:srgbClr val="EE7A90"/>
          </a:solidFill>
        </p:grpSpPr>
        <p:sp>
          <p:nvSpPr>
            <p:cNvPr id="11500" name="Google Shape;11500;p83"/>
            <p:cNvSpPr/>
            <p:nvPr/>
          </p:nvSpPr>
          <p:spPr>
            <a:xfrm>
              <a:off x="-28043900" y="2701925"/>
              <a:ext cx="190625" cy="296175"/>
            </a:xfrm>
            <a:custGeom>
              <a:avLst/>
              <a:gdLst/>
              <a:ahLst/>
              <a:cxnLst/>
              <a:rect l="l" t="t" r="r" b="b"/>
              <a:pathLst>
                <a:path w="7625" h="11847" extrusionOk="0">
                  <a:moveTo>
                    <a:pt x="5136" y="662"/>
                  </a:moveTo>
                  <a:cubicBezTo>
                    <a:pt x="5325" y="662"/>
                    <a:pt x="5483" y="820"/>
                    <a:pt x="5483" y="1009"/>
                  </a:cubicBezTo>
                  <a:cubicBezTo>
                    <a:pt x="5483" y="1198"/>
                    <a:pt x="5325" y="1356"/>
                    <a:pt x="5136" y="1356"/>
                  </a:cubicBezTo>
                  <a:lnTo>
                    <a:pt x="2364" y="1356"/>
                  </a:lnTo>
                  <a:cubicBezTo>
                    <a:pt x="2175" y="1356"/>
                    <a:pt x="2017" y="1198"/>
                    <a:pt x="2017" y="1009"/>
                  </a:cubicBezTo>
                  <a:cubicBezTo>
                    <a:pt x="2017" y="820"/>
                    <a:pt x="2175" y="662"/>
                    <a:pt x="2364" y="662"/>
                  </a:cubicBezTo>
                  <a:close/>
                  <a:moveTo>
                    <a:pt x="4790" y="2080"/>
                  </a:moveTo>
                  <a:lnTo>
                    <a:pt x="4790" y="4411"/>
                  </a:lnTo>
                  <a:cubicBezTo>
                    <a:pt x="4790" y="4758"/>
                    <a:pt x="4979" y="5105"/>
                    <a:pt x="5294" y="5294"/>
                  </a:cubicBezTo>
                  <a:cubicBezTo>
                    <a:pt x="6113" y="5766"/>
                    <a:pt x="6680" y="6554"/>
                    <a:pt x="6837" y="7499"/>
                  </a:cubicBezTo>
                  <a:cubicBezTo>
                    <a:pt x="6504" y="7632"/>
                    <a:pt x="6166" y="7699"/>
                    <a:pt x="5828" y="7699"/>
                  </a:cubicBezTo>
                  <a:cubicBezTo>
                    <a:pt x="5207" y="7699"/>
                    <a:pt x="4582" y="7475"/>
                    <a:pt x="3971" y="7026"/>
                  </a:cubicBezTo>
                  <a:cubicBezTo>
                    <a:pt x="3372" y="6648"/>
                    <a:pt x="2773" y="6396"/>
                    <a:pt x="2143" y="6333"/>
                  </a:cubicBezTo>
                  <a:cubicBezTo>
                    <a:pt x="1970" y="6318"/>
                    <a:pt x="1805" y="6310"/>
                    <a:pt x="1639" y="6310"/>
                  </a:cubicBezTo>
                  <a:cubicBezTo>
                    <a:pt x="1474" y="6310"/>
                    <a:pt x="1308" y="6318"/>
                    <a:pt x="1135" y="6333"/>
                  </a:cubicBezTo>
                  <a:cubicBezTo>
                    <a:pt x="1387" y="5892"/>
                    <a:pt x="1734" y="5546"/>
                    <a:pt x="2175" y="5294"/>
                  </a:cubicBezTo>
                  <a:cubicBezTo>
                    <a:pt x="2490" y="5105"/>
                    <a:pt x="2679" y="4790"/>
                    <a:pt x="2679" y="4443"/>
                  </a:cubicBezTo>
                  <a:lnTo>
                    <a:pt x="2679" y="2080"/>
                  </a:lnTo>
                  <a:close/>
                  <a:moveTo>
                    <a:pt x="1670" y="6939"/>
                  </a:moveTo>
                  <a:cubicBezTo>
                    <a:pt x="2308" y="6939"/>
                    <a:pt x="2942" y="7156"/>
                    <a:pt x="3561" y="7562"/>
                  </a:cubicBezTo>
                  <a:cubicBezTo>
                    <a:pt x="4160" y="7940"/>
                    <a:pt x="4790" y="8192"/>
                    <a:pt x="5420" y="8255"/>
                  </a:cubicBezTo>
                  <a:cubicBezTo>
                    <a:pt x="5577" y="8255"/>
                    <a:pt x="5672" y="8287"/>
                    <a:pt x="5829" y="8287"/>
                  </a:cubicBezTo>
                  <a:cubicBezTo>
                    <a:pt x="6207" y="8287"/>
                    <a:pt x="6554" y="8255"/>
                    <a:pt x="6869" y="8129"/>
                  </a:cubicBezTo>
                  <a:lnTo>
                    <a:pt x="6869" y="8129"/>
                  </a:lnTo>
                  <a:cubicBezTo>
                    <a:pt x="6869" y="8255"/>
                    <a:pt x="6837" y="8381"/>
                    <a:pt x="6837" y="8507"/>
                  </a:cubicBezTo>
                  <a:cubicBezTo>
                    <a:pt x="6585" y="9799"/>
                    <a:pt x="5640" y="10807"/>
                    <a:pt x="4412" y="11059"/>
                  </a:cubicBezTo>
                  <a:cubicBezTo>
                    <a:pt x="4192" y="11103"/>
                    <a:pt x="3970" y="11125"/>
                    <a:pt x="3750" y="11125"/>
                  </a:cubicBezTo>
                  <a:cubicBezTo>
                    <a:pt x="3027" y="11125"/>
                    <a:pt x="2328" y="10888"/>
                    <a:pt x="1797" y="10429"/>
                  </a:cubicBezTo>
                  <a:cubicBezTo>
                    <a:pt x="1041" y="9830"/>
                    <a:pt x="631" y="8917"/>
                    <a:pt x="631" y="7972"/>
                  </a:cubicBezTo>
                  <a:cubicBezTo>
                    <a:pt x="631" y="7656"/>
                    <a:pt x="694" y="7404"/>
                    <a:pt x="757" y="7089"/>
                  </a:cubicBezTo>
                  <a:cubicBezTo>
                    <a:pt x="1062" y="6988"/>
                    <a:pt x="1366" y="6939"/>
                    <a:pt x="1670" y="6939"/>
                  </a:cubicBezTo>
                  <a:close/>
                  <a:moveTo>
                    <a:pt x="2427" y="1"/>
                  </a:moveTo>
                  <a:cubicBezTo>
                    <a:pt x="1828" y="1"/>
                    <a:pt x="1387" y="473"/>
                    <a:pt x="1387" y="1009"/>
                  </a:cubicBezTo>
                  <a:cubicBezTo>
                    <a:pt x="1387" y="1450"/>
                    <a:pt x="1671" y="1828"/>
                    <a:pt x="2112" y="1986"/>
                  </a:cubicBezTo>
                  <a:lnTo>
                    <a:pt x="2112" y="4443"/>
                  </a:lnTo>
                  <a:cubicBezTo>
                    <a:pt x="2112" y="4569"/>
                    <a:pt x="2017" y="4632"/>
                    <a:pt x="1891" y="4727"/>
                  </a:cubicBezTo>
                  <a:cubicBezTo>
                    <a:pt x="1356" y="5042"/>
                    <a:pt x="883" y="5514"/>
                    <a:pt x="536" y="6081"/>
                  </a:cubicBezTo>
                  <a:cubicBezTo>
                    <a:pt x="410" y="6302"/>
                    <a:pt x="284" y="6522"/>
                    <a:pt x="221" y="6711"/>
                  </a:cubicBezTo>
                  <a:lnTo>
                    <a:pt x="221" y="6743"/>
                  </a:lnTo>
                  <a:cubicBezTo>
                    <a:pt x="64" y="7152"/>
                    <a:pt x="1" y="7593"/>
                    <a:pt x="1" y="8003"/>
                  </a:cubicBezTo>
                  <a:cubicBezTo>
                    <a:pt x="1" y="9169"/>
                    <a:pt x="536" y="10271"/>
                    <a:pt x="1419" y="10964"/>
                  </a:cubicBezTo>
                  <a:cubicBezTo>
                    <a:pt x="2112" y="11532"/>
                    <a:pt x="2962" y="11847"/>
                    <a:pt x="3845" y="11847"/>
                  </a:cubicBezTo>
                  <a:cubicBezTo>
                    <a:pt x="4097" y="11847"/>
                    <a:pt x="4380" y="11784"/>
                    <a:pt x="4664" y="11752"/>
                  </a:cubicBezTo>
                  <a:cubicBezTo>
                    <a:pt x="5420" y="11595"/>
                    <a:pt x="6081" y="11248"/>
                    <a:pt x="6585" y="10681"/>
                  </a:cubicBezTo>
                  <a:cubicBezTo>
                    <a:pt x="7090" y="10145"/>
                    <a:pt x="7468" y="9484"/>
                    <a:pt x="7625" y="8728"/>
                  </a:cubicBezTo>
                  <a:cubicBezTo>
                    <a:pt x="7562" y="8350"/>
                    <a:pt x="7562" y="7972"/>
                    <a:pt x="7531" y="7656"/>
                  </a:cubicBezTo>
                  <a:cubicBezTo>
                    <a:pt x="7499" y="7184"/>
                    <a:pt x="7373" y="6743"/>
                    <a:pt x="7184" y="6333"/>
                  </a:cubicBezTo>
                  <a:cubicBezTo>
                    <a:pt x="6837" y="5609"/>
                    <a:pt x="6302" y="5073"/>
                    <a:pt x="5640" y="4664"/>
                  </a:cubicBezTo>
                  <a:cubicBezTo>
                    <a:pt x="5577" y="4632"/>
                    <a:pt x="5483" y="4506"/>
                    <a:pt x="5483" y="4411"/>
                  </a:cubicBezTo>
                  <a:lnTo>
                    <a:pt x="5483" y="1986"/>
                  </a:lnTo>
                  <a:cubicBezTo>
                    <a:pt x="5892" y="1828"/>
                    <a:pt x="6207" y="1482"/>
                    <a:pt x="6207" y="1009"/>
                  </a:cubicBezTo>
                  <a:cubicBezTo>
                    <a:pt x="6207" y="410"/>
                    <a:pt x="5735" y="1"/>
                    <a:pt x="51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1" name="Google Shape;11501;p83"/>
            <p:cNvSpPr/>
            <p:nvPr/>
          </p:nvSpPr>
          <p:spPr>
            <a:xfrm>
              <a:off x="-27976950" y="2910650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79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694"/>
                    <a:pt x="379" y="694"/>
                  </a:cubicBezTo>
                  <a:cubicBezTo>
                    <a:pt x="568" y="694"/>
                    <a:pt x="725" y="536"/>
                    <a:pt x="725" y="347"/>
                  </a:cubicBezTo>
                  <a:cubicBezTo>
                    <a:pt x="725" y="158"/>
                    <a:pt x="568" y="1"/>
                    <a:pt x="3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2" name="Google Shape;11502;p83"/>
            <p:cNvSpPr/>
            <p:nvPr/>
          </p:nvSpPr>
          <p:spPr>
            <a:xfrm>
              <a:off x="-27924175" y="2927975"/>
              <a:ext cx="17350" cy="18150"/>
            </a:xfrm>
            <a:custGeom>
              <a:avLst/>
              <a:gdLst/>
              <a:ahLst/>
              <a:cxnLst/>
              <a:rect l="l" t="t" r="r" b="b"/>
              <a:pathLst>
                <a:path w="694" h="726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5"/>
                    <a:pt x="347" y="725"/>
                  </a:cubicBezTo>
                  <a:cubicBezTo>
                    <a:pt x="536" y="725"/>
                    <a:pt x="694" y="568"/>
                    <a:pt x="694" y="347"/>
                  </a:cubicBezTo>
                  <a:cubicBezTo>
                    <a:pt x="694" y="158"/>
                    <a:pt x="536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3" name="Google Shape;11503;p83"/>
            <p:cNvSpPr/>
            <p:nvPr/>
          </p:nvSpPr>
          <p:spPr>
            <a:xfrm>
              <a:off x="-27976950" y="2946100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79" y="693"/>
                  </a:cubicBezTo>
                  <a:cubicBezTo>
                    <a:pt x="568" y="693"/>
                    <a:pt x="725" y="536"/>
                    <a:pt x="725" y="347"/>
                  </a:cubicBezTo>
                  <a:cubicBezTo>
                    <a:pt x="725" y="158"/>
                    <a:pt x="568" y="0"/>
                    <a:pt x="3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4" name="Google Shape;11504;p83"/>
            <p:cNvSpPr/>
            <p:nvPr/>
          </p:nvSpPr>
          <p:spPr>
            <a:xfrm>
              <a:off x="-28010800" y="2893325"/>
              <a:ext cx="17350" cy="18150"/>
            </a:xfrm>
            <a:custGeom>
              <a:avLst/>
              <a:gdLst/>
              <a:ahLst/>
              <a:cxnLst/>
              <a:rect l="l" t="t" r="r" b="b"/>
              <a:pathLst>
                <a:path w="694" h="726" extrusionOk="0">
                  <a:moveTo>
                    <a:pt x="347" y="0"/>
                  </a:moveTo>
                  <a:cubicBezTo>
                    <a:pt x="158" y="0"/>
                    <a:pt x="0" y="158"/>
                    <a:pt x="0" y="379"/>
                  </a:cubicBezTo>
                  <a:cubicBezTo>
                    <a:pt x="0" y="568"/>
                    <a:pt x="158" y="725"/>
                    <a:pt x="347" y="725"/>
                  </a:cubicBezTo>
                  <a:cubicBezTo>
                    <a:pt x="536" y="725"/>
                    <a:pt x="693" y="568"/>
                    <a:pt x="693" y="379"/>
                  </a:cubicBez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05" name="Google Shape;11505;p83"/>
          <p:cNvGrpSpPr/>
          <p:nvPr/>
        </p:nvGrpSpPr>
        <p:grpSpPr>
          <a:xfrm>
            <a:off x="7541805" y="1561968"/>
            <a:ext cx="354136" cy="353180"/>
            <a:chOff x="-26215025" y="1971025"/>
            <a:chExt cx="296175" cy="295375"/>
          </a:xfrm>
          <a:solidFill>
            <a:srgbClr val="EE7A90"/>
          </a:solidFill>
        </p:grpSpPr>
        <p:sp>
          <p:nvSpPr>
            <p:cNvPr id="11506" name="Google Shape;11506;p83"/>
            <p:cNvSpPr/>
            <p:nvPr/>
          </p:nvSpPr>
          <p:spPr>
            <a:xfrm>
              <a:off x="-26092950" y="1971025"/>
              <a:ext cx="51225" cy="225275"/>
            </a:xfrm>
            <a:custGeom>
              <a:avLst/>
              <a:gdLst/>
              <a:ahLst/>
              <a:cxnLst/>
              <a:rect l="l" t="t" r="r" b="b"/>
              <a:pathLst>
                <a:path w="2049" h="9011" extrusionOk="0">
                  <a:moveTo>
                    <a:pt x="1009" y="7246"/>
                  </a:moveTo>
                  <a:cubicBezTo>
                    <a:pt x="1198" y="7593"/>
                    <a:pt x="1355" y="7877"/>
                    <a:pt x="1355" y="8003"/>
                  </a:cubicBezTo>
                  <a:cubicBezTo>
                    <a:pt x="1355" y="8192"/>
                    <a:pt x="1198" y="8349"/>
                    <a:pt x="1009" y="8349"/>
                  </a:cubicBezTo>
                  <a:cubicBezTo>
                    <a:pt x="820" y="8349"/>
                    <a:pt x="662" y="8192"/>
                    <a:pt x="662" y="8003"/>
                  </a:cubicBezTo>
                  <a:cubicBezTo>
                    <a:pt x="694" y="7877"/>
                    <a:pt x="820" y="7562"/>
                    <a:pt x="1009" y="7246"/>
                  </a:cubicBezTo>
                  <a:close/>
                  <a:moveTo>
                    <a:pt x="977" y="0"/>
                  </a:moveTo>
                  <a:cubicBezTo>
                    <a:pt x="788" y="0"/>
                    <a:pt x="631" y="158"/>
                    <a:pt x="631" y="347"/>
                  </a:cubicBezTo>
                  <a:lnTo>
                    <a:pt x="631" y="6490"/>
                  </a:lnTo>
                  <a:cubicBezTo>
                    <a:pt x="536" y="6616"/>
                    <a:pt x="410" y="6774"/>
                    <a:pt x="316" y="6963"/>
                  </a:cubicBezTo>
                  <a:cubicBezTo>
                    <a:pt x="32" y="7562"/>
                    <a:pt x="1" y="7845"/>
                    <a:pt x="1" y="8003"/>
                  </a:cubicBezTo>
                  <a:cubicBezTo>
                    <a:pt x="1" y="8601"/>
                    <a:pt x="473" y="9011"/>
                    <a:pt x="1009" y="9011"/>
                  </a:cubicBezTo>
                  <a:cubicBezTo>
                    <a:pt x="1576" y="9011"/>
                    <a:pt x="2048" y="8538"/>
                    <a:pt x="2048" y="8003"/>
                  </a:cubicBezTo>
                  <a:cubicBezTo>
                    <a:pt x="2048" y="7845"/>
                    <a:pt x="1985" y="7593"/>
                    <a:pt x="1639" y="6963"/>
                  </a:cubicBezTo>
                  <a:cubicBezTo>
                    <a:pt x="1513" y="6774"/>
                    <a:pt x="1418" y="6585"/>
                    <a:pt x="1324" y="6490"/>
                  </a:cubicBezTo>
                  <a:lnTo>
                    <a:pt x="1324" y="347"/>
                  </a:lnTo>
                  <a:cubicBezTo>
                    <a:pt x="1324" y="158"/>
                    <a:pt x="1166" y="0"/>
                    <a:pt x="9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7" name="Google Shape;11507;p83"/>
            <p:cNvSpPr/>
            <p:nvPr/>
          </p:nvSpPr>
          <p:spPr>
            <a:xfrm>
              <a:off x="-26179575" y="2214400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cubicBezTo>
                    <a:pt x="536" y="693"/>
                    <a:pt x="693" y="536"/>
                    <a:pt x="693" y="347"/>
                  </a:cubicBez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8" name="Google Shape;11508;p83"/>
            <p:cNvSpPr/>
            <p:nvPr/>
          </p:nvSpPr>
          <p:spPr>
            <a:xfrm>
              <a:off x="-26163050" y="2178950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694"/>
                    <a:pt x="347" y="694"/>
                  </a:cubicBezTo>
                  <a:cubicBezTo>
                    <a:pt x="536" y="694"/>
                    <a:pt x="694" y="536"/>
                    <a:pt x="694" y="347"/>
                  </a:cubicBezTo>
                  <a:cubicBezTo>
                    <a:pt x="694" y="158"/>
                    <a:pt x="536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9" name="Google Shape;11509;p83"/>
            <p:cNvSpPr/>
            <p:nvPr/>
          </p:nvSpPr>
          <p:spPr>
            <a:xfrm>
              <a:off x="-26145725" y="2214400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79" y="693"/>
                  </a:cubicBezTo>
                  <a:cubicBezTo>
                    <a:pt x="568" y="693"/>
                    <a:pt x="725" y="536"/>
                    <a:pt x="725" y="347"/>
                  </a:cubicBezTo>
                  <a:cubicBezTo>
                    <a:pt x="725" y="158"/>
                    <a:pt x="568" y="0"/>
                    <a:pt x="3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0" name="Google Shape;11510;p83"/>
            <p:cNvSpPr/>
            <p:nvPr/>
          </p:nvSpPr>
          <p:spPr>
            <a:xfrm>
              <a:off x="-25988975" y="2178950"/>
              <a:ext cx="18125" cy="17350"/>
            </a:xfrm>
            <a:custGeom>
              <a:avLst/>
              <a:gdLst/>
              <a:ahLst/>
              <a:cxnLst/>
              <a:rect l="l" t="t" r="r" b="b"/>
              <a:pathLst>
                <a:path w="725" h="694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cubicBezTo>
                    <a:pt x="567" y="694"/>
                    <a:pt x="725" y="536"/>
                    <a:pt x="725" y="347"/>
                  </a:cubicBezTo>
                  <a:cubicBezTo>
                    <a:pt x="662" y="158"/>
                    <a:pt x="504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1" name="Google Shape;11511;p83"/>
            <p:cNvSpPr/>
            <p:nvPr/>
          </p:nvSpPr>
          <p:spPr>
            <a:xfrm>
              <a:off x="-26006300" y="2214400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cubicBezTo>
                    <a:pt x="536" y="693"/>
                    <a:pt x="693" y="536"/>
                    <a:pt x="693" y="347"/>
                  </a:cubicBez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2" name="Google Shape;11512;p83"/>
            <p:cNvSpPr/>
            <p:nvPr/>
          </p:nvSpPr>
          <p:spPr>
            <a:xfrm>
              <a:off x="-25972450" y="2214400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79" y="693"/>
                  </a:cubicBezTo>
                  <a:cubicBezTo>
                    <a:pt x="568" y="693"/>
                    <a:pt x="726" y="536"/>
                    <a:pt x="726" y="347"/>
                  </a:cubicBezTo>
                  <a:cubicBezTo>
                    <a:pt x="726" y="158"/>
                    <a:pt x="568" y="0"/>
                    <a:pt x="3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3" name="Google Shape;11513;p83"/>
            <p:cNvSpPr/>
            <p:nvPr/>
          </p:nvSpPr>
          <p:spPr>
            <a:xfrm>
              <a:off x="-26215025" y="2108850"/>
              <a:ext cx="296175" cy="157550"/>
            </a:xfrm>
            <a:custGeom>
              <a:avLst/>
              <a:gdLst/>
              <a:ahLst/>
              <a:cxnLst/>
              <a:rect l="l" t="t" r="r" b="b"/>
              <a:pathLst>
                <a:path w="11847" h="6302" extrusionOk="0">
                  <a:moveTo>
                    <a:pt x="4128" y="725"/>
                  </a:moveTo>
                  <a:cubicBezTo>
                    <a:pt x="3970" y="946"/>
                    <a:pt x="3844" y="1198"/>
                    <a:pt x="3781" y="1418"/>
                  </a:cubicBezTo>
                  <a:cubicBezTo>
                    <a:pt x="3781" y="1450"/>
                    <a:pt x="3749" y="1513"/>
                    <a:pt x="3749" y="1544"/>
                  </a:cubicBezTo>
                  <a:cubicBezTo>
                    <a:pt x="3403" y="1355"/>
                    <a:pt x="2993" y="1261"/>
                    <a:pt x="2615" y="1261"/>
                  </a:cubicBezTo>
                  <a:cubicBezTo>
                    <a:pt x="2111" y="1261"/>
                    <a:pt x="1450" y="1418"/>
                    <a:pt x="1166" y="1891"/>
                  </a:cubicBezTo>
                  <a:cubicBezTo>
                    <a:pt x="1040" y="2080"/>
                    <a:pt x="851" y="2175"/>
                    <a:pt x="694" y="2175"/>
                  </a:cubicBezTo>
                  <a:lnTo>
                    <a:pt x="694" y="1072"/>
                  </a:lnTo>
                  <a:cubicBezTo>
                    <a:pt x="694" y="851"/>
                    <a:pt x="851" y="725"/>
                    <a:pt x="1040" y="725"/>
                  </a:cubicBezTo>
                  <a:close/>
                  <a:moveTo>
                    <a:pt x="10775" y="725"/>
                  </a:moveTo>
                  <a:cubicBezTo>
                    <a:pt x="10964" y="725"/>
                    <a:pt x="11122" y="883"/>
                    <a:pt x="11122" y="1072"/>
                  </a:cubicBezTo>
                  <a:lnTo>
                    <a:pt x="11122" y="2175"/>
                  </a:lnTo>
                  <a:cubicBezTo>
                    <a:pt x="10933" y="2175"/>
                    <a:pt x="10775" y="2080"/>
                    <a:pt x="10649" y="1891"/>
                  </a:cubicBezTo>
                  <a:cubicBezTo>
                    <a:pt x="10429" y="1513"/>
                    <a:pt x="10050" y="1261"/>
                    <a:pt x="9546" y="1261"/>
                  </a:cubicBezTo>
                  <a:cubicBezTo>
                    <a:pt x="9074" y="1261"/>
                    <a:pt x="8696" y="1513"/>
                    <a:pt x="8444" y="1891"/>
                  </a:cubicBezTo>
                  <a:cubicBezTo>
                    <a:pt x="8412" y="1985"/>
                    <a:pt x="8349" y="2049"/>
                    <a:pt x="8286" y="2143"/>
                  </a:cubicBezTo>
                  <a:cubicBezTo>
                    <a:pt x="8255" y="1828"/>
                    <a:pt x="8097" y="1355"/>
                    <a:pt x="7719" y="725"/>
                  </a:cubicBezTo>
                  <a:close/>
                  <a:moveTo>
                    <a:pt x="9609" y="1922"/>
                  </a:moveTo>
                  <a:cubicBezTo>
                    <a:pt x="9830" y="1922"/>
                    <a:pt x="9987" y="2049"/>
                    <a:pt x="10113" y="2206"/>
                  </a:cubicBezTo>
                  <a:cubicBezTo>
                    <a:pt x="10334" y="2616"/>
                    <a:pt x="10744" y="2836"/>
                    <a:pt x="11185" y="2836"/>
                  </a:cubicBezTo>
                  <a:lnTo>
                    <a:pt x="11185" y="5546"/>
                  </a:lnTo>
                  <a:lnTo>
                    <a:pt x="694" y="5546"/>
                  </a:lnTo>
                  <a:lnTo>
                    <a:pt x="694" y="2931"/>
                  </a:lnTo>
                  <a:cubicBezTo>
                    <a:pt x="1135" y="2931"/>
                    <a:pt x="1576" y="2679"/>
                    <a:pt x="1765" y="2301"/>
                  </a:cubicBezTo>
                  <a:cubicBezTo>
                    <a:pt x="1828" y="2143"/>
                    <a:pt x="2143" y="2017"/>
                    <a:pt x="2615" y="2017"/>
                  </a:cubicBezTo>
                  <a:cubicBezTo>
                    <a:pt x="3056" y="2017"/>
                    <a:pt x="3371" y="2175"/>
                    <a:pt x="3497" y="2301"/>
                  </a:cubicBezTo>
                  <a:lnTo>
                    <a:pt x="3529" y="2364"/>
                  </a:lnTo>
                  <a:cubicBezTo>
                    <a:pt x="3529" y="2395"/>
                    <a:pt x="3560" y="2395"/>
                    <a:pt x="3560" y="2395"/>
                  </a:cubicBezTo>
                  <a:cubicBezTo>
                    <a:pt x="3560" y="2868"/>
                    <a:pt x="3686" y="3309"/>
                    <a:pt x="3939" y="3718"/>
                  </a:cubicBezTo>
                  <a:cubicBezTo>
                    <a:pt x="4317" y="4380"/>
                    <a:pt x="4947" y="4758"/>
                    <a:pt x="5671" y="4852"/>
                  </a:cubicBezTo>
                  <a:lnTo>
                    <a:pt x="5923" y="4852"/>
                  </a:lnTo>
                  <a:cubicBezTo>
                    <a:pt x="7121" y="4852"/>
                    <a:pt x="8097" y="4033"/>
                    <a:pt x="8286" y="2868"/>
                  </a:cubicBezTo>
                  <a:cubicBezTo>
                    <a:pt x="8727" y="2773"/>
                    <a:pt x="8916" y="2458"/>
                    <a:pt x="9074" y="2206"/>
                  </a:cubicBezTo>
                  <a:cubicBezTo>
                    <a:pt x="9200" y="2017"/>
                    <a:pt x="9357" y="1922"/>
                    <a:pt x="9609" y="1922"/>
                  </a:cubicBezTo>
                  <a:close/>
                  <a:moveTo>
                    <a:pt x="1040" y="1"/>
                  </a:moveTo>
                  <a:cubicBezTo>
                    <a:pt x="473" y="1"/>
                    <a:pt x="0" y="473"/>
                    <a:pt x="0" y="1072"/>
                  </a:cubicBezTo>
                  <a:lnTo>
                    <a:pt x="0" y="5955"/>
                  </a:lnTo>
                  <a:cubicBezTo>
                    <a:pt x="0" y="6144"/>
                    <a:pt x="158" y="6302"/>
                    <a:pt x="347" y="6302"/>
                  </a:cubicBezTo>
                  <a:lnTo>
                    <a:pt x="11500" y="6302"/>
                  </a:lnTo>
                  <a:cubicBezTo>
                    <a:pt x="11689" y="6302"/>
                    <a:pt x="11846" y="6144"/>
                    <a:pt x="11846" y="5955"/>
                  </a:cubicBezTo>
                  <a:lnTo>
                    <a:pt x="11846" y="1072"/>
                  </a:lnTo>
                  <a:cubicBezTo>
                    <a:pt x="11846" y="505"/>
                    <a:pt x="11374" y="1"/>
                    <a:pt x="10775" y="1"/>
                  </a:cubicBezTo>
                  <a:lnTo>
                    <a:pt x="7089" y="1"/>
                  </a:lnTo>
                  <a:cubicBezTo>
                    <a:pt x="6963" y="1"/>
                    <a:pt x="6837" y="64"/>
                    <a:pt x="6774" y="190"/>
                  </a:cubicBezTo>
                  <a:cubicBezTo>
                    <a:pt x="6679" y="316"/>
                    <a:pt x="6711" y="442"/>
                    <a:pt x="6774" y="568"/>
                  </a:cubicBezTo>
                  <a:lnTo>
                    <a:pt x="6805" y="599"/>
                  </a:lnTo>
                  <a:cubicBezTo>
                    <a:pt x="7341" y="1387"/>
                    <a:pt x="7625" y="2017"/>
                    <a:pt x="7625" y="2490"/>
                  </a:cubicBezTo>
                  <a:cubicBezTo>
                    <a:pt x="7625" y="3435"/>
                    <a:pt x="6868" y="4191"/>
                    <a:pt x="5923" y="4191"/>
                  </a:cubicBezTo>
                  <a:lnTo>
                    <a:pt x="5734" y="4191"/>
                  </a:lnTo>
                  <a:cubicBezTo>
                    <a:pt x="5230" y="4128"/>
                    <a:pt x="4789" y="3813"/>
                    <a:pt x="4506" y="3340"/>
                  </a:cubicBezTo>
                  <a:cubicBezTo>
                    <a:pt x="4191" y="2836"/>
                    <a:pt x="4159" y="2206"/>
                    <a:pt x="4411" y="1702"/>
                  </a:cubicBezTo>
                  <a:cubicBezTo>
                    <a:pt x="4506" y="1387"/>
                    <a:pt x="4758" y="977"/>
                    <a:pt x="5041" y="599"/>
                  </a:cubicBezTo>
                  <a:lnTo>
                    <a:pt x="5073" y="568"/>
                  </a:lnTo>
                  <a:cubicBezTo>
                    <a:pt x="5136" y="442"/>
                    <a:pt x="5136" y="316"/>
                    <a:pt x="5073" y="190"/>
                  </a:cubicBezTo>
                  <a:cubicBezTo>
                    <a:pt x="4978" y="95"/>
                    <a:pt x="4884" y="1"/>
                    <a:pt x="47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14" name="Google Shape;11514;p83"/>
          <p:cNvGrpSpPr/>
          <p:nvPr/>
        </p:nvGrpSpPr>
        <p:grpSpPr>
          <a:xfrm>
            <a:off x="7541327" y="2009758"/>
            <a:ext cx="355093" cy="352253"/>
            <a:chOff x="-26215825" y="2341200"/>
            <a:chExt cx="296975" cy="294600"/>
          </a:xfrm>
          <a:solidFill>
            <a:srgbClr val="EE7A90"/>
          </a:solidFill>
        </p:grpSpPr>
        <p:sp>
          <p:nvSpPr>
            <p:cNvPr id="11515" name="Google Shape;11515;p83"/>
            <p:cNvSpPr/>
            <p:nvPr/>
          </p:nvSpPr>
          <p:spPr>
            <a:xfrm>
              <a:off x="-26215025" y="2463275"/>
              <a:ext cx="296175" cy="172525"/>
            </a:xfrm>
            <a:custGeom>
              <a:avLst/>
              <a:gdLst/>
              <a:ahLst/>
              <a:cxnLst/>
              <a:rect l="l" t="t" r="r" b="b"/>
              <a:pathLst>
                <a:path w="11847" h="6901" extrusionOk="0">
                  <a:moveTo>
                    <a:pt x="10113" y="725"/>
                  </a:moveTo>
                  <a:cubicBezTo>
                    <a:pt x="10712" y="725"/>
                    <a:pt x="11122" y="1198"/>
                    <a:pt x="11122" y="1734"/>
                  </a:cubicBezTo>
                  <a:cubicBezTo>
                    <a:pt x="11122" y="2332"/>
                    <a:pt x="10649" y="2773"/>
                    <a:pt x="10113" y="2773"/>
                  </a:cubicBezTo>
                  <a:lnTo>
                    <a:pt x="6994" y="2773"/>
                  </a:lnTo>
                  <a:cubicBezTo>
                    <a:pt x="6616" y="2773"/>
                    <a:pt x="6301" y="2458"/>
                    <a:pt x="6301" y="2049"/>
                  </a:cubicBezTo>
                  <a:cubicBezTo>
                    <a:pt x="6301" y="1860"/>
                    <a:pt x="6396" y="1671"/>
                    <a:pt x="6553" y="1545"/>
                  </a:cubicBezTo>
                  <a:cubicBezTo>
                    <a:pt x="6837" y="1891"/>
                    <a:pt x="7247" y="2080"/>
                    <a:pt x="7688" y="2080"/>
                  </a:cubicBezTo>
                  <a:cubicBezTo>
                    <a:pt x="8255" y="2080"/>
                    <a:pt x="8727" y="1671"/>
                    <a:pt x="9137" y="1293"/>
                  </a:cubicBezTo>
                  <a:cubicBezTo>
                    <a:pt x="9452" y="977"/>
                    <a:pt x="9767" y="725"/>
                    <a:pt x="10113" y="725"/>
                  </a:cubicBezTo>
                  <a:close/>
                  <a:moveTo>
                    <a:pt x="7656" y="3466"/>
                  </a:moveTo>
                  <a:lnTo>
                    <a:pt x="7656" y="4853"/>
                  </a:lnTo>
                  <a:lnTo>
                    <a:pt x="6963" y="4853"/>
                  </a:lnTo>
                  <a:lnTo>
                    <a:pt x="6963" y="3466"/>
                  </a:lnTo>
                  <a:close/>
                  <a:moveTo>
                    <a:pt x="9074" y="3466"/>
                  </a:moveTo>
                  <a:lnTo>
                    <a:pt x="9074" y="4853"/>
                  </a:lnTo>
                  <a:lnTo>
                    <a:pt x="8381" y="4853"/>
                  </a:lnTo>
                  <a:lnTo>
                    <a:pt x="8381" y="3466"/>
                  </a:lnTo>
                  <a:close/>
                  <a:moveTo>
                    <a:pt x="10460" y="3435"/>
                  </a:moveTo>
                  <a:lnTo>
                    <a:pt x="10460" y="4853"/>
                  </a:lnTo>
                  <a:lnTo>
                    <a:pt x="9767" y="4853"/>
                  </a:lnTo>
                  <a:lnTo>
                    <a:pt x="9767" y="3466"/>
                  </a:lnTo>
                  <a:lnTo>
                    <a:pt x="10113" y="3466"/>
                  </a:lnTo>
                  <a:cubicBezTo>
                    <a:pt x="10240" y="3466"/>
                    <a:pt x="10334" y="3466"/>
                    <a:pt x="10460" y="3435"/>
                  </a:cubicBezTo>
                  <a:close/>
                  <a:moveTo>
                    <a:pt x="2993" y="4128"/>
                  </a:moveTo>
                  <a:cubicBezTo>
                    <a:pt x="3371" y="4128"/>
                    <a:pt x="3781" y="4254"/>
                    <a:pt x="4128" y="4412"/>
                  </a:cubicBezTo>
                  <a:lnTo>
                    <a:pt x="5829" y="5325"/>
                  </a:lnTo>
                  <a:cubicBezTo>
                    <a:pt x="6049" y="5451"/>
                    <a:pt x="6364" y="5514"/>
                    <a:pt x="6648" y="5514"/>
                  </a:cubicBezTo>
                  <a:lnTo>
                    <a:pt x="10838" y="5514"/>
                  </a:lnTo>
                  <a:cubicBezTo>
                    <a:pt x="11027" y="5514"/>
                    <a:pt x="11185" y="5672"/>
                    <a:pt x="11185" y="5861"/>
                  </a:cubicBezTo>
                  <a:cubicBezTo>
                    <a:pt x="11185" y="6050"/>
                    <a:pt x="10964" y="6239"/>
                    <a:pt x="10775" y="6239"/>
                  </a:cubicBezTo>
                  <a:lnTo>
                    <a:pt x="6616" y="6239"/>
                  </a:lnTo>
                  <a:cubicBezTo>
                    <a:pt x="6459" y="6239"/>
                    <a:pt x="6238" y="6176"/>
                    <a:pt x="6144" y="6113"/>
                  </a:cubicBezTo>
                  <a:lnTo>
                    <a:pt x="4443" y="5199"/>
                  </a:lnTo>
                  <a:cubicBezTo>
                    <a:pt x="4002" y="4979"/>
                    <a:pt x="3497" y="4853"/>
                    <a:pt x="2993" y="4853"/>
                  </a:cubicBezTo>
                  <a:lnTo>
                    <a:pt x="694" y="4853"/>
                  </a:lnTo>
                  <a:lnTo>
                    <a:pt x="694" y="4128"/>
                  </a:lnTo>
                  <a:close/>
                  <a:moveTo>
                    <a:pt x="10113" y="1"/>
                  </a:moveTo>
                  <a:cubicBezTo>
                    <a:pt x="9515" y="1"/>
                    <a:pt x="9042" y="442"/>
                    <a:pt x="8664" y="788"/>
                  </a:cubicBezTo>
                  <a:cubicBezTo>
                    <a:pt x="8349" y="1104"/>
                    <a:pt x="8034" y="1387"/>
                    <a:pt x="7656" y="1387"/>
                  </a:cubicBezTo>
                  <a:cubicBezTo>
                    <a:pt x="7404" y="1387"/>
                    <a:pt x="7121" y="1230"/>
                    <a:pt x="7026" y="946"/>
                  </a:cubicBezTo>
                  <a:cubicBezTo>
                    <a:pt x="6973" y="815"/>
                    <a:pt x="6855" y="749"/>
                    <a:pt x="6708" y="749"/>
                  </a:cubicBezTo>
                  <a:cubicBezTo>
                    <a:pt x="6679" y="749"/>
                    <a:pt x="6648" y="752"/>
                    <a:pt x="6616" y="757"/>
                  </a:cubicBezTo>
                  <a:cubicBezTo>
                    <a:pt x="6018" y="914"/>
                    <a:pt x="5577" y="1450"/>
                    <a:pt x="5577" y="2080"/>
                  </a:cubicBezTo>
                  <a:cubicBezTo>
                    <a:pt x="5577" y="2616"/>
                    <a:pt x="5860" y="3025"/>
                    <a:pt x="6301" y="3277"/>
                  </a:cubicBezTo>
                  <a:lnTo>
                    <a:pt x="6301" y="4758"/>
                  </a:lnTo>
                  <a:cubicBezTo>
                    <a:pt x="6270" y="4758"/>
                    <a:pt x="6207" y="4727"/>
                    <a:pt x="6144" y="4695"/>
                  </a:cubicBezTo>
                  <a:lnTo>
                    <a:pt x="4443" y="3781"/>
                  </a:lnTo>
                  <a:cubicBezTo>
                    <a:pt x="4002" y="3561"/>
                    <a:pt x="3497" y="3435"/>
                    <a:pt x="2993" y="3435"/>
                  </a:cubicBezTo>
                  <a:lnTo>
                    <a:pt x="347" y="3435"/>
                  </a:lnTo>
                  <a:cubicBezTo>
                    <a:pt x="158" y="3435"/>
                    <a:pt x="0" y="3592"/>
                    <a:pt x="0" y="3781"/>
                  </a:cubicBezTo>
                  <a:lnTo>
                    <a:pt x="0" y="5168"/>
                  </a:lnTo>
                  <a:cubicBezTo>
                    <a:pt x="0" y="5357"/>
                    <a:pt x="158" y="5514"/>
                    <a:pt x="347" y="5514"/>
                  </a:cubicBezTo>
                  <a:lnTo>
                    <a:pt x="2993" y="5514"/>
                  </a:lnTo>
                  <a:cubicBezTo>
                    <a:pt x="3371" y="5514"/>
                    <a:pt x="3781" y="5640"/>
                    <a:pt x="4128" y="5798"/>
                  </a:cubicBezTo>
                  <a:lnTo>
                    <a:pt x="5829" y="6711"/>
                  </a:lnTo>
                  <a:cubicBezTo>
                    <a:pt x="6049" y="6806"/>
                    <a:pt x="6364" y="6900"/>
                    <a:pt x="6648" y="6900"/>
                  </a:cubicBezTo>
                  <a:lnTo>
                    <a:pt x="10838" y="6900"/>
                  </a:lnTo>
                  <a:cubicBezTo>
                    <a:pt x="11405" y="6900"/>
                    <a:pt x="11846" y="6428"/>
                    <a:pt x="11846" y="5861"/>
                  </a:cubicBezTo>
                  <a:cubicBezTo>
                    <a:pt x="11846" y="5451"/>
                    <a:pt x="11563" y="5042"/>
                    <a:pt x="11122" y="4884"/>
                  </a:cubicBezTo>
                  <a:lnTo>
                    <a:pt x="11122" y="3088"/>
                  </a:lnTo>
                  <a:cubicBezTo>
                    <a:pt x="11563" y="2805"/>
                    <a:pt x="11846" y="2301"/>
                    <a:pt x="11846" y="1734"/>
                  </a:cubicBezTo>
                  <a:cubicBezTo>
                    <a:pt x="11846" y="788"/>
                    <a:pt x="11059" y="1"/>
                    <a:pt x="101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6" name="Google Shape;11516;p83"/>
            <p:cNvSpPr/>
            <p:nvPr/>
          </p:nvSpPr>
          <p:spPr>
            <a:xfrm>
              <a:off x="-26215825" y="2341200"/>
              <a:ext cx="296975" cy="119750"/>
            </a:xfrm>
            <a:custGeom>
              <a:avLst/>
              <a:gdLst/>
              <a:ahLst/>
              <a:cxnLst/>
              <a:rect l="l" t="t" r="r" b="b"/>
              <a:pathLst>
                <a:path w="11879" h="4790" extrusionOk="0">
                  <a:moveTo>
                    <a:pt x="10807" y="1702"/>
                  </a:moveTo>
                  <a:cubicBezTo>
                    <a:pt x="10996" y="1702"/>
                    <a:pt x="11154" y="1859"/>
                    <a:pt x="11154" y="2048"/>
                  </a:cubicBezTo>
                  <a:cubicBezTo>
                    <a:pt x="11154" y="2237"/>
                    <a:pt x="10996" y="2395"/>
                    <a:pt x="10807" y="2395"/>
                  </a:cubicBezTo>
                  <a:lnTo>
                    <a:pt x="10461" y="2395"/>
                  </a:lnTo>
                  <a:lnTo>
                    <a:pt x="10461" y="1702"/>
                  </a:lnTo>
                  <a:close/>
                  <a:moveTo>
                    <a:pt x="2112" y="788"/>
                  </a:moveTo>
                  <a:lnTo>
                    <a:pt x="9484" y="1292"/>
                  </a:lnTo>
                  <a:cubicBezTo>
                    <a:pt x="9641" y="1355"/>
                    <a:pt x="9799" y="1450"/>
                    <a:pt x="9799" y="1670"/>
                  </a:cubicBezTo>
                  <a:lnTo>
                    <a:pt x="9799" y="2489"/>
                  </a:lnTo>
                  <a:cubicBezTo>
                    <a:pt x="9799" y="2647"/>
                    <a:pt x="9673" y="2805"/>
                    <a:pt x="9515" y="2836"/>
                  </a:cubicBezTo>
                  <a:lnTo>
                    <a:pt x="2112" y="3907"/>
                  </a:lnTo>
                  <a:lnTo>
                    <a:pt x="2112" y="788"/>
                  </a:lnTo>
                  <a:close/>
                  <a:moveTo>
                    <a:pt x="726" y="725"/>
                  </a:moveTo>
                  <a:lnTo>
                    <a:pt x="1450" y="757"/>
                  </a:lnTo>
                  <a:lnTo>
                    <a:pt x="1450" y="3970"/>
                  </a:lnTo>
                  <a:lnTo>
                    <a:pt x="726" y="4065"/>
                  </a:lnTo>
                  <a:lnTo>
                    <a:pt x="726" y="725"/>
                  </a:lnTo>
                  <a:close/>
                  <a:moveTo>
                    <a:pt x="379" y="1"/>
                  </a:moveTo>
                  <a:cubicBezTo>
                    <a:pt x="316" y="1"/>
                    <a:pt x="190" y="32"/>
                    <a:pt x="95" y="64"/>
                  </a:cubicBezTo>
                  <a:cubicBezTo>
                    <a:pt x="32" y="158"/>
                    <a:pt x="1" y="221"/>
                    <a:pt x="1" y="316"/>
                  </a:cubicBezTo>
                  <a:lnTo>
                    <a:pt x="1" y="4506"/>
                  </a:lnTo>
                  <a:cubicBezTo>
                    <a:pt x="32" y="4569"/>
                    <a:pt x="64" y="4695"/>
                    <a:pt x="127" y="4726"/>
                  </a:cubicBezTo>
                  <a:cubicBezTo>
                    <a:pt x="221" y="4758"/>
                    <a:pt x="284" y="4789"/>
                    <a:pt x="379" y="4789"/>
                  </a:cubicBezTo>
                  <a:lnTo>
                    <a:pt x="410" y="4789"/>
                  </a:lnTo>
                  <a:lnTo>
                    <a:pt x="9578" y="3498"/>
                  </a:lnTo>
                  <a:cubicBezTo>
                    <a:pt x="9862" y="3466"/>
                    <a:pt x="10145" y="3309"/>
                    <a:pt x="10303" y="3057"/>
                  </a:cubicBezTo>
                  <a:lnTo>
                    <a:pt x="10870" y="3057"/>
                  </a:lnTo>
                  <a:cubicBezTo>
                    <a:pt x="11437" y="3057"/>
                    <a:pt x="11878" y="2584"/>
                    <a:pt x="11878" y="2048"/>
                  </a:cubicBezTo>
                  <a:cubicBezTo>
                    <a:pt x="11878" y="1481"/>
                    <a:pt x="11406" y="1009"/>
                    <a:pt x="10870" y="1009"/>
                  </a:cubicBezTo>
                  <a:lnTo>
                    <a:pt x="10272" y="1009"/>
                  </a:lnTo>
                  <a:cubicBezTo>
                    <a:pt x="10114" y="788"/>
                    <a:pt x="9830" y="662"/>
                    <a:pt x="9515" y="631"/>
                  </a:cubicBezTo>
                  <a:lnTo>
                    <a:pt x="37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17" name="Google Shape;11517;p83"/>
          <p:cNvGrpSpPr/>
          <p:nvPr/>
        </p:nvGrpSpPr>
        <p:grpSpPr>
          <a:xfrm>
            <a:off x="7573357" y="2450508"/>
            <a:ext cx="291033" cy="353180"/>
            <a:chOff x="-26179575" y="2710600"/>
            <a:chExt cx="243400" cy="295375"/>
          </a:xfrm>
          <a:solidFill>
            <a:srgbClr val="EE7A90"/>
          </a:solidFill>
        </p:grpSpPr>
        <p:sp>
          <p:nvSpPr>
            <p:cNvPr id="11518" name="Google Shape;11518;p83"/>
            <p:cNvSpPr/>
            <p:nvPr/>
          </p:nvSpPr>
          <p:spPr>
            <a:xfrm>
              <a:off x="-26179575" y="2710600"/>
              <a:ext cx="243400" cy="295375"/>
            </a:xfrm>
            <a:custGeom>
              <a:avLst/>
              <a:gdLst/>
              <a:ahLst/>
              <a:cxnLst/>
              <a:rect l="l" t="t" r="r" b="b"/>
              <a:pathLst>
                <a:path w="9736" h="11815" extrusionOk="0">
                  <a:moveTo>
                    <a:pt x="7719" y="693"/>
                  </a:moveTo>
                  <a:cubicBezTo>
                    <a:pt x="7845" y="977"/>
                    <a:pt x="7971" y="1166"/>
                    <a:pt x="8191" y="1418"/>
                  </a:cubicBezTo>
                  <a:lnTo>
                    <a:pt x="1008" y="1418"/>
                  </a:lnTo>
                  <a:cubicBezTo>
                    <a:pt x="819" y="1418"/>
                    <a:pt x="662" y="1261"/>
                    <a:pt x="662" y="1072"/>
                  </a:cubicBezTo>
                  <a:cubicBezTo>
                    <a:pt x="662" y="851"/>
                    <a:pt x="819" y="693"/>
                    <a:pt x="1008" y="693"/>
                  </a:cubicBezTo>
                  <a:close/>
                  <a:moveTo>
                    <a:pt x="8979" y="2080"/>
                  </a:moveTo>
                  <a:lnTo>
                    <a:pt x="8979" y="11153"/>
                  </a:lnTo>
                  <a:lnTo>
                    <a:pt x="2048" y="11153"/>
                  </a:lnTo>
                  <a:lnTo>
                    <a:pt x="2048" y="2080"/>
                  </a:lnTo>
                  <a:close/>
                  <a:moveTo>
                    <a:pt x="662" y="2048"/>
                  </a:moveTo>
                  <a:cubicBezTo>
                    <a:pt x="788" y="2080"/>
                    <a:pt x="882" y="2111"/>
                    <a:pt x="1008" y="2111"/>
                  </a:cubicBezTo>
                  <a:lnTo>
                    <a:pt x="1355" y="2111"/>
                  </a:lnTo>
                  <a:lnTo>
                    <a:pt x="1355" y="11185"/>
                  </a:lnTo>
                  <a:cubicBezTo>
                    <a:pt x="977" y="11153"/>
                    <a:pt x="662" y="10838"/>
                    <a:pt x="662" y="10460"/>
                  </a:cubicBezTo>
                  <a:lnTo>
                    <a:pt x="662" y="2048"/>
                  </a:lnTo>
                  <a:close/>
                  <a:moveTo>
                    <a:pt x="1008" y="0"/>
                  </a:moveTo>
                  <a:cubicBezTo>
                    <a:pt x="410" y="0"/>
                    <a:pt x="0" y="473"/>
                    <a:pt x="0" y="1009"/>
                  </a:cubicBezTo>
                  <a:lnTo>
                    <a:pt x="0" y="10428"/>
                  </a:lnTo>
                  <a:cubicBezTo>
                    <a:pt x="0" y="11185"/>
                    <a:pt x="630" y="11815"/>
                    <a:pt x="1355" y="11815"/>
                  </a:cubicBezTo>
                  <a:lnTo>
                    <a:pt x="9357" y="11815"/>
                  </a:lnTo>
                  <a:cubicBezTo>
                    <a:pt x="9578" y="11815"/>
                    <a:pt x="9735" y="11657"/>
                    <a:pt x="9735" y="11468"/>
                  </a:cubicBezTo>
                  <a:lnTo>
                    <a:pt x="9672" y="1733"/>
                  </a:lnTo>
                  <a:cubicBezTo>
                    <a:pt x="9672" y="1576"/>
                    <a:pt x="9609" y="1450"/>
                    <a:pt x="9452" y="1418"/>
                  </a:cubicBezTo>
                  <a:cubicBezTo>
                    <a:pt x="8885" y="1229"/>
                    <a:pt x="8443" y="788"/>
                    <a:pt x="8254" y="221"/>
                  </a:cubicBezTo>
                  <a:cubicBezTo>
                    <a:pt x="8223" y="63"/>
                    <a:pt x="8065" y="0"/>
                    <a:pt x="79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9" name="Google Shape;11519;p83"/>
            <p:cNvSpPr/>
            <p:nvPr/>
          </p:nvSpPr>
          <p:spPr>
            <a:xfrm>
              <a:off x="-26092950" y="2797225"/>
              <a:ext cx="120525" cy="121325"/>
            </a:xfrm>
            <a:custGeom>
              <a:avLst/>
              <a:gdLst/>
              <a:ahLst/>
              <a:cxnLst/>
              <a:rect l="l" t="t" r="r" b="b"/>
              <a:pathLst>
                <a:path w="4821" h="4853" extrusionOk="0">
                  <a:moveTo>
                    <a:pt x="2742" y="694"/>
                  </a:moveTo>
                  <a:lnTo>
                    <a:pt x="2742" y="1734"/>
                  </a:lnTo>
                  <a:cubicBezTo>
                    <a:pt x="2742" y="1923"/>
                    <a:pt x="2899" y="2080"/>
                    <a:pt x="3088" y="2080"/>
                  </a:cubicBezTo>
                  <a:lnTo>
                    <a:pt x="4128" y="2080"/>
                  </a:lnTo>
                  <a:lnTo>
                    <a:pt x="4128" y="2805"/>
                  </a:lnTo>
                  <a:lnTo>
                    <a:pt x="3088" y="2805"/>
                  </a:lnTo>
                  <a:cubicBezTo>
                    <a:pt x="2899" y="2805"/>
                    <a:pt x="2742" y="2962"/>
                    <a:pt x="2742" y="3151"/>
                  </a:cubicBezTo>
                  <a:lnTo>
                    <a:pt x="2742" y="4160"/>
                  </a:lnTo>
                  <a:lnTo>
                    <a:pt x="2048" y="4160"/>
                  </a:lnTo>
                  <a:lnTo>
                    <a:pt x="2048" y="3151"/>
                  </a:lnTo>
                  <a:cubicBezTo>
                    <a:pt x="2048" y="2962"/>
                    <a:pt x="1891" y="2805"/>
                    <a:pt x="1670" y="2805"/>
                  </a:cubicBezTo>
                  <a:lnTo>
                    <a:pt x="662" y="2805"/>
                  </a:lnTo>
                  <a:lnTo>
                    <a:pt x="662" y="2080"/>
                  </a:lnTo>
                  <a:lnTo>
                    <a:pt x="1670" y="2080"/>
                  </a:lnTo>
                  <a:cubicBezTo>
                    <a:pt x="1891" y="2080"/>
                    <a:pt x="2048" y="1923"/>
                    <a:pt x="2048" y="1734"/>
                  </a:cubicBezTo>
                  <a:lnTo>
                    <a:pt x="2048" y="694"/>
                  </a:lnTo>
                  <a:close/>
                  <a:moveTo>
                    <a:pt x="1733" y="1"/>
                  </a:moveTo>
                  <a:cubicBezTo>
                    <a:pt x="1513" y="1"/>
                    <a:pt x="1355" y="158"/>
                    <a:pt x="1355" y="347"/>
                  </a:cubicBezTo>
                  <a:lnTo>
                    <a:pt x="1355" y="1387"/>
                  </a:lnTo>
                  <a:lnTo>
                    <a:pt x="347" y="1387"/>
                  </a:lnTo>
                  <a:cubicBezTo>
                    <a:pt x="158" y="1387"/>
                    <a:pt x="1" y="1545"/>
                    <a:pt x="1" y="1734"/>
                  </a:cubicBezTo>
                  <a:lnTo>
                    <a:pt x="1" y="3120"/>
                  </a:lnTo>
                  <a:cubicBezTo>
                    <a:pt x="1" y="3309"/>
                    <a:pt x="158" y="3466"/>
                    <a:pt x="347" y="3466"/>
                  </a:cubicBezTo>
                  <a:lnTo>
                    <a:pt x="1355" y="3466"/>
                  </a:lnTo>
                  <a:lnTo>
                    <a:pt x="1355" y="4475"/>
                  </a:lnTo>
                  <a:cubicBezTo>
                    <a:pt x="1355" y="4695"/>
                    <a:pt x="1513" y="4853"/>
                    <a:pt x="1733" y="4853"/>
                  </a:cubicBezTo>
                  <a:lnTo>
                    <a:pt x="3088" y="4853"/>
                  </a:lnTo>
                  <a:cubicBezTo>
                    <a:pt x="3309" y="4853"/>
                    <a:pt x="3466" y="4695"/>
                    <a:pt x="3466" y="4475"/>
                  </a:cubicBezTo>
                  <a:lnTo>
                    <a:pt x="3466" y="3466"/>
                  </a:lnTo>
                  <a:lnTo>
                    <a:pt x="4474" y="3466"/>
                  </a:lnTo>
                  <a:cubicBezTo>
                    <a:pt x="4663" y="3466"/>
                    <a:pt x="4821" y="3309"/>
                    <a:pt x="4821" y="3120"/>
                  </a:cubicBezTo>
                  <a:lnTo>
                    <a:pt x="4821" y="1734"/>
                  </a:lnTo>
                  <a:cubicBezTo>
                    <a:pt x="4821" y="1545"/>
                    <a:pt x="4663" y="1387"/>
                    <a:pt x="4474" y="1387"/>
                  </a:cubicBezTo>
                  <a:lnTo>
                    <a:pt x="3466" y="1387"/>
                  </a:lnTo>
                  <a:lnTo>
                    <a:pt x="3466" y="347"/>
                  </a:lnTo>
                  <a:cubicBezTo>
                    <a:pt x="3466" y="158"/>
                    <a:pt x="3309" y="1"/>
                    <a:pt x="30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0" name="Google Shape;11520;p83"/>
            <p:cNvSpPr/>
            <p:nvPr/>
          </p:nvSpPr>
          <p:spPr>
            <a:xfrm>
              <a:off x="-26094525" y="2954750"/>
              <a:ext cx="122100" cy="17350"/>
            </a:xfrm>
            <a:custGeom>
              <a:avLst/>
              <a:gdLst/>
              <a:ahLst/>
              <a:cxnLst/>
              <a:rect l="l" t="t" r="r" b="b"/>
              <a:pathLst>
                <a:path w="4884" h="694" extrusionOk="0">
                  <a:moveTo>
                    <a:pt x="379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694"/>
                    <a:pt x="379" y="694"/>
                  </a:cubicBezTo>
                  <a:lnTo>
                    <a:pt x="4537" y="694"/>
                  </a:lnTo>
                  <a:cubicBezTo>
                    <a:pt x="4726" y="694"/>
                    <a:pt x="4884" y="536"/>
                    <a:pt x="4884" y="347"/>
                  </a:cubicBezTo>
                  <a:cubicBezTo>
                    <a:pt x="4884" y="158"/>
                    <a:pt x="4726" y="1"/>
                    <a:pt x="45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21" name="Google Shape;11521;p83"/>
          <p:cNvGrpSpPr/>
          <p:nvPr/>
        </p:nvGrpSpPr>
        <p:grpSpPr>
          <a:xfrm>
            <a:off x="6212417" y="2891881"/>
            <a:ext cx="337187" cy="353180"/>
            <a:chOff x="-24328675" y="1971025"/>
            <a:chExt cx="282000" cy="295375"/>
          </a:xfrm>
          <a:solidFill>
            <a:srgbClr val="EE7A90"/>
          </a:solidFill>
        </p:grpSpPr>
        <p:sp>
          <p:nvSpPr>
            <p:cNvPr id="11522" name="Google Shape;11522;p83"/>
            <p:cNvSpPr/>
            <p:nvPr/>
          </p:nvSpPr>
          <p:spPr>
            <a:xfrm>
              <a:off x="-24217625" y="2092325"/>
              <a:ext cx="52025" cy="51200"/>
            </a:xfrm>
            <a:custGeom>
              <a:avLst/>
              <a:gdLst/>
              <a:ahLst/>
              <a:cxnLst/>
              <a:rect l="l" t="t" r="r" b="b"/>
              <a:pathLst>
                <a:path w="2081" h="2048" extrusionOk="0">
                  <a:moveTo>
                    <a:pt x="1009" y="693"/>
                  </a:moveTo>
                  <a:cubicBezTo>
                    <a:pt x="1230" y="693"/>
                    <a:pt x="1387" y="851"/>
                    <a:pt x="1387" y="1071"/>
                  </a:cubicBezTo>
                  <a:cubicBezTo>
                    <a:pt x="1387" y="1260"/>
                    <a:pt x="1230" y="1418"/>
                    <a:pt x="1009" y="1418"/>
                  </a:cubicBezTo>
                  <a:cubicBezTo>
                    <a:pt x="820" y="1418"/>
                    <a:pt x="663" y="1260"/>
                    <a:pt x="663" y="1071"/>
                  </a:cubicBezTo>
                  <a:cubicBezTo>
                    <a:pt x="663" y="851"/>
                    <a:pt x="820" y="693"/>
                    <a:pt x="1009" y="693"/>
                  </a:cubicBezTo>
                  <a:close/>
                  <a:moveTo>
                    <a:pt x="1009" y="0"/>
                  </a:moveTo>
                  <a:cubicBezTo>
                    <a:pt x="442" y="0"/>
                    <a:pt x="1" y="473"/>
                    <a:pt x="1" y="1008"/>
                  </a:cubicBezTo>
                  <a:cubicBezTo>
                    <a:pt x="1" y="1607"/>
                    <a:pt x="474" y="2048"/>
                    <a:pt x="1009" y="2048"/>
                  </a:cubicBezTo>
                  <a:cubicBezTo>
                    <a:pt x="1576" y="2048"/>
                    <a:pt x="2049" y="1575"/>
                    <a:pt x="2049" y="1008"/>
                  </a:cubicBezTo>
                  <a:cubicBezTo>
                    <a:pt x="2080" y="473"/>
                    <a:pt x="1608" y="0"/>
                    <a:pt x="10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3" name="Google Shape;11523;p83"/>
            <p:cNvSpPr/>
            <p:nvPr/>
          </p:nvSpPr>
          <p:spPr>
            <a:xfrm>
              <a:off x="-24328675" y="1971025"/>
              <a:ext cx="282000" cy="295375"/>
            </a:xfrm>
            <a:custGeom>
              <a:avLst/>
              <a:gdLst/>
              <a:ahLst/>
              <a:cxnLst/>
              <a:rect l="l" t="t" r="r" b="b"/>
              <a:pathLst>
                <a:path w="11280" h="11815" extrusionOk="0">
                  <a:moveTo>
                    <a:pt x="2017" y="2080"/>
                  </a:moveTo>
                  <a:cubicBezTo>
                    <a:pt x="2206" y="2080"/>
                    <a:pt x="2364" y="2237"/>
                    <a:pt x="2364" y="2458"/>
                  </a:cubicBezTo>
                  <a:cubicBezTo>
                    <a:pt x="2364" y="2647"/>
                    <a:pt x="2206" y="2804"/>
                    <a:pt x="2017" y="2804"/>
                  </a:cubicBezTo>
                  <a:cubicBezTo>
                    <a:pt x="1797" y="2804"/>
                    <a:pt x="1639" y="2647"/>
                    <a:pt x="1639" y="2458"/>
                  </a:cubicBezTo>
                  <a:cubicBezTo>
                    <a:pt x="1639" y="2237"/>
                    <a:pt x="1797" y="2080"/>
                    <a:pt x="2017" y="2080"/>
                  </a:cubicBezTo>
                  <a:close/>
                  <a:moveTo>
                    <a:pt x="5451" y="662"/>
                  </a:moveTo>
                  <a:cubicBezTo>
                    <a:pt x="5861" y="662"/>
                    <a:pt x="6302" y="1198"/>
                    <a:pt x="6617" y="2080"/>
                  </a:cubicBezTo>
                  <a:cubicBezTo>
                    <a:pt x="6680" y="2237"/>
                    <a:pt x="6743" y="2458"/>
                    <a:pt x="6806" y="2647"/>
                  </a:cubicBezTo>
                  <a:cubicBezTo>
                    <a:pt x="6365" y="2804"/>
                    <a:pt x="5955" y="2962"/>
                    <a:pt x="5451" y="3151"/>
                  </a:cubicBezTo>
                  <a:cubicBezTo>
                    <a:pt x="5042" y="2962"/>
                    <a:pt x="4569" y="2773"/>
                    <a:pt x="4128" y="2647"/>
                  </a:cubicBezTo>
                  <a:cubicBezTo>
                    <a:pt x="4191" y="2458"/>
                    <a:pt x="4254" y="2237"/>
                    <a:pt x="4317" y="2080"/>
                  </a:cubicBezTo>
                  <a:cubicBezTo>
                    <a:pt x="4632" y="1229"/>
                    <a:pt x="5073" y="662"/>
                    <a:pt x="5451" y="662"/>
                  </a:cubicBezTo>
                  <a:close/>
                  <a:moveTo>
                    <a:pt x="3970" y="3308"/>
                  </a:moveTo>
                  <a:cubicBezTo>
                    <a:pt x="4191" y="3403"/>
                    <a:pt x="4411" y="3466"/>
                    <a:pt x="4632" y="3560"/>
                  </a:cubicBezTo>
                  <a:cubicBezTo>
                    <a:pt x="4506" y="3623"/>
                    <a:pt x="4380" y="3718"/>
                    <a:pt x="4254" y="3781"/>
                  </a:cubicBezTo>
                  <a:cubicBezTo>
                    <a:pt x="4128" y="3875"/>
                    <a:pt x="4002" y="3938"/>
                    <a:pt x="3844" y="4033"/>
                  </a:cubicBezTo>
                  <a:lnTo>
                    <a:pt x="3970" y="3308"/>
                  </a:lnTo>
                  <a:close/>
                  <a:moveTo>
                    <a:pt x="6963" y="3340"/>
                  </a:moveTo>
                  <a:lnTo>
                    <a:pt x="7089" y="4064"/>
                  </a:lnTo>
                  <a:cubicBezTo>
                    <a:pt x="6963" y="3970"/>
                    <a:pt x="6806" y="3907"/>
                    <a:pt x="6680" y="3812"/>
                  </a:cubicBezTo>
                  <a:cubicBezTo>
                    <a:pt x="6554" y="3718"/>
                    <a:pt x="6396" y="3655"/>
                    <a:pt x="6302" y="3592"/>
                  </a:cubicBezTo>
                  <a:cubicBezTo>
                    <a:pt x="6522" y="3497"/>
                    <a:pt x="6774" y="3403"/>
                    <a:pt x="6963" y="3340"/>
                  </a:cubicBezTo>
                  <a:close/>
                  <a:moveTo>
                    <a:pt x="10240" y="4285"/>
                  </a:moveTo>
                  <a:cubicBezTo>
                    <a:pt x="10271" y="4285"/>
                    <a:pt x="10366" y="4285"/>
                    <a:pt x="10397" y="4317"/>
                  </a:cubicBezTo>
                  <a:cubicBezTo>
                    <a:pt x="10460" y="4380"/>
                    <a:pt x="10523" y="4443"/>
                    <a:pt x="10555" y="4537"/>
                  </a:cubicBezTo>
                  <a:cubicBezTo>
                    <a:pt x="10586" y="4600"/>
                    <a:pt x="10555" y="4726"/>
                    <a:pt x="10492" y="4821"/>
                  </a:cubicBezTo>
                  <a:cubicBezTo>
                    <a:pt x="10452" y="4920"/>
                    <a:pt x="10336" y="4982"/>
                    <a:pt x="10225" y="4982"/>
                  </a:cubicBezTo>
                  <a:cubicBezTo>
                    <a:pt x="10160" y="4982"/>
                    <a:pt x="10097" y="4961"/>
                    <a:pt x="10051" y="4915"/>
                  </a:cubicBezTo>
                  <a:cubicBezTo>
                    <a:pt x="9956" y="4884"/>
                    <a:pt x="9925" y="4821"/>
                    <a:pt x="9893" y="4726"/>
                  </a:cubicBezTo>
                  <a:cubicBezTo>
                    <a:pt x="9830" y="4663"/>
                    <a:pt x="9893" y="4537"/>
                    <a:pt x="9925" y="4443"/>
                  </a:cubicBezTo>
                  <a:cubicBezTo>
                    <a:pt x="9988" y="4348"/>
                    <a:pt x="10114" y="4285"/>
                    <a:pt x="10240" y="4285"/>
                  </a:cubicBezTo>
                  <a:close/>
                  <a:moveTo>
                    <a:pt x="8922" y="2925"/>
                  </a:moveTo>
                  <a:cubicBezTo>
                    <a:pt x="9452" y="2925"/>
                    <a:pt x="9823" y="3054"/>
                    <a:pt x="9956" y="3277"/>
                  </a:cubicBezTo>
                  <a:cubicBezTo>
                    <a:pt x="9988" y="3340"/>
                    <a:pt x="10019" y="3466"/>
                    <a:pt x="10019" y="3592"/>
                  </a:cubicBezTo>
                  <a:cubicBezTo>
                    <a:pt x="9704" y="3623"/>
                    <a:pt x="9452" y="3812"/>
                    <a:pt x="9295" y="4096"/>
                  </a:cubicBezTo>
                  <a:cubicBezTo>
                    <a:pt x="9137" y="4317"/>
                    <a:pt x="9137" y="4600"/>
                    <a:pt x="9169" y="4884"/>
                  </a:cubicBezTo>
                  <a:cubicBezTo>
                    <a:pt x="9169" y="4978"/>
                    <a:pt x="9200" y="5010"/>
                    <a:pt x="9232" y="5041"/>
                  </a:cubicBezTo>
                  <a:cubicBezTo>
                    <a:pt x="9169" y="5167"/>
                    <a:pt x="9043" y="5293"/>
                    <a:pt x="8917" y="5388"/>
                  </a:cubicBezTo>
                  <a:cubicBezTo>
                    <a:pt x="8570" y="5073"/>
                    <a:pt x="8224" y="4821"/>
                    <a:pt x="7814" y="4537"/>
                  </a:cubicBezTo>
                  <a:cubicBezTo>
                    <a:pt x="7783" y="4033"/>
                    <a:pt x="7719" y="3560"/>
                    <a:pt x="7625" y="3119"/>
                  </a:cubicBezTo>
                  <a:cubicBezTo>
                    <a:pt x="7814" y="3088"/>
                    <a:pt x="8035" y="3025"/>
                    <a:pt x="8192" y="2993"/>
                  </a:cubicBezTo>
                  <a:cubicBezTo>
                    <a:pt x="8459" y="2947"/>
                    <a:pt x="8704" y="2925"/>
                    <a:pt x="8922" y="2925"/>
                  </a:cubicBezTo>
                  <a:close/>
                  <a:moveTo>
                    <a:pt x="2868" y="3088"/>
                  </a:moveTo>
                  <a:lnTo>
                    <a:pt x="3340" y="3182"/>
                  </a:lnTo>
                  <a:cubicBezTo>
                    <a:pt x="3246" y="3623"/>
                    <a:pt x="3183" y="4096"/>
                    <a:pt x="3151" y="4600"/>
                  </a:cubicBezTo>
                  <a:cubicBezTo>
                    <a:pt x="2742" y="4884"/>
                    <a:pt x="2364" y="5199"/>
                    <a:pt x="2049" y="5482"/>
                  </a:cubicBezTo>
                  <a:cubicBezTo>
                    <a:pt x="1891" y="5325"/>
                    <a:pt x="1765" y="5199"/>
                    <a:pt x="1639" y="5041"/>
                  </a:cubicBezTo>
                  <a:cubicBezTo>
                    <a:pt x="1009" y="4253"/>
                    <a:pt x="788" y="3623"/>
                    <a:pt x="977" y="3308"/>
                  </a:cubicBezTo>
                  <a:cubicBezTo>
                    <a:pt x="1009" y="3245"/>
                    <a:pt x="1103" y="3151"/>
                    <a:pt x="1198" y="3119"/>
                  </a:cubicBezTo>
                  <a:cubicBezTo>
                    <a:pt x="1419" y="3340"/>
                    <a:pt x="1671" y="3497"/>
                    <a:pt x="1986" y="3497"/>
                  </a:cubicBezTo>
                  <a:cubicBezTo>
                    <a:pt x="2364" y="3497"/>
                    <a:pt x="2679" y="3308"/>
                    <a:pt x="2868" y="3088"/>
                  </a:cubicBezTo>
                  <a:close/>
                  <a:moveTo>
                    <a:pt x="3057" y="5451"/>
                  </a:moveTo>
                  <a:lnTo>
                    <a:pt x="3057" y="5923"/>
                  </a:lnTo>
                  <a:lnTo>
                    <a:pt x="3057" y="6364"/>
                  </a:lnTo>
                  <a:cubicBezTo>
                    <a:pt x="2868" y="6207"/>
                    <a:pt x="2679" y="6049"/>
                    <a:pt x="2521" y="5923"/>
                  </a:cubicBezTo>
                  <a:cubicBezTo>
                    <a:pt x="2679" y="5766"/>
                    <a:pt x="2868" y="5577"/>
                    <a:pt x="3057" y="5451"/>
                  </a:cubicBezTo>
                  <a:close/>
                  <a:moveTo>
                    <a:pt x="7909" y="5451"/>
                  </a:moveTo>
                  <a:cubicBezTo>
                    <a:pt x="8098" y="5577"/>
                    <a:pt x="8318" y="5766"/>
                    <a:pt x="8476" y="5923"/>
                  </a:cubicBezTo>
                  <a:cubicBezTo>
                    <a:pt x="8318" y="6081"/>
                    <a:pt x="8098" y="6238"/>
                    <a:pt x="7909" y="6364"/>
                  </a:cubicBezTo>
                  <a:lnTo>
                    <a:pt x="7909" y="5923"/>
                  </a:lnTo>
                  <a:lnTo>
                    <a:pt x="7909" y="5451"/>
                  </a:lnTo>
                  <a:close/>
                  <a:moveTo>
                    <a:pt x="5483" y="3938"/>
                  </a:moveTo>
                  <a:cubicBezTo>
                    <a:pt x="5735" y="4096"/>
                    <a:pt x="6050" y="4253"/>
                    <a:pt x="6333" y="4411"/>
                  </a:cubicBezTo>
                  <a:cubicBezTo>
                    <a:pt x="6617" y="4569"/>
                    <a:pt x="6900" y="4758"/>
                    <a:pt x="7152" y="4915"/>
                  </a:cubicBezTo>
                  <a:cubicBezTo>
                    <a:pt x="7184" y="5230"/>
                    <a:pt x="7184" y="5545"/>
                    <a:pt x="7184" y="5923"/>
                  </a:cubicBezTo>
                  <a:cubicBezTo>
                    <a:pt x="7184" y="6238"/>
                    <a:pt x="7184" y="6585"/>
                    <a:pt x="7152" y="6900"/>
                  </a:cubicBezTo>
                  <a:cubicBezTo>
                    <a:pt x="6932" y="7057"/>
                    <a:pt x="6648" y="7246"/>
                    <a:pt x="6333" y="7404"/>
                  </a:cubicBezTo>
                  <a:cubicBezTo>
                    <a:pt x="6050" y="7562"/>
                    <a:pt x="5735" y="7719"/>
                    <a:pt x="5483" y="7877"/>
                  </a:cubicBezTo>
                  <a:cubicBezTo>
                    <a:pt x="5199" y="7719"/>
                    <a:pt x="4884" y="7562"/>
                    <a:pt x="4601" y="7404"/>
                  </a:cubicBezTo>
                  <a:cubicBezTo>
                    <a:pt x="4317" y="7246"/>
                    <a:pt x="4065" y="7057"/>
                    <a:pt x="3781" y="6900"/>
                  </a:cubicBezTo>
                  <a:cubicBezTo>
                    <a:pt x="3750" y="6585"/>
                    <a:pt x="3750" y="6238"/>
                    <a:pt x="3750" y="5923"/>
                  </a:cubicBezTo>
                  <a:cubicBezTo>
                    <a:pt x="3750" y="5577"/>
                    <a:pt x="3750" y="5230"/>
                    <a:pt x="3781" y="4915"/>
                  </a:cubicBezTo>
                  <a:cubicBezTo>
                    <a:pt x="4065" y="4726"/>
                    <a:pt x="4317" y="4569"/>
                    <a:pt x="4601" y="4411"/>
                  </a:cubicBezTo>
                  <a:cubicBezTo>
                    <a:pt x="4884" y="4253"/>
                    <a:pt x="5199" y="4096"/>
                    <a:pt x="5483" y="3938"/>
                  </a:cubicBezTo>
                  <a:close/>
                  <a:moveTo>
                    <a:pt x="3876" y="7751"/>
                  </a:moveTo>
                  <a:cubicBezTo>
                    <a:pt x="4002" y="7845"/>
                    <a:pt x="4159" y="7908"/>
                    <a:pt x="4285" y="8003"/>
                  </a:cubicBezTo>
                  <a:cubicBezTo>
                    <a:pt x="4411" y="8066"/>
                    <a:pt x="4506" y="8160"/>
                    <a:pt x="4664" y="8223"/>
                  </a:cubicBezTo>
                  <a:cubicBezTo>
                    <a:pt x="4443" y="8318"/>
                    <a:pt x="4191" y="8444"/>
                    <a:pt x="4002" y="8475"/>
                  </a:cubicBezTo>
                  <a:lnTo>
                    <a:pt x="3876" y="7751"/>
                  </a:lnTo>
                  <a:close/>
                  <a:moveTo>
                    <a:pt x="7089" y="7751"/>
                  </a:moveTo>
                  <a:lnTo>
                    <a:pt x="6963" y="8475"/>
                  </a:lnTo>
                  <a:cubicBezTo>
                    <a:pt x="6711" y="8381"/>
                    <a:pt x="6522" y="8318"/>
                    <a:pt x="6302" y="8223"/>
                  </a:cubicBezTo>
                  <a:cubicBezTo>
                    <a:pt x="6396" y="8160"/>
                    <a:pt x="6554" y="8066"/>
                    <a:pt x="6680" y="8003"/>
                  </a:cubicBezTo>
                  <a:cubicBezTo>
                    <a:pt x="6806" y="7908"/>
                    <a:pt x="6963" y="7845"/>
                    <a:pt x="7089" y="7751"/>
                  </a:cubicBezTo>
                  <a:close/>
                  <a:moveTo>
                    <a:pt x="1986" y="6396"/>
                  </a:moveTo>
                  <a:cubicBezTo>
                    <a:pt x="2364" y="6711"/>
                    <a:pt x="2710" y="6963"/>
                    <a:pt x="3088" y="7278"/>
                  </a:cubicBezTo>
                  <a:cubicBezTo>
                    <a:pt x="3151" y="7814"/>
                    <a:pt x="3214" y="8286"/>
                    <a:pt x="3309" y="8696"/>
                  </a:cubicBezTo>
                  <a:cubicBezTo>
                    <a:pt x="3088" y="8727"/>
                    <a:pt x="2931" y="8790"/>
                    <a:pt x="2742" y="8790"/>
                  </a:cubicBezTo>
                  <a:cubicBezTo>
                    <a:pt x="2475" y="8836"/>
                    <a:pt x="2230" y="8858"/>
                    <a:pt x="2011" y="8858"/>
                  </a:cubicBezTo>
                  <a:cubicBezTo>
                    <a:pt x="1482" y="8858"/>
                    <a:pt x="1111" y="8730"/>
                    <a:pt x="977" y="8507"/>
                  </a:cubicBezTo>
                  <a:cubicBezTo>
                    <a:pt x="788" y="8160"/>
                    <a:pt x="1009" y="7530"/>
                    <a:pt x="1608" y="6805"/>
                  </a:cubicBezTo>
                  <a:cubicBezTo>
                    <a:pt x="1734" y="6648"/>
                    <a:pt x="1828" y="6553"/>
                    <a:pt x="1986" y="6396"/>
                  </a:cubicBezTo>
                  <a:close/>
                  <a:moveTo>
                    <a:pt x="8980" y="6364"/>
                  </a:moveTo>
                  <a:cubicBezTo>
                    <a:pt x="9137" y="6553"/>
                    <a:pt x="9232" y="6648"/>
                    <a:pt x="9358" y="6805"/>
                  </a:cubicBezTo>
                  <a:cubicBezTo>
                    <a:pt x="9956" y="7530"/>
                    <a:pt x="10177" y="8160"/>
                    <a:pt x="9988" y="8507"/>
                  </a:cubicBezTo>
                  <a:cubicBezTo>
                    <a:pt x="9858" y="8745"/>
                    <a:pt x="9505" y="8864"/>
                    <a:pt x="9000" y="8864"/>
                  </a:cubicBezTo>
                  <a:cubicBezTo>
                    <a:pt x="8770" y="8864"/>
                    <a:pt x="8509" y="8839"/>
                    <a:pt x="8224" y="8790"/>
                  </a:cubicBezTo>
                  <a:cubicBezTo>
                    <a:pt x="8035" y="8727"/>
                    <a:pt x="7877" y="8696"/>
                    <a:pt x="7656" y="8664"/>
                  </a:cubicBezTo>
                  <a:cubicBezTo>
                    <a:pt x="7751" y="8223"/>
                    <a:pt x="7814" y="7751"/>
                    <a:pt x="7877" y="7246"/>
                  </a:cubicBezTo>
                  <a:cubicBezTo>
                    <a:pt x="8255" y="6963"/>
                    <a:pt x="8665" y="6648"/>
                    <a:pt x="8980" y="6364"/>
                  </a:cubicBezTo>
                  <a:close/>
                  <a:moveTo>
                    <a:pt x="4159" y="10334"/>
                  </a:moveTo>
                  <a:cubicBezTo>
                    <a:pt x="4285" y="10334"/>
                    <a:pt x="4411" y="10397"/>
                    <a:pt x="4474" y="10491"/>
                  </a:cubicBezTo>
                  <a:cubicBezTo>
                    <a:pt x="4537" y="10554"/>
                    <a:pt x="4537" y="10649"/>
                    <a:pt x="4537" y="10743"/>
                  </a:cubicBezTo>
                  <a:cubicBezTo>
                    <a:pt x="4474" y="10838"/>
                    <a:pt x="4443" y="10901"/>
                    <a:pt x="4380" y="10964"/>
                  </a:cubicBezTo>
                  <a:cubicBezTo>
                    <a:pt x="4319" y="10994"/>
                    <a:pt x="4259" y="11008"/>
                    <a:pt x="4200" y="11008"/>
                  </a:cubicBezTo>
                  <a:cubicBezTo>
                    <a:pt x="4076" y="11008"/>
                    <a:pt x="3962" y="10945"/>
                    <a:pt x="3876" y="10838"/>
                  </a:cubicBezTo>
                  <a:cubicBezTo>
                    <a:pt x="3844" y="10743"/>
                    <a:pt x="3844" y="10680"/>
                    <a:pt x="3844" y="10554"/>
                  </a:cubicBezTo>
                  <a:cubicBezTo>
                    <a:pt x="3876" y="10491"/>
                    <a:pt x="3939" y="10397"/>
                    <a:pt x="4002" y="10365"/>
                  </a:cubicBezTo>
                  <a:cubicBezTo>
                    <a:pt x="4033" y="10334"/>
                    <a:pt x="4128" y="10334"/>
                    <a:pt x="4159" y="10334"/>
                  </a:cubicBezTo>
                  <a:close/>
                  <a:moveTo>
                    <a:pt x="5420" y="8664"/>
                  </a:moveTo>
                  <a:cubicBezTo>
                    <a:pt x="5861" y="8853"/>
                    <a:pt x="6333" y="9042"/>
                    <a:pt x="6774" y="9168"/>
                  </a:cubicBezTo>
                  <a:cubicBezTo>
                    <a:pt x="6774" y="9326"/>
                    <a:pt x="6680" y="9515"/>
                    <a:pt x="6617" y="9735"/>
                  </a:cubicBezTo>
                  <a:cubicBezTo>
                    <a:pt x="6302" y="10586"/>
                    <a:pt x="5861" y="11153"/>
                    <a:pt x="5451" y="11153"/>
                  </a:cubicBezTo>
                  <a:cubicBezTo>
                    <a:pt x="5388" y="11153"/>
                    <a:pt x="5262" y="11090"/>
                    <a:pt x="5136" y="11059"/>
                  </a:cubicBezTo>
                  <a:cubicBezTo>
                    <a:pt x="5136" y="11027"/>
                    <a:pt x="5199" y="10996"/>
                    <a:pt x="5199" y="10933"/>
                  </a:cubicBezTo>
                  <a:cubicBezTo>
                    <a:pt x="5262" y="10680"/>
                    <a:pt x="5231" y="10397"/>
                    <a:pt x="5073" y="10145"/>
                  </a:cubicBezTo>
                  <a:cubicBezTo>
                    <a:pt x="4916" y="9830"/>
                    <a:pt x="4601" y="9704"/>
                    <a:pt x="4254" y="9641"/>
                  </a:cubicBezTo>
                  <a:cubicBezTo>
                    <a:pt x="4191" y="9483"/>
                    <a:pt x="4128" y="9326"/>
                    <a:pt x="4096" y="9168"/>
                  </a:cubicBezTo>
                  <a:cubicBezTo>
                    <a:pt x="4506" y="9011"/>
                    <a:pt x="4947" y="8853"/>
                    <a:pt x="5420" y="8664"/>
                  </a:cubicBezTo>
                  <a:close/>
                  <a:moveTo>
                    <a:pt x="5420" y="0"/>
                  </a:moveTo>
                  <a:cubicBezTo>
                    <a:pt x="4727" y="0"/>
                    <a:pt x="4096" y="662"/>
                    <a:pt x="3624" y="1859"/>
                  </a:cubicBezTo>
                  <a:cubicBezTo>
                    <a:pt x="3529" y="2048"/>
                    <a:pt x="3498" y="2237"/>
                    <a:pt x="3403" y="2458"/>
                  </a:cubicBezTo>
                  <a:cubicBezTo>
                    <a:pt x="3246" y="2395"/>
                    <a:pt x="3151" y="2363"/>
                    <a:pt x="2994" y="2363"/>
                  </a:cubicBezTo>
                  <a:cubicBezTo>
                    <a:pt x="2962" y="1828"/>
                    <a:pt x="2521" y="1418"/>
                    <a:pt x="1954" y="1418"/>
                  </a:cubicBezTo>
                  <a:cubicBezTo>
                    <a:pt x="1387" y="1418"/>
                    <a:pt x="946" y="1891"/>
                    <a:pt x="946" y="2426"/>
                  </a:cubicBezTo>
                  <a:cubicBezTo>
                    <a:pt x="662" y="2552"/>
                    <a:pt x="473" y="2710"/>
                    <a:pt x="347" y="2962"/>
                  </a:cubicBezTo>
                  <a:cubicBezTo>
                    <a:pt x="1" y="3592"/>
                    <a:pt x="221" y="4443"/>
                    <a:pt x="1072" y="5419"/>
                  </a:cubicBezTo>
                  <a:cubicBezTo>
                    <a:pt x="1166" y="5577"/>
                    <a:pt x="1324" y="5766"/>
                    <a:pt x="1482" y="5892"/>
                  </a:cubicBezTo>
                  <a:cubicBezTo>
                    <a:pt x="1324" y="6049"/>
                    <a:pt x="1229" y="6207"/>
                    <a:pt x="1072" y="6364"/>
                  </a:cubicBezTo>
                  <a:cubicBezTo>
                    <a:pt x="221" y="7372"/>
                    <a:pt x="1" y="8223"/>
                    <a:pt x="347" y="8853"/>
                  </a:cubicBezTo>
                  <a:cubicBezTo>
                    <a:pt x="631" y="9326"/>
                    <a:pt x="1166" y="9578"/>
                    <a:pt x="2017" y="9578"/>
                  </a:cubicBezTo>
                  <a:cubicBezTo>
                    <a:pt x="2269" y="9578"/>
                    <a:pt x="2553" y="9515"/>
                    <a:pt x="2868" y="9483"/>
                  </a:cubicBezTo>
                  <a:lnTo>
                    <a:pt x="3466" y="9357"/>
                  </a:lnTo>
                  <a:cubicBezTo>
                    <a:pt x="3498" y="9515"/>
                    <a:pt x="3529" y="9704"/>
                    <a:pt x="3624" y="9798"/>
                  </a:cubicBezTo>
                  <a:cubicBezTo>
                    <a:pt x="3403" y="9956"/>
                    <a:pt x="3246" y="10145"/>
                    <a:pt x="3183" y="10397"/>
                  </a:cubicBezTo>
                  <a:cubicBezTo>
                    <a:pt x="3120" y="10680"/>
                    <a:pt x="3151" y="10933"/>
                    <a:pt x="3309" y="11185"/>
                  </a:cubicBezTo>
                  <a:cubicBezTo>
                    <a:pt x="3498" y="11500"/>
                    <a:pt x="3844" y="11689"/>
                    <a:pt x="4222" y="11689"/>
                  </a:cubicBezTo>
                  <a:cubicBezTo>
                    <a:pt x="4380" y="11689"/>
                    <a:pt x="4569" y="11657"/>
                    <a:pt x="4727" y="11531"/>
                  </a:cubicBezTo>
                  <a:cubicBezTo>
                    <a:pt x="4947" y="11689"/>
                    <a:pt x="5199" y="11815"/>
                    <a:pt x="5483" y="11815"/>
                  </a:cubicBezTo>
                  <a:cubicBezTo>
                    <a:pt x="6176" y="11815"/>
                    <a:pt x="6806" y="11153"/>
                    <a:pt x="7278" y="9956"/>
                  </a:cubicBezTo>
                  <a:cubicBezTo>
                    <a:pt x="7373" y="9767"/>
                    <a:pt x="7404" y="9578"/>
                    <a:pt x="7467" y="9357"/>
                  </a:cubicBezTo>
                  <a:cubicBezTo>
                    <a:pt x="7688" y="9420"/>
                    <a:pt x="7909" y="9452"/>
                    <a:pt x="8098" y="9483"/>
                  </a:cubicBezTo>
                  <a:cubicBezTo>
                    <a:pt x="8413" y="9515"/>
                    <a:pt x="8696" y="9578"/>
                    <a:pt x="8980" y="9578"/>
                  </a:cubicBezTo>
                  <a:cubicBezTo>
                    <a:pt x="9767" y="9578"/>
                    <a:pt x="10366" y="9326"/>
                    <a:pt x="10618" y="8853"/>
                  </a:cubicBezTo>
                  <a:cubicBezTo>
                    <a:pt x="10996" y="8223"/>
                    <a:pt x="10744" y="7372"/>
                    <a:pt x="9925" y="6364"/>
                  </a:cubicBezTo>
                  <a:cubicBezTo>
                    <a:pt x="9799" y="6207"/>
                    <a:pt x="9641" y="6049"/>
                    <a:pt x="9484" y="5892"/>
                  </a:cubicBezTo>
                  <a:cubicBezTo>
                    <a:pt x="9610" y="5797"/>
                    <a:pt x="9673" y="5671"/>
                    <a:pt x="9799" y="5577"/>
                  </a:cubicBezTo>
                  <a:cubicBezTo>
                    <a:pt x="9956" y="5671"/>
                    <a:pt x="10114" y="5703"/>
                    <a:pt x="10240" y="5703"/>
                  </a:cubicBezTo>
                  <a:cubicBezTo>
                    <a:pt x="10586" y="5703"/>
                    <a:pt x="10933" y="5514"/>
                    <a:pt x="11154" y="5199"/>
                  </a:cubicBezTo>
                  <a:cubicBezTo>
                    <a:pt x="11248" y="4915"/>
                    <a:pt x="11280" y="4663"/>
                    <a:pt x="11217" y="4380"/>
                  </a:cubicBezTo>
                  <a:cubicBezTo>
                    <a:pt x="11122" y="4096"/>
                    <a:pt x="10965" y="3875"/>
                    <a:pt x="10744" y="3749"/>
                  </a:cubicBezTo>
                  <a:cubicBezTo>
                    <a:pt x="10775" y="3466"/>
                    <a:pt x="10712" y="3182"/>
                    <a:pt x="10586" y="2962"/>
                  </a:cubicBezTo>
                  <a:cubicBezTo>
                    <a:pt x="10325" y="2486"/>
                    <a:pt x="9740" y="2262"/>
                    <a:pt x="8927" y="2262"/>
                  </a:cubicBezTo>
                  <a:cubicBezTo>
                    <a:pt x="8663" y="2262"/>
                    <a:pt x="8375" y="2285"/>
                    <a:pt x="8066" y="2332"/>
                  </a:cubicBezTo>
                  <a:cubicBezTo>
                    <a:pt x="7877" y="2363"/>
                    <a:pt x="7656" y="2395"/>
                    <a:pt x="7436" y="2458"/>
                  </a:cubicBezTo>
                  <a:cubicBezTo>
                    <a:pt x="7341" y="2237"/>
                    <a:pt x="7310" y="2017"/>
                    <a:pt x="7247" y="1859"/>
                  </a:cubicBezTo>
                  <a:cubicBezTo>
                    <a:pt x="6806" y="630"/>
                    <a:pt x="6144" y="0"/>
                    <a:pt x="54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24" name="Google Shape;11524;p83"/>
          <p:cNvGrpSpPr/>
          <p:nvPr/>
        </p:nvGrpSpPr>
        <p:grpSpPr>
          <a:xfrm>
            <a:off x="6214778" y="3339207"/>
            <a:ext cx="332464" cy="353180"/>
            <a:chOff x="-24330250" y="2340425"/>
            <a:chExt cx="278050" cy="295375"/>
          </a:xfrm>
          <a:solidFill>
            <a:srgbClr val="EE7A90"/>
          </a:solidFill>
        </p:grpSpPr>
        <p:sp>
          <p:nvSpPr>
            <p:cNvPr id="11525" name="Google Shape;11525;p83"/>
            <p:cNvSpPr/>
            <p:nvPr/>
          </p:nvSpPr>
          <p:spPr>
            <a:xfrm>
              <a:off x="-24330250" y="2340425"/>
              <a:ext cx="278050" cy="295375"/>
            </a:xfrm>
            <a:custGeom>
              <a:avLst/>
              <a:gdLst/>
              <a:ahLst/>
              <a:cxnLst/>
              <a:rect l="l" t="t" r="r" b="b"/>
              <a:pathLst>
                <a:path w="11122" h="11815" extrusionOk="0">
                  <a:moveTo>
                    <a:pt x="5577" y="693"/>
                  </a:moveTo>
                  <a:cubicBezTo>
                    <a:pt x="6711" y="693"/>
                    <a:pt x="7656" y="1638"/>
                    <a:pt x="7656" y="2804"/>
                  </a:cubicBezTo>
                  <a:lnTo>
                    <a:pt x="7656" y="3151"/>
                  </a:lnTo>
                  <a:cubicBezTo>
                    <a:pt x="7656" y="3340"/>
                    <a:pt x="7499" y="3497"/>
                    <a:pt x="7310" y="3497"/>
                  </a:cubicBezTo>
                  <a:lnTo>
                    <a:pt x="5924" y="3497"/>
                  </a:lnTo>
                  <a:lnTo>
                    <a:pt x="5924" y="3151"/>
                  </a:lnTo>
                  <a:cubicBezTo>
                    <a:pt x="5924" y="2962"/>
                    <a:pt x="5766" y="2804"/>
                    <a:pt x="5577" y="2804"/>
                  </a:cubicBezTo>
                  <a:cubicBezTo>
                    <a:pt x="5357" y="2804"/>
                    <a:pt x="5199" y="2962"/>
                    <a:pt x="5199" y="3151"/>
                  </a:cubicBezTo>
                  <a:lnTo>
                    <a:pt x="5199" y="3497"/>
                  </a:lnTo>
                  <a:lnTo>
                    <a:pt x="3844" y="3497"/>
                  </a:lnTo>
                  <a:cubicBezTo>
                    <a:pt x="3624" y="3497"/>
                    <a:pt x="3466" y="3340"/>
                    <a:pt x="3466" y="3151"/>
                  </a:cubicBezTo>
                  <a:lnTo>
                    <a:pt x="3466" y="2804"/>
                  </a:lnTo>
                  <a:cubicBezTo>
                    <a:pt x="3466" y="1638"/>
                    <a:pt x="4411" y="693"/>
                    <a:pt x="5577" y="693"/>
                  </a:cubicBezTo>
                  <a:close/>
                  <a:moveTo>
                    <a:pt x="8318" y="2867"/>
                  </a:moveTo>
                  <a:cubicBezTo>
                    <a:pt x="8728" y="2993"/>
                    <a:pt x="9043" y="3371"/>
                    <a:pt x="9043" y="3844"/>
                  </a:cubicBezTo>
                  <a:lnTo>
                    <a:pt x="9043" y="8727"/>
                  </a:lnTo>
                  <a:cubicBezTo>
                    <a:pt x="9043" y="9326"/>
                    <a:pt x="8570" y="9767"/>
                    <a:pt x="8003" y="9767"/>
                  </a:cubicBezTo>
                  <a:lnTo>
                    <a:pt x="5924" y="9767"/>
                  </a:lnTo>
                  <a:lnTo>
                    <a:pt x="5924" y="7309"/>
                  </a:lnTo>
                  <a:cubicBezTo>
                    <a:pt x="5924" y="7120"/>
                    <a:pt x="5766" y="6963"/>
                    <a:pt x="5577" y="6963"/>
                  </a:cubicBezTo>
                  <a:cubicBezTo>
                    <a:pt x="5357" y="6963"/>
                    <a:pt x="5199" y="7120"/>
                    <a:pt x="5199" y="7309"/>
                  </a:cubicBezTo>
                  <a:lnTo>
                    <a:pt x="5199" y="9767"/>
                  </a:lnTo>
                  <a:lnTo>
                    <a:pt x="3120" y="9767"/>
                  </a:lnTo>
                  <a:cubicBezTo>
                    <a:pt x="2521" y="9767"/>
                    <a:pt x="2112" y="9294"/>
                    <a:pt x="2112" y="8727"/>
                  </a:cubicBezTo>
                  <a:lnTo>
                    <a:pt x="2112" y="3844"/>
                  </a:lnTo>
                  <a:cubicBezTo>
                    <a:pt x="2112" y="3434"/>
                    <a:pt x="2364" y="3025"/>
                    <a:pt x="2805" y="2867"/>
                  </a:cubicBezTo>
                  <a:lnTo>
                    <a:pt x="2805" y="3151"/>
                  </a:lnTo>
                  <a:cubicBezTo>
                    <a:pt x="2805" y="3749"/>
                    <a:pt x="3277" y="4159"/>
                    <a:pt x="3844" y="4159"/>
                  </a:cubicBezTo>
                  <a:lnTo>
                    <a:pt x="7310" y="4159"/>
                  </a:lnTo>
                  <a:cubicBezTo>
                    <a:pt x="7877" y="4159"/>
                    <a:pt x="8318" y="3686"/>
                    <a:pt x="8318" y="3151"/>
                  </a:cubicBezTo>
                  <a:lnTo>
                    <a:pt x="8318" y="2867"/>
                  </a:lnTo>
                  <a:close/>
                  <a:moveTo>
                    <a:pt x="7972" y="693"/>
                  </a:moveTo>
                  <a:cubicBezTo>
                    <a:pt x="9326" y="693"/>
                    <a:pt x="10429" y="1796"/>
                    <a:pt x="10429" y="3151"/>
                  </a:cubicBezTo>
                  <a:lnTo>
                    <a:pt x="10429" y="8727"/>
                  </a:lnTo>
                  <a:lnTo>
                    <a:pt x="10397" y="8727"/>
                  </a:lnTo>
                  <a:cubicBezTo>
                    <a:pt x="10397" y="10082"/>
                    <a:pt x="9295" y="11184"/>
                    <a:pt x="7972" y="11184"/>
                  </a:cubicBezTo>
                  <a:lnTo>
                    <a:pt x="3120" y="11184"/>
                  </a:lnTo>
                  <a:cubicBezTo>
                    <a:pt x="1797" y="11184"/>
                    <a:pt x="694" y="10082"/>
                    <a:pt x="694" y="8727"/>
                  </a:cubicBezTo>
                  <a:lnTo>
                    <a:pt x="694" y="3151"/>
                  </a:lnTo>
                  <a:cubicBezTo>
                    <a:pt x="694" y="1796"/>
                    <a:pt x="1797" y="693"/>
                    <a:pt x="3120" y="693"/>
                  </a:cubicBezTo>
                  <a:lnTo>
                    <a:pt x="3718" y="693"/>
                  </a:lnTo>
                  <a:cubicBezTo>
                    <a:pt x="3277" y="1071"/>
                    <a:pt x="2994" y="1575"/>
                    <a:pt x="2868" y="2111"/>
                  </a:cubicBezTo>
                  <a:cubicBezTo>
                    <a:pt x="2017" y="2237"/>
                    <a:pt x="1387" y="2993"/>
                    <a:pt x="1387" y="3844"/>
                  </a:cubicBezTo>
                  <a:lnTo>
                    <a:pt x="1387" y="8727"/>
                  </a:lnTo>
                  <a:cubicBezTo>
                    <a:pt x="1387" y="9672"/>
                    <a:pt x="2175" y="10460"/>
                    <a:pt x="3120" y="10460"/>
                  </a:cubicBezTo>
                  <a:lnTo>
                    <a:pt x="7972" y="10460"/>
                  </a:lnTo>
                  <a:cubicBezTo>
                    <a:pt x="8917" y="10460"/>
                    <a:pt x="9704" y="9672"/>
                    <a:pt x="9704" y="8727"/>
                  </a:cubicBezTo>
                  <a:lnTo>
                    <a:pt x="9704" y="3844"/>
                  </a:lnTo>
                  <a:cubicBezTo>
                    <a:pt x="9704" y="2993"/>
                    <a:pt x="9074" y="2237"/>
                    <a:pt x="8255" y="2111"/>
                  </a:cubicBezTo>
                  <a:cubicBezTo>
                    <a:pt x="8098" y="1575"/>
                    <a:pt x="7814" y="1071"/>
                    <a:pt x="7373" y="693"/>
                  </a:cubicBezTo>
                  <a:close/>
                  <a:moveTo>
                    <a:pt x="3120" y="0"/>
                  </a:moveTo>
                  <a:cubicBezTo>
                    <a:pt x="1387" y="0"/>
                    <a:pt x="1" y="1418"/>
                    <a:pt x="1" y="3119"/>
                  </a:cubicBezTo>
                  <a:lnTo>
                    <a:pt x="1" y="8695"/>
                  </a:lnTo>
                  <a:cubicBezTo>
                    <a:pt x="1" y="10428"/>
                    <a:pt x="1418" y="11814"/>
                    <a:pt x="3120" y="11814"/>
                  </a:cubicBezTo>
                  <a:lnTo>
                    <a:pt x="7972" y="11814"/>
                  </a:lnTo>
                  <a:cubicBezTo>
                    <a:pt x="9704" y="11814"/>
                    <a:pt x="11091" y="10397"/>
                    <a:pt x="11091" y="8695"/>
                  </a:cubicBezTo>
                  <a:lnTo>
                    <a:pt x="11091" y="3119"/>
                  </a:lnTo>
                  <a:cubicBezTo>
                    <a:pt x="11122" y="1418"/>
                    <a:pt x="9704" y="0"/>
                    <a:pt x="79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6" name="Google Shape;11526;p83"/>
            <p:cNvSpPr/>
            <p:nvPr/>
          </p:nvSpPr>
          <p:spPr>
            <a:xfrm>
              <a:off x="-24225500" y="2375850"/>
              <a:ext cx="68550" cy="34700"/>
            </a:xfrm>
            <a:custGeom>
              <a:avLst/>
              <a:gdLst/>
              <a:ahLst/>
              <a:cxnLst/>
              <a:rect l="l" t="t" r="r" b="b"/>
              <a:pathLst>
                <a:path w="2742" h="1388" extrusionOk="0">
                  <a:moveTo>
                    <a:pt x="1387" y="1"/>
                  </a:moveTo>
                  <a:cubicBezTo>
                    <a:pt x="789" y="1"/>
                    <a:pt x="284" y="347"/>
                    <a:pt x="64" y="914"/>
                  </a:cubicBezTo>
                  <a:cubicBezTo>
                    <a:pt x="1" y="1103"/>
                    <a:pt x="64" y="1293"/>
                    <a:pt x="284" y="1324"/>
                  </a:cubicBezTo>
                  <a:cubicBezTo>
                    <a:pt x="330" y="1347"/>
                    <a:pt x="375" y="1357"/>
                    <a:pt x="418" y="1357"/>
                  </a:cubicBezTo>
                  <a:cubicBezTo>
                    <a:pt x="555" y="1357"/>
                    <a:pt x="670" y="1255"/>
                    <a:pt x="694" y="1135"/>
                  </a:cubicBezTo>
                  <a:cubicBezTo>
                    <a:pt x="789" y="851"/>
                    <a:pt x="1072" y="662"/>
                    <a:pt x="1387" y="662"/>
                  </a:cubicBezTo>
                  <a:cubicBezTo>
                    <a:pt x="1639" y="662"/>
                    <a:pt x="1923" y="851"/>
                    <a:pt x="2049" y="1135"/>
                  </a:cubicBezTo>
                  <a:cubicBezTo>
                    <a:pt x="2080" y="1293"/>
                    <a:pt x="2238" y="1387"/>
                    <a:pt x="2364" y="1387"/>
                  </a:cubicBezTo>
                  <a:cubicBezTo>
                    <a:pt x="2395" y="1387"/>
                    <a:pt x="2427" y="1387"/>
                    <a:pt x="2490" y="1324"/>
                  </a:cubicBezTo>
                  <a:cubicBezTo>
                    <a:pt x="2679" y="1261"/>
                    <a:pt x="2742" y="1072"/>
                    <a:pt x="2679" y="914"/>
                  </a:cubicBezTo>
                  <a:cubicBezTo>
                    <a:pt x="2490" y="347"/>
                    <a:pt x="1954" y="1"/>
                    <a:pt x="13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7" name="Google Shape;11527;p83"/>
            <p:cNvSpPr/>
            <p:nvPr/>
          </p:nvSpPr>
          <p:spPr>
            <a:xfrm>
              <a:off x="-24260925" y="2462500"/>
              <a:ext cx="138650" cy="17350"/>
            </a:xfrm>
            <a:custGeom>
              <a:avLst/>
              <a:gdLst/>
              <a:ahLst/>
              <a:cxnLst/>
              <a:rect l="l" t="t" r="r" b="b"/>
              <a:pathLst>
                <a:path w="5546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lnTo>
                    <a:pt x="5199" y="693"/>
                  </a:lnTo>
                  <a:cubicBezTo>
                    <a:pt x="5388" y="693"/>
                    <a:pt x="5545" y="536"/>
                    <a:pt x="5545" y="347"/>
                  </a:cubicBezTo>
                  <a:cubicBezTo>
                    <a:pt x="5545" y="158"/>
                    <a:pt x="5388" y="0"/>
                    <a:pt x="51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8" name="Google Shape;11528;p83"/>
            <p:cNvSpPr/>
            <p:nvPr/>
          </p:nvSpPr>
          <p:spPr>
            <a:xfrm>
              <a:off x="-24260150" y="2515275"/>
              <a:ext cx="43350" cy="18125"/>
            </a:xfrm>
            <a:custGeom>
              <a:avLst/>
              <a:gdLst/>
              <a:ahLst/>
              <a:cxnLst/>
              <a:rect l="l" t="t" r="r" b="b"/>
              <a:pathLst>
                <a:path w="1734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78"/>
                  </a:cubicBezTo>
                  <a:cubicBezTo>
                    <a:pt x="1" y="567"/>
                    <a:pt x="158" y="725"/>
                    <a:pt x="347" y="725"/>
                  </a:cubicBezTo>
                  <a:lnTo>
                    <a:pt x="1387" y="725"/>
                  </a:lnTo>
                  <a:cubicBezTo>
                    <a:pt x="1576" y="725"/>
                    <a:pt x="1733" y="567"/>
                    <a:pt x="1733" y="378"/>
                  </a:cubicBezTo>
                  <a:cubicBezTo>
                    <a:pt x="1702" y="158"/>
                    <a:pt x="1544" y="0"/>
                    <a:pt x="13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9" name="Google Shape;11529;p83"/>
            <p:cNvSpPr/>
            <p:nvPr/>
          </p:nvSpPr>
          <p:spPr>
            <a:xfrm>
              <a:off x="-24260925" y="2549925"/>
              <a:ext cx="35450" cy="18125"/>
            </a:xfrm>
            <a:custGeom>
              <a:avLst/>
              <a:gdLst/>
              <a:ahLst/>
              <a:cxnLst/>
              <a:rect l="l" t="t" r="r" b="b"/>
              <a:pathLst>
                <a:path w="1418" h="725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67"/>
                    <a:pt x="158" y="725"/>
                    <a:pt x="347" y="725"/>
                  </a:cubicBezTo>
                  <a:lnTo>
                    <a:pt x="1071" y="725"/>
                  </a:lnTo>
                  <a:cubicBezTo>
                    <a:pt x="1260" y="725"/>
                    <a:pt x="1418" y="567"/>
                    <a:pt x="1418" y="347"/>
                  </a:cubicBezTo>
                  <a:cubicBezTo>
                    <a:pt x="1418" y="158"/>
                    <a:pt x="1260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0" name="Google Shape;11530;p83"/>
            <p:cNvSpPr/>
            <p:nvPr/>
          </p:nvSpPr>
          <p:spPr>
            <a:xfrm>
              <a:off x="-24165625" y="2515275"/>
              <a:ext cx="43350" cy="18125"/>
            </a:xfrm>
            <a:custGeom>
              <a:avLst/>
              <a:gdLst/>
              <a:ahLst/>
              <a:cxnLst/>
              <a:rect l="l" t="t" r="r" b="b"/>
              <a:pathLst>
                <a:path w="1734" h="725" extrusionOk="0">
                  <a:moveTo>
                    <a:pt x="378" y="0"/>
                  </a:moveTo>
                  <a:cubicBezTo>
                    <a:pt x="158" y="0"/>
                    <a:pt x="0" y="158"/>
                    <a:pt x="0" y="378"/>
                  </a:cubicBezTo>
                  <a:cubicBezTo>
                    <a:pt x="0" y="567"/>
                    <a:pt x="158" y="725"/>
                    <a:pt x="378" y="725"/>
                  </a:cubicBezTo>
                  <a:lnTo>
                    <a:pt x="1387" y="725"/>
                  </a:lnTo>
                  <a:cubicBezTo>
                    <a:pt x="1576" y="725"/>
                    <a:pt x="1733" y="567"/>
                    <a:pt x="1733" y="378"/>
                  </a:cubicBezTo>
                  <a:cubicBezTo>
                    <a:pt x="1733" y="158"/>
                    <a:pt x="1576" y="0"/>
                    <a:pt x="13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1" name="Google Shape;11531;p83"/>
            <p:cNvSpPr/>
            <p:nvPr/>
          </p:nvSpPr>
          <p:spPr>
            <a:xfrm>
              <a:off x="-24157750" y="2549925"/>
              <a:ext cx="35475" cy="18125"/>
            </a:xfrm>
            <a:custGeom>
              <a:avLst/>
              <a:gdLst/>
              <a:ahLst/>
              <a:cxnLst/>
              <a:rect l="l" t="t" r="r" b="b"/>
              <a:pathLst>
                <a:path w="1419" h="725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67"/>
                    <a:pt x="158" y="725"/>
                    <a:pt x="347" y="725"/>
                  </a:cubicBezTo>
                  <a:lnTo>
                    <a:pt x="1072" y="725"/>
                  </a:lnTo>
                  <a:cubicBezTo>
                    <a:pt x="1261" y="725"/>
                    <a:pt x="1418" y="567"/>
                    <a:pt x="1418" y="347"/>
                  </a:cubicBezTo>
                  <a:cubicBezTo>
                    <a:pt x="1418" y="158"/>
                    <a:pt x="1261" y="0"/>
                    <a:pt x="10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32" name="Google Shape;11532;p83"/>
          <p:cNvGrpSpPr/>
          <p:nvPr/>
        </p:nvGrpSpPr>
        <p:grpSpPr>
          <a:xfrm>
            <a:off x="6204420" y="3780420"/>
            <a:ext cx="353180" cy="353180"/>
            <a:chOff x="-24338900" y="2710600"/>
            <a:chExt cx="295375" cy="295375"/>
          </a:xfrm>
          <a:solidFill>
            <a:srgbClr val="EE7A90"/>
          </a:solidFill>
        </p:grpSpPr>
        <p:sp>
          <p:nvSpPr>
            <p:cNvPr id="11533" name="Google Shape;11533;p83"/>
            <p:cNvSpPr/>
            <p:nvPr/>
          </p:nvSpPr>
          <p:spPr>
            <a:xfrm>
              <a:off x="-24250700" y="2816925"/>
              <a:ext cx="123675" cy="103200"/>
            </a:xfrm>
            <a:custGeom>
              <a:avLst/>
              <a:gdLst/>
              <a:ahLst/>
              <a:cxnLst/>
              <a:rect l="l" t="t" r="r" b="b"/>
              <a:pathLst>
                <a:path w="4947" h="4128" extrusionOk="0">
                  <a:moveTo>
                    <a:pt x="3403" y="662"/>
                  </a:moveTo>
                  <a:cubicBezTo>
                    <a:pt x="3813" y="662"/>
                    <a:pt x="4128" y="977"/>
                    <a:pt x="4128" y="1387"/>
                  </a:cubicBezTo>
                  <a:cubicBezTo>
                    <a:pt x="4128" y="1922"/>
                    <a:pt x="3561" y="2363"/>
                    <a:pt x="2710" y="3025"/>
                  </a:cubicBezTo>
                  <a:cubicBezTo>
                    <a:pt x="2584" y="3119"/>
                    <a:pt x="2490" y="3182"/>
                    <a:pt x="2395" y="3309"/>
                  </a:cubicBezTo>
                  <a:cubicBezTo>
                    <a:pt x="2269" y="3214"/>
                    <a:pt x="2143" y="3151"/>
                    <a:pt x="2080" y="3025"/>
                  </a:cubicBezTo>
                  <a:cubicBezTo>
                    <a:pt x="1198" y="2363"/>
                    <a:pt x="662" y="1891"/>
                    <a:pt x="662" y="1387"/>
                  </a:cubicBezTo>
                  <a:cubicBezTo>
                    <a:pt x="662" y="946"/>
                    <a:pt x="977" y="662"/>
                    <a:pt x="1355" y="662"/>
                  </a:cubicBezTo>
                  <a:cubicBezTo>
                    <a:pt x="1860" y="662"/>
                    <a:pt x="2080" y="1229"/>
                    <a:pt x="2080" y="1261"/>
                  </a:cubicBezTo>
                  <a:cubicBezTo>
                    <a:pt x="2112" y="1418"/>
                    <a:pt x="2238" y="1481"/>
                    <a:pt x="2395" y="1481"/>
                  </a:cubicBezTo>
                  <a:cubicBezTo>
                    <a:pt x="2553" y="1481"/>
                    <a:pt x="2647" y="1355"/>
                    <a:pt x="2710" y="1261"/>
                  </a:cubicBezTo>
                  <a:cubicBezTo>
                    <a:pt x="2710" y="1229"/>
                    <a:pt x="2899" y="662"/>
                    <a:pt x="3403" y="662"/>
                  </a:cubicBezTo>
                  <a:close/>
                  <a:moveTo>
                    <a:pt x="1355" y="1"/>
                  </a:moveTo>
                  <a:cubicBezTo>
                    <a:pt x="568" y="1"/>
                    <a:pt x="1" y="631"/>
                    <a:pt x="1" y="1418"/>
                  </a:cubicBezTo>
                  <a:cubicBezTo>
                    <a:pt x="1" y="2269"/>
                    <a:pt x="694" y="2836"/>
                    <a:pt x="1671" y="3624"/>
                  </a:cubicBezTo>
                  <a:cubicBezTo>
                    <a:pt x="1828" y="3750"/>
                    <a:pt x="2049" y="3907"/>
                    <a:pt x="2238" y="4065"/>
                  </a:cubicBezTo>
                  <a:cubicBezTo>
                    <a:pt x="2301" y="4096"/>
                    <a:pt x="2395" y="4128"/>
                    <a:pt x="2458" y="4128"/>
                  </a:cubicBezTo>
                  <a:cubicBezTo>
                    <a:pt x="2553" y="4128"/>
                    <a:pt x="2616" y="4096"/>
                    <a:pt x="2710" y="4065"/>
                  </a:cubicBezTo>
                  <a:cubicBezTo>
                    <a:pt x="2899" y="3907"/>
                    <a:pt x="3057" y="3718"/>
                    <a:pt x="3246" y="3624"/>
                  </a:cubicBezTo>
                  <a:cubicBezTo>
                    <a:pt x="4254" y="2836"/>
                    <a:pt x="4947" y="2269"/>
                    <a:pt x="4947" y="1418"/>
                  </a:cubicBezTo>
                  <a:cubicBezTo>
                    <a:pt x="4821" y="599"/>
                    <a:pt x="4191" y="1"/>
                    <a:pt x="3403" y="1"/>
                  </a:cubicBezTo>
                  <a:cubicBezTo>
                    <a:pt x="3025" y="1"/>
                    <a:pt x="2616" y="158"/>
                    <a:pt x="2395" y="505"/>
                  </a:cubicBezTo>
                  <a:cubicBezTo>
                    <a:pt x="2112" y="190"/>
                    <a:pt x="1765" y="1"/>
                    <a:pt x="13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4" name="Google Shape;11534;p83"/>
            <p:cNvSpPr/>
            <p:nvPr/>
          </p:nvSpPr>
          <p:spPr>
            <a:xfrm>
              <a:off x="-24338900" y="2710600"/>
              <a:ext cx="295375" cy="295375"/>
            </a:xfrm>
            <a:custGeom>
              <a:avLst/>
              <a:gdLst/>
              <a:ahLst/>
              <a:cxnLst/>
              <a:rect l="l" t="t" r="r" b="b"/>
              <a:pathLst>
                <a:path w="11815" h="11815" extrusionOk="0">
                  <a:moveTo>
                    <a:pt x="7341" y="725"/>
                  </a:moveTo>
                  <a:cubicBezTo>
                    <a:pt x="7530" y="725"/>
                    <a:pt x="7687" y="882"/>
                    <a:pt x="7687" y="1103"/>
                  </a:cubicBezTo>
                  <a:lnTo>
                    <a:pt x="7687" y="3844"/>
                  </a:lnTo>
                  <a:cubicBezTo>
                    <a:pt x="7687" y="4033"/>
                    <a:pt x="7845" y="4222"/>
                    <a:pt x="8034" y="4222"/>
                  </a:cubicBezTo>
                  <a:lnTo>
                    <a:pt x="10806" y="4222"/>
                  </a:lnTo>
                  <a:cubicBezTo>
                    <a:pt x="10995" y="4222"/>
                    <a:pt x="11153" y="4380"/>
                    <a:pt x="11153" y="4569"/>
                  </a:cubicBezTo>
                  <a:lnTo>
                    <a:pt x="11153" y="7309"/>
                  </a:lnTo>
                  <a:cubicBezTo>
                    <a:pt x="11153" y="7530"/>
                    <a:pt x="10995" y="7688"/>
                    <a:pt x="10806" y="7688"/>
                  </a:cubicBezTo>
                  <a:lnTo>
                    <a:pt x="8034" y="7688"/>
                  </a:lnTo>
                  <a:cubicBezTo>
                    <a:pt x="7845" y="7688"/>
                    <a:pt x="7687" y="7845"/>
                    <a:pt x="7687" y="8034"/>
                  </a:cubicBezTo>
                  <a:lnTo>
                    <a:pt x="7687" y="10775"/>
                  </a:lnTo>
                  <a:cubicBezTo>
                    <a:pt x="7687" y="10996"/>
                    <a:pt x="7530" y="11153"/>
                    <a:pt x="7341" y="11153"/>
                  </a:cubicBezTo>
                  <a:lnTo>
                    <a:pt x="4568" y="11153"/>
                  </a:lnTo>
                  <a:cubicBezTo>
                    <a:pt x="4379" y="11153"/>
                    <a:pt x="4222" y="10996"/>
                    <a:pt x="4222" y="10775"/>
                  </a:cubicBezTo>
                  <a:lnTo>
                    <a:pt x="4222" y="8034"/>
                  </a:lnTo>
                  <a:cubicBezTo>
                    <a:pt x="4222" y="7845"/>
                    <a:pt x="4064" y="7688"/>
                    <a:pt x="3875" y="7688"/>
                  </a:cubicBezTo>
                  <a:lnTo>
                    <a:pt x="1103" y="7688"/>
                  </a:lnTo>
                  <a:cubicBezTo>
                    <a:pt x="914" y="7688"/>
                    <a:pt x="756" y="7530"/>
                    <a:pt x="756" y="7309"/>
                  </a:cubicBezTo>
                  <a:lnTo>
                    <a:pt x="756" y="4569"/>
                  </a:lnTo>
                  <a:cubicBezTo>
                    <a:pt x="756" y="4380"/>
                    <a:pt x="914" y="4222"/>
                    <a:pt x="1103" y="4222"/>
                  </a:cubicBezTo>
                  <a:lnTo>
                    <a:pt x="3875" y="4222"/>
                  </a:lnTo>
                  <a:cubicBezTo>
                    <a:pt x="4064" y="4222"/>
                    <a:pt x="4222" y="4033"/>
                    <a:pt x="4222" y="3844"/>
                  </a:cubicBezTo>
                  <a:lnTo>
                    <a:pt x="4222" y="1103"/>
                  </a:lnTo>
                  <a:cubicBezTo>
                    <a:pt x="4222" y="882"/>
                    <a:pt x="4379" y="725"/>
                    <a:pt x="4568" y="725"/>
                  </a:cubicBezTo>
                  <a:close/>
                  <a:moveTo>
                    <a:pt x="4537" y="0"/>
                  </a:moveTo>
                  <a:cubicBezTo>
                    <a:pt x="3938" y="0"/>
                    <a:pt x="3466" y="473"/>
                    <a:pt x="3466" y="1072"/>
                  </a:cubicBezTo>
                  <a:lnTo>
                    <a:pt x="3466" y="3466"/>
                  </a:lnTo>
                  <a:lnTo>
                    <a:pt x="1071" y="3466"/>
                  </a:lnTo>
                  <a:cubicBezTo>
                    <a:pt x="473" y="3466"/>
                    <a:pt x="0" y="3938"/>
                    <a:pt x="0" y="4537"/>
                  </a:cubicBezTo>
                  <a:lnTo>
                    <a:pt x="0" y="7278"/>
                  </a:lnTo>
                  <a:cubicBezTo>
                    <a:pt x="0" y="7877"/>
                    <a:pt x="473" y="8349"/>
                    <a:pt x="1071" y="8349"/>
                  </a:cubicBezTo>
                  <a:lnTo>
                    <a:pt x="3466" y="8349"/>
                  </a:lnTo>
                  <a:lnTo>
                    <a:pt x="3466" y="10743"/>
                  </a:lnTo>
                  <a:cubicBezTo>
                    <a:pt x="3466" y="11342"/>
                    <a:pt x="3938" y="11815"/>
                    <a:pt x="4537" y="11815"/>
                  </a:cubicBezTo>
                  <a:lnTo>
                    <a:pt x="7309" y="11815"/>
                  </a:lnTo>
                  <a:cubicBezTo>
                    <a:pt x="7876" y="11815"/>
                    <a:pt x="8349" y="11342"/>
                    <a:pt x="8349" y="10743"/>
                  </a:cubicBezTo>
                  <a:lnTo>
                    <a:pt x="8349" y="8349"/>
                  </a:lnTo>
                  <a:lnTo>
                    <a:pt x="10743" y="8349"/>
                  </a:lnTo>
                  <a:cubicBezTo>
                    <a:pt x="11342" y="8349"/>
                    <a:pt x="11815" y="7877"/>
                    <a:pt x="11815" y="7278"/>
                  </a:cubicBezTo>
                  <a:lnTo>
                    <a:pt x="11815" y="4537"/>
                  </a:lnTo>
                  <a:cubicBezTo>
                    <a:pt x="11815" y="3938"/>
                    <a:pt x="11342" y="3466"/>
                    <a:pt x="10743" y="3466"/>
                  </a:cubicBezTo>
                  <a:lnTo>
                    <a:pt x="8349" y="3466"/>
                  </a:lnTo>
                  <a:lnTo>
                    <a:pt x="8349" y="1072"/>
                  </a:lnTo>
                  <a:cubicBezTo>
                    <a:pt x="8349" y="473"/>
                    <a:pt x="7876" y="0"/>
                    <a:pt x="73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35" name="Google Shape;11535;p83"/>
          <p:cNvGrpSpPr/>
          <p:nvPr/>
        </p:nvGrpSpPr>
        <p:grpSpPr>
          <a:xfrm>
            <a:off x="7995419" y="3339805"/>
            <a:ext cx="355063" cy="351984"/>
            <a:chOff x="-22859750" y="2335900"/>
            <a:chExt cx="296950" cy="294375"/>
          </a:xfrm>
          <a:solidFill>
            <a:srgbClr val="EE7A90"/>
          </a:solidFill>
        </p:grpSpPr>
        <p:sp>
          <p:nvSpPr>
            <p:cNvPr id="11536" name="Google Shape;11536;p83"/>
            <p:cNvSpPr/>
            <p:nvPr/>
          </p:nvSpPr>
          <p:spPr>
            <a:xfrm>
              <a:off x="-22859750" y="2335900"/>
              <a:ext cx="296950" cy="294375"/>
            </a:xfrm>
            <a:custGeom>
              <a:avLst/>
              <a:gdLst/>
              <a:ahLst/>
              <a:cxnLst/>
              <a:rect l="l" t="t" r="r" b="b"/>
              <a:pathLst>
                <a:path w="11878" h="11775" extrusionOk="0">
                  <a:moveTo>
                    <a:pt x="7306" y="663"/>
                  </a:moveTo>
                  <a:cubicBezTo>
                    <a:pt x="7389" y="663"/>
                    <a:pt x="7475" y="671"/>
                    <a:pt x="7562" y="685"/>
                  </a:cubicBezTo>
                  <a:cubicBezTo>
                    <a:pt x="7814" y="780"/>
                    <a:pt x="8034" y="937"/>
                    <a:pt x="8192" y="1126"/>
                  </a:cubicBezTo>
                  <a:cubicBezTo>
                    <a:pt x="7908" y="1189"/>
                    <a:pt x="7656" y="1347"/>
                    <a:pt x="7467" y="1567"/>
                  </a:cubicBezTo>
                  <a:cubicBezTo>
                    <a:pt x="7341" y="1662"/>
                    <a:pt x="7341" y="1914"/>
                    <a:pt x="7467" y="2008"/>
                  </a:cubicBezTo>
                  <a:cubicBezTo>
                    <a:pt x="7530" y="2071"/>
                    <a:pt x="7617" y="2103"/>
                    <a:pt x="7703" y="2103"/>
                  </a:cubicBezTo>
                  <a:cubicBezTo>
                    <a:pt x="7790" y="2103"/>
                    <a:pt x="7877" y="2071"/>
                    <a:pt x="7940" y="2008"/>
                  </a:cubicBezTo>
                  <a:cubicBezTo>
                    <a:pt x="8129" y="1819"/>
                    <a:pt x="8412" y="1693"/>
                    <a:pt x="8696" y="1693"/>
                  </a:cubicBezTo>
                  <a:cubicBezTo>
                    <a:pt x="8979" y="1693"/>
                    <a:pt x="9231" y="1819"/>
                    <a:pt x="9452" y="2008"/>
                  </a:cubicBezTo>
                  <a:cubicBezTo>
                    <a:pt x="9767" y="2355"/>
                    <a:pt x="9830" y="2764"/>
                    <a:pt x="9673" y="3174"/>
                  </a:cubicBezTo>
                  <a:cubicBezTo>
                    <a:pt x="9389" y="3237"/>
                    <a:pt x="9137" y="3395"/>
                    <a:pt x="8885" y="3584"/>
                  </a:cubicBezTo>
                  <a:cubicBezTo>
                    <a:pt x="8759" y="3710"/>
                    <a:pt x="8759" y="3962"/>
                    <a:pt x="8885" y="4056"/>
                  </a:cubicBezTo>
                  <a:cubicBezTo>
                    <a:pt x="8948" y="4119"/>
                    <a:pt x="9035" y="4151"/>
                    <a:pt x="9121" y="4151"/>
                  </a:cubicBezTo>
                  <a:cubicBezTo>
                    <a:pt x="9208" y="4151"/>
                    <a:pt x="9294" y="4119"/>
                    <a:pt x="9358" y="4056"/>
                  </a:cubicBezTo>
                  <a:cubicBezTo>
                    <a:pt x="9547" y="3867"/>
                    <a:pt x="9830" y="3741"/>
                    <a:pt x="10114" y="3741"/>
                  </a:cubicBezTo>
                  <a:cubicBezTo>
                    <a:pt x="10397" y="3741"/>
                    <a:pt x="10649" y="3867"/>
                    <a:pt x="10870" y="4056"/>
                  </a:cubicBezTo>
                  <a:cubicBezTo>
                    <a:pt x="11059" y="4277"/>
                    <a:pt x="11185" y="4529"/>
                    <a:pt x="11185" y="4812"/>
                  </a:cubicBezTo>
                  <a:cubicBezTo>
                    <a:pt x="11185" y="5096"/>
                    <a:pt x="11059" y="5379"/>
                    <a:pt x="10870" y="5568"/>
                  </a:cubicBezTo>
                  <a:cubicBezTo>
                    <a:pt x="10649" y="5757"/>
                    <a:pt x="10397" y="5883"/>
                    <a:pt x="10114" y="5883"/>
                  </a:cubicBezTo>
                  <a:cubicBezTo>
                    <a:pt x="9925" y="5883"/>
                    <a:pt x="9767" y="6041"/>
                    <a:pt x="9767" y="6230"/>
                  </a:cubicBezTo>
                  <a:cubicBezTo>
                    <a:pt x="9767" y="6451"/>
                    <a:pt x="9925" y="6608"/>
                    <a:pt x="10114" y="6608"/>
                  </a:cubicBezTo>
                  <a:cubicBezTo>
                    <a:pt x="10429" y="6608"/>
                    <a:pt x="10712" y="6514"/>
                    <a:pt x="10964" y="6356"/>
                  </a:cubicBezTo>
                  <a:cubicBezTo>
                    <a:pt x="11090" y="6514"/>
                    <a:pt x="11122" y="6703"/>
                    <a:pt x="11122" y="6955"/>
                  </a:cubicBezTo>
                  <a:cubicBezTo>
                    <a:pt x="11122" y="7270"/>
                    <a:pt x="11027" y="7553"/>
                    <a:pt x="10807" y="7742"/>
                  </a:cubicBezTo>
                  <a:cubicBezTo>
                    <a:pt x="10618" y="7931"/>
                    <a:pt x="10366" y="8057"/>
                    <a:pt x="10082" y="8057"/>
                  </a:cubicBezTo>
                  <a:cubicBezTo>
                    <a:pt x="9799" y="8057"/>
                    <a:pt x="9515" y="7931"/>
                    <a:pt x="9326" y="7742"/>
                  </a:cubicBezTo>
                  <a:cubicBezTo>
                    <a:pt x="9137" y="7553"/>
                    <a:pt x="9011" y="7270"/>
                    <a:pt x="9011" y="6986"/>
                  </a:cubicBezTo>
                  <a:cubicBezTo>
                    <a:pt x="9011" y="6703"/>
                    <a:pt x="9137" y="6419"/>
                    <a:pt x="9326" y="6230"/>
                  </a:cubicBezTo>
                  <a:cubicBezTo>
                    <a:pt x="9452" y="6104"/>
                    <a:pt x="9452" y="5883"/>
                    <a:pt x="9326" y="5757"/>
                  </a:cubicBezTo>
                  <a:cubicBezTo>
                    <a:pt x="9263" y="5694"/>
                    <a:pt x="9176" y="5663"/>
                    <a:pt x="9090" y="5663"/>
                  </a:cubicBezTo>
                  <a:cubicBezTo>
                    <a:pt x="9003" y="5663"/>
                    <a:pt x="8916" y="5694"/>
                    <a:pt x="8853" y="5757"/>
                  </a:cubicBezTo>
                  <a:cubicBezTo>
                    <a:pt x="8538" y="6072"/>
                    <a:pt x="8349" y="6514"/>
                    <a:pt x="8349" y="6986"/>
                  </a:cubicBezTo>
                  <a:cubicBezTo>
                    <a:pt x="8349" y="7112"/>
                    <a:pt x="8349" y="7207"/>
                    <a:pt x="8381" y="7333"/>
                  </a:cubicBezTo>
                  <a:cubicBezTo>
                    <a:pt x="7562" y="7459"/>
                    <a:pt x="6932" y="8215"/>
                    <a:pt x="6932" y="9034"/>
                  </a:cubicBezTo>
                  <a:cubicBezTo>
                    <a:pt x="6932" y="9223"/>
                    <a:pt x="7089" y="9381"/>
                    <a:pt x="7278" y="9381"/>
                  </a:cubicBezTo>
                  <a:cubicBezTo>
                    <a:pt x="7467" y="9381"/>
                    <a:pt x="7625" y="9223"/>
                    <a:pt x="7625" y="9034"/>
                  </a:cubicBezTo>
                  <a:cubicBezTo>
                    <a:pt x="7625" y="8435"/>
                    <a:pt x="8097" y="8026"/>
                    <a:pt x="8664" y="8026"/>
                  </a:cubicBezTo>
                  <a:lnTo>
                    <a:pt x="8696" y="8026"/>
                  </a:lnTo>
                  <a:cubicBezTo>
                    <a:pt x="8727" y="8089"/>
                    <a:pt x="8822" y="8120"/>
                    <a:pt x="8853" y="8215"/>
                  </a:cubicBezTo>
                  <a:cubicBezTo>
                    <a:pt x="9074" y="8435"/>
                    <a:pt x="9326" y="8561"/>
                    <a:pt x="9641" y="8656"/>
                  </a:cubicBezTo>
                  <a:cubicBezTo>
                    <a:pt x="9673" y="8750"/>
                    <a:pt x="9704" y="8908"/>
                    <a:pt x="9704" y="9034"/>
                  </a:cubicBezTo>
                  <a:cubicBezTo>
                    <a:pt x="9704" y="9507"/>
                    <a:pt x="9452" y="9853"/>
                    <a:pt x="9011" y="10011"/>
                  </a:cubicBezTo>
                  <a:cubicBezTo>
                    <a:pt x="8979" y="9853"/>
                    <a:pt x="8853" y="9759"/>
                    <a:pt x="8664" y="9759"/>
                  </a:cubicBezTo>
                  <a:cubicBezTo>
                    <a:pt x="8444" y="9759"/>
                    <a:pt x="8286" y="9916"/>
                    <a:pt x="8286" y="10105"/>
                  </a:cubicBezTo>
                  <a:cubicBezTo>
                    <a:pt x="8286" y="10704"/>
                    <a:pt x="7814" y="11113"/>
                    <a:pt x="7278" y="11113"/>
                  </a:cubicBezTo>
                  <a:cubicBezTo>
                    <a:pt x="6711" y="11113"/>
                    <a:pt x="6239" y="10641"/>
                    <a:pt x="6239" y="10105"/>
                  </a:cubicBezTo>
                  <a:lnTo>
                    <a:pt x="6239" y="6640"/>
                  </a:lnTo>
                  <a:cubicBezTo>
                    <a:pt x="6522" y="6860"/>
                    <a:pt x="6932" y="6986"/>
                    <a:pt x="7278" y="6986"/>
                  </a:cubicBezTo>
                  <a:cubicBezTo>
                    <a:pt x="7467" y="6986"/>
                    <a:pt x="7625" y="6829"/>
                    <a:pt x="7625" y="6640"/>
                  </a:cubicBezTo>
                  <a:cubicBezTo>
                    <a:pt x="7625" y="6451"/>
                    <a:pt x="7467" y="6293"/>
                    <a:pt x="7278" y="6293"/>
                  </a:cubicBezTo>
                  <a:cubicBezTo>
                    <a:pt x="6680" y="6293"/>
                    <a:pt x="6239" y="5820"/>
                    <a:pt x="6239" y="5253"/>
                  </a:cubicBezTo>
                  <a:lnTo>
                    <a:pt x="6239" y="1788"/>
                  </a:lnTo>
                  <a:lnTo>
                    <a:pt x="6239" y="1756"/>
                  </a:lnTo>
                  <a:lnTo>
                    <a:pt x="6239" y="1725"/>
                  </a:lnTo>
                  <a:cubicBezTo>
                    <a:pt x="6239" y="1441"/>
                    <a:pt x="6365" y="1158"/>
                    <a:pt x="6554" y="969"/>
                  </a:cubicBezTo>
                  <a:cubicBezTo>
                    <a:pt x="6772" y="750"/>
                    <a:pt x="7027" y="663"/>
                    <a:pt x="7306" y="663"/>
                  </a:cubicBezTo>
                  <a:close/>
                  <a:moveTo>
                    <a:pt x="4492" y="726"/>
                  </a:moveTo>
                  <a:cubicBezTo>
                    <a:pt x="4756" y="726"/>
                    <a:pt x="5012" y="813"/>
                    <a:pt x="5230" y="1032"/>
                  </a:cubicBezTo>
                  <a:cubicBezTo>
                    <a:pt x="5419" y="1221"/>
                    <a:pt x="5545" y="1504"/>
                    <a:pt x="5545" y="1788"/>
                  </a:cubicBezTo>
                  <a:lnTo>
                    <a:pt x="5545" y="1819"/>
                  </a:lnTo>
                  <a:lnTo>
                    <a:pt x="5545" y="5285"/>
                  </a:lnTo>
                  <a:cubicBezTo>
                    <a:pt x="5545" y="5883"/>
                    <a:pt x="5073" y="6325"/>
                    <a:pt x="4506" y="6325"/>
                  </a:cubicBezTo>
                  <a:cubicBezTo>
                    <a:pt x="4317" y="6325"/>
                    <a:pt x="4159" y="6482"/>
                    <a:pt x="4159" y="6671"/>
                  </a:cubicBezTo>
                  <a:cubicBezTo>
                    <a:pt x="4159" y="6860"/>
                    <a:pt x="4317" y="7018"/>
                    <a:pt x="4506" y="7018"/>
                  </a:cubicBezTo>
                  <a:cubicBezTo>
                    <a:pt x="4915" y="7018"/>
                    <a:pt x="5262" y="6892"/>
                    <a:pt x="5545" y="6671"/>
                  </a:cubicBezTo>
                  <a:lnTo>
                    <a:pt x="5545" y="10105"/>
                  </a:lnTo>
                  <a:lnTo>
                    <a:pt x="5545" y="10137"/>
                  </a:lnTo>
                  <a:cubicBezTo>
                    <a:pt x="5545" y="10704"/>
                    <a:pt x="5073" y="11176"/>
                    <a:pt x="4506" y="11176"/>
                  </a:cubicBezTo>
                  <a:cubicBezTo>
                    <a:pt x="3939" y="11176"/>
                    <a:pt x="3498" y="10704"/>
                    <a:pt x="3498" y="10137"/>
                  </a:cubicBezTo>
                  <a:cubicBezTo>
                    <a:pt x="3498" y="9948"/>
                    <a:pt x="3340" y="9790"/>
                    <a:pt x="3151" y="9790"/>
                  </a:cubicBezTo>
                  <a:cubicBezTo>
                    <a:pt x="2994" y="9790"/>
                    <a:pt x="2836" y="9916"/>
                    <a:pt x="2773" y="10074"/>
                  </a:cubicBezTo>
                  <a:cubicBezTo>
                    <a:pt x="2395" y="9916"/>
                    <a:pt x="2080" y="9538"/>
                    <a:pt x="2080" y="9065"/>
                  </a:cubicBezTo>
                  <a:cubicBezTo>
                    <a:pt x="2080" y="8908"/>
                    <a:pt x="2111" y="8813"/>
                    <a:pt x="2143" y="8687"/>
                  </a:cubicBezTo>
                  <a:cubicBezTo>
                    <a:pt x="2426" y="8593"/>
                    <a:pt x="2710" y="8435"/>
                    <a:pt x="2930" y="8246"/>
                  </a:cubicBezTo>
                  <a:cubicBezTo>
                    <a:pt x="2994" y="8215"/>
                    <a:pt x="3057" y="8120"/>
                    <a:pt x="3088" y="8057"/>
                  </a:cubicBezTo>
                  <a:lnTo>
                    <a:pt x="3151" y="8057"/>
                  </a:lnTo>
                  <a:cubicBezTo>
                    <a:pt x="3718" y="8057"/>
                    <a:pt x="4159" y="8530"/>
                    <a:pt x="4159" y="9065"/>
                  </a:cubicBezTo>
                  <a:cubicBezTo>
                    <a:pt x="4159" y="9286"/>
                    <a:pt x="4317" y="9444"/>
                    <a:pt x="4506" y="9444"/>
                  </a:cubicBezTo>
                  <a:cubicBezTo>
                    <a:pt x="4726" y="9444"/>
                    <a:pt x="4884" y="9286"/>
                    <a:pt x="4884" y="9065"/>
                  </a:cubicBezTo>
                  <a:cubicBezTo>
                    <a:pt x="4884" y="8215"/>
                    <a:pt x="4254" y="7490"/>
                    <a:pt x="3403" y="7396"/>
                  </a:cubicBezTo>
                  <a:cubicBezTo>
                    <a:pt x="3466" y="7270"/>
                    <a:pt x="3466" y="7144"/>
                    <a:pt x="3466" y="7018"/>
                  </a:cubicBezTo>
                  <a:cubicBezTo>
                    <a:pt x="3466" y="6545"/>
                    <a:pt x="3246" y="6104"/>
                    <a:pt x="2930" y="5820"/>
                  </a:cubicBezTo>
                  <a:cubicBezTo>
                    <a:pt x="2883" y="5757"/>
                    <a:pt x="2797" y="5726"/>
                    <a:pt x="2706" y="5726"/>
                  </a:cubicBezTo>
                  <a:cubicBezTo>
                    <a:pt x="2615" y="5726"/>
                    <a:pt x="2521" y="5757"/>
                    <a:pt x="2458" y="5820"/>
                  </a:cubicBezTo>
                  <a:cubicBezTo>
                    <a:pt x="2363" y="5915"/>
                    <a:pt x="2363" y="6167"/>
                    <a:pt x="2458" y="6262"/>
                  </a:cubicBezTo>
                  <a:cubicBezTo>
                    <a:pt x="2678" y="6482"/>
                    <a:pt x="2773" y="6734"/>
                    <a:pt x="2773" y="7018"/>
                  </a:cubicBezTo>
                  <a:cubicBezTo>
                    <a:pt x="2773" y="7301"/>
                    <a:pt x="2678" y="7585"/>
                    <a:pt x="2458" y="7774"/>
                  </a:cubicBezTo>
                  <a:cubicBezTo>
                    <a:pt x="2269" y="7963"/>
                    <a:pt x="1985" y="8089"/>
                    <a:pt x="1733" y="8089"/>
                  </a:cubicBezTo>
                  <a:cubicBezTo>
                    <a:pt x="1450" y="8089"/>
                    <a:pt x="1166" y="7963"/>
                    <a:pt x="977" y="7774"/>
                  </a:cubicBezTo>
                  <a:cubicBezTo>
                    <a:pt x="788" y="7585"/>
                    <a:pt x="662" y="7301"/>
                    <a:pt x="662" y="7018"/>
                  </a:cubicBezTo>
                  <a:cubicBezTo>
                    <a:pt x="662" y="6829"/>
                    <a:pt x="725" y="6640"/>
                    <a:pt x="820" y="6419"/>
                  </a:cubicBezTo>
                  <a:cubicBezTo>
                    <a:pt x="1103" y="6608"/>
                    <a:pt x="1355" y="6671"/>
                    <a:pt x="1670" y="6671"/>
                  </a:cubicBezTo>
                  <a:cubicBezTo>
                    <a:pt x="1891" y="6671"/>
                    <a:pt x="2048" y="6514"/>
                    <a:pt x="2048" y="6325"/>
                  </a:cubicBezTo>
                  <a:cubicBezTo>
                    <a:pt x="2048" y="6104"/>
                    <a:pt x="1891" y="5946"/>
                    <a:pt x="1670" y="5946"/>
                  </a:cubicBezTo>
                  <a:cubicBezTo>
                    <a:pt x="1418" y="5946"/>
                    <a:pt x="1135" y="5852"/>
                    <a:pt x="946" y="5631"/>
                  </a:cubicBezTo>
                  <a:cubicBezTo>
                    <a:pt x="725" y="5442"/>
                    <a:pt x="631" y="5159"/>
                    <a:pt x="631" y="4907"/>
                  </a:cubicBezTo>
                  <a:cubicBezTo>
                    <a:pt x="631" y="4623"/>
                    <a:pt x="725" y="4340"/>
                    <a:pt x="946" y="4151"/>
                  </a:cubicBezTo>
                  <a:cubicBezTo>
                    <a:pt x="1135" y="3962"/>
                    <a:pt x="1418" y="3836"/>
                    <a:pt x="1670" y="3836"/>
                  </a:cubicBezTo>
                  <a:cubicBezTo>
                    <a:pt x="1954" y="3836"/>
                    <a:pt x="2237" y="3962"/>
                    <a:pt x="2426" y="4151"/>
                  </a:cubicBezTo>
                  <a:cubicBezTo>
                    <a:pt x="2489" y="4214"/>
                    <a:pt x="2576" y="4245"/>
                    <a:pt x="2663" y="4245"/>
                  </a:cubicBezTo>
                  <a:cubicBezTo>
                    <a:pt x="2749" y="4245"/>
                    <a:pt x="2836" y="4214"/>
                    <a:pt x="2899" y="4151"/>
                  </a:cubicBezTo>
                  <a:cubicBezTo>
                    <a:pt x="3025" y="4025"/>
                    <a:pt x="3025" y="3804"/>
                    <a:pt x="2899" y="3678"/>
                  </a:cubicBezTo>
                  <a:cubicBezTo>
                    <a:pt x="2678" y="3426"/>
                    <a:pt x="2426" y="3332"/>
                    <a:pt x="2111" y="3237"/>
                  </a:cubicBezTo>
                  <a:cubicBezTo>
                    <a:pt x="1954" y="2859"/>
                    <a:pt x="2048" y="2418"/>
                    <a:pt x="2363" y="2103"/>
                  </a:cubicBezTo>
                  <a:cubicBezTo>
                    <a:pt x="2552" y="1914"/>
                    <a:pt x="2836" y="1788"/>
                    <a:pt x="3088" y="1788"/>
                  </a:cubicBezTo>
                  <a:cubicBezTo>
                    <a:pt x="3372" y="1788"/>
                    <a:pt x="3655" y="1914"/>
                    <a:pt x="3844" y="2103"/>
                  </a:cubicBezTo>
                  <a:cubicBezTo>
                    <a:pt x="3907" y="2166"/>
                    <a:pt x="3994" y="2197"/>
                    <a:pt x="4080" y="2197"/>
                  </a:cubicBezTo>
                  <a:cubicBezTo>
                    <a:pt x="4167" y="2197"/>
                    <a:pt x="4254" y="2166"/>
                    <a:pt x="4317" y="2103"/>
                  </a:cubicBezTo>
                  <a:cubicBezTo>
                    <a:pt x="4443" y="1977"/>
                    <a:pt x="4443" y="1756"/>
                    <a:pt x="4317" y="1630"/>
                  </a:cubicBezTo>
                  <a:cubicBezTo>
                    <a:pt x="4128" y="1441"/>
                    <a:pt x="3876" y="1284"/>
                    <a:pt x="3624" y="1189"/>
                  </a:cubicBezTo>
                  <a:cubicBezTo>
                    <a:pt x="3781" y="969"/>
                    <a:pt x="3970" y="811"/>
                    <a:pt x="4254" y="748"/>
                  </a:cubicBezTo>
                  <a:cubicBezTo>
                    <a:pt x="4333" y="734"/>
                    <a:pt x="4413" y="726"/>
                    <a:pt x="4492" y="726"/>
                  </a:cubicBezTo>
                  <a:close/>
                  <a:moveTo>
                    <a:pt x="7254" y="0"/>
                  </a:moveTo>
                  <a:cubicBezTo>
                    <a:pt x="6817" y="0"/>
                    <a:pt x="6387" y="190"/>
                    <a:pt x="6049" y="528"/>
                  </a:cubicBezTo>
                  <a:cubicBezTo>
                    <a:pt x="6018" y="559"/>
                    <a:pt x="5923" y="654"/>
                    <a:pt x="5892" y="717"/>
                  </a:cubicBezTo>
                  <a:cubicBezTo>
                    <a:pt x="5860" y="654"/>
                    <a:pt x="5766" y="622"/>
                    <a:pt x="5734" y="528"/>
                  </a:cubicBezTo>
                  <a:cubicBezTo>
                    <a:pt x="5391" y="185"/>
                    <a:pt x="4972" y="13"/>
                    <a:pt x="4521" y="13"/>
                  </a:cubicBezTo>
                  <a:cubicBezTo>
                    <a:pt x="4392" y="13"/>
                    <a:pt x="4261" y="27"/>
                    <a:pt x="4128" y="55"/>
                  </a:cubicBezTo>
                  <a:cubicBezTo>
                    <a:pt x="3561" y="181"/>
                    <a:pt x="3151" y="559"/>
                    <a:pt x="2899" y="1126"/>
                  </a:cubicBezTo>
                  <a:cubicBezTo>
                    <a:pt x="2552" y="1158"/>
                    <a:pt x="2206" y="1347"/>
                    <a:pt x="1922" y="1599"/>
                  </a:cubicBezTo>
                  <a:cubicBezTo>
                    <a:pt x="1481" y="2040"/>
                    <a:pt x="1324" y="2607"/>
                    <a:pt x="1450" y="3206"/>
                  </a:cubicBezTo>
                  <a:cubicBezTo>
                    <a:pt x="1103" y="3237"/>
                    <a:pt x="788" y="3458"/>
                    <a:pt x="505" y="3678"/>
                  </a:cubicBezTo>
                  <a:cubicBezTo>
                    <a:pt x="190" y="3993"/>
                    <a:pt x="1" y="4434"/>
                    <a:pt x="1" y="4907"/>
                  </a:cubicBezTo>
                  <a:cubicBezTo>
                    <a:pt x="1" y="5285"/>
                    <a:pt x="127" y="5663"/>
                    <a:pt x="347" y="5915"/>
                  </a:cubicBezTo>
                  <a:cubicBezTo>
                    <a:pt x="127" y="6230"/>
                    <a:pt x="1" y="6608"/>
                    <a:pt x="1" y="6955"/>
                  </a:cubicBezTo>
                  <a:cubicBezTo>
                    <a:pt x="1" y="7427"/>
                    <a:pt x="190" y="7868"/>
                    <a:pt x="505" y="8183"/>
                  </a:cubicBezTo>
                  <a:cubicBezTo>
                    <a:pt x="788" y="8435"/>
                    <a:pt x="1103" y="8593"/>
                    <a:pt x="1450" y="8624"/>
                  </a:cubicBezTo>
                  <a:cubicBezTo>
                    <a:pt x="1418" y="8750"/>
                    <a:pt x="1418" y="8876"/>
                    <a:pt x="1418" y="9002"/>
                  </a:cubicBezTo>
                  <a:cubicBezTo>
                    <a:pt x="1418" y="9916"/>
                    <a:pt x="2080" y="10609"/>
                    <a:pt x="2962" y="10735"/>
                  </a:cubicBezTo>
                  <a:cubicBezTo>
                    <a:pt x="3214" y="11365"/>
                    <a:pt x="3813" y="11775"/>
                    <a:pt x="4569" y="11775"/>
                  </a:cubicBezTo>
                  <a:cubicBezTo>
                    <a:pt x="5104" y="11775"/>
                    <a:pt x="5640" y="11523"/>
                    <a:pt x="5955" y="11082"/>
                  </a:cubicBezTo>
                  <a:cubicBezTo>
                    <a:pt x="6270" y="11523"/>
                    <a:pt x="6774" y="11775"/>
                    <a:pt x="7310" y="11775"/>
                  </a:cubicBezTo>
                  <a:cubicBezTo>
                    <a:pt x="8034" y="11775"/>
                    <a:pt x="8664" y="11365"/>
                    <a:pt x="8948" y="10735"/>
                  </a:cubicBezTo>
                  <a:cubicBezTo>
                    <a:pt x="9799" y="10609"/>
                    <a:pt x="10460" y="9916"/>
                    <a:pt x="10460" y="9002"/>
                  </a:cubicBezTo>
                  <a:cubicBezTo>
                    <a:pt x="10460" y="8876"/>
                    <a:pt x="10460" y="8750"/>
                    <a:pt x="10429" y="8624"/>
                  </a:cubicBezTo>
                  <a:cubicBezTo>
                    <a:pt x="10775" y="8593"/>
                    <a:pt x="11090" y="8404"/>
                    <a:pt x="11374" y="8183"/>
                  </a:cubicBezTo>
                  <a:cubicBezTo>
                    <a:pt x="11689" y="7837"/>
                    <a:pt x="11878" y="7427"/>
                    <a:pt x="11878" y="6955"/>
                  </a:cubicBezTo>
                  <a:cubicBezTo>
                    <a:pt x="11878" y="6545"/>
                    <a:pt x="11783" y="6199"/>
                    <a:pt x="11531" y="5915"/>
                  </a:cubicBezTo>
                  <a:cubicBezTo>
                    <a:pt x="11689" y="5663"/>
                    <a:pt x="11815" y="5285"/>
                    <a:pt x="11815" y="4907"/>
                  </a:cubicBezTo>
                  <a:cubicBezTo>
                    <a:pt x="11815" y="4434"/>
                    <a:pt x="11594" y="3993"/>
                    <a:pt x="11279" y="3678"/>
                  </a:cubicBezTo>
                  <a:cubicBezTo>
                    <a:pt x="11027" y="3395"/>
                    <a:pt x="10712" y="3237"/>
                    <a:pt x="10334" y="3206"/>
                  </a:cubicBezTo>
                  <a:cubicBezTo>
                    <a:pt x="10460" y="2670"/>
                    <a:pt x="10303" y="2040"/>
                    <a:pt x="9862" y="1599"/>
                  </a:cubicBezTo>
                  <a:cubicBezTo>
                    <a:pt x="9610" y="1315"/>
                    <a:pt x="9231" y="1158"/>
                    <a:pt x="8885" y="1126"/>
                  </a:cubicBezTo>
                  <a:cubicBezTo>
                    <a:pt x="8664" y="559"/>
                    <a:pt x="8223" y="181"/>
                    <a:pt x="7656" y="55"/>
                  </a:cubicBezTo>
                  <a:cubicBezTo>
                    <a:pt x="7523" y="18"/>
                    <a:pt x="7388" y="0"/>
                    <a:pt x="72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7" name="Google Shape;11537;p83"/>
            <p:cNvSpPr/>
            <p:nvPr/>
          </p:nvSpPr>
          <p:spPr>
            <a:xfrm>
              <a:off x="-22685675" y="2408150"/>
              <a:ext cx="27575" cy="66175"/>
            </a:xfrm>
            <a:custGeom>
              <a:avLst/>
              <a:gdLst/>
              <a:ahLst/>
              <a:cxnLst/>
              <a:rect l="l" t="t" r="r" b="b"/>
              <a:pathLst>
                <a:path w="1103" h="2647" extrusionOk="0">
                  <a:moveTo>
                    <a:pt x="740" y="1"/>
                  </a:moveTo>
                  <a:cubicBezTo>
                    <a:pt x="654" y="1"/>
                    <a:pt x="567" y="32"/>
                    <a:pt x="504" y="95"/>
                  </a:cubicBezTo>
                  <a:cubicBezTo>
                    <a:pt x="189" y="410"/>
                    <a:pt x="0" y="820"/>
                    <a:pt x="0" y="1292"/>
                  </a:cubicBezTo>
                  <a:cubicBezTo>
                    <a:pt x="0" y="1765"/>
                    <a:pt x="189" y="2206"/>
                    <a:pt x="504" y="2521"/>
                  </a:cubicBezTo>
                  <a:cubicBezTo>
                    <a:pt x="599" y="2584"/>
                    <a:pt x="662" y="2647"/>
                    <a:pt x="756" y="2647"/>
                  </a:cubicBezTo>
                  <a:cubicBezTo>
                    <a:pt x="819" y="2647"/>
                    <a:pt x="945" y="2615"/>
                    <a:pt x="977" y="2521"/>
                  </a:cubicBezTo>
                  <a:cubicBezTo>
                    <a:pt x="1103" y="2395"/>
                    <a:pt x="1103" y="2174"/>
                    <a:pt x="977" y="2048"/>
                  </a:cubicBezTo>
                  <a:cubicBezTo>
                    <a:pt x="788" y="1859"/>
                    <a:pt x="662" y="1576"/>
                    <a:pt x="662" y="1292"/>
                  </a:cubicBezTo>
                  <a:cubicBezTo>
                    <a:pt x="662" y="1040"/>
                    <a:pt x="788" y="757"/>
                    <a:pt x="977" y="536"/>
                  </a:cubicBezTo>
                  <a:cubicBezTo>
                    <a:pt x="1103" y="442"/>
                    <a:pt x="1103" y="253"/>
                    <a:pt x="977" y="95"/>
                  </a:cubicBezTo>
                  <a:cubicBezTo>
                    <a:pt x="914" y="32"/>
                    <a:pt x="827" y="1"/>
                    <a:pt x="7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8" name="Google Shape;11538;p83"/>
            <p:cNvSpPr/>
            <p:nvPr/>
          </p:nvSpPr>
          <p:spPr>
            <a:xfrm>
              <a:off x="-22766800" y="2408950"/>
              <a:ext cx="27575" cy="66175"/>
            </a:xfrm>
            <a:custGeom>
              <a:avLst/>
              <a:gdLst/>
              <a:ahLst/>
              <a:cxnLst/>
              <a:rect l="l" t="t" r="r" b="b"/>
              <a:pathLst>
                <a:path w="1103" h="2647" extrusionOk="0">
                  <a:moveTo>
                    <a:pt x="362" y="0"/>
                  </a:moveTo>
                  <a:cubicBezTo>
                    <a:pt x="276" y="0"/>
                    <a:pt x="189" y="32"/>
                    <a:pt x="126" y="95"/>
                  </a:cubicBezTo>
                  <a:cubicBezTo>
                    <a:pt x="0" y="221"/>
                    <a:pt x="0" y="441"/>
                    <a:pt x="126" y="567"/>
                  </a:cubicBezTo>
                  <a:cubicBezTo>
                    <a:pt x="315" y="756"/>
                    <a:pt x="441" y="1040"/>
                    <a:pt x="441" y="1323"/>
                  </a:cubicBezTo>
                  <a:cubicBezTo>
                    <a:pt x="441" y="1575"/>
                    <a:pt x="315" y="1859"/>
                    <a:pt x="126" y="2048"/>
                  </a:cubicBezTo>
                  <a:cubicBezTo>
                    <a:pt x="0" y="2174"/>
                    <a:pt x="0" y="2426"/>
                    <a:pt x="126" y="2520"/>
                  </a:cubicBezTo>
                  <a:cubicBezTo>
                    <a:pt x="221" y="2615"/>
                    <a:pt x="284" y="2646"/>
                    <a:pt x="378" y="2646"/>
                  </a:cubicBezTo>
                  <a:cubicBezTo>
                    <a:pt x="441" y="2646"/>
                    <a:pt x="567" y="2615"/>
                    <a:pt x="599" y="2520"/>
                  </a:cubicBezTo>
                  <a:cubicBezTo>
                    <a:pt x="977" y="2174"/>
                    <a:pt x="1103" y="1733"/>
                    <a:pt x="1103" y="1323"/>
                  </a:cubicBezTo>
                  <a:cubicBezTo>
                    <a:pt x="1103" y="851"/>
                    <a:pt x="914" y="410"/>
                    <a:pt x="599" y="95"/>
                  </a:cubicBezTo>
                  <a:cubicBezTo>
                    <a:pt x="536" y="32"/>
                    <a:pt x="449" y="0"/>
                    <a:pt x="3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39" name="Google Shape;11539;p83"/>
          <p:cNvGrpSpPr/>
          <p:nvPr/>
        </p:nvGrpSpPr>
        <p:grpSpPr>
          <a:xfrm>
            <a:off x="5774767" y="1561953"/>
            <a:ext cx="311749" cy="353210"/>
            <a:chOff x="-27710725" y="1959200"/>
            <a:chExt cx="260725" cy="295400"/>
          </a:xfrm>
          <a:solidFill>
            <a:srgbClr val="EE7A90"/>
          </a:solidFill>
        </p:grpSpPr>
        <p:sp>
          <p:nvSpPr>
            <p:cNvPr id="11540" name="Google Shape;11540;p83"/>
            <p:cNvSpPr/>
            <p:nvPr/>
          </p:nvSpPr>
          <p:spPr>
            <a:xfrm>
              <a:off x="-27710725" y="1959200"/>
              <a:ext cx="260725" cy="295400"/>
            </a:xfrm>
            <a:custGeom>
              <a:avLst/>
              <a:gdLst/>
              <a:ahLst/>
              <a:cxnLst/>
              <a:rect l="l" t="t" r="r" b="b"/>
              <a:pathLst>
                <a:path w="10429" h="11816" extrusionOk="0">
                  <a:moveTo>
                    <a:pt x="1072" y="3561"/>
                  </a:moveTo>
                  <a:cubicBezTo>
                    <a:pt x="1261" y="3561"/>
                    <a:pt x="1418" y="3718"/>
                    <a:pt x="1418" y="3907"/>
                  </a:cubicBezTo>
                  <a:lnTo>
                    <a:pt x="1418" y="4916"/>
                  </a:lnTo>
                  <a:lnTo>
                    <a:pt x="694" y="4916"/>
                  </a:lnTo>
                  <a:lnTo>
                    <a:pt x="694" y="3907"/>
                  </a:lnTo>
                  <a:cubicBezTo>
                    <a:pt x="694" y="3718"/>
                    <a:pt x="851" y="3561"/>
                    <a:pt x="1072" y="3561"/>
                  </a:cubicBezTo>
                  <a:close/>
                  <a:moveTo>
                    <a:pt x="5230" y="3561"/>
                  </a:moveTo>
                  <a:cubicBezTo>
                    <a:pt x="5419" y="3561"/>
                    <a:pt x="5577" y="3718"/>
                    <a:pt x="5577" y="3907"/>
                  </a:cubicBezTo>
                  <a:lnTo>
                    <a:pt x="5577" y="4916"/>
                  </a:lnTo>
                  <a:lnTo>
                    <a:pt x="4884" y="4916"/>
                  </a:lnTo>
                  <a:lnTo>
                    <a:pt x="4884" y="3907"/>
                  </a:lnTo>
                  <a:cubicBezTo>
                    <a:pt x="4884" y="3718"/>
                    <a:pt x="5041" y="3561"/>
                    <a:pt x="5230" y="3561"/>
                  </a:cubicBezTo>
                  <a:close/>
                  <a:moveTo>
                    <a:pt x="8696" y="4348"/>
                  </a:moveTo>
                  <a:cubicBezTo>
                    <a:pt x="9294" y="4348"/>
                    <a:pt x="9736" y="4821"/>
                    <a:pt x="9736" y="5357"/>
                  </a:cubicBezTo>
                  <a:cubicBezTo>
                    <a:pt x="9736" y="5924"/>
                    <a:pt x="9263" y="6396"/>
                    <a:pt x="8696" y="6396"/>
                  </a:cubicBezTo>
                  <a:cubicBezTo>
                    <a:pt x="8097" y="6396"/>
                    <a:pt x="7688" y="5924"/>
                    <a:pt x="7688" y="5357"/>
                  </a:cubicBezTo>
                  <a:cubicBezTo>
                    <a:pt x="7688" y="4821"/>
                    <a:pt x="8160" y="4348"/>
                    <a:pt x="8696" y="4348"/>
                  </a:cubicBezTo>
                  <a:close/>
                  <a:moveTo>
                    <a:pt x="5482" y="5609"/>
                  </a:moveTo>
                  <a:cubicBezTo>
                    <a:pt x="5388" y="6176"/>
                    <a:pt x="5073" y="6774"/>
                    <a:pt x="4569" y="7121"/>
                  </a:cubicBezTo>
                  <a:cubicBezTo>
                    <a:pt x="4120" y="7475"/>
                    <a:pt x="3582" y="7653"/>
                    <a:pt x="3036" y="7653"/>
                  </a:cubicBezTo>
                  <a:cubicBezTo>
                    <a:pt x="2854" y="7653"/>
                    <a:pt x="2671" y="7633"/>
                    <a:pt x="2489" y="7593"/>
                  </a:cubicBezTo>
                  <a:cubicBezTo>
                    <a:pt x="1639" y="7404"/>
                    <a:pt x="946" y="6617"/>
                    <a:pt x="757" y="5640"/>
                  </a:cubicBezTo>
                  <a:lnTo>
                    <a:pt x="1418" y="5640"/>
                  </a:lnTo>
                  <a:cubicBezTo>
                    <a:pt x="1481" y="5955"/>
                    <a:pt x="1639" y="6270"/>
                    <a:pt x="1891" y="6491"/>
                  </a:cubicBezTo>
                  <a:cubicBezTo>
                    <a:pt x="2206" y="6806"/>
                    <a:pt x="2647" y="7026"/>
                    <a:pt x="3119" y="7026"/>
                  </a:cubicBezTo>
                  <a:cubicBezTo>
                    <a:pt x="3183" y="7026"/>
                    <a:pt x="3309" y="7026"/>
                    <a:pt x="3372" y="6963"/>
                  </a:cubicBezTo>
                  <a:cubicBezTo>
                    <a:pt x="4096" y="6837"/>
                    <a:pt x="4600" y="6302"/>
                    <a:pt x="4758" y="5609"/>
                  </a:cubicBezTo>
                  <a:close/>
                  <a:moveTo>
                    <a:pt x="2426" y="1"/>
                  </a:moveTo>
                  <a:cubicBezTo>
                    <a:pt x="2237" y="1"/>
                    <a:pt x="2080" y="158"/>
                    <a:pt x="2080" y="347"/>
                  </a:cubicBezTo>
                  <a:lnTo>
                    <a:pt x="2080" y="725"/>
                  </a:lnTo>
                  <a:lnTo>
                    <a:pt x="1733" y="725"/>
                  </a:lnTo>
                  <a:cubicBezTo>
                    <a:pt x="1135" y="725"/>
                    <a:pt x="694" y="1198"/>
                    <a:pt x="694" y="1734"/>
                  </a:cubicBezTo>
                  <a:lnTo>
                    <a:pt x="694" y="2836"/>
                  </a:lnTo>
                  <a:cubicBezTo>
                    <a:pt x="316" y="2994"/>
                    <a:pt x="1" y="3340"/>
                    <a:pt x="1" y="3813"/>
                  </a:cubicBezTo>
                  <a:lnTo>
                    <a:pt x="1" y="5073"/>
                  </a:lnTo>
                  <a:lnTo>
                    <a:pt x="1" y="5231"/>
                  </a:lnTo>
                  <a:cubicBezTo>
                    <a:pt x="32" y="5924"/>
                    <a:pt x="284" y="6554"/>
                    <a:pt x="662" y="7058"/>
                  </a:cubicBezTo>
                  <a:cubicBezTo>
                    <a:pt x="1103" y="7656"/>
                    <a:pt x="1702" y="8035"/>
                    <a:pt x="2395" y="8224"/>
                  </a:cubicBezTo>
                  <a:cubicBezTo>
                    <a:pt x="2521" y="8287"/>
                    <a:pt x="2678" y="8287"/>
                    <a:pt x="2804" y="8318"/>
                  </a:cubicBezTo>
                  <a:lnTo>
                    <a:pt x="2804" y="8696"/>
                  </a:lnTo>
                  <a:cubicBezTo>
                    <a:pt x="2804" y="10429"/>
                    <a:pt x="4222" y="11815"/>
                    <a:pt x="5892" y="11815"/>
                  </a:cubicBezTo>
                  <a:cubicBezTo>
                    <a:pt x="7625" y="11815"/>
                    <a:pt x="9011" y="10397"/>
                    <a:pt x="9011" y="8696"/>
                  </a:cubicBezTo>
                  <a:lnTo>
                    <a:pt x="9011" y="6932"/>
                  </a:lnTo>
                  <a:cubicBezTo>
                    <a:pt x="9830" y="6837"/>
                    <a:pt x="10429" y="6176"/>
                    <a:pt x="10429" y="5325"/>
                  </a:cubicBezTo>
                  <a:cubicBezTo>
                    <a:pt x="10429" y="4380"/>
                    <a:pt x="9641" y="3592"/>
                    <a:pt x="8696" y="3592"/>
                  </a:cubicBezTo>
                  <a:cubicBezTo>
                    <a:pt x="7751" y="3592"/>
                    <a:pt x="6963" y="4380"/>
                    <a:pt x="6963" y="5325"/>
                  </a:cubicBezTo>
                  <a:cubicBezTo>
                    <a:pt x="6963" y="6144"/>
                    <a:pt x="7562" y="6837"/>
                    <a:pt x="8349" y="7026"/>
                  </a:cubicBezTo>
                  <a:lnTo>
                    <a:pt x="8349" y="8791"/>
                  </a:lnTo>
                  <a:cubicBezTo>
                    <a:pt x="8349" y="10114"/>
                    <a:pt x="7247" y="11216"/>
                    <a:pt x="5892" y="11216"/>
                  </a:cubicBezTo>
                  <a:cubicBezTo>
                    <a:pt x="4569" y="11216"/>
                    <a:pt x="3466" y="10114"/>
                    <a:pt x="3466" y="8791"/>
                  </a:cubicBezTo>
                  <a:lnTo>
                    <a:pt x="3466" y="8350"/>
                  </a:lnTo>
                  <a:cubicBezTo>
                    <a:pt x="4065" y="8287"/>
                    <a:pt x="4600" y="8066"/>
                    <a:pt x="5073" y="7688"/>
                  </a:cubicBezTo>
                  <a:cubicBezTo>
                    <a:pt x="5829" y="7089"/>
                    <a:pt x="6270" y="6176"/>
                    <a:pt x="6270" y="5231"/>
                  </a:cubicBezTo>
                  <a:lnTo>
                    <a:pt x="6270" y="3876"/>
                  </a:lnTo>
                  <a:cubicBezTo>
                    <a:pt x="6270" y="3435"/>
                    <a:pt x="5986" y="3025"/>
                    <a:pt x="5545" y="2868"/>
                  </a:cubicBezTo>
                  <a:lnTo>
                    <a:pt x="5545" y="1765"/>
                  </a:lnTo>
                  <a:cubicBezTo>
                    <a:pt x="5545" y="1198"/>
                    <a:pt x="5073" y="757"/>
                    <a:pt x="4537" y="757"/>
                  </a:cubicBezTo>
                  <a:lnTo>
                    <a:pt x="4159" y="757"/>
                  </a:lnTo>
                  <a:lnTo>
                    <a:pt x="4159" y="410"/>
                  </a:lnTo>
                  <a:cubicBezTo>
                    <a:pt x="4159" y="190"/>
                    <a:pt x="4002" y="32"/>
                    <a:pt x="3813" y="32"/>
                  </a:cubicBezTo>
                  <a:cubicBezTo>
                    <a:pt x="3624" y="32"/>
                    <a:pt x="3466" y="190"/>
                    <a:pt x="3466" y="410"/>
                  </a:cubicBezTo>
                  <a:lnTo>
                    <a:pt x="3466" y="1765"/>
                  </a:lnTo>
                  <a:cubicBezTo>
                    <a:pt x="3466" y="1986"/>
                    <a:pt x="3624" y="2143"/>
                    <a:pt x="3813" y="2143"/>
                  </a:cubicBezTo>
                  <a:cubicBezTo>
                    <a:pt x="4002" y="2143"/>
                    <a:pt x="4159" y="1986"/>
                    <a:pt x="4159" y="1765"/>
                  </a:cubicBezTo>
                  <a:lnTo>
                    <a:pt x="4159" y="1418"/>
                  </a:lnTo>
                  <a:lnTo>
                    <a:pt x="4537" y="1418"/>
                  </a:lnTo>
                  <a:cubicBezTo>
                    <a:pt x="4726" y="1418"/>
                    <a:pt x="4884" y="1576"/>
                    <a:pt x="4884" y="1765"/>
                  </a:cubicBezTo>
                  <a:lnTo>
                    <a:pt x="4884" y="2868"/>
                  </a:lnTo>
                  <a:cubicBezTo>
                    <a:pt x="4474" y="3025"/>
                    <a:pt x="4159" y="3403"/>
                    <a:pt x="4159" y="3876"/>
                  </a:cubicBezTo>
                  <a:lnTo>
                    <a:pt x="4159" y="5168"/>
                  </a:lnTo>
                  <a:cubicBezTo>
                    <a:pt x="4159" y="5703"/>
                    <a:pt x="3813" y="6176"/>
                    <a:pt x="3309" y="6270"/>
                  </a:cubicBezTo>
                  <a:lnTo>
                    <a:pt x="3151" y="6270"/>
                  </a:lnTo>
                  <a:cubicBezTo>
                    <a:pt x="2867" y="6270"/>
                    <a:pt x="2584" y="6144"/>
                    <a:pt x="2395" y="5955"/>
                  </a:cubicBezTo>
                  <a:cubicBezTo>
                    <a:pt x="2206" y="5766"/>
                    <a:pt x="2080" y="5483"/>
                    <a:pt x="2080" y="5199"/>
                  </a:cubicBezTo>
                  <a:lnTo>
                    <a:pt x="2080" y="3813"/>
                  </a:lnTo>
                  <a:cubicBezTo>
                    <a:pt x="2080" y="3403"/>
                    <a:pt x="1796" y="2994"/>
                    <a:pt x="1387" y="2836"/>
                  </a:cubicBezTo>
                  <a:lnTo>
                    <a:pt x="1387" y="1734"/>
                  </a:lnTo>
                  <a:cubicBezTo>
                    <a:pt x="1387" y="1545"/>
                    <a:pt x="1544" y="1387"/>
                    <a:pt x="1733" y="1387"/>
                  </a:cubicBezTo>
                  <a:lnTo>
                    <a:pt x="2080" y="1387"/>
                  </a:lnTo>
                  <a:lnTo>
                    <a:pt x="2080" y="1734"/>
                  </a:lnTo>
                  <a:cubicBezTo>
                    <a:pt x="2080" y="1923"/>
                    <a:pt x="2237" y="2080"/>
                    <a:pt x="2426" y="2080"/>
                  </a:cubicBezTo>
                  <a:cubicBezTo>
                    <a:pt x="2647" y="2080"/>
                    <a:pt x="2804" y="1923"/>
                    <a:pt x="2804" y="1734"/>
                  </a:cubicBezTo>
                  <a:lnTo>
                    <a:pt x="2804" y="347"/>
                  </a:lnTo>
                  <a:cubicBezTo>
                    <a:pt x="2804" y="158"/>
                    <a:pt x="2647" y="1"/>
                    <a:pt x="24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1" name="Google Shape;11541;p83"/>
            <p:cNvSpPr/>
            <p:nvPr/>
          </p:nvSpPr>
          <p:spPr>
            <a:xfrm>
              <a:off x="-27502000" y="2084450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cubicBezTo>
                    <a:pt x="536" y="693"/>
                    <a:pt x="693" y="536"/>
                    <a:pt x="693" y="347"/>
                  </a:cubicBez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42" name="Google Shape;11542;p83"/>
          <p:cNvGrpSpPr/>
          <p:nvPr/>
        </p:nvGrpSpPr>
        <p:grpSpPr>
          <a:xfrm>
            <a:off x="5752631" y="2070499"/>
            <a:ext cx="356020" cy="230770"/>
            <a:chOff x="-27728850" y="2382950"/>
            <a:chExt cx="297750" cy="193000"/>
          </a:xfrm>
          <a:solidFill>
            <a:srgbClr val="EE7A90"/>
          </a:solidFill>
        </p:grpSpPr>
        <p:sp>
          <p:nvSpPr>
            <p:cNvPr id="11543" name="Google Shape;11543;p83"/>
            <p:cNvSpPr/>
            <p:nvPr/>
          </p:nvSpPr>
          <p:spPr>
            <a:xfrm>
              <a:off x="-27606750" y="2453825"/>
              <a:ext cx="35450" cy="35475"/>
            </a:xfrm>
            <a:custGeom>
              <a:avLst/>
              <a:gdLst/>
              <a:ahLst/>
              <a:cxnLst/>
              <a:rect l="l" t="t" r="r" b="b"/>
              <a:pathLst>
                <a:path w="1418" h="1419" extrusionOk="0">
                  <a:moveTo>
                    <a:pt x="725" y="1"/>
                  </a:moveTo>
                  <a:cubicBezTo>
                    <a:pt x="315" y="1"/>
                    <a:pt x="0" y="316"/>
                    <a:pt x="0" y="694"/>
                  </a:cubicBezTo>
                  <a:cubicBezTo>
                    <a:pt x="0" y="1103"/>
                    <a:pt x="315" y="1419"/>
                    <a:pt x="725" y="1419"/>
                  </a:cubicBezTo>
                  <a:cubicBezTo>
                    <a:pt x="1103" y="1419"/>
                    <a:pt x="1418" y="1103"/>
                    <a:pt x="1418" y="694"/>
                  </a:cubicBezTo>
                  <a:cubicBezTo>
                    <a:pt x="1418" y="316"/>
                    <a:pt x="1103" y="1"/>
                    <a:pt x="7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4" name="Google Shape;11544;p83"/>
            <p:cNvSpPr/>
            <p:nvPr/>
          </p:nvSpPr>
          <p:spPr>
            <a:xfrm>
              <a:off x="-27728850" y="2382950"/>
              <a:ext cx="297750" cy="193000"/>
            </a:xfrm>
            <a:custGeom>
              <a:avLst/>
              <a:gdLst/>
              <a:ahLst/>
              <a:cxnLst/>
              <a:rect l="l" t="t" r="r" b="b"/>
              <a:pathLst>
                <a:path w="11910" h="7720" extrusionOk="0">
                  <a:moveTo>
                    <a:pt x="5955" y="756"/>
                  </a:moveTo>
                  <a:cubicBezTo>
                    <a:pt x="7405" y="756"/>
                    <a:pt x="8791" y="1670"/>
                    <a:pt x="9673" y="2426"/>
                  </a:cubicBezTo>
                  <a:cubicBezTo>
                    <a:pt x="10335" y="3025"/>
                    <a:pt x="10839" y="3592"/>
                    <a:pt x="11091" y="3938"/>
                  </a:cubicBezTo>
                  <a:cubicBezTo>
                    <a:pt x="10524" y="4632"/>
                    <a:pt x="8413" y="7026"/>
                    <a:pt x="5955" y="7026"/>
                  </a:cubicBezTo>
                  <a:cubicBezTo>
                    <a:pt x="4506" y="7026"/>
                    <a:pt x="3120" y="6144"/>
                    <a:pt x="2269" y="5388"/>
                  </a:cubicBezTo>
                  <a:cubicBezTo>
                    <a:pt x="1576" y="4789"/>
                    <a:pt x="1072" y="4190"/>
                    <a:pt x="852" y="3875"/>
                  </a:cubicBezTo>
                  <a:cubicBezTo>
                    <a:pt x="1419" y="3182"/>
                    <a:pt x="3529" y="788"/>
                    <a:pt x="5955" y="756"/>
                  </a:cubicBezTo>
                  <a:close/>
                  <a:moveTo>
                    <a:pt x="5955" y="0"/>
                  </a:moveTo>
                  <a:cubicBezTo>
                    <a:pt x="5199" y="0"/>
                    <a:pt x="4412" y="189"/>
                    <a:pt x="3624" y="567"/>
                  </a:cubicBezTo>
                  <a:cubicBezTo>
                    <a:pt x="2994" y="882"/>
                    <a:pt x="2364" y="1324"/>
                    <a:pt x="1797" y="1828"/>
                  </a:cubicBezTo>
                  <a:cubicBezTo>
                    <a:pt x="757" y="2741"/>
                    <a:pt x="127" y="3623"/>
                    <a:pt x="95" y="3655"/>
                  </a:cubicBezTo>
                  <a:cubicBezTo>
                    <a:pt x="1" y="3781"/>
                    <a:pt x="1" y="3938"/>
                    <a:pt x="95" y="4033"/>
                  </a:cubicBezTo>
                  <a:cubicBezTo>
                    <a:pt x="127" y="4096"/>
                    <a:pt x="757" y="4978"/>
                    <a:pt x="1797" y="5860"/>
                  </a:cubicBezTo>
                  <a:cubicBezTo>
                    <a:pt x="2427" y="6396"/>
                    <a:pt x="2994" y="6805"/>
                    <a:pt x="3624" y="7120"/>
                  </a:cubicBezTo>
                  <a:cubicBezTo>
                    <a:pt x="4412" y="7499"/>
                    <a:pt x="5199" y="7719"/>
                    <a:pt x="5955" y="7719"/>
                  </a:cubicBezTo>
                  <a:cubicBezTo>
                    <a:pt x="6711" y="7719"/>
                    <a:pt x="7499" y="7499"/>
                    <a:pt x="8287" y="7120"/>
                  </a:cubicBezTo>
                  <a:cubicBezTo>
                    <a:pt x="8917" y="6805"/>
                    <a:pt x="9547" y="6364"/>
                    <a:pt x="10145" y="5860"/>
                  </a:cubicBezTo>
                  <a:cubicBezTo>
                    <a:pt x="11154" y="4947"/>
                    <a:pt x="11784" y="4096"/>
                    <a:pt x="11815" y="4033"/>
                  </a:cubicBezTo>
                  <a:cubicBezTo>
                    <a:pt x="11910" y="3938"/>
                    <a:pt x="11910" y="3781"/>
                    <a:pt x="11815" y="3655"/>
                  </a:cubicBezTo>
                  <a:cubicBezTo>
                    <a:pt x="11784" y="3623"/>
                    <a:pt x="11154" y="2710"/>
                    <a:pt x="10145" y="1828"/>
                  </a:cubicBezTo>
                  <a:cubicBezTo>
                    <a:pt x="9515" y="1292"/>
                    <a:pt x="8917" y="882"/>
                    <a:pt x="8287" y="567"/>
                  </a:cubicBezTo>
                  <a:cubicBezTo>
                    <a:pt x="7499" y="189"/>
                    <a:pt x="6711" y="0"/>
                    <a:pt x="59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5" name="Google Shape;11545;p83"/>
            <p:cNvSpPr/>
            <p:nvPr/>
          </p:nvSpPr>
          <p:spPr>
            <a:xfrm>
              <a:off x="-27640625" y="2419175"/>
              <a:ext cx="122100" cy="122100"/>
            </a:xfrm>
            <a:custGeom>
              <a:avLst/>
              <a:gdLst/>
              <a:ahLst/>
              <a:cxnLst/>
              <a:rect l="l" t="t" r="r" b="b"/>
              <a:pathLst>
                <a:path w="4884" h="4884" extrusionOk="0">
                  <a:moveTo>
                    <a:pt x="2426" y="694"/>
                  </a:moveTo>
                  <a:cubicBezTo>
                    <a:pt x="3403" y="694"/>
                    <a:pt x="4159" y="1481"/>
                    <a:pt x="4159" y="2426"/>
                  </a:cubicBezTo>
                  <a:cubicBezTo>
                    <a:pt x="4159" y="3372"/>
                    <a:pt x="3371" y="4159"/>
                    <a:pt x="2426" y="4159"/>
                  </a:cubicBezTo>
                  <a:cubicBezTo>
                    <a:pt x="1481" y="4159"/>
                    <a:pt x="694" y="3372"/>
                    <a:pt x="694" y="2426"/>
                  </a:cubicBezTo>
                  <a:cubicBezTo>
                    <a:pt x="694" y="1481"/>
                    <a:pt x="1481" y="694"/>
                    <a:pt x="2426" y="694"/>
                  </a:cubicBezTo>
                  <a:close/>
                  <a:moveTo>
                    <a:pt x="2426" y="1"/>
                  </a:moveTo>
                  <a:cubicBezTo>
                    <a:pt x="1103" y="1"/>
                    <a:pt x="0" y="1103"/>
                    <a:pt x="0" y="2426"/>
                  </a:cubicBezTo>
                  <a:cubicBezTo>
                    <a:pt x="0" y="3781"/>
                    <a:pt x="1103" y="4884"/>
                    <a:pt x="2426" y="4884"/>
                  </a:cubicBezTo>
                  <a:cubicBezTo>
                    <a:pt x="3781" y="4884"/>
                    <a:pt x="4884" y="3781"/>
                    <a:pt x="4884" y="2426"/>
                  </a:cubicBezTo>
                  <a:cubicBezTo>
                    <a:pt x="4884" y="1103"/>
                    <a:pt x="3781" y="1"/>
                    <a:pt x="24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46" name="Google Shape;11546;p83"/>
          <p:cNvSpPr/>
          <p:nvPr/>
        </p:nvSpPr>
        <p:spPr>
          <a:xfrm>
            <a:off x="5753569" y="2456827"/>
            <a:ext cx="355093" cy="340476"/>
          </a:xfrm>
          <a:custGeom>
            <a:avLst/>
            <a:gdLst/>
            <a:ahLst/>
            <a:cxnLst/>
            <a:rect l="l" t="t" r="r" b="b"/>
            <a:pathLst>
              <a:path w="11879" h="11390" extrusionOk="0">
                <a:moveTo>
                  <a:pt x="10047" y="655"/>
                </a:moveTo>
                <a:cubicBezTo>
                  <a:pt x="10369" y="655"/>
                  <a:pt x="10689" y="746"/>
                  <a:pt x="10965" y="930"/>
                </a:cubicBezTo>
                <a:lnTo>
                  <a:pt x="7499" y="4490"/>
                </a:lnTo>
                <a:cubicBezTo>
                  <a:pt x="7468" y="4427"/>
                  <a:pt x="7468" y="4396"/>
                  <a:pt x="7405" y="4364"/>
                </a:cubicBezTo>
                <a:lnTo>
                  <a:pt x="7090" y="4049"/>
                </a:lnTo>
                <a:cubicBezTo>
                  <a:pt x="7058" y="3986"/>
                  <a:pt x="7026" y="3954"/>
                  <a:pt x="6995" y="3954"/>
                </a:cubicBezTo>
                <a:lnTo>
                  <a:pt x="7216" y="3734"/>
                </a:lnTo>
                <a:cubicBezTo>
                  <a:pt x="7405" y="3545"/>
                  <a:pt x="7531" y="3261"/>
                  <a:pt x="7531" y="2978"/>
                </a:cubicBezTo>
                <a:cubicBezTo>
                  <a:pt x="7531" y="2820"/>
                  <a:pt x="7499" y="2663"/>
                  <a:pt x="7405" y="2537"/>
                </a:cubicBezTo>
                <a:lnTo>
                  <a:pt x="8791" y="1182"/>
                </a:lnTo>
                <a:cubicBezTo>
                  <a:pt x="9140" y="833"/>
                  <a:pt x="9596" y="655"/>
                  <a:pt x="10047" y="655"/>
                </a:cubicBezTo>
                <a:close/>
                <a:moveTo>
                  <a:pt x="6365" y="4427"/>
                </a:moveTo>
                <a:cubicBezTo>
                  <a:pt x="6428" y="4427"/>
                  <a:pt x="6554" y="4490"/>
                  <a:pt x="6585" y="4553"/>
                </a:cubicBezTo>
                <a:lnTo>
                  <a:pt x="6900" y="4868"/>
                </a:lnTo>
                <a:cubicBezTo>
                  <a:pt x="7058" y="4994"/>
                  <a:pt x="7058" y="5183"/>
                  <a:pt x="6932" y="5341"/>
                </a:cubicBezTo>
                <a:lnTo>
                  <a:pt x="6365" y="5971"/>
                </a:lnTo>
                <a:lnTo>
                  <a:pt x="5483" y="5120"/>
                </a:lnTo>
                <a:lnTo>
                  <a:pt x="6113" y="4522"/>
                </a:lnTo>
                <a:cubicBezTo>
                  <a:pt x="6207" y="4490"/>
                  <a:pt x="6270" y="4427"/>
                  <a:pt x="6365" y="4427"/>
                </a:cubicBezTo>
                <a:close/>
                <a:moveTo>
                  <a:pt x="4947" y="5624"/>
                </a:moveTo>
                <a:lnTo>
                  <a:pt x="5829" y="6538"/>
                </a:lnTo>
                <a:lnTo>
                  <a:pt x="5388" y="7042"/>
                </a:lnTo>
                <a:lnTo>
                  <a:pt x="5136" y="6790"/>
                </a:lnTo>
                <a:cubicBezTo>
                  <a:pt x="5073" y="6743"/>
                  <a:pt x="4987" y="6719"/>
                  <a:pt x="4900" y="6719"/>
                </a:cubicBezTo>
                <a:cubicBezTo>
                  <a:pt x="4813" y="6719"/>
                  <a:pt x="4727" y="6743"/>
                  <a:pt x="4664" y="6790"/>
                </a:cubicBezTo>
                <a:cubicBezTo>
                  <a:pt x="4538" y="6916"/>
                  <a:pt x="4538" y="7168"/>
                  <a:pt x="4664" y="7262"/>
                </a:cubicBezTo>
                <a:lnTo>
                  <a:pt x="4947" y="7546"/>
                </a:lnTo>
                <a:lnTo>
                  <a:pt x="4475" y="8050"/>
                </a:lnTo>
                <a:lnTo>
                  <a:pt x="4128" y="7704"/>
                </a:lnTo>
                <a:cubicBezTo>
                  <a:pt x="4065" y="7641"/>
                  <a:pt x="3971" y="7609"/>
                  <a:pt x="3880" y="7609"/>
                </a:cubicBezTo>
                <a:cubicBezTo>
                  <a:pt x="3789" y="7609"/>
                  <a:pt x="3703" y="7641"/>
                  <a:pt x="3655" y="7704"/>
                </a:cubicBezTo>
                <a:cubicBezTo>
                  <a:pt x="3529" y="7830"/>
                  <a:pt x="3529" y="8050"/>
                  <a:pt x="3655" y="8176"/>
                </a:cubicBezTo>
                <a:lnTo>
                  <a:pt x="4034" y="8586"/>
                </a:lnTo>
                <a:lnTo>
                  <a:pt x="3561" y="9090"/>
                </a:lnTo>
                <a:lnTo>
                  <a:pt x="3088" y="8617"/>
                </a:lnTo>
                <a:cubicBezTo>
                  <a:pt x="3025" y="8554"/>
                  <a:pt x="2939" y="8523"/>
                  <a:pt x="2852" y="8523"/>
                </a:cubicBezTo>
                <a:cubicBezTo>
                  <a:pt x="2765" y="8523"/>
                  <a:pt x="2679" y="8554"/>
                  <a:pt x="2616" y="8617"/>
                </a:cubicBezTo>
                <a:cubicBezTo>
                  <a:pt x="2490" y="8743"/>
                  <a:pt x="2490" y="8964"/>
                  <a:pt x="2616" y="9090"/>
                </a:cubicBezTo>
                <a:lnTo>
                  <a:pt x="3120" y="9594"/>
                </a:lnTo>
                <a:lnTo>
                  <a:pt x="2647" y="10098"/>
                </a:lnTo>
                <a:lnTo>
                  <a:pt x="2080" y="9531"/>
                </a:lnTo>
                <a:cubicBezTo>
                  <a:pt x="2017" y="9468"/>
                  <a:pt x="1923" y="9436"/>
                  <a:pt x="1832" y="9436"/>
                </a:cubicBezTo>
                <a:cubicBezTo>
                  <a:pt x="1742" y="9436"/>
                  <a:pt x="1655" y="9468"/>
                  <a:pt x="1608" y="9531"/>
                </a:cubicBezTo>
                <a:cubicBezTo>
                  <a:pt x="1482" y="9625"/>
                  <a:pt x="1482" y="9877"/>
                  <a:pt x="1608" y="10003"/>
                </a:cubicBezTo>
                <a:lnTo>
                  <a:pt x="2175" y="10570"/>
                </a:lnTo>
                <a:cubicBezTo>
                  <a:pt x="2017" y="10696"/>
                  <a:pt x="1860" y="10728"/>
                  <a:pt x="1702" y="10728"/>
                </a:cubicBezTo>
                <a:cubicBezTo>
                  <a:pt x="1419" y="10728"/>
                  <a:pt x="1198" y="10665"/>
                  <a:pt x="1009" y="10476"/>
                </a:cubicBezTo>
                <a:cubicBezTo>
                  <a:pt x="789" y="10255"/>
                  <a:pt x="726" y="10035"/>
                  <a:pt x="726" y="9751"/>
                </a:cubicBezTo>
                <a:cubicBezTo>
                  <a:pt x="726" y="9468"/>
                  <a:pt x="852" y="9247"/>
                  <a:pt x="1041" y="9090"/>
                </a:cubicBezTo>
                <a:lnTo>
                  <a:pt x="4947" y="5624"/>
                </a:lnTo>
                <a:close/>
                <a:moveTo>
                  <a:pt x="10035" y="1"/>
                </a:moveTo>
                <a:cubicBezTo>
                  <a:pt x="9413" y="1"/>
                  <a:pt x="8791" y="237"/>
                  <a:pt x="8318" y="709"/>
                </a:cubicBezTo>
                <a:lnTo>
                  <a:pt x="6743" y="2285"/>
                </a:lnTo>
                <a:cubicBezTo>
                  <a:pt x="6680" y="2348"/>
                  <a:pt x="6617" y="2442"/>
                  <a:pt x="6617" y="2505"/>
                </a:cubicBezTo>
                <a:cubicBezTo>
                  <a:pt x="6617" y="2600"/>
                  <a:pt x="6680" y="2694"/>
                  <a:pt x="6743" y="2757"/>
                </a:cubicBezTo>
                <a:cubicBezTo>
                  <a:pt x="6837" y="2820"/>
                  <a:pt x="6869" y="2915"/>
                  <a:pt x="6869" y="2978"/>
                </a:cubicBezTo>
                <a:cubicBezTo>
                  <a:pt x="6869" y="3041"/>
                  <a:pt x="6837" y="3167"/>
                  <a:pt x="6743" y="3198"/>
                </a:cubicBezTo>
                <a:lnTo>
                  <a:pt x="6207" y="3765"/>
                </a:lnTo>
                <a:cubicBezTo>
                  <a:pt x="5987" y="3797"/>
                  <a:pt x="5798" y="3891"/>
                  <a:pt x="5640" y="3986"/>
                </a:cubicBezTo>
                <a:lnTo>
                  <a:pt x="568" y="8523"/>
                </a:lnTo>
                <a:cubicBezTo>
                  <a:pt x="221" y="8838"/>
                  <a:pt x="1" y="9247"/>
                  <a:pt x="1" y="9720"/>
                </a:cubicBezTo>
                <a:cubicBezTo>
                  <a:pt x="1" y="10192"/>
                  <a:pt x="158" y="10633"/>
                  <a:pt x="473" y="10917"/>
                </a:cubicBezTo>
                <a:cubicBezTo>
                  <a:pt x="789" y="11264"/>
                  <a:pt x="1230" y="11390"/>
                  <a:pt x="1671" y="11390"/>
                </a:cubicBezTo>
                <a:lnTo>
                  <a:pt x="1702" y="11390"/>
                </a:lnTo>
                <a:cubicBezTo>
                  <a:pt x="2143" y="11390"/>
                  <a:pt x="2584" y="11169"/>
                  <a:pt x="2899" y="10854"/>
                </a:cubicBezTo>
                <a:lnTo>
                  <a:pt x="7405" y="5782"/>
                </a:lnTo>
                <a:cubicBezTo>
                  <a:pt x="7562" y="5624"/>
                  <a:pt x="7657" y="5404"/>
                  <a:pt x="7657" y="5215"/>
                </a:cubicBezTo>
                <a:lnTo>
                  <a:pt x="11752" y="1119"/>
                </a:lnTo>
                <a:cubicBezTo>
                  <a:pt x="11878" y="1088"/>
                  <a:pt x="11878" y="1025"/>
                  <a:pt x="11878" y="930"/>
                </a:cubicBezTo>
                <a:cubicBezTo>
                  <a:pt x="11878" y="867"/>
                  <a:pt x="11815" y="741"/>
                  <a:pt x="11752" y="709"/>
                </a:cubicBezTo>
                <a:cubicBezTo>
                  <a:pt x="11280" y="237"/>
                  <a:pt x="10657" y="1"/>
                  <a:pt x="10035" y="1"/>
                </a:cubicBezTo>
                <a:close/>
              </a:path>
            </a:pathLst>
          </a:custGeom>
          <a:solidFill>
            <a:srgbClr val="EE7A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47" name="Google Shape;11547;p83"/>
          <p:cNvSpPr/>
          <p:nvPr/>
        </p:nvSpPr>
        <p:spPr>
          <a:xfrm>
            <a:off x="7984417" y="1561466"/>
            <a:ext cx="354136" cy="354136"/>
          </a:xfrm>
          <a:custGeom>
            <a:avLst/>
            <a:gdLst/>
            <a:ahLst/>
            <a:cxnLst/>
            <a:rect l="l" t="t" r="r" b="b"/>
            <a:pathLst>
              <a:path w="11847" h="11847" extrusionOk="0">
                <a:moveTo>
                  <a:pt x="5546" y="662"/>
                </a:moveTo>
                <a:lnTo>
                  <a:pt x="5546" y="2741"/>
                </a:lnTo>
                <a:lnTo>
                  <a:pt x="4821" y="2741"/>
                </a:lnTo>
                <a:lnTo>
                  <a:pt x="4821" y="1040"/>
                </a:lnTo>
                <a:cubicBezTo>
                  <a:pt x="4821" y="819"/>
                  <a:pt x="4979" y="662"/>
                  <a:pt x="5199" y="662"/>
                </a:cubicBezTo>
                <a:close/>
                <a:moveTo>
                  <a:pt x="6932" y="662"/>
                </a:moveTo>
                <a:lnTo>
                  <a:pt x="6932" y="2773"/>
                </a:lnTo>
                <a:lnTo>
                  <a:pt x="6207" y="2773"/>
                </a:lnTo>
                <a:lnTo>
                  <a:pt x="6207" y="662"/>
                </a:lnTo>
                <a:close/>
                <a:moveTo>
                  <a:pt x="8350" y="662"/>
                </a:moveTo>
                <a:lnTo>
                  <a:pt x="8350" y="2773"/>
                </a:lnTo>
                <a:lnTo>
                  <a:pt x="7625" y="2773"/>
                </a:lnTo>
                <a:lnTo>
                  <a:pt x="7625" y="662"/>
                </a:lnTo>
                <a:close/>
                <a:moveTo>
                  <a:pt x="9704" y="662"/>
                </a:moveTo>
                <a:lnTo>
                  <a:pt x="9704" y="2773"/>
                </a:lnTo>
                <a:lnTo>
                  <a:pt x="9011" y="2773"/>
                </a:lnTo>
                <a:lnTo>
                  <a:pt x="9011" y="662"/>
                </a:lnTo>
                <a:close/>
                <a:moveTo>
                  <a:pt x="10744" y="662"/>
                </a:moveTo>
                <a:cubicBezTo>
                  <a:pt x="10933" y="662"/>
                  <a:pt x="11090" y="819"/>
                  <a:pt x="11090" y="1040"/>
                </a:cubicBezTo>
                <a:lnTo>
                  <a:pt x="11090" y="2773"/>
                </a:lnTo>
                <a:lnTo>
                  <a:pt x="10397" y="2773"/>
                </a:lnTo>
                <a:lnTo>
                  <a:pt x="10397" y="662"/>
                </a:lnTo>
                <a:close/>
                <a:moveTo>
                  <a:pt x="6270" y="5577"/>
                </a:moveTo>
                <a:lnTo>
                  <a:pt x="6270" y="9074"/>
                </a:lnTo>
                <a:lnTo>
                  <a:pt x="5546" y="9074"/>
                </a:lnTo>
                <a:lnTo>
                  <a:pt x="5546" y="5577"/>
                </a:lnTo>
                <a:close/>
                <a:moveTo>
                  <a:pt x="10397" y="5640"/>
                </a:moveTo>
                <a:lnTo>
                  <a:pt x="10397" y="6270"/>
                </a:lnTo>
                <a:lnTo>
                  <a:pt x="9358" y="6270"/>
                </a:lnTo>
                <a:cubicBezTo>
                  <a:pt x="9169" y="6270"/>
                  <a:pt x="9011" y="6427"/>
                  <a:pt x="9011" y="6616"/>
                </a:cubicBezTo>
                <a:cubicBezTo>
                  <a:pt x="9011" y="6805"/>
                  <a:pt x="9169" y="6963"/>
                  <a:pt x="9358" y="6963"/>
                </a:cubicBezTo>
                <a:lnTo>
                  <a:pt x="10397" y="6963"/>
                </a:lnTo>
                <a:lnTo>
                  <a:pt x="10397" y="7688"/>
                </a:lnTo>
                <a:lnTo>
                  <a:pt x="9358" y="7688"/>
                </a:lnTo>
                <a:cubicBezTo>
                  <a:pt x="9169" y="7688"/>
                  <a:pt x="9011" y="7845"/>
                  <a:pt x="9011" y="8034"/>
                </a:cubicBezTo>
                <a:cubicBezTo>
                  <a:pt x="9011" y="8223"/>
                  <a:pt x="9169" y="8381"/>
                  <a:pt x="9358" y="8381"/>
                </a:cubicBezTo>
                <a:lnTo>
                  <a:pt x="10397" y="8381"/>
                </a:lnTo>
                <a:lnTo>
                  <a:pt x="10397" y="9105"/>
                </a:lnTo>
                <a:lnTo>
                  <a:pt x="8287" y="9105"/>
                </a:lnTo>
                <a:lnTo>
                  <a:pt x="8287" y="5640"/>
                </a:lnTo>
                <a:close/>
                <a:moveTo>
                  <a:pt x="2080" y="7688"/>
                </a:moveTo>
                <a:cubicBezTo>
                  <a:pt x="2301" y="7688"/>
                  <a:pt x="2521" y="7719"/>
                  <a:pt x="2710" y="7845"/>
                </a:cubicBezTo>
                <a:cubicBezTo>
                  <a:pt x="2427" y="7971"/>
                  <a:pt x="2206" y="8129"/>
                  <a:pt x="1954" y="8318"/>
                </a:cubicBezTo>
                <a:lnTo>
                  <a:pt x="1923" y="8349"/>
                </a:lnTo>
                <a:cubicBezTo>
                  <a:pt x="1576" y="8696"/>
                  <a:pt x="1355" y="9200"/>
                  <a:pt x="1355" y="9767"/>
                </a:cubicBezTo>
                <a:cubicBezTo>
                  <a:pt x="1355" y="9956"/>
                  <a:pt x="1418" y="10113"/>
                  <a:pt x="1450" y="10302"/>
                </a:cubicBezTo>
                <a:cubicBezTo>
                  <a:pt x="977" y="10050"/>
                  <a:pt x="694" y="9578"/>
                  <a:pt x="694" y="9074"/>
                </a:cubicBezTo>
                <a:cubicBezTo>
                  <a:pt x="694" y="8318"/>
                  <a:pt x="1324" y="7688"/>
                  <a:pt x="2080" y="7688"/>
                </a:cubicBezTo>
                <a:close/>
                <a:moveTo>
                  <a:pt x="3403" y="8318"/>
                </a:moveTo>
                <a:cubicBezTo>
                  <a:pt x="4191" y="8349"/>
                  <a:pt x="4821" y="8979"/>
                  <a:pt x="4821" y="9735"/>
                </a:cubicBezTo>
                <a:cubicBezTo>
                  <a:pt x="4821" y="9987"/>
                  <a:pt x="4758" y="10239"/>
                  <a:pt x="4600" y="10491"/>
                </a:cubicBezTo>
                <a:lnTo>
                  <a:pt x="2679" y="8538"/>
                </a:lnTo>
                <a:cubicBezTo>
                  <a:pt x="2868" y="8381"/>
                  <a:pt x="3151" y="8318"/>
                  <a:pt x="3403" y="8318"/>
                </a:cubicBezTo>
                <a:close/>
                <a:moveTo>
                  <a:pt x="2238" y="9074"/>
                </a:moveTo>
                <a:lnTo>
                  <a:pt x="4128" y="10964"/>
                </a:lnTo>
                <a:cubicBezTo>
                  <a:pt x="3939" y="11059"/>
                  <a:pt x="3687" y="11122"/>
                  <a:pt x="3466" y="11122"/>
                </a:cubicBezTo>
                <a:cubicBezTo>
                  <a:pt x="3448" y="11122"/>
                  <a:pt x="3430" y="11123"/>
                  <a:pt x="3412" y="11123"/>
                </a:cubicBezTo>
                <a:cubicBezTo>
                  <a:pt x="2680" y="11123"/>
                  <a:pt x="2080" y="10504"/>
                  <a:pt x="2080" y="9735"/>
                </a:cubicBezTo>
                <a:cubicBezTo>
                  <a:pt x="2080" y="9483"/>
                  <a:pt x="2143" y="9263"/>
                  <a:pt x="2238" y="9074"/>
                </a:cubicBezTo>
                <a:close/>
                <a:moveTo>
                  <a:pt x="10334" y="3466"/>
                </a:moveTo>
                <a:lnTo>
                  <a:pt x="10334" y="4884"/>
                </a:lnTo>
                <a:lnTo>
                  <a:pt x="7940" y="4884"/>
                </a:lnTo>
                <a:cubicBezTo>
                  <a:pt x="7751" y="4884"/>
                  <a:pt x="7593" y="5041"/>
                  <a:pt x="7593" y="5230"/>
                </a:cubicBezTo>
                <a:lnTo>
                  <a:pt x="7593" y="9420"/>
                </a:lnTo>
                <a:cubicBezTo>
                  <a:pt x="7593" y="9609"/>
                  <a:pt x="7751" y="9767"/>
                  <a:pt x="7940" y="9767"/>
                </a:cubicBezTo>
                <a:lnTo>
                  <a:pt x="10397" y="9767"/>
                </a:lnTo>
                <a:lnTo>
                  <a:pt x="10397" y="10806"/>
                </a:lnTo>
                <a:cubicBezTo>
                  <a:pt x="10397" y="10996"/>
                  <a:pt x="10240" y="11153"/>
                  <a:pt x="10019" y="11153"/>
                </a:cubicBezTo>
                <a:lnTo>
                  <a:pt x="5861" y="11153"/>
                </a:lnTo>
                <a:cubicBezTo>
                  <a:pt x="5672" y="11153"/>
                  <a:pt x="5514" y="10996"/>
                  <a:pt x="5514" y="10806"/>
                </a:cubicBezTo>
                <a:lnTo>
                  <a:pt x="5514" y="9767"/>
                </a:lnTo>
                <a:lnTo>
                  <a:pt x="6522" y="9767"/>
                </a:lnTo>
                <a:cubicBezTo>
                  <a:pt x="6711" y="9767"/>
                  <a:pt x="6869" y="9609"/>
                  <a:pt x="6869" y="9420"/>
                </a:cubicBezTo>
                <a:lnTo>
                  <a:pt x="6869" y="5230"/>
                </a:lnTo>
                <a:cubicBezTo>
                  <a:pt x="6869" y="5041"/>
                  <a:pt x="6711" y="4884"/>
                  <a:pt x="6522" y="4884"/>
                </a:cubicBezTo>
                <a:lnTo>
                  <a:pt x="5514" y="4884"/>
                </a:lnTo>
                <a:lnTo>
                  <a:pt x="5514" y="3466"/>
                </a:lnTo>
                <a:close/>
                <a:moveTo>
                  <a:pt x="5199" y="0"/>
                </a:moveTo>
                <a:cubicBezTo>
                  <a:pt x="4600" y="0"/>
                  <a:pt x="4159" y="473"/>
                  <a:pt x="4159" y="1040"/>
                </a:cubicBezTo>
                <a:lnTo>
                  <a:pt x="4159" y="3119"/>
                </a:lnTo>
                <a:cubicBezTo>
                  <a:pt x="4159" y="3308"/>
                  <a:pt x="4317" y="3466"/>
                  <a:pt x="4506" y="3466"/>
                </a:cubicBezTo>
                <a:lnTo>
                  <a:pt x="4884" y="3466"/>
                </a:lnTo>
                <a:lnTo>
                  <a:pt x="4884" y="8192"/>
                </a:lnTo>
                <a:cubicBezTo>
                  <a:pt x="4569" y="7908"/>
                  <a:pt x="4128" y="7719"/>
                  <a:pt x="3655" y="7688"/>
                </a:cubicBezTo>
                <a:cubicBezTo>
                  <a:pt x="3277" y="7246"/>
                  <a:pt x="2710" y="6963"/>
                  <a:pt x="2080" y="6963"/>
                </a:cubicBezTo>
                <a:cubicBezTo>
                  <a:pt x="946" y="6963"/>
                  <a:pt x="1" y="7908"/>
                  <a:pt x="1" y="9074"/>
                </a:cubicBezTo>
                <a:cubicBezTo>
                  <a:pt x="1" y="10176"/>
                  <a:pt x="820" y="11027"/>
                  <a:pt x="1923" y="11153"/>
                </a:cubicBezTo>
                <a:cubicBezTo>
                  <a:pt x="2332" y="11594"/>
                  <a:pt x="2868" y="11846"/>
                  <a:pt x="3498" y="11846"/>
                </a:cubicBezTo>
                <a:cubicBezTo>
                  <a:pt x="4065" y="11846"/>
                  <a:pt x="4506" y="11657"/>
                  <a:pt x="4916" y="11311"/>
                </a:cubicBezTo>
                <a:cubicBezTo>
                  <a:pt x="4916" y="11311"/>
                  <a:pt x="4979" y="11279"/>
                  <a:pt x="4979" y="11216"/>
                </a:cubicBezTo>
                <a:cubicBezTo>
                  <a:pt x="5136" y="11594"/>
                  <a:pt x="5514" y="11846"/>
                  <a:pt x="5924" y="11846"/>
                </a:cubicBezTo>
                <a:lnTo>
                  <a:pt x="10114" y="11846"/>
                </a:lnTo>
                <a:cubicBezTo>
                  <a:pt x="10712" y="11846"/>
                  <a:pt x="11122" y="11374"/>
                  <a:pt x="11122" y="10838"/>
                </a:cubicBezTo>
                <a:lnTo>
                  <a:pt x="11122" y="3497"/>
                </a:lnTo>
                <a:lnTo>
                  <a:pt x="11500" y="3497"/>
                </a:lnTo>
                <a:cubicBezTo>
                  <a:pt x="11689" y="3497"/>
                  <a:pt x="11847" y="3340"/>
                  <a:pt x="11847" y="3151"/>
                </a:cubicBezTo>
                <a:lnTo>
                  <a:pt x="11847" y="1072"/>
                </a:lnTo>
                <a:cubicBezTo>
                  <a:pt x="11752" y="441"/>
                  <a:pt x="11343" y="0"/>
                  <a:pt x="10744" y="0"/>
                </a:cubicBezTo>
                <a:close/>
              </a:path>
            </a:pathLst>
          </a:custGeom>
          <a:solidFill>
            <a:srgbClr val="EE7A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48" name="Google Shape;11548;p83"/>
          <p:cNvGrpSpPr/>
          <p:nvPr/>
        </p:nvGrpSpPr>
        <p:grpSpPr>
          <a:xfrm>
            <a:off x="7983975" y="2018710"/>
            <a:ext cx="354136" cy="334348"/>
            <a:chOff x="-25844850" y="2357750"/>
            <a:chExt cx="296175" cy="279625"/>
          </a:xfrm>
          <a:solidFill>
            <a:srgbClr val="EE7A90"/>
          </a:solidFill>
        </p:grpSpPr>
        <p:sp>
          <p:nvSpPr>
            <p:cNvPr id="11549" name="Google Shape;11549;p83"/>
            <p:cNvSpPr/>
            <p:nvPr/>
          </p:nvSpPr>
          <p:spPr>
            <a:xfrm>
              <a:off x="-25792075" y="2428625"/>
              <a:ext cx="191425" cy="208750"/>
            </a:xfrm>
            <a:custGeom>
              <a:avLst/>
              <a:gdLst/>
              <a:ahLst/>
              <a:cxnLst/>
              <a:rect l="l" t="t" r="r" b="b"/>
              <a:pathLst>
                <a:path w="7657" h="8350" extrusionOk="0">
                  <a:moveTo>
                    <a:pt x="3781" y="2773"/>
                  </a:moveTo>
                  <a:cubicBezTo>
                    <a:pt x="3970" y="2773"/>
                    <a:pt x="4128" y="2931"/>
                    <a:pt x="4128" y="3120"/>
                  </a:cubicBezTo>
                  <a:cubicBezTo>
                    <a:pt x="4128" y="3309"/>
                    <a:pt x="3970" y="3466"/>
                    <a:pt x="3781" y="3466"/>
                  </a:cubicBezTo>
                  <a:cubicBezTo>
                    <a:pt x="3592" y="3466"/>
                    <a:pt x="3435" y="3309"/>
                    <a:pt x="3435" y="3120"/>
                  </a:cubicBezTo>
                  <a:cubicBezTo>
                    <a:pt x="3435" y="2931"/>
                    <a:pt x="3592" y="2773"/>
                    <a:pt x="3781" y="2773"/>
                  </a:cubicBezTo>
                  <a:close/>
                  <a:moveTo>
                    <a:pt x="3813" y="694"/>
                  </a:moveTo>
                  <a:cubicBezTo>
                    <a:pt x="5167" y="694"/>
                    <a:pt x="6270" y="1796"/>
                    <a:pt x="6270" y="3120"/>
                  </a:cubicBezTo>
                  <a:lnTo>
                    <a:pt x="6270" y="6239"/>
                  </a:lnTo>
                  <a:lnTo>
                    <a:pt x="4191" y="6239"/>
                  </a:lnTo>
                  <a:lnTo>
                    <a:pt x="4191" y="4096"/>
                  </a:lnTo>
                  <a:cubicBezTo>
                    <a:pt x="4569" y="3939"/>
                    <a:pt x="4884" y="3592"/>
                    <a:pt x="4884" y="3120"/>
                  </a:cubicBezTo>
                  <a:cubicBezTo>
                    <a:pt x="4884" y="2521"/>
                    <a:pt x="4411" y="2111"/>
                    <a:pt x="3876" y="2111"/>
                  </a:cubicBezTo>
                  <a:cubicBezTo>
                    <a:pt x="3277" y="2111"/>
                    <a:pt x="2836" y="2584"/>
                    <a:pt x="2836" y="3120"/>
                  </a:cubicBezTo>
                  <a:cubicBezTo>
                    <a:pt x="2836" y="3561"/>
                    <a:pt x="3120" y="3939"/>
                    <a:pt x="3561" y="4096"/>
                  </a:cubicBezTo>
                  <a:lnTo>
                    <a:pt x="3561" y="6239"/>
                  </a:lnTo>
                  <a:lnTo>
                    <a:pt x="1450" y="6239"/>
                  </a:lnTo>
                  <a:lnTo>
                    <a:pt x="1450" y="3120"/>
                  </a:lnTo>
                  <a:lnTo>
                    <a:pt x="1387" y="3120"/>
                  </a:lnTo>
                  <a:cubicBezTo>
                    <a:pt x="1387" y="1796"/>
                    <a:pt x="2489" y="694"/>
                    <a:pt x="3813" y="694"/>
                  </a:cubicBezTo>
                  <a:close/>
                  <a:moveTo>
                    <a:pt x="6585" y="6932"/>
                  </a:moveTo>
                  <a:cubicBezTo>
                    <a:pt x="6774" y="6932"/>
                    <a:pt x="6932" y="7089"/>
                    <a:pt x="6932" y="7310"/>
                  </a:cubicBezTo>
                  <a:lnTo>
                    <a:pt x="6932" y="7625"/>
                  </a:lnTo>
                  <a:lnTo>
                    <a:pt x="662" y="7625"/>
                  </a:lnTo>
                  <a:lnTo>
                    <a:pt x="662" y="7310"/>
                  </a:lnTo>
                  <a:cubicBezTo>
                    <a:pt x="662" y="7089"/>
                    <a:pt x="820" y="6932"/>
                    <a:pt x="1040" y="6932"/>
                  </a:cubicBezTo>
                  <a:close/>
                  <a:moveTo>
                    <a:pt x="3813" y="1"/>
                  </a:moveTo>
                  <a:cubicBezTo>
                    <a:pt x="2080" y="1"/>
                    <a:pt x="725" y="1418"/>
                    <a:pt x="725" y="3120"/>
                  </a:cubicBezTo>
                  <a:lnTo>
                    <a:pt x="725" y="6302"/>
                  </a:lnTo>
                  <a:cubicBezTo>
                    <a:pt x="316" y="6459"/>
                    <a:pt x="1" y="6837"/>
                    <a:pt x="1" y="7310"/>
                  </a:cubicBezTo>
                  <a:lnTo>
                    <a:pt x="1" y="8003"/>
                  </a:lnTo>
                  <a:cubicBezTo>
                    <a:pt x="1" y="8192"/>
                    <a:pt x="158" y="8349"/>
                    <a:pt x="347" y="8349"/>
                  </a:cubicBezTo>
                  <a:lnTo>
                    <a:pt x="7278" y="8349"/>
                  </a:lnTo>
                  <a:cubicBezTo>
                    <a:pt x="7499" y="8349"/>
                    <a:pt x="7656" y="8192"/>
                    <a:pt x="7656" y="8003"/>
                  </a:cubicBezTo>
                  <a:lnTo>
                    <a:pt x="7656" y="7310"/>
                  </a:lnTo>
                  <a:cubicBezTo>
                    <a:pt x="7593" y="6837"/>
                    <a:pt x="7341" y="6428"/>
                    <a:pt x="6932" y="6302"/>
                  </a:cubicBezTo>
                  <a:lnTo>
                    <a:pt x="6932" y="3120"/>
                  </a:lnTo>
                  <a:cubicBezTo>
                    <a:pt x="6932" y="1387"/>
                    <a:pt x="5514" y="1"/>
                    <a:pt x="38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0" name="Google Shape;11550;p83"/>
            <p:cNvSpPr/>
            <p:nvPr/>
          </p:nvSpPr>
          <p:spPr>
            <a:xfrm>
              <a:off x="-25602250" y="2497950"/>
              <a:ext cx="53575" cy="17350"/>
            </a:xfrm>
            <a:custGeom>
              <a:avLst/>
              <a:gdLst/>
              <a:ahLst/>
              <a:cxnLst/>
              <a:rect l="l" t="t" r="r" b="b"/>
              <a:pathLst>
                <a:path w="2143" h="694" extrusionOk="0">
                  <a:moveTo>
                    <a:pt x="378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3"/>
                    <a:pt x="378" y="693"/>
                  </a:cubicBezTo>
                  <a:lnTo>
                    <a:pt x="1796" y="693"/>
                  </a:lnTo>
                  <a:cubicBezTo>
                    <a:pt x="1985" y="693"/>
                    <a:pt x="2143" y="536"/>
                    <a:pt x="2143" y="347"/>
                  </a:cubicBezTo>
                  <a:cubicBezTo>
                    <a:pt x="2143" y="158"/>
                    <a:pt x="1985" y="0"/>
                    <a:pt x="17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1" name="Google Shape;11551;p83"/>
            <p:cNvSpPr/>
            <p:nvPr/>
          </p:nvSpPr>
          <p:spPr>
            <a:xfrm>
              <a:off x="-25844850" y="2497950"/>
              <a:ext cx="52800" cy="17350"/>
            </a:xfrm>
            <a:custGeom>
              <a:avLst/>
              <a:gdLst/>
              <a:ahLst/>
              <a:cxnLst/>
              <a:rect l="l" t="t" r="r" b="b"/>
              <a:pathLst>
                <a:path w="2112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47" y="693"/>
                  </a:cubicBezTo>
                  <a:lnTo>
                    <a:pt x="1765" y="693"/>
                  </a:lnTo>
                  <a:cubicBezTo>
                    <a:pt x="1954" y="693"/>
                    <a:pt x="2112" y="536"/>
                    <a:pt x="2112" y="347"/>
                  </a:cubicBezTo>
                  <a:cubicBezTo>
                    <a:pt x="2080" y="158"/>
                    <a:pt x="1923" y="0"/>
                    <a:pt x="17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2" name="Google Shape;11552;p83"/>
            <p:cNvSpPr/>
            <p:nvPr/>
          </p:nvSpPr>
          <p:spPr>
            <a:xfrm>
              <a:off x="-25706225" y="2357750"/>
              <a:ext cx="17350" cy="53575"/>
            </a:xfrm>
            <a:custGeom>
              <a:avLst/>
              <a:gdLst/>
              <a:ahLst/>
              <a:cxnLst/>
              <a:rect l="l" t="t" r="r" b="b"/>
              <a:pathLst>
                <a:path w="694" h="2143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1764"/>
                  </a:lnTo>
                  <a:cubicBezTo>
                    <a:pt x="1" y="1985"/>
                    <a:pt x="158" y="2143"/>
                    <a:pt x="347" y="2143"/>
                  </a:cubicBezTo>
                  <a:cubicBezTo>
                    <a:pt x="536" y="2143"/>
                    <a:pt x="694" y="1985"/>
                    <a:pt x="694" y="1764"/>
                  </a:cubicBezTo>
                  <a:lnTo>
                    <a:pt x="694" y="347"/>
                  </a:lnTo>
                  <a:cubicBezTo>
                    <a:pt x="694" y="158"/>
                    <a:pt x="536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3" name="Google Shape;11553;p83"/>
            <p:cNvSpPr/>
            <p:nvPr/>
          </p:nvSpPr>
          <p:spPr>
            <a:xfrm>
              <a:off x="-25804675" y="2400275"/>
              <a:ext cx="42550" cy="41775"/>
            </a:xfrm>
            <a:custGeom>
              <a:avLst/>
              <a:gdLst/>
              <a:ahLst/>
              <a:cxnLst/>
              <a:rect l="l" t="t" r="r" b="b"/>
              <a:pathLst>
                <a:path w="1702" h="1671" extrusionOk="0">
                  <a:moveTo>
                    <a:pt x="351" y="0"/>
                  </a:moveTo>
                  <a:cubicBezTo>
                    <a:pt x="260" y="0"/>
                    <a:pt x="174" y="32"/>
                    <a:pt x="127" y="95"/>
                  </a:cubicBezTo>
                  <a:cubicBezTo>
                    <a:pt x="0" y="189"/>
                    <a:pt x="0" y="442"/>
                    <a:pt x="127" y="568"/>
                  </a:cubicBezTo>
                  <a:lnTo>
                    <a:pt x="1103" y="1544"/>
                  </a:lnTo>
                  <a:cubicBezTo>
                    <a:pt x="1166" y="1607"/>
                    <a:pt x="1261" y="1670"/>
                    <a:pt x="1324" y="1670"/>
                  </a:cubicBezTo>
                  <a:cubicBezTo>
                    <a:pt x="1418" y="1670"/>
                    <a:pt x="1544" y="1607"/>
                    <a:pt x="1576" y="1544"/>
                  </a:cubicBezTo>
                  <a:cubicBezTo>
                    <a:pt x="1702" y="1418"/>
                    <a:pt x="1702" y="1198"/>
                    <a:pt x="1576" y="1072"/>
                  </a:cubicBezTo>
                  <a:lnTo>
                    <a:pt x="599" y="95"/>
                  </a:lnTo>
                  <a:cubicBezTo>
                    <a:pt x="536" y="32"/>
                    <a:pt x="442" y="0"/>
                    <a:pt x="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4" name="Google Shape;11554;p83"/>
            <p:cNvSpPr/>
            <p:nvPr/>
          </p:nvSpPr>
          <p:spPr>
            <a:xfrm>
              <a:off x="-25632175" y="2400275"/>
              <a:ext cx="41750" cy="41775"/>
            </a:xfrm>
            <a:custGeom>
              <a:avLst/>
              <a:gdLst/>
              <a:ahLst/>
              <a:cxnLst/>
              <a:rect l="l" t="t" r="r" b="b"/>
              <a:pathLst>
                <a:path w="1670" h="1671" extrusionOk="0">
                  <a:moveTo>
                    <a:pt x="1327" y="0"/>
                  </a:moveTo>
                  <a:cubicBezTo>
                    <a:pt x="1237" y="0"/>
                    <a:pt x="1150" y="32"/>
                    <a:pt x="1103" y="95"/>
                  </a:cubicBezTo>
                  <a:lnTo>
                    <a:pt x="95" y="1072"/>
                  </a:lnTo>
                  <a:cubicBezTo>
                    <a:pt x="0" y="1198"/>
                    <a:pt x="0" y="1418"/>
                    <a:pt x="95" y="1544"/>
                  </a:cubicBezTo>
                  <a:cubicBezTo>
                    <a:pt x="158" y="1607"/>
                    <a:pt x="252" y="1670"/>
                    <a:pt x="347" y="1670"/>
                  </a:cubicBezTo>
                  <a:cubicBezTo>
                    <a:pt x="410" y="1670"/>
                    <a:pt x="536" y="1607"/>
                    <a:pt x="567" y="1544"/>
                  </a:cubicBezTo>
                  <a:lnTo>
                    <a:pt x="1575" y="568"/>
                  </a:lnTo>
                  <a:cubicBezTo>
                    <a:pt x="1670" y="442"/>
                    <a:pt x="1670" y="189"/>
                    <a:pt x="1575" y="95"/>
                  </a:cubicBezTo>
                  <a:cubicBezTo>
                    <a:pt x="1512" y="32"/>
                    <a:pt x="1418" y="0"/>
                    <a:pt x="13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55" name="Google Shape;11555;p83"/>
          <p:cNvSpPr/>
          <p:nvPr/>
        </p:nvSpPr>
        <p:spPr>
          <a:xfrm>
            <a:off x="7982071" y="2450116"/>
            <a:ext cx="358830" cy="353897"/>
          </a:xfrm>
          <a:custGeom>
            <a:avLst/>
            <a:gdLst/>
            <a:ahLst/>
            <a:cxnLst/>
            <a:rect l="l" t="t" r="r" b="b"/>
            <a:pathLst>
              <a:path w="12004" h="11839" extrusionOk="0">
                <a:moveTo>
                  <a:pt x="7435" y="685"/>
                </a:moveTo>
                <a:cubicBezTo>
                  <a:pt x="7530" y="685"/>
                  <a:pt x="7656" y="748"/>
                  <a:pt x="7687" y="811"/>
                </a:cubicBezTo>
                <a:lnTo>
                  <a:pt x="11121" y="4246"/>
                </a:lnTo>
                <a:cubicBezTo>
                  <a:pt x="11279" y="4372"/>
                  <a:pt x="11279" y="4592"/>
                  <a:pt x="11121" y="4718"/>
                </a:cubicBezTo>
                <a:cubicBezTo>
                  <a:pt x="11058" y="4781"/>
                  <a:pt x="10964" y="4813"/>
                  <a:pt x="10873" y="4813"/>
                </a:cubicBezTo>
                <a:cubicBezTo>
                  <a:pt x="10783" y="4813"/>
                  <a:pt x="10696" y="4781"/>
                  <a:pt x="10649" y="4718"/>
                </a:cubicBezTo>
                <a:lnTo>
                  <a:pt x="7215" y="1284"/>
                </a:lnTo>
                <a:cubicBezTo>
                  <a:pt x="7089" y="1158"/>
                  <a:pt x="7089" y="938"/>
                  <a:pt x="7215" y="811"/>
                </a:cubicBezTo>
                <a:cubicBezTo>
                  <a:pt x="7278" y="748"/>
                  <a:pt x="7372" y="685"/>
                  <a:pt x="7435" y="685"/>
                </a:cubicBezTo>
                <a:close/>
                <a:moveTo>
                  <a:pt x="7971" y="2985"/>
                </a:moveTo>
                <a:lnTo>
                  <a:pt x="8948" y="3962"/>
                </a:lnTo>
                <a:lnTo>
                  <a:pt x="7404" y="5506"/>
                </a:lnTo>
                <a:lnTo>
                  <a:pt x="6427" y="4529"/>
                </a:lnTo>
                <a:lnTo>
                  <a:pt x="7971" y="2985"/>
                </a:lnTo>
                <a:close/>
                <a:moveTo>
                  <a:pt x="5923" y="5033"/>
                </a:moveTo>
                <a:lnTo>
                  <a:pt x="6900" y="6010"/>
                </a:lnTo>
                <a:lnTo>
                  <a:pt x="6459" y="6451"/>
                </a:lnTo>
                <a:cubicBezTo>
                  <a:pt x="6135" y="6775"/>
                  <a:pt x="5672" y="6937"/>
                  <a:pt x="5229" y="6937"/>
                </a:cubicBezTo>
                <a:cubicBezTo>
                  <a:pt x="5155" y="6937"/>
                  <a:pt x="5082" y="6932"/>
                  <a:pt x="5010" y="6923"/>
                </a:cubicBezTo>
                <a:cubicBezTo>
                  <a:pt x="4946" y="6356"/>
                  <a:pt x="5136" y="5821"/>
                  <a:pt x="5482" y="5474"/>
                </a:cubicBezTo>
                <a:lnTo>
                  <a:pt x="5923" y="5033"/>
                </a:lnTo>
                <a:close/>
                <a:moveTo>
                  <a:pt x="6931" y="1946"/>
                </a:moveTo>
                <a:lnTo>
                  <a:pt x="7404" y="2418"/>
                </a:lnTo>
                <a:lnTo>
                  <a:pt x="4978" y="4876"/>
                </a:lnTo>
                <a:cubicBezTo>
                  <a:pt x="4379" y="5443"/>
                  <a:pt x="4127" y="6230"/>
                  <a:pt x="4285" y="7081"/>
                </a:cubicBezTo>
                <a:lnTo>
                  <a:pt x="4348" y="7175"/>
                </a:lnTo>
                <a:cubicBezTo>
                  <a:pt x="4379" y="7301"/>
                  <a:pt x="4442" y="7427"/>
                  <a:pt x="4600" y="7459"/>
                </a:cubicBezTo>
                <a:lnTo>
                  <a:pt x="4726" y="7491"/>
                </a:lnTo>
                <a:cubicBezTo>
                  <a:pt x="4883" y="7554"/>
                  <a:pt x="5041" y="7554"/>
                  <a:pt x="5199" y="7554"/>
                </a:cubicBezTo>
                <a:cubicBezTo>
                  <a:pt x="5829" y="7554"/>
                  <a:pt x="6459" y="7301"/>
                  <a:pt x="6931" y="6829"/>
                </a:cubicBezTo>
                <a:lnTo>
                  <a:pt x="9389" y="4403"/>
                </a:lnTo>
                <a:lnTo>
                  <a:pt x="9861" y="4876"/>
                </a:lnTo>
                <a:lnTo>
                  <a:pt x="7687" y="7207"/>
                </a:lnTo>
                <a:cubicBezTo>
                  <a:pt x="6964" y="7905"/>
                  <a:pt x="6050" y="8306"/>
                  <a:pt x="5066" y="8306"/>
                </a:cubicBezTo>
                <a:cubicBezTo>
                  <a:pt x="4851" y="8306"/>
                  <a:pt x="4632" y="8286"/>
                  <a:pt x="4411" y="8247"/>
                </a:cubicBezTo>
                <a:lnTo>
                  <a:pt x="4348" y="8247"/>
                </a:lnTo>
                <a:cubicBezTo>
                  <a:pt x="4222" y="8247"/>
                  <a:pt x="4096" y="8310"/>
                  <a:pt x="4033" y="8341"/>
                </a:cubicBezTo>
                <a:lnTo>
                  <a:pt x="2080" y="10263"/>
                </a:lnTo>
                <a:lnTo>
                  <a:pt x="1607" y="9790"/>
                </a:lnTo>
                <a:lnTo>
                  <a:pt x="3560" y="7869"/>
                </a:lnTo>
                <a:cubicBezTo>
                  <a:pt x="3623" y="7774"/>
                  <a:pt x="3655" y="7680"/>
                  <a:pt x="3623" y="7554"/>
                </a:cubicBezTo>
                <a:lnTo>
                  <a:pt x="3623" y="7459"/>
                </a:lnTo>
                <a:cubicBezTo>
                  <a:pt x="3466" y="6293"/>
                  <a:pt x="3875" y="5065"/>
                  <a:pt x="4694" y="4214"/>
                </a:cubicBezTo>
                <a:lnTo>
                  <a:pt x="6931" y="1946"/>
                </a:lnTo>
                <a:close/>
                <a:moveTo>
                  <a:pt x="1103" y="10357"/>
                </a:moveTo>
                <a:lnTo>
                  <a:pt x="1575" y="10830"/>
                </a:lnTo>
                <a:lnTo>
                  <a:pt x="1355" y="11051"/>
                </a:lnTo>
                <a:cubicBezTo>
                  <a:pt x="1292" y="11114"/>
                  <a:pt x="1213" y="11145"/>
                  <a:pt x="1130" y="11145"/>
                </a:cubicBezTo>
                <a:cubicBezTo>
                  <a:pt x="1048" y="11145"/>
                  <a:pt x="961" y="11114"/>
                  <a:pt x="882" y="11051"/>
                </a:cubicBezTo>
                <a:cubicBezTo>
                  <a:pt x="756" y="10925"/>
                  <a:pt x="756" y="10704"/>
                  <a:pt x="882" y="10578"/>
                </a:cubicBezTo>
                <a:lnTo>
                  <a:pt x="1103" y="10357"/>
                </a:lnTo>
                <a:close/>
                <a:moveTo>
                  <a:pt x="7479" y="0"/>
                </a:moveTo>
                <a:cubicBezTo>
                  <a:pt x="7215" y="0"/>
                  <a:pt x="6947" y="103"/>
                  <a:pt x="6742" y="307"/>
                </a:cubicBezTo>
                <a:cubicBezTo>
                  <a:pt x="6427" y="622"/>
                  <a:pt x="6364" y="1095"/>
                  <a:pt x="6553" y="1473"/>
                </a:cubicBezTo>
                <a:lnTo>
                  <a:pt x="4253" y="3773"/>
                </a:lnTo>
                <a:cubicBezTo>
                  <a:pt x="3277" y="4750"/>
                  <a:pt x="2804" y="6136"/>
                  <a:pt x="2962" y="7522"/>
                </a:cubicBezTo>
                <a:lnTo>
                  <a:pt x="410" y="10074"/>
                </a:lnTo>
                <a:cubicBezTo>
                  <a:pt x="0" y="10452"/>
                  <a:pt x="0" y="11145"/>
                  <a:pt x="410" y="11523"/>
                </a:cubicBezTo>
                <a:cubicBezTo>
                  <a:pt x="599" y="11712"/>
                  <a:pt x="882" y="11838"/>
                  <a:pt x="1134" y="11838"/>
                </a:cubicBezTo>
                <a:cubicBezTo>
                  <a:pt x="1418" y="11838"/>
                  <a:pt x="1701" y="11712"/>
                  <a:pt x="1891" y="11523"/>
                </a:cubicBezTo>
                <a:lnTo>
                  <a:pt x="4442" y="8971"/>
                </a:lnTo>
                <a:cubicBezTo>
                  <a:pt x="4618" y="8991"/>
                  <a:pt x="4793" y="9001"/>
                  <a:pt x="4968" y="9001"/>
                </a:cubicBezTo>
                <a:cubicBezTo>
                  <a:pt x="6173" y="9001"/>
                  <a:pt x="7338" y="8533"/>
                  <a:pt x="8192" y="7680"/>
                </a:cubicBezTo>
                <a:lnTo>
                  <a:pt x="10491" y="5380"/>
                </a:lnTo>
                <a:cubicBezTo>
                  <a:pt x="10649" y="5443"/>
                  <a:pt x="10743" y="5506"/>
                  <a:pt x="10901" y="5506"/>
                </a:cubicBezTo>
                <a:cubicBezTo>
                  <a:pt x="11184" y="5506"/>
                  <a:pt x="11468" y="5380"/>
                  <a:pt x="11657" y="5191"/>
                </a:cubicBezTo>
                <a:cubicBezTo>
                  <a:pt x="12004" y="4781"/>
                  <a:pt x="12004" y="4119"/>
                  <a:pt x="11626" y="3741"/>
                </a:cubicBezTo>
                <a:lnTo>
                  <a:pt x="8192" y="307"/>
                </a:lnTo>
                <a:cubicBezTo>
                  <a:pt x="8002" y="103"/>
                  <a:pt x="7743" y="0"/>
                  <a:pt x="7479" y="0"/>
                </a:cubicBezTo>
                <a:close/>
              </a:path>
            </a:pathLst>
          </a:custGeom>
          <a:solidFill>
            <a:srgbClr val="EE7A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56" name="Google Shape;11556;p83"/>
          <p:cNvGrpSpPr/>
          <p:nvPr/>
        </p:nvGrpSpPr>
        <p:grpSpPr>
          <a:xfrm>
            <a:off x="6712883" y="2891866"/>
            <a:ext cx="228887" cy="353210"/>
            <a:chOff x="-23917525" y="1970225"/>
            <a:chExt cx="191425" cy="295400"/>
          </a:xfrm>
          <a:solidFill>
            <a:srgbClr val="EE7A90"/>
          </a:solidFill>
        </p:grpSpPr>
        <p:sp>
          <p:nvSpPr>
            <p:cNvPr id="11557" name="Google Shape;11557;p83"/>
            <p:cNvSpPr/>
            <p:nvPr/>
          </p:nvSpPr>
          <p:spPr>
            <a:xfrm>
              <a:off x="-23917525" y="1970225"/>
              <a:ext cx="191425" cy="295400"/>
            </a:xfrm>
            <a:custGeom>
              <a:avLst/>
              <a:gdLst/>
              <a:ahLst/>
              <a:cxnLst/>
              <a:rect l="l" t="t" r="r" b="b"/>
              <a:pathLst>
                <a:path w="7657" h="11816" extrusionOk="0">
                  <a:moveTo>
                    <a:pt x="6616" y="694"/>
                  </a:moveTo>
                  <a:cubicBezTo>
                    <a:pt x="6805" y="694"/>
                    <a:pt x="6963" y="851"/>
                    <a:pt x="6963" y="1072"/>
                  </a:cubicBezTo>
                  <a:lnTo>
                    <a:pt x="6963" y="1450"/>
                  </a:lnTo>
                  <a:lnTo>
                    <a:pt x="725" y="1450"/>
                  </a:lnTo>
                  <a:lnTo>
                    <a:pt x="725" y="1072"/>
                  </a:lnTo>
                  <a:cubicBezTo>
                    <a:pt x="725" y="851"/>
                    <a:pt x="883" y="694"/>
                    <a:pt x="1072" y="694"/>
                  </a:cubicBezTo>
                  <a:close/>
                  <a:moveTo>
                    <a:pt x="6994" y="2175"/>
                  </a:moveTo>
                  <a:lnTo>
                    <a:pt x="6994" y="8413"/>
                  </a:lnTo>
                  <a:lnTo>
                    <a:pt x="725" y="8413"/>
                  </a:lnTo>
                  <a:lnTo>
                    <a:pt x="725" y="2175"/>
                  </a:lnTo>
                  <a:close/>
                  <a:moveTo>
                    <a:pt x="6931" y="9106"/>
                  </a:moveTo>
                  <a:lnTo>
                    <a:pt x="6931" y="10838"/>
                  </a:lnTo>
                  <a:cubicBezTo>
                    <a:pt x="6931" y="11028"/>
                    <a:pt x="6774" y="11185"/>
                    <a:pt x="6585" y="11185"/>
                  </a:cubicBezTo>
                  <a:lnTo>
                    <a:pt x="1040" y="11185"/>
                  </a:lnTo>
                  <a:cubicBezTo>
                    <a:pt x="819" y="11185"/>
                    <a:pt x="662" y="11028"/>
                    <a:pt x="662" y="10838"/>
                  </a:cubicBezTo>
                  <a:lnTo>
                    <a:pt x="662" y="9106"/>
                  </a:lnTo>
                  <a:close/>
                  <a:moveTo>
                    <a:pt x="1040" y="1"/>
                  </a:moveTo>
                  <a:cubicBezTo>
                    <a:pt x="441" y="1"/>
                    <a:pt x="0" y="473"/>
                    <a:pt x="0" y="1009"/>
                  </a:cubicBezTo>
                  <a:lnTo>
                    <a:pt x="0" y="10775"/>
                  </a:lnTo>
                  <a:cubicBezTo>
                    <a:pt x="0" y="11374"/>
                    <a:pt x="473" y="11815"/>
                    <a:pt x="1040" y="11815"/>
                  </a:cubicBezTo>
                  <a:lnTo>
                    <a:pt x="6585" y="11815"/>
                  </a:lnTo>
                  <a:cubicBezTo>
                    <a:pt x="7184" y="11815"/>
                    <a:pt x="7593" y="11343"/>
                    <a:pt x="7593" y="10775"/>
                  </a:cubicBezTo>
                  <a:lnTo>
                    <a:pt x="7593" y="1009"/>
                  </a:lnTo>
                  <a:cubicBezTo>
                    <a:pt x="7656" y="473"/>
                    <a:pt x="7184" y="1"/>
                    <a:pt x="658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8" name="Google Shape;11558;p83"/>
            <p:cNvSpPr/>
            <p:nvPr/>
          </p:nvSpPr>
          <p:spPr>
            <a:xfrm>
              <a:off x="-23882075" y="2041125"/>
              <a:ext cx="121300" cy="121325"/>
            </a:xfrm>
            <a:custGeom>
              <a:avLst/>
              <a:gdLst/>
              <a:ahLst/>
              <a:cxnLst/>
              <a:rect l="l" t="t" r="r" b="b"/>
              <a:pathLst>
                <a:path w="4852" h="4853" extrusionOk="0">
                  <a:moveTo>
                    <a:pt x="2773" y="662"/>
                  </a:moveTo>
                  <a:lnTo>
                    <a:pt x="2773" y="1702"/>
                  </a:lnTo>
                  <a:cubicBezTo>
                    <a:pt x="2773" y="1891"/>
                    <a:pt x="2930" y="2048"/>
                    <a:pt x="3119" y="2048"/>
                  </a:cubicBezTo>
                  <a:lnTo>
                    <a:pt x="4127" y="2048"/>
                  </a:lnTo>
                  <a:lnTo>
                    <a:pt x="4127" y="2773"/>
                  </a:lnTo>
                  <a:lnTo>
                    <a:pt x="3119" y="2773"/>
                  </a:lnTo>
                  <a:cubicBezTo>
                    <a:pt x="2930" y="2773"/>
                    <a:pt x="2773" y="2962"/>
                    <a:pt x="2773" y="3151"/>
                  </a:cubicBezTo>
                  <a:lnTo>
                    <a:pt x="2773" y="4159"/>
                  </a:lnTo>
                  <a:lnTo>
                    <a:pt x="2048" y="4159"/>
                  </a:lnTo>
                  <a:lnTo>
                    <a:pt x="2048" y="3119"/>
                  </a:lnTo>
                  <a:cubicBezTo>
                    <a:pt x="2048" y="2899"/>
                    <a:pt x="1890" y="2741"/>
                    <a:pt x="1701" y="2741"/>
                  </a:cubicBezTo>
                  <a:lnTo>
                    <a:pt x="662" y="2741"/>
                  </a:lnTo>
                  <a:lnTo>
                    <a:pt x="662" y="2048"/>
                  </a:lnTo>
                  <a:lnTo>
                    <a:pt x="1701" y="2048"/>
                  </a:lnTo>
                  <a:cubicBezTo>
                    <a:pt x="1890" y="2048"/>
                    <a:pt x="2048" y="1891"/>
                    <a:pt x="2048" y="1702"/>
                  </a:cubicBezTo>
                  <a:lnTo>
                    <a:pt x="2048" y="662"/>
                  </a:lnTo>
                  <a:close/>
                  <a:moveTo>
                    <a:pt x="1733" y="0"/>
                  </a:moveTo>
                  <a:cubicBezTo>
                    <a:pt x="1544" y="0"/>
                    <a:pt x="1386" y="158"/>
                    <a:pt x="1386" y="347"/>
                  </a:cubicBezTo>
                  <a:lnTo>
                    <a:pt x="1386" y="1386"/>
                  </a:lnTo>
                  <a:lnTo>
                    <a:pt x="347" y="1386"/>
                  </a:lnTo>
                  <a:cubicBezTo>
                    <a:pt x="158" y="1386"/>
                    <a:pt x="0" y="1544"/>
                    <a:pt x="0" y="1733"/>
                  </a:cubicBezTo>
                  <a:lnTo>
                    <a:pt x="0" y="3119"/>
                  </a:lnTo>
                  <a:cubicBezTo>
                    <a:pt x="0" y="3308"/>
                    <a:pt x="158" y="3466"/>
                    <a:pt x="347" y="3466"/>
                  </a:cubicBezTo>
                  <a:lnTo>
                    <a:pt x="1386" y="3466"/>
                  </a:lnTo>
                  <a:lnTo>
                    <a:pt x="1386" y="4474"/>
                  </a:lnTo>
                  <a:cubicBezTo>
                    <a:pt x="1386" y="4694"/>
                    <a:pt x="1544" y="4852"/>
                    <a:pt x="1733" y="4852"/>
                  </a:cubicBezTo>
                  <a:lnTo>
                    <a:pt x="3119" y="4852"/>
                  </a:lnTo>
                  <a:cubicBezTo>
                    <a:pt x="3308" y="4852"/>
                    <a:pt x="3466" y="4694"/>
                    <a:pt x="3466" y="4474"/>
                  </a:cubicBezTo>
                  <a:lnTo>
                    <a:pt x="3466" y="3466"/>
                  </a:lnTo>
                  <a:lnTo>
                    <a:pt x="4505" y="3466"/>
                  </a:lnTo>
                  <a:cubicBezTo>
                    <a:pt x="4694" y="3466"/>
                    <a:pt x="4852" y="3308"/>
                    <a:pt x="4852" y="3119"/>
                  </a:cubicBezTo>
                  <a:lnTo>
                    <a:pt x="4852" y="1733"/>
                  </a:lnTo>
                  <a:cubicBezTo>
                    <a:pt x="4852" y="1544"/>
                    <a:pt x="4694" y="1386"/>
                    <a:pt x="4505" y="1386"/>
                  </a:cubicBezTo>
                  <a:lnTo>
                    <a:pt x="3466" y="1386"/>
                  </a:lnTo>
                  <a:lnTo>
                    <a:pt x="3466" y="347"/>
                  </a:lnTo>
                  <a:cubicBezTo>
                    <a:pt x="3466" y="158"/>
                    <a:pt x="3308" y="0"/>
                    <a:pt x="31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9" name="Google Shape;11559;p83"/>
            <p:cNvSpPr/>
            <p:nvPr/>
          </p:nvSpPr>
          <p:spPr>
            <a:xfrm>
              <a:off x="-23839550" y="2214400"/>
              <a:ext cx="35475" cy="17350"/>
            </a:xfrm>
            <a:custGeom>
              <a:avLst/>
              <a:gdLst/>
              <a:ahLst/>
              <a:cxnLst/>
              <a:rect l="l" t="t" r="r" b="b"/>
              <a:pathLst>
                <a:path w="1419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lnTo>
                    <a:pt x="1072" y="693"/>
                  </a:lnTo>
                  <a:cubicBezTo>
                    <a:pt x="1261" y="693"/>
                    <a:pt x="1418" y="536"/>
                    <a:pt x="1418" y="347"/>
                  </a:cubicBezTo>
                  <a:cubicBezTo>
                    <a:pt x="1418" y="158"/>
                    <a:pt x="1261" y="0"/>
                    <a:pt x="10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60" name="Google Shape;11560;p83"/>
          <p:cNvGrpSpPr/>
          <p:nvPr/>
        </p:nvGrpSpPr>
        <p:grpSpPr>
          <a:xfrm>
            <a:off x="6668164" y="3338744"/>
            <a:ext cx="318325" cy="354107"/>
            <a:chOff x="-23952175" y="2340425"/>
            <a:chExt cx="266225" cy="296150"/>
          </a:xfrm>
          <a:solidFill>
            <a:srgbClr val="EE7A90"/>
          </a:solidFill>
        </p:grpSpPr>
        <p:sp>
          <p:nvSpPr>
            <p:cNvPr id="11561" name="Google Shape;11561;p83"/>
            <p:cNvSpPr/>
            <p:nvPr/>
          </p:nvSpPr>
          <p:spPr>
            <a:xfrm>
              <a:off x="-23952175" y="2340425"/>
              <a:ext cx="266225" cy="296150"/>
            </a:xfrm>
            <a:custGeom>
              <a:avLst/>
              <a:gdLst/>
              <a:ahLst/>
              <a:cxnLst/>
              <a:rect l="l" t="t" r="r" b="b"/>
              <a:pathLst>
                <a:path w="10649" h="11846" extrusionOk="0">
                  <a:moveTo>
                    <a:pt x="3844" y="693"/>
                  </a:moveTo>
                  <a:cubicBezTo>
                    <a:pt x="4033" y="693"/>
                    <a:pt x="4190" y="851"/>
                    <a:pt x="4190" y="1040"/>
                  </a:cubicBezTo>
                  <a:lnTo>
                    <a:pt x="4190" y="1449"/>
                  </a:lnTo>
                  <a:lnTo>
                    <a:pt x="2804" y="1449"/>
                  </a:lnTo>
                  <a:lnTo>
                    <a:pt x="2804" y="1040"/>
                  </a:lnTo>
                  <a:lnTo>
                    <a:pt x="2773" y="1040"/>
                  </a:lnTo>
                  <a:cubicBezTo>
                    <a:pt x="2773" y="851"/>
                    <a:pt x="2930" y="693"/>
                    <a:pt x="3119" y="693"/>
                  </a:cubicBezTo>
                  <a:close/>
                  <a:moveTo>
                    <a:pt x="5230" y="2111"/>
                  </a:moveTo>
                  <a:cubicBezTo>
                    <a:pt x="5608" y="2111"/>
                    <a:pt x="5955" y="2363"/>
                    <a:pt x="6175" y="2710"/>
                  </a:cubicBezTo>
                  <a:cubicBezTo>
                    <a:pt x="5703" y="2993"/>
                    <a:pt x="5387" y="3497"/>
                    <a:pt x="5387" y="4096"/>
                  </a:cubicBezTo>
                  <a:cubicBezTo>
                    <a:pt x="5387" y="4442"/>
                    <a:pt x="5482" y="4726"/>
                    <a:pt x="5640" y="4946"/>
                  </a:cubicBezTo>
                  <a:cubicBezTo>
                    <a:pt x="5547" y="4960"/>
                    <a:pt x="5454" y="4966"/>
                    <a:pt x="5362" y="4966"/>
                  </a:cubicBezTo>
                  <a:cubicBezTo>
                    <a:pt x="4796" y="4966"/>
                    <a:pt x="4246" y="4723"/>
                    <a:pt x="3812" y="4316"/>
                  </a:cubicBezTo>
                  <a:lnTo>
                    <a:pt x="3718" y="4253"/>
                  </a:lnTo>
                  <a:cubicBezTo>
                    <a:pt x="3245" y="3812"/>
                    <a:pt x="2647" y="3529"/>
                    <a:pt x="2016" y="3466"/>
                  </a:cubicBezTo>
                  <a:cubicBezTo>
                    <a:pt x="1874" y="3433"/>
                    <a:pt x="1727" y="3419"/>
                    <a:pt x="1578" y="3419"/>
                  </a:cubicBezTo>
                  <a:cubicBezTo>
                    <a:pt x="1299" y="3419"/>
                    <a:pt x="1012" y="3467"/>
                    <a:pt x="725" y="3529"/>
                  </a:cubicBezTo>
                  <a:lnTo>
                    <a:pt x="725" y="3151"/>
                  </a:lnTo>
                  <a:cubicBezTo>
                    <a:pt x="693" y="2583"/>
                    <a:pt x="1166" y="2111"/>
                    <a:pt x="1733" y="2111"/>
                  </a:cubicBezTo>
                  <a:close/>
                  <a:moveTo>
                    <a:pt x="8979" y="3182"/>
                  </a:moveTo>
                  <a:cubicBezTo>
                    <a:pt x="9515" y="3182"/>
                    <a:pt x="9924" y="3623"/>
                    <a:pt x="9924" y="4127"/>
                  </a:cubicBezTo>
                  <a:cubicBezTo>
                    <a:pt x="9924" y="4568"/>
                    <a:pt x="9546" y="4883"/>
                    <a:pt x="9137" y="5198"/>
                  </a:cubicBezTo>
                  <a:cubicBezTo>
                    <a:pt x="9074" y="5230"/>
                    <a:pt x="8097" y="6112"/>
                    <a:pt x="7971" y="6207"/>
                  </a:cubicBezTo>
                  <a:cubicBezTo>
                    <a:pt x="7845" y="6144"/>
                    <a:pt x="6679" y="5104"/>
                    <a:pt x="6679" y="5104"/>
                  </a:cubicBezTo>
                  <a:cubicBezTo>
                    <a:pt x="6270" y="4757"/>
                    <a:pt x="5986" y="4505"/>
                    <a:pt x="5986" y="4127"/>
                  </a:cubicBezTo>
                  <a:cubicBezTo>
                    <a:pt x="5986" y="3623"/>
                    <a:pt x="6427" y="3182"/>
                    <a:pt x="6931" y="3182"/>
                  </a:cubicBezTo>
                  <a:cubicBezTo>
                    <a:pt x="7215" y="3182"/>
                    <a:pt x="7498" y="3308"/>
                    <a:pt x="7687" y="3529"/>
                  </a:cubicBezTo>
                  <a:cubicBezTo>
                    <a:pt x="7782" y="3623"/>
                    <a:pt x="7845" y="3686"/>
                    <a:pt x="7971" y="3686"/>
                  </a:cubicBezTo>
                  <a:cubicBezTo>
                    <a:pt x="8097" y="3686"/>
                    <a:pt x="8160" y="3655"/>
                    <a:pt x="8254" y="3529"/>
                  </a:cubicBezTo>
                  <a:cubicBezTo>
                    <a:pt x="8443" y="3308"/>
                    <a:pt x="8664" y="3182"/>
                    <a:pt x="8979" y="3182"/>
                  </a:cubicBezTo>
                  <a:close/>
                  <a:moveTo>
                    <a:pt x="1561" y="4127"/>
                  </a:moveTo>
                  <a:cubicBezTo>
                    <a:pt x="2142" y="4127"/>
                    <a:pt x="2710" y="4337"/>
                    <a:pt x="3151" y="4757"/>
                  </a:cubicBezTo>
                  <a:lnTo>
                    <a:pt x="3245" y="4820"/>
                  </a:lnTo>
                  <a:cubicBezTo>
                    <a:pt x="3844" y="5356"/>
                    <a:pt x="4568" y="5671"/>
                    <a:pt x="5324" y="5671"/>
                  </a:cubicBezTo>
                  <a:cubicBezTo>
                    <a:pt x="5608" y="5671"/>
                    <a:pt x="5860" y="5639"/>
                    <a:pt x="6112" y="5545"/>
                  </a:cubicBezTo>
                  <a:cubicBezTo>
                    <a:pt x="6144" y="5545"/>
                    <a:pt x="6144" y="5576"/>
                    <a:pt x="6207" y="5576"/>
                  </a:cubicBezTo>
                  <a:lnTo>
                    <a:pt x="6207" y="7278"/>
                  </a:lnTo>
                  <a:cubicBezTo>
                    <a:pt x="6207" y="7876"/>
                    <a:pt x="5734" y="8286"/>
                    <a:pt x="5167" y="8286"/>
                  </a:cubicBezTo>
                  <a:lnTo>
                    <a:pt x="1701" y="8286"/>
                  </a:lnTo>
                  <a:cubicBezTo>
                    <a:pt x="1655" y="8294"/>
                    <a:pt x="1610" y="8298"/>
                    <a:pt x="1565" y="8298"/>
                  </a:cubicBezTo>
                  <a:cubicBezTo>
                    <a:pt x="1088" y="8298"/>
                    <a:pt x="693" y="7856"/>
                    <a:pt x="693" y="7309"/>
                  </a:cubicBezTo>
                  <a:lnTo>
                    <a:pt x="693" y="4285"/>
                  </a:lnTo>
                  <a:cubicBezTo>
                    <a:pt x="977" y="4180"/>
                    <a:pt x="1271" y="4127"/>
                    <a:pt x="1561" y="4127"/>
                  </a:cubicBezTo>
                  <a:close/>
                  <a:moveTo>
                    <a:pt x="3844" y="9105"/>
                  </a:moveTo>
                  <a:lnTo>
                    <a:pt x="3844" y="9452"/>
                  </a:lnTo>
                  <a:cubicBezTo>
                    <a:pt x="3844" y="9641"/>
                    <a:pt x="3686" y="9798"/>
                    <a:pt x="3466" y="9798"/>
                  </a:cubicBezTo>
                  <a:cubicBezTo>
                    <a:pt x="3277" y="9798"/>
                    <a:pt x="3119" y="9641"/>
                    <a:pt x="3119" y="9452"/>
                  </a:cubicBezTo>
                  <a:lnTo>
                    <a:pt x="3119" y="9105"/>
                  </a:lnTo>
                  <a:close/>
                  <a:moveTo>
                    <a:pt x="6994" y="6207"/>
                  </a:moveTo>
                  <a:cubicBezTo>
                    <a:pt x="7057" y="6301"/>
                    <a:pt x="7530" y="6679"/>
                    <a:pt x="7687" y="6805"/>
                  </a:cubicBezTo>
                  <a:lnTo>
                    <a:pt x="7687" y="10082"/>
                  </a:lnTo>
                  <a:cubicBezTo>
                    <a:pt x="7656" y="10680"/>
                    <a:pt x="7183" y="11153"/>
                    <a:pt x="6585" y="11153"/>
                  </a:cubicBezTo>
                  <a:lnTo>
                    <a:pt x="4852" y="11153"/>
                  </a:lnTo>
                  <a:cubicBezTo>
                    <a:pt x="4379" y="11153"/>
                    <a:pt x="4001" y="10838"/>
                    <a:pt x="3875" y="10397"/>
                  </a:cubicBezTo>
                  <a:cubicBezTo>
                    <a:pt x="4253" y="10239"/>
                    <a:pt x="4537" y="9893"/>
                    <a:pt x="4537" y="9420"/>
                  </a:cubicBezTo>
                  <a:lnTo>
                    <a:pt x="4537" y="9042"/>
                  </a:lnTo>
                  <a:lnTo>
                    <a:pt x="5261" y="9042"/>
                  </a:lnTo>
                  <a:cubicBezTo>
                    <a:pt x="6207" y="9042"/>
                    <a:pt x="6994" y="8254"/>
                    <a:pt x="6994" y="7309"/>
                  </a:cubicBezTo>
                  <a:lnTo>
                    <a:pt x="6994" y="6207"/>
                  </a:lnTo>
                  <a:close/>
                  <a:moveTo>
                    <a:pt x="3119" y="0"/>
                  </a:moveTo>
                  <a:cubicBezTo>
                    <a:pt x="2521" y="0"/>
                    <a:pt x="2111" y="473"/>
                    <a:pt x="2111" y="1008"/>
                  </a:cubicBezTo>
                  <a:lnTo>
                    <a:pt x="2111" y="1418"/>
                  </a:lnTo>
                  <a:lnTo>
                    <a:pt x="1733" y="1418"/>
                  </a:lnTo>
                  <a:cubicBezTo>
                    <a:pt x="788" y="1418"/>
                    <a:pt x="0" y="2205"/>
                    <a:pt x="0" y="3151"/>
                  </a:cubicBezTo>
                  <a:lnTo>
                    <a:pt x="0" y="7309"/>
                  </a:lnTo>
                  <a:cubicBezTo>
                    <a:pt x="0" y="8254"/>
                    <a:pt x="788" y="9042"/>
                    <a:pt x="1733" y="9042"/>
                  </a:cubicBezTo>
                  <a:lnTo>
                    <a:pt x="2458" y="9042"/>
                  </a:lnTo>
                  <a:lnTo>
                    <a:pt x="2458" y="9420"/>
                  </a:lnTo>
                  <a:cubicBezTo>
                    <a:pt x="2458" y="9893"/>
                    <a:pt x="2773" y="10271"/>
                    <a:pt x="3182" y="10397"/>
                  </a:cubicBezTo>
                  <a:cubicBezTo>
                    <a:pt x="3340" y="11216"/>
                    <a:pt x="4033" y="11846"/>
                    <a:pt x="4852" y="11846"/>
                  </a:cubicBezTo>
                  <a:lnTo>
                    <a:pt x="6585" y="11846"/>
                  </a:lnTo>
                  <a:cubicBezTo>
                    <a:pt x="7530" y="11846"/>
                    <a:pt x="8317" y="11058"/>
                    <a:pt x="8317" y="10113"/>
                  </a:cubicBezTo>
                  <a:lnTo>
                    <a:pt x="8317" y="6837"/>
                  </a:lnTo>
                  <a:cubicBezTo>
                    <a:pt x="8443" y="6742"/>
                    <a:pt x="9546" y="5797"/>
                    <a:pt x="9578" y="5734"/>
                  </a:cubicBezTo>
                  <a:cubicBezTo>
                    <a:pt x="10050" y="5356"/>
                    <a:pt x="10617" y="4883"/>
                    <a:pt x="10617" y="4127"/>
                  </a:cubicBezTo>
                  <a:cubicBezTo>
                    <a:pt x="10649" y="3214"/>
                    <a:pt x="9893" y="2489"/>
                    <a:pt x="9011" y="2489"/>
                  </a:cubicBezTo>
                  <a:cubicBezTo>
                    <a:pt x="8601" y="2489"/>
                    <a:pt x="8254" y="2583"/>
                    <a:pt x="7971" y="2836"/>
                  </a:cubicBezTo>
                  <a:cubicBezTo>
                    <a:pt x="7687" y="2583"/>
                    <a:pt x="7341" y="2489"/>
                    <a:pt x="6963" y="2489"/>
                  </a:cubicBezTo>
                  <a:lnTo>
                    <a:pt x="6805" y="2489"/>
                  </a:lnTo>
                  <a:cubicBezTo>
                    <a:pt x="6522" y="1859"/>
                    <a:pt x="5892" y="1418"/>
                    <a:pt x="5230" y="1418"/>
                  </a:cubicBezTo>
                  <a:lnTo>
                    <a:pt x="4852" y="1418"/>
                  </a:lnTo>
                  <a:lnTo>
                    <a:pt x="4852" y="1008"/>
                  </a:lnTo>
                  <a:cubicBezTo>
                    <a:pt x="4852" y="441"/>
                    <a:pt x="4379" y="0"/>
                    <a:pt x="38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2" name="Google Shape;11562;p83"/>
            <p:cNvSpPr/>
            <p:nvPr/>
          </p:nvSpPr>
          <p:spPr>
            <a:xfrm>
              <a:off x="-23918325" y="2479025"/>
              <a:ext cx="53600" cy="52375"/>
            </a:xfrm>
            <a:custGeom>
              <a:avLst/>
              <a:gdLst/>
              <a:ahLst/>
              <a:cxnLst/>
              <a:rect l="l" t="t" r="r" b="b"/>
              <a:pathLst>
                <a:path w="2144" h="2095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lnTo>
                    <a:pt x="1" y="1072"/>
                  </a:lnTo>
                  <a:cubicBezTo>
                    <a:pt x="1" y="1671"/>
                    <a:pt x="473" y="2080"/>
                    <a:pt x="1009" y="2080"/>
                  </a:cubicBezTo>
                  <a:lnTo>
                    <a:pt x="1734" y="2080"/>
                  </a:lnTo>
                  <a:cubicBezTo>
                    <a:pt x="1767" y="2090"/>
                    <a:pt x="1800" y="2094"/>
                    <a:pt x="1831" y="2094"/>
                  </a:cubicBezTo>
                  <a:cubicBezTo>
                    <a:pt x="2007" y="2094"/>
                    <a:pt x="2143" y="1952"/>
                    <a:pt x="2143" y="1765"/>
                  </a:cubicBezTo>
                  <a:cubicBezTo>
                    <a:pt x="2143" y="1576"/>
                    <a:pt x="1954" y="1419"/>
                    <a:pt x="1765" y="1419"/>
                  </a:cubicBezTo>
                  <a:lnTo>
                    <a:pt x="1072" y="1419"/>
                  </a:lnTo>
                  <a:cubicBezTo>
                    <a:pt x="851" y="1419"/>
                    <a:pt x="694" y="1261"/>
                    <a:pt x="694" y="1072"/>
                  </a:cubicBezTo>
                  <a:lnTo>
                    <a:pt x="694" y="347"/>
                  </a:lnTo>
                  <a:cubicBezTo>
                    <a:pt x="694" y="158"/>
                    <a:pt x="536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63" name="Google Shape;11563;p83"/>
          <p:cNvSpPr/>
          <p:nvPr/>
        </p:nvSpPr>
        <p:spPr>
          <a:xfrm>
            <a:off x="6641253" y="3780732"/>
            <a:ext cx="372969" cy="352492"/>
          </a:xfrm>
          <a:custGeom>
            <a:avLst/>
            <a:gdLst/>
            <a:ahLst/>
            <a:cxnLst/>
            <a:rect l="l" t="t" r="r" b="b"/>
            <a:pathLst>
              <a:path w="12477" h="11792" extrusionOk="0">
                <a:moveTo>
                  <a:pt x="10845" y="690"/>
                </a:moveTo>
                <a:cubicBezTo>
                  <a:pt x="11072" y="690"/>
                  <a:pt x="11264" y="705"/>
                  <a:pt x="11406" y="733"/>
                </a:cubicBezTo>
                <a:cubicBezTo>
                  <a:pt x="11469" y="1049"/>
                  <a:pt x="11469" y="1616"/>
                  <a:pt x="11374" y="2246"/>
                </a:cubicBezTo>
                <a:lnTo>
                  <a:pt x="9894" y="765"/>
                </a:lnTo>
                <a:cubicBezTo>
                  <a:pt x="10240" y="713"/>
                  <a:pt x="10568" y="690"/>
                  <a:pt x="10845" y="690"/>
                </a:cubicBezTo>
                <a:close/>
                <a:moveTo>
                  <a:pt x="9106" y="923"/>
                </a:moveTo>
                <a:lnTo>
                  <a:pt x="11280" y="3096"/>
                </a:lnTo>
                <a:cubicBezTo>
                  <a:pt x="11185" y="3317"/>
                  <a:pt x="11091" y="3569"/>
                  <a:pt x="10996" y="3789"/>
                </a:cubicBezTo>
                <a:lnTo>
                  <a:pt x="8350" y="1143"/>
                </a:lnTo>
                <a:cubicBezTo>
                  <a:pt x="8602" y="1049"/>
                  <a:pt x="8822" y="954"/>
                  <a:pt x="9106" y="923"/>
                </a:cubicBezTo>
                <a:close/>
                <a:moveTo>
                  <a:pt x="7720" y="1458"/>
                </a:moveTo>
                <a:lnTo>
                  <a:pt x="10618" y="4388"/>
                </a:lnTo>
                <a:cubicBezTo>
                  <a:pt x="10555" y="4451"/>
                  <a:pt x="10461" y="4577"/>
                  <a:pt x="10398" y="4672"/>
                </a:cubicBezTo>
                <a:cubicBezTo>
                  <a:pt x="10303" y="4766"/>
                  <a:pt x="10240" y="4861"/>
                  <a:pt x="10114" y="4892"/>
                </a:cubicBezTo>
                <a:lnTo>
                  <a:pt x="7216" y="1994"/>
                </a:lnTo>
                <a:cubicBezTo>
                  <a:pt x="7279" y="1899"/>
                  <a:pt x="7373" y="1773"/>
                  <a:pt x="7436" y="1710"/>
                </a:cubicBezTo>
                <a:cubicBezTo>
                  <a:pt x="7531" y="1616"/>
                  <a:pt x="7594" y="1553"/>
                  <a:pt x="7720" y="1458"/>
                </a:cubicBezTo>
                <a:close/>
                <a:moveTo>
                  <a:pt x="6901" y="2655"/>
                </a:moveTo>
                <a:lnTo>
                  <a:pt x="9515" y="5270"/>
                </a:lnTo>
                <a:cubicBezTo>
                  <a:pt x="9263" y="5365"/>
                  <a:pt x="9011" y="5459"/>
                  <a:pt x="8791" y="5522"/>
                </a:cubicBezTo>
                <a:lnTo>
                  <a:pt x="6649" y="3411"/>
                </a:lnTo>
                <a:cubicBezTo>
                  <a:pt x="6680" y="3159"/>
                  <a:pt x="6775" y="2876"/>
                  <a:pt x="6901" y="2655"/>
                </a:cubicBezTo>
                <a:close/>
                <a:moveTo>
                  <a:pt x="6491" y="4231"/>
                </a:moveTo>
                <a:lnTo>
                  <a:pt x="7877" y="5617"/>
                </a:lnTo>
                <a:cubicBezTo>
                  <a:pt x="7638" y="5643"/>
                  <a:pt x="7409" y="5653"/>
                  <a:pt x="7204" y="5653"/>
                </a:cubicBezTo>
                <a:cubicBezTo>
                  <a:pt x="6923" y="5653"/>
                  <a:pt x="6686" y="5635"/>
                  <a:pt x="6523" y="5617"/>
                </a:cubicBezTo>
                <a:cubicBezTo>
                  <a:pt x="6491" y="5333"/>
                  <a:pt x="6460" y="4829"/>
                  <a:pt x="6491" y="4231"/>
                </a:cubicBezTo>
                <a:close/>
                <a:moveTo>
                  <a:pt x="4982" y="6171"/>
                </a:moveTo>
                <a:cubicBezTo>
                  <a:pt x="5371" y="6171"/>
                  <a:pt x="5708" y="6201"/>
                  <a:pt x="5892" y="6247"/>
                </a:cubicBezTo>
                <a:cubicBezTo>
                  <a:pt x="5955" y="6499"/>
                  <a:pt x="5987" y="7034"/>
                  <a:pt x="5955" y="7602"/>
                </a:cubicBezTo>
                <a:lnTo>
                  <a:pt x="4538" y="6184"/>
                </a:lnTo>
                <a:cubicBezTo>
                  <a:pt x="4690" y="6175"/>
                  <a:pt x="4839" y="6171"/>
                  <a:pt x="4982" y="6171"/>
                </a:cubicBezTo>
                <a:close/>
                <a:moveTo>
                  <a:pt x="3719" y="6310"/>
                </a:moveTo>
                <a:lnTo>
                  <a:pt x="5829" y="8452"/>
                </a:lnTo>
                <a:cubicBezTo>
                  <a:pt x="5798" y="8673"/>
                  <a:pt x="5703" y="8956"/>
                  <a:pt x="5609" y="9177"/>
                </a:cubicBezTo>
                <a:lnTo>
                  <a:pt x="2962" y="6562"/>
                </a:lnTo>
                <a:cubicBezTo>
                  <a:pt x="3183" y="6436"/>
                  <a:pt x="3435" y="6341"/>
                  <a:pt x="3719" y="6310"/>
                </a:cubicBezTo>
                <a:close/>
                <a:moveTo>
                  <a:pt x="2332" y="6908"/>
                </a:moveTo>
                <a:lnTo>
                  <a:pt x="5231" y="9807"/>
                </a:lnTo>
                <a:cubicBezTo>
                  <a:pt x="5168" y="9901"/>
                  <a:pt x="5073" y="10027"/>
                  <a:pt x="5010" y="10090"/>
                </a:cubicBezTo>
                <a:cubicBezTo>
                  <a:pt x="4916" y="10185"/>
                  <a:pt x="4853" y="10248"/>
                  <a:pt x="4727" y="10342"/>
                </a:cubicBezTo>
                <a:lnTo>
                  <a:pt x="1797" y="7412"/>
                </a:lnTo>
                <a:cubicBezTo>
                  <a:pt x="1891" y="7349"/>
                  <a:pt x="1954" y="7223"/>
                  <a:pt x="2049" y="7129"/>
                </a:cubicBezTo>
                <a:cubicBezTo>
                  <a:pt x="2112" y="7066"/>
                  <a:pt x="2206" y="6971"/>
                  <a:pt x="2332" y="6908"/>
                </a:cubicBezTo>
                <a:close/>
                <a:moveTo>
                  <a:pt x="1450" y="8011"/>
                </a:moveTo>
                <a:lnTo>
                  <a:pt x="4097" y="10657"/>
                </a:lnTo>
                <a:cubicBezTo>
                  <a:pt x="3908" y="10752"/>
                  <a:pt x="3624" y="10847"/>
                  <a:pt x="3372" y="10910"/>
                </a:cubicBezTo>
                <a:lnTo>
                  <a:pt x="1230" y="8767"/>
                </a:lnTo>
                <a:cubicBezTo>
                  <a:pt x="1293" y="8515"/>
                  <a:pt x="1387" y="8232"/>
                  <a:pt x="1450" y="8011"/>
                </a:cubicBezTo>
                <a:close/>
                <a:moveTo>
                  <a:pt x="1072" y="9586"/>
                </a:moveTo>
                <a:lnTo>
                  <a:pt x="2553" y="11067"/>
                </a:lnTo>
                <a:cubicBezTo>
                  <a:pt x="2175" y="11124"/>
                  <a:pt x="1831" y="11135"/>
                  <a:pt x="1534" y="11135"/>
                </a:cubicBezTo>
                <a:cubicBezTo>
                  <a:pt x="1337" y="11135"/>
                  <a:pt x="1160" y="11130"/>
                  <a:pt x="1009" y="11130"/>
                </a:cubicBezTo>
                <a:cubicBezTo>
                  <a:pt x="978" y="10815"/>
                  <a:pt x="978" y="10216"/>
                  <a:pt x="1072" y="9586"/>
                </a:cubicBezTo>
                <a:close/>
                <a:moveTo>
                  <a:pt x="10872" y="1"/>
                </a:moveTo>
                <a:cubicBezTo>
                  <a:pt x="9797" y="1"/>
                  <a:pt x="8028" y="173"/>
                  <a:pt x="6964" y="1238"/>
                </a:cubicBezTo>
                <a:cubicBezTo>
                  <a:pt x="6775" y="1427"/>
                  <a:pt x="6617" y="1616"/>
                  <a:pt x="6491" y="1836"/>
                </a:cubicBezTo>
                <a:cubicBezTo>
                  <a:pt x="5735" y="3033"/>
                  <a:pt x="5735" y="4703"/>
                  <a:pt x="5829" y="5491"/>
                </a:cubicBezTo>
                <a:cubicBezTo>
                  <a:pt x="5619" y="5469"/>
                  <a:pt x="5344" y="5450"/>
                  <a:pt x="5031" y="5450"/>
                </a:cubicBezTo>
                <a:cubicBezTo>
                  <a:pt x="3989" y="5450"/>
                  <a:pt x="2521" y="5655"/>
                  <a:pt x="1576" y="6625"/>
                </a:cubicBezTo>
                <a:cubicBezTo>
                  <a:pt x="1" y="8200"/>
                  <a:pt x="348" y="11319"/>
                  <a:pt x="379" y="11445"/>
                </a:cubicBezTo>
                <a:cubicBezTo>
                  <a:pt x="442" y="11603"/>
                  <a:pt x="568" y="11697"/>
                  <a:pt x="726" y="11760"/>
                </a:cubicBezTo>
                <a:cubicBezTo>
                  <a:pt x="757" y="11760"/>
                  <a:pt x="1135" y="11792"/>
                  <a:pt x="1671" y="11792"/>
                </a:cubicBezTo>
                <a:cubicBezTo>
                  <a:pt x="2710" y="11792"/>
                  <a:pt x="4443" y="11603"/>
                  <a:pt x="5514" y="10531"/>
                </a:cubicBezTo>
                <a:cubicBezTo>
                  <a:pt x="6775" y="9271"/>
                  <a:pt x="6743" y="7192"/>
                  <a:pt x="6649" y="6278"/>
                </a:cubicBezTo>
                <a:cubicBezTo>
                  <a:pt x="6869" y="6278"/>
                  <a:pt x="7121" y="6310"/>
                  <a:pt x="7405" y="6310"/>
                </a:cubicBezTo>
                <a:cubicBezTo>
                  <a:pt x="8476" y="6310"/>
                  <a:pt x="9925" y="6121"/>
                  <a:pt x="10902" y="5144"/>
                </a:cubicBezTo>
                <a:cubicBezTo>
                  <a:pt x="12477" y="3600"/>
                  <a:pt x="12099" y="481"/>
                  <a:pt x="12099" y="355"/>
                </a:cubicBezTo>
                <a:cubicBezTo>
                  <a:pt x="12036" y="198"/>
                  <a:pt x="11941" y="103"/>
                  <a:pt x="11784" y="40"/>
                </a:cubicBezTo>
                <a:cubicBezTo>
                  <a:pt x="11743" y="40"/>
                  <a:pt x="11387" y="1"/>
                  <a:pt x="10872" y="1"/>
                </a:cubicBezTo>
                <a:close/>
              </a:path>
            </a:pathLst>
          </a:custGeom>
          <a:solidFill>
            <a:srgbClr val="EE7A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64" name="Google Shape;11564;p83"/>
          <p:cNvGrpSpPr/>
          <p:nvPr/>
        </p:nvGrpSpPr>
        <p:grpSpPr>
          <a:xfrm>
            <a:off x="8053336" y="3779000"/>
            <a:ext cx="239230" cy="356020"/>
            <a:chOff x="-22811700" y="2700350"/>
            <a:chExt cx="200075" cy="297750"/>
          </a:xfrm>
          <a:solidFill>
            <a:srgbClr val="EE7A90"/>
          </a:solidFill>
        </p:grpSpPr>
        <p:sp>
          <p:nvSpPr>
            <p:cNvPr id="11565" name="Google Shape;11565;p83"/>
            <p:cNvSpPr/>
            <p:nvPr/>
          </p:nvSpPr>
          <p:spPr>
            <a:xfrm>
              <a:off x="-22811700" y="2700350"/>
              <a:ext cx="86650" cy="296975"/>
            </a:xfrm>
            <a:custGeom>
              <a:avLst/>
              <a:gdLst/>
              <a:ahLst/>
              <a:cxnLst/>
              <a:rect l="l" t="t" r="r" b="b"/>
              <a:pathLst>
                <a:path w="3466" h="11879" extrusionOk="0">
                  <a:moveTo>
                    <a:pt x="1702" y="725"/>
                  </a:moveTo>
                  <a:cubicBezTo>
                    <a:pt x="2269" y="725"/>
                    <a:pt x="2710" y="1198"/>
                    <a:pt x="2710" y="1734"/>
                  </a:cubicBezTo>
                  <a:cubicBezTo>
                    <a:pt x="2710" y="2332"/>
                    <a:pt x="2237" y="2773"/>
                    <a:pt x="1702" y="2773"/>
                  </a:cubicBezTo>
                  <a:cubicBezTo>
                    <a:pt x="1684" y="2774"/>
                    <a:pt x="1666" y="2775"/>
                    <a:pt x="1648" y="2775"/>
                  </a:cubicBezTo>
                  <a:cubicBezTo>
                    <a:pt x="1105" y="2775"/>
                    <a:pt x="662" y="2313"/>
                    <a:pt x="662" y="1734"/>
                  </a:cubicBezTo>
                  <a:cubicBezTo>
                    <a:pt x="662" y="1166"/>
                    <a:pt x="1135" y="725"/>
                    <a:pt x="1702" y="725"/>
                  </a:cubicBezTo>
                  <a:close/>
                  <a:moveTo>
                    <a:pt x="1765" y="5609"/>
                  </a:moveTo>
                  <a:cubicBezTo>
                    <a:pt x="1954" y="5609"/>
                    <a:pt x="2080" y="5766"/>
                    <a:pt x="2111" y="5924"/>
                  </a:cubicBezTo>
                  <a:lnTo>
                    <a:pt x="2111" y="6302"/>
                  </a:lnTo>
                  <a:lnTo>
                    <a:pt x="1324" y="6302"/>
                  </a:lnTo>
                  <a:lnTo>
                    <a:pt x="1324" y="5955"/>
                  </a:lnTo>
                  <a:cubicBezTo>
                    <a:pt x="1324" y="5766"/>
                    <a:pt x="1481" y="5609"/>
                    <a:pt x="1702" y="5609"/>
                  </a:cubicBezTo>
                  <a:close/>
                  <a:moveTo>
                    <a:pt x="2174" y="7026"/>
                  </a:moveTo>
                  <a:lnTo>
                    <a:pt x="2332" y="9767"/>
                  </a:lnTo>
                  <a:lnTo>
                    <a:pt x="1261" y="9767"/>
                  </a:lnTo>
                  <a:lnTo>
                    <a:pt x="1324" y="7026"/>
                  </a:lnTo>
                  <a:close/>
                  <a:moveTo>
                    <a:pt x="2363" y="10523"/>
                  </a:moveTo>
                  <a:lnTo>
                    <a:pt x="2363" y="10586"/>
                  </a:lnTo>
                  <a:cubicBezTo>
                    <a:pt x="2363" y="10712"/>
                    <a:pt x="2332" y="10870"/>
                    <a:pt x="2206" y="10996"/>
                  </a:cubicBezTo>
                  <a:cubicBezTo>
                    <a:pt x="2080" y="11122"/>
                    <a:pt x="1985" y="11185"/>
                    <a:pt x="1796" y="11185"/>
                  </a:cubicBezTo>
                  <a:cubicBezTo>
                    <a:pt x="1639" y="11185"/>
                    <a:pt x="1481" y="11122"/>
                    <a:pt x="1418" y="11027"/>
                  </a:cubicBezTo>
                  <a:cubicBezTo>
                    <a:pt x="1292" y="10933"/>
                    <a:pt x="1261" y="10807"/>
                    <a:pt x="1261" y="10649"/>
                  </a:cubicBezTo>
                  <a:lnTo>
                    <a:pt x="1261" y="10523"/>
                  </a:lnTo>
                  <a:close/>
                  <a:moveTo>
                    <a:pt x="1733" y="1"/>
                  </a:moveTo>
                  <a:cubicBezTo>
                    <a:pt x="788" y="1"/>
                    <a:pt x="0" y="788"/>
                    <a:pt x="0" y="1734"/>
                  </a:cubicBezTo>
                  <a:cubicBezTo>
                    <a:pt x="0" y="2584"/>
                    <a:pt x="599" y="3277"/>
                    <a:pt x="1387" y="3435"/>
                  </a:cubicBezTo>
                  <a:lnTo>
                    <a:pt x="1387" y="4979"/>
                  </a:lnTo>
                  <a:cubicBezTo>
                    <a:pt x="977" y="5105"/>
                    <a:pt x="662" y="5483"/>
                    <a:pt x="662" y="5924"/>
                  </a:cubicBezTo>
                  <a:lnTo>
                    <a:pt x="536" y="10555"/>
                  </a:lnTo>
                  <a:cubicBezTo>
                    <a:pt x="536" y="10933"/>
                    <a:pt x="662" y="11248"/>
                    <a:pt x="914" y="11469"/>
                  </a:cubicBezTo>
                  <a:cubicBezTo>
                    <a:pt x="1135" y="11721"/>
                    <a:pt x="1450" y="11878"/>
                    <a:pt x="1796" y="11878"/>
                  </a:cubicBezTo>
                  <a:cubicBezTo>
                    <a:pt x="2174" y="11878"/>
                    <a:pt x="2489" y="11721"/>
                    <a:pt x="2710" y="11469"/>
                  </a:cubicBezTo>
                  <a:cubicBezTo>
                    <a:pt x="2962" y="11248"/>
                    <a:pt x="3056" y="10870"/>
                    <a:pt x="3056" y="10523"/>
                  </a:cubicBezTo>
                  <a:lnTo>
                    <a:pt x="2836" y="5924"/>
                  </a:lnTo>
                  <a:cubicBezTo>
                    <a:pt x="2804" y="5483"/>
                    <a:pt x="2521" y="5136"/>
                    <a:pt x="2080" y="4979"/>
                  </a:cubicBezTo>
                  <a:lnTo>
                    <a:pt x="2080" y="3466"/>
                  </a:lnTo>
                  <a:cubicBezTo>
                    <a:pt x="2836" y="3277"/>
                    <a:pt x="3466" y="2616"/>
                    <a:pt x="3466" y="1734"/>
                  </a:cubicBezTo>
                  <a:cubicBezTo>
                    <a:pt x="3466" y="788"/>
                    <a:pt x="2678" y="1"/>
                    <a:pt x="17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6" name="Google Shape;11566;p83"/>
            <p:cNvSpPr/>
            <p:nvPr/>
          </p:nvSpPr>
          <p:spPr>
            <a:xfrm>
              <a:off x="-22693550" y="2701225"/>
              <a:ext cx="81925" cy="296875"/>
            </a:xfrm>
            <a:custGeom>
              <a:avLst/>
              <a:gdLst/>
              <a:ahLst/>
              <a:cxnLst/>
              <a:rect l="l" t="t" r="r" b="b"/>
              <a:pathLst>
                <a:path w="3277" h="11875" extrusionOk="0">
                  <a:moveTo>
                    <a:pt x="1229" y="5574"/>
                  </a:moveTo>
                  <a:cubicBezTo>
                    <a:pt x="1418" y="5574"/>
                    <a:pt x="1544" y="5731"/>
                    <a:pt x="1575" y="5889"/>
                  </a:cubicBezTo>
                  <a:lnTo>
                    <a:pt x="1575" y="6267"/>
                  </a:lnTo>
                  <a:lnTo>
                    <a:pt x="788" y="6267"/>
                  </a:lnTo>
                  <a:lnTo>
                    <a:pt x="788" y="5920"/>
                  </a:lnTo>
                  <a:cubicBezTo>
                    <a:pt x="788" y="5731"/>
                    <a:pt x="945" y="5574"/>
                    <a:pt x="1134" y="5574"/>
                  </a:cubicBezTo>
                  <a:close/>
                  <a:moveTo>
                    <a:pt x="1575" y="6991"/>
                  </a:moveTo>
                  <a:lnTo>
                    <a:pt x="1733" y="9732"/>
                  </a:lnTo>
                  <a:lnTo>
                    <a:pt x="662" y="9732"/>
                  </a:lnTo>
                  <a:lnTo>
                    <a:pt x="756" y="6991"/>
                  </a:lnTo>
                  <a:close/>
                  <a:moveTo>
                    <a:pt x="1764" y="10488"/>
                  </a:moveTo>
                  <a:lnTo>
                    <a:pt x="1764" y="10551"/>
                  </a:lnTo>
                  <a:cubicBezTo>
                    <a:pt x="1796" y="10677"/>
                    <a:pt x="1733" y="10835"/>
                    <a:pt x="1607" y="10961"/>
                  </a:cubicBezTo>
                  <a:cubicBezTo>
                    <a:pt x="1481" y="11087"/>
                    <a:pt x="1386" y="11150"/>
                    <a:pt x="1229" y="11150"/>
                  </a:cubicBezTo>
                  <a:cubicBezTo>
                    <a:pt x="1071" y="11150"/>
                    <a:pt x="914" y="11087"/>
                    <a:pt x="819" y="10992"/>
                  </a:cubicBezTo>
                  <a:cubicBezTo>
                    <a:pt x="693" y="10898"/>
                    <a:pt x="662" y="10772"/>
                    <a:pt x="662" y="10614"/>
                  </a:cubicBezTo>
                  <a:lnTo>
                    <a:pt x="662" y="10488"/>
                  </a:lnTo>
                  <a:close/>
                  <a:moveTo>
                    <a:pt x="2885" y="1"/>
                  </a:moveTo>
                  <a:cubicBezTo>
                    <a:pt x="2797" y="1"/>
                    <a:pt x="2713" y="40"/>
                    <a:pt x="2646" y="123"/>
                  </a:cubicBezTo>
                  <a:lnTo>
                    <a:pt x="914" y="2234"/>
                  </a:lnTo>
                  <a:cubicBezTo>
                    <a:pt x="882" y="2297"/>
                    <a:pt x="819" y="2392"/>
                    <a:pt x="819" y="2455"/>
                  </a:cubicBezTo>
                  <a:lnTo>
                    <a:pt x="819" y="4975"/>
                  </a:lnTo>
                  <a:cubicBezTo>
                    <a:pt x="441" y="5101"/>
                    <a:pt x="126" y="5479"/>
                    <a:pt x="126" y="5920"/>
                  </a:cubicBezTo>
                  <a:lnTo>
                    <a:pt x="0" y="10583"/>
                  </a:lnTo>
                  <a:cubicBezTo>
                    <a:pt x="0" y="10929"/>
                    <a:pt x="126" y="11245"/>
                    <a:pt x="347" y="11465"/>
                  </a:cubicBezTo>
                  <a:cubicBezTo>
                    <a:pt x="599" y="11717"/>
                    <a:pt x="914" y="11875"/>
                    <a:pt x="1260" y="11875"/>
                  </a:cubicBezTo>
                  <a:cubicBezTo>
                    <a:pt x="1607" y="11875"/>
                    <a:pt x="1922" y="11717"/>
                    <a:pt x="2174" y="11465"/>
                  </a:cubicBezTo>
                  <a:cubicBezTo>
                    <a:pt x="2394" y="11245"/>
                    <a:pt x="2520" y="10898"/>
                    <a:pt x="2520" y="10520"/>
                  </a:cubicBezTo>
                  <a:lnTo>
                    <a:pt x="2300" y="5920"/>
                  </a:lnTo>
                  <a:cubicBezTo>
                    <a:pt x="2237" y="5479"/>
                    <a:pt x="1985" y="5133"/>
                    <a:pt x="1544" y="4975"/>
                  </a:cubicBezTo>
                  <a:lnTo>
                    <a:pt x="1544" y="2581"/>
                  </a:lnTo>
                  <a:lnTo>
                    <a:pt x="3151" y="564"/>
                  </a:lnTo>
                  <a:cubicBezTo>
                    <a:pt x="3277" y="407"/>
                    <a:pt x="3277" y="218"/>
                    <a:pt x="3119" y="92"/>
                  </a:cubicBezTo>
                  <a:cubicBezTo>
                    <a:pt x="3045" y="32"/>
                    <a:pt x="2963" y="1"/>
                    <a:pt x="288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7" name="Google Shape;11567;p83"/>
            <p:cNvSpPr/>
            <p:nvPr/>
          </p:nvSpPr>
          <p:spPr>
            <a:xfrm>
              <a:off x="-22778625" y="2735025"/>
              <a:ext cx="18150" cy="18125"/>
            </a:xfrm>
            <a:custGeom>
              <a:avLst/>
              <a:gdLst/>
              <a:ahLst/>
              <a:cxnLst/>
              <a:rect l="l" t="t" r="r" b="b"/>
              <a:pathLst>
                <a:path w="726" h="725" extrusionOk="0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67"/>
                    <a:pt x="158" y="725"/>
                    <a:pt x="379" y="725"/>
                  </a:cubicBezTo>
                  <a:cubicBezTo>
                    <a:pt x="568" y="725"/>
                    <a:pt x="725" y="567"/>
                    <a:pt x="725" y="347"/>
                  </a:cubicBezTo>
                  <a:cubicBezTo>
                    <a:pt x="725" y="158"/>
                    <a:pt x="568" y="0"/>
                    <a:pt x="3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68" name="Google Shape;11568;p83"/>
          <p:cNvGrpSpPr/>
          <p:nvPr/>
        </p:nvGrpSpPr>
        <p:grpSpPr>
          <a:xfrm>
            <a:off x="6201787" y="1561490"/>
            <a:ext cx="355063" cy="354136"/>
            <a:chOff x="-27358650" y="1961575"/>
            <a:chExt cx="296950" cy="296175"/>
          </a:xfrm>
          <a:solidFill>
            <a:srgbClr val="EE7A90"/>
          </a:solidFill>
        </p:grpSpPr>
        <p:sp>
          <p:nvSpPr>
            <p:cNvPr id="11569" name="Google Shape;11569;p83"/>
            <p:cNvSpPr/>
            <p:nvPr/>
          </p:nvSpPr>
          <p:spPr>
            <a:xfrm>
              <a:off x="-27358650" y="1961575"/>
              <a:ext cx="296950" cy="296175"/>
            </a:xfrm>
            <a:custGeom>
              <a:avLst/>
              <a:gdLst/>
              <a:ahLst/>
              <a:cxnLst/>
              <a:rect l="l" t="t" r="r" b="b"/>
              <a:pathLst>
                <a:path w="11878" h="11847" extrusionOk="0">
                  <a:moveTo>
                    <a:pt x="7719" y="2080"/>
                  </a:moveTo>
                  <a:lnTo>
                    <a:pt x="7719" y="2836"/>
                  </a:lnTo>
                  <a:lnTo>
                    <a:pt x="4222" y="2836"/>
                  </a:lnTo>
                  <a:lnTo>
                    <a:pt x="4222" y="2080"/>
                  </a:lnTo>
                  <a:close/>
                  <a:moveTo>
                    <a:pt x="8034" y="693"/>
                  </a:moveTo>
                  <a:cubicBezTo>
                    <a:pt x="8633" y="693"/>
                    <a:pt x="9074" y="1166"/>
                    <a:pt x="9074" y="1733"/>
                  </a:cubicBezTo>
                  <a:lnTo>
                    <a:pt x="9074" y="2836"/>
                  </a:lnTo>
                  <a:lnTo>
                    <a:pt x="8349" y="2836"/>
                  </a:lnTo>
                  <a:lnTo>
                    <a:pt x="8349" y="1733"/>
                  </a:lnTo>
                  <a:cubicBezTo>
                    <a:pt x="8349" y="1513"/>
                    <a:pt x="8192" y="1355"/>
                    <a:pt x="8002" y="1355"/>
                  </a:cubicBezTo>
                  <a:lnTo>
                    <a:pt x="3781" y="1355"/>
                  </a:lnTo>
                  <a:cubicBezTo>
                    <a:pt x="3592" y="1355"/>
                    <a:pt x="3434" y="1513"/>
                    <a:pt x="3434" y="1733"/>
                  </a:cubicBezTo>
                  <a:lnTo>
                    <a:pt x="3434" y="2836"/>
                  </a:lnTo>
                  <a:lnTo>
                    <a:pt x="2741" y="2836"/>
                  </a:lnTo>
                  <a:lnTo>
                    <a:pt x="2741" y="1733"/>
                  </a:lnTo>
                  <a:lnTo>
                    <a:pt x="2804" y="1733"/>
                  </a:lnTo>
                  <a:cubicBezTo>
                    <a:pt x="2804" y="1134"/>
                    <a:pt x="3277" y="693"/>
                    <a:pt x="3844" y="693"/>
                  </a:cubicBezTo>
                  <a:close/>
                  <a:moveTo>
                    <a:pt x="10176" y="3497"/>
                  </a:moveTo>
                  <a:cubicBezTo>
                    <a:pt x="10617" y="3497"/>
                    <a:pt x="10995" y="3781"/>
                    <a:pt x="11153" y="4190"/>
                  </a:cubicBezTo>
                  <a:lnTo>
                    <a:pt x="851" y="4190"/>
                  </a:lnTo>
                  <a:cubicBezTo>
                    <a:pt x="914" y="3812"/>
                    <a:pt x="1323" y="3497"/>
                    <a:pt x="1796" y="3497"/>
                  </a:cubicBezTo>
                  <a:close/>
                  <a:moveTo>
                    <a:pt x="11153" y="4915"/>
                  </a:moveTo>
                  <a:lnTo>
                    <a:pt x="11153" y="6301"/>
                  </a:lnTo>
                  <a:lnTo>
                    <a:pt x="10460" y="6301"/>
                  </a:lnTo>
                  <a:lnTo>
                    <a:pt x="10460" y="5923"/>
                  </a:lnTo>
                  <a:cubicBezTo>
                    <a:pt x="10491" y="5734"/>
                    <a:pt x="10334" y="5577"/>
                    <a:pt x="10145" y="5577"/>
                  </a:cubicBezTo>
                  <a:lnTo>
                    <a:pt x="8759" y="5577"/>
                  </a:lnTo>
                  <a:cubicBezTo>
                    <a:pt x="8570" y="5577"/>
                    <a:pt x="8412" y="5734"/>
                    <a:pt x="8412" y="5923"/>
                  </a:cubicBezTo>
                  <a:lnTo>
                    <a:pt x="8412" y="6301"/>
                  </a:lnTo>
                  <a:lnTo>
                    <a:pt x="3529" y="6301"/>
                  </a:lnTo>
                  <a:lnTo>
                    <a:pt x="3529" y="5923"/>
                  </a:lnTo>
                  <a:cubicBezTo>
                    <a:pt x="3529" y="5734"/>
                    <a:pt x="3371" y="5577"/>
                    <a:pt x="3151" y="5577"/>
                  </a:cubicBezTo>
                  <a:lnTo>
                    <a:pt x="1796" y="5577"/>
                  </a:lnTo>
                  <a:cubicBezTo>
                    <a:pt x="1575" y="5577"/>
                    <a:pt x="1418" y="5734"/>
                    <a:pt x="1418" y="5923"/>
                  </a:cubicBezTo>
                  <a:lnTo>
                    <a:pt x="1418" y="6301"/>
                  </a:lnTo>
                  <a:lnTo>
                    <a:pt x="725" y="6301"/>
                  </a:lnTo>
                  <a:lnTo>
                    <a:pt x="725" y="4915"/>
                  </a:lnTo>
                  <a:close/>
                  <a:moveTo>
                    <a:pt x="2836" y="6301"/>
                  </a:moveTo>
                  <a:lnTo>
                    <a:pt x="2836" y="8034"/>
                  </a:lnTo>
                  <a:cubicBezTo>
                    <a:pt x="2836" y="8223"/>
                    <a:pt x="2678" y="8381"/>
                    <a:pt x="2489" y="8381"/>
                  </a:cubicBezTo>
                  <a:cubicBezTo>
                    <a:pt x="2300" y="8381"/>
                    <a:pt x="2143" y="8223"/>
                    <a:pt x="2143" y="8034"/>
                  </a:cubicBezTo>
                  <a:lnTo>
                    <a:pt x="2143" y="6301"/>
                  </a:lnTo>
                  <a:close/>
                  <a:moveTo>
                    <a:pt x="9830" y="6301"/>
                  </a:moveTo>
                  <a:lnTo>
                    <a:pt x="9830" y="8034"/>
                  </a:lnTo>
                  <a:cubicBezTo>
                    <a:pt x="9830" y="8223"/>
                    <a:pt x="9672" y="8381"/>
                    <a:pt x="9452" y="8381"/>
                  </a:cubicBezTo>
                  <a:cubicBezTo>
                    <a:pt x="9263" y="8381"/>
                    <a:pt x="9105" y="8223"/>
                    <a:pt x="9105" y="8034"/>
                  </a:cubicBezTo>
                  <a:lnTo>
                    <a:pt x="9105" y="6301"/>
                  </a:lnTo>
                  <a:close/>
                  <a:moveTo>
                    <a:pt x="11121" y="6994"/>
                  </a:moveTo>
                  <a:lnTo>
                    <a:pt x="11121" y="10113"/>
                  </a:lnTo>
                  <a:cubicBezTo>
                    <a:pt x="11184" y="10649"/>
                    <a:pt x="10712" y="11121"/>
                    <a:pt x="10145" y="11121"/>
                  </a:cubicBezTo>
                  <a:lnTo>
                    <a:pt x="1733" y="11121"/>
                  </a:lnTo>
                  <a:cubicBezTo>
                    <a:pt x="1166" y="11121"/>
                    <a:pt x="725" y="10649"/>
                    <a:pt x="725" y="10113"/>
                  </a:cubicBezTo>
                  <a:lnTo>
                    <a:pt x="725" y="6994"/>
                  </a:lnTo>
                  <a:lnTo>
                    <a:pt x="1418" y="6994"/>
                  </a:lnTo>
                  <a:lnTo>
                    <a:pt x="1418" y="8034"/>
                  </a:lnTo>
                  <a:cubicBezTo>
                    <a:pt x="1418" y="8601"/>
                    <a:pt x="1891" y="9042"/>
                    <a:pt x="2458" y="9042"/>
                  </a:cubicBezTo>
                  <a:cubicBezTo>
                    <a:pt x="2993" y="9042"/>
                    <a:pt x="3466" y="8570"/>
                    <a:pt x="3466" y="8034"/>
                  </a:cubicBezTo>
                  <a:lnTo>
                    <a:pt x="3466" y="6994"/>
                  </a:lnTo>
                  <a:lnTo>
                    <a:pt x="8349" y="6994"/>
                  </a:lnTo>
                  <a:lnTo>
                    <a:pt x="8349" y="8034"/>
                  </a:lnTo>
                  <a:cubicBezTo>
                    <a:pt x="8349" y="8601"/>
                    <a:pt x="8822" y="9042"/>
                    <a:pt x="9389" y="9042"/>
                  </a:cubicBezTo>
                  <a:cubicBezTo>
                    <a:pt x="9924" y="9042"/>
                    <a:pt x="10397" y="8570"/>
                    <a:pt x="10397" y="8034"/>
                  </a:cubicBezTo>
                  <a:lnTo>
                    <a:pt x="10397" y="6994"/>
                  </a:lnTo>
                  <a:close/>
                  <a:moveTo>
                    <a:pt x="3844" y="0"/>
                  </a:moveTo>
                  <a:cubicBezTo>
                    <a:pt x="2899" y="0"/>
                    <a:pt x="2111" y="788"/>
                    <a:pt x="2111" y="1733"/>
                  </a:cubicBezTo>
                  <a:lnTo>
                    <a:pt x="2111" y="2836"/>
                  </a:lnTo>
                  <a:lnTo>
                    <a:pt x="1733" y="2836"/>
                  </a:lnTo>
                  <a:cubicBezTo>
                    <a:pt x="788" y="2836"/>
                    <a:pt x="0" y="3623"/>
                    <a:pt x="0" y="4568"/>
                  </a:cubicBezTo>
                  <a:lnTo>
                    <a:pt x="0" y="10113"/>
                  </a:lnTo>
                  <a:cubicBezTo>
                    <a:pt x="0" y="11058"/>
                    <a:pt x="788" y="11846"/>
                    <a:pt x="1733" y="11846"/>
                  </a:cubicBezTo>
                  <a:lnTo>
                    <a:pt x="10145" y="11846"/>
                  </a:lnTo>
                  <a:cubicBezTo>
                    <a:pt x="11090" y="11846"/>
                    <a:pt x="11878" y="11058"/>
                    <a:pt x="11878" y="10113"/>
                  </a:cubicBezTo>
                  <a:lnTo>
                    <a:pt x="11878" y="4568"/>
                  </a:lnTo>
                  <a:cubicBezTo>
                    <a:pt x="11878" y="3623"/>
                    <a:pt x="11121" y="2836"/>
                    <a:pt x="10145" y="2836"/>
                  </a:cubicBezTo>
                  <a:lnTo>
                    <a:pt x="9767" y="2836"/>
                  </a:lnTo>
                  <a:lnTo>
                    <a:pt x="9767" y="1733"/>
                  </a:lnTo>
                  <a:cubicBezTo>
                    <a:pt x="9767" y="788"/>
                    <a:pt x="8979" y="0"/>
                    <a:pt x="80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0" name="Google Shape;11570;p83"/>
            <p:cNvSpPr/>
            <p:nvPr/>
          </p:nvSpPr>
          <p:spPr>
            <a:xfrm>
              <a:off x="-27246025" y="2152175"/>
              <a:ext cx="70900" cy="70900"/>
            </a:xfrm>
            <a:custGeom>
              <a:avLst/>
              <a:gdLst/>
              <a:ahLst/>
              <a:cxnLst/>
              <a:rect l="l" t="t" r="r" b="b"/>
              <a:pathLst>
                <a:path w="2836" h="2836" extrusionOk="0">
                  <a:moveTo>
                    <a:pt x="1418" y="0"/>
                  </a:moveTo>
                  <a:cubicBezTo>
                    <a:pt x="1229" y="0"/>
                    <a:pt x="1072" y="158"/>
                    <a:pt x="1072" y="347"/>
                  </a:cubicBezTo>
                  <a:lnTo>
                    <a:pt x="1072" y="1072"/>
                  </a:lnTo>
                  <a:lnTo>
                    <a:pt x="347" y="1072"/>
                  </a:lnTo>
                  <a:cubicBezTo>
                    <a:pt x="158" y="1072"/>
                    <a:pt x="0" y="1229"/>
                    <a:pt x="0" y="1418"/>
                  </a:cubicBezTo>
                  <a:cubicBezTo>
                    <a:pt x="0" y="1607"/>
                    <a:pt x="158" y="1765"/>
                    <a:pt x="347" y="1765"/>
                  </a:cubicBezTo>
                  <a:lnTo>
                    <a:pt x="1072" y="1765"/>
                  </a:lnTo>
                  <a:lnTo>
                    <a:pt x="1072" y="2489"/>
                  </a:lnTo>
                  <a:cubicBezTo>
                    <a:pt x="1072" y="2678"/>
                    <a:pt x="1229" y="2836"/>
                    <a:pt x="1418" y="2836"/>
                  </a:cubicBezTo>
                  <a:cubicBezTo>
                    <a:pt x="1607" y="2836"/>
                    <a:pt x="1765" y="2678"/>
                    <a:pt x="1765" y="2489"/>
                  </a:cubicBezTo>
                  <a:lnTo>
                    <a:pt x="1765" y="1765"/>
                  </a:lnTo>
                  <a:lnTo>
                    <a:pt x="2489" y="1765"/>
                  </a:lnTo>
                  <a:cubicBezTo>
                    <a:pt x="2678" y="1765"/>
                    <a:pt x="2836" y="1607"/>
                    <a:pt x="2836" y="1418"/>
                  </a:cubicBezTo>
                  <a:cubicBezTo>
                    <a:pt x="2836" y="1229"/>
                    <a:pt x="2678" y="1072"/>
                    <a:pt x="2489" y="1072"/>
                  </a:cubicBezTo>
                  <a:lnTo>
                    <a:pt x="1765" y="1072"/>
                  </a:lnTo>
                  <a:lnTo>
                    <a:pt x="1765" y="347"/>
                  </a:lnTo>
                  <a:cubicBezTo>
                    <a:pt x="1765" y="158"/>
                    <a:pt x="1607" y="0"/>
                    <a:pt x="14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71" name="Google Shape;11571;p83"/>
          <p:cNvSpPr/>
          <p:nvPr/>
        </p:nvSpPr>
        <p:spPr>
          <a:xfrm>
            <a:off x="6243686" y="2009236"/>
            <a:ext cx="272201" cy="353240"/>
          </a:xfrm>
          <a:custGeom>
            <a:avLst/>
            <a:gdLst/>
            <a:ahLst/>
            <a:cxnLst/>
            <a:rect l="l" t="t" r="r" b="b"/>
            <a:pathLst>
              <a:path w="9106" h="11817" extrusionOk="0">
                <a:moveTo>
                  <a:pt x="4649" y="623"/>
                </a:moveTo>
                <a:cubicBezTo>
                  <a:pt x="5216" y="623"/>
                  <a:pt x="5756" y="897"/>
                  <a:pt x="6270" y="1325"/>
                </a:cubicBezTo>
                <a:lnTo>
                  <a:pt x="5987" y="2365"/>
                </a:lnTo>
                <a:cubicBezTo>
                  <a:pt x="5546" y="2144"/>
                  <a:pt x="5042" y="2050"/>
                  <a:pt x="4569" y="2050"/>
                </a:cubicBezTo>
                <a:cubicBezTo>
                  <a:pt x="4097" y="2050"/>
                  <a:pt x="3593" y="2144"/>
                  <a:pt x="3151" y="2365"/>
                </a:cubicBezTo>
                <a:lnTo>
                  <a:pt x="2868" y="1325"/>
                </a:lnTo>
                <a:cubicBezTo>
                  <a:pt x="3340" y="916"/>
                  <a:pt x="3939" y="664"/>
                  <a:pt x="4475" y="632"/>
                </a:cubicBezTo>
                <a:cubicBezTo>
                  <a:pt x="4533" y="626"/>
                  <a:pt x="4591" y="623"/>
                  <a:pt x="4649" y="623"/>
                </a:cubicBezTo>
                <a:close/>
                <a:moveTo>
                  <a:pt x="4601" y="4791"/>
                </a:moveTo>
                <a:cubicBezTo>
                  <a:pt x="4853" y="5074"/>
                  <a:pt x="5199" y="5358"/>
                  <a:pt x="5640" y="5610"/>
                </a:cubicBezTo>
                <a:lnTo>
                  <a:pt x="5640" y="6555"/>
                </a:lnTo>
                <a:cubicBezTo>
                  <a:pt x="5640" y="7154"/>
                  <a:pt x="5168" y="7595"/>
                  <a:pt x="4601" y="7595"/>
                </a:cubicBezTo>
                <a:cubicBezTo>
                  <a:pt x="4065" y="7595"/>
                  <a:pt x="3593" y="7122"/>
                  <a:pt x="3593" y="6555"/>
                </a:cubicBezTo>
                <a:lnTo>
                  <a:pt x="3593" y="5641"/>
                </a:lnTo>
                <a:cubicBezTo>
                  <a:pt x="3939" y="5358"/>
                  <a:pt x="4254" y="5169"/>
                  <a:pt x="4475" y="4917"/>
                </a:cubicBezTo>
                <a:lnTo>
                  <a:pt x="4601" y="4791"/>
                </a:lnTo>
                <a:close/>
                <a:moveTo>
                  <a:pt x="4569" y="2806"/>
                </a:moveTo>
                <a:cubicBezTo>
                  <a:pt x="5073" y="2806"/>
                  <a:pt x="5577" y="2964"/>
                  <a:pt x="6018" y="3216"/>
                </a:cubicBezTo>
                <a:cubicBezTo>
                  <a:pt x="6491" y="3499"/>
                  <a:pt x="6901" y="3972"/>
                  <a:pt x="7121" y="4476"/>
                </a:cubicBezTo>
                <a:lnTo>
                  <a:pt x="7877" y="6902"/>
                </a:lnTo>
                <a:lnTo>
                  <a:pt x="7877" y="6933"/>
                </a:lnTo>
                <a:cubicBezTo>
                  <a:pt x="8003" y="7217"/>
                  <a:pt x="7909" y="7469"/>
                  <a:pt x="7783" y="7626"/>
                </a:cubicBezTo>
                <a:cubicBezTo>
                  <a:pt x="7562" y="8036"/>
                  <a:pt x="7090" y="8319"/>
                  <a:pt x="6617" y="8351"/>
                </a:cubicBezTo>
                <a:cubicBezTo>
                  <a:pt x="6270" y="8351"/>
                  <a:pt x="5955" y="8162"/>
                  <a:pt x="5766" y="7878"/>
                </a:cubicBezTo>
                <a:cubicBezTo>
                  <a:pt x="6081" y="7563"/>
                  <a:pt x="6302" y="7122"/>
                  <a:pt x="6302" y="6618"/>
                </a:cubicBezTo>
                <a:lnTo>
                  <a:pt x="6302" y="6114"/>
                </a:lnTo>
                <a:cubicBezTo>
                  <a:pt x="6333" y="6145"/>
                  <a:pt x="6428" y="6177"/>
                  <a:pt x="6459" y="6208"/>
                </a:cubicBezTo>
                <a:cubicBezTo>
                  <a:pt x="6554" y="6272"/>
                  <a:pt x="6585" y="6272"/>
                  <a:pt x="6648" y="6272"/>
                </a:cubicBezTo>
                <a:cubicBezTo>
                  <a:pt x="6775" y="6272"/>
                  <a:pt x="6901" y="6208"/>
                  <a:pt x="6932" y="6114"/>
                </a:cubicBezTo>
                <a:cubicBezTo>
                  <a:pt x="7058" y="5956"/>
                  <a:pt x="6995" y="5704"/>
                  <a:pt x="6869" y="5641"/>
                </a:cubicBezTo>
                <a:cubicBezTo>
                  <a:pt x="6617" y="5484"/>
                  <a:pt x="6428" y="5358"/>
                  <a:pt x="6239" y="5232"/>
                </a:cubicBezTo>
                <a:cubicBezTo>
                  <a:pt x="6176" y="5200"/>
                  <a:pt x="6144" y="5169"/>
                  <a:pt x="6113" y="5169"/>
                </a:cubicBezTo>
                <a:cubicBezTo>
                  <a:pt x="5199" y="4570"/>
                  <a:pt x="4979" y="4381"/>
                  <a:pt x="4979" y="3814"/>
                </a:cubicBezTo>
                <a:cubicBezTo>
                  <a:pt x="4979" y="3625"/>
                  <a:pt x="4821" y="3468"/>
                  <a:pt x="4601" y="3468"/>
                </a:cubicBezTo>
                <a:cubicBezTo>
                  <a:pt x="4412" y="3468"/>
                  <a:pt x="4254" y="3625"/>
                  <a:pt x="4254" y="3814"/>
                </a:cubicBezTo>
                <a:cubicBezTo>
                  <a:pt x="4254" y="4381"/>
                  <a:pt x="4034" y="4570"/>
                  <a:pt x="3120" y="5169"/>
                </a:cubicBezTo>
                <a:cubicBezTo>
                  <a:pt x="3057" y="5169"/>
                  <a:pt x="3025" y="5200"/>
                  <a:pt x="2994" y="5232"/>
                </a:cubicBezTo>
                <a:cubicBezTo>
                  <a:pt x="2805" y="5358"/>
                  <a:pt x="2584" y="5484"/>
                  <a:pt x="2364" y="5641"/>
                </a:cubicBezTo>
                <a:cubicBezTo>
                  <a:pt x="2206" y="5736"/>
                  <a:pt x="2175" y="5956"/>
                  <a:pt x="2269" y="6114"/>
                </a:cubicBezTo>
                <a:cubicBezTo>
                  <a:pt x="2343" y="6206"/>
                  <a:pt x="2448" y="6255"/>
                  <a:pt x="2548" y="6255"/>
                </a:cubicBezTo>
                <a:cubicBezTo>
                  <a:pt x="2620" y="6255"/>
                  <a:pt x="2689" y="6230"/>
                  <a:pt x="2742" y="6177"/>
                </a:cubicBezTo>
                <a:cubicBezTo>
                  <a:pt x="2805" y="6145"/>
                  <a:pt x="2868" y="6114"/>
                  <a:pt x="2899" y="6051"/>
                </a:cubicBezTo>
                <a:lnTo>
                  <a:pt x="2899" y="6587"/>
                </a:lnTo>
                <a:cubicBezTo>
                  <a:pt x="2899" y="7059"/>
                  <a:pt x="3120" y="7532"/>
                  <a:pt x="3466" y="7847"/>
                </a:cubicBezTo>
                <a:cubicBezTo>
                  <a:pt x="3277" y="8099"/>
                  <a:pt x="2962" y="8319"/>
                  <a:pt x="2616" y="8319"/>
                </a:cubicBezTo>
                <a:cubicBezTo>
                  <a:pt x="2143" y="8256"/>
                  <a:pt x="1671" y="8004"/>
                  <a:pt x="1419" y="7595"/>
                </a:cubicBezTo>
                <a:cubicBezTo>
                  <a:pt x="1230" y="7437"/>
                  <a:pt x="1135" y="7217"/>
                  <a:pt x="1261" y="6933"/>
                </a:cubicBezTo>
                <a:lnTo>
                  <a:pt x="2017" y="4476"/>
                </a:lnTo>
                <a:cubicBezTo>
                  <a:pt x="2238" y="3940"/>
                  <a:pt x="2647" y="3499"/>
                  <a:pt x="3120" y="3216"/>
                </a:cubicBezTo>
                <a:cubicBezTo>
                  <a:pt x="3529" y="2964"/>
                  <a:pt x="4065" y="2806"/>
                  <a:pt x="4569" y="2806"/>
                </a:cubicBezTo>
                <a:close/>
                <a:moveTo>
                  <a:pt x="5231" y="8225"/>
                </a:moveTo>
                <a:cubicBezTo>
                  <a:pt x="5325" y="8382"/>
                  <a:pt x="5420" y="8508"/>
                  <a:pt x="5577" y="8634"/>
                </a:cubicBezTo>
                <a:lnTo>
                  <a:pt x="4569" y="9580"/>
                </a:lnTo>
                <a:lnTo>
                  <a:pt x="3624" y="8634"/>
                </a:lnTo>
                <a:cubicBezTo>
                  <a:pt x="3750" y="8508"/>
                  <a:pt x="3845" y="8382"/>
                  <a:pt x="3971" y="8225"/>
                </a:cubicBezTo>
                <a:cubicBezTo>
                  <a:pt x="4160" y="8319"/>
                  <a:pt x="4380" y="8351"/>
                  <a:pt x="4601" y="8351"/>
                </a:cubicBezTo>
                <a:cubicBezTo>
                  <a:pt x="4853" y="8351"/>
                  <a:pt x="5042" y="8319"/>
                  <a:pt x="5231" y="8225"/>
                </a:cubicBezTo>
                <a:close/>
                <a:moveTo>
                  <a:pt x="2994" y="8949"/>
                </a:moveTo>
                <a:lnTo>
                  <a:pt x="4254" y="10210"/>
                </a:lnTo>
                <a:lnTo>
                  <a:pt x="4254" y="11092"/>
                </a:lnTo>
                <a:lnTo>
                  <a:pt x="789" y="11092"/>
                </a:lnTo>
                <a:lnTo>
                  <a:pt x="789" y="10745"/>
                </a:lnTo>
                <a:cubicBezTo>
                  <a:pt x="789" y="9800"/>
                  <a:pt x="1576" y="9012"/>
                  <a:pt x="2521" y="9012"/>
                </a:cubicBezTo>
                <a:cubicBezTo>
                  <a:pt x="2679" y="9012"/>
                  <a:pt x="2836" y="8981"/>
                  <a:pt x="2994" y="8949"/>
                </a:cubicBezTo>
                <a:close/>
                <a:moveTo>
                  <a:pt x="6176" y="8949"/>
                </a:moveTo>
                <a:cubicBezTo>
                  <a:pt x="6333" y="8981"/>
                  <a:pt x="6491" y="9012"/>
                  <a:pt x="6648" y="9012"/>
                </a:cubicBezTo>
                <a:cubicBezTo>
                  <a:pt x="7594" y="9012"/>
                  <a:pt x="8381" y="9800"/>
                  <a:pt x="8381" y="10745"/>
                </a:cubicBezTo>
                <a:lnTo>
                  <a:pt x="8381" y="11092"/>
                </a:lnTo>
                <a:lnTo>
                  <a:pt x="4916" y="11092"/>
                </a:lnTo>
                <a:lnTo>
                  <a:pt x="4916" y="10210"/>
                </a:lnTo>
                <a:lnTo>
                  <a:pt x="6176" y="8949"/>
                </a:lnTo>
                <a:close/>
                <a:moveTo>
                  <a:pt x="4553" y="0"/>
                </a:moveTo>
                <a:cubicBezTo>
                  <a:pt x="4517" y="0"/>
                  <a:pt x="4480" y="1"/>
                  <a:pt x="4443" y="2"/>
                </a:cubicBezTo>
                <a:cubicBezTo>
                  <a:pt x="3656" y="34"/>
                  <a:pt x="2836" y="380"/>
                  <a:pt x="2206" y="1010"/>
                </a:cubicBezTo>
                <a:cubicBezTo>
                  <a:pt x="2143" y="1105"/>
                  <a:pt x="2080" y="1231"/>
                  <a:pt x="2143" y="1325"/>
                </a:cubicBezTo>
                <a:lnTo>
                  <a:pt x="2490" y="2743"/>
                </a:lnTo>
                <a:cubicBezTo>
                  <a:pt x="1986" y="3121"/>
                  <a:pt x="1576" y="3625"/>
                  <a:pt x="1293" y="4224"/>
                </a:cubicBezTo>
                <a:lnTo>
                  <a:pt x="1293" y="4255"/>
                </a:lnTo>
                <a:lnTo>
                  <a:pt x="568" y="6650"/>
                </a:lnTo>
                <a:cubicBezTo>
                  <a:pt x="411" y="7091"/>
                  <a:pt x="442" y="7563"/>
                  <a:pt x="663" y="8004"/>
                </a:cubicBezTo>
                <a:cubicBezTo>
                  <a:pt x="820" y="8225"/>
                  <a:pt x="1041" y="8477"/>
                  <a:pt x="1261" y="8634"/>
                </a:cubicBezTo>
                <a:cubicBezTo>
                  <a:pt x="505" y="9012"/>
                  <a:pt x="1" y="9832"/>
                  <a:pt x="1" y="10745"/>
                </a:cubicBezTo>
                <a:lnTo>
                  <a:pt x="1" y="11470"/>
                </a:lnTo>
                <a:cubicBezTo>
                  <a:pt x="1" y="11659"/>
                  <a:pt x="158" y="11816"/>
                  <a:pt x="347" y="11816"/>
                </a:cubicBezTo>
                <a:lnTo>
                  <a:pt x="8665" y="11816"/>
                </a:lnTo>
                <a:cubicBezTo>
                  <a:pt x="8854" y="11816"/>
                  <a:pt x="9011" y="11659"/>
                  <a:pt x="9011" y="11470"/>
                </a:cubicBezTo>
                <a:lnTo>
                  <a:pt x="9011" y="10745"/>
                </a:lnTo>
                <a:cubicBezTo>
                  <a:pt x="9106" y="9832"/>
                  <a:pt x="8570" y="9012"/>
                  <a:pt x="7783" y="8634"/>
                </a:cubicBezTo>
                <a:cubicBezTo>
                  <a:pt x="8035" y="8477"/>
                  <a:pt x="8255" y="8225"/>
                  <a:pt x="8381" y="8004"/>
                </a:cubicBezTo>
                <a:cubicBezTo>
                  <a:pt x="8665" y="7563"/>
                  <a:pt x="8696" y="7091"/>
                  <a:pt x="8507" y="6650"/>
                </a:cubicBezTo>
                <a:lnTo>
                  <a:pt x="7751" y="4255"/>
                </a:lnTo>
                <a:lnTo>
                  <a:pt x="7751" y="4224"/>
                </a:lnTo>
                <a:cubicBezTo>
                  <a:pt x="7531" y="3625"/>
                  <a:pt x="7090" y="3121"/>
                  <a:pt x="6585" y="2743"/>
                </a:cubicBezTo>
                <a:lnTo>
                  <a:pt x="6932" y="1325"/>
                </a:lnTo>
                <a:cubicBezTo>
                  <a:pt x="6964" y="1231"/>
                  <a:pt x="6932" y="1105"/>
                  <a:pt x="6838" y="1010"/>
                </a:cubicBezTo>
                <a:cubicBezTo>
                  <a:pt x="6173" y="346"/>
                  <a:pt x="5393" y="0"/>
                  <a:pt x="4553" y="0"/>
                </a:cubicBezTo>
                <a:close/>
              </a:path>
            </a:pathLst>
          </a:custGeom>
          <a:solidFill>
            <a:srgbClr val="EE7A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72" name="Google Shape;11572;p83"/>
          <p:cNvSpPr/>
          <p:nvPr/>
        </p:nvSpPr>
        <p:spPr>
          <a:xfrm>
            <a:off x="6202255" y="2449997"/>
            <a:ext cx="355063" cy="354136"/>
          </a:xfrm>
          <a:custGeom>
            <a:avLst/>
            <a:gdLst/>
            <a:ahLst/>
            <a:cxnLst/>
            <a:rect l="l" t="t" r="r" b="b"/>
            <a:pathLst>
              <a:path w="11878" h="11847" extrusionOk="0">
                <a:moveTo>
                  <a:pt x="10523" y="694"/>
                </a:moveTo>
                <a:cubicBezTo>
                  <a:pt x="10680" y="694"/>
                  <a:pt x="10901" y="788"/>
                  <a:pt x="10995" y="883"/>
                </a:cubicBezTo>
                <a:cubicBezTo>
                  <a:pt x="11121" y="1009"/>
                  <a:pt x="11184" y="1198"/>
                  <a:pt x="11184" y="1356"/>
                </a:cubicBezTo>
                <a:cubicBezTo>
                  <a:pt x="11184" y="1576"/>
                  <a:pt x="11121" y="1734"/>
                  <a:pt x="10995" y="1828"/>
                </a:cubicBezTo>
                <a:lnTo>
                  <a:pt x="9389" y="3466"/>
                </a:lnTo>
                <a:cubicBezTo>
                  <a:pt x="9105" y="3718"/>
                  <a:pt x="8948" y="4096"/>
                  <a:pt x="8916" y="4443"/>
                </a:cubicBezTo>
                <a:lnTo>
                  <a:pt x="7467" y="2994"/>
                </a:lnTo>
                <a:cubicBezTo>
                  <a:pt x="7813" y="2931"/>
                  <a:pt x="8160" y="2773"/>
                  <a:pt x="8444" y="2521"/>
                </a:cubicBezTo>
                <a:lnTo>
                  <a:pt x="10050" y="883"/>
                </a:lnTo>
                <a:cubicBezTo>
                  <a:pt x="10176" y="788"/>
                  <a:pt x="10365" y="694"/>
                  <a:pt x="10523" y="694"/>
                </a:cubicBezTo>
                <a:close/>
                <a:moveTo>
                  <a:pt x="5766" y="2427"/>
                </a:moveTo>
                <a:cubicBezTo>
                  <a:pt x="5860" y="2427"/>
                  <a:pt x="5955" y="2458"/>
                  <a:pt x="6018" y="2553"/>
                </a:cubicBezTo>
                <a:lnTo>
                  <a:pt x="9420" y="5987"/>
                </a:lnTo>
                <a:cubicBezTo>
                  <a:pt x="9515" y="6050"/>
                  <a:pt x="9546" y="6144"/>
                  <a:pt x="9546" y="6207"/>
                </a:cubicBezTo>
                <a:cubicBezTo>
                  <a:pt x="9452" y="6239"/>
                  <a:pt x="9452" y="6333"/>
                  <a:pt x="9389" y="6396"/>
                </a:cubicBezTo>
                <a:cubicBezTo>
                  <a:pt x="9326" y="6459"/>
                  <a:pt x="9239" y="6491"/>
                  <a:pt x="9152" y="6491"/>
                </a:cubicBezTo>
                <a:cubicBezTo>
                  <a:pt x="9066" y="6491"/>
                  <a:pt x="8979" y="6459"/>
                  <a:pt x="8916" y="6396"/>
                </a:cubicBezTo>
                <a:lnTo>
                  <a:pt x="8444" y="5924"/>
                </a:lnTo>
                <a:lnTo>
                  <a:pt x="6018" y="3498"/>
                </a:lnTo>
                <a:lnTo>
                  <a:pt x="5545" y="3025"/>
                </a:lnTo>
                <a:cubicBezTo>
                  <a:pt x="5419" y="2899"/>
                  <a:pt x="5419" y="2679"/>
                  <a:pt x="5545" y="2553"/>
                </a:cubicBezTo>
                <a:cubicBezTo>
                  <a:pt x="5608" y="2458"/>
                  <a:pt x="5703" y="2427"/>
                  <a:pt x="5766" y="2427"/>
                </a:cubicBezTo>
                <a:close/>
                <a:moveTo>
                  <a:pt x="5734" y="4159"/>
                </a:moveTo>
                <a:lnTo>
                  <a:pt x="7687" y="6144"/>
                </a:lnTo>
                <a:lnTo>
                  <a:pt x="7183" y="6648"/>
                </a:lnTo>
                <a:lnTo>
                  <a:pt x="6427" y="5892"/>
                </a:lnTo>
                <a:cubicBezTo>
                  <a:pt x="6364" y="5829"/>
                  <a:pt x="6278" y="5798"/>
                  <a:pt x="6191" y="5798"/>
                </a:cubicBezTo>
                <a:cubicBezTo>
                  <a:pt x="6104" y="5798"/>
                  <a:pt x="6018" y="5829"/>
                  <a:pt x="5955" y="5892"/>
                </a:cubicBezTo>
                <a:cubicBezTo>
                  <a:pt x="5829" y="6018"/>
                  <a:pt x="5829" y="6239"/>
                  <a:pt x="5955" y="6365"/>
                </a:cubicBezTo>
                <a:lnTo>
                  <a:pt x="6711" y="7121"/>
                </a:lnTo>
                <a:lnTo>
                  <a:pt x="6238" y="7593"/>
                </a:lnTo>
                <a:lnTo>
                  <a:pt x="4253" y="5609"/>
                </a:lnTo>
                <a:lnTo>
                  <a:pt x="5734" y="4159"/>
                </a:lnTo>
                <a:close/>
                <a:moveTo>
                  <a:pt x="3718" y="6176"/>
                </a:moveTo>
                <a:lnTo>
                  <a:pt x="5703" y="8129"/>
                </a:lnTo>
                <a:lnTo>
                  <a:pt x="5230" y="8602"/>
                </a:lnTo>
                <a:lnTo>
                  <a:pt x="4474" y="7877"/>
                </a:lnTo>
                <a:cubicBezTo>
                  <a:pt x="4411" y="7814"/>
                  <a:pt x="4324" y="7782"/>
                  <a:pt x="4238" y="7782"/>
                </a:cubicBezTo>
                <a:cubicBezTo>
                  <a:pt x="4151" y="7782"/>
                  <a:pt x="4064" y="7814"/>
                  <a:pt x="4001" y="7877"/>
                </a:cubicBezTo>
                <a:cubicBezTo>
                  <a:pt x="3875" y="7972"/>
                  <a:pt x="3875" y="8224"/>
                  <a:pt x="4001" y="8350"/>
                </a:cubicBezTo>
                <a:lnTo>
                  <a:pt x="4694" y="9043"/>
                </a:lnTo>
                <a:cubicBezTo>
                  <a:pt x="4537" y="9169"/>
                  <a:pt x="4379" y="9232"/>
                  <a:pt x="4190" y="9295"/>
                </a:cubicBezTo>
                <a:cubicBezTo>
                  <a:pt x="3119" y="9547"/>
                  <a:pt x="2332" y="9988"/>
                  <a:pt x="1733" y="10586"/>
                </a:cubicBezTo>
                <a:lnTo>
                  <a:pt x="1355" y="10964"/>
                </a:lnTo>
                <a:cubicBezTo>
                  <a:pt x="1292" y="11027"/>
                  <a:pt x="1205" y="11059"/>
                  <a:pt x="1119" y="11059"/>
                </a:cubicBezTo>
                <a:cubicBezTo>
                  <a:pt x="1032" y="11059"/>
                  <a:pt x="945" y="11027"/>
                  <a:pt x="882" y="10964"/>
                </a:cubicBezTo>
                <a:cubicBezTo>
                  <a:pt x="819" y="10901"/>
                  <a:pt x="756" y="10807"/>
                  <a:pt x="756" y="10744"/>
                </a:cubicBezTo>
                <a:cubicBezTo>
                  <a:pt x="756" y="10649"/>
                  <a:pt x="788" y="10555"/>
                  <a:pt x="882" y="10492"/>
                </a:cubicBezTo>
                <a:lnTo>
                  <a:pt x="1260" y="10114"/>
                </a:lnTo>
                <a:cubicBezTo>
                  <a:pt x="1859" y="9515"/>
                  <a:pt x="2300" y="8696"/>
                  <a:pt x="2584" y="7656"/>
                </a:cubicBezTo>
                <a:cubicBezTo>
                  <a:pt x="2647" y="7404"/>
                  <a:pt x="2804" y="7121"/>
                  <a:pt x="3025" y="6869"/>
                </a:cubicBezTo>
                <a:lnTo>
                  <a:pt x="3718" y="6176"/>
                </a:lnTo>
                <a:close/>
                <a:moveTo>
                  <a:pt x="10491" y="1"/>
                </a:moveTo>
                <a:cubicBezTo>
                  <a:pt x="10145" y="1"/>
                  <a:pt x="9767" y="158"/>
                  <a:pt x="9515" y="379"/>
                </a:cubicBezTo>
                <a:lnTo>
                  <a:pt x="7876" y="1986"/>
                </a:lnTo>
                <a:cubicBezTo>
                  <a:pt x="7687" y="2190"/>
                  <a:pt x="7428" y="2293"/>
                  <a:pt x="7164" y="2293"/>
                </a:cubicBezTo>
                <a:cubicBezTo>
                  <a:pt x="6900" y="2293"/>
                  <a:pt x="6632" y="2190"/>
                  <a:pt x="6427" y="1986"/>
                </a:cubicBezTo>
                <a:cubicBezTo>
                  <a:pt x="6238" y="1797"/>
                  <a:pt x="5978" y="1702"/>
                  <a:pt x="5714" y="1702"/>
                </a:cubicBezTo>
                <a:cubicBezTo>
                  <a:pt x="5451" y="1702"/>
                  <a:pt x="5183" y="1797"/>
                  <a:pt x="4978" y="1986"/>
                </a:cubicBezTo>
                <a:cubicBezTo>
                  <a:pt x="4600" y="2395"/>
                  <a:pt x="4600" y="3057"/>
                  <a:pt x="4978" y="3435"/>
                </a:cubicBezTo>
                <a:lnTo>
                  <a:pt x="5199" y="3687"/>
                </a:lnTo>
                <a:lnTo>
                  <a:pt x="3466" y="5420"/>
                </a:lnTo>
                <a:lnTo>
                  <a:pt x="2489" y="6396"/>
                </a:lnTo>
                <a:cubicBezTo>
                  <a:pt x="2174" y="6711"/>
                  <a:pt x="1985" y="7058"/>
                  <a:pt x="1859" y="7499"/>
                </a:cubicBezTo>
                <a:cubicBezTo>
                  <a:pt x="1638" y="8413"/>
                  <a:pt x="1229" y="9106"/>
                  <a:pt x="725" y="9641"/>
                </a:cubicBezTo>
                <a:lnTo>
                  <a:pt x="315" y="10019"/>
                </a:lnTo>
                <a:cubicBezTo>
                  <a:pt x="126" y="10240"/>
                  <a:pt x="0" y="10492"/>
                  <a:pt x="0" y="10775"/>
                </a:cubicBezTo>
                <a:cubicBezTo>
                  <a:pt x="0" y="11059"/>
                  <a:pt x="126" y="11343"/>
                  <a:pt x="315" y="11532"/>
                </a:cubicBezTo>
                <a:cubicBezTo>
                  <a:pt x="536" y="11721"/>
                  <a:pt x="788" y="11847"/>
                  <a:pt x="1071" y="11847"/>
                </a:cubicBezTo>
                <a:cubicBezTo>
                  <a:pt x="1355" y="11847"/>
                  <a:pt x="1638" y="11721"/>
                  <a:pt x="1828" y="11532"/>
                </a:cubicBezTo>
                <a:lnTo>
                  <a:pt x="2237" y="11122"/>
                </a:lnTo>
                <a:cubicBezTo>
                  <a:pt x="2741" y="10618"/>
                  <a:pt x="3434" y="10240"/>
                  <a:pt x="4348" y="9988"/>
                </a:cubicBezTo>
                <a:cubicBezTo>
                  <a:pt x="4757" y="9862"/>
                  <a:pt x="5136" y="9673"/>
                  <a:pt x="5419" y="9389"/>
                </a:cubicBezTo>
                <a:lnTo>
                  <a:pt x="6396" y="8413"/>
                </a:lnTo>
                <a:lnTo>
                  <a:pt x="7372" y="7436"/>
                </a:lnTo>
                <a:lnTo>
                  <a:pt x="8129" y="6680"/>
                </a:lnTo>
                <a:lnTo>
                  <a:pt x="8349" y="6932"/>
                </a:lnTo>
                <a:cubicBezTo>
                  <a:pt x="8570" y="7121"/>
                  <a:pt x="8822" y="7247"/>
                  <a:pt x="9105" y="7247"/>
                </a:cubicBezTo>
                <a:cubicBezTo>
                  <a:pt x="9389" y="7247"/>
                  <a:pt x="9672" y="7121"/>
                  <a:pt x="9861" y="6932"/>
                </a:cubicBezTo>
                <a:cubicBezTo>
                  <a:pt x="10050" y="6711"/>
                  <a:pt x="10176" y="6459"/>
                  <a:pt x="10176" y="6176"/>
                </a:cubicBezTo>
                <a:cubicBezTo>
                  <a:pt x="10176" y="5892"/>
                  <a:pt x="10050" y="5609"/>
                  <a:pt x="9861" y="5420"/>
                </a:cubicBezTo>
                <a:cubicBezTo>
                  <a:pt x="9672" y="5231"/>
                  <a:pt x="9546" y="4947"/>
                  <a:pt x="9546" y="4664"/>
                </a:cubicBezTo>
                <a:cubicBezTo>
                  <a:pt x="9546" y="4380"/>
                  <a:pt x="9672" y="4128"/>
                  <a:pt x="9861" y="3907"/>
                </a:cubicBezTo>
                <a:lnTo>
                  <a:pt x="11468" y="2364"/>
                </a:lnTo>
                <a:cubicBezTo>
                  <a:pt x="11752" y="2080"/>
                  <a:pt x="11878" y="1734"/>
                  <a:pt x="11878" y="1356"/>
                </a:cubicBezTo>
                <a:cubicBezTo>
                  <a:pt x="11878" y="1009"/>
                  <a:pt x="11720" y="662"/>
                  <a:pt x="11468" y="379"/>
                </a:cubicBezTo>
                <a:cubicBezTo>
                  <a:pt x="11184" y="95"/>
                  <a:pt x="10838" y="1"/>
                  <a:pt x="10491" y="1"/>
                </a:cubicBezTo>
                <a:close/>
              </a:path>
            </a:pathLst>
          </a:custGeom>
          <a:solidFill>
            <a:srgbClr val="EE7A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73" name="Google Shape;11573;p83"/>
          <p:cNvSpPr/>
          <p:nvPr/>
        </p:nvSpPr>
        <p:spPr>
          <a:xfrm>
            <a:off x="4883479" y="2892321"/>
            <a:ext cx="322122" cy="352253"/>
          </a:xfrm>
          <a:custGeom>
            <a:avLst/>
            <a:gdLst/>
            <a:ahLst/>
            <a:cxnLst/>
            <a:rect l="l" t="t" r="r" b="b"/>
            <a:pathLst>
              <a:path w="10776" h="11784" extrusionOk="0">
                <a:moveTo>
                  <a:pt x="5388" y="662"/>
                </a:moveTo>
                <a:cubicBezTo>
                  <a:pt x="6144" y="662"/>
                  <a:pt x="6774" y="1355"/>
                  <a:pt x="6774" y="2080"/>
                </a:cubicBezTo>
                <a:cubicBezTo>
                  <a:pt x="6774" y="2206"/>
                  <a:pt x="6711" y="2332"/>
                  <a:pt x="6680" y="2489"/>
                </a:cubicBezTo>
                <a:cubicBezTo>
                  <a:pt x="6333" y="2206"/>
                  <a:pt x="5861" y="2017"/>
                  <a:pt x="5388" y="2017"/>
                </a:cubicBezTo>
                <a:cubicBezTo>
                  <a:pt x="4915" y="2017"/>
                  <a:pt x="4443" y="2174"/>
                  <a:pt x="4096" y="2489"/>
                </a:cubicBezTo>
                <a:cubicBezTo>
                  <a:pt x="4033" y="2332"/>
                  <a:pt x="4002" y="2206"/>
                  <a:pt x="4002" y="2080"/>
                </a:cubicBezTo>
                <a:cubicBezTo>
                  <a:pt x="4002" y="1355"/>
                  <a:pt x="4632" y="662"/>
                  <a:pt x="5388" y="662"/>
                </a:cubicBezTo>
                <a:close/>
                <a:moveTo>
                  <a:pt x="5388" y="2710"/>
                </a:moveTo>
                <a:cubicBezTo>
                  <a:pt x="5766" y="2710"/>
                  <a:pt x="6144" y="2867"/>
                  <a:pt x="6365" y="3151"/>
                </a:cubicBezTo>
                <a:cubicBezTo>
                  <a:pt x="6176" y="3592"/>
                  <a:pt x="5829" y="4096"/>
                  <a:pt x="5419" y="4663"/>
                </a:cubicBezTo>
                <a:cubicBezTo>
                  <a:pt x="5293" y="4506"/>
                  <a:pt x="5230" y="4380"/>
                  <a:pt x="5104" y="4253"/>
                </a:cubicBezTo>
                <a:cubicBezTo>
                  <a:pt x="4852" y="3812"/>
                  <a:pt x="4600" y="3466"/>
                  <a:pt x="4411" y="3151"/>
                </a:cubicBezTo>
                <a:cubicBezTo>
                  <a:pt x="4663" y="2867"/>
                  <a:pt x="5041" y="2710"/>
                  <a:pt x="5388" y="2710"/>
                </a:cubicBezTo>
                <a:close/>
                <a:moveTo>
                  <a:pt x="7404" y="1576"/>
                </a:moveTo>
                <a:lnTo>
                  <a:pt x="7404" y="1576"/>
                </a:lnTo>
                <a:cubicBezTo>
                  <a:pt x="7908" y="2048"/>
                  <a:pt x="8192" y="2773"/>
                  <a:pt x="8192" y="3497"/>
                </a:cubicBezTo>
                <a:cubicBezTo>
                  <a:pt x="8192" y="4222"/>
                  <a:pt x="7719" y="5230"/>
                  <a:pt x="6806" y="6490"/>
                </a:cubicBezTo>
                <a:cubicBezTo>
                  <a:pt x="6459" y="6081"/>
                  <a:pt x="6144" y="5640"/>
                  <a:pt x="5829" y="5230"/>
                </a:cubicBezTo>
                <a:cubicBezTo>
                  <a:pt x="6050" y="4915"/>
                  <a:pt x="6428" y="4443"/>
                  <a:pt x="6743" y="3938"/>
                </a:cubicBezTo>
                <a:cubicBezTo>
                  <a:pt x="7215" y="3151"/>
                  <a:pt x="7467" y="2552"/>
                  <a:pt x="7467" y="2143"/>
                </a:cubicBezTo>
                <a:cubicBezTo>
                  <a:pt x="7467" y="1922"/>
                  <a:pt x="7436" y="1733"/>
                  <a:pt x="7404" y="1576"/>
                </a:cubicBezTo>
                <a:close/>
                <a:moveTo>
                  <a:pt x="3970" y="7593"/>
                </a:moveTo>
                <a:cubicBezTo>
                  <a:pt x="4002" y="7656"/>
                  <a:pt x="4033" y="7688"/>
                  <a:pt x="4033" y="7719"/>
                </a:cubicBezTo>
                <a:lnTo>
                  <a:pt x="4947" y="8853"/>
                </a:lnTo>
                <a:lnTo>
                  <a:pt x="3151" y="11153"/>
                </a:lnTo>
                <a:lnTo>
                  <a:pt x="1135" y="11153"/>
                </a:lnTo>
                <a:cubicBezTo>
                  <a:pt x="2300" y="9641"/>
                  <a:pt x="3214" y="8538"/>
                  <a:pt x="3876" y="7719"/>
                </a:cubicBezTo>
                <a:lnTo>
                  <a:pt x="3970" y="7593"/>
                </a:lnTo>
                <a:close/>
                <a:moveTo>
                  <a:pt x="3435" y="1576"/>
                </a:moveTo>
                <a:lnTo>
                  <a:pt x="3435" y="1576"/>
                </a:lnTo>
                <a:cubicBezTo>
                  <a:pt x="3372" y="1765"/>
                  <a:pt x="3340" y="1922"/>
                  <a:pt x="3340" y="2143"/>
                </a:cubicBezTo>
                <a:cubicBezTo>
                  <a:pt x="3340" y="2710"/>
                  <a:pt x="3687" y="3466"/>
                  <a:pt x="4569" y="4663"/>
                </a:cubicBezTo>
                <a:cubicBezTo>
                  <a:pt x="4726" y="4884"/>
                  <a:pt x="5167" y="5482"/>
                  <a:pt x="5199" y="5482"/>
                </a:cubicBezTo>
                <a:cubicBezTo>
                  <a:pt x="5892" y="6396"/>
                  <a:pt x="6774" y="7498"/>
                  <a:pt x="7782" y="8759"/>
                </a:cubicBezTo>
                <a:cubicBezTo>
                  <a:pt x="8381" y="9452"/>
                  <a:pt x="9011" y="10239"/>
                  <a:pt x="9673" y="11122"/>
                </a:cubicBezTo>
                <a:lnTo>
                  <a:pt x="7656" y="11122"/>
                </a:lnTo>
                <a:lnTo>
                  <a:pt x="7656" y="11153"/>
                </a:lnTo>
                <a:lnTo>
                  <a:pt x="5672" y="8633"/>
                </a:lnTo>
                <a:lnTo>
                  <a:pt x="4600" y="7278"/>
                </a:lnTo>
                <a:cubicBezTo>
                  <a:pt x="4474" y="7120"/>
                  <a:pt x="4380" y="7026"/>
                  <a:pt x="4254" y="6868"/>
                </a:cubicBezTo>
                <a:lnTo>
                  <a:pt x="4254" y="6805"/>
                </a:lnTo>
                <a:cubicBezTo>
                  <a:pt x="3214" y="5451"/>
                  <a:pt x="2647" y="4253"/>
                  <a:pt x="2647" y="3497"/>
                </a:cubicBezTo>
                <a:cubicBezTo>
                  <a:pt x="2647" y="2773"/>
                  <a:pt x="2899" y="2048"/>
                  <a:pt x="3435" y="1576"/>
                </a:cubicBezTo>
                <a:close/>
                <a:moveTo>
                  <a:pt x="5388" y="0"/>
                </a:moveTo>
                <a:cubicBezTo>
                  <a:pt x="4474" y="0"/>
                  <a:pt x="3592" y="347"/>
                  <a:pt x="2962" y="1009"/>
                </a:cubicBezTo>
                <a:cubicBezTo>
                  <a:pt x="2269" y="1702"/>
                  <a:pt x="1922" y="2552"/>
                  <a:pt x="1922" y="3497"/>
                </a:cubicBezTo>
                <a:cubicBezTo>
                  <a:pt x="1922" y="4569"/>
                  <a:pt x="2710" y="5892"/>
                  <a:pt x="3498" y="6994"/>
                </a:cubicBezTo>
                <a:lnTo>
                  <a:pt x="3309" y="7246"/>
                </a:lnTo>
                <a:cubicBezTo>
                  <a:pt x="2553" y="8192"/>
                  <a:pt x="1544" y="9452"/>
                  <a:pt x="127" y="11216"/>
                </a:cubicBezTo>
                <a:cubicBezTo>
                  <a:pt x="32" y="11342"/>
                  <a:pt x="1" y="11468"/>
                  <a:pt x="64" y="11563"/>
                </a:cubicBezTo>
                <a:cubicBezTo>
                  <a:pt x="127" y="11689"/>
                  <a:pt x="284" y="11783"/>
                  <a:pt x="379" y="11783"/>
                </a:cubicBezTo>
                <a:lnTo>
                  <a:pt x="3277" y="11783"/>
                </a:lnTo>
                <a:cubicBezTo>
                  <a:pt x="3372" y="11783"/>
                  <a:pt x="3466" y="11720"/>
                  <a:pt x="3529" y="11657"/>
                </a:cubicBezTo>
                <a:lnTo>
                  <a:pt x="5388" y="9357"/>
                </a:lnTo>
                <a:lnTo>
                  <a:pt x="7247" y="11657"/>
                </a:lnTo>
                <a:cubicBezTo>
                  <a:pt x="7310" y="11720"/>
                  <a:pt x="7404" y="11783"/>
                  <a:pt x="7530" y="11783"/>
                </a:cubicBezTo>
                <a:lnTo>
                  <a:pt x="10397" y="11783"/>
                </a:lnTo>
                <a:cubicBezTo>
                  <a:pt x="10523" y="11783"/>
                  <a:pt x="10618" y="11689"/>
                  <a:pt x="10712" y="11563"/>
                </a:cubicBezTo>
                <a:cubicBezTo>
                  <a:pt x="10775" y="11500"/>
                  <a:pt x="10775" y="11374"/>
                  <a:pt x="10649" y="11279"/>
                </a:cubicBezTo>
                <a:cubicBezTo>
                  <a:pt x="9799" y="10208"/>
                  <a:pt x="9011" y="9231"/>
                  <a:pt x="8286" y="8349"/>
                </a:cubicBezTo>
                <a:cubicBezTo>
                  <a:pt x="7940" y="7877"/>
                  <a:pt x="7593" y="7435"/>
                  <a:pt x="7247" y="7057"/>
                </a:cubicBezTo>
                <a:cubicBezTo>
                  <a:pt x="8003" y="5986"/>
                  <a:pt x="8854" y="4600"/>
                  <a:pt x="8854" y="3497"/>
                </a:cubicBezTo>
                <a:cubicBezTo>
                  <a:pt x="8854" y="2552"/>
                  <a:pt x="8507" y="1702"/>
                  <a:pt x="7814" y="1009"/>
                </a:cubicBezTo>
                <a:cubicBezTo>
                  <a:pt x="7152" y="347"/>
                  <a:pt x="6302" y="0"/>
                  <a:pt x="5388" y="0"/>
                </a:cubicBezTo>
                <a:close/>
              </a:path>
            </a:pathLst>
          </a:custGeom>
          <a:solidFill>
            <a:srgbClr val="EE7A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74" name="Google Shape;11574;p83"/>
          <p:cNvGrpSpPr/>
          <p:nvPr/>
        </p:nvGrpSpPr>
        <p:grpSpPr>
          <a:xfrm>
            <a:off x="4865631" y="3349565"/>
            <a:ext cx="356946" cy="332464"/>
            <a:chOff x="-25477800" y="2357750"/>
            <a:chExt cx="298525" cy="278050"/>
          </a:xfrm>
          <a:solidFill>
            <a:srgbClr val="EE7A90"/>
          </a:solidFill>
        </p:grpSpPr>
        <p:sp>
          <p:nvSpPr>
            <p:cNvPr id="11575" name="Google Shape;11575;p83"/>
            <p:cNvSpPr/>
            <p:nvPr/>
          </p:nvSpPr>
          <p:spPr>
            <a:xfrm>
              <a:off x="-25477800" y="2357750"/>
              <a:ext cx="298525" cy="278050"/>
            </a:xfrm>
            <a:custGeom>
              <a:avLst/>
              <a:gdLst/>
              <a:ahLst/>
              <a:cxnLst/>
              <a:rect l="l" t="t" r="r" b="b"/>
              <a:pathLst>
                <a:path w="11941" h="11122" extrusionOk="0">
                  <a:moveTo>
                    <a:pt x="7057" y="1229"/>
                  </a:moveTo>
                  <a:lnTo>
                    <a:pt x="7971" y="2143"/>
                  </a:lnTo>
                  <a:lnTo>
                    <a:pt x="7057" y="2143"/>
                  </a:lnTo>
                  <a:lnTo>
                    <a:pt x="7057" y="1229"/>
                  </a:lnTo>
                  <a:close/>
                  <a:moveTo>
                    <a:pt x="6333" y="756"/>
                  </a:moveTo>
                  <a:lnTo>
                    <a:pt x="6333" y="2489"/>
                  </a:lnTo>
                  <a:cubicBezTo>
                    <a:pt x="6333" y="2678"/>
                    <a:pt x="6490" y="2836"/>
                    <a:pt x="6679" y="2836"/>
                  </a:cubicBezTo>
                  <a:lnTo>
                    <a:pt x="8412" y="2836"/>
                  </a:lnTo>
                  <a:lnTo>
                    <a:pt x="8412" y="4946"/>
                  </a:lnTo>
                  <a:lnTo>
                    <a:pt x="7593" y="4946"/>
                  </a:lnTo>
                  <a:lnTo>
                    <a:pt x="7215" y="4096"/>
                  </a:lnTo>
                  <a:cubicBezTo>
                    <a:pt x="7026" y="3749"/>
                    <a:pt x="6648" y="3529"/>
                    <a:pt x="6270" y="3529"/>
                  </a:cubicBezTo>
                  <a:lnTo>
                    <a:pt x="3245" y="3529"/>
                  </a:lnTo>
                  <a:cubicBezTo>
                    <a:pt x="3119" y="3529"/>
                    <a:pt x="2993" y="3560"/>
                    <a:pt x="2867" y="3592"/>
                  </a:cubicBezTo>
                  <a:lnTo>
                    <a:pt x="2867" y="756"/>
                  </a:lnTo>
                  <a:close/>
                  <a:moveTo>
                    <a:pt x="10901" y="6994"/>
                  </a:moveTo>
                  <a:cubicBezTo>
                    <a:pt x="11027" y="6994"/>
                    <a:pt x="11090" y="7026"/>
                    <a:pt x="11184" y="7089"/>
                  </a:cubicBezTo>
                  <a:cubicBezTo>
                    <a:pt x="11247" y="7183"/>
                    <a:pt x="11247" y="7246"/>
                    <a:pt x="11247" y="7372"/>
                  </a:cubicBezTo>
                  <a:lnTo>
                    <a:pt x="10995" y="9105"/>
                  </a:lnTo>
                  <a:lnTo>
                    <a:pt x="10428" y="6994"/>
                  </a:lnTo>
                  <a:close/>
                  <a:moveTo>
                    <a:pt x="6270" y="4190"/>
                  </a:moveTo>
                  <a:cubicBezTo>
                    <a:pt x="6364" y="4190"/>
                    <a:pt x="6490" y="4253"/>
                    <a:pt x="6585" y="4379"/>
                  </a:cubicBezTo>
                  <a:lnTo>
                    <a:pt x="7089" y="5356"/>
                  </a:lnTo>
                  <a:cubicBezTo>
                    <a:pt x="7120" y="5482"/>
                    <a:pt x="7278" y="5577"/>
                    <a:pt x="7404" y="5577"/>
                  </a:cubicBezTo>
                  <a:lnTo>
                    <a:pt x="9105" y="5577"/>
                  </a:lnTo>
                  <a:cubicBezTo>
                    <a:pt x="9262" y="5577"/>
                    <a:pt x="9420" y="5671"/>
                    <a:pt x="9452" y="5829"/>
                  </a:cubicBezTo>
                  <a:lnTo>
                    <a:pt x="10586" y="10397"/>
                  </a:lnTo>
                  <a:lnTo>
                    <a:pt x="2205" y="10397"/>
                  </a:lnTo>
                  <a:lnTo>
                    <a:pt x="2205" y="10460"/>
                  </a:lnTo>
                  <a:cubicBezTo>
                    <a:pt x="2048" y="10460"/>
                    <a:pt x="1890" y="10334"/>
                    <a:pt x="1859" y="10176"/>
                  </a:cubicBezTo>
                  <a:lnTo>
                    <a:pt x="788" y="5986"/>
                  </a:lnTo>
                  <a:cubicBezTo>
                    <a:pt x="756" y="5892"/>
                    <a:pt x="788" y="5797"/>
                    <a:pt x="851" y="5734"/>
                  </a:cubicBezTo>
                  <a:cubicBezTo>
                    <a:pt x="945" y="5640"/>
                    <a:pt x="1008" y="5608"/>
                    <a:pt x="1134" y="5608"/>
                  </a:cubicBezTo>
                  <a:lnTo>
                    <a:pt x="2520" y="5608"/>
                  </a:lnTo>
                  <a:cubicBezTo>
                    <a:pt x="2709" y="5608"/>
                    <a:pt x="2867" y="5451"/>
                    <a:pt x="2867" y="5262"/>
                  </a:cubicBezTo>
                  <a:lnTo>
                    <a:pt x="2867" y="4537"/>
                  </a:lnTo>
                  <a:cubicBezTo>
                    <a:pt x="2867" y="4348"/>
                    <a:pt x="3025" y="4190"/>
                    <a:pt x="3214" y="4190"/>
                  </a:cubicBezTo>
                  <a:close/>
                  <a:moveTo>
                    <a:pt x="2489" y="0"/>
                  </a:moveTo>
                  <a:cubicBezTo>
                    <a:pt x="2268" y="0"/>
                    <a:pt x="2111" y="158"/>
                    <a:pt x="2111" y="378"/>
                  </a:cubicBezTo>
                  <a:lnTo>
                    <a:pt x="2111" y="4537"/>
                  </a:lnTo>
                  <a:lnTo>
                    <a:pt x="2111" y="4883"/>
                  </a:lnTo>
                  <a:lnTo>
                    <a:pt x="1103" y="4883"/>
                  </a:lnTo>
                  <a:cubicBezTo>
                    <a:pt x="788" y="4883"/>
                    <a:pt x="473" y="5041"/>
                    <a:pt x="284" y="5293"/>
                  </a:cubicBezTo>
                  <a:cubicBezTo>
                    <a:pt x="63" y="5514"/>
                    <a:pt x="0" y="5829"/>
                    <a:pt x="63" y="6144"/>
                  </a:cubicBezTo>
                  <a:lnTo>
                    <a:pt x="1134" y="10334"/>
                  </a:lnTo>
                  <a:cubicBezTo>
                    <a:pt x="1260" y="10806"/>
                    <a:pt x="1701" y="11121"/>
                    <a:pt x="2174" y="11121"/>
                  </a:cubicBezTo>
                  <a:lnTo>
                    <a:pt x="10995" y="11121"/>
                  </a:lnTo>
                  <a:cubicBezTo>
                    <a:pt x="11153" y="11121"/>
                    <a:pt x="11310" y="10995"/>
                    <a:pt x="11342" y="10838"/>
                  </a:cubicBezTo>
                  <a:lnTo>
                    <a:pt x="11877" y="7467"/>
                  </a:lnTo>
                  <a:cubicBezTo>
                    <a:pt x="11940" y="7152"/>
                    <a:pt x="11846" y="6868"/>
                    <a:pt x="11657" y="6616"/>
                  </a:cubicBezTo>
                  <a:cubicBezTo>
                    <a:pt x="11499" y="6427"/>
                    <a:pt x="11216" y="6301"/>
                    <a:pt x="10901" y="6301"/>
                  </a:cubicBezTo>
                  <a:lnTo>
                    <a:pt x="10239" y="6301"/>
                  </a:lnTo>
                  <a:lnTo>
                    <a:pt x="10082" y="5734"/>
                  </a:lnTo>
                  <a:cubicBezTo>
                    <a:pt x="9956" y="5262"/>
                    <a:pt x="9578" y="4946"/>
                    <a:pt x="9105" y="4883"/>
                  </a:cubicBezTo>
                  <a:lnTo>
                    <a:pt x="9105" y="2458"/>
                  </a:lnTo>
                  <a:cubicBezTo>
                    <a:pt x="9105" y="2363"/>
                    <a:pt x="9042" y="2269"/>
                    <a:pt x="8979" y="2206"/>
                  </a:cubicBezTo>
                  <a:lnTo>
                    <a:pt x="6900" y="126"/>
                  </a:lnTo>
                  <a:cubicBezTo>
                    <a:pt x="6805" y="63"/>
                    <a:pt x="6742" y="0"/>
                    <a:pt x="664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6" name="Google Shape;11576;p83"/>
            <p:cNvSpPr/>
            <p:nvPr/>
          </p:nvSpPr>
          <p:spPr>
            <a:xfrm>
              <a:off x="-25388025" y="2514850"/>
              <a:ext cx="104000" cy="88650"/>
            </a:xfrm>
            <a:custGeom>
              <a:avLst/>
              <a:gdLst/>
              <a:ahLst/>
              <a:cxnLst/>
              <a:rect l="l" t="t" r="r" b="b"/>
              <a:pathLst>
                <a:path w="4160" h="3546" extrusionOk="0">
                  <a:moveTo>
                    <a:pt x="1752" y="1"/>
                  </a:moveTo>
                  <a:cubicBezTo>
                    <a:pt x="1716" y="1"/>
                    <a:pt x="1678" y="6"/>
                    <a:pt x="1639" y="17"/>
                  </a:cubicBezTo>
                  <a:cubicBezTo>
                    <a:pt x="1450" y="80"/>
                    <a:pt x="1324" y="269"/>
                    <a:pt x="1418" y="458"/>
                  </a:cubicBezTo>
                  <a:lnTo>
                    <a:pt x="1639" y="1403"/>
                  </a:lnTo>
                  <a:lnTo>
                    <a:pt x="347" y="1403"/>
                  </a:lnTo>
                  <a:cubicBezTo>
                    <a:pt x="158" y="1403"/>
                    <a:pt x="1" y="1561"/>
                    <a:pt x="1" y="1750"/>
                  </a:cubicBezTo>
                  <a:cubicBezTo>
                    <a:pt x="1" y="1970"/>
                    <a:pt x="158" y="2128"/>
                    <a:pt x="347" y="2128"/>
                  </a:cubicBezTo>
                  <a:lnTo>
                    <a:pt x="1796" y="2128"/>
                  </a:lnTo>
                  <a:lnTo>
                    <a:pt x="2080" y="3262"/>
                  </a:lnTo>
                  <a:cubicBezTo>
                    <a:pt x="2111" y="3420"/>
                    <a:pt x="2269" y="3546"/>
                    <a:pt x="2426" y="3546"/>
                  </a:cubicBezTo>
                  <a:lnTo>
                    <a:pt x="2521" y="3546"/>
                  </a:lnTo>
                  <a:cubicBezTo>
                    <a:pt x="2710" y="3483"/>
                    <a:pt x="2836" y="3294"/>
                    <a:pt x="2742" y="3105"/>
                  </a:cubicBezTo>
                  <a:lnTo>
                    <a:pt x="2521" y="2159"/>
                  </a:lnTo>
                  <a:lnTo>
                    <a:pt x="3813" y="2159"/>
                  </a:lnTo>
                  <a:cubicBezTo>
                    <a:pt x="4002" y="2159"/>
                    <a:pt x="4159" y="2002"/>
                    <a:pt x="4159" y="1813"/>
                  </a:cubicBezTo>
                  <a:cubicBezTo>
                    <a:pt x="4159" y="1561"/>
                    <a:pt x="4002" y="1403"/>
                    <a:pt x="3813" y="1403"/>
                  </a:cubicBezTo>
                  <a:lnTo>
                    <a:pt x="2363" y="1403"/>
                  </a:lnTo>
                  <a:lnTo>
                    <a:pt x="2080" y="269"/>
                  </a:lnTo>
                  <a:cubicBezTo>
                    <a:pt x="2054" y="114"/>
                    <a:pt x="1921" y="1"/>
                    <a:pt x="17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77" name="Google Shape;11577;p83"/>
          <p:cNvSpPr/>
          <p:nvPr/>
        </p:nvSpPr>
        <p:spPr>
          <a:xfrm>
            <a:off x="4867009" y="3780313"/>
            <a:ext cx="355063" cy="353329"/>
          </a:xfrm>
          <a:custGeom>
            <a:avLst/>
            <a:gdLst/>
            <a:ahLst/>
            <a:cxnLst/>
            <a:rect l="l" t="t" r="r" b="b"/>
            <a:pathLst>
              <a:path w="11878" h="11820" extrusionOk="0">
                <a:moveTo>
                  <a:pt x="9704" y="729"/>
                </a:moveTo>
                <a:cubicBezTo>
                  <a:pt x="10019" y="729"/>
                  <a:pt x="10303" y="792"/>
                  <a:pt x="10523" y="982"/>
                </a:cubicBezTo>
                <a:cubicBezTo>
                  <a:pt x="10838" y="1234"/>
                  <a:pt x="10996" y="1612"/>
                  <a:pt x="11059" y="2021"/>
                </a:cubicBezTo>
                <a:cubicBezTo>
                  <a:pt x="11153" y="2368"/>
                  <a:pt x="11059" y="2714"/>
                  <a:pt x="10744" y="2998"/>
                </a:cubicBezTo>
                <a:lnTo>
                  <a:pt x="8255" y="5487"/>
                </a:lnTo>
                <a:lnTo>
                  <a:pt x="6270" y="3502"/>
                </a:lnTo>
                <a:lnTo>
                  <a:pt x="6743" y="3029"/>
                </a:lnTo>
                <a:lnTo>
                  <a:pt x="7499" y="3785"/>
                </a:lnTo>
                <a:cubicBezTo>
                  <a:pt x="7593" y="3880"/>
                  <a:pt x="7656" y="3911"/>
                  <a:pt x="7751" y="3911"/>
                </a:cubicBezTo>
                <a:cubicBezTo>
                  <a:pt x="7814" y="3911"/>
                  <a:pt x="7940" y="3880"/>
                  <a:pt x="7971" y="3785"/>
                </a:cubicBezTo>
                <a:cubicBezTo>
                  <a:pt x="8097" y="3659"/>
                  <a:pt x="8097" y="3439"/>
                  <a:pt x="7971" y="3313"/>
                </a:cubicBezTo>
                <a:lnTo>
                  <a:pt x="7215" y="2557"/>
                </a:lnTo>
                <a:lnTo>
                  <a:pt x="7688" y="2084"/>
                </a:lnTo>
                <a:lnTo>
                  <a:pt x="8444" y="2840"/>
                </a:lnTo>
                <a:cubicBezTo>
                  <a:pt x="8538" y="2935"/>
                  <a:pt x="8601" y="2966"/>
                  <a:pt x="8696" y="2966"/>
                </a:cubicBezTo>
                <a:cubicBezTo>
                  <a:pt x="8759" y="2966"/>
                  <a:pt x="8885" y="2935"/>
                  <a:pt x="8916" y="2840"/>
                </a:cubicBezTo>
                <a:cubicBezTo>
                  <a:pt x="9042" y="2714"/>
                  <a:pt x="9042" y="2494"/>
                  <a:pt x="8916" y="2368"/>
                </a:cubicBezTo>
                <a:lnTo>
                  <a:pt x="8160" y="1612"/>
                </a:lnTo>
                <a:lnTo>
                  <a:pt x="8601" y="1202"/>
                </a:lnTo>
                <a:cubicBezTo>
                  <a:pt x="8916" y="887"/>
                  <a:pt x="9326" y="729"/>
                  <a:pt x="9704" y="729"/>
                </a:cubicBezTo>
                <a:close/>
                <a:moveTo>
                  <a:pt x="5766" y="4132"/>
                </a:moveTo>
                <a:lnTo>
                  <a:pt x="7751" y="6117"/>
                </a:lnTo>
                <a:lnTo>
                  <a:pt x="5577" y="8196"/>
                </a:lnTo>
                <a:cubicBezTo>
                  <a:pt x="5230" y="8543"/>
                  <a:pt x="4789" y="8763"/>
                  <a:pt x="4317" y="8826"/>
                </a:cubicBezTo>
                <a:cubicBezTo>
                  <a:pt x="3687" y="8921"/>
                  <a:pt x="3088" y="9236"/>
                  <a:pt x="2678" y="9645"/>
                </a:cubicBezTo>
                <a:lnTo>
                  <a:pt x="1324" y="11000"/>
                </a:lnTo>
                <a:cubicBezTo>
                  <a:pt x="1261" y="11063"/>
                  <a:pt x="1174" y="11095"/>
                  <a:pt x="1087" y="11095"/>
                </a:cubicBezTo>
                <a:cubicBezTo>
                  <a:pt x="1001" y="11095"/>
                  <a:pt x="914" y="11063"/>
                  <a:pt x="851" y="11000"/>
                </a:cubicBezTo>
                <a:cubicBezTo>
                  <a:pt x="725" y="10874"/>
                  <a:pt x="725" y="10653"/>
                  <a:pt x="851" y="10527"/>
                </a:cubicBezTo>
                <a:lnTo>
                  <a:pt x="2206" y="9173"/>
                </a:lnTo>
                <a:cubicBezTo>
                  <a:pt x="2615" y="8763"/>
                  <a:pt x="2931" y="8165"/>
                  <a:pt x="3025" y="7535"/>
                </a:cubicBezTo>
                <a:cubicBezTo>
                  <a:pt x="3088" y="7062"/>
                  <a:pt x="3309" y="6589"/>
                  <a:pt x="3655" y="6274"/>
                </a:cubicBezTo>
                <a:lnTo>
                  <a:pt x="3876" y="6022"/>
                </a:lnTo>
                <a:lnTo>
                  <a:pt x="4632" y="6778"/>
                </a:lnTo>
                <a:cubicBezTo>
                  <a:pt x="4726" y="6873"/>
                  <a:pt x="4789" y="6904"/>
                  <a:pt x="4884" y="6904"/>
                </a:cubicBezTo>
                <a:cubicBezTo>
                  <a:pt x="4947" y="6904"/>
                  <a:pt x="5073" y="6873"/>
                  <a:pt x="5104" y="6778"/>
                </a:cubicBezTo>
                <a:cubicBezTo>
                  <a:pt x="5230" y="6652"/>
                  <a:pt x="5230" y="6432"/>
                  <a:pt x="5104" y="6306"/>
                </a:cubicBezTo>
                <a:lnTo>
                  <a:pt x="4348" y="5550"/>
                </a:lnTo>
                <a:lnTo>
                  <a:pt x="4821" y="5077"/>
                </a:lnTo>
                <a:lnTo>
                  <a:pt x="5577" y="5833"/>
                </a:lnTo>
                <a:cubicBezTo>
                  <a:pt x="5640" y="5928"/>
                  <a:pt x="5734" y="5959"/>
                  <a:pt x="5797" y="5959"/>
                </a:cubicBezTo>
                <a:cubicBezTo>
                  <a:pt x="5892" y="5959"/>
                  <a:pt x="6018" y="5928"/>
                  <a:pt x="6050" y="5833"/>
                </a:cubicBezTo>
                <a:cubicBezTo>
                  <a:pt x="6176" y="5707"/>
                  <a:pt x="6176" y="5487"/>
                  <a:pt x="6050" y="5361"/>
                </a:cubicBezTo>
                <a:lnTo>
                  <a:pt x="5293" y="4605"/>
                </a:lnTo>
                <a:lnTo>
                  <a:pt x="5766" y="4132"/>
                </a:lnTo>
                <a:close/>
                <a:moveTo>
                  <a:pt x="9769" y="1"/>
                </a:moveTo>
                <a:cubicBezTo>
                  <a:pt x="9726" y="1"/>
                  <a:pt x="9683" y="2"/>
                  <a:pt x="9641" y="5"/>
                </a:cubicBezTo>
                <a:cubicBezTo>
                  <a:pt x="9105" y="36"/>
                  <a:pt x="8601" y="288"/>
                  <a:pt x="8255" y="666"/>
                </a:cubicBezTo>
                <a:lnTo>
                  <a:pt x="3183" y="5802"/>
                </a:lnTo>
                <a:cubicBezTo>
                  <a:pt x="2741" y="6211"/>
                  <a:pt x="2426" y="6810"/>
                  <a:pt x="2363" y="7440"/>
                </a:cubicBezTo>
                <a:cubicBezTo>
                  <a:pt x="2269" y="7913"/>
                  <a:pt x="2080" y="8385"/>
                  <a:pt x="1733" y="8700"/>
                </a:cubicBezTo>
                <a:lnTo>
                  <a:pt x="379" y="10055"/>
                </a:lnTo>
                <a:cubicBezTo>
                  <a:pt x="1" y="10433"/>
                  <a:pt x="1" y="11095"/>
                  <a:pt x="379" y="11504"/>
                </a:cubicBezTo>
                <a:cubicBezTo>
                  <a:pt x="568" y="11693"/>
                  <a:pt x="851" y="11819"/>
                  <a:pt x="1135" y="11819"/>
                </a:cubicBezTo>
                <a:cubicBezTo>
                  <a:pt x="1418" y="11819"/>
                  <a:pt x="1670" y="11693"/>
                  <a:pt x="1891" y="11504"/>
                </a:cubicBezTo>
                <a:lnTo>
                  <a:pt x="3214" y="10149"/>
                </a:lnTo>
                <a:cubicBezTo>
                  <a:pt x="3561" y="9803"/>
                  <a:pt x="4002" y="9614"/>
                  <a:pt x="4474" y="9519"/>
                </a:cubicBezTo>
                <a:cubicBezTo>
                  <a:pt x="5104" y="9456"/>
                  <a:pt x="5703" y="9141"/>
                  <a:pt x="6144" y="8700"/>
                </a:cubicBezTo>
                <a:lnTo>
                  <a:pt x="11279" y="3502"/>
                </a:lnTo>
                <a:cubicBezTo>
                  <a:pt x="11657" y="3092"/>
                  <a:pt x="11878" y="2525"/>
                  <a:pt x="11846" y="1927"/>
                </a:cubicBezTo>
                <a:cubicBezTo>
                  <a:pt x="11815" y="1360"/>
                  <a:pt x="11531" y="792"/>
                  <a:pt x="11090" y="446"/>
                </a:cubicBezTo>
                <a:cubicBezTo>
                  <a:pt x="10715" y="157"/>
                  <a:pt x="10234" y="1"/>
                  <a:pt x="9769" y="1"/>
                </a:cubicBezTo>
                <a:close/>
              </a:path>
            </a:pathLst>
          </a:custGeom>
          <a:solidFill>
            <a:srgbClr val="EE7A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78" name="Google Shape;11578;p83"/>
          <p:cNvGrpSpPr/>
          <p:nvPr/>
        </p:nvGrpSpPr>
        <p:grpSpPr>
          <a:xfrm>
            <a:off x="7100357" y="2891881"/>
            <a:ext cx="354136" cy="353180"/>
            <a:chOff x="-23599325" y="1971025"/>
            <a:chExt cx="296175" cy="295375"/>
          </a:xfrm>
          <a:solidFill>
            <a:srgbClr val="EE7A90"/>
          </a:solidFill>
        </p:grpSpPr>
        <p:sp>
          <p:nvSpPr>
            <p:cNvPr id="11579" name="Google Shape;11579;p83"/>
            <p:cNvSpPr/>
            <p:nvPr/>
          </p:nvSpPr>
          <p:spPr>
            <a:xfrm>
              <a:off x="-23599325" y="1971025"/>
              <a:ext cx="296175" cy="295375"/>
            </a:xfrm>
            <a:custGeom>
              <a:avLst/>
              <a:gdLst/>
              <a:ahLst/>
              <a:cxnLst/>
              <a:rect l="l" t="t" r="r" b="b"/>
              <a:pathLst>
                <a:path w="11847" h="11815" extrusionOk="0">
                  <a:moveTo>
                    <a:pt x="7656" y="662"/>
                  </a:moveTo>
                  <a:lnTo>
                    <a:pt x="7656" y="4190"/>
                  </a:lnTo>
                  <a:lnTo>
                    <a:pt x="4159" y="4190"/>
                  </a:lnTo>
                  <a:lnTo>
                    <a:pt x="4159" y="662"/>
                  </a:lnTo>
                  <a:close/>
                  <a:moveTo>
                    <a:pt x="5577" y="4884"/>
                  </a:moveTo>
                  <a:lnTo>
                    <a:pt x="5577" y="5577"/>
                  </a:lnTo>
                  <a:lnTo>
                    <a:pt x="4222" y="5577"/>
                  </a:lnTo>
                  <a:lnTo>
                    <a:pt x="4222" y="4884"/>
                  </a:lnTo>
                  <a:close/>
                  <a:moveTo>
                    <a:pt x="7625" y="4884"/>
                  </a:moveTo>
                  <a:lnTo>
                    <a:pt x="7625" y="5608"/>
                  </a:lnTo>
                  <a:lnTo>
                    <a:pt x="6270" y="5608"/>
                  </a:lnTo>
                  <a:lnTo>
                    <a:pt x="6270" y="4884"/>
                  </a:lnTo>
                  <a:close/>
                  <a:moveTo>
                    <a:pt x="2111" y="5577"/>
                  </a:moveTo>
                  <a:lnTo>
                    <a:pt x="2111" y="6301"/>
                  </a:lnTo>
                  <a:lnTo>
                    <a:pt x="693" y="6301"/>
                  </a:lnTo>
                  <a:lnTo>
                    <a:pt x="693" y="5923"/>
                  </a:lnTo>
                  <a:cubicBezTo>
                    <a:pt x="693" y="5766"/>
                    <a:pt x="851" y="5577"/>
                    <a:pt x="1072" y="5577"/>
                  </a:cubicBezTo>
                  <a:close/>
                  <a:moveTo>
                    <a:pt x="10775" y="5577"/>
                  </a:moveTo>
                  <a:cubicBezTo>
                    <a:pt x="10996" y="5577"/>
                    <a:pt x="11153" y="5766"/>
                    <a:pt x="11153" y="5955"/>
                  </a:cubicBezTo>
                  <a:lnTo>
                    <a:pt x="11153" y="6301"/>
                  </a:lnTo>
                  <a:lnTo>
                    <a:pt x="9735" y="6301"/>
                  </a:lnTo>
                  <a:lnTo>
                    <a:pt x="9735" y="5577"/>
                  </a:lnTo>
                  <a:close/>
                  <a:moveTo>
                    <a:pt x="5545" y="6270"/>
                  </a:moveTo>
                  <a:lnTo>
                    <a:pt x="5545" y="6963"/>
                  </a:lnTo>
                  <a:lnTo>
                    <a:pt x="4159" y="6963"/>
                  </a:lnTo>
                  <a:lnTo>
                    <a:pt x="4159" y="6270"/>
                  </a:lnTo>
                  <a:close/>
                  <a:moveTo>
                    <a:pt x="7625" y="6270"/>
                  </a:moveTo>
                  <a:lnTo>
                    <a:pt x="7625" y="6963"/>
                  </a:lnTo>
                  <a:lnTo>
                    <a:pt x="6270" y="6963"/>
                  </a:lnTo>
                  <a:lnTo>
                    <a:pt x="6270" y="6270"/>
                  </a:lnTo>
                  <a:close/>
                  <a:moveTo>
                    <a:pt x="2111" y="6931"/>
                  </a:moveTo>
                  <a:lnTo>
                    <a:pt x="2111" y="7656"/>
                  </a:lnTo>
                  <a:lnTo>
                    <a:pt x="693" y="7656"/>
                  </a:lnTo>
                  <a:lnTo>
                    <a:pt x="693" y="6931"/>
                  </a:lnTo>
                  <a:close/>
                  <a:moveTo>
                    <a:pt x="11153" y="6963"/>
                  </a:moveTo>
                  <a:lnTo>
                    <a:pt x="11153" y="7688"/>
                  </a:lnTo>
                  <a:lnTo>
                    <a:pt x="9735" y="7688"/>
                  </a:lnTo>
                  <a:lnTo>
                    <a:pt x="9735" y="6963"/>
                  </a:lnTo>
                  <a:close/>
                  <a:moveTo>
                    <a:pt x="5545" y="7625"/>
                  </a:moveTo>
                  <a:lnTo>
                    <a:pt x="5545" y="8349"/>
                  </a:lnTo>
                  <a:lnTo>
                    <a:pt x="4159" y="8349"/>
                  </a:lnTo>
                  <a:lnTo>
                    <a:pt x="4159" y="7625"/>
                  </a:lnTo>
                  <a:close/>
                  <a:moveTo>
                    <a:pt x="7625" y="7656"/>
                  </a:moveTo>
                  <a:lnTo>
                    <a:pt x="7625" y="8349"/>
                  </a:lnTo>
                  <a:lnTo>
                    <a:pt x="6270" y="8349"/>
                  </a:lnTo>
                  <a:lnTo>
                    <a:pt x="6270" y="7656"/>
                  </a:lnTo>
                  <a:close/>
                  <a:moveTo>
                    <a:pt x="2111" y="8349"/>
                  </a:moveTo>
                  <a:lnTo>
                    <a:pt x="2111" y="9074"/>
                  </a:lnTo>
                  <a:lnTo>
                    <a:pt x="693" y="9074"/>
                  </a:lnTo>
                  <a:lnTo>
                    <a:pt x="693" y="8349"/>
                  </a:lnTo>
                  <a:close/>
                  <a:moveTo>
                    <a:pt x="11153" y="8349"/>
                  </a:moveTo>
                  <a:lnTo>
                    <a:pt x="11153" y="9074"/>
                  </a:lnTo>
                  <a:lnTo>
                    <a:pt x="9735" y="9074"/>
                  </a:lnTo>
                  <a:lnTo>
                    <a:pt x="9735" y="8349"/>
                  </a:lnTo>
                  <a:close/>
                  <a:moveTo>
                    <a:pt x="2111" y="9735"/>
                  </a:moveTo>
                  <a:lnTo>
                    <a:pt x="2111" y="11090"/>
                  </a:lnTo>
                  <a:lnTo>
                    <a:pt x="693" y="11090"/>
                  </a:lnTo>
                  <a:lnTo>
                    <a:pt x="693" y="9735"/>
                  </a:lnTo>
                  <a:close/>
                  <a:moveTo>
                    <a:pt x="8759" y="2048"/>
                  </a:moveTo>
                  <a:cubicBezTo>
                    <a:pt x="8948" y="2048"/>
                    <a:pt x="9105" y="2206"/>
                    <a:pt x="9105" y="2395"/>
                  </a:cubicBezTo>
                  <a:lnTo>
                    <a:pt x="9105" y="11090"/>
                  </a:lnTo>
                  <a:lnTo>
                    <a:pt x="7719" y="11090"/>
                  </a:lnTo>
                  <a:lnTo>
                    <a:pt x="7719" y="10082"/>
                  </a:lnTo>
                  <a:cubicBezTo>
                    <a:pt x="7719" y="9893"/>
                    <a:pt x="7562" y="9735"/>
                    <a:pt x="7373" y="9735"/>
                  </a:cubicBezTo>
                  <a:lnTo>
                    <a:pt x="4600" y="9735"/>
                  </a:lnTo>
                  <a:cubicBezTo>
                    <a:pt x="4411" y="9735"/>
                    <a:pt x="4254" y="9893"/>
                    <a:pt x="4254" y="10082"/>
                  </a:cubicBezTo>
                  <a:lnTo>
                    <a:pt x="4254" y="11090"/>
                  </a:lnTo>
                  <a:lnTo>
                    <a:pt x="2867" y="11090"/>
                  </a:lnTo>
                  <a:lnTo>
                    <a:pt x="2867" y="2395"/>
                  </a:lnTo>
                  <a:lnTo>
                    <a:pt x="2804" y="2395"/>
                  </a:lnTo>
                  <a:cubicBezTo>
                    <a:pt x="2804" y="2206"/>
                    <a:pt x="2962" y="2048"/>
                    <a:pt x="3151" y="2048"/>
                  </a:cubicBezTo>
                  <a:lnTo>
                    <a:pt x="3497" y="2048"/>
                  </a:lnTo>
                  <a:lnTo>
                    <a:pt x="3497" y="8696"/>
                  </a:lnTo>
                  <a:cubicBezTo>
                    <a:pt x="3497" y="8916"/>
                    <a:pt x="3655" y="9074"/>
                    <a:pt x="3875" y="9074"/>
                  </a:cubicBezTo>
                  <a:lnTo>
                    <a:pt x="8034" y="9074"/>
                  </a:lnTo>
                  <a:cubicBezTo>
                    <a:pt x="8223" y="9074"/>
                    <a:pt x="8381" y="8916"/>
                    <a:pt x="8381" y="8696"/>
                  </a:cubicBezTo>
                  <a:lnTo>
                    <a:pt x="8381" y="2048"/>
                  </a:lnTo>
                  <a:close/>
                  <a:moveTo>
                    <a:pt x="6963" y="10428"/>
                  </a:moveTo>
                  <a:lnTo>
                    <a:pt x="6963" y="11153"/>
                  </a:lnTo>
                  <a:lnTo>
                    <a:pt x="4884" y="11153"/>
                  </a:lnTo>
                  <a:lnTo>
                    <a:pt x="4884" y="10428"/>
                  </a:lnTo>
                  <a:close/>
                  <a:moveTo>
                    <a:pt x="11153" y="9767"/>
                  </a:moveTo>
                  <a:lnTo>
                    <a:pt x="11153" y="11153"/>
                  </a:lnTo>
                  <a:lnTo>
                    <a:pt x="9735" y="11153"/>
                  </a:lnTo>
                  <a:lnTo>
                    <a:pt x="9735" y="9767"/>
                  </a:lnTo>
                  <a:close/>
                  <a:moveTo>
                    <a:pt x="3812" y="0"/>
                  </a:moveTo>
                  <a:cubicBezTo>
                    <a:pt x="3623" y="0"/>
                    <a:pt x="3466" y="158"/>
                    <a:pt x="3466" y="347"/>
                  </a:cubicBezTo>
                  <a:lnTo>
                    <a:pt x="3466" y="1387"/>
                  </a:lnTo>
                  <a:lnTo>
                    <a:pt x="3119" y="1387"/>
                  </a:lnTo>
                  <a:cubicBezTo>
                    <a:pt x="2521" y="1387"/>
                    <a:pt x="2080" y="1859"/>
                    <a:pt x="2080" y="2395"/>
                  </a:cubicBezTo>
                  <a:lnTo>
                    <a:pt x="2080" y="4884"/>
                  </a:lnTo>
                  <a:lnTo>
                    <a:pt x="1009" y="4884"/>
                  </a:lnTo>
                  <a:cubicBezTo>
                    <a:pt x="441" y="4884"/>
                    <a:pt x="0" y="5356"/>
                    <a:pt x="0" y="5923"/>
                  </a:cubicBezTo>
                  <a:lnTo>
                    <a:pt x="0" y="11468"/>
                  </a:lnTo>
                  <a:cubicBezTo>
                    <a:pt x="0" y="11657"/>
                    <a:pt x="158" y="11815"/>
                    <a:pt x="347" y="11815"/>
                  </a:cubicBezTo>
                  <a:lnTo>
                    <a:pt x="11468" y="11815"/>
                  </a:lnTo>
                  <a:cubicBezTo>
                    <a:pt x="11657" y="11815"/>
                    <a:pt x="11815" y="11657"/>
                    <a:pt x="11815" y="11468"/>
                  </a:cubicBezTo>
                  <a:lnTo>
                    <a:pt x="11815" y="5923"/>
                  </a:lnTo>
                  <a:cubicBezTo>
                    <a:pt x="11846" y="5356"/>
                    <a:pt x="11374" y="4884"/>
                    <a:pt x="10775" y="4884"/>
                  </a:cubicBezTo>
                  <a:lnTo>
                    <a:pt x="9735" y="4884"/>
                  </a:lnTo>
                  <a:lnTo>
                    <a:pt x="9735" y="2395"/>
                  </a:lnTo>
                  <a:cubicBezTo>
                    <a:pt x="9735" y="1828"/>
                    <a:pt x="9263" y="1387"/>
                    <a:pt x="8696" y="1387"/>
                  </a:cubicBezTo>
                  <a:lnTo>
                    <a:pt x="8349" y="1387"/>
                  </a:lnTo>
                  <a:lnTo>
                    <a:pt x="8349" y="347"/>
                  </a:lnTo>
                  <a:cubicBezTo>
                    <a:pt x="8349" y="158"/>
                    <a:pt x="8192" y="0"/>
                    <a:pt x="80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0" name="Google Shape;11580;p83"/>
            <p:cNvSpPr/>
            <p:nvPr/>
          </p:nvSpPr>
          <p:spPr>
            <a:xfrm>
              <a:off x="-23477250" y="2004100"/>
              <a:ext cx="53575" cy="53575"/>
            </a:xfrm>
            <a:custGeom>
              <a:avLst/>
              <a:gdLst/>
              <a:ahLst/>
              <a:cxnLst/>
              <a:rect l="l" t="t" r="r" b="b"/>
              <a:pathLst>
                <a:path w="2143" h="2143" extrusionOk="0">
                  <a:moveTo>
                    <a:pt x="1072" y="1"/>
                  </a:moveTo>
                  <a:cubicBezTo>
                    <a:pt x="851" y="1"/>
                    <a:pt x="694" y="158"/>
                    <a:pt x="694" y="379"/>
                  </a:cubicBezTo>
                  <a:lnTo>
                    <a:pt x="694" y="725"/>
                  </a:lnTo>
                  <a:lnTo>
                    <a:pt x="347" y="725"/>
                  </a:lnTo>
                  <a:cubicBezTo>
                    <a:pt x="158" y="725"/>
                    <a:pt x="1" y="883"/>
                    <a:pt x="1" y="1072"/>
                  </a:cubicBezTo>
                  <a:cubicBezTo>
                    <a:pt x="1" y="1292"/>
                    <a:pt x="158" y="1450"/>
                    <a:pt x="347" y="1450"/>
                  </a:cubicBezTo>
                  <a:lnTo>
                    <a:pt x="694" y="1450"/>
                  </a:lnTo>
                  <a:lnTo>
                    <a:pt x="694" y="1796"/>
                  </a:lnTo>
                  <a:cubicBezTo>
                    <a:pt x="694" y="1985"/>
                    <a:pt x="851" y="2143"/>
                    <a:pt x="1072" y="2143"/>
                  </a:cubicBezTo>
                  <a:cubicBezTo>
                    <a:pt x="1261" y="2143"/>
                    <a:pt x="1418" y="1985"/>
                    <a:pt x="1418" y="1796"/>
                  </a:cubicBezTo>
                  <a:lnTo>
                    <a:pt x="1418" y="1450"/>
                  </a:lnTo>
                  <a:lnTo>
                    <a:pt x="1765" y="1450"/>
                  </a:lnTo>
                  <a:cubicBezTo>
                    <a:pt x="1985" y="1450"/>
                    <a:pt x="2143" y="1292"/>
                    <a:pt x="2143" y="1072"/>
                  </a:cubicBezTo>
                  <a:cubicBezTo>
                    <a:pt x="2143" y="883"/>
                    <a:pt x="1985" y="725"/>
                    <a:pt x="1765" y="725"/>
                  </a:cubicBezTo>
                  <a:lnTo>
                    <a:pt x="1418" y="725"/>
                  </a:lnTo>
                  <a:lnTo>
                    <a:pt x="1418" y="379"/>
                  </a:lnTo>
                  <a:cubicBezTo>
                    <a:pt x="1418" y="158"/>
                    <a:pt x="1261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81" name="Google Shape;11581;p83"/>
          <p:cNvSpPr/>
          <p:nvPr/>
        </p:nvSpPr>
        <p:spPr>
          <a:xfrm>
            <a:off x="7101239" y="3338237"/>
            <a:ext cx="353180" cy="355063"/>
          </a:xfrm>
          <a:custGeom>
            <a:avLst/>
            <a:gdLst/>
            <a:ahLst/>
            <a:cxnLst/>
            <a:rect l="l" t="t" r="r" b="b"/>
            <a:pathLst>
              <a:path w="11815" h="11878" extrusionOk="0">
                <a:moveTo>
                  <a:pt x="6301" y="725"/>
                </a:moveTo>
                <a:lnTo>
                  <a:pt x="6301" y="1670"/>
                </a:lnTo>
                <a:cubicBezTo>
                  <a:pt x="6301" y="2143"/>
                  <a:pt x="6490" y="2584"/>
                  <a:pt x="6805" y="2899"/>
                </a:cubicBezTo>
                <a:lnTo>
                  <a:pt x="7120" y="3214"/>
                </a:lnTo>
                <a:cubicBezTo>
                  <a:pt x="7026" y="3340"/>
                  <a:pt x="6868" y="3529"/>
                  <a:pt x="6742" y="3781"/>
                </a:cubicBezTo>
                <a:lnTo>
                  <a:pt x="6648" y="3781"/>
                </a:lnTo>
                <a:cubicBezTo>
                  <a:pt x="6459" y="3576"/>
                  <a:pt x="6191" y="3474"/>
                  <a:pt x="5923" y="3474"/>
                </a:cubicBezTo>
                <a:cubicBezTo>
                  <a:pt x="5656" y="3474"/>
                  <a:pt x="5388" y="3576"/>
                  <a:pt x="5199" y="3781"/>
                </a:cubicBezTo>
                <a:lnTo>
                  <a:pt x="5167" y="3813"/>
                </a:lnTo>
                <a:cubicBezTo>
                  <a:pt x="5167" y="3813"/>
                  <a:pt x="5167" y="3781"/>
                  <a:pt x="5136" y="3781"/>
                </a:cubicBezTo>
                <a:cubicBezTo>
                  <a:pt x="5010" y="3529"/>
                  <a:pt x="4884" y="3372"/>
                  <a:pt x="4758" y="3214"/>
                </a:cubicBezTo>
                <a:lnTo>
                  <a:pt x="5073" y="2899"/>
                </a:lnTo>
                <a:cubicBezTo>
                  <a:pt x="5388" y="2584"/>
                  <a:pt x="5608" y="2143"/>
                  <a:pt x="5608" y="1670"/>
                </a:cubicBezTo>
                <a:lnTo>
                  <a:pt x="5608" y="725"/>
                </a:lnTo>
                <a:close/>
                <a:moveTo>
                  <a:pt x="3970" y="3529"/>
                </a:moveTo>
                <a:cubicBezTo>
                  <a:pt x="4159" y="3529"/>
                  <a:pt x="4348" y="3687"/>
                  <a:pt x="4506" y="4002"/>
                </a:cubicBezTo>
                <a:cubicBezTo>
                  <a:pt x="4569" y="4128"/>
                  <a:pt x="4600" y="4285"/>
                  <a:pt x="4663" y="4474"/>
                </a:cubicBezTo>
                <a:cubicBezTo>
                  <a:pt x="4758" y="4852"/>
                  <a:pt x="4821" y="5293"/>
                  <a:pt x="4852" y="5829"/>
                </a:cubicBezTo>
                <a:lnTo>
                  <a:pt x="3812" y="6837"/>
                </a:lnTo>
                <a:lnTo>
                  <a:pt x="3340" y="6396"/>
                </a:lnTo>
                <a:cubicBezTo>
                  <a:pt x="3293" y="6333"/>
                  <a:pt x="3206" y="6302"/>
                  <a:pt x="3115" y="6302"/>
                </a:cubicBezTo>
                <a:cubicBezTo>
                  <a:pt x="3025" y="6302"/>
                  <a:pt x="2930" y="6333"/>
                  <a:pt x="2867" y="6396"/>
                </a:cubicBezTo>
                <a:cubicBezTo>
                  <a:pt x="2804" y="6491"/>
                  <a:pt x="2804" y="6554"/>
                  <a:pt x="2804" y="6648"/>
                </a:cubicBezTo>
                <a:cubicBezTo>
                  <a:pt x="2804" y="6711"/>
                  <a:pt x="2836" y="6837"/>
                  <a:pt x="2930" y="6869"/>
                </a:cubicBezTo>
                <a:lnTo>
                  <a:pt x="3340" y="7310"/>
                </a:lnTo>
                <a:lnTo>
                  <a:pt x="2206" y="8444"/>
                </a:lnTo>
                <a:cubicBezTo>
                  <a:pt x="2080" y="8570"/>
                  <a:pt x="2080" y="8822"/>
                  <a:pt x="2206" y="8916"/>
                </a:cubicBezTo>
                <a:cubicBezTo>
                  <a:pt x="2300" y="9011"/>
                  <a:pt x="2363" y="9042"/>
                  <a:pt x="2458" y="9042"/>
                </a:cubicBezTo>
                <a:cubicBezTo>
                  <a:pt x="2521" y="9042"/>
                  <a:pt x="2647" y="9011"/>
                  <a:pt x="2678" y="8916"/>
                </a:cubicBezTo>
                <a:lnTo>
                  <a:pt x="4852" y="6743"/>
                </a:lnTo>
                <a:lnTo>
                  <a:pt x="4852" y="6806"/>
                </a:lnTo>
                <a:cubicBezTo>
                  <a:pt x="4758" y="7971"/>
                  <a:pt x="4569" y="8979"/>
                  <a:pt x="4254" y="9358"/>
                </a:cubicBezTo>
                <a:cubicBezTo>
                  <a:pt x="3970" y="9767"/>
                  <a:pt x="3529" y="9988"/>
                  <a:pt x="3056" y="10271"/>
                </a:cubicBezTo>
                <a:cubicBezTo>
                  <a:pt x="2867" y="10397"/>
                  <a:pt x="2710" y="10492"/>
                  <a:pt x="2521" y="10618"/>
                </a:cubicBezTo>
                <a:cubicBezTo>
                  <a:pt x="2111" y="10901"/>
                  <a:pt x="1702" y="11185"/>
                  <a:pt x="1292" y="11185"/>
                </a:cubicBezTo>
                <a:cubicBezTo>
                  <a:pt x="851" y="11122"/>
                  <a:pt x="662" y="10712"/>
                  <a:pt x="693" y="9862"/>
                </a:cubicBezTo>
                <a:cubicBezTo>
                  <a:pt x="756" y="8759"/>
                  <a:pt x="1261" y="7152"/>
                  <a:pt x="1954" y="5766"/>
                </a:cubicBezTo>
                <a:cubicBezTo>
                  <a:pt x="2332" y="5104"/>
                  <a:pt x="2710" y="4506"/>
                  <a:pt x="3056" y="4128"/>
                </a:cubicBezTo>
                <a:cubicBezTo>
                  <a:pt x="3434" y="3781"/>
                  <a:pt x="3749" y="3529"/>
                  <a:pt x="3970" y="3529"/>
                </a:cubicBezTo>
                <a:close/>
                <a:moveTo>
                  <a:pt x="7845" y="3624"/>
                </a:moveTo>
                <a:cubicBezTo>
                  <a:pt x="8066" y="3624"/>
                  <a:pt x="8381" y="3813"/>
                  <a:pt x="8759" y="4191"/>
                </a:cubicBezTo>
                <a:cubicBezTo>
                  <a:pt x="9105" y="4600"/>
                  <a:pt x="9483" y="5136"/>
                  <a:pt x="9861" y="5860"/>
                </a:cubicBezTo>
                <a:cubicBezTo>
                  <a:pt x="10555" y="7247"/>
                  <a:pt x="11059" y="8853"/>
                  <a:pt x="11122" y="9956"/>
                </a:cubicBezTo>
                <a:cubicBezTo>
                  <a:pt x="11153" y="10744"/>
                  <a:pt x="10933" y="11185"/>
                  <a:pt x="10523" y="11185"/>
                </a:cubicBezTo>
                <a:cubicBezTo>
                  <a:pt x="10504" y="11186"/>
                  <a:pt x="10485" y="11187"/>
                  <a:pt x="10466" y="11187"/>
                </a:cubicBezTo>
                <a:cubicBezTo>
                  <a:pt x="10072" y="11187"/>
                  <a:pt x="9655" y="10888"/>
                  <a:pt x="9294" y="10618"/>
                </a:cubicBezTo>
                <a:cubicBezTo>
                  <a:pt x="9105" y="10492"/>
                  <a:pt x="8948" y="10397"/>
                  <a:pt x="8727" y="10271"/>
                </a:cubicBezTo>
                <a:cubicBezTo>
                  <a:pt x="8286" y="9988"/>
                  <a:pt x="7845" y="9767"/>
                  <a:pt x="7562" y="9358"/>
                </a:cubicBezTo>
                <a:cubicBezTo>
                  <a:pt x="7278" y="8979"/>
                  <a:pt x="7057" y="7971"/>
                  <a:pt x="6963" y="6869"/>
                </a:cubicBezTo>
                <a:lnTo>
                  <a:pt x="6963" y="6837"/>
                </a:lnTo>
                <a:lnTo>
                  <a:pt x="9137" y="9011"/>
                </a:lnTo>
                <a:cubicBezTo>
                  <a:pt x="9200" y="9074"/>
                  <a:pt x="9294" y="9137"/>
                  <a:pt x="9357" y="9137"/>
                </a:cubicBezTo>
                <a:cubicBezTo>
                  <a:pt x="9452" y="9137"/>
                  <a:pt x="9578" y="9074"/>
                  <a:pt x="9609" y="9011"/>
                </a:cubicBezTo>
                <a:cubicBezTo>
                  <a:pt x="9735" y="8885"/>
                  <a:pt x="9735" y="8633"/>
                  <a:pt x="9609" y="8538"/>
                </a:cubicBezTo>
                <a:lnTo>
                  <a:pt x="8475" y="7404"/>
                </a:lnTo>
                <a:lnTo>
                  <a:pt x="8885" y="6963"/>
                </a:lnTo>
                <a:cubicBezTo>
                  <a:pt x="9011" y="6837"/>
                  <a:pt x="9011" y="6617"/>
                  <a:pt x="8885" y="6491"/>
                </a:cubicBezTo>
                <a:cubicBezTo>
                  <a:pt x="8838" y="6428"/>
                  <a:pt x="8751" y="6396"/>
                  <a:pt x="8660" y="6396"/>
                </a:cubicBezTo>
                <a:cubicBezTo>
                  <a:pt x="8570" y="6396"/>
                  <a:pt x="8475" y="6428"/>
                  <a:pt x="8412" y="6491"/>
                </a:cubicBezTo>
                <a:lnTo>
                  <a:pt x="8003" y="6932"/>
                </a:lnTo>
                <a:lnTo>
                  <a:pt x="6963" y="5892"/>
                </a:lnTo>
                <a:cubicBezTo>
                  <a:pt x="6994" y="5388"/>
                  <a:pt x="7057" y="4915"/>
                  <a:pt x="7152" y="4569"/>
                </a:cubicBezTo>
                <a:cubicBezTo>
                  <a:pt x="7215" y="4411"/>
                  <a:pt x="7278" y="4222"/>
                  <a:pt x="7310" y="4096"/>
                </a:cubicBezTo>
                <a:cubicBezTo>
                  <a:pt x="7499" y="3781"/>
                  <a:pt x="7656" y="3624"/>
                  <a:pt x="7845" y="3624"/>
                </a:cubicBezTo>
                <a:close/>
                <a:moveTo>
                  <a:pt x="5230" y="1"/>
                </a:moveTo>
                <a:cubicBezTo>
                  <a:pt x="5041" y="1"/>
                  <a:pt x="4884" y="158"/>
                  <a:pt x="4884" y="347"/>
                </a:cubicBezTo>
                <a:lnTo>
                  <a:pt x="4884" y="1639"/>
                </a:lnTo>
                <a:cubicBezTo>
                  <a:pt x="4884" y="1922"/>
                  <a:pt x="4758" y="2206"/>
                  <a:pt x="4569" y="2395"/>
                </a:cubicBezTo>
                <a:lnTo>
                  <a:pt x="4096" y="2868"/>
                </a:lnTo>
                <a:lnTo>
                  <a:pt x="4002" y="2868"/>
                </a:lnTo>
                <a:cubicBezTo>
                  <a:pt x="3991" y="2867"/>
                  <a:pt x="3981" y="2867"/>
                  <a:pt x="3970" y="2867"/>
                </a:cubicBezTo>
                <a:cubicBezTo>
                  <a:pt x="2880" y="2867"/>
                  <a:pt x="1886" y="4484"/>
                  <a:pt x="1387" y="5451"/>
                </a:cubicBezTo>
                <a:cubicBezTo>
                  <a:pt x="599" y="6963"/>
                  <a:pt x="63" y="8601"/>
                  <a:pt x="32" y="9862"/>
                </a:cubicBezTo>
                <a:cubicBezTo>
                  <a:pt x="0" y="10429"/>
                  <a:pt x="63" y="10901"/>
                  <a:pt x="284" y="11216"/>
                </a:cubicBezTo>
                <a:cubicBezTo>
                  <a:pt x="473" y="11657"/>
                  <a:pt x="820" y="11878"/>
                  <a:pt x="1292" y="11878"/>
                </a:cubicBezTo>
                <a:lnTo>
                  <a:pt x="1387" y="11878"/>
                </a:lnTo>
                <a:cubicBezTo>
                  <a:pt x="1954" y="11878"/>
                  <a:pt x="2489" y="11531"/>
                  <a:pt x="2962" y="11216"/>
                </a:cubicBezTo>
                <a:cubicBezTo>
                  <a:pt x="3119" y="11090"/>
                  <a:pt x="3277" y="10964"/>
                  <a:pt x="3434" y="10901"/>
                </a:cubicBezTo>
                <a:cubicBezTo>
                  <a:pt x="3970" y="10586"/>
                  <a:pt x="4474" y="10303"/>
                  <a:pt x="4852" y="9799"/>
                </a:cubicBezTo>
                <a:cubicBezTo>
                  <a:pt x="5199" y="9263"/>
                  <a:pt x="5482" y="8223"/>
                  <a:pt x="5545" y="6963"/>
                </a:cubicBezTo>
                <a:cubicBezTo>
                  <a:pt x="5545" y="6648"/>
                  <a:pt x="5577" y="6365"/>
                  <a:pt x="5545" y="6081"/>
                </a:cubicBezTo>
                <a:lnTo>
                  <a:pt x="5545" y="5987"/>
                </a:lnTo>
                <a:cubicBezTo>
                  <a:pt x="5545" y="5451"/>
                  <a:pt x="5482" y="4978"/>
                  <a:pt x="5388" y="4569"/>
                </a:cubicBezTo>
                <a:lnTo>
                  <a:pt x="5671" y="4285"/>
                </a:lnTo>
                <a:cubicBezTo>
                  <a:pt x="5734" y="4222"/>
                  <a:pt x="5821" y="4191"/>
                  <a:pt x="5908" y="4191"/>
                </a:cubicBezTo>
                <a:cubicBezTo>
                  <a:pt x="5994" y="4191"/>
                  <a:pt x="6081" y="4222"/>
                  <a:pt x="6144" y="4285"/>
                </a:cubicBezTo>
                <a:lnTo>
                  <a:pt x="6427" y="4569"/>
                </a:lnTo>
                <a:cubicBezTo>
                  <a:pt x="6270" y="5230"/>
                  <a:pt x="6207" y="6050"/>
                  <a:pt x="6270" y="6963"/>
                </a:cubicBezTo>
                <a:cubicBezTo>
                  <a:pt x="6333" y="8223"/>
                  <a:pt x="6616" y="9295"/>
                  <a:pt x="6963" y="9799"/>
                </a:cubicBezTo>
                <a:cubicBezTo>
                  <a:pt x="7310" y="10303"/>
                  <a:pt x="7845" y="10618"/>
                  <a:pt x="8381" y="10901"/>
                </a:cubicBezTo>
                <a:cubicBezTo>
                  <a:pt x="8538" y="10964"/>
                  <a:pt x="8696" y="11090"/>
                  <a:pt x="8853" y="11216"/>
                </a:cubicBezTo>
                <a:cubicBezTo>
                  <a:pt x="9326" y="11531"/>
                  <a:pt x="9830" y="11878"/>
                  <a:pt x="10429" y="11878"/>
                </a:cubicBezTo>
                <a:lnTo>
                  <a:pt x="10523" y="11878"/>
                </a:lnTo>
                <a:cubicBezTo>
                  <a:pt x="10996" y="11846"/>
                  <a:pt x="11342" y="11594"/>
                  <a:pt x="11531" y="11216"/>
                </a:cubicBezTo>
                <a:cubicBezTo>
                  <a:pt x="11720" y="10870"/>
                  <a:pt x="11815" y="10429"/>
                  <a:pt x="11783" y="9862"/>
                </a:cubicBezTo>
                <a:cubicBezTo>
                  <a:pt x="11720" y="8664"/>
                  <a:pt x="11216" y="6963"/>
                  <a:pt x="10429" y="5451"/>
                </a:cubicBezTo>
                <a:cubicBezTo>
                  <a:pt x="9924" y="4474"/>
                  <a:pt x="8885" y="2868"/>
                  <a:pt x="7782" y="2868"/>
                </a:cubicBezTo>
                <a:lnTo>
                  <a:pt x="7751" y="2868"/>
                </a:lnTo>
                <a:lnTo>
                  <a:pt x="7278" y="2395"/>
                </a:lnTo>
                <a:cubicBezTo>
                  <a:pt x="7089" y="2206"/>
                  <a:pt x="6963" y="1922"/>
                  <a:pt x="6963" y="1639"/>
                </a:cubicBezTo>
                <a:lnTo>
                  <a:pt x="6963" y="347"/>
                </a:lnTo>
                <a:cubicBezTo>
                  <a:pt x="6963" y="158"/>
                  <a:pt x="6805" y="1"/>
                  <a:pt x="6616" y="1"/>
                </a:cubicBezTo>
                <a:close/>
              </a:path>
            </a:pathLst>
          </a:custGeom>
          <a:solidFill>
            <a:srgbClr val="EE7A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82" name="Google Shape;11582;p83"/>
          <p:cNvSpPr/>
          <p:nvPr/>
        </p:nvSpPr>
        <p:spPr>
          <a:xfrm>
            <a:off x="7098877" y="3791209"/>
            <a:ext cx="357903" cy="331538"/>
          </a:xfrm>
          <a:custGeom>
            <a:avLst/>
            <a:gdLst/>
            <a:ahLst/>
            <a:cxnLst/>
            <a:rect l="l" t="t" r="r" b="b"/>
            <a:pathLst>
              <a:path w="11973" h="11091" extrusionOk="0">
                <a:moveTo>
                  <a:pt x="2143" y="694"/>
                </a:moveTo>
                <a:cubicBezTo>
                  <a:pt x="2206" y="694"/>
                  <a:pt x="2332" y="726"/>
                  <a:pt x="2363" y="820"/>
                </a:cubicBezTo>
                <a:cubicBezTo>
                  <a:pt x="2489" y="915"/>
                  <a:pt x="2489" y="1167"/>
                  <a:pt x="2363" y="1293"/>
                </a:cubicBezTo>
                <a:lnTo>
                  <a:pt x="1387" y="2269"/>
                </a:lnTo>
                <a:cubicBezTo>
                  <a:pt x="1324" y="2332"/>
                  <a:pt x="1229" y="2395"/>
                  <a:pt x="1135" y="2395"/>
                </a:cubicBezTo>
                <a:cubicBezTo>
                  <a:pt x="1072" y="2395"/>
                  <a:pt x="977" y="2332"/>
                  <a:pt x="914" y="2269"/>
                </a:cubicBezTo>
                <a:cubicBezTo>
                  <a:pt x="788" y="2143"/>
                  <a:pt x="788" y="1923"/>
                  <a:pt x="914" y="1797"/>
                </a:cubicBezTo>
                <a:lnTo>
                  <a:pt x="1891" y="820"/>
                </a:lnTo>
                <a:cubicBezTo>
                  <a:pt x="1985" y="726"/>
                  <a:pt x="2048" y="694"/>
                  <a:pt x="2143" y="694"/>
                </a:cubicBezTo>
                <a:close/>
                <a:moveTo>
                  <a:pt x="2647" y="2017"/>
                </a:moveTo>
                <a:lnTo>
                  <a:pt x="5325" y="4191"/>
                </a:lnTo>
                <a:lnTo>
                  <a:pt x="3151" y="4191"/>
                </a:lnTo>
                <a:lnTo>
                  <a:pt x="2111" y="2584"/>
                </a:lnTo>
                <a:lnTo>
                  <a:pt x="2647" y="2017"/>
                </a:lnTo>
                <a:close/>
                <a:moveTo>
                  <a:pt x="10555" y="2805"/>
                </a:moveTo>
                <a:lnTo>
                  <a:pt x="10555" y="2805"/>
                </a:lnTo>
                <a:cubicBezTo>
                  <a:pt x="10523" y="3277"/>
                  <a:pt x="10334" y="3750"/>
                  <a:pt x="10050" y="4191"/>
                </a:cubicBezTo>
                <a:lnTo>
                  <a:pt x="8318" y="4191"/>
                </a:lnTo>
                <a:cubicBezTo>
                  <a:pt x="8822" y="3403"/>
                  <a:pt x="9641" y="2931"/>
                  <a:pt x="10555" y="2805"/>
                </a:cubicBezTo>
                <a:close/>
                <a:moveTo>
                  <a:pt x="10964" y="4853"/>
                </a:moveTo>
                <a:cubicBezTo>
                  <a:pt x="11153" y="4853"/>
                  <a:pt x="11311" y="5010"/>
                  <a:pt x="11311" y="5231"/>
                </a:cubicBezTo>
                <a:cubicBezTo>
                  <a:pt x="11279" y="5294"/>
                  <a:pt x="11279" y="5388"/>
                  <a:pt x="11185" y="5420"/>
                </a:cubicBezTo>
                <a:cubicBezTo>
                  <a:pt x="11122" y="5483"/>
                  <a:pt x="11027" y="5577"/>
                  <a:pt x="10933" y="5577"/>
                </a:cubicBezTo>
                <a:lnTo>
                  <a:pt x="1198" y="5577"/>
                </a:lnTo>
                <a:cubicBezTo>
                  <a:pt x="1072" y="5577"/>
                  <a:pt x="1009" y="5546"/>
                  <a:pt x="914" y="5420"/>
                </a:cubicBezTo>
                <a:cubicBezTo>
                  <a:pt x="882" y="5325"/>
                  <a:pt x="851" y="5294"/>
                  <a:pt x="851" y="5231"/>
                </a:cubicBezTo>
                <a:cubicBezTo>
                  <a:pt x="851" y="5010"/>
                  <a:pt x="1009" y="4853"/>
                  <a:pt x="1198" y="4853"/>
                </a:cubicBezTo>
                <a:close/>
                <a:moveTo>
                  <a:pt x="10555" y="6239"/>
                </a:moveTo>
                <a:cubicBezTo>
                  <a:pt x="10428" y="7058"/>
                  <a:pt x="10082" y="8098"/>
                  <a:pt x="8759" y="9043"/>
                </a:cubicBezTo>
                <a:lnTo>
                  <a:pt x="3340" y="9043"/>
                </a:lnTo>
                <a:cubicBezTo>
                  <a:pt x="2363" y="8381"/>
                  <a:pt x="1765" y="7657"/>
                  <a:pt x="1576" y="6270"/>
                </a:cubicBezTo>
                <a:lnTo>
                  <a:pt x="9137" y="6270"/>
                </a:lnTo>
                <a:cubicBezTo>
                  <a:pt x="9074" y="6711"/>
                  <a:pt x="8822" y="7216"/>
                  <a:pt x="8192" y="7751"/>
                </a:cubicBezTo>
                <a:cubicBezTo>
                  <a:pt x="8034" y="7846"/>
                  <a:pt x="8034" y="8098"/>
                  <a:pt x="8160" y="8224"/>
                </a:cubicBezTo>
                <a:cubicBezTo>
                  <a:pt x="8223" y="8287"/>
                  <a:pt x="8318" y="8318"/>
                  <a:pt x="8444" y="8318"/>
                </a:cubicBezTo>
                <a:cubicBezTo>
                  <a:pt x="8507" y="8318"/>
                  <a:pt x="8601" y="8287"/>
                  <a:pt x="8633" y="8255"/>
                </a:cubicBezTo>
                <a:cubicBezTo>
                  <a:pt x="9483" y="7531"/>
                  <a:pt x="9767" y="6838"/>
                  <a:pt x="9861" y="6239"/>
                </a:cubicBezTo>
                <a:close/>
                <a:moveTo>
                  <a:pt x="8475" y="9704"/>
                </a:moveTo>
                <a:lnTo>
                  <a:pt x="8475" y="10051"/>
                </a:lnTo>
                <a:cubicBezTo>
                  <a:pt x="8507" y="10272"/>
                  <a:pt x="8349" y="10429"/>
                  <a:pt x="8160" y="10429"/>
                </a:cubicBezTo>
                <a:lnTo>
                  <a:pt x="3938" y="10429"/>
                </a:lnTo>
                <a:cubicBezTo>
                  <a:pt x="3749" y="10429"/>
                  <a:pt x="3592" y="10272"/>
                  <a:pt x="3592" y="10051"/>
                </a:cubicBezTo>
                <a:lnTo>
                  <a:pt x="3592" y="9704"/>
                </a:lnTo>
                <a:close/>
                <a:moveTo>
                  <a:pt x="2143" y="1"/>
                </a:moveTo>
                <a:cubicBezTo>
                  <a:pt x="1859" y="1"/>
                  <a:pt x="1576" y="127"/>
                  <a:pt x="1387" y="348"/>
                </a:cubicBezTo>
                <a:lnTo>
                  <a:pt x="410" y="1324"/>
                </a:lnTo>
                <a:cubicBezTo>
                  <a:pt x="0" y="1702"/>
                  <a:pt x="0" y="2364"/>
                  <a:pt x="410" y="2773"/>
                </a:cubicBezTo>
                <a:cubicBezTo>
                  <a:pt x="599" y="2962"/>
                  <a:pt x="882" y="3088"/>
                  <a:pt x="1135" y="3088"/>
                </a:cubicBezTo>
                <a:cubicBezTo>
                  <a:pt x="1261" y="3088"/>
                  <a:pt x="1418" y="3057"/>
                  <a:pt x="1544" y="3025"/>
                </a:cubicBezTo>
                <a:lnTo>
                  <a:pt x="2332" y="4191"/>
                </a:lnTo>
                <a:lnTo>
                  <a:pt x="1198" y="4191"/>
                </a:lnTo>
                <a:cubicBezTo>
                  <a:pt x="599" y="4191"/>
                  <a:pt x="158" y="4664"/>
                  <a:pt x="158" y="5231"/>
                </a:cubicBezTo>
                <a:cubicBezTo>
                  <a:pt x="158" y="5451"/>
                  <a:pt x="252" y="5640"/>
                  <a:pt x="347" y="5861"/>
                </a:cubicBezTo>
                <a:cubicBezTo>
                  <a:pt x="473" y="6050"/>
                  <a:pt x="662" y="6176"/>
                  <a:pt x="914" y="6207"/>
                </a:cubicBezTo>
                <a:cubicBezTo>
                  <a:pt x="977" y="6995"/>
                  <a:pt x="1229" y="7625"/>
                  <a:pt x="1544" y="8161"/>
                </a:cubicBezTo>
                <a:cubicBezTo>
                  <a:pt x="1859" y="8696"/>
                  <a:pt x="2300" y="9106"/>
                  <a:pt x="2930" y="9547"/>
                </a:cubicBezTo>
                <a:lnTo>
                  <a:pt x="2930" y="10051"/>
                </a:lnTo>
                <a:cubicBezTo>
                  <a:pt x="2930" y="10650"/>
                  <a:pt x="3403" y="11091"/>
                  <a:pt x="3938" y="11091"/>
                </a:cubicBezTo>
                <a:lnTo>
                  <a:pt x="8160" y="11091"/>
                </a:lnTo>
                <a:cubicBezTo>
                  <a:pt x="8759" y="11091"/>
                  <a:pt x="9168" y="10618"/>
                  <a:pt x="9168" y="10051"/>
                </a:cubicBezTo>
                <a:lnTo>
                  <a:pt x="9168" y="9547"/>
                </a:lnTo>
                <a:cubicBezTo>
                  <a:pt x="10428" y="8696"/>
                  <a:pt x="11122" y="7594"/>
                  <a:pt x="11216" y="6207"/>
                </a:cubicBezTo>
                <a:cubicBezTo>
                  <a:pt x="11437" y="6113"/>
                  <a:pt x="11626" y="6018"/>
                  <a:pt x="11752" y="5861"/>
                </a:cubicBezTo>
                <a:cubicBezTo>
                  <a:pt x="11846" y="5640"/>
                  <a:pt x="11941" y="5451"/>
                  <a:pt x="11941" y="5231"/>
                </a:cubicBezTo>
                <a:cubicBezTo>
                  <a:pt x="11972" y="4632"/>
                  <a:pt x="11500" y="4191"/>
                  <a:pt x="10901" y="4191"/>
                </a:cubicBezTo>
                <a:lnTo>
                  <a:pt x="10838" y="4191"/>
                </a:lnTo>
                <a:cubicBezTo>
                  <a:pt x="11122" y="3656"/>
                  <a:pt x="11279" y="3057"/>
                  <a:pt x="11279" y="2458"/>
                </a:cubicBezTo>
                <a:cubicBezTo>
                  <a:pt x="11279" y="2269"/>
                  <a:pt x="11122" y="2112"/>
                  <a:pt x="10901" y="2112"/>
                </a:cubicBezTo>
                <a:cubicBezTo>
                  <a:pt x="9452" y="2112"/>
                  <a:pt x="8160" y="2931"/>
                  <a:pt x="7530" y="4191"/>
                </a:cubicBezTo>
                <a:lnTo>
                  <a:pt x="6427" y="4191"/>
                </a:lnTo>
                <a:lnTo>
                  <a:pt x="3088" y="1482"/>
                </a:lnTo>
                <a:cubicBezTo>
                  <a:pt x="3245" y="1072"/>
                  <a:pt x="3151" y="663"/>
                  <a:pt x="2867" y="348"/>
                </a:cubicBezTo>
                <a:cubicBezTo>
                  <a:pt x="2678" y="127"/>
                  <a:pt x="2395" y="1"/>
                  <a:pt x="2143" y="1"/>
                </a:cubicBezTo>
                <a:close/>
              </a:path>
            </a:pathLst>
          </a:custGeom>
          <a:solidFill>
            <a:srgbClr val="EE7A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83" name="Google Shape;11583;p83"/>
          <p:cNvSpPr/>
          <p:nvPr/>
        </p:nvSpPr>
        <p:spPr>
          <a:xfrm>
            <a:off x="6201949" y="4272972"/>
            <a:ext cx="356020" cy="354136"/>
          </a:xfrm>
          <a:custGeom>
            <a:avLst/>
            <a:gdLst/>
            <a:ahLst/>
            <a:cxnLst/>
            <a:rect l="l" t="t" r="r" b="b"/>
            <a:pathLst>
              <a:path w="11910" h="11847" extrusionOk="0">
                <a:moveTo>
                  <a:pt x="1104" y="693"/>
                </a:moveTo>
                <a:cubicBezTo>
                  <a:pt x="2521" y="693"/>
                  <a:pt x="3592" y="1702"/>
                  <a:pt x="3813" y="3371"/>
                </a:cubicBezTo>
                <a:lnTo>
                  <a:pt x="3939" y="4190"/>
                </a:lnTo>
                <a:lnTo>
                  <a:pt x="3781" y="4190"/>
                </a:lnTo>
                <a:cubicBezTo>
                  <a:pt x="3592" y="4190"/>
                  <a:pt x="3435" y="4190"/>
                  <a:pt x="3246" y="4222"/>
                </a:cubicBezTo>
                <a:lnTo>
                  <a:pt x="3151" y="3497"/>
                </a:lnTo>
                <a:cubicBezTo>
                  <a:pt x="2962" y="2143"/>
                  <a:pt x="2206" y="1418"/>
                  <a:pt x="1104" y="1418"/>
                </a:cubicBezTo>
                <a:cubicBezTo>
                  <a:pt x="915" y="1418"/>
                  <a:pt x="757" y="1260"/>
                  <a:pt x="757" y="1040"/>
                </a:cubicBezTo>
                <a:cubicBezTo>
                  <a:pt x="757" y="851"/>
                  <a:pt x="915" y="693"/>
                  <a:pt x="1104" y="693"/>
                </a:cubicBezTo>
                <a:close/>
                <a:moveTo>
                  <a:pt x="6617" y="3529"/>
                </a:moveTo>
                <a:cubicBezTo>
                  <a:pt x="7184" y="3529"/>
                  <a:pt x="7657" y="4001"/>
                  <a:pt x="7657" y="4568"/>
                </a:cubicBezTo>
                <a:lnTo>
                  <a:pt x="7657" y="5577"/>
                </a:lnTo>
                <a:lnTo>
                  <a:pt x="6774" y="5577"/>
                </a:lnTo>
                <a:lnTo>
                  <a:pt x="6554" y="5356"/>
                </a:lnTo>
                <a:lnTo>
                  <a:pt x="6522" y="5293"/>
                </a:lnTo>
                <a:cubicBezTo>
                  <a:pt x="6050" y="4820"/>
                  <a:pt x="5388" y="4474"/>
                  <a:pt x="4695" y="4316"/>
                </a:cubicBezTo>
                <a:lnTo>
                  <a:pt x="4569" y="3529"/>
                </a:lnTo>
                <a:close/>
                <a:moveTo>
                  <a:pt x="3466" y="4915"/>
                </a:moveTo>
                <a:lnTo>
                  <a:pt x="3466" y="5608"/>
                </a:lnTo>
                <a:cubicBezTo>
                  <a:pt x="3088" y="5671"/>
                  <a:pt x="2679" y="5860"/>
                  <a:pt x="2364" y="6081"/>
                </a:cubicBezTo>
                <a:lnTo>
                  <a:pt x="1860" y="5577"/>
                </a:lnTo>
                <a:cubicBezTo>
                  <a:pt x="2332" y="5230"/>
                  <a:pt x="2868" y="4978"/>
                  <a:pt x="3466" y="4915"/>
                </a:cubicBezTo>
                <a:close/>
                <a:moveTo>
                  <a:pt x="4191" y="4915"/>
                </a:moveTo>
                <a:cubicBezTo>
                  <a:pt x="4790" y="4978"/>
                  <a:pt x="5325" y="5230"/>
                  <a:pt x="5798" y="5577"/>
                </a:cubicBezTo>
                <a:lnTo>
                  <a:pt x="5294" y="6081"/>
                </a:lnTo>
                <a:cubicBezTo>
                  <a:pt x="4979" y="5860"/>
                  <a:pt x="4569" y="5703"/>
                  <a:pt x="4191" y="5608"/>
                </a:cubicBezTo>
                <a:lnTo>
                  <a:pt x="4191" y="4915"/>
                </a:lnTo>
                <a:close/>
                <a:moveTo>
                  <a:pt x="6270" y="6049"/>
                </a:moveTo>
                <a:cubicBezTo>
                  <a:pt x="6617" y="6522"/>
                  <a:pt x="6869" y="7057"/>
                  <a:pt x="6932" y="7656"/>
                </a:cubicBezTo>
                <a:lnTo>
                  <a:pt x="6239" y="7656"/>
                </a:lnTo>
                <a:cubicBezTo>
                  <a:pt x="6176" y="7278"/>
                  <a:pt x="5987" y="6868"/>
                  <a:pt x="5766" y="6553"/>
                </a:cubicBezTo>
                <a:lnTo>
                  <a:pt x="6270" y="6049"/>
                </a:lnTo>
                <a:close/>
                <a:moveTo>
                  <a:pt x="1387" y="6081"/>
                </a:moveTo>
                <a:lnTo>
                  <a:pt x="1891" y="6616"/>
                </a:lnTo>
                <a:cubicBezTo>
                  <a:pt x="1671" y="6931"/>
                  <a:pt x="1513" y="7309"/>
                  <a:pt x="1419" y="7719"/>
                </a:cubicBezTo>
                <a:lnTo>
                  <a:pt x="725" y="7719"/>
                </a:lnTo>
                <a:cubicBezTo>
                  <a:pt x="788" y="7057"/>
                  <a:pt x="1041" y="6522"/>
                  <a:pt x="1387" y="6081"/>
                </a:cubicBezTo>
                <a:close/>
                <a:moveTo>
                  <a:pt x="8792" y="6327"/>
                </a:moveTo>
                <a:cubicBezTo>
                  <a:pt x="9316" y="6327"/>
                  <a:pt x="9736" y="6806"/>
                  <a:pt x="9736" y="7341"/>
                </a:cubicBezTo>
                <a:lnTo>
                  <a:pt x="9736" y="7719"/>
                </a:lnTo>
                <a:lnTo>
                  <a:pt x="7657" y="7719"/>
                </a:lnTo>
                <a:cubicBezTo>
                  <a:pt x="7594" y="7183"/>
                  <a:pt x="7436" y="6774"/>
                  <a:pt x="7247" y="6333"/>
                </a:cubicBezTo>
                <a:lnTo>
                  <a:pt x="8696" y="6333"/>
                </a:lnTo>
                <a:cubicBezTo>
                  <a:pt x="8729" y="6329"/>
                  <a:pt x="8761" y="6327"/>
                  <a:pt x="8792" y="6327"/>
                </a:cubicBezTo>
                <a:close/>
                <a:moveTo>
                  <a:pt x="3813" y="6270"/>
                </a:moveTo>
                <a:cubicBezTo>
                  <a:pt x="4790" y="6270"/>
                  <a:pt x="5577" y="7057"/>
                  <a:pt x="5577" y="8034"/>
                </a:cubicBezTo>
                <a:cubicBezTo>
                  <a:pt x="5577" y="8979"/>
                  <a:pt x="4790" y="9767"/>
                  <a:pt x="3813" y="9767"/>
                </a:cubicBezTo>
                <a:cubicBezTo>
                  <a:pt x="2868" y="9767"/>
                  <a:pt x="2080" y="8979"/>
                  <a:pt x="2080" y="8034"/>
                </a:cubicBezTo>
                <a:cubicBezTo>
                  <a:pt x="2080" y="7057"/>
                  <a:pt x="2868" y="6270"/>
                  <a:pt x="3813" y="6270"/>
                </a:cubicBezTo>
                <a:close/>
                <a:moveTo>
                  <a:pt x="1419" y="8381"/>
                </a:moveTo>
                <a:cubicBezTo>
                  <a:pt x="1450" y="8759"/>
                  <a:pt x="1671" y="9168"/>
                  <a:pt x="1891" y="9483"/>
                </a:cubicBezTo>
                <a:lnTo>
                  <a:pt x="1387" y="9987"/>
                </a:lnTo>
                <a:cubicBezTo>
                  <a:pt x="1041" y="9515"/>
                  <a:pt x="788" y="8979"/>
                  <a:pt x="725" y="8381"/>
                </a:cubicBezTo>
                <a:close/>
                <a:moveTo>
                  <a:pt x="6932" y="8381"/>
                </a:moveTo>
                <a:cubicBezTo>
                  <a:pt x="6869" y="8979"/>
                  <a:pt x="6617" y="9515"/>
                  <a:pt x="6270" y="9987"/>
                </a:cubicBezTo>
                <a:lnTo>
                  <a:pt x="5766" y="9483"/>
                </a:lnTo>
                <a:cubicBezTo>
                  <a:pt x="5987" y="9168"/>
                  <a:pt x="6144" y="8759"/>
                  <a:pt x="6239" y="8381"/>
                </a:cubicBezTo>
                <a:close/>
                <a:moveTo>
                  <a:pt x="5294" y="9956"/>
                </a:moveTo>
                <a:lnTo>
                  <a:pt x="5798" y="10460"/>
                </a:lnTo>
                <a:cubicBezTo>
                  <a:pt x="5357" y="10806"/>
                  <a:pt x="4821" y="11058"/>
                  <a:pt x="4191" y="11121"/>
                </a:cubicBezTo>
                <a:lnTo>
                  <a:pt x="4191" y="10428"/>
                </a:lnTo>
                <a:cubicBezTo>
                  <a:pt x="4569" y="10397"/>
                  <a:pt x="4979" y="10176"/>
                  <a:pt x="5294" y="9956"/>
                </a:cubicBezTo>
                <a:close/>
                <a:moveTo>
                  <a:pt x="2364" y="9987"/>
                </a:moveTo>
                <a:cubicBezTo>
                  <a:pt x="2679" y="10208"/>
                  <a:pt x="3088" y="10397"/>
                  <a:pt x="3466" y="10460"/>
                </a:cubicBezTo>
                <a:lnTo>
                  <a:pt x="3466" y="11184"/>
                </a:lnTo>
                <a:cubicBezTo>
                  <a:pt x="2868" y="11090"/>
                  <a:pt x="2332" y="10838"/>
                  <a:pt x="1860" y="10491"/>
                </a:cubicBezTo>
                <a:lnTo>
                  <a:pt x="2364" y="9987"/>
                </a:lnTo>
                <a:close/>
                <a:moveTo>
                  <a:pt x="9389" y="10460"/>
                </a:moveTo>
                <a:cubicBezTo>
                  <a:pt x="9578" y="10460"/>
                  <a:pt x="9736" y="10617"/>
                  <a:pt x="9736" y="10806"/>
                </a:cubicBezTo>
                <a:cubicBezTo>
                  <a:pt x="9736" y="10995"/>
                  <a:pt x="9578" y="11184"/>
                  <a:pt x="9389" y="11184"/>
                </a:cubicBezTo>
                <a:cubicBezTo>
                  <a:pt x="9169" y="11184"/>
                  <a:pt x="9011" y="10995"/>
                  <a:pt x="9011" y="10806"/>
                </a:cubicBezTo>
                <a:cubicBezTo>
                  <a:pt x="9011" y="10617"/>
                  <a:pt x="9169" y="10460"/>
                  <a:pt x="9389" y="10460"/>
                </a:cubicBezTo>
                <a:close/>
                <a:moveTo>
                  <a:pt x="1104" y="0"/>
                </a:moveTo>
                <a:cubicBezTo>
                  <a:pt x="505" y="0"/>
                  <a:pt x="95" y="473"/>
                  <a:pt x="95" y="1008"/>
                </a:cubicBezTo>
                <a:cubicBezTo>
                  <a:pt x="95" y="1544"/>
                  <a:pt x="568" y="2048"/>
                  <a:pt x="1104" y="2048"/>
                </a:cubicBezTo>
                <a:cubicBezTo>
                  <a:pt x="2049" y="2048"/>
                  <a:pt x="2364" y="2867"/>
                  <a:pt x="2490" y="3529"/>
                </a:cubicBezTo>
                <a:lnTo>
                  <a:pt x="2616" y="4348"/>
                </a:lnTo>
                <a:cubicBezTo>
                  <a:pt x="2049" y="4537"/>
                  <a:pt x="1576" y="4852"/>
                  <a:pt x="1167" y="5262"/>
                </a:cubicBezTo>
                <a:lnTo>
                  <a:pt x="1104" y="5293"/>
                </a:lnTo>
                <a:cubicBezTo>
                  <a:pt x="442" y="5955"/>
                  <a:pt x="1" y="6900"/>
                  <a:pt x="1" y="7971"/>
                </a:cubicBezTo>
                <a:cubicBezTo>
                  <a:pt x="1" y="9011"/>
                  <a:pt x="442" y="9956"/>
                  <a:pt x="1104" y="10649"/>
                </a:cubicBezTo>
                <a:lnTo>
                  <a:pt x="1167" y="10680"/>
                </a:lnTo>
                <a:lnTo>
                  <a:pt x="1198" y="10743"/>
                </a:lnTo>
                <a:cubicBezTo>
                  <a:pt x="1860" y="11405"/>
                  <a:pt x="2805" y="11846"/>
                  <a:pt x="3876" y="11846"/>
                </a:cubicBezTo>
                <a:cubicBezTo>
                  <a:pt x="4884" y="11846"/>
                  <a:pt x="5829" y="11405"/>
                  <a:pt x="6554" y="10743"/>
                </a:cubicBezTo>
                <a:lnTo>
                  <a:pt x="6585" y="10680"/>
                </a:lnTo>
                <a:lnTo>
                  <a:pt x="6617" y="10649"/>
                </a:lnTo>
                <a:cubicBezTo>
                  <a:pt x="7216" y="10019"/>
                  <a:pt x="7625" y="9231"/>
                  <a:pt x="7688" y="8318"/>
                </a:cubicBezTo>
                <a:lnTo>
                  <a:pt x="9106" y="8318"/>
                </a:lnTo>
                <a:lnTo>
                  <a:pt x="9106" y="9798"/>
                </a:lnTo>
                <a:cubicBezTo>
                  <a:pt x="8728" y="9956"/>
                  <a:pt x="8381" y="10302"/>
                  <a:pt x="8381" y="10775"/>
                </a:cubicBezTo>
                <a:cubicBezTo>
                  <a:pt x="8381" y="11373"/>
                  <a:pt x="8854" y="11783"/>
                  <a:pt x="9421" y="11783"/>
                </a:cubicBezTo>
                <a:cubicBezTo>
                  <a:pt x="9862" y="11783"/>
                  <a:pt x="10240" y="11531"/>
                  <a:pt x="10398" y="11090"/>
                </a:cubicBezTo>
                <a:lnTo>
                  <a:pt x="11532" y="11090"/>
                </a:lnTo>
                <a:cubicBezTo>
                  <a:pt x="11752" y="11090"/>
                  <a:pt x="11910" y="10932"/>
                  <a:pt x="11910" y="10743"/>
                </a:cubicBezTo>
                <a:cubicBezTo>
                  <a:pt x="11910" y="10523"/>
                  <a:pt x="11689" y="10460"/>
                  <a:pt x="11500" y="10460"/>
                </a:cubicBezTo>
                <a:lnTo>
                  <a:pt x="10366" y="10460"/>
                </a:lnTo>
                <a:cubicBezTo>
                  <a:pt x="10240" y="10176"/>
                  <a:pt x="10019" y="9956"/>
                  <a:pt x="9736" y="9830"/>
                </a:cubicBezTo>
                <a:lnTo>
                  <a:pt x="9736" y="8381"/>
                </a:lnTo>
                <a:lnTo>
                  <a:pt x="10807" y="8381"/>
                </a:lnTo>
                <a:cubicBezTo>
                  <a:pt x="10996" y="8381"/>
                  <a:pt x="11154" y="8223"/>
                  <a:pt x="11154" y="8034"/>
                </a:cubicBezTo>
                <a:cubicBezTo>
                  <a:pt x="11154" y="7813"/>
                  <a:pt x="10996" y="7656"/>
                  <a:pt x="10807" y="7656"/>
                </a:cubicBezTo>
                <a:lnTo>
                  <a:pt x="10461" y="7656"/>
                </a:lnTo>
                <a:lnTo>
                  <a:pt x="10461" y="7309"/>
                </a:lnTo>
                <a:cubicBezTo>
                  <a:pt x="10461" y="6364"/>
                  <a:pt x="9673" y="5577"/>
                  <a:pt x="8728" y="5577"/>
                </a:cubicBezTo>
                <a:lnTo>
                  <a:pt x="8350" y="5577"/>
                </a:lnTo>
                <a:lnTo>
                  <a:pt x="8350" y="4568"/>
                </a:lnTo>
                <a:cubicBezTo>
                  <a:pt x="8350" y="3623"/>
                  <a:pt x="7562" y="2836"/>
                  <a:pt x="6617" y="2836"/>
                </a:cubicBezTo>
                <a:lnTo>
                  <a:pt x="4443" y="2836"/>
                </a:lnTo>
                <a:cubicBezTo>
                  <a:pt x="4254" y="2048"/>
                  <a:pt x="3907" y="1418"/>
                  <a:pt x="3403" y="882"/>
                </a:cubicBezTo>
                <a:cubicBezTo>
                  <a:pt x="2773" y="315"/>
                  <a:pt x="1986" y="0"/>
                  <a:pt x="1104" y="0"/>
                </a:cubicBezTo>
                <a:close/>
              </a:path>
            </a:pathLst>
          </a:custGeom>
          <a:solidFill>
            <a:srgbClr val="EE7A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84" name="Google Shape;11584;p83"/>
          <p:cNvGrpSpPr/>
          <p:nvPr/>
        </p:nvGrpSpPr>
        <p:grpSpPr>
          <a:xfrm>
            <a:off x="6644801" y="1561609"/>
            <a:ext cx="360713" cy="353897"/>
            <a:chOff x="-26993200" y="1961775"/>
            <a:chExt cx="301675" cy="295975"/>
          </a:xfrm>
          <a:solidFill>
            <a:srgbClr val="EE7A90"/>
          </a:solidFill>
        </p:grpSpPr>
        <p:sp>
          <p:nvSpPr>
            <p:cNvPr id="11585" name="Google Shape;11585;p83"/>
            <p:cNvSpPr/>
            <p:nvPr/>
          </p:nvSpPr>
          <p:spPr>
            <a:xfrm>
              <a:off x="-26993200" y="1961775"/>
              <a:ext cx="301675" cy="295975"/>
            </a:xfrm>
            <a:custGeom>
              <a:avLst/>
              <a:gdLst/>
              <a:ahLst/>
              <a:cxnLst/>
              <a:rect l="l" t="t" r="r" b="b"/>
              <a:pathLst>
                <a:path w="12067" h="11839" extrusionOk="0">
                  <a:moveTo>
                    <a:pt x="8601" y="685"/>
                  </a:moveTo>
                  <a:cubicBezTo>
                    <a:pt x="8664" y="685"/>
                    <a:pt x="8790" y="717"/>
                    <a:pt x="8822" y="811"/>
                  </a:cubicBezTo>
                  <a:lnTo>
                    <a:pt x="11279" y="3237"/>
                  </a:lnTo>
                  <a:cubicBezTo>
                    <a:pt x="11342" y="3332"/>
                    <a:pt x="11374" y="3395"/>
                    <a:pt x="11374" y="3489"/>
                  </a:cubicBezTo>
                  <a:cubicBezTo>
                    <a:pt x="11374" y="3552"/>
                    <a:pt x="11342" y="3647"/>
                    <a:pt x="11279" y="3710"/>
                  </a:cubicBezTo>
                  <a:cubicBezTo>
                    <a:pt x="11216" y="3773"/>
                    <a:pt x="11122" y="3804"/>
                    <a:pt x="11031" y="3804"/>
                  </a:cubicBezTo>
                  <a:cubicBezTo>
                    <a:pt x="10941" y="3804"/>
                    <a:pt x="10854" y="3773"/>
                    <a:pt x="10807" y="3710"/>
                  </a:cubicBezTo>
                  <a:lnTo>
                    <a:pt x="8349" y="1284"/>
                  </a:lnTo>
                  <a:cubicBezTo>
                    <a:pt x="8286" y="1189"/>
                    <a:pt x="8223" y="1126"/>
                    <a:pt x="8223" y="1032"/>
                  </a:cubicBezTo>
                  <a:cubicBezTo>
                    <a:pt x="8223" y="969"/>
                    <a:pt x="8286" y="843"/>
                    <a:pt x="8349" y="811"/>
                  </a:cubicBezTo>
                  <a:cubicBezTo>
                    <a:pt x="8444" y="717"/>
                    <a:pt x="8507" y="685"/>
                    <a:pt x="8601" y="685"/>
                  </a:cubicBezTo>
                  <a:close/>
                  <a:moveTo>
                    <a:pt x="7971" y="2103"/>
                  </a:moveTo>
                  <a:lnTo>
                    <a:pt x="8759" y="2891"/>
                  </a:lnTo>
                  <a:lnTo>
                    <a:pt x="9925" y="4056"/>
                  </a:lnTo>
                  <a:lnTo>
                    <a:pt x="7058" y="6955"/>
                  </a:lnTo>
                  <a:cubicBezTo>
                    <a:pt x="6617" y="6545"/>
                    <a:pt x="5986" y="6356"/>
                    <a:pt x="5325" y="6356"/>
                  </a:cubicBezTo>
                  <a:lnTo>
                    <a:pt x="5293" y="6356"/>
                  </a:lnTo>
                  <a:cubicBezTo>
                    <a:pt x="5256" y="6359"/>
                    <a:pt x="5219" y="6360"/>
                    <a:pt x="5182" y="6360"/>
                  </a:cubicBezTo>
                  <a:cubicBezTo>
                    <a:pt x="4779" y="6360"/>
                    <a:pt x="4385" y="6206"/>
                    <a:pt x="4096" y="5947"/>
                  </a:cubicBezTo>
                  <a:lnTo>
                    <a:pt x="5136" y="4939"/>
                  </a:lnTo>
                  <a:lnTo>
                    <a:pt x="5356" y="5159"/>
                  </a:lnTo>
                  <a:cubicBezTo>
                    <a:pt x="5451" y="5254"/>
                    <a:pt x="5514" y="5285"/>
                    <a:pt x="5608" y="5285"/>
                  </a:cubicBezTo>
                  <a:cubicBezTo>
                    <a:pt x="5671" y="5285"/>
                    <a:pt x="5797" y="5254"/>
                    <a:pt x="5829" y="5159"/>
                  </a:cubicBezTo>
                  <a:cubicBezTo>
                    <a:pt x="5955" y="5065"/>
                    <a:pt x="5955" y="4813"/>
                    <a:pt x="5829" y="4687"/>
                  </a:cubicBezTo>
                  <a:lnTo>
                    <a:pt x="5608" y="4466"/>
                  </a:lnTo>
                  <a:lnTo>
                    <a:pt x="6081" y="3993"/>
                  </a:lnTo>
                  <a:lnTo>
                    <a:pt x="6302" y="4214"/>
                  </a:lnTo>
                  <a:cubicBezTo>
                    <a:pt x="6396" y="4308"/>
                    <a:pt x="6459" y="4340"/>
                    <a:pt x="6554" y="4340"/>
                  </a:cubicBezTo>
                  <a:cubicBezTo>
                    <a:pt x="6617" y="4340"/>
                    <a:pt x="6743" y="4308"/>
                    <a:pt x="6774" y="4214"/>
                  </a:cubicBezTo>
                  <a:cubicBezTo>
                    <a:pt x="6900" y="4119"/>
                    <a:pt x="6900" y="3867"/>
                    <a:pt x="6774" y="3741"/>
                  </a:cubicBezTo>
                  <a:lnTo>
                    <a:pt x="6554" y="3521"/>
                  </a:lnTo>
                  <a:lnTo>
                    <a:pt x="7026" y="3048"/>
                  </a:lnTo>
                  <a:lnTo>
                    <a:pt x="7247" y="3269"/>
                  </a:lnTo>
                  <a:cubicBezTo>
                    <a:pt x="7341" y="3363"/>
                    <a:pt x="7404" y="3395"/>
                    <a:pt x="7499" y="3395"/>
                  </a:cubicBezTo>
                  <a:cubicBezTo>
                    <a:pt x="7562" y="3395"/>
                    <a:pt x="7688" y="3363"/>
                    <a:pt x="7719" y="3269"/>
                  </a:cubicBezTo>
                  <a:cubicBezTo>
                    <a:pt x="7845" y="3174"/>
                    <a:pt x="7845" y="2922"/>
                    <a:pt x="7719" y="2796"/>
                  </a:cubicBezTo>
                  <a:lnTo>
                    <a:pt x="7499" y="2576"/>
                  </a:lnTo>
                  <a:lnTo>
                    <a:pt x="7971" y="2103"/>
                  </a:lnTo>
                  <a:close/>
                  <a:moveTo>
                    <a:pt x="3592" y="6482"/>
                  </a:moveTo>
                  <a:cubicBezTo>
                    <a:pt x="4038" y="6839"/>
                    <a:pt x="4596" y="7084"/>
                    <a:pt x="5213" y="7084"/>
                  </a:cubicBezTo>
                  <a:cubicBezTo>
                    <a:pt x="5250" y="7084"/>
                    <a:pt x="5288" y="7083"/>
                    <a:pt x="5325" y="7081"/>
                  </a:cubicBezTo>
                  <a:cubicBezTo>
                    <a:pt x="5797" y="7081"/>
                    <a:pt x="6239" y="7175"/>
                    <a:pt x="6554" y="7459"/>
                  </a:cubicBezTo>
                  <a:lnTo>
                    <a:pt x="3277" y="10735"/>
                  </a:lnTo>
                  <a:cubicBezTo>
                    <a:pt x="2993" y="11003"/>
                    <a:pt x="2639" y="11137"/>
                    <a:pt x="2285" y="11137"/>
                  </a:cubicBezTo>
                  <a:cubicBezTo>
                    <a:pt x="1930" y="11137"/>
                    <a:pt x="1576" y="11003"/>
                    <a:pt x="1292" y="10735"/>
                  </a:cubicBezTo>
                  <a:cubicBezTo>
                    <a:pt x="757" y="10168"/>
                    <a:pt x="757" y="9318"/>
                    <a:pt x="1292" y="8751"/>
                  </a:cubicBezTo>
                  <a:lnTo>
                    <a:pt x="3592" y="6482"/>
                  </a:lnTo>
                  <a:close/>
                  <a:moveTo>
                    <a:pt x="8582" y="0"/>
                  </a:moveTo>
                  <a:cubicBezTo>
                    <a:pt x="8318" y="0"/>
                    <a:pt x="8050" y="103"/>
                    <a:pt x="7845" y="307"/>
                  </a:cubicBezTo>
                  <a:cubicBezTo>
                    <a:pt x="7656" y="496"/>
                    <a:pt x="7530" y="780"/>
                    <a:pt x="7530" y="1032"/>
                  </a:cubicBezTo>
                  <a:cubicBezTo>
                    <a:pt x="7530" y="1189"/>
                    <a:pt x="7562" y="1347"/>
                    <a:pt x="7656" y="1473"/>
                  </a:cubicBezTo>
                  <a:lnTo>
                    <a:pt x="6869" y="2261"/>
                  </a:lnTo>
                  <a:lnTo>
                    <a:pt x="4884" y="4245"/>
                  </a:lnTo>
                  <a:lnTo>
                    <a:pt x="820" y="8278"/>
                  </a:lnTo>
                  <a:cubicBezTo>
                    <a:pt x="1" y="9097"/>
                    <a:pt x="1" y="10420"/>
                    <a:pt x="820" y="11240"/>
                  </a:cubicBezTo>
                  <a:cubicBezTo>
                    <a:pt x="1229" y="11649"/>
                    <a:pt x="1796" y="11838"/>
                    <a:pt x="2300" y="11838"/>
                  </a:cubicBezTo>
                  <a:cubicBezTo>
                    <a:pt x="2836" y="11838"/>
                    <a:pt x="3340" y="11649"/>
                    <a:pt x="3750" y="11240"/>
                  </a:cubicBezTo>
                  <a:lnTo>
                    <a:pt x="10555" y="4434"/>
                  </a:lnTo>
                  <a:cubicBezTo>
                    <a:pt x="10712" y="4497"/>
                    <a:pt x="10838" y="4560"/>
                    <a:pt x="10996" y="4560"/>
                  </a:cubicBezTo>
                  <a:cubicBezTo>
                    <a:pt x="11279" y="4560"/>
                    <a:pt x="11531" y="4434"/>
                    <a:pt x="11752" y="4245"/>
                  </a:cubicBezTo>
                  <a:cubicBezTo>
                    <a:pt x="11941" y="4025"/>
                    <a:pt x="12067" y="3773"/>
                    <a:pt x="12067" y="3489"/>
                  </a:cubicBezTo>
                  <a:cubicBezTo>
                    <a:pt x="12067" y="3206"/>
                    <a:pt x="11941" y="2922"/>
                    <a:pt x="11752" y="2733"/>
                  </a:cubicBezTo>
                  <a:lnTo>
                    <a:pt x="9294" y="307"/>
                  </a:lnTo>
                  <a:cubicBezTo>
                    <a:pt x="9105" y="103"/>
                    <a:pt x="8846" y="0"/>
                    <a:pt x="85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6" name="Google Shape;11586;p83"/>
            <p:cNvSpPr/>
            <p:nvPr/>
          </p:nvSpPr>
          <p:spPr>
            <a:xfrm>
              <a:off x="-26900250" y="2164775"/>
              <a:ext cx="17350" cy="18150"/>
            </a:xfrm>
            <a:custGeom>
              <a:avLst/>
              <a:gdLst/>
              <a:ahLst/>
              <a:cxnLst/>
              <a:rect l="l" t="t" r="r" b="b"/>
              <a:pathLst>
                <a:path w="694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47" y="725"/>
                  </a:cubicBezTo>
                  <a:cubicBezTo>
                    <a:pt x="536" y="725"/>
                    <a:pt x="693" y="568"/>
                    <a:pt x="693" y="379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7" name="Google Shape;11587;p83"/>
            <p:cNvSpPr/>
            <p:nvPr/>
          </p:nvSpPr>
          <p:spPr>
            <a:xfrm>
              <a:off x="-26938075" y="2177375"/>
              <a:ext cx="18150" cy="16575"/>
            </a:xfrm>
            <a:custGeom>
              <a:avLst/>
              <a:gdLst/>
              <a:ahLst/>
              <a:cxnLst/>
              <a:rect l="l" t="t" r="r" b="b"/>
              <a:pathLst>
                <a:path w="726" h="663" extrusionOk="0">
                  <a:moveTo>
                    <a:pt x="375" y="1"/>
                  </a:moveTo>
                  <a:cubicBezTo>
                    <a:pt x="292" y="1"/>
                    <a:pt x="206" y="32"/>
                    <a:pt x="127" y="95"/>
                  </a:cubicBezTo>
                  <a:cubicBezTo>
                    <a:pt x="1" y="221"/>
                    <a:pt x="1" y="442"/>
                    <a:pt x="127" y="568"/>
                  </a:cubicBezTo>
                  <a:cubicBezTo>
                    <a:pt x="190" y="631"/>
                    <a:pt x="277" y="662"/>
                    <a:pt x="363" y="662"/>
                  </a:cubicBezTo>
                  <a:cubicBezTo>
                    <a:pt x="450" y="662"/>
                    <a:pt x="536" y="631"/>
                    <a:pt x="599" y="568"/>
                  </a:cubicBezTo>
                  <a:cubicBezTo>
                    <a:pt x="725" y="442"/>
                    <a:pt x="725" y="221"/>
                    <a:pt x="599" y="95"/>
                  </a:cubicBezTo>
                  <a:cubicBezTo>
                    <a:pt x="536" y="32"/>
                    <a:pt x="458" y="1"/>
                    <a:pt x="3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88" name="Google Shape;11588;p83"/>
          <p:cNvGrpSpPr/>
          <p:nvPr/>
        </p:nvGrpSpPr>
        <p:grpSpPr>
          <a:xfrm>
            <a:off x="6669761" y="2009294"/>
            <a:ext cx="310792" cy="353180"/>
            <a:chOff x="-26970350" y="2332550"/>
            <a:chExt cx="259925" cy="295375"/>
          </a:xfrm>
          <a:solidFill>
            <a:srgbClr val="EE7A90"/>
          </a:solidFill>
        </p:grpSpPr>
        <p:sp>
          <p:nvSpPr>
            <p:cNvPr id="11589" name="Google Shape;11589;p83"/>
            <p:cNvSpPr/>
            <p:nvPr/>
          </p:nvSpPr>
          <p:spPr>
            <a:xfrm>
              <a:off x="-26970350" y="2332550"/>
              <a:ext cx="259925" cy="295375"/>
            </a:xfrm>
            <a:custGeom>
              <a:avLst/>
              <a:gdLst/>
              <a:ahLst/>
              <a:cxnLst/>
              <a:rect l="l" t="t" r="r" b="b"/>
              <a:pathLst>
                <a:path w="10397" h="11815" extrusionOk="0">
                  <a:moveTo>
                    <a:pt x="6963" y="662"/>
                  </a:moveTo>
                  <a:cubicBezTo>
                    <a:pt x="7152" y="662"/>
                    <a:pt x="7404" y="693"/>
                    <a:pt x="7593" y="756"/>
                  </a:cubicBezTo>
                  <a:cubicBezTo>
                    <a:pt x="8538" y="977"/>
                    <a:pt x="9294" y="1733"/>
                    <a:pt x="9515" y="2646"/>
                  </a:cubicBezTo>
                  <a:cubicBezTo>
                    <a:pt x="9672" y="3466"/>
                    <a:pt x="9483" y="4285"/>
                    <a:pt x="8979" y="4946"/>
                  </a:cubicBezTo>
                  <a:cubicBezTo>
                    <a:pt x="8475" y="5639"/>
                    <a:pt x="8160" y="6522"/>
                    <a:pt x="8160" y="7467"/>
                  </a:cubicBezTo>
                  <a:lnTo>
                    <a:pt x="8160" y="10208"/>
                  </a:lnTo>
                  <a:cubicBezTo>
                    <a:pt x="8160" y="10712"/>
                    <a:pt x="7719" y="11090"/>
                    <a:pt x="7246" y="11090"/>
                  </a:cubicBezTo>
                  <a:cubicBezTo>
                    <a:pt x="6742" y="11090"/>
                    <a:pt x="6333" y="10680"/>
                    <a:pt x="6333" y="10208"/>
                  </a:cubicBezTo>
                  <a:lnTo>
                    <a:pt x="6333" y="8538"/>
                  </a:lnTo>
                  <a:cubicBezTo>
                    <a:pt x="6333" y="7908"/>
                    <a:pt x="5829" y="7404"/>
                    <a:pt x="5198" y="7404"/>
                  </a:cubicBezTo>
                  <a:cubicBezTo>
                    <a:pt x="4568" y="7404"/>
                    <a:pt x="4064" y="7908"/>
                    <a:pt x="4064" y="8538"/>
                  </a:cubicBezTo>
                  <a:lnTo>
                    <a:pt x="4064" y="10208"/>
                  </a:lnTo>
                  <a:cubicBezTo>
                    <a:pt x="4064" y="10712"/>
                    <a:pt x="3623" y="11090"/>
                    <a:pt x="3151" y="11090"/>
                  </a:cubicBezTo>
                  <a:cubicBezTo>
                    <a:pt x="2647" y="11090"/>
                    <a:pt x="2237" y="10680"/>
                    <a:pt x="2237" y="10208"/>
                  </a:cubicBezTo>
                  <a:lnTo>
                    <a:pt x="2237" y="7467"/>
                  </a:lnTo>
                  <a:cubicBezTo>
                    <a:pt x="2237" y="6522"/>
                    <a:pt x="1953" y="5639"/>
                    <a:pt x="1418" y="4946"/>
                  </a:cubicBezTo>
                  <a:cubicBezTo>
                    <a:pt x="914" y="4285"/>
                    <a:pt x="756" y="3466"/>
                    <a:pt x="945" y="2646"/>
                  </a:cubicBezTo>
                  <a:cubicBezTo>
                    <a:pt x="1166" y="1701"/>
                    <a:pt x="1922" y="945"/>
                    <a:pt x="2867" y="756"/>
                  </a:cubicBezTo>
                  <a:cubicBezTo>
                    <a:pt x="3056" y="693"/>
                    <a:pt x="3308" y="662"/>
                    <a:pt x="3497" y="662"/>
                  </a:cubicBezTo>
                  <a:cubicBezTo>
                    <a:pt x="4064" y="662"/>
                    <a:pt x="4600" y="819"/>
                    <a:pt x="5041" y="1134"/>
                  </a:cubicBezTo>
                  <a:cubicBezTo>
                    <a:pt x="5104" y="1166"/>
                    <a:pt x="5175" y="1181"/>
                    <a:pt x="5242" y="1181"/>
                  </a:cubicBezTo>
                  <a:cubicBezTo>
                    <a:pt x="5309" y="1181"/>
                    <a:pt x="5372" y="1166"/>
                    <a:pt x="5419" y="1134"/>
                  </a:cubicBezTo>
                  <a:cubicBezTo>
                    <a:pt x="5860" y="819"/>
                    <a:pt x="6427" y="662"/>
                    <a:pt x="6963" y="662"/>
                  </a:cubicBezTo>
                  <a:close/>
                  <a:moveTo>
                    <a:pt x="3466" y="0"/>
                  </a:moveTo>
                  <a:cubicBezTo>
                    <a:pt x="3182" y="0"/>
                    <a:pt x="2899" y="32"/>
                    <a:pt x="2678" y="63"/>
                  </a:cubicBezTo>
                  <a:cubicBezTo>
                    <a:pt x="1481" y="347"/>
                    <a:pt x="504" y="1292"/>
                    <a:pt x="221" y="2489"/>
                  </a:cubicBezTo>
                  <a:cubicBezTo>
                    <a:pt x="0" y="3497"/>
                    <a:pt x="189" y="4568"/>
                    <a:pt x="851" y="5387"/>
                  </a:cubicBezTo>
                  <a:cubicBezTo>
                    <a:pt x="1292" y="5954"/>
                    <a:pt x="1544" y="6679"/>
                    <a:pt x="1544" y="7467"/>
                  </a:cubicBezTo>
                  <a:lnTo>
                    <a:pt x="1544" y="10208"/>
                  </a:lnTo>
                  <a:cubicBezTo>
                    <a:pt x="1544" y="11090"/>
                    <a:pt x="2237" y="11814"/>
                    <a:pt x="3151" y="11814"/>
                  </a:cubicBezTo>
                  <a:cubicBezTo>
                    <a:pt x="4064" y="11814"/>
                    <a:pt x="4757" y="11090"/>
                    <a:pt x="4757" y="10208"/>
                  </a:cubicBezTo>
                  <a:lnTo>
                    <a:pt x="4757" y="8538"/>
                  </a:lnTo>
                  <a:cubicBezTo>
                    <a:pt x="4757" y="8317"/>
                    <a:pt x="4946" y="8065"/>
                    <a:pt x="5230" y="8065"/>
                  </a:cubicBezTo>
                  <a:cubicBezTo>
                    <a:pt x="5482" y="8065"/>
                    <a:pt x="5703" y="8254"/>
                    <a:pt x="5703" y="8538"/>
                  </a:cubicBezTo>
                  <a:lnTo>
                    <a:pt x="5703" y="10208"/>
                  </a:lnTo>
                  <a:cubicBezTo>
                    <a:pt x="5703" y="11090"/>
                    <a:pt x="6427" y="11814"/>
                    <a:pt x="7309" y="11814"/>
                  </a:cubicBezTo>
                  <a:cubicBezTo>
                    <a:pt x="8223" y="11814"/>
                    <a:pt x="8948" y="11090"/>
                    <a:pt x="8948" y="10208"/>
                  </a:cubicBezTo>
                  <a:lnTo>
                    <a:pt x="8948" y="7467"/>
                  </a:lnTo>
                  <a:cubicBezTo>
                    <a:pt x="8948" y="6679"/>
                    <a:pt x="9168" y="5954"/>
                    <a:pt x="9609" y="5387"/>
                  </a:cubicBezTo>
                  <a:cubicBezTo>
                    <a:pt x="10145" y="4568"/>
                    <a:pt x="10397" y="3497"/>
                    <a:pt x="10145" y="2489"/>
                  </a:cubicBezTo>
                  <a:cubicBezTo>
                    <a:pt x="9893" y="1292"/>
                    <a:pt x="8885" y="347"/>
                    <a:pt x="7719" y="63"/>
                  </a:cubicBezTo>
                  <a:cubicBezTo>
                    <a:pt x="7435" y="0"/>
                    <a:pt x="7152" y="0"/>
                    <a:pt x="6931" y="0"/>
                  </a:cubicBezTo>
                  <a:cubicBezTo>
                    <a:pt x="6333" y="0"/>
                    <a:pt x="5703" y="158"/>
                    <a:pt x="5198" y="473"/>
                  </a:cubicBezTo>
                  <a:cubicBezTo>
                    <a:pt x="4694" y="158"/>
                    <a:pt x="4064" y="0"/>
                    <a:pt x="34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0" name="Google Shape;11590;p83"/>
            <p:cNvSpPr/>
            <p:nvPr/>
          </p:nvSpPr>
          <p:spPr>
            <a:xfrm>
              <a:off x="-26831725" y="2365650"/>
              <a:ext cx="82700" cy="81900"/>
            </a:xfrm>
            <a:custGeom>
              <a:avLst/>
              <a:gdLst/>
              <a:ahLst/>
              <a:cxnLst/>
              <a:rect l="l" t="t" r="r" b="b"/>
              <a:pathLst>
                <a:path w="3308" h="3276" extrusionOk="0">
                  <a:moveTo>
                    <a:pt x="1335" y="0"/>
                  </a:moveTo>
                  <a:cubicBezTo>
                    <a:pt x="937" y="0"/>
                    <a:pt x="544" y="121"/>
                    <a:pt x="189" y="377"/>
                  </a:cubicBezTo>
                  <a:cubicBezTo>
                    <a:pt x="32" y="472"/>
                    <a:pt x="0" y="692"/>
                    <a:pt x="126" y="818"/>
                  </a:cubicBezTo>
                  <a:cubicBezTo>
                    <a:pt x="202" y="932"/>
                    <a:pt x="300" y="989"/>
                    <a:pt x="401" y="989"/>
                  </a:cubicBezTo>
                  <a:cubicBezTo>
                    <a:pt x="468" y="989"/>
                    <a:pt x="536" y="963"/>
                    <a:pt x="599" y="913"/>
                  </a:cubicBezTo>
                  <a:cubicBezTo>
                    <a:pt x="818" y="753"/>
                    <a:pt x="1075" y="669"/>
                    <a:pt x="1331" y="669"/>
                  </a:cubicBezTo>
                  <a:cubicBezTo>
                    <a:pt x="1479" y="669"/>
                    <a:pt x="1626" y="698"/>
                    <a:pt x="1764" y="755"/>
                  </a:cubicBezTo>
                  <a:cubicBezTo>
                    <a:pt x="2174" y="913"/>
                    <a:pt x="2457" y="1196"/>
                    <a:pt x="2520" y="1574"/>
                  </a:cubicBezTo>
                  <a:cubicBezTo>
                    <a:pt x="2646" y="1984"/>
                    <a:pt x="2520" y="2394"/>
                    <a:pt x="2300" y="2709"/>
                  </a:cubicBezTo>
                  <a:cubicBezTo>
                    <a:pt x="2174" y="2866"/>
                    <a:pt x="2205" y="3087"/>
                    <a:pt x="2331" y="3181"/>
                  </a:cubicBezTo>
                  <a:cubicBezTo>
                    <a:pt x="2394" y="3244"/>
                    <a:pt x="2489" y="3276"/>
                    <a:pt x="2520" y="3276"/>
                  </a:cubicBezTo>
                  <a:cubicBezTo>
                    <a:pt x="2646" y="3276"/>
                    <a:pt x="2709" y="3244"/>
                    <a:pt x="2804" y="3150"/>
                  </a:cubicBezTo>
                  <a:cubicBezTo>
                    <a:pt x="3182" y="2677"/>
                    <a:pt x="3308" y="2047"/>
                    <a:pt x="3151" y="1417"/>
                  </a:cubicBezTo>
                  <a:cubicBezTo>
                    <a:pt x="3119" y="818"/>
                    <a:pt x="2646" y="377"/>
                    <a:pt x="2048" y="125"/>
                  </a:cubicBezTo>
                  <a:cubicBezTo>
                    <a:pt x="1813" y="43"/>
                    <a:pt x="1573" y="0"/>
                    <a:pt x="13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91" name="Google Shape;11591;p83"/>
          <p:cNvGrpSpPr/>
          <p:nvPr/>
        </p:nvGrpSpPr>
        <p:grpSpPr>
          <a:xfrm>
            <a:off x="6649046" y="2482059"/>
            <a:ext cx="352223" cy="290077"/>
            <a:chOff x="-26986100" y="2735800"/>
            <a:chExt cx="294575" cy="242600"/>
          </a:xfrm>
          <a:solidFill>
            <a:srgbClr val="EE7A90"/>
          </a:solidFill>
        </p:grpSpPr>
        <p:sp>
          <p:nvSpPr>
            <p:cNvPr id="11592" name="Google Shape;11592;p83"/>
            <p:cNvSpPr/>
            <p:nvPr/>
          </p:nvSpPr>
          <p:spPr>
            <a:xfrm>
              <a:off x="-26986100" y="2735800"/>
              <a:ext cx="294575" cy="242600"/>
            </a:xfrm>
            <a:custGeom>
              <a:avLst/>
              <a:gdLst/>
              <a:ahLst/>
              <a:cxnLst/>
              <a:rect l="l" t="t" r="r" b="b"/>
              <a:pathLst>
                <a:path w="11783" h="9704" extrusionOk="0">
                  <a:moveTo>
                    <a:pt x="3781" y="757"/>
                  </a:moveTo>
                  <a:cubicBezTo>
                    <a:pt x="3970" y="757"/>
                    <a:pt x="4127" y="914"/>
                    <a:pt x="4127" y="1103"/>
                  </a:cubicBezTo>
                  <a:lnTo>
                    <a:pt x="4127" y="1481"/>
                  </a:lnTo>
                  <a:lnTo>
                    <a:pt x="3434" y="1481"/>
                  </a:lnTo>
                  <a:lnTo>
                    <a:pt x="3434" y="1103"/>
                  </a:lnTo>
                  <a:cubicBezTo>
                    <a:pt x="3434" y="914"/>
                    <a:pt x="3592" y="757"/>
                    <a:pt x="3781" y="757"/>
                  </a:cubicBezTo>
                  <a:close/>
                  <a:moveTo>
                    <a:pt x="9137" y="2804"/>
                  </a:moveTo>
                  <a:cubicBezTo>
                    <a:pt x="9515" y="2836"/>
                    <a:pt x="9924" y="3088"/>
                    <a:pt x="10082" y="3466"/>
                  </a:cubicBezTo>
                  <a:lnTo>
                    <a:pt x="10932" y="5608"/>
                  </a:lnTo>
                  <a:lnTo>
                    <a:pt x="9357" y="5608"/>
                  </a:lnTo>
                  <a:cubicBezTo>
                    <a:pt x="9168" y="5608"/>
                    <a:pt x="9010" y="5451"/>
                    <a:pt x="9010" y="5262"/>
                  </a:cubicBezTo>
                  <a:lnTo>
                    <a:pt x="9010" y="2804"/>
                  </a:lnTo>
                  <a:close/>
                  <a:moveTo>
                    <a:pt x="6522" y="2143"/>
                  </a:moveTo>
                  <a:cubicBezTo>
                    <a:pt x="6742" y="2143"/>
                    <a:pt x="6900" y="2300"/>
                    <a:pt x="6900" y="2489"/>
                  </a:cubicBezTo>
                  <a:lnTo>
                    <a:pt x="6900" y="6301"/>
                  </a:lnTo>
                  <a:lnTo>
                    <a:pt x="630" y="6301"/>
                  </a:lnTo>
                  <a:lnTo>
                    <a:pt x="630" y="2489"/>
                  </a:lnTo>
                  <a:cubicBezTo>
                    <a:pt x="630" y="2300"/>
                    <a:pt x="788" y="2143"/>
                    <a:pt x="977" y="2143"/>
                  </a:cubicBezTo>
                  <a:close/>
                  <a:moveTo>
                    <a:pt x="6900" y="7026"/>
                  </a:moveTo>
                  <a:lnTo>
                    <a:pt x="6900" y="8412"/>
                  </a:lnTo>
                  <a:lnTo>
                    <a:pt x="3340" y="8412"/>
                  </a:lnTo>
                  <a:cubicBezTo>
                    <a:pt x="3182" y="8003"/>
                    <a:pt x="2836" y="7688"/>
                    <a:pt x="2363" y="7688"/>
                  </a:cubicBezTo>
                  <a:cubicBezTo>
                    <a:pt x="1890" y="7688"/>
                    <a:pt x="1544" y="7971"/>
                    <a:pt x="1386" y="8412"/>
                  </a:cubicBezTo>
                  <a:lnTo>
                    <a:pt x="977" y="8412"/>
                  </a:lnTo>
                  <a:cubicBezTo>
                    <a:pt x="788" y="8412"/>
                    <a:pt x="630" y="8255"/>
                    <a:pt x="630" y="8034"/>
                  </a:cubicBezTo>
                  <a:lnTo>
                    <a:pt x="630" y="7026"/>
                  </a:lnTo>
                  <a:close/>
                  <a:moveTo>
                    <a:pt x="8349" y="2836"/>
                  </a:moveTo>
                  <a:lnTo>
                    <a:pt x="8349" y="5293"/>
                  </a:lnTo>
                  <a:cubicBezTo>
                    <a:pt x="8349" y="5892"/>
                    <a:pt x="8821" y="6301"/>
                    <a:pt x="9357" y="6301"/>
                  </a:cubicBezTo>
                  <a:lnTo>
                    <a:pt x="11090" y="6301"/>
                  </a:lnTo>
                  <a:lnTo>
                    <a:pt x="11090" y="7026"/>
                  </a:lnTo>
                  <a:lnTo>
                    <a:pt x="10743" y="7026"/>
                  </a:lnTo>
                  <a:cubicBezTo>
                    <a:pt x="10554" y="7026"/>
                    <a:pt x="10397" y="7184"/>
                    <a:pt x="10397" y="7373"/>
                  </a:cubicBezTo>
                  <a:cubicBezTo>
                    <a:pt x="10397" y="7562"/>
                    <a:pt x="10554" y="7719"/>
                    <a:pt x="10743" y="7719"/>
                  </a:cubicBezTo>
                  <a:lnTo>
                    <a:pt x="11090" y="7719"/>
                  </a:lnTo>
                  <a:lnTo>
                    <a:pt x="11090" y="8097"/>
                  </a:lnTo>
                  <a:cubicBezTo>
                    <a:pt x="11090" y="8255"/>
                    <a:pt x="10932" y="8412"/>
                    <a:pt x="10743" y="8412"/>
                  </a:cubicBezTo>
                  <a:lnTo>
                    <a:pt x="10365" y="8412"/>
                  </a:lnTo>
                  <a:cubicBezTo>
                    <a:pt x="10208" y="8003"/>
                    <a:pt x="9830" y="7688"/>
                    <a:pt x="9357" y="7688"/>
                  </a:cubicBezTo>
                  <a:cubicBezTo>
                    <a:pt x="8947" y="7688"/>
                    <a:pt x="8538" y="7971"/>
                    <a:pt x="8380" y="8412"/>
                  </a:cubicBezTo>
                  <a:lnTo>
                    <a:pt x="7593" y="8412"/>
                  </a:lnTo>
                  <a:lnTo>
                    <a:pt x="7593" y="2836"/>
                  </a:lnTo>
                  <a:close/>
                  <a:moveTo>
                    <a:pt x="2363" y="8349"/>
                  </a:moveTo>
                  <a:cubicBezTo>
                    <a:pt x="2552" y="8349"/>
                    <a:pt x="2709" y="8507"/>
                    <a:pt x="2709" y="8727"/>
                  </a:cubicBezTo>
                  <a:cubicBezTo>
                    <a:pt x="2709" y="8916"/>
                    <a:pt x="2552" y="9074"/>
                    <a:pt x="2363" y="9074"/>
                  </a:cubicBezTo>
                  <a:cubicBezTo>
                    <a:pt x="2174" y="9074"/>
                    <a:pt x="2016" y="8916"/>
                    <a:pt x="2016" y="8727"/>
                  </a:cubicBezTo>
                  <a:cubicBezTo>
                    <a:pt x="2016" y="8507"/>
                    <a:pt x="2174" y="8349"/>
                    <a:pt x="2363" y="8349"/>
                  </a:cubicBezTo>
                  <a:close/>
                  <a:moveTo>
                    <a:pt x="9326" y="8349"/>
                  </a:moveTo>
                  <a:cubicBezTo>
                    <a:pt x="9515" y="8349"/>
                    <a:pt x="9672" y="8507"/>
                    <a:pt x="9672" y="8727"/>
                  </a:cubicBezTo>
                  <a:cubicBezTo>
                    <a:pt x="9672" y="8916"/>
                    <a:pt x="9515" y="9074"/>
                    <a:pt x="9326" y="9074"/>
                  </a:cubicBezTo>
                  <a:cubicBezTo>
                    <a:pt x="9137" y="9074"/>
                    <a:pt x="8979" y="8916"/>
                    <a:pt x="8979" y="8727"/>
                  </a:cubicBezTo>
                  <a:cubicBezTo>
                    <a:pt x="8979" y="8507"/>
                    <a:pt x="9137" y="8349"/>
                    <a:pt x="9326" y="8349"/>
                  </a:cubicBezTo>
                  <a:close/>
                  <a:moveTo>
                    <a:pt x="3781" y="1"/>
                  </a:moveTo>
                  <a:cubicBezTo>
                    <a:pt x="3182" y="1"/>
                    <a:pt x="2741" y="473"/>
                    <a:pt x="2741" y="1040"/>
                  </a:cubicBezTo>
                  <a:lnTo>
                    <a:pt x="2741" y="1387"/>
                  </a:lnTo>
                  <a:lnTo>
                    <a:pt x="1008" y="1387"/>
                  </a:lnTo>
                  <a:cubicBezTo>
                    <a:pt x="441" y="1387"/>
                    <a:pt x="0" y="1859"/>
                    <a:pt x="0" y="2395"/>
                  </a:cubicBezTo>
                  <a:lnTo>
                    <a:pt x="0" y="7971"/>
                  </a:lnTo>
                  <a:cubicBezTo>
                    <a:pt x="0" y="8538"/>
                    <a:pt x="473" y="8979"/>
                    <a:pt x="1008" y="8979"/>
                  </a:cubicBezTo>
                  <a:lnTo>
                    <a:pt x="1418" y="8979"/>
                  </a:lnTo>
                  <a:cubicBezTo>
                    <a:pt x="1575" y="9389"/>
                    <a:pt x="1922" y="9704"/>
                    <a:pt x="2394" y="9704"/>
                  </a:cubicBezTo>
                  <a:cubicBezTo>
                    <a:pt x="2867" y="9704"/>
                    <a:pt x="3214" y="9420"/>
                    <a:pt x="3371" y="8979"/>
                  </a:cubicBezTo>
                  <a:lnTo>
                    <a:pt x="8380" y="8979"/>
                  </a:lnTo>
                  <a:cubicBezTo>
                    <a:pt x="8538" y="9389"/>
                    <a:pt x="8916" y="9704"/>
                    <a:pt x="9389" y="9704"/>
                  </a:cubicBezTo>
                  <a:cubicBezTo>
                    <a:pt x="9798" y="9704"/>
                    <a:pt x="10208" y="9420"/>
                    <a:pt x="10365" y="8979"/>
                  </a:cubicBezTo>
                  <a:lnTo>
                    <a:pt x="10743" y="8979"/>
                  </a:lnTo>
                  <a:cubicBezTo>
                    <a:pt x="11342" y="8979"/>
                    <a:pt x="11783" y="8507"/>
                    <a:pt x="11783" y="7971"/>
                  </a:cubicBezTo>
                  <a:lnTo>
                    <a:pt x="11783" y="6144"/>
                  </a:lnTo>
                  <a:cubicBezTo>
                    <a:pt x="11783" y="6112"/>
                    <a:pt x="11783" y="5986"/>
                    <a:pt x="11720" y="5892"/>
                  </a:cubicBezTo>
                  <a:cubicBezTo>
                    <a:pt x="11688" y="5766"/>
                    <a:pt x="11688" y="5671"/>
                    <a:pt x="11657" y="5577"/>
                  </a:cubicBezTo>
                  <a:lnTo>
                    <a:pt x="10712" y="3214"/>
                  </a:lnTo>
                  <a:cubicBezTo>
                    <a:pt x="10428" y="2521"/>
                    <a:pt x="9798" y="2080"/>
                    <a:pt x="9105" y="2080"/>
                  </a:cubicBezTo>
                  <a:lnTo>
                    <a:pt x="7530" y="2080"/>
                  </a:lnTo>
                  <a:cubicBezTo>
                    <a:pt x="7372" y="1702"/>
                    <a:pt x="6994" y="1387"/>
                    <a:pt x="6522" y="1387"/>
                  </a:cubicBezTo>
                  <a:lnTo>
                    <a:pt x="4789" y="1387"/>
                  </a:lnTo>
                  <a:lnTo>
                    <a:pt x="4789" y="1040"/>
                  </a:lnTo>
                  <a:cubicBezTo>
                    <a:pt x="4789" y="442"/>
                    <a:pt x="4316" y="1"/>
                    <a:pt x="37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3" name="Google Shape;11593;p83"/>
            <p:cNvSpPr/>
            <p:nvPr/>
          </p:nvSpPr>
          <p:spPr>
            <a:xfrm>
              <a:off x="-26927050" y="2805900"/>
              <a:ext cx="70925" cy="70900"/>
            </a:xfrm>
            <a:custGeom>
              <a:avLst/>
              <a:gdLst/>
              <a:ahLst/>
              <a:cxnLst/>
              <a:rect l="l" t="t" r="r" b="b"/>
              <a:pathLst>
                <a:path w="2837" h="2836" extrusionOk="0">
                  <a:moveTo>
                    <a:pt x="1419" y="0"/>
                  </a:moveTo>
                  <a:cubicBezTo>
                    <a:pt x="1230" y="0"/>
                    <a:pt x="1072" y="158"/>
                    <a:pt x="1072" y="347"/>
                  </a:cubicBezTo>
                  <a:lnTo>
                    <a:pt x="1072" y="1072"/>
                  </a:lnTo>
                  <a:lnTo>
                    <a:pt x="347" y="1072"/>
                  </a:lnTo>
                  <a:cubicBezTo>
                    <a:pt x="158" y="1072"/>
                    <a:pt x="1" y="1229"/>
                    <a:pt x="1" y="1418"/>
                  </a:cubicBezTo>
                  <a:cubicBezTo>
                    <a:pt x="1" y="1607"/>
                    <a:pt x="158" y="1765"/>
                    <a:pt x="347" y="1765"/>
                  </a:cubicBezTo>
                  <a:lnTo>
                    <a:pt x="1072" y="1765"/>
                  </a:lnTo>
                  <a:lnTo>
                    <a:pt x="1072" y="2489"/>
                  </a:lnTo>
                  <a:cubicBezTo>
                    <a:pt x="1072" y="2678"/>
                    <a:pt x="1230" y="2836"/>
                    <a:pt x="1419" y="2836"/>
                  </a:cubicBezTo>
                  <a:cubicBezTo>
                    <a:pt x="1608" y="2836"/>
                    <a:pt x="1765" y="2678"/>
                    <a:pt x="1765" y="2489"/>
                  </a:cubicBezTo>
                  <a:lnTo>
                    <a:pt x="1765" y="1765"/>
                  </a:lnTo>
                  <a:lnTo>
                    <a:pt x="2490" y="1765"/>
                  </a:lnTo>
                  <a:cubicBezTo>
                    <a:pt x="2679" y="1765"/>
                    <a:pt x="2836" y="1607"/>
                    <a:pt x="2836" y="1418"/>
                  </a:cubicBezTo>
                  <a:cubicBezTo>
                    <a:pt x="2836" y="1229"/>
                    <a:pt x="2679" y="1072"/>
                    <a:pt x="2490" y="1072"/>
                  </a:cubicBezTo>
                  <a:lnTo>
                    <a:pt x="1765" y="1072"/>
                  </a:lnTo>
                  <a:lnTo>
                    <a:pt x="1765" y="347"/>
                  </a:lnTo>
                  <a:cubicBezTo>
                    <a:pt x="1765" y="158"/>
                    <a:pt x="1608" y="0"/>
                    <a:pt x="14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94" name="Google Shape;11594;p83"/>
          <p:cNvSpPr/>
          <p:nvPr/>
        </p:nvSpPr>
        <p:spPr>
          <a:xfrm>
            <a:off x="5308694" y="2891857"/>
            <a:ext cx="353180" cy="353180"/>
          </a:xfrm>
          <a:custGeom>
            <a:avLst/>
            <a:gdLst/>
            <a:ahLst/>
            <a:cxnLst/>
            <a:rect l="l" t="t" r="r" b="b"/>
            <a:pathLst>
              <a:path w="11815" h="11815" extrusionOk="0">
                <a:moveTo>
                  <a:pt x="6270" y="662"/>
                </a:moveTo>
                <a:lnTo>
                  <a:pt x="6270" y="2048"/>
                </a:lnTo>
                <a:cubicBezTo>
                  <a:pt x="6270" y="2678"/>
                  <a:pt x="6616" y="3245"/>
                  <a:pt x="7247" y="3497"/>
                </a:cubicBezTo>
                <a:cubicBezTo>
                  <a:pt x="7467" y="3623"/>
                  <a:pt x="7625" y="3875"/>
                  <a:pt x="7625" y="4127"/>
                </a:cubicBezTo>
                <a:cubicBezTo>
                  <a:pt x="7625" y="4537"/>
                  <a:pt x="7310" y="4852"/>
                  <a:pt x="6931" y="4852"/>
                </a:cubicBezTo>
                <a:cubicBezTo>
                  <a:pt x="6711" y="4852"/>
                  <a:pt x="6522" y="4758"/>
                  <a:pt x="6396" y="4600"/>
                </a:cubicBezTo>
                <a:cubicBezTo>
                  <a:pt x="6301" y="4443"/>
                  <a:pt x="6081" y="4380"/>
                  <a:pt x="5892" y="4380"/>
                </a:cubicBezTo>
                <a:cubicBezTo>
                  <a:pt x="5703" y="4380"/>
                  <a:pt x="5514" y="4443"/>
                  <a:pt x="5388" y="4600"/>
                </a:cubicBezTo>
                <a:cubicBezTo>
                  <a:pt x="5262" y="4758"/>
                  <a:pt x="5073" y="4852"/>
                  <a:pt x="4884" y="4852"/>
                </a:cubicBezTo>
                <a:cubicBezTo>
                  <a:pt x="4663" y="4852"/>
                  <a:pt x="4474" y="4758"/>
                  <a:pt x="4348" y="4600"/>
                </a:cubicBezTo>
                <a:cubicBezTo>
                  <a:pt x="4254" y="4443"/>
                  <a:pt x="4159" y="4285"/>
                  <a:pt x="4159" y="4096"/>
                </a:cubicBezTo>
                <a:cubicBezTo>
                  <a:pt x="4159" y="3875"/>
                  <a:pt x="4348" y="3623"/>
                  <a:pt x="4600" y="3497"/>
                </a:cubicBezTo>
                <a:cubicBezTo>
                  <a:pt x="5136" y="3277"/>
                  <a:pt x="5545" y="2647"/>
                  <a:pt x="5545" y="1922"/>
                </a:cubicBezTo>
                <a:lnTo>
                  <a:pt x="5545" y="662"/>
                </a:lnTo>
                <a:close/>
                <a:moveTo>
                  <a:pt x="6963" y="788"/>
                </a:moveTo>
                <a:cubicBezTo>
                  <a:pt x="7940" y="977"/>
                  <a:pt x="8885" y="1513"/>
                  <a:pt x="9609" y="2206"/>
                </a:cubicBezTo>
                <a:cubicBezTo>
                  <a:pt x="10586" y="3182"/>
                  <a:pt x="11153" y="4506"/>
                  <a:pt x="11153" y="5923"/>
                </a:cubicBezTo>
                <a:cubicBezTo>
                  <a:pt x="11122" y="7278"/>
                  <a:pt x="10586" y="8633"/>
                  <a:pt x="9609" y="9609"/>
                </a:cubicBezTo>
                <a:cubicBezTo>
                  <a:pt x="8853" y="10365"/>
                  <a:pt x="7940" y="10838"/>
                  <a:pt x="6963" y="11027"/>
                </a:cubicBezTo>
                <a:lnTo>
                  <a:pt x="6963" y="9735"/>
                </a:lnTo>
                <a:cubicBezTo>
                  <a:pt x="6963" y="9357"/>
                  <a:pt x="7215" y="9074"/>
                  <a:pt x="7562" y="8916"/>
                </a:cubicBezTo>
                <a:cubicBezTo>
                  <a:pt x="8034" y="8664"/>
                  <a:pt x="8349" y="8192"/>
                  <a:pt x="8349" y="7656"/>
                </a:cubicBezTo>
                <a:cubicBezTo>
                  <a:pt x="8349" y="6900"/>
                  <a:pt x="7719" y="6270"/>
                  <a:pt x="6963" y="6270"/>
                </a:cubicBezTo>
                <a:cubicBezTo>
                  <a:pt x="6585" y="6270"/>
                  <a:pt x="6175" y="6427"/>
                  <a:pt x="5955" y="6742"/>
                </a:cubicBezTo>
                <a:cubicBezTo>
                  <a:pt x="5671" y="6427"/>
                  <a:pt x="5325" y="6270"/>
                  <a:pt x="4915" y="6270"/>
                </a:cubicBezTo>
                <a:cubicBezTo>
                  <a:pt x="4537" y="6270"/>
                  <a:pt x="4159" y="6427"/>
                  <a:pt x="3907" y="6711"/>
                </a:cubicBezTo>
                <a:cubicBezTo>
                  <a:pt x="3623" y="6963"/>
                  <a:pt x="3497" y="7372"/>
                  <a:pt x="3529" y="7751"/>
                </a:cubicBezTo>
                <a:cubicBezTo>
                  <a:pt x="3592" y="8286"/>
                  <a:pt x="3907" y="8696"/>
                  <a:pt x="4380" y="8948"/>
                </a:cubicBezTo>
                <a:cubicBezTo>
                  <a:pt x="4695" y="9105"/>
                  <a:pt x="4915" y="9483"/>
                  <a:pt x="4915" y="9924"/>
                </a:cubicBezTo>
                <a:lnTo>
                  <a:pt x="4915" y="11059"/>
                </a:lnTo>
                <a:cubicBezTo>
                  <a:pt x="3939" y="10870"/>
                  <a:pt x="2993" y="10365"/>
                  <a:pt x="2269" y="9641"/>
                </a:cubicBezTo>
                <a:cubicBezTo>
                  <a:pt x="1292" y="8664"/>
                  <a:pt x="757" y="7372"/>
                  <a:pt x="757" y="5955"/>
                </a:cubicBezTo>
                <a:cubicBezTo>
                  <a:pt x="757" y="4569"/>
                  <a:pt x="1292" y="3214"/>
                  <a:pt x="2269" y="2237"/>
                </a:cubicBezTo>
                <a:cubicBezTo>
                  <a:pt x="3025" y="1481"/>
                  <a:pt x="3939" y="1040"/>
                  <a:pt x="4915" y="819"/>
                </a:cubicBezTo>
                <a:lnTo>
                  <a:pt x="4915" y="1985"/>
                </a:lnTo>
                <a:cubicBezTo>
                  <a:pt x="4915" y="2395"/>
                  <a:pt x="4695" y="2804"/>
                  <a:pt x="4380" y="2962"/>
                </a:cubicBezTo>
                <a:cubicBezTo>
                  <a:pt x="3907" y="3151"/>
                  <a:pt x="3592" y="3623"/>
                  <a:pt x="3529" y="4127"/>
                </a:cubicBezTo>
                <a:cubicBezTo>
                  <a:pt x="3497" y="4537"/>
                  <a:pt x="3655" y="4884"/>
                  <a:pt x="3907" y="5199"/>
                </a:cubicBezTo>
                <a:cubicBezTo>
                  <a:pt x="4159" y="5482"/>
                  <a:pt x="4537" y="5640"/>
                  <a:pt x="4915" y="5640"/>
                </a:cubicBezTo>
                <a:cubicBezTo>
                  <a:pt x="5325" y="5640"/>
                  <a:pt x="5703" y="5482"/>
                  <a:pt x="5955" y="5167"/>
                </a:cubicBezTo>
                <a:cubicBezTo>
                  <a:pt x="6207" y="5482"/>
                  <a:pt x="6585" y="5640"/>
                  <a:pt x="6963" y="5640"/>
                </a:cubicBezTo>
                <a:cubicBezTo>
                  <a:pt x="7719" y="5640"/>
                  <a:pt x="8349" y="5010"/>
                  <a:pt x="8349" y="4253"/>
                </a:cubicBezTo>
                <a:cubicBezTo>
                  <a:pt x="8349" y="3749"/>
                  <a:pt x="8034" y="3245"/>
                  <a:pt x="7562" y="2993"/>
                </a:cubicBezTo>
                <a:cubicBezTo>
                  <a:pt x="7152" y="2804"/>
                  <a:pt x="6963" y="2489"/>
                  <a:pt x="6963" y="2174"/>
                </a:cubicBezTo>
                <a:lnTo>
                  <a:pt x="6963" y="788"/>
                </a:lnTo>
                <a:close/>
                <a:moveTo>
                  <a:pt x="6931" y="6900"/>
                </a:moveTo>
                <a:cubicBezTo>
                  <a:pt x="7310" y="6900"/>
                  <a:pt x="7625" y="7215"/>
                  <a:pt x="7625" y="7593"/>
                </a:cubicBezTo>
                <a:cubicBezTo>
                  <a:pt x="7625" y="7877"/>
                  <a:pt x="7467" y="8129"/>
                  <a:pt x="7247" y="8223"/>
                </a:cubicBezTo>
                <a:cubicBezTo>
                  <a:pt x="6616" y="8538"/>
                  <a:pt x="6270" y="9105"/>
                  <a:pt x="6270" y="9735"/>
                </a:cubicBezTo>
                <a:lnTo>
                  <a:pt x="6270" y="11090"/>
                </a:lnTo>
                <a:lnTo>
                  <a:pt x="5545" y="11090"/>
                </a:lnTo>
                <a:lnTo>
                  <a:pt x="5545" y="9861"/>
                </a:lnTo>
                <a:cubicBezTo>
                  <a:pt x="5545" y="9137"/>
                  <a:pt x="5136" y="8507"/>
                  <a:pt x="4600" y="8223"/>
                </a:cubicBezTo>
                <a:cubicBezTo>
                  <a:pt x="4348" y="8129"/>
                  <a:pt x="4191" y="7877"/>
                  <a:pt x="4159" y="7656"/>
                </a:cubicBezTo>
                <a:cubicBezTo>
                  <a:pt x="4159" y="7435"/>
                  <a:pt x="4191" y="7246"/>
                  <a:pt x="4348" y="7120"/>
                </a:cubicBezTo>
                <a:cubicBezTo>
                  <a:pt x="4474" y="6963"/>
                  <a:pt x="4695" y="6900"/>
                  <a:pt x="4884" y="6900"/>
                </a:cubicBezTo>
                <a:cubicBezTo>
                  <a:pt x="5073" y="6900"/>
                  <a:pt x="5262" y="6963"/>
                  <a:pt x="5388" y="7120"/>
                </a:cubicBezTo>
                <a:cubicBezTo>
                  <a:pt x="5514" y="7278"/>
                  <a:pt x="5703" y="7372"/>
                  <a:pt x="5892" y="7372"/>
                </a:cubicBezTo>
                <a:cubicBezTo>
                  <a:pt x="6112" y="7372"/>
                  <a:pt x="6301" y="7278"/>
                  <a:pt x="6427" y="7120"/>
                </a:cubicBezTo>
                <a:cubicBezTo>
                  <a:pt x="6522" y="6963"/>
                  <a:pt x="6742" y="6900"/>
                  <a:pt x="6931" y="6900"/>
                </a:cubicBezTo>
                <a:close/>
                <a:moveTo>
                  <a:pt x="5892" y="0"/>
                </a:moveTo>
                <a:cubicBezTo>
                  <a:pt x="4317" y="0"/>
                  <a:pt x="2836" y="630"/>
                  <a:pt x="1733" y="1733"/>
                </a:cubicBezTo>
                <a:cubicBezTo>
                  <a:pt x="630" y="2836"/>
                  <a:pt x="0" y="4348"/>
                  <a:pt x="0" y="5923"/>
                </a:cubicBezTo>
                <a:cubicBezTo>
                  <a:pt x="0" y="7498"/>
                  <a:pt x="630" y="8979"/>
                  <a:pt x="1733" y="10082"/>
                </a:cubicBezTo>
                <a:cubicBezTo>
                  <a:pt x="2836" y="11185"/>
                  <a:pt x="4317" y="11815"/>
                  <a:pt x="5892" y="11815"/>
                </a:cubicBezTo>
                <a:cubicBezTo>
                  <a:pt x="7467" y="11815"/>
                  <a:pt x="8979" y="11185"/>
                  <a:pt x="10082" y="10082"/>
                </a:cubicBezTo>
                <a:cubicBezTo>
                  <a:pt x="11185" y="8979"/>
                  <a:pt x="11815" y="7498"/>
                  <a:pt x="11815" y="5923"/>
                </a:cubicBezTo>
                <a:cubicBezTo>
                  <a:pt x="11815" y="4348"/>
                  <a:pt x="11216" y="2836"/>
                  <a:pt x="10082" y="1733"/>
                </a:cubicBezTo>
                <a:cubicBezTo>
                  <a:pt x="8979" y="630"/>
                  <a:pt x="7467" y="0"/>
                  <a:pt x="5892" y="0"/>
                </a:cubicBezTo>
                <a:close/>
              </a:path>
            </a:pathLst>
          </a:custGeom>
          <a:solidFill>
            <a:srgbClr val="EE7A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95" name="Google Shape;11595;p83"/>
          <p:cNvGrpSpPr/>
          <p:nvPr/>
        </p:nvGrpSpPr>
        <p:grpSpPr>
          <a:xfrm>
            <a:off x="5308265" y="3338744"/>
            <a:ext cx="353180" cy="354107"/>
            <a:chOff x="-25104475" y="2340425"/>
            <a:chExt cx="295375" cy="296150"/>
          </a:xfrm>
          <a:solidFill>
            <a:srgbClr val="EE7A90"/>
          </a:solidFill>
        </p:grpSpPr>
        <p:sp>
          <p:nvSpPr>
            <p:cNvPr id="11596" name="Google Shape;11596;p83"/>
            <p:cNvSpPr/>
            <p:nvPr/>
          </p:nvSpPr>
          <p:spPr>
            <a:xfrm>
              <a:off x="-25104475" y="2340425"/>
              <a:ext cx="225275" cy="296150"/>
            </a:xfrm>
            <a:custGeom>
              <a:avLst/>
              <a:gdLst/>
              <a:ahLst/>
              <a:cxnLst/>
              <a:rect l="l" t="t" r="r" b="b"/>
              <a:pathLst>
                <a:path w="9011" h="11846" extrusionOk="0">
                  <a:moveTo>
                    <a:pt x="4474" y="693"/>
                  </a:moveTo>
                  <a:cubicBezTo>
                    <a:pt x="5041" y="693"/>
                    <a:pt x="5514" y="1166"/>
                    <a:pt x="5514" y="1733"/>
                  </a:cubicBezTo>
                  <a:cubicBezTo>
                    <a:pt x="5514" y="1922"/>
                    <a:pt x="5671" y="2079"/>
                    <a:pt x="5860" y="2079"/>
                  </a:cubicBezTo>
                  <a:lnTo>
                    <a:pt x="6585" y="2079"/>
                  </a:lnTo>
                  <a:cubicBezTo>
                    <a:pt x="6774" y="2079"/>
                    <a:pt x="6931" y="2237"/>
                    <a:pt x="6931" y="2426"/>
                  </a:cubicBezTo>
                  <a:lnTo>
                    <a:pt x="6931" y="2804"/>
                  </a:lnTo>
                  <a:lnTo>
                    <a:pt x="2080" y="2804"/>
                  </a:lnTo>
                  <a:lnTo>
                    <a:pt x="2080" y="2426"/>
                  </a:lnTo>
                  <a:cubicBezTo>
                    <a:pt x="2048" y="2237"/>
                    <a:pt x="2206" y="2079"/>
                    <a:pt x="2395" y="2079"/>
                  </a:cubicBezTo>
                  <a:lnTo>
                    <a:pt x="3119" y="2079"/>
                  </a:lnTo>
                  <a:cubicBezTo>
                    <a:pt x="3308" y="2079"/>
                    <a:pt x="3466" y="1922"/>
                    <a:pt x="3466" y="1733"/>
                  </a:cubicBezTo>
                  <a:cubicBezTo>
                    <a:pt x="3466" y="1134"/>
                    <a:pt x="3939" y="693"/>
                    <a:pt x="4474" y="693"/>
                  </a:cubicBezTo>
                  <a:close/>
                  <a:moveTo>
                    <a:pt x="8003" y="2804"/>
                  </a:moveTo>
                  <a:cubicBezTo>
                    <a:pt x="8192" y="2804"/>
                    <a:pt x="8349" y="2962"/>
                    <a:pt x="8349" y="3151"/>
                  </a:cubicBezTo>
                  <a:lnTo>
                    <a:pt x="8349" y="10838"/>
                  </a:lnTo>
                  <a:lnTo>
                    <a:pt x="8286" y="10838"/>
                  </a:lnTo>
                  <a:cubicBezTo>
                    <a:pt x="8286" y="11027"/>
                    <a:pt x="8129" y="11184"/>
                    <a:pt x="7940" y="11184"/>
                  </a:cubicBezTo>
                  <a:lnTo>
                    <a:pt x="1009" y="11184"/>
                  </a:lnTo>
                  <a:cubicBezTo>
                    <a:pt x="820" y="11184"/>
                    <a:pt x="662" y="11027"/>
                    <a:pt x="662" y="10838"/>
                  </a:cubicBezTo>
                  <a:lnTo>
                    <a:pt x="662" y="3151"/>
                  </a:lnTo>
                  <a:cubicBezTo>
                    <a:pt x="662" y="2962"/>
                    <a:pt x="820" y="2804"/>
                    <a:pt x="1009" y="2804"/>
                  </a:cubicBezTo>
                  <a:lnTo>
                    <a:pt x="1355" y="2804"/>
                  </a:lnTo>
                  <a:lnTo>
                    <a:pt x="1355" y="3151"/>
                  </a:lnTo>
                  <a:cubicBezTo>
                    <a:pt x="1355" y="3340"/>
                    <a:pt x="1544" y="3497"/>
                    <a:pt x="1733" y="3497"/>
                  </a:cubicBezTo>
                  <a:lnTo>
                    <a:pt x="7278" y="3497"/>
                  </a:lnTo>
                  <a:cubicBezTo>
                    <a:pt x="7467" y="3497"/>
                    <a:pt x="7625" y="3340"/>
                    <a:pt x="7625" y="3151"/>
                  </a:cubicBezTo>
                  <a:lnTo>
                    <a:pt x="7625" y="2804"/>
                  </a:lnTo>
                  <a:close/>
                  <a:moveTo>
                    <a:pt x="4474" y="0"/>
                  </a:moveTo>
                  <a:cubicBezTo>
                    <a:pt x="3655" y="0"/>
                    <a:pt x="2930" y="599"/>
                    <a:pt x="2773" y="1386"/>
                  </a:cubicBezTo>
                  <a:lnTo>
                    <a:pt x="2395" y="1386"/>
                  </a:lnTo>
                  <a:cubicBezTo>
                    <a:pt x="1954" y="1386"/>
                    <a:pt x="1576" y="1638"/>
                    <a:pt x="1418" y="2079"/>
                  </a:cubicBezTo>
                  <a:lnTo>
                    <a:pt x="1009" y="2079"/>
                  </a:lnTo>
                  <a:cubicBezTo>
                    <a:pt x="410" y="2079"/>
                    <a:pt x="0" y="2552"/>
                    <a:pt x="0" y="3119"/>
                  </a:cubicBezTo>
                  <a:lnTo>
                    <a:pt x="0" y="10838"/>
                  </a:lnTo>
                  <a:cubicBezTo>
                    <a:pt x="0" y="11405"/>
                    <a:pt x="473" y="11846"/>
                    <a:pt x="1009" y="11846"/>
                  </a:cubicBezTo>
                  <a:lnTo>
                    <a:pt x="7940" y="11846"/>
                  </a:lnTo>
                  <a:cubicBezTo>
                    <a:pt x="8538" y="11846"/>
                    <a:pt x="8979" y="11373"/>
                    <a:pt x="8979" y="10838"/>
                  </a:cubicBezTo>
                  <a:lnTo>
                    <a:pt x="8979" y="3151"/>
                  </a:lnTo>
                  <a:cubicBezTo>
                    <a:pt x="9011" y="2552"/>
                    <a:pt x="8538" y="2079"/>
                    <a:pt x="7940" y="2079"/>
                  </a:cubicBezTo>
                  <a:lnTo>
                    <a:pt x="7562" y="2079"/>
                  </a:lnTo>
                  <a:cubicBezTo>
                    <a:pt x="7404" y="1701"/>
                    <a:pt x="7026" y="1386"/>
                    <a:pt x="6553" y="1386"/>
                  </a:cubicBezTo>
                  <a:lnTo>
                    <a:pt x="6175" y="1386"/>
                  </a:lnTo>
                  <a:cubicBezTo>
                    <a:pt x="6018" y="599"/>
                    <a:pt x="5293" y="0"/>
                    <a:pt x="44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7" name="Google Shape;11597;p83"/>
            <p:cNvSpPr/>
            <p:nvPr/>
          </p:nvSpPr>
          <p:spPr>
            <a:xfrm>
              <a:off x="-25001300" y="2375075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47" y="693"/>
                  </a:cubicBezTo>
                  <a:cubicBezTo>
                    <a:pt x="568" y="693"/>
                    <a:pt x="725" y="536"/>
                    <a:pt x="725" y="347"/>
                  </a:cubicBezTo>
                  <a:cubicBezTo>
                    <a:pt x="725" y="158"/>
                    <a:pt x="568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8" name="Google Shape;11598;p83"/>
            <p:cNvSpPr/>
            <p:nvPr/>
          </p:nvSpPr>
          <p:spPr>
            <a:xfrm>
              <a:off x="-25070600" y="2444375"/>
              <a:ext cx="87450" cy="86675"/>
            </a:xfrm>
            <a:custGeom>
              <a:avLst/>
              <a:gdLst/>
              <a:ahLst/>
              <a:cxnLst/>
              <a:rect l="l" t="t" r="r" b="b"/>
              <a:pathLst>
                <a:path w="3498" h="3467" extrusionOk="0">
                  <a:moveTo>
                    <a:pt x="2773" y="725"/>
                  </a:moveTo>
                  <a:lnTo>
                    <a:pt x="2773" y="2805"/>
                  </a:lnTo>
                  <a:lnTo>
                    <a:pt x="693" y="2805"/>
                  </a:lnTo>
                  <a:lnTo>
                    <a:pt x="693" y="725"/>
                  </a:lnTo>
                  <a:close/>
                  <a:moveTo>
                    <a:pt x="378" y="1"/>
                  </a:moveTo>
                  <a:cubicBezTo>
                    <a:pt x="189" y="1"/>
                    <a:pt x="0" y="158"/>
                    <a:pt x="0" y="379"/>
                  </a:cubicBezTo>
                  <a:lnTo>
                    <a:pt x="0" y="3120"/>
                  </a:lnTo>
                  <a:cubicBezTo>
                    <a:pt x="0" y="3309"/>
                    <a:pt x="189" y="3466"/>
                    <a:pt x="378" y="3466"/>
                  </a:cubicBezTo>
                  <a:lnTo>
                    <a:pt x="3119" y="3466"/>
                  </a:lnTo>
                  <a:cubicBezTo>
                    <a:pt x="3340" y="3466"/>
                    <a:pt x="3497" y="3309"/>
                    <a:pt x="3497" y="3120"/>
                  </a:cubicBezTo>
                  <a:lnTo>
                    <a:pt x="3497" y="379"/>
                  </a:lnTo>
                  <a:cubicBezTo>
                    <a:pt x="3497" y="158"/>
                    <a:pt x="3340" y="1"/>
                    <a:pt x="31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9" name="Google Shape;11599;p83"/>
            <p:cNvSpPr/>
            <p:nvPr/>
          </p:nvSpPr>
          <p:spPr>
            <a:xfrm>
              <a:off x="-24966650" y="2479025"/>
              <a:ext cx="52025" cy="18150"/>
            </a:xfrm>
            <a:custGeom>
              <a:avLst/>
              <a:gdLst/>
              <a:ahLst/>
              <a:cxnLst/>
              <a:rect l="l" t="t" r="r" b="b"/>
              <a:pathLst>
                <a:path w="2081" h="726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6"/>
                    <a:pt x="347" y="726"/>
                  </a:cubicBezTo>
                  <a:lnTo>
                    <a:pt x="1734" y="726"/>
                  </a:lnTo>
                  <a:cubicBezTo>
                    <a:pt x="1923" y="726"/>
                    <a:pt x="2080" y="568"/>
                    <a:pt x="2080" y="347"/>
                  </a:cubicBezTo>
                  <a:cubicBezTo>
                    <a:pt x="2080" y="158"/>
                    <a:pt x="1923" y="1"/>
                    <a:pt x="17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0" name="Google Shape;11600;p83"/>
            <p:cNvSpPr/>
            <p:nvPr/>
          </p:nvSpPr>
          <p:spPr>
            <a:xfrm>
              <a:off x="-24966650" y="2444375"/>
              <a:ext cx="52025" cy="18150"/>
            </a:xfrm>
            <a:custGeom>
              <a:avLst/>
              <a:gdLst/>
              <a:ahLst/>
              <a:cxnLst/>
              <a:rect l="l" t="t" r="r" b="b"/>
              <a:pathLst>
                <a:path w="2081" h="726" extrusionOk="0">
                  <a:moveTo>
                    <a:pt x="347" y="1"/>
                  </a:moveTo>
                  <a:cubicBezTo>
                    <a:pt x="158" y="1"/>
                    <a:pt x="1" y="158"/>
                    <a:pt x="1" y="379"/>
                  </a:cubicBezTo>
                  <a:cubicBezTo>
                    <a:pt x="1" y="568"/>
                    <a:pt x="158" y="725"/>
                    <a:pt x="347" y="725"/>
                  </a:cubicBezTo>
                  <a:lnTo>
                    <a:pt x="1734" y="725"/>
                  </a:lnTo>
                  <a:cubicBezTo>
                    <a:pt x="1923" y="725"/>
                    <a:pt x="2080" y="568"/>
                    <a:pt x="2080" y="379"/>
                  </a:cubicBezTo>
                  <a:cubicBezTo>
                    <a:pt x="2080" y="158"/>
                    <a:pt x="1923" y="1"/>
                    <a:pt x="17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1" name="Google Shape;11601;p83"/>
            <p:cNvSpPr/>
            <p:nvPr/>
          </p:nvSpPr>
          <p:spPr>
            <a:xfrm>
              <a:off x="-24966650" y="2513700"/>
              <a:ext cx="52025" cy="17350"/>
            </a:xfrm>
            <a:custGeom>
              <a:avLst/>
              <a:gdLst/>
              <a:ahLst/>
              <a:cxnLst/>
              <a:rect l="l" t="t" r="r" b="b"/>
              <a:pathLst>
                <a:path w="2081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47" y="693"/>
                  </a:cubicBezTo>
                  <a:lnTo>
                    <a:pt x="1734" y="693"/>
                  </a:lnTo>
                  <a:cubicBezTo>
                    <a:pt x="1923" y="693"/>
                    <a:pt x="2080" y="536"/>
                    <a:pt x="2080" y="347"/>
                  </a:cubicBezTo>
                  <a:cubicBezTo>
                    <a:pt x="2080" y="158"/>
                    <a:pt x="1923" y="0"/>
                    <a:pt x="17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2" name="Google Shape;11602;p83"/>
            <p:cNvSpPr/>
            <p:nvPr/>
          </p:nvSpPr>
          <p:spPr>
            <a:xfrm>
              <a:off x="-25071400" y="2549125"/>
              <a:ext cx="156775" cy="17350"/>
            </a:xfrm>
            <a:custGeom>
              <a:avLst/>
              <a:gdLst/>
              <a:ahLst/>
              <a:cxnLst/>
              <a:rect l="l" t="t" r="r" b="b"/>
              <a:pathLst>
                <a:path w="6271" h="694" extrusionOk="0">
                  <a:moveTo>
                    <a:pt x="379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694"/>
                    <a:pt x="379" y="694"/>
                  </a:cubicBezTo>
                  <a:lnTo>
                    <a:pt x="5924" y="694"/>
                  </a:lnTo>
                  <a:cubicBezTo>
                    <a:pt x="6113" y="694"/>
                    <a:pt x="6270" y="536"/>
                    <a:pt x="6270" y="347"/>
                  </a:cubicBezTo>
                  <a:cubicBezTo>
                    <a:pt x="6270" y="158"/>
                    <a:pt x="6113" y="1"/>
                    <a:pt x="59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3" name="Google Shape;11603;p83"/>
            <p:cNvSpPr/>
            <p:nvPr/>
          </p:nvSpPr>
          <p:spPr>
            <a:xfrm>
              <a:off x="-25071400" y="2583800"/>
              <a:ext cx="156775" cy="17350"/>
            </a:xfrm>
            <a:custGeom>
              <a:avLst/>
              <a:gdLst/>
              <a:ahLst/>
              <a:cxnLst/>
              <a:rect l="l" t="t" r="r" b="b"/>
              <a:pathLst>
                <a:path w="6271" h="694" extrusionOk="0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79" y="693"/>
                  </a:cubicBezTo>
                  <a:lnTo>
                    <a:pt x="5924" y="693"/>
                  </a:lnTo>
                  <a:cubicBezTo>
                    <a:pt x="6113" y="693"/>
                    <a:pt x="6270" y="536"/>
                    <a:pt x="6270" y="347"/>
                  </a:cubicBezTo>
                  <a:cubicBezTo>
                    <a:pt x="6270" y="158"/>
                    <a:pt x="6113" y="0"/>
                    <a:pt x="59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4" name="Google Shape;11604;p83"/>
            <p:cNvSpPr/>
            <p:nvPr/>
          </p:nvSpPr>
          <p:spPr>
            <a:xfrm>
              <a:off x="-24862675" y="2375850"/>
              <a:ext cx="53575" cy="260725"/>
            </a:xfrm>
            <a:custGeom>
              <a:avLst/>
              <a:gdLst/>
              <a:ahLst/>
              <a:cxnLst/>
              <a:rect l="l" t="t" r="r" b="b"/>
              <a:pathLst>
                <a:path w="2143" h="10429" extrusionOk="0">
                  <a:moveTo>
                    <a:pt x="1103" y="1103"/>
                  </a:moveTo>
                  <a:lnTo>
                    <a:pt x="1481" y="1797"/>
                  </a:lnTo>
                  <a:lnTo>
                    <a:pt x="1481" y="7625"/>
                  </a:lnTo>
                  <a:lnTo>
                    <a:pt x="757" y="7625"/>
                  </a:lnTo>
                  <a:lnTo>
                    <a:pt x="757" y="1797"/>
                  </a:lnTo>
                  <a:lnTo>
                    <a:pt x="1103" y="1103"/>
                  </a:lnTo>
                  <a:close/>
                  <a:moveTo>
                    <a:pt x="1481" y="8255"/>
                  </a:moveTo>
                  <a:lnTo>
                    <a:pt x="1481" y="9358"/>
                  </a:lnTo>
                  <a:cubicBezTo>
                    <a:pt x="1450" y="9578"/>
                    <a:pt x="1324" y="9736"/>
                    <a:pt x="1103" y="9736"/>
                  </a:cubicBezTo>
                  <a:cubicBezTo>
                    <a:pt x="914" y="9736"/>
                    <a:pt x="757" y="9578"/>
                    <a:pt x="757" y="9358"/>
                  </a:cubicBezTo>
                  <a:lnTo>
                    <a:pt x="757" y="8255"/>
                  </a:lnTo>
                  <a:close/>
                  <a:moveTo>
                    <a:pt x="1072" y="1"/>
                  </a:moveTo>
                  <a:cubicBezTo>
                    <a:pt x="946" y="1"/>
                    <a:pt x="820" y="64"/>
                    <a:pt x="757" y="190"/>
                  </a:cubicBezTo>
                  <a:lnTo>
                    <a:pt x="32" y="1576"/>
                  </a:lnTo>
                  <a:cubicBezTo>
                    <a:pt x="0" y="1608"/>
                    <a:pt x="0" y="1702"/>
                    <a:pt x="0" y="1734"/>
                  </a:cubicBezTo>
                  <a:lnTo>
                    <a:pt x="0" y="9421"/>
                  </a:lnTo>
                  <a:cubicBezTo>
                    <a:pt x="0" y="9988"/>
                    <a:pt x="473" y="10429"/>
                    <a:pt x="1040" y="10429"/>
                  </a:cubicBezTo>
                  <a:cubicBezTo>
                    <a:pt x="1607" y="10429"/>
                    <a:pt x="2048" y="9956"/>
                    <a:pt x="2048" y="9421"/>
                  </a:cubicBezTo>
                  <a:lnTo>
                    <a:pt x="2048" y="1734"/>
                  </a:lnTo>
                  <a:cubicBezTo>
                    <a:pt x="2143" y="1639"/>
                    <a:pt x="2143" y="1608"/>
                    <a:pt x="2111" y="1576"/>
                  </a:cubicBezTo>
                  <a:lnTo>
                    <a:pt x="1387" y="190"/>
                  </a:lnTo>
                  <a:cubicBezTo>
                    <a:pt x="1355" y="64"/>
                    <a:pt x="1198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05" name="Google Shape;11605;p83"/>
          <p:cNvSpPr/>
          <p:nvPr/>
        </p:nvSpPr>
        <p:spPr>
          <a:xfrm>
            <a:off x="5306811" y="3825122"/>
            <a:ext cx="356946" cy="263712"/>
          </a:xfrm>
          <a:custGeom>
            <a:avLst/>
            <a:gdLst/>
            <a:ahLst/>
            <a:cxnLst/>
            <a:rect l="l" t="t" r="r" b="b"/>
            <a:pathLst>
              <a:path w="11941" h="8822" extrusionOk="0">
                <a:moveTo>
                  <a:pt x="7184" y="1229"/>
                </a:moveTo>
                <a:lnTo>
                  <a:pt x="7184" y="1922"/>
                </a:lnTo>
                <a:lnTo>
                  <a:pt x="6459" y="1922"/>
                </a:lnTo>
                <a:lnTo>
                  <a:pt x="6459" y="1229"/>
                </a:lnTo>
                <a:close/>
                <a:moveTo>
                  <a:pt x="5797" y="1261"/>
                </a:moveTo>
                <a:lnTo>
                  <a:pt x="5797" y="1954"/>
                </a:lnTo>
                <a:lnTo>
                  <a:pt x="5073" y="1954"/>
                </a:lnTo>
                <a:lnTo>
                  <a:pt x="5073" y="1607"/>
                </a:lnTo>
                <a:cubicBezTo>
                  <a:pt x="5073" y="1418"/>
                  <a:pt x="5230" y="1261"/>
                  <a:pt x="5419" y="1261"/>
                </a:cubicBezTo>
                <a:close/>
                <a:moveTo>
                  <a:pt x="8192" y="1261"/>
                </a:moveTo>
                <a:cubicBezTo>
                  <a:pt x="8381" y="1261"/>
                  <a:pt x="8538" y="1418"/>
                  <a:pt x="8538" y="1607"/>
                </a:cubicBezTo>
                <a:lnTo>
                  <a:pt x="8538" y="1954"/>
                </a:lnTo>
                <a:lnTo>
                  <a:pt x="7845" y="1954"/>
                </a:lnTo>
                <a:lnTo>
                  <a:pt x="7845" y="1261"/>
                </a:lnTo>
                <a:close/>
                <a:moveTo>
                  <a:pt x="1450" y="694"/>
                </a:moveTo>
                <a:cubicBezTo>
                  <a:pt x="1607" y="694"/>
                  <a:pt x="1796" y="788"/>
                  <a:pt x="1922" y="914"/>
                </a:cubicBezTo>
                <a:lnTo>
                  <a:pt x="3182" y="2174"/>
                </a:lnTo>
                <a:cubicBezTo>
                  <a:pt x="3497" y="2489"/>
                  <a:pt x="3938" y="2679"/>
                  <a:pt x="4411" y="2679"/>
                </a:cubicBezTo>
                <a:lnTo>
                  <a:pt x="10523" y="2679"/>
                </a:lnTo>
                <a:cubicBezTo>
                  <a:pt x="10901" y="2679"/>
                  <a:pt x="11216" y="2994"/>
                  <a:pt x="11216" y="3372"/>
                </a:cubicBezTo>
                <a:cubicBezTo>
                  <a:pt x="11216" y="3781"/>
                  <a:pt x="10901" y="4096"/>
                  <a:pt x="10523" y="4096"/>
                </a:cubicBezTo>
                <a:lnTo>
                  <a:pt x="3812" y="4096"/>
                </a:lnTo>
                <a:cubicBezTo>
                  <a:pt x="3340" y="4096"/>
                  <a:pt x="2899" y="3907"/>
                  <a:pt x="2584" y="3592"/>
                </a:cubicBezTo>
                <a:lnTo>
                  <a:pt x="977" y="1891"/>
                </a:lnTo>
                <a:cubicBezTo>
                  <a:pt x="693" y="1607"/>
                  <a:pt x="693" y="1166"/>
                  <a:pt x="977" y="914"/>
                </a:cubicBezTo>
                <a:cubicBezTo>
                  <a:pt x="1103" y="788"/>
                  <a:pt x="1292" y="694"/>
                  <a:pt x="1450" y="694"/>
                </a:cubicBezTo>
                <a:close/>
                <a:moveTo>
                  <a:pt x="8255" y="4726"/>
                </a:moveTo>
                <a:lnTo>
                  <a:pt x="6805" y="5545"/>
                </a:lnTo>
                <a:lnTo>
                  <a:pt x="5356" y="4726"/>
                </a:lnTo>
                <a:close/>
                <a:moveTo>
                  <a:pt x="6805" y="6333"/>
                </a:moveTo>
                <a:lnTo>
                  <a:pt x="8822" y="7467"/>
                </a:lnTo>
                <a:lnTo>
                  <a:pt x="4821" y="7467"/>
                </a:lnTo>
                <a:lnTo>
                  <a:pt x="6805" y="6333"/>
                </a:lnTo>
                <a:close/>
                <a:moveTo>
                  <a:pt x="3340" y="7467"/>
                </a:moveTo>
                <a:cubicBezTo>
                  <a:pt x="3529" y="7467"/>
                  <a:pt x="3686" y="7625"/>
                  <a:pt x="3686" y="7845"/>
                </a:cubicBezTo>
                <a:cubicBezTo>
                  <a:pt x="3686" y="8034"/>
                  <a:pt x="3529" y="8192"/>
                  <a:pt x="3340" y="8192"/>
                </a:cubicBezTo>
                <a:cubicBezTo>
                  <a:pt x="3151" y="8192"/>
                  <a:pt x="2993" y="8034"/>
                  <a:pt x="2993" y="7845"/>
                </a:cubicBezTo>
                <a:cubicBezTo>
                  <a:pt x="2993" y="7625"/>
                  <a:pt x="3151" y="7467"/>
                  <a:pt x="3340" y="7467"/>
                </a:cubicBezTo>
                <a:close/>
                <a:moveTo>
                  <a:pt x="10271" y="7467"/>
                </a:moveTo>
                <a:cubicBezTo>
                  <a:pt x="10460" y="7467"/>
                  <a:pt x="10618" y="7625"/>
                  <a:pt x="10618" y="7845"/>
                </a:cubicBezTo>
                <a:cubicBezTo>
                  <a:pt x="10618" y="8034"/>
                  <a:pt x="10460" y="8192"/>
                  <a:pt x="10271" y="8192"/>
                </a:cubicBezTo>
                <a:cubicBezTo>
                  <a:pt x="10082" y="8192"/>
                  <a:pt x="9924" y="8034"/>
                  <a:pt x="9924" y="7845"/>
                </a:cubicBezTo>
                <a:cubicBezTo>
                  <a:pt x="9924" y="7625"/>
                  <a:pt x="10082" y="7467"/>
                  <a:pt x="10271" y="7467"/>
                </a:cubicBezTo>
                <a:close/>
                <a:moveTo>
                  <a:pt x="1544" y="1"/>
                </a:moveTo>
                <a:cubicBezTo>
                  <a:pt x="1166" y="1"/>
                  <a:pt x="820" y="158"/>
                  <a:pt x="536" y="379"/>
                </a:cubicBezTo>
                <a:cubicBezTo>
                  <a:pt x="0" y="946"/>
                  <a:pt x="0" y="1796"/>
                  <a:pt x="536" y="2363"/>
                </a:cubicBezTo>
                <a:lnTo>
                  <a:pt x="2206" y="4002"/>
                </a:lnTo>
                <a:cubicBezTo>
                  <a:pt x="2678" y="4474"/>
                  <a:pt x="3277" y="4726"/>
                  <a:pt x="3938" y="4726"/>
                </a:cubicBezTo>
                <a:lnTo>
                  <a:pt x="4002" y="4726"/>
                </a:lnTo>
                <a:lnTo>
                  <a:pt x="6175" y="5955"/>
                </a:lnTo>
                <a:lnTo>
                  <a:pt x="4128" y="7089"/>
                </a:lnTo>
                <a:cubicBezTo>
                  <a:pt x="3938" y="6900"/>
                  <a:pt x="3686" y="6774"/>
                  <a:pt x="3371" y="6774"/>
                </a:cubicBezTo>
                <a:cubicBezTo>
                  <a:pt x="2804" y="6774"/>
                  <a:pt x="2363" y="7247"/>
                  <a:pt x="2363" y="7782"/>
                </a:cubicBezTo>
                <a:cubicBezTo>
                  <a:pt x="2363" y="8381"/>
                  <a:pt x="2836" y="8822"/>
                  <a:pt x="3371" y="8822"/>
                </a:cubicBezTo>
                <a:cubicBezTo>
                  <a:pt x="3812" y="8822"/>
                  <a:pt x="4222" y="8538"/>
                  <a:pt x="4380" y="8097"/>
                </a:cubicBezTo>
                <a:lnTo>
                  <a:pt x="9326" y="8097"/>
                </a:lnTo>
                <a:cubicBezTo>
                  <a:pt x="9483" y="8507"/>
                  <a:pt x="9830" y="8822"/>
                  <a:pt x="10302" y="8822"/>
                </a:cubicBezTo>
                <a:cubicBezTo>
                  <a:pt x="10901" y="8822"/>
                  <a:pt x="11342" y="8349"/>
                  <a:pt x="11342" y="7782"/>
                </a:cubicBezTo>
                <a:cubicBezTo>
                  <a:pt x="11342" y="7184"/>
                  <a:pt x="10870" y="6774"/>
                  <a:pt x="10302" y="6774"/>
                </a:cubicBezTo>
                <a:cubicBezTo>
                  <a:pt x="10050" y="6774"/>
                  <a:pt x="9767" y="6900"/>
                  <a:pt x="9578" y="7089"/>
                </a:cubicBezTo>
                <a:lnTo>
                  <a:pt x="7530" y="5955"/>
                </a:lnTo>
                <a:lnTo>
                  <a:pt x="9672" y="4726"/>
                </a:lnTo>
                <a:lnTo>
                  <a:pt x="10555" y="4726"/>
                </a:lnTo>
                <a:cubicBezTo>
                  <a:pt x="11311" y="4726"/>
                  <a:pt x="11941" y="4096"/>
                  <a:pt x="11941" y="3340"/>
                </a:cubicBezTo>
                <a:cubicBezTo>
                  <a:pt x="11941" y="2584"/>
                  <a:pt x="11311" y="1954"/>
                  <a:pt x="10555" y="1954"/>
                </a:cubicBezTo>
                <a:lnTo>
                  <a:pt x="9263" y="1954"/>
                </a:lnTo>
                <a:lnTo>
                  <a:pt x="9263" y="1607"/>
                </a:lnTo>
                <a:cubicBezTo>
                  <a:pt x="9263" y="1009"/>
                  <a:pt x="8790" y="599"/>
                  <a:pt x="8223" y="599"/>
                </a:cubicBezTo>
                <a:lnTo>
                  <a:pt x="5482" y="599"/>
                </a:lnTo>
                <a:cubicBezTo>
                  <a:pt x="4884" y="599"/>
                  <a:pt x="4443" y="1072"/>
                  <a:pt x="4443" y="1607"/>
                </a:cubicBezTo>
                <a:lnTo>
                  <a:pt x="4443" y="1954"/>
                </a:lnTo>
                <a:cubicBezTo>
                  <a:pt x="4222" y="1954"/>
                  <a:pt x="3970" y="1859"/>
                  <a:pt x="3781" y="1639"/>
                </a:cubicBezTo>
                <a:lnTo>
                  <a:pt x="2521" y="379"/>
                </a:lnTo>
                <a:cubicBezTo>
                  <a:pt x="2237" y="127"/>
                  <a:pt x="1891" y="1"/>
                  <a:pt x="1544" y="1"/>
                </a:cubicBezTo>
                <a:close/>
              </a:path>
            </a:pathLst>
          </a:custGeom>
          <a:solidFill>
            <a:srgbClr val="EE7A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606" name="Google Shape;11606;p83"/>
          <p:cNvGrpSpPr/>
          <p:nvPr/>
        </p:nvGrpSpPr>
        <p:grpSpPr>
          <a:xfrm>
            <a:off x="7548093" y="2891403"/>
            <a:ext cx="355063" cy="354136"/>
            <a:chOff x="-23229925" y="1970225"/>
            <a:chExt cx="296950" cy="296175"/>
          </a:xfrm>
          <a:solidFill>
            <a:srgbClr val="EE7A90"/>
          </a:solidFill>
        </p:grpSpPr>
        <p:sp>
          <p:nvSpPr>
            <p:cNvPr id="11607" name="Google Shape;11607;p83"/>
            <p:cNvSpPr/>
            <p:nvPr/>
          </p:nvSpPr>
          <p:spPr>
            <a:xfrm>
              <a:off x="-23229925" y="1970225"/>
              <a:ext cx="296950" cy="296175"/>
            </a:xfrm>
            <a:custGeom>
              <a:avLst/>
              <a:gdLst/>
              <a:ahLst/>
              <a:cxnLst/>
              <a:rect l="l" t="t" r="r" b="b"/>
              <a:pathLst>
                <a:path w="11878" h="11847" extrusionOk="0">
                  <a:moveTo>
                    <a:pt x="10145" y="694"/>
                  </a:moveTo>
                  <a:cubicBezTo>
                    <a:pt x="10743" y="694"/>
                    <a:pt x="11184" y="1167"/>
                    <a:pt x="11184" y="1734"/>
                  </a:cubicBezTo>
                  <a:lnTo>
                    <a:pt x="11184" y="10114"/>
                  </a:lnTo>
                  <a:cubicBezTo>
                    <a:pt x="11184" y="10712"/>
                    <a:pt x="10712" y="11122"/>
                    <a:pt x="10145" y="11122"/>
                  </a:cubicBezTo>
                  <a:lnTo>
                    <a:pt x="1764" y="11122"/>
                  </a:lnTo>
                  <a:cubicBezTo>
                    <a:pt x="1166" y="11122"/>
                    <a:pt x="725" y="10681"/>
                    <a:pt x="725" y="10114"/>
                  </a:cubicBezTo>
                  <a:lnTo>
                    <a:pt x="725" y="1734"/>
                  </a:lnTo>
                  <a:cubicBezTo>
                    <a:pt x="725" y="1135"/>
                    <a:pt x="1197" y="694"/>
                    <a:pt x="1764" y="694"/>
                  </a:cubicBezTo>
                  <a:close/>
                  <a:moveTo>
                    <a:pt x="1733" y="1"/>
                  </a:moveTo>
                  <a:cubicBezTo>
                    <a:pt x="788" y="1"/>
                    <a:pt x="0" y="788"/>
                    <a:pt x="0" y="1734"/>
                  </a:cubicBezTo>
                  <a:lnTo>
                    <a:pt x="0" y="10114"/>
                  </a:lnTo>
                  <a:cubicBezTo>
                    <a:pt x="0" y="11059"/>
                    <a:pt x="788" y="11847"/>
                    <a:pt x="1733" y="11847"/>
                  </a:cubicBezTo>
                  <a:lnTo>
                    <a:pt x="10113" y="11847"/>
                  </a:lnTo>
                  <a:cubicBezTo>
                    <a:pt x="11058" y="11847"/>
                    <a:pt x="11846" y="11059"/>
                    <a:pt x="11846" y="10114"/>
                  </a:cubicBezTo>
                  <a:lnTo>
                    <a:pt x="11846" y="1734"/>
                  </a:lnTo>
                  <a:cubicBezTo>
                    <a:pt x="11878" y="788"/>
                    <a:pt x="11090" y="1"/>
                    <a:pt x="101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8" name="Google Shape;11608;p83"/>
            <p:cNvSpPr/>
            <p:nvPr/>
          </p:nvSpPr>
          <p:spPr>
            <a:xfrm>
              <a:off x="-23196075" y="2005675"/>
              <a:ext cx="227650" cy="192200"/>
            </a:xfrm>
            <a:custGeom>
              <a:avLst/>
              <a:gdLst/>
              <a:ahLst/>
              <a:cxnLst/>
              <a:rect l="l" t="t" r="r" b="b"/>
              <a:pathLst>
                <a:path w="9106" h="7688" extrusionOk="0">
                  <a:moveTo>
                    <a:pt x="8444" y="662"/>
                  </a:moveTo>
                  <a:lnTo>
                    <a:pt x="8444" y="3435"/>
                  </a:lnTo>
                  <a:lnTo>
                    <a:pt x="6144" y="3435"/>
                  </a:lnTo>
                  <a:cubicBezTo>
                    <a:pt x="5987" y="3435"/>
                    <a:pt x="5892" y="3498"/>
                    <a:pt x="5829" y="3624"/>
                  </a:cubicBezTo>
                  <a:lnTo>
                    <a:pt x="5357" y="4852"/>
                  </a:lnTo>
                  <a:lnTo>
                    <a:pt x="4317" y="1576"/>
                  </a:lnTo>
                  <a:cubicBezTo>
                    <a:pt x="4254" y="1450"/>
                    <a:pt x="4160" y="1324"/>
                    <a:pt x="4002" y="1324"/>
                  </a:cubicBezTo>
                  <a:cubicBezTo>
                    <a:pt x="3845" y="1324"/>
                    <a:pt x="3718" y="1418"/>
                    <a:pt x="3624" y="1544"/>
                  </a:cubicBezTo>
                  <a:lnTo>
                    <a:pt x="2805" y="3435"/>
                  </a:lnTo>
                  <a:lnTo>
                    <a:pt x="757" y="3435"/>
                  </a:lnTo>
                  <a:lnTo>
                    <a:pt x="757" y="662"/>
                  </a:lnTo>
                  <a:close/>
                  <a:moveTo>
                    <a:pt x="3876" y="2678"/>
                  </a:moveTo>
                  <a:lnTo>
                    <a:pt x="4947" y="5986"/>
                  </a:lnTo>
                  <a:cubicBezTo>
                    <a:pt x="4979" y="6144"/>
                    <a:pt x="5105" y="6207"/>
                    <a:pt x="5262" y="6207"/>
                  </a:cubicBezTo>
                  <a:cubicBezTo>
                    <a:pt x="5420" y="6207"/>
                    <a:pt x="5514" y="6144"/>
                    <a:pt x="5577" y="6018"/>
                  </a:cubicBezTo>
                  <a:lnTo>
                    <a:pt x="6333" y="4159"/>
                  </a:lnTo>
                  <a:lnTo>
                    <a:pt x="8413" y="4159"/>
                  </a:lnTo>
                  <a:lnTo>
                    <a:pt x="8413" y="6995"/>
                  </a:lnTo>
                  <a:lnTo>
                    <a:pt x="757" y="6995"/>
                  </a:lnTo>
                  <a:lnTo>
                    <a:pt x="757" y="6963"/>
                  </a:lnTo>
                  <a:lnTo>
                    <a:pt x="757" y="4128"/>
                  </a:lnTo>
                  <a:lnTo>
                    <a:pt x="2994" y="4128"/>
                  </a:lnTo>
                  <a:cubicBezTo>
                    <a:pt x="3120" y="4128"/>
                    <a:pt x="3277" y="4065"/>
                    <a:pt x="3309" y="3939"/>
                  </a:cubicBezTo>
                  <a:lnTo>
                    <a:pt x="3876" y="2678"/>
                  </a:lnTo>
                  <a:close/>
                  <a:moveTo>
                    <a:pt x="379" y="1"/>
                  </a:moveTo>
                  <a:cubicBezTo>
                    <a:pt x="158" y="1"/>
                    <a:pt x="1" y="158"/>
                    <a:pt x="1" y="347"/>
                  </a:cubicBezTo>
                  <a:lnTo>
                    <a:pt x="1" y="7310"/>
                  </a:lnTo>
                  <a:cubicBezTo>
                    <a:pt x="1" y="7530"/>
                    <a:pt x="158" y="7688"/>
                    <a:pt x="379" y="7688"/>
                  </a:cubicBezTo>
                  <a:lnTo>
                    <a:pt x="8759" y="7688"/>
                  </a:lnTo>
                  <a:cubicBezTo>
                    <a:pt x="8948" y="7688"/>
                    <a:pt x="9106" y="7530"/>
                    <a:pt x="9106" y="7310"/>
                  </a:cubicBezTo>
                  <a:lnTo>
                    <a:pt x="9106" y="347"/>
                  </a:lnTo>
                  <a:cubicBezTo>
                    <a:pt x="9106" y="158"/>
                    <a:pt x="8948" y="1"/>
                    <a:pt x="875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9" name="Google Shape;11609;p83"/>
            <p:cNvSpPr/>
            <p:nvPr/>
          </p:nvSpPr>
          <p:spPr>
            <a:xfrm>
              <a:off x="-23142500" y="2214400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cubicBezTo>
                    <a:pt x="536" y="693"/>
                    <a:pt x="693" y="536"/>
                    <a:pt x="693" y="347"/>
                  </a:cubicBez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0" name="Google Shape;11610;p83"/>
            <p:cNvSpPr/>
            <p:nvPr/>
          </p:nvSpPr>
          <p:spPr>
            <a:xfrm>
              <a:off x="-23177150" y="2214400"/>
              <a:ext cx="18125" cy="17350"/>
            </a:xfrm>
            <a:custGeom>
              <a:avLst/>
              <a:gdLst/>
              <a:ahLst/>
              <a:cxnLst/>
              <a:rect l="l" t="t" r="r" b="b"/>
              <a:pathLst>
                <a:path w="725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cubicBezTo>
                    <a:pt x="567" y="693"/>
                    <a:pt x="725" y="536"/>
                    <a:pt x="725" y="347"/>
                  </a:cubicBezTo>
                  <a:cubicBezTo>
                    <a:pt x="662" y="158"/>
                    <a:pt x="504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11" name="Google Shape;11611;p83"/>
          <p:cNvGrpSpPr/>
          <p:nvPr/>
        </p:nvGrpSpPr>
        <p:grpSpPr>
          <a:xfrm>
            <a:off x="7590466" y="3338266"/>
            <a:ext cx="270318" cy="355063"/>
            <a:chOff x="-23177950" y="2340425"/>
            <a:chExt cx="226075" cy="296950"/>
          </a:xfrm>
          <a:solidFill>
            <a:srgbClr val="EE7A90"/>
          </a:solidFill>
        </p:grpSpPr>
        <p:sp>
          <p:nvSpPr>
            <p:cNvPr id="11612" name="Google Shape;11612;p83"/>
            <p:cNvSpPr/>
            <p:nvPr/>
          </p:nvSpPr>
          <p:spPr>
            <a:xfrm>
              <a:off x="-23177950" y="2340425"/>
              <a:ext cx="226075" cy="296950"/>
            </a:xfrm>
            <a:custGeom>
              <a:avLst/>
              <a:gdLst/>
              <a:ahLst/>
              <a:cxnLst/>
              <a:rect l="l" t="t" r="r" b="b"/>
              <a:pathLst>
                <a:path w="9043" h="11878" extrusionOk="0">
                  <a:moveTo>
                    <a:pt x="1418" y="693"/>
                  </a:moveTo>
                  <a:lnTo>
                    <a:pt x="1418" y="1449"/>
                  </a:lnTo>
                  <a:cubicBezTo>
                    <a:pt x="1418" y="2048"/>
                    <a:pt x="1891" y="2457"/>
                    <a:pt x="2426" y="2457"/>
                  </a:cubicBezTo>
                  <a:lnTo>
                    <a:pt x="2804" y="2457"/>
                  </a:lnTo>
                  <a:cubicBezTo>
                    <a:pt x="2899" y="2457"/>
                    <a:pt x="2993" y="2426"/>
                    <a:pt x="3057" y="2300"/>
                  </a:cubicBezTo>
                  <a:cubicBezTo>
                    <a:pt x="3340" y="1953"/>
                    <a:pt x="3750" y="1764"/>
                    <a:pt x="4159" y="1764"/>
                  </a:cubicBezTo>
                  <a:cubicBezTo>
                    <a:pt x="6459" y="1764"/>
                    <a:pt x="8349" y="3623"/>
                    <a:pt x="8349" y="5923"/>
                  </a:cubicBezTo>
                  <a:cubicBezTo>
                    <a:pt x="8349" y="8254"/>
                    <a:pt x="6491" y="10113"/>
                    <a:pt x="4159" y="10113"/>
                  </a:cubicBezTo>
                  <a:cubicBezTo>
                    <a:pt x="3750" y="10113"/>
                    <a:pt x="3340" y="9924"/>
                    <a:pt x="3057" y="9578"/>
                  </a:cubicBezTo>
                  <a:cubicBezTo>
                    <a:pt x="2993" y="9483"/>
                    <a:pt x="2899" y="9389"/>
                    <a:pt x="2804" y="9389"/>
                  </a:cubicBezTo>
                  <a:lnTo>
                    <a:pt x="2426" y="9389"/>
                  </a:lnTo>
                  <a:cubicBezTo>
                    <a:pt x="1859" y="9389"/>
                    <a:pt x="1418" y="9861"/>
                    <a:pt x="1418" y="10428"/>
                  </a:cubicBezTo>
                  <a:lnTo>
                    <a:pt x="1418" y="11153"/>
                  </a:lnTo>
                  <a:lnTo>
                    <a:pt x="694" y="11153"/>
                  </a:lnTo>
                  <a:lnTo>
                    <a:pt x="694" y="10428"/>
                  </a:lnTo>
                  <a:cubicBezTo>
                    <a:pt x="694" y="9483"/>
                    <a:pt x="1481" y="8695"/>
                    <a:pt x="2426" y="8695"/>
                  </a:cubicBezTo>
                  <a:lnTo>
                    <a:pt x="2489" y="8695"/>
                  </a:lnTo>
                  <a:cubicBezTo>
                    <a:pt x="2647" y="8695"/>
                    <a:pt x="2804" y="8569"/>
                    <a:pt x="2836" y="8412"/>
                  </a:cubicBezTo>
                  <a:cubicBezTo>
                    <a:pt x="2962" y="7782"/>
                    <a:pt x="3529" y="7309"/>
                    <a:pt x="4222" y="7309"/>
                  </a:cubicBezTo>
                  <a:cubicBezTo>
                    <a:pt x="4947" y="7309"/>
                    <a:pt x="5577" y="6679"/>
                    <a:pt x="5577" y="5923"/>
                  </a:cubicBezTo>
                  <a:cubicBezTo>
                    <a:pt x="5577" y="5198"/>
                    <a:pt x="4947" y="4568"/>
                    <a:pt x="4222" y="4568"/>
                  </a:cubicBezTo>
                  <a:cubicBezTo>
                    <a:pt x="3529" y="4568"/>
                    <a:pt x="2993" y="4096"/>
                    <a:pt x="2836" y="3466"/>
                  </a:cubicBezTo>
                  <a:cubicBezTo>
                    <a:pt x="2804" y="3308"/>
                    <a:pt x="2678" y="3182"/>
                    <a:pt x="2489" y="3182"/>
                  </a:cubicBezTo>
                  <a:lnTo>
                    <a:pt x="2426" y="3182"/>
                  </a:lnTo>
                  <a:cubicBezTo>
                    <a:pt x="1481" y="3182"/>
                    <a:pt x="694" y="2394"/>
                    <a:pt x="694" y="1449"/>
                  </a:cubicBezTo>
                  <a:lnTo>
                    <a:pt x="694" y="693"/>
                  </a:lnTo>
                  <a:close/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1449"/>
                  </a:lnTo>
                  <a:cubicBezTo>
                    <a:pt x="1" y="2710"/>
                    <a:pt x="977" y="3749"/>
                    <a:pt x="2206" y="3844"/>
                  </a:cubicBezTo>
                  <a:cubicBezTo>
                    <a:pt x="2489" y="4694"/>
                    <a:pt x="3277" y="5261"/>
                    <a:pt x="4159" y="5261"/>
                  </a:cubicBezTo>
                  <a:cubicBezTo>
                    <a:pt x="4569" y="5261"/>
                    <a:pt x="4884" y="5576"/>
                    <a:pt x="4884" y="5986"/>
                  </a:cubicBezTo>
                  <a:cubicBezTo>
                    <a:pt x="4884" y="6364"/>
                    <a:pt x="4569" y="6679"/>
                    <a:pt x="4159" y="6679"/>
                  </a:cubicBezTo>
                  <a:cubicBezTo>
                    <a:pt x="3277" y="6679"/>
                    <a:pt x="2489" y="7278"/>
                    <a:pt x="2206" y="8097"/>
                  </a:cubicBezTo>
                  <a:cubicBezTo>
                    <a:pt x="977" y="8223"/>
                    <a:pt x="1" y="9263"/>
                    <a:pt x="1" y="10523"/>
                  </a:cubicBezTo>
                  <a:lnTo>
                    <a:pt x="1" y="11531"/>
                  </a:lnTo>
                  <a:cubicBezTo>
                    <a:pt x="1" y="11720"/>
                    <a:pt x="158" y="11877"/>
                    <a:pt x="347" y="11877"/>
                  </a:cubicBezTo>
                  <a:lnTo>
                    <a:pt x="1733" y="11877"/>
                  </a:lnTo>
                  <a:cubicBezTo>
                    <a:pt x="1922" y="11877"/>
                    <a:pt x="2080" y="11720"/>
                    <a:pt x="2080" y="11531"/>
                  </a:cubicBezTo>
                  <a:lnTo>
                    <a:pt x="2080" y="10523"/>
                  </a:lnTo>
                  <a:cubicBezTo>
                    <a:pt x="2080" y="10302"/>
                    <a:pt x="2237" y="10145"/>
                    <a:pt x="2426" y="10145"/>
                  </a:cubicBezTo>
                  <a:lnTo>
                    <a:pt x="2647" y="10145"/>
                  </a:lnTo>
                  <a:cubicBezTo>
                    <a:pt x="3025" y="10586"/>
                    <a:pt x="3592" y="10869"/>
                    <a:pt x="4159" y="10869"/>
                  </a:cubicBezTo>
                  <a:cubicBezTo>
                    <a:pt x="6837" y="10869"/>
                    <a:pt x="9011" y="8695"/>
                    <a:pt x="9011" y="6018"/>
                  </a:cubicBezTo>
                  <a:cubicBezTo>
                    <a:pt x="9042" y="3277"/>
                    <a:pt x="6837" y="1103"/>
                    <a:pt x="4159" y="1103"/>
                  </a:cubicBezTo>
                  <a:cubicBezTo>
                    <a:pt x="3592" y="1103"/>
                    <a:pt x="3025" y="1323"/>
                    <a:pt x="2647" y="1796"/>
                  </a:cubicBezTo>
                  <a:lnTo>
                    <a:pt x="2426" y="1796"/>
                  </a:lnTo>
                  <a:cubicBezTo>
                    <a:pt x="2237" y="1796"/>
                    <a:pt x="2080" y="1638"/>
                    <a:pt x="2080" y="1449"/>
                  </a:cubicBezTo>
                  <a:lnTo>
                    <a:pt x="2080" y="347"/>
                  </a:lnTo>
                  <a:cubicBezTo>
                    <a:pt x="2080" y="158"/>
                    <a:pt x="1922" y="0"/>
                    <a:pt x="17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3" name="Google Shape;11613;p83"/>
            <p:cNvSpPr/>
            <p:nvPr/>
          </p:nvSpPr>
          <p:spPr>
            <a:xfrm>
              <a:off x="-23081850" y="2425475"/>
              <a:ext cx="96100" cy="151250"/>
            </a:xfrm>
            <a:custGeom>
              <a:avLst/>
              <a:gdLst/>
              <a:ahLst/>
              <a:cxnLst/>
              <a:rect l="l" t="t" r="r" b="b"/>
              <a:pathLst>
                <a:path w="3844" h="6050" extrusionOk="0">
                  <a:moveTo>
                    <a:pt x="2568" y="1"/>
                  </a:moveTo>
                  <a:cubicBezTo>
                    <a:pt x="2481" y="1"/>
                    <a:pt x="2395" y="32"/>
                    <a:pt x="2332" y="95"/>
                  </a:cubicBezTo>
                  <a:cubicBezTo>
                    <a:pt x="2205" y="221"/>
                    <a:pt x="2205" y="442"/>
                    <a:pt x="2332" y="568"/>
                  </a:cubicBezTo>
                  <a:cubicBezTo>
                    <a:pt x="2867" y="1072"/>
                    <a:pt x="3151" y="1796"/>
                    <a:pt x="3151" y="2553"/>
                  </a:cubicBezTo>
                  <a:cubicBezTo>
                    <a:pt x="3151" y="3277"/>
                    <a:pt x="2899" y="3970"/>
                    <a:pt x="2332" y="4506"/>
                  </a:cubicBezTo>
                  <a:cubicBezTo>
                    <a:pt x="1827" y="5010"/>
                    <a:pt x="1134" y="5325"/>
                    <a:pt x="378" y="5325"/>
                  </a:cubicBezTo>
                  <a:cubicBezTo>
                    <a:pt x="189" y="5325"/>
                    <a:pt x="0" y="5482"/>
                    <a:pt x="0" y="5703"/>
                  </a:cubicBezTo>
                  <a:cubicBezTo>
                    <a:pt x="0" y="5892"/>
                    <a:pt x="189" y="6050"/>
                    <a:pt x="378" y="6050"/>
                  </a:cubicBezTo>
                  <a:cubicBezTo>
                    <a:pt x="1292" y="6050"/>
                    <a:pt x="2174" y="5703"/>
                    <a:pt x="2804" y="5010"/>
                  </a:cubicBezTo>
                  <a:cubicBezTo>
                    <a:pt x="3466" y="4348"/>
                    <a:pt x="3844" y="3498"/>
                    <a:pt x="3844" y="2584"/>
                  </a:cubicBezTo>
                  <a:cubicBezTo>
                    <a:pt x="3844" y="1670"/>
                    <a:pt x="3434" y="757"/>
                    <a:pt x="2804" y="95"/>
                  </a:cubicBezTo>
                  <a:cubicBezTo>
                    <a:pt x="2741" y="32"/>
                    <a:pt x="2654" y="1"/>
                    <a:pt x="25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14" name="Google Shape;11614;p83"/>
          <p:cNvGrpSpPr/>
          <p:nvPr/>
        </p:nvGrpSpPr>
        <p:grpSpPr>
          <a:xfrm>
            <a:off x="7548556" y="3779942"/>
            <a:ext cx="354136" cy="354136"/>
            <a:chOff x="-23229150" y="2710600"/>
            <a:chExt cx="296175" cy="296175"/>
          </a:xfrm>
          <a:solidFill>
            <a:srgbClr val="EE7A90"/>
          </a:solidFill>
        </p:grpSpPr>
        <p:sp>
          <p:nvSpPr>
            <p:cNvPr id="11615" name="Google Shape;11615;p83"/>
            <p:cNvSpPr/>
            <p:nvPr/>
          </p:nvSpPr>
          <p:spPr>
            <a:xfrm>
              <a:off x="-23177150" y="2727925"/>
              <a:ext cx="191400" cy="258375"/>
            </a:xfrm>
            <a:custGeom>
              <a:avLst/>
              <a:gdLst/>
              <a:ahLst/>
              <a:cxnLst/>
              <a:rect l="l" t="t" r="r" b="b"/>
              <a:pathLst>
                <a:path w="7656" h="10335" extrusionOk="0">
                  <a:moveTo>
                    <a:pt x="3812" y="725"/>
                  </a:moveTo>
                  <a:cubicBezTo>
                    <a:pt x="4033" y="725"/>
                    <a:pt x="4190" y="883"/>
                    <a:pt x="4190" y="1072"/>
                  </a:cubicBezTo>
                  <a:lnTo>
                    <a:pt x="4190" y="1418"/>
                  </a:lnTo>
                  <a:lnTo>
                    <a:pt x="3466" y="1418"/>
                  </a:lnTo>
                  <a:lnTo>
                    <a:pt x="3466" y="1072"/>
                  </a:lnTo>
                  <a:cubicBezTo>
                    <a:pt x="3466" y="883"/>
                    <a:pt x="3623" y="725"/>
                    <a:pt x="3812" y="725"/>
                  </a:cubicBezTo>
                  <a:close/>
                  <a:moveTo>
                    <a:pt x="6238" y="1387"/>
                  </a:moveTo>
                  <a:cubicBezTo>
                    <a:pt x="6648" y="1418"/>
                    <a:pt x="6931" y="1702"/>
                    <a:pt x="6931" y="2111"/>
                  </a:cubicBezTo>
                  <a:cubicBezTo>
                    <a:pt x="6931" y="2206"/>
                    <a:pt x="6900" y="2363"/>
                    <a:pt x="6805" y="2458"/>
                  </a:cubicBezTo>
                  <a:cubicBezTo>
                    <a:pt x="6585" y="2206"/>
                    <a:pt x="6238" y="2111"/>
                    <a:pt x="5860" y="2111"/>
                  </a:cubicBezTo>
                  <a:lnTo>
                    <a:pt x="4852" y="2111"/>
                  </a:lnTo>
                  <a:lnTo>
                    <a:pt x="4852" y="1387"/>
                  </a:lnTo>
                  <a:close/>
                  <a:moveTo>
                    <a:pt x="2804" y="1418"/>
                  </a:moveTo>
                  <a:lnTo>
                    <a:pt x="2804" y="2143"/>
                  </a:lnTo>
                  <a:lnTo>
                    <a:pt x="1796" y="2143"/>
                  </a:lnTo>
                  <a:cubicBezTo>
                    <a:pt x="1418" y="2143"/>
                    <a:pt x="1071" y="2300"/>
                    <a:pt x="851" y="2489"/>
                  </a:cubicBezTo>
                  <a:cubicBezTo>
                    <a:pt x="756" y="2363"/>
                    <a:pt x="725" y="2269"/>
                    <a:pt x="725" y="2143"/>
                  </a:cubicBezTo>
                  <a:cubicBezTo>
                    <a:pt x="725" y="1702"/>
                    <a:pt x="1040" y="1418"/>
                    <a:pt x="1418" y="1418"/>
                  </a:cubicBezTo>
                  <a:close/>
                  <a:moveTo>
                    <a:pt x="4190" y="2111"/>
                  </a:moveTo>
                  <a:lnTo>
                    <a:pt x="4190" y="2804"/>
                  </a:lnTo>
                  <a:lnTo>
                    <a:pt x="3466" y="2804"/>
                  </a:lnTo>
                  <a:lnTo>
                    <a:pt x="3466" y="2111"/>
                  </a:lnTo>
                  <a:close/>
                  <a:moveTo>
                    <a:pt x="2772" y="2773"/>
                  </a:moveTo>
                  <a:lnTo>
                    <a:pt x="2772" y="3466"/>
                  </a:lnTo>
                  <a:lnTo>
                    <a:pt x="2079" y="3466"/>
                  </a:lnTo>
                  <a:cubicBezTo>
                    <a:pt x="1733" y="3466"/>
                    <a:pt x="1386" y="3624"/>
                    <a:pt x="1134" y="3844"/>
                  </a:cubicBezTo>
                  <a:cubicBezTo>
                    <a:pt x="1071" y="3718"/>
                    <a:pt x="1040" y="3592"/>
                    <a:pt x="1040" y="3466"/>
                  </a:cubicBezTo>
                  <a:cubicBezTo>
                    <a:pt x="1040" y="3088"/>
                    <a:pt x="1355" y="2773"/>
                    <a:pt x="1733" y="2773"/>
                  </a:cubicBezTo>
                  <a:close/>
                  <a:moveTo>
                    <a:pt x="5860" y="2804"/>
                  </a:moveTo>
                  <a:cubicBezTo>
                    <a:pt x="6270" y="2804"/>
                    <a:pt x="6585" y="3119"/>
                    <a:pt x="6585" y="3529"/>
                  </a:cubicBezTo>
                  <a:cubicBezTo>
                    <a:pt x="6585" y="3624"/>
                    <a:pt x="6553" y="3781"/>
                    <a:pt x="6459" y="3876"/>
                  </a:cubicBezTo>
                  <a:cubicBezTo>
                    <a:pt x="6270" y="3624"/>
                    <a:pt x="5923" y="3466"/>
                    <a:pt x="5576" y="3466"/>
                  </a:cubicBezTo>
                  <a:lnTo>
                    <a:pt x="4852" y="3466"/>
                  </a:lnTo>
                  <a:lnTo>
                    <a:pt x="4852" y="2804"/>
                  </a:lnTo>
                  <a:close/>
                  <a:moveTo>
                    <a:pt x="4190" y="3466"/>
                  </a:moveTo>
                  <a:lnTo>
                    <a:pt x="4190" y="4191"/>
                  </a:lnTo>
                  <a:lnTo>
                    <a:pt x="3466" y="4191"/>
                  </a:lnTo>
                  <a:lnTo>
                    <a:pt x="3466" y="3466"/>
                  </a:lnTo>
                  <a:close/>
                  <a:moveTo>
                    <a:pt x="4190" y="4884"/>
                  </a:moveTo>
                  <a:lnTo>
                    <a:pt x="4190" y="5608"/>
                  </a:lnTo>
                  <a:lnTo>
                    <a:pt x="3466" y="5608"/>
                  </a:lnTo>
                  <a:lnTo>
                    <a:pt x="3466" y="4884"/>
                  </a:lnTo>
                  <a:close/>
                  <a:moveTo>
                    <a:pt x="4190" y="6270"/>
                  </a:moveTo>
                  <a:lnTo>
                    <a:pt x="4190" y="7152"/>
                  </a:lnTo>
                  <a:lnTo>
                    <a:pt x="4190" y="7310"/>
                  </a:lnTo>
                  <a:cubicBezTo>
                    <a:pt x="4190" y="7499"/>
                    <a:pt x="4033" y="7656"/>
                    <a:pt x="3812" y="7656"/>
                  </a:cubicBezTo>
                  <a:cubicBezTo>
                    <a:pt x="3623" y="7656"/>
                    <a:pt x="3466" y="7499"/>
                    <a:pt x="3466" y="7310"/>
                  </a:cubicBezTo>
                  <a:lnTo>
                    <a:pt x="3466" y="7152"/>
                  </a:lnTo>
                  <a:lnTo>
                    <a:pt x="3466" y="6270"/>
                  </a:lnTo>
                  <a:close/>
                  <a:moveTo>
                    <a:pt x="5923" y="7656"/>
                  </a:moveTo>
                  <a:cubicBezTo>
                    <a:pt x="6112" y="7656"/>
                    <a:pt x="6270" y="7814"/>
                    <a:pt x="6270" y="8003"/>
                  </a:cubicBezTo>
                  <a:cubicBezTo>
                    <a:pt x="6270" y="8192"/>
                    <a:pt x="6144" y="8286"/>
                    <a:pt x="5986" y="8318"/>
                  </a:cubicBezTo>
                  <a:cubicBezTo>
                    <a:pt x="5734" y="8412"/>
                    <a:pt x="5450" y="8475"/>
                    <a:pt x="5198" y="8633"/>
                  </a:cubicBezTo>
                  <a:cubicBezTo>
                    <a:pt x="4789" y="8885"/>
                    <a:pt x="4411" y="9200"/>
                    <a:pt x="4096" y="9578"/>
                  </a:cubicBezTo>
                  <a:cubicBezTo>
                    <a:pt x="4064" y="9609"/>
                    <a:pt x="3938" y="9735"/>
                    <a:pt x="3812" y="9735"/>
                  </a:cubicBezTo>
                  <a:cubicBezTo>
                    <a:pt x="3655" y="9735"/>
                    <a:pt x="3592" y="9672"/>
                    <a:pt x="3560" y="9578"/>
                  </a:cubicBezTo>
                  <a:cubicBezTo>
                    <a:pt x="3088" y="8948"/>
                    <a:pt x="2426" y="8507"/>
                    <a:pt x="1670" y="8349"/>
                  </a:cubicBezTo>
                  <a:cubicBezTo>
                    <a:pt x="1544" y="8318"/>
                    <a:pt x="1386" y="8192"/>
                    <a:pt x="1386" y="8003"/>
                  </a:cubicBezTo>
                  <a:cubicBezTo>
                    <a:pt x="1386" y="7814"/>
                    <a:pt x="1544" y="7656"/>
                    <a:pt x="1733" y="7656"/>
                  </a:cubicBezTo>
                  <a:lnTo>
                    <a:pt x="2835" y="7656"/>
                  </a:lnTo>
                  <a:cubicBezTo>
                    <a:pt x="2993" y="8034"/>
                    <a:pt x="3371" y="8349"/>
                    <a:pt x="3844" y="8349"/>
                  </a:cubicBezTo>
                  <a:cubicBezTo>
                    <a:pt x="4316" y="8349"/>
                    <a:pt x="4663" y="8097"/>
                    <a:pt x="4820" y="7656"/>
                  </a:cubicBezTo>
                  <a:close/>
                  <a:moveTo>
                    <a:pt x="3812" y="0"/>
                  </a:moveTo>
                  <a:cubicBezTo>
                    <a:pt x="3371" y="0"/>
                    <a:pt x="2993" y="284"/>
                    <a:pt x="2835" y="725"/>
                  </a:cubicBezTo>
                  <a:lnTo>
                    <a:pt x="1386" y="725"/>
                  </a:lnTo>
                  <a:cubicBezTo>
                    <a:pt x="630" y="725"/>
                    <a:pt x="0" y="1355"/>
                    <a:pt x="0" y="2111"/>
                  </a:cubicBezTo>
                  <a:cubicBezTo>
                    <a:pt x="0" y="2489"/>
                    <a:pt x="158" y="2804"/>
                    <a:pt x="410" y="3088"/>
                  </a:cubicBezTo>
                  <a:cubicBezTo>
                    <a:pt x="378" y="3214"/>
                    <a:pt x="315" y="3340"/>
                    <a:pt x="315" y="3466"/>
                  </a:cubicBezTo>
                  <a:cubicBezTo>
                    <a:pt x="315" y="3876"/>
                    <a:pt x="473" y="4191"/>
                    <a:pt x="725" y="4474"/>
                  </a:cubicBezTo>
                  <a:cubicBezTo>
                    <a:pt x="693" y="4569"/>
                    <a:pt x="630" y="4726"/>
                    <a:pt x="630" y="4852"/>
                  </a:cubicBezTo>
                  <a:cubicBezTo>
                    <a:pt x="630" y="5608"/>
                    <a:pt x="1260" y="6238"/>
                    <a:pt x="2016" y="6238"/>
                  </a:cubicBezTo>
                  <a:cubicBezTo>
                    <a:pt x="2205" y="6238"/>
                    <a:pt x="2363" y="6081"/>
                    <a:pt x="2363" y="5892"/>
                  </a:cubicBezTo>
                  <a:cubicBezTo>
                    <a:pt x="2363" y="5671"/>
                    <a:pt x="2205" y="5514"/>
                    <a:pt x="2016" y="5514"/>
                  </a:cubicBezTo>
                  <a:cubicBezTo>
                    <a:pt x="1638" y="5514"/>
                    <a:pt x="1323" y="5199"/>
                    <a:pt x="1323" y="4821"/>
                  </a:cubicBezTo>
                  <a:cubicBezTo>
                    <a:pt x="1323" y="4411"/>
                    <a:pt x="1638" y="4096"/>
                    <a:pt x="2016" y="4096"/>
                  </a:cubicBezTo>
                  <a:lnTo>
                    <a:pt x="2741" y="4096"/>
                  </a:lnTo>
                  <a:lnTo>
                    <a:pt x="2741" y="6869"/>
                  </a:lnTo>
                  <a:lnTo>
                    <a:pt x="1701" y="6869"/>
                  </a:lnTo>
                  <a:cubicBezTo>
                    <a:pt x="1103" y="6869"/>
                    <a:pt x="693" y="7341"/>
                    <a:pt x="693" y="7877"/>
                  </a:cubicBezTo>
                  <a:cubicBezTo>
                    <a:pt x="693" y="8349"/>
                    <a:pt x="1008" y="8759"/>
                    <a:pt x="1481" y="8916"/>
                  </a:cubicBezTo>
                  <a:cubicBezTo>
                    <a:pt x="2048" y="9074"/>
                    <a:pt x="2615" y="9420"/>
                    <a:pt x="2961" y="9893"/>
                  </a:cubicBezTo>
                  <a:cubicBezTo>
                    <a:pt x="3151" y="10177"/>
                    <a:pt x="3466" y="10334"/>
                    <a:pt x="3781" y="10334"/>
                  </a:cubicBezTo>
                  <a:cubicBezTo>
                    <a:pt x="4096" y="10334"/>
                    <a:pt x="4411" y="10177"/>
                    <a:pt x="4631" y="9924"/>
                  </a:cubicBezTo>
                  <a:cubicBezTo>
                    <a:pt x="4852" y="9609"/>
                    <a:pt x="5135" y="9389"/>
                    <a:pt x="5482" y="9168"/>
                  </a:cubicBezTo>
                  <a:cubicBezTo>
                    <a:pt x="5671" y="9074"/>
                    <a:pt x="5891" y="8979"/>
                    <a:pt x="6112" y="8948"/>
                  </a:cubicBezTo>
                  <a:cubicBezTo>
                    <a:pt x="6585" y="8822"/>
                    <a:pt x="6900" y="8444"/>
                    <a:pt x="6900" y="7971"/>
                  </a:cubicBezTo>
                  <a:cubicBezTo>
                    <a:pt x="6900" y="7373"/>
                    <a:pt x="6427" y="6932"/>
                    <a:pt x="5891" y="6932"/>
                  </a:cubicBezTo>
                  <a:lnTo>
                    <a:pt x="4852" y="6932"/>
                  </a:lnTo>
                  <a:lnTo>
                    <a:pt x="4852" y="4191"/>
                  </a:lnTo>
                  <a:lnTo>
                    <a:pt x="5576" y="4191"/>
                  </a:lnTo>
                  <a:cubicBezTo>
                    <a:pt x="5954" y="4191"/>
                    <a:pt x="6270" y="4506"/>
                    <a:pt x="6270" y="4884"/>
                  </a:cubicBezTo>
                  <a:cubicBezTo>
                    <a:pt x="6270" y="5293"/>
                    <a:pt x="5954" y="5608"/>
                    <a:pt x="5576" y="5608"/>
                  </a:cubicBezTo>
                  <a:cubicBezTo>
                    <a:pt x="5356" y="5608"/>
                    <a:pt x="5198" y="5766"/>
                    <a:pt x="5198" y="5955"/>
                  </a:cubicBezTo>
                  <a:cubicBezTo>
                    <a:pt x="5198" y="6144"/>
                    <a:pt x="5356" y="6301"/>
                    <a:pt x="5576" y="6301"/>
                  </a:cubicBezTo>
                  <a:cubicBezTo>
                    <a:pt x="6301" y="6301"/>
                    <a:pt x="6931" y="5671"/>
                    <a:pt x="6931" y="4915"/>
                  </a:cubicBezTo>
                  <a:cubicBezTo>
                    <a:pt x="6931" y="4758"/>
                    <a:pt x="6900" y="4663"/>
                    <a:pt x="6868" y="4537"/>
                  </a:cubicBezTo>
                  <a:cubicBezTo>
                    <a:pt x="7152" y="4254"/>
                    <a:pt x="7246" y="3939"/>
                    <a:pt x="7246" y="3561"/>
                  </a:cubicBezTo>
                  <a:cubicBezTo>
                    <a:pt x="7246" y="3403"/>
                    <a:pt x="7215" y="3277"/>
                    <a:pt x="7183" y="3151"/>
                  </a:cubicBezTo>
                  <a:cubicBezTo>
                    <a:pt x="7498" y="2836"/>
                    <a:pt x="7656" y="2489"/>
                    <a:pt x="7656" y="2111"/>
                  </a:cubicBezTo>
                  <a:cubicBezTo>
                    <a:pt x="7656" y="1355"/>
                    <a:pt x="7026" y="725"/>
                    <a:pt x="6270" y="725"/>
                  </a:cubicBezTo>
                  <a:lnTo>
                    <a:pt x="4820" y="725"/>
                  </a:lnTo>
                  <a:cubicBezTo>
                    <a:pt x="4663" y="316"/>
                    <a:pt x="4285" y="0"/>
                    <a:pt x="38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6" name="Google Shape;11616;p83"/>
            <p:cNvSpPr/>
            <p:nvPr/>
          </p:nvSpPr>
          <p:spPr>
            <a:xfrm>
              <a:off x="-23229150" y="2710600"/>
              <a:ext cx="296175" cy="296175"/>
            </a:xfrm>
            <a:custGeom>
              <a:avLst/>
              <a:gdLst/>
              <a:ahLst/>
              <a:cxnLst/>
              <a:rect l="l" t="t" r="r" b="b"/>
              <a:pathLst>
                <a:path w="11847" h="11847" extrusionOk="0">
                  <a:moveTo>
                    <a:pt x="10775" y="693"/>
                  </a:moveTo>
                  <a:cubicBezTo>
                    <a:pt x="10996" y="693"/>
                    <a:pt x="11153" y="851"/>
                    <a:pt x="11153" y="1072"/>
                  </a:cubicBezTo>
                  <a:lnTo>
                    <a:pt x="11153" y="10775"/>
                  </a:lnTo>
                  <a:cubicBezTo>
                    <a:pt x="11153" y="10996"/>
                    <a:pt x="10996" y="11153"/>
                    <a:pt x="10775" y="11153"/>
                  </a:cubicBezTo>
                  <a:lnTo>
                    <a:pt x="1072" y="11153"/>
                  </a:lnTo>
                  <a:cubicBezTo>
                    <a:pt x="851" y="11153"/>
                    <a:pt x="694" y="10996"/>
                    <a:pt x="694" y="10775"/>
                  </a:cubicBezTo>
                  <a:lnTo>
                    <a:pt x="694" y="1072"/>
                  </a:lnTo>
                  <a:cubicBezTo>
                    <a:pt x="694" y="851"/>
                    <a:pt x="851" y="693"/>
                    <a:pt x="1072" y="693"/>
                  </a:cubicBezTo>
                  <a:close/>
                  <a:moveTo>
                    <a:pt x="1072" y="0"/>
                  </a:moveTo>
                  <a:cubicBezTo>
                    <a:pt x="473" y="0"/>
                    <a:pt x="1" y="473"/>
                    <a:pt x="1" y="1072"/>
                  </a:cubicBezTo>
                  <a:lnTo>
                    <a:pt x="1" y="10775"/>
                  </a:lnTo>
                  <a:cubicBezTo>
                    <a:pt x="1" y="11374"/>
                    <a:pt x="473" y="11846"/>
                    <a:pt x="1072" y="11846"/>
                  </a:cubicBezTo>
                  <a:lnTo>
                    <a:pt x="10807" y="11846"/>
                  </a:lnTo>
                  <a:cubicBezTo>
                    <a:pt x="11374" y="11846"/>
                    <a:pt x="11847" y="11374"/>
                    <a:pt x="11847" y="10775"/>
                  </a:cubicBezTo>
                  <a:lnTo>
                    <a:pt x="11847" y="1072"/>
                  </a:lnTo>
                  <a:cubicBezTo>
                    <a:pt x="11847" y="473"/>
                    <a:pt x="11342" y="0"/>
                    <a:pt x="1080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17" name="Google Shape;11617;p83"/>
          <p:cNvSpPr/>
          <p:nvPr/>
        </p:nvSpPr>
        <p:spPr>
          <a:xfrm>
            <a:off x="6650549" y="4273454"/>
            <a:ext cx="354136" cy="353180"/>
          </a:xfrm>
          <a:custGeom>
            <a:avLst/>
            <a:gdLst/>
            <a:ahLst/>
            <a:cxnLst/>
            <a:rect l="l" t="t" r="r" b="b"/>
            <a:pathLst>
              <a:path w="11847" h="11815" extrusionOk="0">
                <a:moveTo>
                  <a:pt x="5829" y="662"/>
                </a:moveTo>
                <a:cubicBezTo>
                  <a:pt x="6018" y="662"/>
                  <a:pt x="6176" y="820"/>
                  <a:pt x="6176" y="1009"/>
                </a:cubicBezTo>
                <a:cubicBezTo>
                  <a:pt x="6176" y="1229"/>
                  <a:pt x="6018" y="1387"/>
                  <a:pt x="5829" y="1387"/>
                </a:cubicBezTo>
                <a:cubicBezTo>
                  <a:pt x="5640" y="1387"/>
                  <a:pt x="5483" y="1229"/>
                  <a:pt x="5483" y="1009"/>
                </a:cubicBezTo>
                <a:cubicBezTo>
                  <a:pt x="5483" y="820"/>
                  <a:pt x="5640" y="662"/>
                  <a:pt x="5829" y="662"/>
                </a:cubicBezTo>
                <a:close/>
                <a:moveTo>
                  <a:pt x="3225" y="2798"/>
                </a:moveTo>
                <a:cubicBezTo>
                  <a:pt x="3766" y="2798"/>
                  <a:pt x="4911" y="3708"/>
                  <a:pt x="5483" y="4159"/>
                </a:cubicBezTo>
                <a:lnTo>
                  <a:pt x="5483" y="4884"/>
                </a:lnTo>
                <a:lnTo>
                  <a:pt x="4727" y="4884"/>
                </a:lnTo>
                <a:cubicBezTo>
                  <a:pt x="4758" y="4758"/>
                  <a:pt x="4790" y="4632"/>
                  <a:pt x="4790" y="4537"/>
                </a:cubicBezTo>
                <a:cubicBezTo>
                  <a:pt x="4790" y="4317"/>
                  <a:pt x="4632" y="4159"/>
                  <a:pt x="4443" y="4159"/>
                </a:cubicBezTo>
                <a:cubicBezTo>
                  <a:pt x="4254" y="4159"/>
                  <a:pt x="4097" y="4317"/>
                  <a:pt x="4097" y="4537"/>
                </a:cubicBezTo>
                <a:cubicBezTo>
                  <a:pt x="4097" y="4726"/>
                  <a:pt x="3939" y="4884"/>
                  <a:pt x="3750" y="4884"/>
                </a:cubicBezTo>
                <a:lnTo>
                  <a:pt x="3435" y="4884"/>
                </a:lnTo>
                <a:cubicBezTo>
                  <a:pt x="3655" y="4569"/>
                  <a:pt x="3813" y="4254"/>
                  <a:pt x="3908" y="3939"/>
                </a:cubicBezTo>
                <a:cubicBezTo>
                  <a:pt x="3971" y="3750"/>
                  <a:pt x="3844" y="3529"/>
                  <a:pt x="3655" y="3498"/>
                </a:cubicBezTo>
                <a:cubicBezTo>
                  <a:pt x="3617" y="3485"/>
                  <a:pt x="3578" y="3478"/>
                  <a:pt x="3541" y="3478"/>
                </a:cubicBezTo>
                <a:cubicBezTo>
                  <a:pt x="3395" y="3478"/>
                  <a:pt x="3265" y="3574"/>
                  <a:pt x="3214" y="3750"/>
                </a:cubicBezTo>
                <a:cubicBezTo>
                  <a:pt x="3025" y="4380"/>
                  <a:pt x="2710" y="4726"/>
                  <a:pt x="2269" y="4884"/>
                </a:cubicBezTo>
                <a:lnTo>
                  <a:pt x="1482" y="4884"/>
                </a:lnTo>
                <a:cubicBezTo>
                  <a:pt x="2049" y="4411"/>
                  <a:pt x="2364" y="3907"/>
                  <a:pt x="2584" y="3466"/>
                </a:cubicBezTo>
                <a:cubicBezTo>
                  <a:pt x="2836" y="3057"/>
                  <a:pt x="2962" y="2836"/>
                  <a:pt x="3151" y="2805"/>
                </a:cubicBezTo>
                <a:cubicBezTo>
                  <a:pt x="3174" y="2800"/>
                  <a:pt x="3199" y="2798"/>
                  <a:pt x="3225" y="2798"/>
                </a:cubicBezTo>
                <a:close/>
                <a:moveTo>
                  <a:pt x="8424" y="2770"/>
                </a:moveTo>
                <a:cubicBezTo>
                  <a:pt x="8442" y="2770"/>
                  <a:pt x="8459" y="2771"/>
                  <a:pt x="8476" y="2773"/>
                </a:cubicBezTo>
                <a:cubicBezTo>
                  <a:pt x="8665" y="2836"/>
                  <a:pt x="8791" y="3057"/>
                  <a:pt x="9011" y="3466"/>
                </a:cubicBezTo>
                <a:cubicBezTo>
                  <a:pt x="9263" y="3876"/>
                  <a:pt x="9578" y="4411"/>
                  <a:pt x="10082" y="4884"/>
                </a:cubicBezTo>
                <a:lnTo>
                  <a:pt x="9326" y="4884"/>
                </a:lnTo>
                <a:cubicBezTo>
                  <a:pt x="8885" y="4726"/>
                  <a:pt x="8570" y="4348"/>
                  <a:pt x="8381" y="3750"/>
                </a:cubicBezTo>
                <a:cubicBezTo>
                  <a:pt x="8328" y="3564"/>
                  <a:pt x="8164" y="3490"/>
                  <a:pt x="8019" y="3490"/>
                </a:cubicBezTo>
                <a:cubicBezTo>
                  <a:pt x="7992" y="3490"/>
                  <a:pt x="7965" y="3493"/>
                  <a:pt x="7940" y="3498"/>
                </a:cubicBezTo>
                <a:cubicBezTo>
                  <a:pt x="7783" y="3529"/>
                  <a:pt x="7688" y="3781"/>
                  <a:pt x="7720" y="3939"/>
                </a:cubicBezTo>
                <a:cubicBezTo>
                  <a:pt x="7783" y="4191"/>
                  <a:pt x="7940" y="4569"/>
                  <a:pt x="8192" y="4884"/>
                </a:cubicBezTo>
                <a:lnTo>
                  <a:pt x="7877" y="4884"/>
                </a:lnTo>
                <a:cubicBezTo>
                  <a:pt x="7688" y="4884"/>
                  <a:pt x="7531" y="4726"/>
                  <a:pt x="7531" y="4537"/>
                </a:cubicBezTo>
                <a:cubicBezTo>
                  <a:pt x="7531" y="4317"/>
                  <a:pt x="7373" y="4159"/>
                  <a:pt x="7153" y="4159"/>
                </a:cubicBezTo>
                <a:cubicBezTo>
                  <a:pt x="6963" y="4159"/>
                  <a:pt x="6806" y="4317"/>
                  <a:pt x="6806" y="4537"/>
                </a:cubicBezTo>
                <a:cubicBezTo>
                  <a:pt x="6806" y="4632"/>
                  <a:pt x="6837" y="4758"/>
                  <a:pt x="6900" y="4884"/>
                </a:cubicBezTo>
                <a:lnTo>
                  <a:pt x="6144" y="4884"/>
                </a:lnTo>
                <a:lnTo>
                  <a:pt x="6144" y="4159"/>
                </a:lnTo>
                <a:cubicBezTo>
                  <a:pt x="6663" y="3701"/>
                  <a:pt x="7863" y="2770"/>
                  <a:pt x="8424" y="2770"/>
                </a:cubicBezTo>
                <a:close/>
                <a:moveTo>
                  <a:pt x="7216" y="5545"/>
                </a:moveTo>
                <a:cubicBezTo>
                  <a:pt x="7405" y="5545"/>
                  <a:pt x="7562" y="5703"/>
                  <a:pt x="7562" y="5892"/>
                </a:cubicBezTo>
                <a:cubicBezTo>
                  <a:pt x="7562" y="6113"/>
                  <a:pt x="7405" y="6270"/>
                  <a:pt x="7216" y="6270"/>
                </a:cubicBezTo>
                <a:lnTo>
                  <a:pt x="6176" y="6270"/>
                </a:lnTo>
                <a:lnTo>
                  <a:pt x="6176" y="5545"/>
                </a:lnTo>
                <a:close/>
                <a:moveTo>
                  <a:pt x="5483" y="6963"/>
                </a:moveTo>
                <a:lnTo>
                  <a:pt x="5483" y="7688"/>
                </a:lnTo>
                <a:lnTo>
                  <a:pt x="4443" y="7688"/>
                </a:lnTo>
                <a:cubicBezTo>
                  <a:pt x="4254" y="7688"/>
                  <a:pt x="4097" y="7530"/>
                  <a:pt x="4097" y="7310"/>
                </a:cubicBezTo>
                <a:cubicBezTo>
                  <a:pt x="4097" y="7121"/>
                  <a:pt x="4254" y="6963"/>
                  <a:pt x="4443" y="6963"/>
                </a:cubicBezTo>
                <a:close/>
                <a:moveTo>
                  <a:pt x="6491" y="8349"/>
                </a:moveTo>
                <a:cubicBezTo>
                  <a:pt x="6680" y="8349"/>
                  <a:pt x="6837" y="8507"/>
                  <a:pt x="6837" y="8696"/>
                </a:cubicBezTo>
                <a:cubicBezTo>
                  <a:pt x="6837" y="8885"/>
                  <a:pt x="6680" y="9042"/>
                  <a:pt x="6491" y="9042"/>
                </a:cubicBezTo>
                <a:lnTo>
                  <a:pt x="6144" y="9042"/>
                </a:lnTo>
                <a:lnTo>
                  <a:pt x="6144" y="8349"/>
                </a:lnTo>
                <a:close/>
                <a:moveTo>
                  <a:pt x="5483" y="9736"/>
                </a:moveTo>
                <a:lnTo>
                  <a:pt x="5483" y="10429"/>
                </a:lnTo>
                <a:lnTo>
                  <a:pt x="5105" y="10429"/>
                </a:lnTo>
                <a:cubicBezTo>
                  <a:pt x="4916" y="10429"/>
                  <a:pt x="4758" y="10271"/>
                  <a:pt x="4758" y="10082"/>
                </a:cubicBezTo>
                <a:cubicBezTo>
                  <a:pt x="4758" y="9893"/>
                  <a:pt x="4916" y="9736"/>
                  <a:pt x="5105" y="9736"/>
                </a:cubicBezTo>
                <a:close/>
                <a:moveTo>
                  <a:pt x="5861" y="1"/>
                </a:moveTo>
                <a:cubicBezTo>
                  <a:pt x="5325" y="1"/>
                  <a:pt x="4853" y="473"/>
                  <a:pt x="4853" y="1009"/>
                </a:cubicBezTo>
                <a:cubicBezTo>
                  <a:pt x="4853" y="1450"/>
                  <a:pt x="5136" y="1828"/>
                  <a:pt x="5546" y="1985"/>
                </a:cubicBezTo>
                <a:lnTo>
                  <a:pt x="5546" y="3309"/>
                </a:lnTo>
                <a:cubicBezTo>
                  <a:pt x="4475" y="2440"/>
                  <a:pt x="3776" y="2104"/>
                  <a:pt x="3254" y="2104"/>
                </a:cubicBezTo>
                <a:cubicBezTo>
                  <a:pt x="3208" y="2104"/>
                  <a:pt x="3163" y="2106"/>
                  <a:pt x="3120" y="2111"/>
                </a:cubicBezTo>
                <a:cubicBezTo>
                  <a:pt x="2616" y="2206"/>
                  <a:pt x="2332" y="2678"/>
                  <a:pt x="2080" y="3151"/>
                </a:cubicBezTo>
                <a:cubicBezTo>
                  <a:pt x="1734" y="3750"/>
                  <a:pt x="1356" y="4474"/>
                  <a:pt x="253" y="4915"/>
                </a:cubicBezTo>
                <a:cubicBezTo>
                  <a:pt x="95" y="4978"/>
                  <a:pt x="1" y="5167"/>
                  <a:pt x="32" y="5325"/>
                </a:cubicBezTo>
                <a:cubicBezTo>
                  <a:pt x="95" y="5482"/>
                  <a:pt x="190" y="5577"/>
                  <a:pt x="410" y="5577"/>
                </a:cubicBezTo>
                <a:lnTo>
                  <a:pt x="5609" y="5577"/>
                </a:lnTo>
                <a:lnTo>
                  <a:pt x="5609" y="6302"/>
                </a:lnTo>
                <a:lnTo>
                  <a:pt x="4569" y="6302"/>
                </a:lnTo>
                <a:cubicBezTo>
                  <a:pt x="3971" y="6302"/>
                  <a:pt x="3561" y="6774"/>
                  <a:pt x="3561" y="7310"/>
                </a:cubicBezTo>
                <a:cubicBezTo>
                  <a:pt x="3561" y="7908"/>
                  <a:pt x="4034" y="8349"/>
                  <a:pt x="4569" y="8349"/>
                </a:cubicBezTo>
                <a:lnTo>
                  <a:pt x="5609" y="8349"/>
                </a:lnTo>
                <a:lnTo>
                  <a:pt x="5609" y="9042"/>
                </a:lnTo>
                <a:lnTo>
                  <a:pt x="5231" y="9042"/>
                </a:lnTo>
                <a:cubicBezTo>
                  <a:pt x="4664" y="9042"/>
                  <a:pt x="4223" y="9515"/>
                  <a:pt x="4223" y="10082"/>
                </a:cubicBezTo>
                <a:cubicBezTo>
                  <a:pt x="4223" y="10681"/>
                  <a:pt x="4695" y="11090"/>
                  <a:pt x="5231" y="11090"/>
                </a:cubicBezTo>
                <a:lnTo>
                  <a:pt x="5609" y="11090"/>
                </a:lnTo>
                <a:lnTo>
                  <a:pt x="5609" y="11468"/>
                </a:lnTo>
                <a:cubicBezTo>
                  <a:pt x="5609" y="11657"/>
                  <a:pt x="5766" y="11815"/>
                  <a:pt x="5955" y="11815"/>
                </a:cubicBezTo>
                <a:cubicBezTo>
                  <a:pt x="6144" y="11815"/>
                  <a:pt x="6302" y="11657"/>
                  <a:pt x="6302" y="11468"/>
                </a:cubicBezTo>
                <a:lnTo>
                  <a:pt x="6302" y="11090"/>
                </a:lnTo>
                <a:lnTo>
                  <a:pt x="6648" y="11090"/>
                </a:lnTo>
                <a:cubicBezTo>
                  <a:pt x="6869" y="11090"/>
                  <a:pt x="7027" y="10933"/>
                  <a:pt x="7027" y="10744"/>
                </a:cubicBezTo>
                <a:cubicBezTo>
                  <a:pt x="7027" y="10555"/>
                  <a:pt x="6869" y="10397"/>
                  <a:pt x="6648" y="10397"/>
                </a:cubicBezTo>
                <a:lnTo>
                  <a:pt x="6302" y="10397"/>
                </a:lnTo>
                <a:lnTo>
                  <a:pt x="6302" y="9673"/>
                </a:lnTo>
                <a:lnTo>
                  <a:pt x="6648" y="9673"/>
                </a:lnTo>
                <a:cubicBezTo>
                  <a:pt x="7247" y="9673"/>
                  <a:pt x="7688" y="9200"/>
                  <a:pt x="7688" y="8664"/>
                </a:cubicBezTo>
                <a:cubicBezTo>
                  <a:pt x="7688" y="8066"/>
                  <a:pt x="7216" y="7625"/>
                  <a:pt x="6648" y="7625"/>
                </a:cubicBezTo>
                <a:lnTo>
                  <a:pt x="6302" y="7625"/>
                </a:lnTo>
                <a:lnTo>
                  <a:pt x="6302" y="6932"/>
                </a:lnTo>
                <a:lnTo>
                  <a:pt x="7342" y="6932"/>
                </a:lnTo>
                <a:cubicBezTo>
                  <a:pt x="7909" y="6932"/>
                  <a:pt x="8350" y="6459"/>
                  <a:pt x="8350" y="5892"/>
                </a:cubicBezTo>
                <a:cubicBezTo>
                  <a:pt x="8350" y="5766"/>
                  <a:pt x="8318" y="5671"/>
                  <a:pt x="8287" y="5545"/>
                </a:cubicBezTo>
                <a:lnTo>
                  <a:pt x="11469" y="5545"/>
                </a:lnTo>
                <a:cubicBezTo>
                  <a:pt x="11626" y="5545"/>
                  <a:pt x="11784" y="5419"/>
                  <a:pt x="11815" y="5262"/>
                </a:cubicBezTo>
                <a:cubicBezTo>
                  <a:pt x="11847" y="5104"/>
                  <a:pt x="11658" y="4947"/>
                  <a:pt x="11500" y="4915"/>
                </a:cubicBezTo>
                <a:cubicBezTo>
                  <a:pt x="10398" y="4474"/>
                  <a:pt x="9988" y="3750"/>
                  <a:pt x="9641" y="3151"/>
                </a:cubicBezTo>
                <a:cubicBezTo>
                  <a:pt x="9389" y="2678"/>
                  <a:pt x="9137" y="2237"/>
                  <a:pt x="8633" y="2111"/>
                </a:cubicBezTo>
                <a:cubicBezTo>
                  <a:pt x="8563" y="2096"/>
                  <a:pt x="8491" y="2088"/>
                  <a:pt x="8417" y="2088"/>
                </a:cubicBezTo>
                <a:cubicBezTo>
                  <a:pt x="7893" y="2088"/>
                  <a:pt x="7252" y="2481"/>
                  <a:pt x="6176" y="3309"/>
                </a:cubicBezTo>
                <a:lnTo>
                  <a:pt x="6176" y="1985"/>
                </a:lnTo>
                <a:cubicBezTo>
                  <a:pt x="6585" y="1828"/>
                  <a:pt x="6900" y="1481"/>
                  <a:pt x="6900" y="1009"/>
                </a:cubicBezTo>
                <a:cubicBezTo>
                  <a:pt x="6900" y="410"/>
                  <a:pt x="6428" y="1"/>
                  <a:pt x="5861" y="1"/>
                </a:cubicBezTo>
                <a:close/>
              </a:path>
            </a:pathLst>
          </a:custGeom>
          <a:solidFill>
            <a:srgbClr val="EE7A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11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2" name="Google Shape;11622;p84"/>
          <p:cNvSpPr txBox="1">
            <a:spLocks noGrp="1"/>
          </p:cNvSpPr>
          <p:nvPr>
            <p:ph type="title" idx="4294967295"/>
          </p:nvPr>
        </p:nvSpPr>
        <p:spPr>
          <a:xfrm>
            <a:off x="849675" y="943775"/>
            <a:ext cx="34821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Business Icons</a:t>
            </a:r>
            <a:endParaRPr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23" name="Google Shape;11623;p84"/>
          <p:cNvSpPr txBox="1">
            <a:spLocks noGrp="1"/>
          </p:cNvSpPr>
          <p:nvPr>
            <p:ph type="title" idx="4294967295"/>
          </p:nvPr>
        </p:nvSpPr>
        <p:spPr>
          <a:xfrm>
            <a:off x="4858400" y="943775"/>
            <a:ext cx="34821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Teamwork Icons</a:t>
            </a:r>
            <a:endParaRPr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624" name="Google Shape;11624;p84"/>
          <p:cNvGrpSpPr/>
          <p:nvPr/>
        </p:nvGrpSpPr>
        <p:grpSpPr>
          <a:xfrm>
            <a:off x="854368" y="1541720"/>
            <a:ext cx="366269" cy="366240"/>
            <a:chOff x="-65131525" y="1914325"/>
            <a:chExt cx="316650" cy="316625"/>
          </a:xfrm>
          <a:solidFill>
            <a:srgbClr val="EE7A90"/>
          </a:solidFill>
        </p:grpSpPr>
        <p:sp>
          <p:nvSpPr>
            <p:cNvPr id="11625" name="Google Shape;11625;p84"/>
            <p:cNvSpPr/>
            <p:nvPr/>
          </p:nvSpPr>
          <p:spPr>
            <a:xfrm>
              <a:off x="-65024400" y="1949750"/>
              <a:ext cx="103175" cy="247350"/>
            </a:xfrm>
            <a:custGeom>
              <a:avLst/>
              <a:gdLst/>
              <a:ahLst/>
              <a:cxnLst/>
              <a:rect l="l" t="t" r="r" b="b"/>
              <a:pathLst>
                <a:path w="4127" h="9894" extrusionOk="0">
                  <a:moveTo>
                    <a:pt x="2048" y="1"/>
                  </a:moveTo>
                  <a:cubicBezTo>
                    <a:pt x="1859" y="1"/>
                    <a:pt x="1638" y="190"/>
                    <a:pt x="1638" y="379"/>
                  </a:cubicBezTo>
                  <a:lnTo>
                    <a:pt x="1638" y="851"/>
                  </a:lnTo>
                  <a:cubicBezTo>
                    <a:pt x="725" y="1040"/>
                    <a:pt x="0" y="1891"/>
                    <a:pt x="0" y="2868"/>
                  </a:cubicBezTo>
                  <a:cubicBezTo>
                    <a:pt x="0" y="3970"/>
                    <a:pt x="977" y="4632"/>
                    <a:pt x="1827" y="5262"/>
                  </a:cubicBezTo>
                  <a:cubicBezTo>
                    <a:pt x="2552" y="5829"/>
                    <a:pt x="3308" y="6333"/>
                    <a:pt x="3308" y="6995"/>
                  </a:cubicBezTo>
                  <a:cubicBezTo>
                    <a:pt x="3308" y="7656"/>
                    <a:pt x="2772" y="8255"/>
                    <a:pt x="2079" y="8255"/>
                  </a:cubicBezTo>
                  <a:cubicBezTo>
                    <a:pt x="1418" y="8255"/>
                    <a:pt x="851" y="7688"/>
                    <a:pt x="851" y="6995"/>
                  </a:cubicBezTo>
                  <a:cubicBezTo>
                    <a:pt x="851" y="6774"/>
                    <a:pt x="662" y="6617"/>
                    <a:pt x="441" y="6617"/>
                  </a:cubicBezTo>
                  <a:cubicBezTo>
                    <a:pt x="189" y="6617"/>
                    <a:pt x="32" y="6806"/>
                    <a:pt x="32" y="6995"/>
                  </a:cubicBezTo>
                  <a:cubicBezTo>
                    <a:pt x="32" y="7971"/>
                    <a:pt x="756" y="8854"/>
                    <a:pt x="1701" y="9011"/>
                  </a:cubicBezTo>
                  <a:lnTo>
                    <a:pt x="1701" y="9484"/>
                  </a:lnTo>
                  <a:cubicBezTo>
                    <a:pt x="1701" y="9704"/>
                    <a:pt x="1890" y="9893"/>
                    <a:pt x="2079" y="9893"/>
                  </a:cubicBezTo>
                  <a:cubicBezTo>
                    <a:pt x="2268" y="9893"/>
                    <a:pt x="2489" y="9704"/>
                    <a:pt x="2489" y="9484"/>
                  </a:cubicBezTo>
                  <a:lnTo>
                    <a:pt x="2489" y="9011"/>
                  </a:lnTo>
                  <a:cubicBezTo>
                    <a:pt x="3434" y="8791"/>
                    <a:pt x="4127" y="7971"/>
                    <a:pt x="4127" y="6995"/>
                  </a:cubicBezTo>
                  <a:cubicBezTo>
                    <a:pt x="4127" y="5892"/>
                    <a:pt x="3151" y="5231"/>
                    <a:pt x="2331" y="4600"/>
                  </a:cubicBezTo>
                  <a:cubicBezTo>
                    <a:pt x="1575" y="4033"/>
                    <a:pt x="819" y="3529"/>
                    <a:pt x="819" y="2868"/>
                  </a:cubicBezTo>
                  <a:cubicBezTo>
                    <a:pt x="788" y="2143"/>
                    <a:pt x="1386" y="1607"/>
                    <a:pt x="2048" y="1607"/>
                  </a:cubicBezTo>
                  <a:cubicBezTo>
                    <a:pt x="2709" y="1607"/>
                    <a:pt x="3277" y="2143"/>
                    <a:pt x="3277" y="2868"/>
                  </a:cubicBezTo>
                  <a:cubicBezTo>
                    <a:pt x="3277" y="3088"/>
                    <a:pt x="3466" y="3246"/>
                    <a:pt x="3686" y="3246"/>
                  </a:cubicBezTo>
                  <a:cubicBezTo>
                    <a:pt x="3938" y="3246"/>
                    <a:pt x="4096" y="3057"/>
                    <a:pt x="4096" y="2868"/>
                  </a:cubicBezTo>
                  <a:cubicBezTo>
                    <a:pt x="4096" y="1891"/>
                    <a:pt x="3371" y="1009"/>
                    <a:pt x="2426" y="851"/>
                  </a:cubicBezTo>
                  <a:lnTo>
                    <a:pt x="2426" y="379"/>
                  </a:lnTo>
                  <a:cubicBezTo>
                    <a:pt x="2426" y="158"/>
                    <a:pt x="2237" y="1"/>
                    <a:pt x="20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6" name="Google Shape;11626;p84"/>
            <p:cNvSpPr/>
            <p:nvPr/>
          </p:nvSpPr>
          <p:spPr>
            <a:xfrm>
              <a:off x="-65131525" y="1914325"/>
              <a:ext cx="316650" cy="316625"/>
            </a:xfrm>
            <a:custGeom>
              <a:avLst/>
              <a:gdLst/>
              <a:ahLst/>
              <a:cxnLst/>
              <a:rect l="l" t="t" r="r" b="b"/>
              <a:pathLst>
                <a:path w="12666" h="12665" extrusionOk="0">
                  <a:moveTo>
                    <a:pt x="6333" y="819"/>
                  </a:moveTo>
                  <a:cubicBezTo>
                    <a:pt x="9357" y="819"/>
                    <a:pt x="11846" y="3308"/>
                    <a:pt x="11846" y="6332"/>
                  </a:cubicBezTo>
                  <a:cubicBezTo>
                    <a:pt x="11846" y="9357"/>
                    <a:pt x="9357" y="11846"/>
                    <a:pt x="6333" y="11846"/>
                  </a:cubicBezTo>
                  <a:cubicBezTo>
                    <a:pt x="3308" y="11846"/>
                    <a:pt x="819" y="9357"/>
                    <a:pt x="819" y="6332"/>
                  </a:cubicBezTo>
                  <a:cubicBezTo>
                    <a:pt x="819" y="3308"/>
                    <a:pt x="3308" y="819"/>
                    <a:pt x="6333" y="819"/>
                  </a:cubicBezTo>
                  <a:close/>
                  <a:moveTo>
                    <a:pt x="6333" y="0"/>
                  </a:moveTo>
                  <a:cubicBezTo>
                    <a:pt x="2836" y="0"/>
                    <a:pt x="0" y="2835"/>
                    <a:pt x="0" y="6332"/>
                  </a:cubicBezTo>
                  <a:cubicBezTo>
                    <a:pt x="0" y="9830"/>
                    <a:pt x="2836" y="12665"/>
                    <a:pt x="6333" y="12665"/>
                  </a:cubicBezTo>
                  <a:cubicBezTo>
                    <a:pt x="9830" y="12665"/>
                    <a:pt x="12665" y="9830"/>
                    <a:pt x="12665" y="6332"/>
                  </a:cubicBezTo>
                  <a:cubicBezTo>
                    <a:pt x="12665" y="2835"/>
                    <a:pt x="9830" y="0"/>
                    <a:pt x="6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27" name="Google Shape;11627;p84"/>
          <p:cNvGrpSpPr/>
          <p:nvPr/>
        </p:nvGrpSpPr>
        <p:grpSpPr>
          <a:xfrm>
            <a:off x="854368" y="2022007"/>
            <a:ext cx="366269" cy="366269"/>
            <a:chOff x="-65131525" y="2281350"/>
            <a:chExt cx="316650" cy="316650"/>
          </a:xfrm>
          <a:solidFill>
            <a:srgbClr val="EE7A90"/>
          </a:solidFill>
        </p:grpSpPr>
        <p:sp>
          <p:nvSpPr>
            <p:cNvPr id="11628" name="Google Shape;11628;p84"/>
            <p:cNvSpPr/>
            <p:nvPr/>
          </p:nvSpPr>
          <p:spPr>
            <a:xfrm>
              <a:off x="-65131525" y="2322300"/>
              <a:ext cx="275675" cy="275700"/>
            </a:xfrm>
            <a:custGeom>
              <a:avLst/>
              <a:gdLst/>
              <a:ahLst/>
              <a:cxnLst/>
              <a:rect l="l" t="t" r="r" b="b"/>
              <a:pathLst>
                <a:path w="11027" h="11028" extrusionOk="0">
                  <a:moveTo>
                    <a:pt x="5073" y="820"/>
                  </a:moveTo>
                  <a:lnTo>
                    <a:pt x="5073" y="5514"/>
                  </a:lnTo>
                  <a:cubicBezTo>
                    <a:pt x="5073" y="5766"/>
                    <a:pt x="5262" y="5923"/>
                    <a:pt x="5482" y="5923"/>
                  </a:cubicBezTo>
                  <a:lnTo>
                    <a:pt x="10145" y="5923"/>
                  </a:lnTo>
                  <a:cubicBezTo>
                    <a:pt x="9956" y="8318"/>
                    <a:pt x="7940" y="10208"/>
                    <a:pt x="5482" y="10208"/>
                  </a:cubicBezTo>
                  <a:cubicBezTo>
                    <a:pt x="2867" y="10208"/>
                    <a:pt x="788" y="8129"/>
                    <a:pt x="788" y="5514"/>
                  </a:cubicBezTo>
                  <a:cubicBezTo>
                    <a:pt x="788" y="3088"/>
                    <a:pt x="2678" y="1072"/>
                    <a:pt x="5073" y="820"/>
                  </a:cubicBezTo>
                  <a:close/>
                  <a:moveTo>
                    <a:pt x="5514" y="0"/>
                  </a:moveTo>
                  <a:cubicBezTo>
                    <a:pt x="2458" y="0"/>
                    <a:pt x="0" y="2489"/>
                    <a:pt x="0" y="5514"/>
                  </a:cubicBezTo>
                  <a:cubicBezTo>
                    <a:pt x="0" y="8538"/>
                    <a:pt x="2458" y="11027"/>
                    <a:pt x="5514" y="11027"/>
                  </a:cubicBezTo>
                  <a:cubicBezTo>
                    <a:pt x="8538" y="11027"/>
                    <a:pt x="11027" y="8538"/>
                    <a:pt x="11027" y="5514"/>
                  </a:cubicBezTo>
                  <a:cubicBezTo>
                    <a:pt x="11027" y="5293"/>
                    <a:pt x="10807" y="5104"/>
                    <a:pt x="10618" y="5104"/>
                  </a:cubicBezTo>
                  <a:lnTo>
                    <a:pt x="5923" y="5104"/>
                  </a:lnTo>
                  <a:lnTo>
                    <a:pt x="5923" y="410"/>
                  </a:lnTo>
                  <a:cubicBezTo>
                    <a:pt x="5892" y="158"/>
                    <a:pt x="5734" y="0"/>
                    <a:pt x="55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9" name="Google Shape;11629;p84"/>
            <p:cNvSpPr/>
            <p:nvPr/>
          </p:nvSpPr>
          <p:spPr>
            <a:xfrm>
              <a:off x="-64963775" y="2281350"/>
              <a:ext cx="148900" cy="148875"/>
            </a:xfrm>
            <a:custGeom>
              <a:avLst/>
              <a:gdLst/>
              <a:ahLst/>
              <a:cxnLst/>
              <a:rect l="l" t="t" r="r" b="b"/>
              <a:pathLst>
                <a:path w="5956" h="5955" extrusionOk="0">
                  <a:moveTo>
                    <a:pt x="852" y="819"/>
                  </a:moveTo>
                  <a:cubicBezTo>
                    <a:pt x="3088" y="1008"/>
                    <a:pt x="4884" y="2836"/>
                    <a:pt x="5105" y="5073"/>
                  </a:cubicBezTo>
                  <a:lnTo>
                    <a:pt x="852" y="5073"/>
                  </a:lnTo>
                  <a:lnTo>
                    <a:pt x="852" y="819"/>
                  </a:lnTo>
                  <a:close/>
                  <a:moveTo>
                    <a:pt x="442" y="0"/>
                  </a:moveTo>
                  <a:cubicBezTo>
                    <a:pt x="221" y="0"/>
                    <a:pt x="1" y="189"/>
                    <a:pt x="1" y="441"/>
                  </a:cubicBezTo>
                  <a:lnTo>
                    <a:pt x="1" y="5514"/>
                  </a:lnTo>
                  <a:cubicBezTo>
                    <a:pt x="1" y="5734"/>
                    <a:pt x="221" y="5955"/>
                    <a:pt x="442" y="5955"/>
                  </a:cubicBezTo>
                  <a:lnTo>
                    <a:pt x="5514" y="5955"/>
                  </a:lnTo>
                  <a:cubicBezTo>
                    <a:pt x="5766" y="5955"/>
                    <a:pt x="5955" y="5734"/>
                    <a:pt x="5955" y="5514"/>
                  </a:cubicBezTo>
                  <a:cubicBezTo>
                    <a:pt x="5955" y="2426"/>
                    <a:pt x="3466" y="0"/>
                    <a:pt x="4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30" name="Google Shape;11630;p84"/>
          <p:cNvGrpSpPr/>
          <p:nvPr/>
        </p:nvGrpSpPr>
        <p:grpSpPr>
          <a:xfrm>
            <a:off x="857564" y="2487006"/>
            <a:ext cx="359878" cy="367165"/>
            <a:chOff x="-65129950" y="2646800"/>
            <a:chExt cx="311125" cy="317425"/>
          </a:xfrm>
          <a:solidFill>
            <a:srgbClr val="EE7A90"/>
          </a:solidFill>
        </p:grpSpPr>
        <p:sp>
          <p:nvSpPr>
            <p:cNvPr id="11631" name="Google Shape;11631;p84"/>
            <p:cNvSpPr/>
            <p:nvPr/>
          </p:nvSpPr>
          <p:spPr>
            <a:xfrm>
              <a:off x="-65129950" y="2646800"/>
              <a:ext cx="311125" cy="317425"/>
            </a:xfrm>
            <a:custGeom>
              <a:avLst/>
              <a:gdLst/>
              <a:ahLst/>
              <a:cxnLst/>
              <a:rect l="l" t="t" r="r" b="b"/>
              <a:pathLst>
                <a:path w="12445" h="12697" extrusionOk="0">
                  <a:moveTo>
                    <a:pt x="6648" y="851"/>
                  </a:moveTo>
                  <a:lnTo>
                    <a:pt x="6648" y="1954"/>
                  </a:lnTo>
                  <a:lnTo>
                    <a:pt x="5860" y="1954"/>
                  </a:lnTo>
                  <a:lnTo>
                    <a:pt x="5860" y="851"/>
                  </a:lnTo>
                  <a:close/>
                  <a:moveTo>
                    <a:pt x="1261" y="1954"/>
                  </a:moveTo>
                  <a:cubicBezTo>
                    <a:pt x="1355" y="1954"/>
                    <a:pt x="1450" y="1985"/>
                    <a:pt x="1544" y="2080"/>
                  </a:cubicBezTo>
                  <a:cubicBezTo>
                    <a:pt x="1733" y="2237"/>
                    <a:pt x="1733" y="2521"/>
                    <a:pt x="1576" y="2678"/>
                  </a:cubicBezTo>
                  <a:cubicBezTo>
                    <a:pt x="1497" y="2757"/>
                    <a:pt x="1387" y="2797"/>
                    <a:pt x="1276" y="2797"/>
                  </a:cubicBezTo>
                  <a:cubicBezTo>
                    <a:pt x="1166" y="2797"/>
                    <a:pt x="1056" y="2757"/>
                    <a:pt x="977" y="2678"/>
                  </a:cubicBezTo>
                  <a:cubicBezTo>
                    <a:pt x="819" y="2521"/>
                    <a:pt x="819" y="2237"/>
                    <a:pt x="977" y="2080"/>
                  </a:cubicBezTo>
                  <a:cubicBezTo>
                    <a:pt x="1072" y="1985"/>
                    <a:pt x="1198" y="1954"/>
                    <a:pt x="1261" y="1954"/>
                  </a:cubicBezTo>
                  <a:close/>
                  <a:moveTo>
                    <a:pt x="11216" y="1954"/>
                  </a:moveTo>
                  <a:cubicBezTo>
                    <a:pt x="11468" y="1954"/>
                    <a:pt x="11626" y="2143"/>
                    <a:pt x="11626" y="2395"/>
                  </a:cubicBezTo>
                  <a:cubicBezTo>
                    <a:pt x="11626" y="2615"/>
                    <a:pt x="11437" y="2836"/>
                    <a:pt x="11216" y="2836"/>
                  </a:cubicBezTo>
                  <a:cubicBezTo>
                    <a:pt x="11027" y="2836"/>
                    <a:pt x="10807" y="2615"/>
                    <a:pt x="10807" y="2395"/>
                  </a:cubicBezTo>
                  <a:cubicBezTo>
                    <a:pt x="10807" y="2143"/>
                    <a:pt x="10996" y="1954"/>
                    <a:pt x="11216" y="1954"/>
                  </a:cubicBezTo>
                  <a:close/>
                  <a:moveTo>
                    <a:pt x="6270" y="2773"/>
                  </a:moveTo>
                  <a:cubicBezTo>
                    <a:pt x="8759" y="2773"/>
                    <a:pt x="10807" y="4821"/>
                    <a:pt x="10807" y="7341"/>
                  </a:cubicBezTo>
                  <a:cubicBezTo>
                    <a:pt x="10807" y="9861"/>
                    <a:pt x="8759" y="11909"/>
                    <a:pt x="6270" y="11909"/>
                  </a:cubicBezTo>
                  <a:cubicBezTo>
                    <a:pt x="3781" y="11909"/>
                    <a:pt x="1733" y="9861"/>
                    <a:pt x="1733" y="7341"/>
                  </a:cubicBezTo>
                  <a:cubicBezTo>
                    <a:pt x="1733" y="4821"/>
                    <a:pt x="3781" y="2773"/>
                    <a:pt x="6270" y="2773"/>
                  </a:cubicBezTo>
                  <a:close/>
                  <a:moveTo>
                    <a:pt x="4663" y="0"/>
                  </a:moveTo>
                  <a:cubicBezTo>
                    <a:pt x="4411" y="0"/>
                    <a:pt x="4254" y="189"/>
                    <a:pt x="4254" y="410"/>
                  </a:cubicBezTo>
                  <a:cubicBezTo>
                    <a:pt x="4254" y="662"/>
                    <a:pt x="4474" y="851"/>
                    <a:pt x="4663" y="851"/>
                  </a:cubicBezTo>
                  <a:lnTo>
                    <a:pt x="5104" y="851"/>
                  </a:lnTo>
                  <a:lnTo>
                    <a:pt x="5104" y="2111"/>
                  </a:lnTo>
                  <a:cubicBezTo>
                    <a:pt x="4254" y="2300"/>
                    <a:pt x="3466" y="2710"/>
                    <a:pt x="2836" y="3245"/>
                  </a:cubicBezTo>
                  <a:lnTo>
                    <a:pt x="2489" y="2899"/>
                  </a:lnTo>
                  <a:cubicBezTo>
                    <a:pt x="2741" y="2426"/>
                    <a:pt x="2647" y="1891"/>
                    <a:pt x="2269" y="1481"/>
                  </a:cubicBezTo>
                  <a:cubicBezTo>
                    <a:pt x="2032" y="1245"/>
                    <a:pt x="1717" y="1127"/>
                    <a:pt x="1394" y="1127"/>
                  </a:cubicBezTo>
                  <a:cubicBezTo>
                    <a:pt x="1072" y="1127"/>
                    <a:pt x="741" y="1245"/>
                    <a:pt x="473" y="1481"/>
                  </a:cubicBezTo>
                  <a:cubicBezTo>
                    <a:pt x="0" y="1954"/>
                    <a:pt x="0" y="2741"/>
                    <a:pt x="473" y="3245"/>
                  </a:cubicBezTo>
                  <a:cubicBezTo>
                    <a:pt x="725" y="3498"/>
                    <a:pt x="1040" y="3624"/>
                    <a:pt x="1355" y="3624"/>
                  </a:cubicBezTo>
                  <a:cubicBezTo>
                    <a:pt x="1544" y="3624"/>
                    <a:pt x="1702" y="3561"/>
                    <a:pt x="1891" y="3498"/>
                  </a:cubicBezTo>
                  <a:lnTo>
                    <a:pt x="2269" y="3844"/>
                  </a:lnTo>
                  <a:cubicBezTo>
                    <a:pt x="1481" y="4789"/>
                    <a:pt x="946" y="6018"/>
                    <a:pt x="946" y="7341"/>
                  </a:cubicBezTo>
                  <a:cubicBezTo>
                    <a:pt x="946" y="10303"/>
                    <a:pt x="3371" y="12697"/>
                    <a:pt x="6301" y="12697"/>
                  </a:cubicBezTo>
                  <a:cubicBezTo>
                    <a:pt x="9263" y="12697"/>
                    <a:pt x="11657" y="10303"/>
                    <a:pt x="11657" y="7341"/>
                  </a:cubicBezTo>
                  <a:cubicBezTo>
                    <a:pt x="11657" y="6018"/>
                    <a:pt x="11185" y="4789"/>
                    <a:pt x="10365" y="3844"/>
                  </a:cubicBezTo>
                  <a:lnTo>
                    <a:pt x="10712" y="3498"/>
                  </a:lnTo>
                  <a:cubicBezTo>
                    <a:pt x="10838" y="3561"/>
                    <a:pt x="11027" y="3624"/>
                    <a:pt x="11216" y="3624"/>
                  </a:cubicBezTo>
                  <a:cubicBezTo>
                    <a:pt x="11909" y="3624"/>
                    <a:pt x="12445" y="3056"/>
                    <a:pt x="12445" y="2363"/>
                  </a:cubicBezTo>
                  <a:cubicBezTo>
                    <a:pt x="12445" y="1670"/>
                    <a:pt x="11909" y="1135"/>
                    <a:pt x="11216" y="1135"/>
                  </a:cubicBezTo>
                  <a:cubicBezTo>
                    <a:pt x="10555" y="1135"/>
                    <a:pt x="10019" y="1670"/>
                    <a:pt x="10019" y="2363"/>
                  </a:cubicBezTo>
                  <a:cubicBezTo>
                    <a:pt x="10019" y="2552"/>
                    <a:pt x="10050" y="2710"/>
                    <a:pt x="10113" y="2899"/>
                  </a:cubicBezTo>
                  <a:lnTo>
                    <a:pt x="9767" y="3245"/>
                  </a:lnTo>
                  <a:cubicBezTo>
                    <a:pt x="9137" y="2710"/>
                    <a:pt x="8349" y="2300"/>
                    <a:pt x="7530" y="2111"/>
                  </a:cubicBezTo>
                  <a:lnTo>
                    <a:pt x="7530" y="851"/>
                  </a:lnTo>
                  <a:lnTo>
                    <a:pt x="7971" y="851"/>
                  </a:lnTo>
                  <a:cubicBezTo>
                    <a:pt x="8192" y="851"/>
                    <a:pt x="8349" y="662"/>
                    <a:pt x="8349" y="410"/>
                  </a:cubicBezTo>
                  <a:cubicBezTo>
                    <a:pt x="8349" y="189"/>
                    <a:pt x="8160" y="0"/>
                    <a:pt x="79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2" name="Google Shape;11632;p84"/>
            <p:cNvSpPr/>
            <p:nvPr/>
          </p:nvSpPr>
          <p:spPr>
            <a:xfrm>
              <a:off x="-65066950" y="2738175"/>
              <a:ext cx="187475" cy="185100"/>
            </a:xfrm>
            <a:custGeom>
              <a:avLst/>
              <a:gdLst/>
              <a:ahLst/>
              <a:cxnLst/>
              <a:rect l="l" t="t" r="r" b="b"/>
              <a:pathLst>
                <a:path w="7499" h="7404" extrusionOk="0">
                  <a:moveTo>
                    <a:pt x="3309" y="819"/>
                  </a:moveTo>
                  <a:lnTo>
                    <a:pt x="3309" y="3686"/>
                  </a:lnTo>
                  <a:cubicBezTo>
                    <a:pt x="3309" y="3938"/>
                    <a:pt x="3498" y="4127"/>
                    <a:pt x="3718" y="4127"/>
                  </a:cubicBezTo>
                  <a:lnTo>
                    <a:pt x="6612" y="4127"/>
                  </a:lnTo>
                  <a:cubicBezTo>
                    <a:pt x="6410" y="5529"/>
                    <a:pt x="5188" y="6585"/>
                    <a:pt x="3750" y="6585"/>
                  </a:cubicBezTo>
                  <a:cubicBezTo>
                    <a:pt x="2143" y="6585"/>
                    <a:pt x="820" y="5261"/>
                    <a:pt x="820" y="3686"/>
                  </a:cubicBezTo>
                  <a:cubicBezTo>
                    <a:pt x="820" y="2237"/>
                    <a:pt x="1891" y="1008"/>
                    <a:pt x="3309" y="819"/>
                  </a:cubicBezTo>
                  <a:close/>
                  <a:moveTo>
                    <a:pt x="3750" y="0"/>
                  </a:moveTo>
                  <a:cubicBezTo>
                    <a:pt x="1702" y="0"/>
                    <a:pt x="1" y="1638"/>
                    <a:pt x="1" y="3686"/>
                  </a:cubicBezTo>
                  <a:cubicBezTo>
                    <a:pt x="1" y="5734"/>
                    <a:pt x="1671" y="7404"/>
                    <a:pt x="3750" y="7404"/>
                  </a:cubicBezTo>
                  <a:cubicBezTo>
                    <a:pt x="5798" y="7404"/>
                    <a:pt x="7499" y="5734"/>
                    <a:pt x="7499" y="3686"/>
                  </a:cubicBezTo>
                  <a:cubicBezTo>
                    <a:pt x="7499" y="3466"/>
                    <a:pt x="7278" y="3277"/>
                    <a:pt x="7058" y="3277"/>
                  </a:cubicBezTo>
                  <a:lnTo>
                    <a:pt x="4128" y="3277"/>
                  </a:lnTo>
                  <a:lnTo>
                    <a:pt x="4128" y="378"/>
                  </a:lnTo>
                  <a:cubicBezTo>
                    <a:pt x="4128" y="158"/>
                    <a:pt x="3939" y="0"/>
                    <a:pt x="375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33" name="Google Shape;11633;p84"/>
          <p:cNvGrpSpPr/>
          <p:nvPr/>
        </p:nvGrpSpPr>
        <p:grpSpPr>
          <a:xfrm>
            <a:off x="3060897" y="1540332"/>
            <a:ext cx="368987" cy="369016"/>
            <a:chOff x="-63252250" y="1930850"/>
            <a:chExt cx="319000" cy="319025"/>
          </a:xfrm>
          <a:solidFill>
            <a:srgbClr val="EE7A90"/>
          </a:solidFill>
        </p:grpSpPr>
        <p:sp>
          <p:nvSpPr>
            <p:cNvPr id="11634" name="Google Shape;11634;p84"/>
            <p:cNvSpPr/>
            <p:nvPr/>
          </p:nvSpPr>
          <p:spPr>
            <a:xfrm>
              <a:off x="-63252250" y="1930850"/>
              <a:ext cx="319000" cy="319025"/>
            </a:xfrm>
            <a:custGeom>
              <a:avLst/>
              <a:gdLst/>
              <a:ahLst/>
              <a:cxnLst/>
              <a:rect l="l" t="t" r="r" b="b"/>
              <a:pathLst>
                <a:path w="12760" h="12761" extrusionOk="0">
                  <a:moveTo>
                    <a:pt x="7026" y="914"/>
                  </a:moveTo>
                  <a:lnTo>
                    <a:pt x="7026" y="1954"/>
                  </a:lnTo>
                  <a:cubicBezTo>
                    <a:pt x="7026" y="2174"/>
                    <a:pt x="7120" y="2332"/>
                    <a:pt x="7341" y="2363"/>
                  </a:cubicBezTo>
                  <a:cubicBezTo>
                    <a:pt x="7813" y="2489"/>
                    <a:pt x="8286" y="2647"/>
                    <a:pt x="8664" y="2899"/>
                  </a:cubicBezTo>
                  <a:cubicBezTo>
                    <a:pt x="8733" y="2954"/>
                    <a:pt x="8820" y="2979"/>
                    <a:pt x="8905" y="2979"/>
                  </a:cubicBezTo>
                  <a:cubicBezTo>
                    <a:pt x="9012" y="2979"/>
                    <a:pt x="9115" y="2938"/>
                    <a:pt x="9168" y="2868"/>
                  </a:cubicBezTo>
                  <a:lnTo>
                    <a:pt x="9924" y="2111"/>
                  </a:lnTo>
                  <a:lnTo>
                    <a:pt x="10712" y="2899"/>
                  </a:lnTo>
                  <a:lnTo>
                    <a:pt x="9956" y="3655"/>
                  </a:lnTo>
                  <a:cubicBezTo>
                    <a:pt x="9861" y="3781"/>
                    <a:pt x="9798" y="4002"/>
                    <a:pt x="9924" y="4159"/>
                  </a:cubicBezTo>
                  <a:cubicBezTo>
                    <a:pt x="10208" y="4600"/>
                    <a:pt x="10397" y="5041"/>
                    <a:pt x="10460" y="5514"/>
                  </a:cubicBezTo>
                  <a:cubicBezTo>
                    <a:pt x="10523" y="5703"/>
                    <a:pt x="10680" y="5829"/>
                    <a:pt x="10869" y="5829"/>
                  </a:cubicBezTo>
                  <a:lnTo>
                    <a:pt x="11941" y="5829"/>
                  </a:lnTo>
                  <a:lnTo>
                    <a:pt x="11941" y="6932"/>
                  </a:lnTo>
                  <a:lnTo>
                    <a:pt x="10869" y="6932"/>
                  </a:lnTo>
                  <a:cubicBezTo>
                    <a:pt x="10680" y="6932"/>
                    <a:pt x="10523" y="7058"/>
                    <a:pt x="10460" y="7247"/>
                  </a:cubicBezTo>
                  <a:cubicBezTo>
                    <a:pt x="10365" y="7719"/>
                    <a:pt x="10208" y="8192"/>
                    <a:pt x="9924" y="8570"/>
                  </a:cubicBezTo>
                  <a:cubicBezTo>
                    <a:pt x="9798" y="8727"/>
                    <a:pt x="9861" y="8979"/>
                    <a:pt x="9956" y="9105"/>
                  </a:cubicBezTo>
                  <a:lnTo>
                    <a:pt x="10712" y="9830"/>
                  </a:lnTo>
                  <a:lnTo>
                    <a:pt x="9924" y="10618"/>
                  </a:lnTo>
                  <a:lnTo>
                    <a:pt x="9168" y="9893"/>
                  </a:lnTo>
                  <a:cubicBezTo>
                    <a:pt x="9111" y="9817"/>
                    <a:pt x="8996" y="9775"/>
                    <a:pt x="8879" y="9775"/>
                  </a:cubicBezTo>
                  <a:cubicBezTo>
                    <a:pt x="8803" y="9775"/>
                    <a:pt x="8726" y="9793"/>
                    <a:pt x="8664" y="9830"/>
                  </a:cubicBezTo>
                  <a:cubicBezTo>
                    <a:pt x="8223" y="10114"/>
                    <a:pt x="7813" y="10303"/>
                    <a:pt x="7341" y="10397"/>
                  </a:cubicBezTo>
                  <a:cubicBezTo>
                    <a:pt x="7120" y="10429"/>
                    <a:pt x="7026" y="10586"/>
                    <a:pt x="7026" y="10775"/>
                  </a:cubicBezTo>
                  <a:lnTo>
                    <a:pt x="7026" y="11846"/>
                  </a:lnTo>
                  <a:lnTo>
                    <a:pt x="5923" y="11846"/>
                  </a:lnTo>
                  <a:lnTo>
                    <a:pt x="5923" y="10775"/>
                  </a:lnTo>
                  <a:cubicBezTo>
                    <a:pt x="5923" y="10586"/>
                    <a:pt x="5797" y="10429"/>
                    <a:pt x="5577" y="10397"/>
                  </a:cubicBezTo>
                  <a:cubicBezTo>
                    <a:pt x="5135" y="10271"/>
                    <a:pt x="4663" y="10114"/>
                    <a:pt x="4253" y="9830"/>
                  </a:cubicBezTo>
                  <a:cubicBezTo>
                    <a:pt x="4191" y="9793"/>
                    <a:pt x="4119" y="9775"/>
                    <a:pt x="4047" y="9775"/>
                  </a:cubicBezTo>
                  <a:cubicBezTo>
                    <a:pt x="3937" y="9775"/>
                    <a:pt x="3826" y="9817"/>
                    <a:pt x="3749" y="9893"/>
                  </a:cubicBezTo>
                  <a:lnTo>
                    <a:pt x="2993" y="10618"/>
                  </a:lnTo>
                  <a:lnTo>
                    <a:pt x="2206" y="9830"/>
                  </a:lnTo>
                  <a:lnTo>
                    <a:pt x="2962" y="9105"/>
                  </a:lnTo>
                  <a:cubicBezTo>
                    <a:pt x="3088" y="8979"/>
                    <a:pt x="3119" y="8727"/>
                    <a:pt x="2993" y="8570"/>
                  </a:cubicBezTo>
                  <a:cubicBezTo>
                    <a:pt x="2710" y="8160"/>
                    <a:pt x="2521" y="7719"/>
                    <a:pt x="2458" y="7247"/>
                  </a:cubicBezTo>
                  <a:cubicBezTo>
                    <a:pt x="2395" y="7058"/>
                    <a:pt x="2237" y="6932"/>
                    <a:pt x="2048" y="6932"/>
                  </a:cubicBezTo>
                  <a:lnTo>
                    <a:pt x="977" y="6932"/>
                  </a:lnTo>
                  <a:lnTo>
                    <a:pt x="977" y="5829"/>
                  </a:lnTo>
                  <a:lnTo>
                    <a:pt x="2048" y="5829"/>
                  </a:lnTo>
                  <a:cubicBezTo>
                    <a:pt x="2237" y="5829"/>
                    <a:pt x="2395" y="5703"/>
                    <a:pt x="2458" y="5514"/>
                  </a:cubicBezTo>
                  <a:cubicBezTo>
                    <a:pt x="2552" y="5041"/>
                    <a:pt x="2710" y="4569"/>
                    <a:pt x="2993" y="4159"/>
                  </a:cubicBezTo>
                  <a:cubicBezTo>
                    <a:pt x="3119" y="4002"/>
                    <a:pt x="3088" y="3781"/>
                    <a:pt x="2962" y="3655"/>
                  </a:cubicBezTo>
                  <a:lnTo>
                    <a:pt x="2206" y="2899"/>
                  </a:lnTo>
                  <a:lnTo>
                    <a:pt x="2993" y="2111"/>
                  </a:lnTo>
                  <a:lnTo>
                    <a:pt x="3749" y="2868"/>
                  </a:lnTo>
                  <a:cubicBezTo>
                    <a:pt x="3820" y="2938"/>
                    <a:pt x="3921" y="2979"/>
                    <a:pt x="4023" y="2979"/>
                  </a:cubicBezTo>
                  <a:cubicBezTo>
                    <a:pt x="4103" y="2979"/>
                    <a:pt x="4184" y="2954"/>
                    <a:pt x="4253" y="2899"/>
                  </a:cubicBezTo>
                  <a:cubicBezTo>
                    <a:pt x="4694" y="2647"/>
                    <a:pt x="5135" y="2426"/>
                    <a:pt x="5577" y="2363"/>
                  </a:cubicBezTo>
                  <a:cubicBezTo>
                    <a:pt x="5797" y="2332"/>
                    <a:pt x="5923" y="2174"/>
                    <a:pt x="5923" y="1954"/>
                  </a:cubicBezTo>
                  <a:lnTo>
                    <a:pt x="5923" y="914"/>
                  </a:lnTo>
                  <a:close/>
                  <a:moveTo>
                    <a:pt x="5829" y="1"/>
                  </a:moveTo>
                  <a:cubicBezTo>
                    <a:pt x="5356" y="1"/>
                    <a:pt x="5009" y="347"/>
                    <a:pt x="5009" y="820"/>
                  </a:cubicBezTo>
                  <a:lnTo>
                    <a:pt x="5009" y="1576"/>
                  </a:lnTo>
                  <a:cubicBezTo>
                    <a:pt x="4631" y="1702"/>
                    <a:pt x="4285" y="1796"/>
                    <a:pt x="3970" y="2017"/>
                  </a:cubicBezTo>
                  <a:lnTo>
                    <a:pt x="3466" y="1481"/>
                  </a:lnTo>
                  <a:cubicBezTo>
                    <a:pt x="3308" y="1324"/>
                    <a:pt x="3103" y="1245"/>
                    <a:pt x="2891" y="1245"/>
                  </a:cubicBezTo>
                  <a:cubicBezTo>
                    <a:pt x="2678" y="1245"/>
                    <a:pt x="2458" y="1324"/>
                    <a:pt x="2269" y="1481"/>
                  </a:cubicBezTo>
                  <a:lnTo>
                    <a:pt x="1481" y="2269"/>
                  </a:lnTo>
                  <a:cubicBezTo>
                    <a:pt x="1166" y="2584"/>
                    <a:pt x="1166" y="3120"/>
                    <a:pt x="1481" y="3466"/>
                  </a:cubicBezTo>
                  <a:lnTo>
                    <a:pt x="2017" y="3970"/>
                  </a:lnTo>
                  <a:cubicBezTo>
                    <a:pt x="1796" y="4285"/>
                    <a:pt x="1701" y="4632"/>
                    <a:pt x="1575" y="5010"/>
                  </a:cubicBezTo>
                  <a:lnTo>
                    <a:pt x="819" y="5010"/>
                  </a:lnTo>
                  <a:cubicBezTo>
                    <a:pt x="347" y="5010"/>
                    <a:pt x="0" y="5356"/>
                    <a:pt x="0" y="5829"/>
                  </a:cubicBezTo>
                  <a:lnTo>
                    <a:pt x="0" y="6932"/>
                  </a:lnTo>
                  <a:cubicBezTo>
                    <a:pt x="0" y="7404"/>
                    <a:pt x="347" y="7751"/>
                    <a:pt x="819" y="7751"/>
                  </a:cubicBezTo>
                  <a:lnTo>
                    <a:pt x="1575" y="7751"/>
                  </a:lnTo>
                  <a:cubicBezTo>
                    <a:pt x="1701" y="8097"/>
                    <a:pt x="1796" y="8475"/>
                    <a:pt x="2017" y="8759"/>
                  </a:cubicBezTo>
                  <a:lnTo>
                    <a:pt x="1481" y="9295"/>
                  </a:lnTo>
                  <a:cubicBezTo>
                    <a:pt x="1166" y="9610"/>
                    <a:pt x="1166" y="10114"/>
                    <a:pt x="1481" y="10460"/>
                  </a:cubicBezTo>
                  <a:lnTo>
                    <a:pt x="2269" y="11248"/>
                  </a:lnTo>
                  <a:cubicBezTo>
                    <a:pt x="2426" y="11405"/>
                    <a:pt x="2639" y="11484"/>
                    <a:pt x="2855" y="11484"/>
                  </a:cubicBezTo>
                  <a:cubicBezTo>
                    <a:pt x="3072" y="11484"/>
                    <a:pt x="3292" y="11405"/>
                    <a:pt x="3466" y="11248"/>
                  </a:cubicBezTo>
                  <a:lnTo>
                    <a:pt x="3970" y="10744"/>
                  </a:lnTo>
                  <a:cubicBezTo>
                    <a:pt x="4285" y="10933"/>
                    <a:pt x="4631" y="11059"/>
                    <a:pt x="5009" y="11185"/>
                  </a:cubicBezTo>
                  <a:lnTo>
                    <a:pt x="5009" y="11909"/>
                  </a:lnTo>
                  <a:cubicBezTo>
                    <a:pt x="5009" y="12382"/>
                    <a:pt x="5356" y="12760"/>
                    <a:pt x="5829" y="12760"/>
                  </a:cubicBezTo>
                  <a:lnTo>
                    <a:pt x="6931" y="12760"/>
                  </a:lnTo>
                  <a:cubicBezTo>
                    <a:pt x="7404" y="12760"/>
                    <a:pt x="7750" y="12382"/>
                    <a:pt x="7750" y="11909"/>
                  </a:cubicBezTo>
                  <a:lnTo>
                    <a:pt x="7750" y="11185"/>
                  </a:lnTo>
                  <a:cubicBezTo>
                    <a:pt x="8097" y="11059"/>
                    <a:pt x="8475" y="10933"/>
                    <a:pt x="8790" y="10744"/>
                  </a:cubicBezTo>
                  <a:lnTo>
                    <a:pt x="9294" y="11248"/>
                  </a:lnTo>
                  <a:cubicBezTo>
                    <a:pt x="9452" y="11405"/>
                    <a:pt x="9656" y="11484"/>
                    <a:pt x="9865" y="11484"/>
                  </a:cubicBezTo>
                  <a:cubicBezTo>
                    <a:pt x="10074" y="11484"/>
                    <a:pt x="10287" y="11405"/>
                    <a:pt x="10460" y="11248"/>
                  </a:cubicBezTo>
                  <a:lnTo>
                    <a:pt x="11247" y="10460"/>
                  </a:lnTo>
                  <a:cubicBezTo>
                    <a:pt x="11563" y="10145"/>
                    <a:pt x="11563" y="9641"/>
                    <a:pt x="11247" y="9295"/>
                  </a:cubicBezTo>
                  <a:lnTo>
                    <a:pt x="10743" y="8759"/>
                  </a:lnTo>
                  <a:cubicBezTo>
                    <a:pt x="10932" y="8444"/>
                    <a:pt x="11058" y="8097"/>
                    <a:pt x="11184" y="7751"/>
                  </a:cubicBezTo>
                  <a:lnTo>
                    <a:pt x="11941" y="7751"/>
                  </a:lnTo>
                  <a:cubicBezTo>
                    <a:pt x="12413" y="7751"/>
                    <a:pt x="12760" y="7404"/>
                    <a:pt x="12760" y="6932"/>
                  </a:cubicBezTo>
                  <a:lnTo>
                    <a:pt x="12760" y="5829"/>
                  </a:lnTo>
                  <a:cubicBezTo>
                    <a:pt x="12760" y="5356"/>
                    <a:pt x="12350" y="5010"/>
                    <a:pt x="11941" y="5010"/>
                  </a:cubicBezTo>
                  <a:lnTo>
                    <a:pt x="11184" y="5010"/>
                  </a:lnTo>
                  <a:cubicBezTo>
                    <a:pt x="11058" y="4632"/>
                    <a:pt x="10932" y="4285"/>
                    <a:pt x="10743" y="3970"/>
                  </a:cubicBezTo>
                  <a:lnTo>
                    <a:pt x="11247" y="3466"/>
                  </a:lnTo>
                  <a:cubicBezTo>
                    <a:pt x="11563" y="3151"/>
                    <a:pt x="11563" y="2647"/>
                    <a:pt x="11247" y="2269"/>
                  </a:cubicBezTo>
                  <a:lnTo>
                    <a:pt x="10460" y="1481"/>
                  </a:lnTo>
                  <a:cubicBezTo>
                    <a:pt x="10302" y="1324"/>
                    <a:pt x="10098" y="1245"/>
                    <a:pt x="9889" y="1245"/>
                  </a:cubicBezTo>
                  <a:cubicBezTo>
                    <a:pt x="9680" y="1245"/>
                    <a:pt x="9467" y="1324"/>
                    <a:pt x="9294" y="1481"/>
                  </a:cubicBezTo>
                  <a:lnTo>
                    <a:pt x="8790" y="2017"/>
                  </a:lnTo>
                  <a:cubicBezTo>
                    <a:pt x="8475" y="1796"/>
                    <a:pt x="8097" y="1702"/>
                    <a:pt x="7750" y="1576"/>
                  </a:cubicBezTo>
                  <a:lnTo>
                    <a:pt x="7750" y="820"/>
                  </a:lnTo>
                  <a:cubicBezTo>
                    <a:pt x="7750" y="347"/>
                    <a:pt x="7404" y="1"/>
                    <a:pt x="6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5" name="Google Shape;11635;p84"/>
            <p:cNvSpPr/>
            <p:nvPr/>
          </p:nvSpPr>
          <p:spPr>
            <a:xfrm>
              <a:off x="-63160900" y="202142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2773" y="820"/>
                  </a:moveTo>
                  <a:cubicBezTo>
                    <a:pt x="3813" y="820"/>
                    <a:pt x="4695" y="1702"/>
                    <a:pt x="4695" y="2742"/>
                  </a:cubicBezTo>
                  <a:cubicBezTo>
                    <a:pt x="4695" y="3813"/>
                    <a:pt x="3813" y="4695"/>
                    <a:pt x="2773" y="4695"/>
                  </a:cubicBezTo>
                  <a:cubicBezTo>
                    <a:pt x="1702" y="4695"/>
                    <a:pt x="820" y="3813"/>
                    <a:pt x="820" y="2742"/>
                  </a:cubicBezTo>
                  <a:cubicBezTo>
                    <a:pt x="820" y="1702"/>
                    <a:pt x="1702" y="820"/>
                    <a:pt x="2773" y="820"/>
                  </a:cubicBezTo>
                  <a:close/>
                  <a:moveTo>
                    <a:pt x="2773" y="1"/>
                  </a:moveTo>
                  <a:cubicBezTo>
                    <a:pt x="1229" y="1"/>
                    <a:pt x="1" y="1198"/>
                    <a:pt x="1" y="2742"/>
                  </a:cubicBezTo>
                  <a:cubicBezTo>
                    <a:pt x="1" y="4285"/>
                    <a:pt x="1229" y="5514"/>
                    <a:pt x="2773" y="5514"/>
                  </a:cubicBezTo>
                  <a:cubicBezTo>
                    <a:pt x="4285" y="5514"/>
                    <a:pt x="5514" y="4285"/>
                    <a:pt x="5514" y="2742"/>
                  </a:cubicBezTo>
                  <a:cubicBezTo>
                    <a:pt x="5514" y="1229"/>
                    <a:pt x="4254" y="1"/>
                    <a:pt x="27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36" name="Google Shape;11636;p84"/>
          <p:cNvSpPr/>
          <p:nvPr/>
        </p:nvSpPr>
        <p:spPr>
          <a:xfrm>
            <a:off x="3052893" y="2021169"/>
            <a:ext cx="372371" cy="367946"/>
          </a:xfrm>
          <a:custGeom>
            <a:avLst/>
            <a:gdLst/>
            <a:ahLst/>
            <a:cxnLst/>
            <a:rect l="l" t="t" r="r" b="b"/>
            <a:pathLst>
              <a:path w="12877" h="12724" extrusionOk="0">
                <a:moveTo>
                  <a:pt x="10492" y="1603"/>
                </a:moveTo>
                <a:lnTo>
                  <a:pt x="10429" y="1855"/>
                </a:lnTo>
                <a:cubicBezTo>
                  <a:pt x="10429" y="1981"/>
                  <a:pt x="10492" y="2138"/>
                  <a:pt x="10555" y="2201"/>
                </a:cubicBezTo>
                <a:cubicBezTo>
                  <a:pt x="10649" y="2296"/>
                  <a:pt x="10807" y="2327"/>
                  <a:pt x="10901" y="2327"/>
                </a:cubicBezTo>
                <a:lnTo>
                  <a:pt x="11153" y="2296"/>
                </a:lnTo>
                <a:lnTo>
                  <a:pt x="10492" y="2957"/>
                </a:lnTo>
                <a:lnTo>
                  <a:pt x="9736" y="3083"/>
                </a:lnTo>
                <a:lnTo>
                  <a:pt x="9799" y="2296"/>
                </a:lnTo>
                <a:lnTo>
                  <a:pt x="10492" y="1603"/>
                </a:lnTo>
                <a:close/>
                <a:moveTo>
                  <a:pt x="6270" y="6108"/>
                </a:moveTo>
                <a:cubicBezTo>
                  <a:pt x="6396" y="6108"/>
                  <a:pt x="6459" y="6139"/>
                  <a:pt x="6554" y="6234"/>
                </a:cubicBezTo>
                <a:cubicBezTo>
                  <a:pt x="6617" y="6265"/>
                  <a:pt x="6648" y="6391"/>
                  <a:pt x="6648" y="6486"/>
                </a:cubicBezTo>
                <a:cubicBezTo>
                  <a:pt x="6648" y="6738"/>
                  <a:pt x="6459" y="6927"/>
                  <a:pt x="6270" y="6927"/>
                </a:cubicBezTo>
                <a:cubicBezTo>
                  <a:pt x="6081" y="6927"/>
                  <a:pt x="5861" y="6738"/>
                  <a:pt x="5861" y="6486"/>
                </a:cubicBezTo>
                <a:cubicBezTo>
                  <a:pt x="5861" y="6265"/>
                  <a:pt x="6081" y="6108"/>
                  <a:pt x="6270" y="6108"/>
                </a:cubicBezTo>
                <a:close/>
                <a:moveTo>
                  <a:pt x="6176" y="4375"/>
                </a:moveTo>
                <a:cubicBezTo>
                  <a:pt x="6617" y="4375"/>
                  <a:pt x="7026" y="4501"/>
                  <a:pt x="7341" y="4722"/>
                </a:cubicBezTo>
                <a:lnTo>
                  <a:pt x="6743" y="5320"/>
                </a:lnTo>
                <a:cubicBezTo>
                  <a:pt x="6617" y="5289"/>
                  <a:pt x="6428" y="5226"/>
                  <a:pt x="6239" y="5226"/>
                </a:cubicBezTo>
                <a:cubicBezTo>
                  <a:pt x="5546" y="5226"/>
                  <a:pt x="5010" y="5793"/>
                  <a:pt x="5010" y="6454"/>
                </a:cubicBezTo>
                <a:cubicBezTo>
                  <a:pt x="5010" y="7116"/>
                  <a:pt x="5546" y="7715"/>
                  <a:pt x="6239" y="7715"/>
                </a:cubicBezTo>
                <a:cubicBezTo>
                  <a:pt x="6900" y="7715"/>
                  <a:pt x="7467" y="7147"/>
                  <a:pt x="7467" y="6454"/>
                </a:cubicBezTo>
                <a:cubicBezTo>
                  <a:pt x="7467" y="6265"/>
                  <a:pt x="7404" y="6108"/>
                  <a:pt x="7341" y="5887"/>
                </a:cubicBezTo>
                <a:lnTo>
                  <a:pt x="7908" y="5320"/>
                </a:lnTo>
                <a:cubicBezTo>
                  <a:pt x="8160" y="5635"/>
                  <a:pt x="8286" y="6013"/>
                  <a:pt x="8286" y="6454"/>
                </a:cubicBezTo>
                <a:cubicBezTo>
                  <a:pt x="8286" y="7588"/>
                  <a:pt x="7341" y="8534"/>
                  <a:pt x="6176" y="8534"/>
                </a:cubicBezTo>
                <a:cubicBezTo>
                  <a:pt x="5041" y="8534"/>
                  <a:pt x="4096" y="7588"/>
                  <a:pt x="4096" y="6454"/>
                </a:cubicBezTo>
                <a:cubicBezTo>
                  <a:pt x="4096" y="5320"/>
                  <a:pt x="5041" y="4375"/>
                  <a:pt x="6176" y="4375"/>
                </a:cubicBezTo>
                <a:close/>
                <a:moveTo>
                  <a:pt x="6239" y="2800"/>
                </a:moveTo>
                <a:cubicBezTo>
                  <a:pt x="7089" y="2800"/>
                  <a:pt x="7908" y="3115"/>
                  <a:pt x="8539" y="3619"/>
                </a:cubicBezTo>
                <a:lnTo>
                  <a:pt x="7971" y="4217"/>
                </a:lnTo>
                <a:cubicBezTo>
                  <a:pt x="7499" y="3839"/>
                  <a:pt x="6869" y="3619"/>
                  <a:pt x="6239" y="3619"/>
                </a:cubicBezTo>
                <a:cubicBezTo>
                  <a:pt x="4600" y="3619"/>
                  <a:pt x="3309" y="4911"/>
                  <a:pt x="3309" y="6486"/>
                </a:cubicBezTo>
                <a:cubicBezTo>
                  <a:pt x="3309" y="8124"/>
                  <a:pt x="4632" y="9416"/>
                  <a:pt x="6239" y="9416"/>
                </a:cubicBezTo>
                <a:cubicBezTo>
                  <a:pt x="7845" y="9416"/>
                  <a:pt x="9137" y="8124"/>
                  <a:pt x="9137" y="6486"/>
                </a:cubicBezTo>
                <a:cubicBezTo>
                  <a:pt x="9137" y="5856"/>
                  <a:pt x="8948" y="5226"/>
                  <a:pt x="8539" y="4753"/>
                </a:cubicBezTo>
                <a:lnTo>
                  <a:pt x="9137" y="4154"/>
                </a:lnTo>
                <a:cubicBezTo>
                  <a:pt x="9641" y="4816"/>
                  <a:pt x="9956" y="5604"/>
                  <a:pt x="9956" y="6486"/>
                </a:cubicBezTo>
                <a:cubicBezTo>
                  <a:pt x="9956" y="8534"/>
                  <a:pt x="8318" y="10235"/>
                  <a:pt x="6239" y="10235"/>
                </a:cubicBezTo>
                <a:cubicBezTo>
                  <a:pt x="4191" y="10235"/>
                  <a:pt x="2490" y="8597"/>
                  <a:pt x="2490" y="6486"/>
                </a:cubicBezTo>
                <a:cubicBezTo>
                  <a:pt x="2490" y="4438"/>
                  <a:pt x="4128" y="2800"/>
                  <a:pt x="6239" y="2800"/>
                </a:cubicBezTo>
                <a:close/>
                <a:moveTo>
                  <a:pt x="6270" y="1130"/>
                </a:moveTo>
                <a:cubicBezTo>
                  <a:pt x="7247" y="1130"/>
                  <a:pt x="8223" y="1414"/>
                  <a:pt x="9074" y="1918"/>
                </a:cubicBezTo>
                <a:cubicBezTo>
                  <a:pt x="9074" y="1949"/>
                  <a:pt x="9011" y="2012"/>
                  <a:pt x="9011" y="2044"/>
                </a:cubicBezTo>
                <a:lnTo>
                  <a:pt x="8917" y="2831"/>
                </a:lnTo>
                <a:cubicBezTo>
                  <a:pt x="8160" y="2296"/>
                  <a:pt x="7247" y="1981"/>
                  <a:pt x="6270" y="1981"/>
                </a:cubicBezTo>
                <a:cubicBezTo>
                  <a:pt x="3750" y="1981"/>
                  <a:pt x="1733" y="4028"/>
                  <a:pt x="1733" y="6486"/>
                </a:cubicBezTo>
                <a:cubicBezTo>
                  <a:pt x="1733" y="9006"/>
                  <a:pt x="3781" y="11054"/>
                  <a:pt x="6270" y="11054"/>
                </a:cubicBezTo>
                <a:cubicBezTo>
                  <a:pt x="8759" y="11054"/>
                  <a:pt x="10807" y="9006"/>
                  <a:pt x="10807" y="6486"/>
                </a:cubicBezTo>
                <a:cubicBezTo>
                  <a:pt x="10807" y="5509"/>
                  <a:pt x="10492" y="4596"/>
                  <a:pt x="9925" y="3871"/>
                </a:cubicBezTo>
                <a:lnTo>
                  <a:pt x="10712" y="3745"/>
                </a:lnTo>
                <a:cubicBezTo>
                  <a:pt x="10744" y="3745"/>
                  <a:pt x="10807" y="3745"/>
                  <a:pt x="10838" y="3713"/>
                </a:cubicBezTo>
                <a:cubicBezTo>
                  <a:pt x="11342" y="4533"/>
                  <a:pt x="11626" y="5478"/>
                  <a:pt x="11626" y="6486"/>
                </a:cubicBezTo>
                <a:cubicBezTo>
                  <a:pt x="11626" y="9447"/>
                  <a:pt x="9232" y="11873"/>
                  <a:pt x="6270" y="11873"/>
                </a:cubicBezTo>
                <a:cubicBezTo>
                  <a:pt x="3309" y="11873"/>
                  <a:pt x="914" y="9479"/>
                  <a:pt x="914" y="6486"/>
                </a:cubicBezTo>
                <a:cubicBezTo>
                  <a:pt x="914" y="3524"/>
                  <a:pt x="3309" y="1130"/>
                  <a:pt x="6270" y="1130"/>
                </a:cubicBezTo>
                <a:close/>
                <a:moveTo>
                  <a:pt x="11030" y="0"/>
                </a:moveTo>
                <a:cubicBezTo>
                  <a:pt x="10930" y="0"/>
                  <a:pt x="10829" y="37"/>
                  <a:pt x="10744" y="122"/>
                </a:cubicBezTo>
                <a:lnTo>
                  <a:pt x="9610" y="1256"/>
                </a:lnTo>
                <a:cubicBezTo>
                  <a:pt x="8602" y="594"/>
                  <a:pt x="7467" y="279"/>
                  <a:pt x="6239" y="279"/>
                </a:cubicBezTo>
                <a:cubicBezTo>
                  <a:pt x="2805" y="279"/>
                  <a:pt x="1" y="3020"/>
                  <a:pt x="1" y="6486"/>
                </a:cubicBezTo>
                <a:cubicBezTo>
                  <a:pt x="1" y="9920"/>
                  <a:pt x="2773" y="12724"/>
                  <a:pt x="6239" y="12724"/>
                </a:cubicBezTo>
                <a:cubicBezTo>
                  <a:pt x="9641" y="12724"/>
                  <a:pt x="12445" y="9951"/>
                  <a:pt x="12445" y="6486"/>
                </a:cubicBezTo>
                <a:cubicBezTo>
                  <a:pt x="12445" y="5289"/>
                  <a:pt x="12099" y="4123"/>
                  <a:pt x="11468" y="3115"/>
                </a:cubicBezTo>
                <a:lnTo>
                  <a:pt x="12603" y="1981"/>
                </a:lnTo>
                <a:cubicBezTo>
                  <a:pt x="12877" y="1706"/>
                  <a:pt x="12650" y="1255"/>
                  <a:pt x="12292" y="1255"/>
                </a:cubicBezTo>
                <a:cubicBezTo>
                  <a:pt x="12280" y="1255"/>
                  <a:pt x="12268" y="1255"/>
                  <a:pt x="12256" y="1256"/>
                </a:cubicBezTo>
                <a:lnTo>
                  <a:pt x="11342" y="1382"/>
                </a:lnTo>
                <a:lnTo>
                  <a:pt x="11468" y="468"/>
                </a:lnTo>
                <a:cubicBezTo>
                  <a:pt x="11491" y="203"/>
                  <a:pt x="11265" y="0"/>
                  <a:pt x="11030" y="0"/>
                </a:cubicBezTo>
                <a:close/>
              </a:path>
            </a:pathLst>
          </a:custGeom>
          <a:solidFill>
            <a:srgbClr val="EE7A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637" name="Google Shape;11637;p84"/>
          <p:cNvGrpSpPr/>
          <p:nvPr/>
        </p:nvGrpSpPr>
        <p:grpSpPr>
          <a:xfrm>
            <a:off x="3061808" y="2486543"/>
            <a:ext cx="367165" cy="368091"/>
            <a:chOff x="-63250675" y="2664125"/>
            <a:chExt cx="317425" cy="318225"/>
          </a:xfrm>
          <a:solidFill>
            <a:srgbClr val="EE7A90"/>
          </a:solidFill>
        </p:grpSpPr>
        <p:sp>
          <p:nvSpPr>
            <p:cNvPr id="11638" name="Google Shape;11638;p84"/>
            <p:cNvSpPr/>
            <p:nvPr/>
          </p:nvSpPr>
          <p:spPr>
            <a:xfrm>
              <a:off x="-63250675" y="2664125"/>
              <a:ext cx="317425" cy="318225"/>
            </a:xfrm>
            <a:custGeom>
              <a:avLst/>
              <a:gdLst/>
              <a:ahLst/>
              <a:cxnLst/>
              <a:rect l="l" t="t" r="r" b="b"/>
              <a:pathLst>
                <a:path w="12697" h="12729" extrusionOk="0">
                  <a:moveTo>
                    <a:pt x="6364" y="2521"/>
                  </a:moveTo>
                  <a:cubicBezTo>
                    <a:pt x="8475" y="2521"/>
                    <a:pt x="10208" y="4254"/>
                    <a:pt x="10208" y="6396"/>
                  </a:cubicBezTo>
                  <a:cubicBezTo>
                    <a:pt x="10208" y="8507"/>
                    <a:pt x="8475" y="10240"/>
                    <a:pt x="6364" y="10240"/>
                  </a:cubicBezTo>
                  <a:cubicBezTo>
                    <a:pt x="4222" y="10240"/>
                    <a:pt x="2489" y="8507"/>
                    <a:pt x="2489" y="6396"/>
                  </a:cubicBezTo>
                  <a:cubicBezTo>
                    <a:pt x="2489" y="4254"/>
                    <a:pt x="4222" y="2521"/>
                    <a:pt x="6364" y="2521"/>
                  </a:cubicBezTo>
                  <a:close/>
                  <a:moveTo>
                    <a:pt x="6364" y="1"/>
                  </a:moveTo>
                  <a:cubicBezTo>
                    <a:pt x="6112" y="1"/>
                    <a:pt x="5923" y="190"/>
                    <a:pt x="5923" y="442"/>
                  </a:cubicBezTo>
                  <a:lnTo>
                    <a:pt x="5923" y="1702"/>
                  </a:lnTo>
                  <a:cubicBezTo>
                    <a:pt x="4946" y="1765"/>
                    <a:pt x="4033" y="2174"/>
                    <a:pt x="3308" y="2773"/>
                  </a:cubicBezTo>
                  <a:lnTo>
                    <a:pt x="2426" y="1859"/>
                  </a:lnTo>
                  <a:cubicBezTo>
                    <a:pt x="2347" y="1781"/>
                    <a:pt x="2237" y="1741"/>
                    <a:pt x="2127" y="1741"/>
                  </a:cubicBezTo>
                  <a:cubicBezTo>
                    <a:pt x="2017" y="1741"/>
                    <a:pt x="1906" y="1781"/>
                    <a:pt x="1827" y="1859"/>
                  </a:cubicBezTo>
                  <a:cubicBezTo>
                    <a:pt x="1670" y="2017"/>
                    <a:pt x="1670" y="2300"/>
                    <a:pt x="1827" y="2458"/>
                  </a:cubicBezTo>
                  <a:lnTo>
                    <a:pt x="2741" y="3340"/>
                  </a:lnTo>
                  <a:cubicBezTo>
                    <a:pt x="2143" y="4065"/>
                    <a:pt x="1733" y="4978"/>
                    <a:pt x="1670" y="5955"/>
                  </a:cubicBezTo>
                  <a:lnTo>
                    <a:pt x="410" y="5955"/>
                  </a:lnTo>
                  <a:cubicBezTo>
                    <a:pt x="158" y="5955"/>
                    <a:pt x="0" y="6144"/>
                    <a:pt x="0" y="6333"/>
                  </a:cubicBezTo>
                  <a:cubicBezTo>
                    <a:pt x="0" y="6585"/>
                    <a:pt x="221" y="6774"/>
                    <a:pt x="410" y="6774"/>
                  </a:cubicBezTo>
                  <a:lnTo>
                    <a:pt x="1670" y="6774"/>
                  </a:lnTo>
                  <a:cubicBezTo>
                    <a:pt x="1733" y="7751"/>
                    <a:pt x="2143" y="8664"/>
                    <a:pt x="2741" y="9389"/>
                  </a:cubicBezTo>
                  <a:lnTo>
                    <a:pt x="1827" y="10271"/>
                  </a:lnTo>
                  <a:cubicBezTo>
                    <a:pt x="1670" y="10429"/>
                    <a:pt x="1670" y="10712"/>
                    <a:pt x="1827" y="10870"/>
                  </a:cubicBezTo>
                  <a:cubicBezTo>
                    <a:pt x="1890" y="10964"/>
                    <a:pt x="2017" y="10996"/>
                    <a:pt x="2111" y="10996"/>
                  </a:cubicBezTo>
                  <a:cubicBezTo>
                    <a:pt x="2174" y="10996"/>
                    <a:pt x="2300" y="10964"/>
                    <a:pt x="2363" y="10870"/>
                  </a:cubicBezTo>
                  <a:lnTo>
                    <a:pt x="3277" y="9956"/>
                  </a:lnTo>
                  <a:cubicBezTo>
                    <a:pt x="4001" y="10555"/>
                    <a:pt x="4883" y="10964"/>
                    <a:pt x="5892" y="11027"/>
                  </a:cubicBezTo>
                  <a:lnTo>
                    <a:pt x="5892" y="12287"/>
                  </a:lnTo>
                  <a:cubicBezTo>
                    <a:pt x="5892" y="12508"/>
                    <a:pt x="6081" y="12729"/>
                    <a:pt x="6301" y="12729"/>
                  </a:cubicBezTo>
                  <a:cubicBezTo>
                    <a:pt x="6553" y="12729"/>
                    <a:pt x="6711" y="12508"/>
                    <a:pt x="6711" y="12287"/>
                  </a:cubicBezTo>
                  <a:lnTo>
                    <a:pt x="6711" y="11027"/>
                  </a:lnTo>
                  <a:cubicBezTo>
                    <a:pt x="7687" y="10964"/>
                    <a:pt x="8601" y="10555"/>
                    <a:pt x="9294" y="9956"/>
                  </a:cubicBezTo>
                  <a:lnTo>
                    <a:pt x="10208" y="10870"/>
                  </a:lnTo>
                  <a:cubicBezTo>
                    <a:pt x="10302" y="10964"/>
                    <a:pt x="10397" y="10996"/>
                    <a:pt x="10491" y="10996"/>
                  </a:cubicBezTo>
                  <a:cubicBezTo>
                    <a:pt x="10617" y="10996"/>
                    <a:pt x="10680" y="10964"/>
                    <a:pt x="10775" y="10870"/>
                  </a:cubicBezTo>
                  <a:cubicBezTo>
                    <a:pt x="10932" y="10712"/>
                    <a:pt x="10932" y="10429"/>
                    <a:pt x="10775" y="10271"/>
                  </a:cubicBezTo>
                  <a:lnTo>
                    <a:pt x="9861" y="9389"/>
                  </a:lnTo>
                  <a:cubicBezTo>
                    <a:pt x="10460" y="8664"/>
                    <a:pt x="10838" y="7751"/>
                    <a:pt x="10932" y="6774"/>
                  </a:cubicBezTo>
                  <a:lnTo>
                    <a:pt x="12193" y="6774"/>
                  </a:lnTo>
                  <a:cubicBezTo>
                    <a:pt x="12413" y="6774"/>
                    <a:pt x="12602" y="6585"/>
                    <a:pt x="12602" y="6333"/>
                  </a:cubicBezTo>
                  <a:cubicBezTo>
                    <a:pt x="12697" y="6144"/>
                    <a:pt x="12508" y="5955"/>
                    <a:pt x="12256" y="5955"/>
                  </a:cubicBezTo>
                  <a:lnTo>
                    <a:pt x="10995" y="5955"/>
                  </a:lnTo>
                  <a:cubicBezTo>
                    <a:pt x="10932" y="4978"/>
                    <a:pt x="10523" y="4065"/>
                    <a:pt x="9924" y="3340"/>
                  </a:cubicBezTo>
                  <a:lnTo>
                    <a:pt x="10838" y="2458"/>
                  </a:lnTo>
                  <a:cubicBezTo>
                    <a:pt x="10995" y="2300"/>
                    <a:pt x="10995" y="2017"/>
                    <a:pt x="10838" y="1859"/>
                  </a:cubicBezTo>
                  <a:cubicBezTo>
                    <a:pt x="10759" y="1781"/>
                    <a:pt x="10649" y="1741"/>
                    <a:pt x="10539" y="1741"/>
                  </a:cubicBezTo>
                  <a:cubicBezTo>
                    <a:pt x="10428" y="1741"/>
                    <a:pt x="10318" y="1781"/>
                    <a:pt x="10239" y="1859"/>
                  </a:cubicBezTo>
                  <a:lnTo>
                    <a:pt x="9357" y="2773"/>
                  </a:lnTo>
                  <a:cubicBezTo>
                    <a:pt x="8633" y="2174"/>
                    <a:pt x="7719" y="1765"/>
                    <a:pt x="6742" y="1702"/>
                  </a:cubicBezTo>
                  <a:lnTo>
                    <a:pt x="6742" y="442"/>
                  </a:lnTo>
                  <a:cubicBezTo>
                    <a:pt x="6742" y="190"/>
                    <a:pt x="6553" y="1"/>
                    <a:pt x="63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9" name="Google Shape;11639;p84"/>
            <p:cNvSpPr/>
            <p:nvPr/>
          </p:nvSpPr>
          <p:spPr>
            <a:xfrm>
              <a:off x="-63167975" y="2747625"/>
              <a:ext cx="152025" cy="152025"/>
            </a:xfrm>
            <a:custGeom>
              <a:avLst/>
              <a:gdLst/>
              <a:ahLst/>
              <a:cxnLst/>
              <a:rect l="l" t="t" r="r" b="b"/>
              <a:pathLst>
                <a:path w="6081" h="6081" extrusionOk="0">
                  <a:moveTo>
                    <a:pt x="2615" y="819"/>
                  </a:moveTo>
                  <a:lnTo>
                    <a:pt x="2615" y="1701"/>
                  </a:lnTo>
                  <a:cubicBezTo>
                    <a:pt x="2521" y="1733"/>
                    <a:pt x="2458" y="1733"/>
                    <a:pt x="2363" y="1764"/>
                  </a:cubicBezTo>
                  <a:lnTo>
                    <a:pt x="1796" y="1197"/>
                  </a:lnTo>
                  <a:cubicBezTo>
                    <a:pt x="2017" y="1040"/>
                    <a:pt x="2300" y="914"/>
                    <a:pt x="2615" y="819"/>
                  </a:cubicBezTo>
                  <a:close/>
                  <a:moveTo>
                    <a:pt x="3434" y="882"/>
                  </a:moveTo>
                  <a:cubicBezTo>
                    <a:pt x="3749" y="914"/>
                    <a:pt x="4033" y="1040"/>
                    <a:pt x="4253" y="1229"/>
                  </a:cubicBezTo>
                  <a:lnTo>
                    <a:pt x="3686" y="1827"/>
                  </a:lnTo>
                  <a:cubicBezTo>
                    <a:pt x="3592" y="1796"/>
                    <a:pt x="3529" y="1733"/>
                    <a:pt x="3434" y="1733"/>
                  </a:cubicBezTo>
                  <a:lnTo>
                    <a:pt x="3434" y="882"/>
                  </a:lnTo>
                  <a:close/>
                  <a:moveTo>
                    <a:pt x="1197" y="1796"/>
                  </a:moveTo>
                  <a:lnTo>
                    <a:pt x="1796" y="2363"/>
                  </a:lnTo>
                  <a:cubicBezTo>
                    <a:pt x="1733" y="2457"/>
                    <a:pt x="1701" y="2520"/>
                    <a:pt x="1701" y="2615"/>
                  </a:cubicBezTo>
                  <a:lnTo>
                    <a:pt x="851" y="2615"/>
                  </a:lnTo>
                  <a:cubicBezTo>
                    <a:pt x="914" y="2300"/>
                    <a:pt x="1040" y="2016"/>
                    <a:pt x="1197" y="1796"/>
                  </a:cubicBezTo>
                  <a:close/>
                  <a:moveTo>
                    <a:pt x="4852" y="1796"/>
                  </a:moveTo>
                  <a:cubicBezTo>
                    <a:pt x="5010" y="2016"/>
                    <a:pt x="5136" y="2300"/>
                    <a:pt x="5199" y="2615"/>
                  </a:cubicBezTo>
                  <a:lnTo>
                    <a:pt x="4348" y="2615"/>
                  </a:lnTo>
                  <a:cubicBezTo>
                    <a:pt x="4316" y="2520"/>
                    <a:pt x="4316" y="2457"/>
                    <a:pt x="4253" y="2363"/>
                  </a:cubicBezTo>
                  <a:lnTo>
                    <a:pt x="4852" y="1796"/>
                  </a:lnTo>
                  <a:close/>
                  <a:moveTo>
                    <a:pt x="3056" y="2457"/>
                  </a:moveTo>
                  <a:cubicBezTo>
                    <a:pt x="3214" y="2457"/>
                    <a:pt x="3308" y="2520"/>
                    <a:pt x="3434" y="2615"/>
                  </a:cubicBezTo>
                  <a:cubicBezTo>
                    <a:pt x="3560" y="2741"/>
                    <a:pt x="3592" y="2836"/>
                    <a:pt x="3592" y="2993"/>
                  </a:cubicBezTo>
                  <a:cubicBezTo>
                    <a:pt x="3592" y="3151"/>
                    <a:pt x="3529" y="3308"/>
                    <a:pt x="3434" y="3403"/>
                  </a:cubicBezTo>
                  <a:cubicBezTo>
                    <a:pt x="3308" y="3529"/>
                    <a:pt x="3214" y="3560"/>
                    <a:pt x="3056" y="3560"/>
                  </a:cubicBezTo>
                  <a:cubicBezTo>
                    <a:pt x="2899" y="3560"/>
                    <a:pt x="2773" y="3466"/>
                    <a:pt x="2647" y="3403"/>
                  </a:cubicBezTo>
                  <a:cubicBezTo>
                    <a:pt x="2521" y="3277"/>
                    <a:pt x="2489" y="3151"/>
                    <a:pt x="2489" y="2993"/>
                  </a:cubicBezTo>
                  <a:cubicBezTo>
                    <a:pt x="2489" y="2836"/>
                    <a:pt x="2584" y="2741"/>
                    <a:pt x="2647" y="2615"/>
                  </a:cubicBezTo>
                  <a:cubicBezTo>
                    <a:pt x="2773" y="2489"/>
                    <a:pt x="2899" y="2457"/>
                    <a:pt x="3056" y="2457"/>
                  </a:cubicBezTo>
                  <a:close/>
                  <a:moveTo>
                    <a:pt x="1733" y="3434"/>
                  </a:moveTo>
                  <a:cubicBezTo>
                    <a:pt x="1796" y="3529"/>
                    <a:pt x="1796" y="3592"/>
                    <a:pt x="1828" y="3686"/>
                  </a:cubicBezTo>
                  <a:lnTo>
                    <a:pt x="1229" y="4253"/>
                  </a:lnTo>
                  <a:cubicBezTo>
                    <a:pt x="1040" y="4033"/>
                    <a:pt x="914" y="3749"/>
                    <a:pt x="882" y="3434"/>
                  </a:cubicBezTo>
                  <a:close/>
                  <a:moveTo>
                    <a:pt x="5199" y="3434"/>
                  </a:moveTo>
                  <a:cubicBezTo>
                    <a:pt x="5136" y="3749"/>
                    <a:pt x="5010" y="4033"/>
                    <a:pt x="4852" y="4253"/>
                  </a:cubicBezTo>
                  <a:lnTo>
                    <a:pt x="4253" y="3686"/>
                  </a:lnTo>
                  <a:cubicBezTo>
                    <a:pt x="4316" y="3592"/>
                    <a:pt x="4348" y="3529"/>
                    <a:pt x="4348" y="3434"/>
                  </a:cubicBezTo>
                  <a:close/>
                  <a:moveTo>
                    <a:pt x="2363" y="4253"/>
                  </a:moveTo>
                  <a:cubicBezTo>
                    <a:pt x="2458" y="4316"/>
                    <a:pt x="2521" y="4348"/>
                    <a:pt x="2615" y="4348"/>
                  </a:cubicBezTo>
                  <a:lnTo>
                    <a:pt x="2615" y="5198"/>
                  </a:lnTo>
                  <a:cubicBezTo>
                    <a:pt x="2300" y="5167"/>
                    <a:pt x="2017" y="5041"/>
                    <a:pt x="1796" y="4852"/>
                  </a:cubicBezTo>
                  <a:lnTo>
                    <a:pt x="2363" y="4253"/>
                  </a:lnTo>
                  <a:close/>
                  <a:moveTo>
                    <a:pt x="3686" y="4253"/>
                  </a:moveTo>
                  <a:lnTo>
                    <a:pt x="4253" y="4852"/>
                  </a:lnTo>
                  <a:cubicBezTo>
                    <a:pt x="4033" y="5009"/>
                    <a:pt x="3749" y="5135"/>
                    <a:pt x="3434" y="5198"/>
                  </a:cubicBezTo>
                  <a:lnTo>
                    <a:pt x="3434" y="4348"/>
                  </a:lnTo>
                  <a:cubicBezTo>
                    <a:pt x="3529" y="4316"/>
                    <a:pt x="3592" y="4316"/>
                    <a:pt x="3686" y="4253"/>
                  </a:cubicBezTo>
                  <a:close/>
                  <a:moveTo>
                    <a:pt x="3056" y="0"/>
                  </a:moveTo>
                  <a:cubicBezTo>
                    <a:pt x="1355" y="0"/>
                    <a:pt x="0" y="1386"/>
                    <a:pt x="0" y="3056"/>
                  </a:cubicBezTo>
                  <a:cubicBezTo>
                    <a:pt x="0" y="3875"/>
                    <a:pt x="315" y="4631"/>
                    <a:pt x="882" y="5167"/>
                  </a:cubicBezTo>
                  <a:cubicBezTo>
                    <a:pt x="1229" y="5608"/>
                    <a:pt x="2111" y="6081"/>
                    <a:pt x="3056" y="6081"/>
                  </a:cubicBezTo>
                  <a:cubicBezTo>
                    <a:pt x="4694" y="6081"/>
                    <a:pt x="6081" y="4726"/>
                    <a:pt x="6081" y="3056"/>
                  </a:cubicBezTo>
                  <a:cubicBezTo>
                    <a:pt x="6081" y="1355"/>
                    <a:pt x="4694" y="0"/>
                    <a:pt x="30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40" name="Google Shape;11640;p84"/>
          <p:cNvGrpSpPr/>
          <p:nvPr/>
        </p:nvGrpSpPr>
        <p:grpSpPr>
          <a:xfrm>
            <a:off x="1738471" y="2962950"/>
            <a:ext cx="363522" cy="361266"/>
            <a:chOff x="-61354075" y="1940500"/>
            <a:chExt cx="314275" cy="312325"/>
          </a:xfrm>
          <a:solidFill>
            <a:srgbClr val="EE7A90"/>
          </a:solidFill>
        </p:grpSpPr>
        <p:sp>
          <p:nvSpPr>
            <p:cNvPr id="11641" name="Google Shape;11641;p84"/>
            <p:cNvSpPr/>
            <p:nvPr/>
          </p:nvSpPr>
          <p:spPr>
            <a:xfrm>
              <a:off x="-61354075" y="1940500"/>
              <a:ext cx="314275" cy="312325"/>
            </a:xfrm>
            <a:custGeom>
              <a:avLst/>
              <a:gdLst/>
              <a:ahLst/>
              <a:cxnLst/>
              <a:rect l="l" t="t" r="r" b="b"/>
              <a:pathLst>
                <a:path w="12571" h="12493" extrusionOk="0">
                  <a:moveTo>
                    <a:pt x="6270" y="1001"/>
                  </a:moveTo>
                  <a:lnTo>
                    <a:pt x="7687" y="2419"/>
                  </a:lnTo>
                  <a:cubicBezTo>
                    <a:pt x="7750" y="2482"/>
                    <a:pt x="7876" y="2513"/>
                    <a:pt x="7971" y="2513"/>
                  </a:cubicBezTo>
                  <a:lnTo>
                    <a:pt x="9956" y="2513"/>
                  </a:lnTo>
                  <a:lnTo>
                    <a:pt x="9956" y="4529"/>
                  </a:lnTo>
                  <a:cubicBezTo>
                    <a:pt x="9956" y="4655"/>
                    <a:pt x="10019" y="4718"/>
                    <a:pt x="10082" y="4813"/>
                  </a:cubicBezTo>
                  <a:lnTo>
                    <a:pt x="11499" y="6231"/>
                  </a:lnTo>
                  <a:lnTo>
                    <a:pt x="10082" y="7648"/>
                  </a:lnTo>
                  <a:cubicBezTo>
                    <a:pt x="10019" y="7711"/>
                    <a:pt x="9956" y="7837"/>
                    <a:pt x="9956" y="7900"/>
                  </a:cubicBezTo>
                  <a:lnTo>
                    <a:pt x="9956" y="9917"/>
                  </a:lnTo>
                  <a:lnTo>
                    <a:pt x="7971" y="9917"/>
                  </a:lnTo>
                  <a:cubicBezTo>
                    <a:pt x="7845" y="9917"/>
                    <a:pt x="7750" y="9948"/>
                    <a:pt x="7687" y="10043"/>
                  </a:cubicBezTo>
                  <a:lnTo>
                    <a:pt x="6270" y="11460"/>
                  </a:lnTo>
                  <a:lnTo>
                    <a:pt x="4852" y="10043"/>
                  </a:lnTo>
                  <a:cubicBezTo>
                    <a:pt x="4757" y="9948"/>
                    <a:pt x="4631" y="9917"/>
                    <a:pt x="4568" y="9917"/>
                  </a:cubicBezTo>
                  <a:lnTo>
                    <a:pt x="2552" y="9917"/>
                  </a:lnTo>
                  <a:lnTo>
                    <a:pt x="2552" y="7900"/>
                  </a:lnTo>
                  <a:cubicBezTo>
                    <a:pt x="2552" y="7806"/>
                    <a:pt x="2521" y="7711"/>
                    <a:pt x="2426" y="7648"/>
                  </a:cubicBezTo>
                  <a:lnTo>
                    <a:pt x="1008" y="6231"/>
                  </a:lnTo>
                  <a:lnTo>
                    <a:pt x="2426" y="4813"/>
                  </a:lnTo>
                  <a:cubicBezTo>
                    <a:pt x="2521" y="4718"/>
                    <a:pt x="2552" y="4624"/>
                    <a:pt x="2552" y="4529"/>
                  </a:cubicBezTo>
                  <a:lnTo>
                    <a:pt x="2552" y="2513"/>
                  </a:lnTo>
                  <a:lnTo>
                    <a:pt x="4568" y="2513"/>
                  </a:lnTo>
                  <a:cubicBezTo>
                    <a:pt x="4694" y="2513"/>
                    <a:pt x="4757" y="2482"/>
                    <a:pt x="4852" y="2419"/>
                  </a:cubicBezTo>
                  <a:lnTo>
                    <a:pt x="6270" y="1001"/>
                  </a:lnTo>
                  <a:close/>
                  <a:moveTo>
                    <a:pt x="6285" y="1"/>
                  </a:moveTo>
                  <a:cubicBezTo>
                    <a:pt x="6175" y="1"/>
                    <a:pt x="6065" y="40"/>
                    <a:pt x="5986" y="119"/>
                  </a:cubicBezTo>
                  <a:lnTo>
                    <a:pt x="4411" y="1694"/>
                  </a:lnTo>
                  <a:lnTo>
                    <a:pt x="2174" y="1694"/>
                  </a:lnTo>
                  <a:cubicBezTo>
                    <a:pt x="1922" y="1694"/>
                    <a:pt x="1733" y="1883"/>
                    <a:pt x="1733" y="2135"/>
                  </a:cubicBezTo>
                  <a:lnTo>
                    <a:pt x="1733" y="4372"/>
                  </a:lnTo>
                  <a:lnTo>
                    <a:pt x="158" y="5947"/>
                  </a:lnTo>
                  <a:cubicBezTo>
                    <a:pt x="0" y="6105"/>
                    <a:pt x="0" y="6388"/>
                    <a:pt x="158" y="6546"/>
                  </a:cubicBezTo>
                  <a:lnTo>
                    <a:pt x="1733" y="8121"/>
                  </a:lnTo>
                  <a:lnTo>
                    <a:pt x="1733" y="10358"/>
                  </a:lnTo>
                  <a:cubicBezTo>
                    <a:pt x="1733" y="10578"/>
                    <a:pt x="1922" y="10736"/>
                    <a:pt x="2174" y="10736"/>
                  </a:cubicBezTo>
                  <a:lnTo>
                    <a:pt x="4411" y="10736"/>
                  </a:lnTo>
                  <a:lnTo>
                    <a:pt x="5986" y="12374"/>
                  </a:lnTo>
                  <a:cubicBezTo>
                    <a:pt x="6065" y="12453"/>
                    <a:pt x="6175" y="12492"/>
                    <a:pt x="6285" y="12492"/>
                  </a:cubicBezTo>
                  <a:cubicBezTo>
                    <a:pt x="6396" y="12492"/>
                    <a:pt x="6506" y="12453"/>
                    <a:pt x="6585" y="12374"/>
                  </a:cubicBezTo>
                  <a:lnTo>
                    <a:pt x="8160" y="10736"/>
                  </a:lnTo>
                  <a:lnTo>
                    <a:pt x="10397" y="10736"/>
                  </a:lnTo>
                  <a:cubicBezTo>
                    <a:pt x="10617" y="10736"/>
                    <a:pt x="10775" y="10547"/>
                    <a:pt x="10775" y="10358"/>
                  </a:cubicBezTo>
                  <a:lnTo>
                    <a:pt x="10775" y="8121"/>
                  </a:lnTo>
                  <a:lnTo>
                    <a:pt x="12413" y="6546"/>
                  </a:lnTo>
                  <a:cubicBezTo>
                    <a:pt x="12571" y="6388"/>
                    <a:pt x="12571" y="6105"/>
                    <a:pt x="12413" y="5947"/>
                  </a:cubicBezTo>
                  <a:lnTo>
                    <a:pt x="10775" y="4372"/>
                  </a:lnTo>
                  <a:lnTo>
                    <a:pt x="10775" y="2135"/>
                  </a:lnTo>
                  <a:cubicBezTo>
                    <a:pt x="10775" y="1883"/>
                    <a:pt x="10586" y="1694"/>
                    <a:pt x="10397" y="1694"/>
                  </a:cubicBezTo>
                  <a:lnTo>
                    <a:pt x="8160" y="1694"/>
                  </a:lnTo>
                  <a:lnTo>
                    <a:pt x="6585" y="119"/>
                  </a:lnTo>
                  <a:cubicBezTo>
                    <a:pt x="6506" y="40"/>
                    <a:pt x="6396" y="1"/>
                    <a:pt x="628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2" name="Google Shape;11642;p84"/>
            <p:cNvSpPr/>
            <p:nvPr/>
          </p:nvSpPr>
          <p:spPr>
            <a:xfrm>
              <a:off x="-61268225" y="2024575"/>
              <a:ext cx="60650" cy="61475"/>
            </a:xfrm>
            <a:custGeom>
              <a:avLst/>
              <a:gdLst/>
              <a:ahLst/>
              <a:cxnLst/>
              <a:rect l="l" t="t" r="r" b="b"/>
              <a:pathLst>
                <a:path w="2426" h="2459" extrusionOk="0">
                  <a:moveTo>
                    <a:pt x="1197" y="820"/>
                  </a:moveTo>
                  <a:cubicBezTo>
                    <a:pt x="1449" y="820"/>
                    <a:pt x="1607" y="1009"/>
                    <a:pt x="1607" y="1261"/>
                  </a:cubicBezTo>
                  <a:cubicBezTo>
                    <a:pt x="1607" y="1481"/>
                    <a:pt x="1418" y="1639"/>
                    <a:pt x="1197" y="1639"/>
                  </a:cubicBezTo>
                  <a:cubicBezTo>
                    <a:pt x="1008" y="1639"/>
                    <a:pt x="819" y="1450"/>
                    <a:pt x="819" y="1261"/>
                  </a:cubicBezTo>
                  <a:cubicBezTo>
                    <a:pt x="788" y="977"/>
                    <a:pt x="977" y="820"/>
                    <a:pt x="1197" y="820"/>
                  </a:cubicBezTo>
                  <a:close/>
                  <a:moveTo>
                    <a:pt x="1197" y="1"/>
                  </a:moveTo>
                  <a:cubicBezTo>
                    <a:pt x="536" y="1"/>
                    <a:pt x="0" y="536"/>
                    <a:pt x="0" y="1261"/>
                  </a:cubicBezTo>
                  <a:cubicBezTo>
                    <a:pt x="0" y="1954"/>
                    <a:pt x="504" y="2458"/>
                    <a:pt x="1197" y="2458"/>
                  </a:cubicBezTo>
                  <a:cubicBezTo>
                    <a:pt x="1890" y="2458"/>
                    <a:pt x="2426" y="1922"/>
                    <a:pt x="2426" y="1261"/>
                  </a:cubicBezTo>
                  <a:cubicBezTo>
                    <a:pt x="2426" y="568"/>
                    <a:pt x="1890" y="1"/>
                    <a:pt x="119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3" name="Google Shape;11643;p84"/>
            <p:cNvSpPr/>
            <p:nvPr/>
          </p:nvSpPr>
          <p:spPr>
            <a:xfrm>
              <a:off x="-61187100" y="2107275"/>
              <a:ext cx="61450" cy="61475"/>
            </a:xfrm>
            <a:custGeom>
              <a:avLst/>
              <a:gdLst/>
              <a:ahLst/>
              <a:cxnLst/>
              <a:rect l="l" t="t" r="r" b="b"/>
              <a:pathLst>
                <a:path w="2458" h="2459" extrusionOk="0">
                  <a:moveTo>
                    <a:pt x="1229" y="788"/>
                  </a:moveTo>
                  <a:cubicBezTo>
                    <a:pt x="1512" y="820"/>
                    <a:pt x="1670" y="977"/>
                    <a:pt x="1670" y="1198"/>
                  </a:cubicBezTo>
                  <a:cubicBezTo>
                    <a:pt x="1670" y="1450"/>
                    <a:pt x="1481" y="1639"/>
                    <a:pt x="1229" y="1639"/>
                  </a:cubicBezTo>
                  <a:cubicBezTo>
                    <a:pt x="1008" y="1639"/>
                    <a:pt x="851" y="1450"/>
                    <a:pt x="851" y="1198"/>
                  </a:cubicBezTo>
                  <a:cubicBezTo>
                    <a:pt x="851" y="977"/>
                    <a:pt x="1040" y="788"/>
                    <a:pt x="1229" y="788"/>
                  </a:cubicBezTo>
                  <a:close/>
                  <a:moveTo>
                    <a:pt x="1229" y="1"/>
                  </a:moveTo>
                  <a:cubicBezTo>
                    <a:pt x="567" y="1"/>
                    <a:pt x="0" y="536"/>
                    <a:pt x="0" y="1198"/>
                  </a:cubicBezTo>
                  <a:cubicBezTo>
                    <a:pt x="0" y="1891"/>
                    <a:pt x="567" y="2458"/>
                    <a:pt x="1229" y="2458"/>
                  </a:cubicBezTo>
                  <a:cubicBezTo>
                    <a:pt x="1922" y="2458"/>
                    <a:pt x="2458" y="1922"/>
                    <a:pt x="2458" y="1198"/>
                  </a:cubicBezTo>
                  <a:cubicBezTo>
                    <a:pt x="2458" y="536"/>
                    <a:pt x="1922" y="1"/>
                    <a:pt x="12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4" name="Google Shape;11644;p84"/>
            <p:cNvSpPr/>
            <p:nvPr/>
          </p:nvSpPr>
          <p:spPr>
            <a:xfrm>
              <a:off x="-61250125" y="2044475"/>
              <a:ext cx="105575" cy="103600"/>
            </a:xfrm>
            <a:custGeom>
              <a:avLst/>
              <a:gdLst/>
              <a:ahLst/>
              <a:cxnLst/>
              <a:rect l="l" t="t" r="r" b="b"/>
              <a:pathLst>
                <a:path w="4223" h="4144" extrusionOk="0">
                  <a:moveTo>
                    <a:pt x="3766" y="0"/>
                  </a:moveTo>
                  <a:cubicBezTo>
                    <a:pt x="3655" y="0"/>
                    <a:pt x="3545" y="40"/>
                    <a:pt x="3466" y="118"/>
                  </a:cubicBezTo>
                  <a:lnTo>
                    <a:pt x="158" y="3426"/>
                  </a:lnTo>
                  <a:cubicBezTo>
                    <a:pt x="1" y="3615"/>
                    <a:pt x="1" y="3836"/>
                    <a:pt x="158" y="4025"/>
                  </a:cubicBezTo>
                  <a:cubicBezTo>
                    <a:pt x="237" y="4104"/>
                    <a:pt x="347" y="4143"/>
                    <a:pt x="458" y="4143"/>
                  </a:cubicBezTo>
                  <a:cubicBezTo>
                    <a:pt x="568" y="4143"/>
                    <a:pt x="678" y="4104"/>
                    <a:pt x="757" y="4025"/>
                  </a:cubicBezTo>
                  <a:lnTo>
                    <a:pt x="4065" y="717"/>
                  </a:lnTo>
                  <a:cubicBezTo>
                    <a:pt x="4222" y="559"/>
                    <a:pt x="4222" y="276"/>
                    <a:pt x="4065" y="118"/>
                  </a:cubicBezTo>
                  <a:cubicBezTo>
                    <a:pt x="3986" y="40"/>
                    <a:pt x="3876" y="0"/>
                    <a:pt x="37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45" name="Google Shape;11645;p84"/>
          <p:cNvGrpSpPr/>
          <p:nvPr/>
        </p:nvGrpSpPr>
        <p:grpSpPr>
          <a:xfrm>
            <a:off x="1737098" y="3411502"/>
            <a:ext cx="366269" cy="336195"/>
            <a:chOff x="-61354875" y="2322300"/>
            <a:chExt cx="316650" cy="290650"/>
          </a:xfrm>
          <a:solidFill>
            <a:srgbClr val="EE7A90"/>
          </a:solidFill>
        </p:grpSpPr>
        <p:sp>
          <p:nvSpPr>
            <p:cNvPr id="11646" name="Google Shape;11646;p84"/>
            <p:cNvSpPr/>
            <p:nvPr/>
          </p:nvSpPr>
          <p:spPr>
            <a:xfrm>
              <a:off x="-61354875" y="2322300"/>
              <a:ext cx="316650" cy="290650"/>
            </a:xfrm>
            <a:custGeom>
              <a:avLst/>
              <a:gdLst/>
              <a:ahLst/>
              <a:cxnLst/>
              <a:rect l="l" t="t" r="r" b="b"/>
              <a:pathLst>
                <a:path w="12666" h="11626" extrusionOk="0">
                  <a:moveTo>
                    <a:pt x="11405" y="788"/>
                  </a:moveTo>
                  <a:cubicBezTo>
                    <a:pt x="11657" y="788"/>
                    <a:pt x="11847" y="1009"/>
                    <a:pt x="11847" y="1229"/>
                  </a:cubicBezTo>
                  <a:lnTo>
                    <a:pt x="11847" y="10334"/>
                  </a:lnTo>
                  <a:cubicBezTo>
                    <a:pt x="11847" y="10555"/>
                    <a:pt x="11657" y="10775"/>
                    <a:pt x="11405" y="10775"/>
                  </a:cubicBezTo>
                  <a:lnTo>
                    <a:pt x="1198" y="10775"/>
                  </a:lnTo>
                  <a:cubicBezTo>
                    <a:pt x="977" y="10775"/>
                    <a:pt x="820" y="10555"/>
                    <a:pt x="820" y="10334"/>
                  </a:cubicBezTo>
                  <a:lnTo>
                    <a:pt x="820" y="1229"/>
                  </a:lnTo>
                  <a:cubicBezTo>
                    <a:pt x="820" y="1009"/>
                    <a:pt x="1009" y="788"/>
                    <a:pt x="1198" y="788"/>
                  </a:cubicBezTo>
                  <a:close/>
                  <a:moveTo>
                    <a:pt x="1198" y="0"/>
                  </a:moveTo>
                  <a:cubicBezTo>
                    <a:pt x="536" y="0"/>
                    <a:pt x="1" y="568"/>
                    <a:pt x="1" y="1261"/>
                  </a:cubicBezTo>
                  <a:lnTo>
                    <a:pt x="1" y="10366"/>
                  </a:lnTo>
                  <a:cubicBezTo>
                    <a:pt x="1" y="11027"/>
                    <a:pt x="536" y="11626"/>
                    <a:pt x="1198" y="11626"/>
                  </a:cubicBezTo>
                  <a:lnTo>
                    <a:pt x="11405" y="11626"/>
                  </a:lnTo>
                  <a:cubicBezTo>
                    <a:pt x="12067" y="11626"/>
                    <a:pt x="12666" y="11059"/>
                    <a:pt x="12666" y="10366"/>
                  </a:cubicBezTo>
                  <a:lnTo>
                    <a:pt x="12666" y="1261"/>
                  </a:lnTo>
                  <a:cubicBezTo>
                    <a:pt x="12666" y="568"/>
                    <a:pt x="12130" y="0"/>
                    <a:pt x="114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7" name="Google Shape;11647;p84"/>
            <p:cNvSpPr/>
            <p:nvPr/>
          </p:nvSpPr>
          <p:spPr>
            <a:xfrm>
              <a:off x="-61313925" y="2364050"/>
              <a:ext cx="234750" cy="206375"/>
            </a:xfrm>
            <a:custGeom>
              <a:avLst/>
              <a:gdLst/>
              <a:ahLst/>
              <a:cxnLst/>
              <a:rect l="l" t="t" r="r" b="b"/>
              <a:pathLst>
                <a:path w="9390" h="8255" extrusionOk="0">
                  <a:moveTo>
                    <a:pt x="8539" y="819"/>
                  </a:moveTo>
                  <a:lnTo>
                    <a:pt x="8539" y="7435"/>
                  </a:lnTo>
                  <a:lnTo>
                    <a:pt x="820" y="7435"/>
                  </a:lnTo>
                  <a:lnTo>
                    <a:pt x="820" y="6207"/>
                  </a:lnTo>
                  <a:lnTo>
                    <a:pt x="1671" y="6207"/>
                  </a:lnTo>
                  <a:cubicBezTo>
                    <a:pt x="1891" y="6207"/>
                    <a:pt x="2080" y="6018"/>
                    <a:pt x="2080" y="5797"/>
                  </a:cubicBezTo>
                  <a:cubicBezTo>
                    <a:pt x="2080" y="5545"/>
                    <a:pt x="1891" y="5356"/>
                    <a:pt x="1671" y="5356"/>
                  </a:cubicBezTo>
                  <a:lnTo>
                    <a:pt x="820" y="5356"/>
                  </a:lnTo>
                  <a:lnTo>
                    <a:pt x="820" y="2867"/>
                  </a:lnTo>
                  <a:lnTo>
                    <a:pt x="1671" y="2867"/>
                  </a:lnTo>
                  <a:cubicBezTo>
                    <a:pt x="1891" y="2867"/>
                    <a:pt x="2080" y="2678"/>
                    <a:pt x="2080" y="2426"/>
                  </a:cubicBezTo>
                  <a:cubicBezTo>
                    <a:pt x="2080" y="2206"/>
                    <a:pt x="1891" y="2048"/>
                    <a:pt x="1671" y="2048"/>
                  </a:cubicBezTo>
                  <a:lnTo>
                    <a:pt x="820" y="2048"/>
                  </a:lnTo>
                  <a:lnTo>
                    <a:pt x="820" y="819"/>
                  </a:lnTo>
                  <a:close/>
                  <a:moveTo>
                    <a:pt x="410" y="0"/>
                  </a:moveTo>
                  <a:cubicBezTo>
                    <a:pt x="158" y="0"/>
                    <a:pt x="1" y="189"/>
                    <a:pt x="1" y="378"/>
                  </a:cubicBezTo>
                  <a:lnTo>
                    <a:pt x="1" y="7845"/>
                  </a:lnTo>
                  <a:cubicBezTo>
                    <a:pt x="1" y="8065"/>
                    <a:pt x="190" y="8255"/>
                    <a:pt x="410" y="8255"/>
                  </a:cubicBezTo>
                  <a:lnTo>
                    <a:pt x="8948" y="8255"/>
                  </a:lnTo>
                  <a:cubicBezTo>
                    <a:pt x="9169" y="8255"/>
                    <a:pt x="9326" y="8065"/>
                    <a:pt x="9326" y="7845"/>
                  </a:cubicBezTo>
                  <a:lnTo>
                    <a:pt x="9326" y="378"/>
                  </a:lnTo>
                  <a:cubicBezTo>
                    <a:pt x="9389" y="158"/>
                    <a:pt x="9169" y="0"/>
                    <a:pt x="894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8" name="Google Shape;11648;p84"/>
            <p:cNvSpPr/>
            <p:nvPr/>
          </p:nvSpPr>
          <p:spPr>
            <a:xfrm>
              <a:off x="-61234375" y="2416225"/>
              <a:ext cx="104775" cy="102225"/>
            </a:xfrm>
            <a:custGeom>
              <a:avLst/>
              <a:gdLst/>
              <a:ahLst/>
              <a:cxnLst/>
              <a:rect l="l" t="t" r="r" b="b"/>
              <a:pathLst>
                <a:path w="4191" h="4089" extrusionOk="0">
                  <a:moveTo>
                    <a:pt x="2175" y="1221"/>
                  </a:moveTo>
                  <a:cubicBezTo>
                    <a:pt x="2647" y="1221"/>
                    <a:pt x="2994" y="1568"/>
                    <a:pt x="2994" y="2040"/>
                  </a:cubicBezTo>
                  <a:cubicBezTo>
                    <a:pt x="2994" y="2513"/>
                    <a:pt x="2647" y="2859"/>
                    <a:pt x="2175" y="2859"/>
                  </a:cubicBezTo>
                  <a:cubicBezTo>
                    <a:pt x="1702" y="2859"/>
                    <a:pt x="1356" y="2513"/>
                    <a:pt x="1356" y="2040"/>
                  </a:cubicBezTo>
                  <a:cubicBezTo>
                    <a:pt x="1356" y="1568"/>
                    <a:pt x="1702" y="1221"/>
                    <a:pt x="2175" y="1221"/>
                  </a:cubicBezTo>
                  <a:close/>
                  <a:moveTo>
                    <a:pt x="458" y="0"/>
                  </a:moveTo>
                  <a:cubicBezTo>
                    <a:pt x="347" y="0"/>
                    <a:pt x="237" y="40"/>
                    <a:pt x="158" y="119"/>
                  </a:cubicBezTo>
                  <a:cubicBezTo>
                    <a:pt x="1" y="276"/>
                    <a:pt x="1" y="560"/>
                    <a:pt x="158" y="717"/>
                  </a:cubicBezTo>
                  <a:lnTo>
                    <a:pt x="694" y="1221"/>
                  </a:lnTo>
                  <a:cubicBezTo>
                    <a:pt x="536" y="1442"/>
                    <a:pt x="442" y="1757"/>
                    <a:pt x="442" y="2040"/>
                  </a:cubicBezTo>
                  <a:cubicBezTo>
                    <a:pt x="442" y="2324"/>
                    <a:pt x="536" y="2639"/>
                    <a:pt x="694" y="2859"/>
                  </a:cubicBezTo>
                  <a:lnTo>
                    <a:pt x="158" y="3395"/>
                  </a:lnTo>
                  <a:cubicBezTo>
                    <a:pt x="95" y="3553"/>
                    <a:pt x="95" y="3805"/>
                    <a:pt x="253" y="3962"/>
                  </a:cubicBezTo>
                  <a:cubicBezTo>
                    <a:pt x="316" y="4057"/>
                    <a:pt x="442" y="4088"/>
                    <a:pt x="536" y="4088"/>
                  </a:cubicBezTo>
                  <a:cubicBezTo>
                    <a:pt x="631" y="4088"/>
                    <a:pt x="726" y="4057"/>
                    <a:pt x="789" y="3962"/>
                  </a:cubicBezTo>
                  <a:lnTo>
                    <a:pt x="1324" y="3458"/>
                  </a:lnTo>
                  <a:cubicBezTo>
                    <a:pt x="1545" y="3616"/>
                    <a:pt x="1860" y="3710"/>
                    <a:pt x="2143" y="3710"/>
                  </a:cubicBezTo>
                  <a:cubicBezTo>
                    <a:pt x="2427" y="3710"/>
                    <a:pt x="2742" y="3616"/>
                    <a:pt x="2962" y="3458"/>
                  </a:cubicBezTo>
                  <a:lnTo>
                    <a:pt x="3498" y="3962"/>
                  </a:lnTo>
                  <a:cubicBezTo>
                    <a:pt x="3561" y="4057"/>
                    <a:pt x="3687" y="4088"/>
                    <a:pt x="3750" y="4088"/>
                  </a:cubicBezTo>
                  <a:cubicBezTo>
                    <a:pt x="3876" y="4088"/>
                    <a:pt x="3971" y="4057"/>
                    <a:pt x="4034" y="3962"/>
                  </a:cubicBezTo>
                  <a:cubicBezTo>
                    <a:pt x="4191" y="3805"/>
                    <a:pt x="4191" y="3553"/>
                    <a:pt x="4034" y="3395"/>
                  </a:cubicBezTo>
                  <a:lnTo>
                    <a:pt x="3529" y="2859"/>
                  </a:lnTo>
                  <a:cubicBezTo>
                    <a:pt x="3687" y="2639"/>
                    <a:pt x="3750" y="2324"/>
                    <a:pt x="3750" y="2040"/>
                  </a:cubicBezTo>
                  <a:cubicBezTo>
                    <a:pt x="3750" y="1757"/>
                    <a:pt x="3687" y="1442"/>
                    <a:pt x="3529" y="1221"/>
                  </a:cubicBezTo>
                  <a:lnTo>
                    <a:pt x="4034" y="717"/>
                  </a:lnTo>
                  <a:cubicBezTo>
                    <a:pt x="4191" y="560"/>
                    <a:pt x="4191" y="276"/>
                    <a:pt x="4034" y="119"/>
                  </a:cubicBezTo>
                  <a:cubicBezTo>
                    <a:pt x="3955" y="40"/>
                    <a:pt x="3845" y="0"/>
                    <a:pt x="3734" y="0"/>
                  </a:cubicBezTo>
                  <a:cubicBezTo>
                    <a:pt x="3624" y="0"/>
                    <a:pt x="3514" y="40"/>
                    <a:pt x="3435" y="119"/>
                  </a:cubicBezTo>
                  <a:lnTo>
                    <a:pt x="2931" y="623"/>
                  </a:lnTo>
                  <a:cubicBezTo>
                    <a:pt x="2679" y="465"/>
                    <a:pt x="2395" y="402"/>
                    <a:pt x="2112" y="402"/>
                  </a:cubicBezTo>
                  <a:cubicBezTo>
                    <a:pt x="1828" y="402"/>
                    <a:pt x="1513" y="465"/>
                    <a:pt x="1261" y="623"/>
                  </a:cubicBezTo>
                  <a:lnTo>
                    <a:pt x="757" y="119"/>
                  </a:lnTo>
                  <a:cubicBezTo>
                    <a:pt x="678" y="40"/>
                    <a:pt x="568" y="0"/>
                    <a:pt x="4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49" name="Google Shape;11649;p84"/>
          <p:cNvGrpSpPr/>
          <p:nvPr/>
        </p:nvGrpSpPr>
        <p:grpSpPr>
          <a:xfrm>
            <a:off x="1737098" y="3839066"/>
            <a:ext cx="366269" cy="366269"/>
            <a:chOff x="-61354875" y="2671225"/>
            <a:chExt cx="316650" cy="316650"/>
          </a:xfrm>
          <a:solidFill>
            <a:srgbClr val="EE7A90"/>
          </a:solidFill>
        </p:grpSpPr>
        <p:sp>
          <p:nvSpPr>
            <p:cNvPr id="11650" name="Google Shape;11650;p84"/>
            <p:cNvSpPr/>
            <p:nvPr/>
          </p:nvSpPr>
          <p:spPr>
            <a:xfrm>
              <a:off x="-61354875" y="2671225"/>
              <a:ext cx="316650" cy="316650"/>
            </a:xfrm>
            <a:custGeom>
              <a:avLst/>
              <a:gdLst/>
              <a:ahLst/>
              <a:cxnLst/>
              <a:rect l="l" t="t" r="r" b="b"/>
              <a:pathLst>
                <a:path w="12666" h="12666" extrusionOk="0">
                  <a:moveTo>
                    <a:pt x="11405" y="1701"/>
                  </a:moveTo>
                  <a:cubicBezTo>
                    <a:pt x="11657" y="1701"/>
                    <a:pt x="11847" y="1890"/>
                    <a:pt x="11847" y="2111"/>
                  </a:cubicBezTo>
                  <a:lnTo>
                    <a:pt x="11847" y="3340"/>
                  </a:lnTo>
                  <a:lnTo>
                    <a:pt x="820" y="3340"/>
                  </a:lnTo>
                  <a:lnTo>
                    <a:pt x="820" y="2111"/>
                  </a:lnTo>
                  <a:cubicBezTo>
                    <a:pt x="820" y="1890"/>
                    <a:pt x="1009" y="1701"/>
                    <a:pt x="1198" y="1701"/>
                  </a:cubicBezTo>
                  <a:lnTo>
                    <a:pt x="1639" y="1701"/>
                  </a:lnTo>
                  <a:lnTo>
                    <a:pt x="1639" y="2111"/>
                  </a:lnTo>
                  <a:cubicBezTo>
                    <a:pt x="1639" y="2363"/>
                    <a:pt x="1828" y="2552"/>
                    <a:pt x="2048" y="2552"/>
                  </a:cubicBezTo>
                  <a:cubicBezTo>
                    <a:pt x="2237" y="2552"/>
                    <a:pt x="2427" y="2363"/>
                    <a:pt x="2427" y="2111"/>
                  </a:cubicBezTo>
                  <a:lnTo>
                    <a:pt x="2427" y="1701"/>
                  </a:lnTo>
                  <a:lnTo>
                    <a:pt x="5892" y="1701"/>
                  </a:lnTo>
                  <a:lnTo>
                    <a:pt x="5892" y="2111"/>
                  </a:lnTo>
                  <a:cubicBezTo>
                    <a:pt x="5892" y="2363"/>
                    <a:pt x="6081" y="2552"/>
                    <a:pt x="6333" y="2552"/>
                  </a:cubicBezTo>
                  <a:cubicBezTo>
                    <a:pt x="6585" y="2552"/>
                    <a:pt x="6743" y="2363"/>
                    <a:pt x="6743" y="2111"/>
                  </a:cubicBezTo>
                  <a:lnTo>
                    <a:pt x="6743" y="1701"/>
                  </a:lnTo>
                  <a:lnTo>
                    <a:pt x="10208" y="1701"/>
                  </a:lnTo>
                  <a:lnTo>
                    <a:pt x="10208" y="2111"/>
                  </a:lnTo>
                  <a:cubicBezTo>
                    <a:pt x="10208" y="2363"/>
                    <a:pt x="10397" y="2552"/>
                    <a:pt x="10618" y="2552"/>
                  </a:cubicBezTo>
                  <a:cubicBezTo>
                    <a:pt x="10870" y="2552"/>
                    <a:pt x="11027" y="2363"/>
                    <a:pt x="11027" y="2111"/>
                  </a:cubicBezTo>
                  <a:lnTo>
                    <a:pt x="11027" y="1701"/>
                  </a:lnTo>
                  <a:close/>
                  <a:moveTo>
                    <a:pt x="11878" y="4159"/>
                  </a:moveTo>
                  <a:lnTo>
                    <a:pt x="11878" y="6112"/>
                  </a:lnTo>
                  <a:lnTo>
                    <a:pt x="11847" y="6112"/>
                  </a:lnTo>
                  <a:cubicBezTo>
                    <a:pt x="11090" y="5072"/>
                    <a:pt x="9862" y="4442"/>
                    <a:pt x="8538" y="4442"/>
                  </a:cubicBezTo>
                  <a:cubicBezTo>
                    <a:pt x="6239" y="4442"/>
                    <a:pt x="4411" y="6301"/>
                    <a:pt x="4411" y="8569"/>
                  </a:cubicBezTo>
                  <a:cubicBezTo>
                    <a:pt x="4411" y="9168"/>
                    <a:pt x="4506" y="9735"/>
                    <a:pt x="4758" y="10239"/>
                  </a:cubicBezTo>
                  <a:lnTo>
                    <a:pt x="1261" y="10239"/>
                  </a:lnTo>
                  <a:cubicBezTo>
                    <a:pt x="1009" y="10239"/>
                    <a:pt x="851" y="10050"/>
                    <a:pt x="851" y="9830"/>
                  </a:cubicBezTo>
                  <a:lnTo>
                    <a:pt x="851" y="4159"/>
                  </a:lnTo>
                  <a:close/>
                  <a:moveTo>
                    <a:pt x="8538" y="5261"/>
                  </a:moveTo>
                  <a:cubicBezTo>
                    <a:pt x="10334" y="5261"/>
                    <a:pt x="11847" y="6774"/>
                    <a:pt x="11847" y="8569"/>
                  </a:cubicBezTo>
                  <a:cubicBezTo>
                    <a:pt x="11847" y="10397"/>
                    <a:pt x="10334" y="11877"/>
                    <a:pt x="8538" y="11877"/>
                  </a:cubicBezTo>
                  <a:cubicBezTo>
                    <a:pt x="6711" y="11877"/>
                    <a:pt x="5230" y="10397"/>
                    <a:pt x="5230" y="8569"/>
                  </a:cubicBezTo>
                  <a:cubicBezTo>
                    <a:pt x="5230" y="6774"/>
                    <a:pt x="6743" y="5261"/>
                    <a:pt x="8538" y="5261"/>
                  </a:cubicBezTo>
                  <a:close/>
                  <a:moveTo>
                    <a:pt x="2048" y="0"/>
                  </a:moveTo>
                  <a:cubicBezTo>
                    <a:pt x="1828" y="0"/>
                    <a:pt x="1639" y="189"/>
                    <a:pt x="1639" y="441"/>
                  </a:cubicBezTo>
                  <a:lnTo>
                    <a:pt x="1639" y="851"/>
                  </a:lnTo>
                  <a:lnTo>
                    <a:pt x="1198" y="851"/>
                  </a:lnTo>
                  <a:cubicBezTo>
                    <a:pt x="536" y="851"/>
                    <a:pt x="1" y="1418"/>
                    <a:pt x="1" y="2079"/>
                  </a:cubicBezTo>
                  <a:lnTo>
                    <a:pt x="1" y="9798"/>
                  </a:lnTo>
                  <a:cubicBezTo>
                    <a:pt x="1" y="10460"/>
                    <a:pt x="536" y="11027"/>
                    <a:pt x="1198" y="11027"/>
                  </a:cubicBezTo>
                  <a:lnTo>
                    <a:pt x="5230" y="11027"/>
                  </a:lnTo>
                  <a:cubicBezTo>
                    <a:pt x="5987" y="12003"/>
                    <a:pt x="7184" y="12665"/>
                    <a:pt x="8538" y="12665"/>
                  </a:cubicBezTo>
                  <a:cubicBezTo>
                    <a:pt x="10807" y="12665"/>
                    <a:pt x="12666" y="10838"/>
                    <a:pt x="12666" y="8538"/>
                  </a:cubicBezTo>
                  <a:lnTo>
                    <a:pt x="12666" y="2079"/>
                  </a:lnTo>
                  <a:cubicBezTo>
                    <a:pt x="12666" y="1418"/>
                    <a:pt x="12130" y="851"/>
                    <a:pt x="11405" y="851"/>
                  </a:cubicBezTo>
                  <a:lnTo>
                    <a:pt x="11027" y="851"/>
                  </a:lnTo>
                  <a:lnTo>
                    <a:pt x="11027" y="441"/>
                  </a:lnTo>
                  <a:cubicBezTo>
                    <a:pt x="11027" y="189"/>
                    <a:pt x="10807" y="0"/>
                    <a:pt x="10618" y="0"/>
                  </a:cubicBezTo>
                  <a:cubicBezTo>
                    <a:pt x="10397" y="0"/>
                    <a:pt x="10177" y="189"/>
                    <a:pt x="10177" y="441"/>
                  </a:cubicBezTo>
                  <a:lnTo>
                    <a:pt x="10177" y="851"/>
                  </a:lnTo>
                  <a:lnTo>
                    <a:pt x="6711" y="851"/>
                  </a:lnTo>
                  <a:lnTo>
                    <a:pt x="6711" y="441"/>
                  </a:lnTo>
                  <a:cubicBezTo>
                    <a:pt x="6711" y="189"/>
                    <a:pt x="6522" y="0"/>
                    <a:pt x="6333" y="0"/>
                  </a:cubicBezTo>
                  <a:cubicBezTo>
                    <a:pt x="6081" y="0"/>
                    <a:pt x="5892" y="189"/>
                    <a:pt x="5892" y="441"/>
                  </a:cubicBezTo>
                  <a:lnTo>
                    <a:pt x="5892" y="851"/>
                  </a:lnTo>
                  <a:lnTo>
                    <a:pt x="2427" y="851"/>
                  </a:lnTo>
                  <a:lnTo>
                    <a:pt x="2427" y="441"/>
                  </a:lnTo>
                  <a:cubicBezTo>
                    <a:pt x="2427" y="189"/>
                    <a:pt x="2237" y="0"/>
                    <a:pt x="204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1" name="Google Shape;11651;p84"/>
            <p:cNvSpPr/>
            <p:nvPr/>
          </p:nvSpPr>
          <p:spPr>
            <a:xfrm>
              <a:off x="-61172925" y="2813775"/>
              <a:ext cx="62225" cy="145725"/>
            </a:xfrm>
            <a:custGeom>
              <a:avLst/>
              <a:gdLst/>
              <a:ahLst/>
              <a:cxnLst/>
              <a:rect l="l" t="t" r="r" b="b"/>
              <a:pathLst>
                <a:path w="2489" h="5829" extrusionOk="0">
                  <a:moveTo>
                    <a:pt x="1260" y="0"/>
                  </a:moveTo>
                  <a:cubicBezTo>
                    <a:pt x="1008" y="0"/>
                    <a:pt x="819" y="190"/>
                    <a:pt x="819" y="410"/>
                  </a:cubicBezTo>
                  <a:lnTo>
                    <a:pt x="819" y="662"/>
                  </a:lnTo>
                  <a:cubicBezTo>
                    <a:pt x="347" y="820"/>
                    <a:pt x="0" y="1292"/>
                    <a:pt x="0" y="1859"/>
                  </a:cubicBezTo>
                  <a:cubicBezTo>
                    <a:pt x="0" y="2521"/>
                    <a:pt x="536" y="2899"/>
                    <a:pt x="977" y="3245"/>
                  </a:cubicBezTo>
                  <a:cubicBezTo>
                    <a:pt x="1292" y="3466"/>
                    <a:pt x="1639" y="3687"/>
                    <a:pt x="1639" y="3939"/>
                  </a:cubicBezTo>
                  <a:cubicBezTo>
                    <a:pt x="1639" y="4191"/>
                    <a:pt x="1450" y="4380"/>
                    <a:pt x="1260" y="4380"/>
                  </a:cubicBezTo>
                  <a:cubicBezTo>
                    <a:pt x="1008" y="4380"/>
                    <a:pt x="819" y="4191"/>
                    <a:pt x="819" y="3939"/>
                  </a:cubicBezTo>
                  <a:cubicBezTo>
                    <a:pt x="819" y="3718"/>
                    <a:pt x="630" y="3498"/>
                    <a:pt x="441" y="3498"/>
                  </a:cubicBezTo>
                  <a:cubicBezTo>
                    <a:pt x="189" y="3498"/>
                    <a:pt x="0" y="3718"/>
                    <a:pt x="0" y="3939"/>
                  </a:cubicBezTo>
                  <a:cubicBezTo>
                    <a:pt x="0" y="4506"/>
                    <a:pt x="347" y="4915"/>
                    <a:pt x="819" y="5136"/>
                  </a:cubicBezTo>
                  <a:lnTo>
                    <a:pt x="819" y="5388"/>
                  </a:lnTo>
                  <a:cubicBezTo>
                    <a:pt x="819" y="5640"/>
                    <a:pt x="1008" y="5829"/>
                    <a:pt x="1260" y="5829"/>
                  </a:cubicBezTo>
                  <a:cubicBezTo>
                    <a:pt x="1481" y="5829"/>
                    <a:pt x="1639" y="5640"/>
                    <a:pt x="1639" y="5388"/>
                  </a:cubicBezTo>
                  <a:lnTo>
                    <a:pt x="1639" y="5136"/>
                  </a:lnTo>
                  <a:cubicBezTo>
                    <a:pt x="2111" y="4978"/>
                    <a:pt x="2489" y="4506"/>
                    <a:pt x="2489" y="3939"/>
                  </a:cubicBezTo>
                  <a:cubicBezTo>
                    <a:pt x="2489" y="3277"/>
                    <a:pt x="1922" y="2867"/>
                    <a:pt x="1481" y="2552"/>
                  </a:cubicBezTo>
                  <a:cubicBezTo>
                    <a:pt x="1166" y="2332"/>
                    <a:pt x="819" y="2080"/>
                    <a:pt x="819" y="1859"/>
                  </a:cubicBezTo>
                  <a:cubicBezTo>
                    <a:pt x="819" y="1607"/>
                    <a:pt x="1008" y="1418"/>
                    <a:pt x="1260" y="1418"/>
                  </a:cubicBezTo>
                  <a:cubicBezTo>
                    <a:pt x="1513" y="1418"/>
                    <a:pt x="1639" y="1607"/>
                    <a:pt x="1639" y="1859"/>
                  </a:cubicBezTo>
                  <a:cubicBezTo>
                    <a:pt x="1639" y="2080"/>
                    <a:pt x="1859" y="2269"/>
                    <a:pt x="2048" y="2269"/>
                  </a:cubicBezTo>
                  <a:cubicBezTo>
                    <a:pt x="2300" y="2269"/>
                    <a:pt x="2489" y="2080"/>
                    <a:pt x="2489" y="1859"/>
                  </a:cubicBezTo>
                  <a:cubicBezTo>
                    <a:pt x="2489" y="1292"/>
                    <a:pt x="2143" y="883"/>
                    <a:pt x="1639" y="662"/>
                  </a:cubicBezTo>
                  <a:lnTo>
                    <a:pt x="1639" y="410"/>
                  </a:lnTo>
                  <a:cubicBezTo>
                    <a:pt x="1639" y="158"/>
                    <a:pt x="1450" y="0"/>
                    <a:pt x="12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2" name="Google Shape;11652;p84"/>
            <p:cNvSpPr/>
            <p:nvPr/>
          </p:nvSpPr>
          <p:spPr>
            <a:xfrm>
              <a:off x="-61313925" y="2796450"/>
              <a:ext cx="40975" cy="20500"/>
            </a:xfrm>
            <a:custGeom>
              <a:avLst/>
              <a:gdLst/>
              <a:ahLst/>
              <a:cxnLst/>
              <a:rect l="l" t="t" r="r" b="b"/>
              <a:pathLst>
                <a:path w="1639" h="820" extrusionOk="0">
                  <a:moveTo>
                    <a:pt x="410" y="0"/>
                  </a:moveTo>
                  <a:cubicBezTo>
                    <a:pt x="158" y="0"/>
                    <a:pt x="1" y="189"/>
                    <a:pt x="1" y="378"/>
                  </a:cubicBezTo>
                  <a:cubicBezTo>
                    <a:pt x="1" y="630"/>
                    <a:pt x="158" y="820"/>
                    <a:pt x="410" y="820"/>
                  </a:cubicBezTo>
                  <a:lnTo>
                    <a:pt x="1230" y="820"/>
                  </a:lnTo>
                  <a:cubicBezTo>
                    <a:pt x="1482" y="820"/>
                    <a:pt x="1639" y="630"/>
                    <a:pt x="1639" y="378"/>
                  </a:cubicBezTo>
                  <a:cubicBezTo>
                    <a:pt x="1639" y="158"/>
                    <a:pt x="1419" y="0"/>
                    <a:pt x="12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3" name="Google Shape;11653;p84"/>
            <p:cNvSpPr/>
            <p:nvPr/>
          </p:nvSpPr>
          <p:spPr>
            <a:xfrm>
              <a:off x="-61313925" y="2837400"/>
              <a:ext cx="40975" cy="20500"/>
            </a:xfrm>
            <a:custGeom>
              <a:avLst/>
              <a:gdLst/>
              <a:ahLst/>
              <a:cxnLst/>
              <a:rect l="l" t="t" r="r" b="b"/>
              <a:pathLst>
                <a:path w="1639" h="820" extrusionOk="0">
                  <a:moveTo>
                    <a:pt x="410" y="1"/>
                  </a:moveTo>
                  <a:cubicBezTo>
                    <a:pt x="158" y="1"/>
                    <a:pt x="1" y="190"/>
                    <a:pt x="1" y="442"/>
                  </a:cubicBezTo>
                  <a:cubicBezTo>
                    <a:pt x="1" y="631"/>
                    <a:pt x="158" y="820"/>
                    <a:pt x="410" y="820"/>
                  </a:cubicBezTo>
                  <a:lnTo>
                    <a:pt x="1230" y="820"/>
                  </a:lnTo>
                  <a:cubicBezTo>
                    <a:pt x="1482" y="820"/>
                    <a:pt x="1639" y="631"/>
                    <a:pt x="1639" y="442"/>
                  </a:cubicBezTo>
                  <a:cubicBezTo>
                    <a:pt x="1639" y="190"/>
                    <a:pt x="1419" y="1"/>
                    <a:pt x="12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4" name="Google Shape;11654;p84"/>
            <p:cNvSpPr/>
            <p:nvPr/>
          </p:nvSpPr>
          <p:spPr>
            <a:xfrm>
              <a:off x="-61313925" y="2877575"/>
              <a:ext cx="40975" cy="22075"/>
            </a:xfrm>
            <a:custGeom>
              <a:avLst/>
              <a:gdLst/>
              <a:ahLst/>
              <a:cxnLst/>
              <a:rect l="l" t="t" r="r" b="b"/>
              <a:pathLst>
                <a:path w="1639" h="883" extrusionOk="0">
                  <a:moveTo>
                    <a:pt x="410" y="0"/>
                  </a:moveTo>
                  <a:cubicBezTo>
                    <a:pt x="158" y="0"/>
                    <a:pt x="1" y="221"/>
                    <a:pt x="1" y="441"/>
                  </a:cubicBezTo>
                  <a:cubicBezTo>
                    <a:pt x="1" y="693"/>
                    <a:pt x="158" y="883"/>
                    <a:pt x="410" y="883"/>
                  </a:cubicBezTo>
                  <a:lnTo>
                    <a:pt x="1230" y="883"/>
                  </a:lnTo>
                  <a:cubicBezTo>
                    <a:pt x="1482" y="883"/>
                    <a:pt x="1639" y="693"/>
                    <a:pt x="1639" y="441"/>
                  </a:cubicBezTo>
                  <a:cubicBezTo>
                    <a:pt x="1639" y="221"/>
                    <a:pt x="1419" y="0"/>
                    <a:pt x="12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55" name="Google Shape;11655;p84"/>
          <p:cNvGrpSpPr/>
          <p:nvPr/>
        </p:nvGrpSpPr>
        <p:grpSpPr>
          <a:xfrm>
            <a:off x="3952502" y="2958801"/>
            <a:ext cx="368987" cy="369566"/>
            <a:chOff x="-59502375" y="1904375"/>
            <a:chExt cx="319000" cy="319500"/>
          </a:xfrm>
          <a:solidFill>
            <a:srgbClr val="EE7A90"/>
          </a:solidFill>
        </p:grpSpPr>
        <p:sp>
          <p:nvSpPr>
            <p:cNvPr id="11656" name="Google Shape;11656;p84"/>
            <p:cNvSpPr/>
            <p:nvPr/>
          </p:nvSpPr>
          <p:spPr>
            <a:xfrm>
              <a:off x="-59455125" y="2097050"/>
              <a:ext cx="227650" cy="62225"/>
            </a:xfrm>
            <a:custGeom>
              <a:avLst/>
              <a:gdLst/>
              <a:ahLst/>
              <a:cxnLst/>
              <a:rect l="l" t="t" r="r" b="b"/>
              <a:pathLst>
                <a:path w="9106" h="2489" extrusionOk="0">
                  <a:moveTo>
                    <a:pt x="1670" y="819"/>
                  </a:moveTo>
                  <a:lnTo>
                    <a:pt x="1670" y="1670"/>
                  </a:lnTo>
                  <a:lnTo>
                    <a:pt x="820" y="1670"/>
                  </a:lnTo>
                  <a:lnTo>
                    <a:pt x="820" y="819"/>
                  </a:lnTo>
                  <a:close/>
                  <a:moveTo>
                    <a:pt x="3309" y="819"/>
                  </a:moveTo>
                  <a:lnTo>
                    <a:pt x="3309" y="1670"/>
                  </a:lnTo>
                  <a:lnTo>
                    <a:pt x="2489" y="1670"/>
                  </a:lnTo>
                  <a:lnTo>
                    <a:pt x="2489" y="819"/>
                  </a:lnTo>
                  <a:close/>
                  <a:moveTo>
                    <a:pt x="4978" y="819"/>
                  </a:moveTo>
                  <a:lnTo>
                    <a:pt x="4978" y="1670"/>
                  </a:lnTo>
                  <a:lnTo>
                    <a:pt x="4128" y="1670"/>
                  </a:lnTo>
                  <a:lnTo>
                    <a:pt x="4128" y="819"/>
                  </a:lnTo>
                  <a:close/>
                  <a:moveTo>
                    <a:pt x="6617" y="819"/>
                  </a:moveTo>
                  <a:lnTo>
                    <a:pt x="6617" y="1670"/>
                  </a:lnTo>
                  <a:lnTo>
                    <a:pt x="5798" y="1670"/>
                  </a:lnTo>
                  <a:lnTo>
                    <a:pt x="5798" y="819"/>
                  </a:lnTo>
                  <a:close/>
                  <a:moveTo>
                    <a:pt x="8286" y="819"/>
                  </a:moveTo>
                  <a:lnTo>
                    <a:pt x="8286" y="1670"/>
                  </a:lnTo>
                  <a:lnTo>
                    <a:pt x="7436" y="1670"/>
                  </a:lnTo>
                  <a:lnTo>
                    <a:pt x="7436" y="819"/>
                  </a:lnTo>
                  <a:close/>
                  <a:moveTo>
                    <a:pt x="410" y="0"/>
                  </a:moveTo>
                  <a:cubicBezTo>
                    <a:pt x="158" y="0"/>
                    <a:pt x="1" y="189"/>
                    <a:pt x="1" y="410"/>
                  </a:cubicBezTo>
                  <a:lnTo>
                    <a:pt x="1" y="2048"/>
                  </a:lnTo>
                  <a:cubicBezTo>
                    <a:pt x="1" y="2300"/>
                    <a:pt x="190" y="2489"/>
                    <a:pt x="410" y="2489"/>
                  </a:cubicBezTo>
                  <a:lnTo>
                    <a:pt x="8664" y="2489"/>
                  </a:lnTo>
                  <a:cubicBezTo>
                    <a:pt x="8917" y="2489"/>
                    <a:pt x="9106" y="2300"/>
                    <a:pt x="9106" y="2048"/>
                  </a:cubicBezTo>
                  <a:lnTo>
                    <a:pt x="9106" y="410"/>
                  </a:lnTo>
                  <a:cubicBezTo>
                    <a:pt x="9106" y="158"/>
                    <a:pt x="8917" y="0"/>
                    <a:pt x="866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7" name="Google Shape;11657;p84"/>
            <p:cNvSpPr/>
            <p:nvPr/>
          </p:nvSpPr>
          <p:spPr>
            <a:xfrm>
              <a:off x="-59502375" y="1966300"/>
              <a:ext cx="319000" cy="257575"/>
            </a:xfrm>
            <a:custGeom>
              <a:avLst/>
              <a:gdLst/>
              <a:ahLst/>
              <a:cxnLst/>
              <a:rect l="l" t="t" r="r" b="b"/>
              <a:pathLst>
                <a:path w="12760" h="10303" extrusionOk="0">
                  <a:moveTo>
                    <a:pt x="8633" y="1639"/>
                  </a:moveTo>
                  <a:lnTo>
                    <a:pt x="8633" y="3592"/>
                  </a:lnTo>
                  <a:lnTo>
                    <a:pt x="7814" y="3592"/>
                  </a:lnTo>
                  <a:lnTo>
                    <a:pt x="7814" y="1639"/>
                  </a:lnTo>
                  <a:close/>
                  <a:moveTo>
                    <a:pt x="11941" y="819"/>
                  </a:moveTo>
                  <a:lnTo>
                    <a:pt x="11941" y="3592"/>
                  </a:lnTo>
                  <a:lnTo>
                    <a:pt x="11122" y="3592"/>
                  </a:lnTo>
                  <a:lnTo>
                    <a:pt x="11122" y="819"/>
                  </a:lnTo>
                  <a:close/>
                  <a:moveTo>
                    <a:pt x="5041" y="3119"/>
                  </a:moveTo>
                  <a:lnTo>
                    <a:pt x="5041" y="3970"/>
                  </a:lnTo>
                  <a:cubicBezTo>
                    <a:pt x="5041" y="4222"/>
                    <a:pt x="5230" y="4411"/>
                    <a:pt x="5482" y="4411"/>
                  </a:cubicBezTo>
                  <a:lnTo>
                    <a:pt x="11941" y="4411"/>
                  </a:lnTo>
                  <a:lnTo>
                    <a:pt x="11941" y="9357"/>
                  </a:lnTo>
                  <a:lnTo>
                    <a:pt x="914" y="9357"/>
                  </a:lnTo>
                  <a:lnTo>
                    <a:pt x="914" y="4222"/>
                  </a:lnTo>
                  <a:lnTo>
                    <a:pt x="2552" y="3119"/>
                  </a:lnTo>
                  <a:lnTo>
                    <a:pt x="2552" y="3970"/>
                  </a:lnTo>
                  <a:cubicBezTo>
                    <a:pt x="2552" y="4207"/>
                    <a:pt x="2767" y="4373"/>
                    <a:pt x="2980" y="4373"/>
                  </a:cubicBezTo>
                  <a:cubicBezTo>
                    <a:pt x="3050" y="4373"/>
                    <a:pt x="3120" y="4355"/>
                    <a:pt x="3182" y="4316"/>
                  </a:cubicBezTo>
                  <a:lnTo>
                    <a:pt x="5041" y="3119"/>
                  </a:lnTo>
                  <a:close/>
                  <a:moveTo>
                    <a:pt x="10712" y="0"/>
                  </a:moveTo>
                  <a:cubicBezTo>
                    <a:pt x="10491" y="0"/>
                    <a:pt x="10334" y="189"/>
                    <a:pt x="10334" y="441"/>
                  </a:cubicBezTo>
                  <a:lnTo>
                    <a:pt x="10334" y="3592"/>
                  </a:lnTo>
                  <a:lnTo>
                    <a:pt x="9483" y="3592"/>
                  </a:lnTo>
                  <a:lnTo>
                    <a:pt x="9483" y="1261"/>
                  </a:lnTo>
                  <a:cubicBezTo>
                    <a:pt x="9483" y="1008"/>
                    <a:pt x="9294" y="819"/>
                    <a:pt x="9074" y="819"/>
                  </a:cubicBezTo>
                  <a:lnTo>
                    <a:pt x="7404" y="819"/>
                  </a:lnTo>
                  <a:cubicBezTo>
                    <a:pt x="7183" y="819"/>
                    <a:pt x="6963" y="1008"/>
                    <a:pt x="6963" y="1261"/>
                  </a:cubicBezTo>
                  <a:lnTo>
                    <a:pt x="6963" y="3592"/>
                  </a:lnTo>
                  <a:lnTo>
                    <a:pt x="5860" y="3592"/>
                  </a:lnTo>
                  <a:lnTo>
                    <a:pt x="5860" y="2363"/>
                  </a:lnTo>
                  <a:cubicBezTo>
                    <a:pt x="5860" y="2206"/>
                    <a:pt x="5797" y="2080"/>
                    <a:pt x="5640" y="2017"/>
                  </a:cubicBezTo>
                  <a:cubicBezTo>
                    <a:pt x="5581" y="1973"/>
                    <a:pt x="5509" y="1949"/>
                    <a:pt x="5436" y="1949"/>
                  </a:cubicBezTo>
                  <a:cubicBezTo>
                    <a:pt x="5352" y="1949"/>
                    <a:pt x="5266" y="1981"/>
                    <a:pt x="5199" y="2048"/>
                  </a:cubicBezTo>
                  <a:lnTo>
                    <a:pt x="3340" y="3245"/>
                  </a:lnTo>
                  <a:lnTo>
                    <a:pt x="3340" y="2395"/>
                  </a:lnTo>
                  <a:cubicBezTo>
                    <a:pt x="3340" y="2237"/>
                    <a:pt x="3277" y="2111"/>
                    <a:pt x="3119" y="2048"/>
                  </a:cubicBezTo>
                  <a:cubicBezTo>
                    <a:pt x="3061" y="2004"/>
                    <a:pt x="2989" y="1981"/>
                    <a:pt x="2916" y="1981"/>
                  </a:cubicBezTo>
                  <a:cubicBezTo>
                    <a:pt x="2831" y="1981"/>
                    <a:pt x="2746" y="2012"/>
                    <a:pt x="2678" y="2080"/>
                  </a:cubicBezTo>
                  <a:lnTo>
                    <a:pt x="189" y="3718"/>
                  </a:lnTo>
                  <a:cubicBezTo>
                    <a:pt x="95" y="3812"/>
                    <a:pt x="0" y="3938"/>
                    <a:pt x="0" y="4096"/>
                  </a:cubicBezTo>
                  <a:lnTo>
                    <a:pt x="0" y="9861"/>
                  </a:lnTo>
                  <a:cubicBezTo>
                    <a:pt x="0" y="10113"/>
                    <a:pt x="189" y="10302"/>
                    <a:pt x="441" y="10302"/>
                  </a:cubicBezTo>
                  <a:lnTo>
                    <a:pt x="12287" y="10302"/>
                  </a:lnTo>
                  <a:cubicBezTo>
                    <a:pt x="12539" y="10302"/>
                    <a:pt x="12697" y="10113"/>
                    <a:pt x="12697" y="9861"/>
                  </a:cubicBezTo>
                  <a:lnTo>
                    <a:pt x="12697" y="504"/>
                  </a:lnTo>
                  <a:cubicBezTo>
                    <a:pt x="12760" y="158"/>
                    <a:pt x="12602" y="0"/>
                    <a:pt x="123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8" name="Google Shape;11658;p84"/>
            <p:cNvSpPr/>
            <p:nvPr/>
          </p:nvSpPr>
          <p:spPr>
            <a:xfrm>
              <a:off x="-59322800" y="1904375"/>
              <a:ext cx="106350" cy="41175"/>
            </a:xfrm>
            <a:custGeom>
              <a:avLst/>
              <a:gdLst/>
              <a:ahLst/>
              <a:cxnLst/>
              <a:rect l="l" t="t" r="r" b="b"/>
              <a:pathLst>
                <a:path w="4254" h="1647" extrusionOk="0">
                  <a:moveTo>
                    <a:pt x="1291" y="0"/>
                  </a:moveTo>
                  <a:cubicBezTo>
                    <a:pt x="890" y="0"/>
                    <a:pt x="485" y="181"/>
                    <a:pt x="158" y="556"/>
                  </a:cubicBezTo>
                  <a:cubicBezTo>
                    <a:pt x="0" y="713"/>
                    <a:pt x="32" y="965"/>
                    <a:pt x="189" y="1123"/>
                  </a:cubicBezTo>
                  <a:cubicBezTo>
                    <a:pt x="265" y="1198"/>
                    <a:pt x="369" y="1237"/>
                    <a:pt x="474" y="1237"/>
                  </a:cubicBezTo>
                  <a:cubicBezTo>
                    <a:pt x="589" y="1237"/>
                    <a:pt x="706" y="1190"/>
                    <a:pt x="788" y="1091"/>
                  </a:cubicBezTo>
                  <a:cubicBezTo>
                    <a:pt x="946" y="918"/>
                    <a:pt x="1119" y="831"/>
                    <a:pt x="1292" y="831"/>
                  </a:cubicBezTo>
                  <a:cubicBezTo>
                    <a:pt x="1465" y="831"/>
                    <a:pt x="1639" y="918"/>
                    <a:pt x="1796" y="1091"/>
                  </a:cubicBezTo>
                  <a:cubicBezTo>
                    <a:pt x="2115" y="1457"/>
                    <a:pt x="2530" y="1646"/>
                    <a:pt x="2948" y="1646"/>
                  </a:cubicBezTo>
                  <a:cubicBezTo>
                    <a:pt x="3357" y="1646"/>
                    <a:pt x="3769" y="1465"/>
                    <a:pt x="4096" y="1091"/>
                  </a:cubicBezTo>
                  <a:cubicBezTo>
                    <a:pt x="4254" y="902"/>
                    <a:pt x="4191" y="650"/>
                    <a:pt x="4033" y="493"/>
                  </a:cubicBezTo>
                  <a:cubicBezTo>
                    <a:pt x="3975" y="420"/>
                    <a:pt x="3885" y="381"/>
                    <a:pt x="3788" y="381"/>
                  </a:cubicBezTo>
                  <a:cubicBezTo>
                    <a:pt x="3674" y="381"/>
                    <a:pt x="3551" y="436"/>
                    <a:pt x="3466" y="556"/>
                  </a:cubicBezTo>
                  <a:cubicBezTo>
                    <a:pt x="3308" y="729"/>
                    <a:pt x="3127" y="815"/>
                    <a:pt x="2946" y="815"/>
                  </a:cubicBezTo>
                  <a:cubicBezTo>
                    <a:pt x="2765" y="815"/>
                    <a:pt x="2584" y="729"/>
                    <a:pt x="2426" y="556"/>
                  </a:cubicBezTo>
                  <a:cubicBezTo>
                    <a:pt x="2108" y="189"/>
                    <a:pt x="1701" y="0"/>
                    <a:pt x="12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59" name="Google Shape;11659;p84"/>
          <p:cNvGrpSpPr/>
          <p:nvPr/>
        </p:nvGrpSpPr>
        <p:grpSpPr>
          <a:xfrm>
            <a:off x="1298621" y="1543007"/>
            <a:ext cx="368987" cy="363666"/>
            <a:chOff x="-64774725" y="1916550"/>
            <a:chExt cx="319000" cy="314400"/>
          </a:xfrm>
          <a:solidFill>
            <a:srgbClr val="EE7A90"/>
          </a:solidFill>
        </p:grpSpPr>
        <p:sp>
          <p:nvSpPr>
            <p:cNvPr id="11660" name="Google Shape;11660;p84"/>
            <p:cNvSpPr/>
            <p:nvPr/>
          </p:nvSpPr>
          <p:spPr>
            <a:xfrm>
              <a:off x="-64774725" y="1916550"/>
              <a:ext cx="319000" cy="314400"/>
            </a:xfrm>
            <a:custGeom>
              <a:avLst/>
              <a:gdLst/>
              <a:ahLst/>
              <a:cxnLst/>
              <a:rect l="l" t="t" r="r" b="b"/>
              <a:pathLst>
                <a:path w="12760" h="12576" extrusionOk="0">
                  <a:moveTo>
                    <a:pt x="11436" y="856"/>
                  </a:moveTo>
                  <a:cubicBezTo>
                    <a:pt x="11562" y="856"/>
                    <a:pt x="11657" y="888"/>
                    <a:pt x="11783" y="951"/>
                  </a:cubicBezTo>
                  <a:cubicBezTo>
                    <a:pt x="11877" y="1077"/>
                    <a:pt x="11940" y="1203"/>
                    <a:pt x="11909" y="1329"/>
                  </a:cubicBezTo>
                  <a:cubicBezTo>
                    <a:pt x="11814" y="2431"/>
                    <a:pt x="11562" y="3440"/>
                    <a:pt x="11090" y="4416"/>
                  </a:cubicBezTo>
                  <a:lnTo>
                    <a:pt x="8317" y="1675"/>
                  </a:lnTo>
                  <a:cubicBezTo>
                    <a:pt x="9263" y="1234"/>
                    <a:pt x="10334" y="951"/>
                    <a:pt x="11436" y="856"/>
                  </a:cubicBezTo>
                  <a:close/>
                  <a:moveTo>
                    <a:pt x="3781" y="4542"/>
                  </a:moveTo>
                  <a:lnTo>
                    <a:pt x="3781" y="4542"/>
                  </a:lnTo>
                  <a:cubicBezTo>
                    <a:pt x="3529" y="4983"/>
                    <a:pt x="3245" y="5456"/>
                    <a:pt x="3056" y="5960"/>
                  </a:cubicBezTo>
                  <a:cubicBezTo>
                    <a:pt x="2878" y="5949"/>
                    <a:pt x="2699" y="5942"/>
                    <a:pt x="2522" y="5942"/>
                  </a:cubicBezTo>
                  <a:cubicBezTo>
                    <a:pt x="2167" y="5942"/>
                    <a:pt x="1817" y="5970"/>
                    <a:pt x="1481" y="6054"/>
                  </a:cubicBezTo>
                  <a:cubicBezTo>
                    <a:pt x="1544" y="5928"/>
                    <a:pt x="1670" y="5802"/>
                    <a:pt x="1733" y="5739"/>
                  </a:cubicBezTo>
                  <a:cubicBezTo>
                    <a:pt x="2331" y="5141"/>
                    <a:pt x="2993" y="4731"/>
                    <a:pt x="3781" y="4542"/>
                  </a:cubicBezTo>
                  <a:close/>
                  <a:moveTo>
                    <a:pt x="7561" y="2022"/>
                  </a:moveTo>
                  <a:lnTo>
                    <a:pt x="10680" y="5141"/>
                  </a:lnTo>
                  <a:cubicBezTo>
                    <a:pt x="9546" y="7157"/>
                    <a:pt x="7687" y="8669"/>
                    <a:pt x="5419" y="9331"/>
                  </a:cubicBezTo>
                  <a:lnTo>
                    <a:pt x="3403" y="7346"/>
                  </a:lnTo>
                  <a:cubicBezTo>
                    <a:pt x="4064" y="5109"/>
                    <a:pt x="5576" y="3219"/>
                    <a:pt x="7561" y="2022"/>
                  </a:cubicBezTo>
                  <a:close/>
                  <a:moveTo>
                    <a:pt x="2899" y="8008"/>
                  </a:moveTo>
                  <a:lnTo>
                    <a:pt x="4789" y="9898"/>
                  </a:lnTo>
                  <a:lnTo>
                    <a:pt x="4316" y="10623"/>
                  </a:lnTo>
                  <a:lnTo>
                    <a:pt x="2142" y="8449"/>
                  </a:lnTo>
                  <a:lnTo>
                    <a:pt x="2899" y="8008"/>
                  </a:lnTo>
                  <a:close/>
                  <a:moveTo>
                    <a:pt x="2363" y="9867"/>
                  </a:moveTo>
                  <a:lnTo>
                    <a:pt x="2899" y="10371"/>
                  </a:lnTo>
                  <a:cubicBezTo>
                    <a:pt x="2741" y="10497"/>
                    <a:pt x="2520" y="10654"/>
                    <a:pt x="2300" y="10780"/>
                  </a:cubicBezTo>
                  <a:cubicBezTo>
                    <a:pt x="1985" y="10969"/>
                    <a:pt x="1733" y="11095"/>
                    <a:pt x="1638" y="11127"/>
                  </a:cubicBezTo>
                  <a:cubicBezTo>
                    <a:pt x="1701" y="10969"/>
                    <a:pt x="1796" y="10780"/>
                    <a:pt x="1985" y="10465"/>
                  </a:cubicBezTo>
                  <a:cubicBezTo>
                    <a:pt x="2142" y="10213"/>
                    <a:pt x="2268" y="10024"/>
                    <a:pt x="2363" y="9867"/>
                  </a:cubicBezTo>
                  <a:close/>
                  <a:moveTo>
                    <a:pt x="8191" y="8984"/>
                  </a:moveTo>
                  <a:lnTo>
                    <a:pt x="8191" y="8984"/>
                  </a:lnTo>
                  <a:cubicBezTo>
                    <a:pt x="7971" y="9867"/>
                    <a:pt x="7467" y="10686"/>
                    <a:pt x="6711" y="11284"/>
                  </a:cubicBezTo>
                  <a:cubicBezTo>
                    <a:pt x="6837" y="10749"/>
                    <a:pt x="6837" y="10245"/>
                    <a:pt x="6774" y="9741"/>
                  </a:cubicBezTo>
                  <a:cubicBezTo>
                    <a:pt x="7309" y="9551"/>
                    <a:pt x="7782" y="9268"/>
                    <a:pt x="8191" y="8984"/>
                  </a:cubicBezTo>
                  <a:close/>
                  <a:moveTo>
                    <a:pt x="11509" y="1"/>
                  </a:moveTo>
                  <a:cubicBezTo>
                    <a:pt x="11474" y="1"/>
                    <a:pt x="11440" y="2"/>
                    <a:pt x="11405" y="6"/>
                  </a:cubicBezTo>
                  <a:cubicBezTo>
                    <a:pt x="10365" y="100"/>
                    <a:pt x="9389" y="321"/>
                    <a:pt x="8412" y="730"/>
                  </a:cubicBezTo>
                  <a:cubicBezTo>
                    <a:pt x="7498" y="1077"/>
                    <a:pt x="6616" y="1644"/>
                    <a:pt x="5797" y="2274"/>
                  </a:cubicBezTo>
                  <a:cubicBezTo>
                    <a:pt x="5324" y="2652"/>
                    <a:pt x="4852" y="3093"/>
                    <a:pt x="4474" y="3566"/>
                  </a:cubicBezTo>
                  <a:cubicBezTo>
                    <a:pt x="3245" y="3629"/>
                    <a:pt x="2048" y="4196"/>
                    <a:pt x="1166" y="5109"/>
                  </a:cubicBezTo>
                  <a:cubicBezTo>
                    <a:pt x="725" y="5519"/>
                    <a:pt x="378" y="6054"/>
                    <a:pt x="95" y="6590"/>
                  </a:cubicBezTo>
                  <a:cubicBezTo>
                    <a:pt x="0" y="6748"/>
                    <a:pt x="63" y="6937"/>
                    <a:pt x="158" y="7063"/>
                  </a:cubicBezTo>
                  <a:cubicBezTo>
                    <a:pt x="252" y="7157"/>
                    <a:pt x="378" y="7189"/>
                    <a:pt x="441" y="7189"/>
                  </a:cubicBezTo>
                  <a:cubicBezTo>
                    <a:pt x="536" y="7189"/>
                    <a:pt x="567" y="7189"/>
                    <a:pt x="630" y="7157"/>
                  </a:cubicBezTo>
                  <a:cubicBezTo>
                    <a:pt x="1198" y="6873"/>
                    <a:pt x="1842" y="6743"/>
                    <a:pt x="2471" y="6743"/>
                  </a:cubicBezTo>
                  <a:cubicBezTo>
                    <a:pt x="2540" y="6743"/>
                    <a:pt x="2609" y="6744"/>
                    <a:pt x="2678" y="6748"/>
                  </a:cubicBezTo>
                  <a:cubicBezTo>
                    <a:pt x="2647" y="6905"/>
                    <a:pt x="2615" y="7031"/>
                    <a:pt x="2584" y="7189"/>
                  </a:cubicBezTo>
                  <a:lnTo>
                    <a:pt x="1229" y="7976"/>
                  </a:lnTo>
                  <a:cubicBezTo>
                    <a:pt x="1008" y="8134"/>
                    <a:pt x="945" y="8449"/>
                    <a:pt x="1166" y="8606"/>
                  </a:cubicBezTo>
                  <a:lnTo>
                    <a:pt x="1733" y="9173"/>
                  </a:lnTo>
                  <a:cubicBezTo>
                    <a:pt x="1544" y="9425"/>
                    <a:pt x="1323" y="9772"/>
                    <a:pt x="1103" y="10119"/>
                  </a:cubicBezTo>
                  <a:cubicBezTo>
                    <a:pt x="945" y="10465"/>
                    <a:pt x="788" y="10717"/>
                    <a:pt x="725" y="10906"/>
                  </a:cubicBezTo>
                  <a:cubicBezTo>
                    <a:pt x="599" y="11316"/>
                    <a:pt x="630" y="11599"/>
                    <a:pt x="851" y="11788"/>
                  </a:cubicBezTo>
                  <a:cubicBezTo>
                    <a:pt x="981" y="11918"/>
                    <a:pt x="1144" y="11961"/>
                    <a:pt x="1320" y="11961"/>
                  </a:cubicBezTo>
                  <a:cubicBezTo>
                    <a:pt x="1443" y="11961"/>
                    <a:pt x="1572" y="11940"/>
                    <a:pt x="1701" y="11914"/>
                  </a:cubicBezTo>
                  <a:cubicBezTo>
                    <a:pt x="1953" y="11820"/>
                    <a:pt x="2174" y="11694"/>
                    <a:pt x="2489" y="11505"/>
                  </a:cubicBezTo>
                  <a:cubicBezTo>
                    <a:pt x="2836" y="11316"/>
                    <a:pt x="3151" y="11095"/>
                    <a:pt x="3434" y="10875"/>
                  </a:cubicBezTo>
                  <a:lnTo>
                    <a:pt x="4033" y="11473"/>
                  </a:lnTo>
                  <a:cubicBezTo>
                    <a:pt x="4116" y="11557"/>
                    <a:pt x="4225" y="11597"/>
                    <a:pt x="4330" y="11597"/>
                  </a:cubicBezTo>
                  <a:cubicBezTo>
                    <a:pt x="4464" y="11597"/>
                    <a:pt x="4593" y="11533"/>
                    <a:pt x="4663" y="11410"/>
                  </a:cubicBezTo>
                  <a:lnTo>
                    <a:pt x="5450" y="10056"/>
                  </a:lnTo>
                  <a:cubicBezTo>
                    <a:pt x="5608" y="10024"/>
                    <a:pt x="5734" y="9993"/>
                    <a:pt x="5892" y="9930"/>
                  </a:cubicBezTo>
                  <a:lnTo>
                    <a:pt x="5892" y="9930"/>
                  </a:lnTo>
                  <a:cubicBezTo>
                    <a:pt x="5923" y="10591"/>
                    <a:pt x="5797" y="11316"/>
                    <a:pt x="5482" y="11977"/>
                  </a:cubicBezTo>
                  <a:cubicBezTo>
                    <a:pt x="5419" y="12135"/>
                    <a:pt x="5450" y="12324"/>
                    <a:pt x="5576" y="12450"/>
                  </a:cubicBezTo>
                  <a:cubicBezTo>
                    <a:pt x="5639" y="12534"/>
                    <a:pt x="5759" y="12576"/>
                    <a:pt x="5878" y="12576"/>
                  </a:cubicBezTo>
                  <a:cubicBezTo>
                    <a:pt x="5937" y="12576"/>
                    <a:pt x="5997" y="12565"/>
                    <a:pt x="6049" y="12544"/>
                  </a:cubicBezTo>
                  <a:cubicBezTo>
                    <a:pt x="6585" y="12261"/>
                    <a:pt x="7089" y="11914"/>
                    <a:pt x="7530" y="11473"/>
                  </a:cubicBezTo>
                  <a:cubicBezTo>
                    <a:pt x="8443" y="10560"/>
                    <a:pt x="8979" y="9394"/>
                    <a:pt x="9074" y="8165"/>
                  </a:cubicBezTo>
                  <a:cubicBezTo>
                    <a:pt x="9546" y="7756"/>
                    <a:pt x="9987" y="7346"/>
                    <a:pt x="10365" y="6811"/>
                  </a:cubicBezTo>
                  <a:cubicBezTo>
                    <a:pt x="11027" y="5991"/>
                    <a:pt x="11562" y="5141"/>
                    <a:pt x="11940" y="4227"/>
                  </a:cubicBezTo>
                  <a:cubicBezTo>
                    <a:pt x="12350" y="3282"/>
                    <a:pt x="12571" y="2242"/>
                    <a:pt x="12665" y="1234"/>
                  </a:cubicBezTo>
                  <a:cubicBezTo>
                    <a:pt x="12760" y="1014"/>
                    <a:pt x="12665" y="636"/>
                    <a:pt x="12382" y="384"/>
                  </a:cubicBezTo>
                  <a:cubicBezTo>
                    <a:pt x="12126" y="128"/>
                    <a:pt x="11820" y="1"/>
                    <a:pt x="115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1" name="Google Shape;11661;p84"/>
            <p:cNvSpPr/>
            <p:nvPr/>
          </p:nvSpPr>
          <p:spPr>
            <a:xfrm>
              <a:off x="-64636900" y="2010600"/>
              <a:ext cx="89800" cy="82525"/>
            </a:xfrm>
            <a:custGeom>
              <a:avLst/>
              <a:gdLst/>
              <a:ahLst/>
              <a:cxnLst/>
              <a:rect l="l" t="t" r="r" b="b"/>
              <a:pathLst>
                <a:path w="3592" h="3301" extrusionOk="0">
                  <a:moveTo>
                    <a:pt x="1828" y="827"/>
                  </a:moveTo>
                  <a:cubicBezTo>
                    <a:pt x="2048" y="827"/>
                    <a:pt x="2269" y="906"/>
                    <a:pt x="2426" y="1064"/>
                  </a:cubicBezTo>
                  <a:cubicBezTo>
                    <a:pt x="2741" y="1410"/>
                    <a:pt x="2741" y="1914"/>
                    <a:pt x="2426" y="2229"/>
                  </a:cubicBezTo>
                  <a:cubicBezTo>
                    <a:pt x="2269" y="2387"/>
                    <a:pt x="2048" y="2466"/>
                    <a:pt x="1828" y="2466"/>
                  </a:cubicBezTo>
                  <a:cubicBezTo>
                    <a:pt x="1607" y="2466"/>
                    <a:pt x="1387" y="2387"/>
                    <a:pt x="1229" y="2229"/>
                  </a:cubicBezTo>
                  <a:cubicBezTo>
                    <a:pt x="914" y="1914"/>
                    <a:pt x="914" y="1379"/>
                    <a:pt x="1229" y="1064"/>
                  </a:cubicBezTo>
                  <a:cubicBezTo>
                    <a:pt x="1387" y="906"/>
                    <a:pt x="1607" y="827"/>
                    <a:pt x="1828" y="827"/>
                  </a:cubicBezTo>
                  <a:close/>
                  <a:moveTo>
                    <a:pt x="1820" y="0"/>
                  </a:moveTo>
                  <a:cubicBezTo>
                    <a:pt x="1402" y="0"/>
                    <a:pt x="977" y="166"/>
                    <a:pt x="631" y="497"/>
                  </a:cubicBezTo>
                  <a:cubicBezTo>
                    <a:pt x="0" y="1127"/>
                    <a:pt x="0" y="2198"/>
                    <a:pt x="631" y="2828"/>
                  </a:cubicBezTo>
                  <a:cubicBezTo>
                    <a:pt x="946" y="3143"/>
                    <a:pt x="1371" y="3301"/>
                    <a:pt x="1796" y="3301"/>
                  </a:cubicBezTo>
                  <a:cubicBezTo>
                    <a:pt x="2222" y="3301"/>
                    <a:pt x="2647" y="3143"/>
                    <a:pt x="2962" y="2828"/>
                  </a:cubicBezTo>
                  <a:cubicBezTo>
                    <a:pt x="3592" y="2198"/>
                    <a:pt x="3592" y="1127"/>
                    <a:pt x="2962" y="497"/>
                  </a:cubicBezTo>
                  <a:cubicBezTo>
                    <a:pt x="2647" y="166"/>
                    <a:pt x="2237" y="0"/>
                    <a:pt x="18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62" name="Google Shape;11662;p84"/>
          <p:cNvGrpSpPr/>
          <p:nvPr/>
        </p:nvGrpSpPr>
        <p:grpSpPr>
          <a:xfrm>
            <a:off x="1299979" y="2020186"/>
            <a:ext cx="366269" cy="369913"/>
            <a:chOff x="-64764500" y="2280550"/>
            <a:chExt cx="316650" cy="319800"/>
          </a:xfrm>
          <a:solidFill>
            <a:srgbClr val="EE7A90"/>
          </a:solidFill>
        </p:grpSpPr>
        <p:sp>
          <p:nvSpPr>
            <p:cNvPr id="11663" name="Google Shape;11663;p84"/>
            <p:cNvSpPr/>
            <p:nvPr/>
          </p:nvSpPr>
          <p:spPr>
            <a:xfrm>
              <a:off x="-64764500" y="2280550"/>
              <a:ext cx="316650" cy="319800"/>
            </a:xfrm>
            <a:custGeom>
              <a:avLst/>
              <a:gdLst/>
              <a:ahLst/>
              <a:cxnLst/>
              <a:rect l="l" t="t" r="r" b="b"/>
              <a:pathLst>
                <a:path w="12666" h="12792" extrusionOk="0">
                  <a:moveTo>
                    <a:pt x="11405" y="820"/>
                  </a:moveTo>
                  <a:cubicBezTo>
                    <a:pt x="11657" y="820"/>
                    <a:pt x="11815" y="1009"/>
                    <a:pt x="11815" y="1261"/>
                  </a:cubicBezTo>
                  <a:cubicBezTo>
                    <a:pt x="11815" y="1481"/>
                    <a:pt x="11657" y="1670"/>
                    <a:pt x="11405" y="1670"/>
                  </a:cubicBezTo>
                  <a:lnTo>
                    <a:pt x="1229" y="1670"/>
                  </a:lnTo>
                  <a:cubicBezTo>
                    <a:pt x="977" y="1670"/>
                    <a:pt x="788" y="1481"/>
                    <a:pt x="788" y="1261"/>
                  </a:cubicBezTo>
                  <a:cubicBezTo>
                    <a:pt x="788" y="1009"/>
                    <a:pt x="977" y="820"/>
                    <a:pt x="1229" y="820"/>
                  </a:cubicBezTo>
                  <a:close/>
                  <a:moveTo>
                    <a:pt x="10996" y="2521"/>
                  </a:moveTo>
                  <a:lnTo>
                    <a:pt x="10996" y="8286"/>
                  </a:lnTo>
                  <a:lnTo>
                    <a:pt x="1607" y="8286"/>
                  </a:lnTo>
                  <a:lnTo>
                    <a:pt x="1607" y="2521"/>
                  </a:lnTo>
                  <a:close/>
                  <a:moveTo>
                    <a:pt x="6302" y="11027"/>
                  </a:moveTo>
                  <a:cubicBezTo>
                    <a:pt x="6554" y="11027"/>
                    <a:pt x="6743" y="11216"/>
                    <a:pt x="6743" y="11437"/>
                  </a:cubicBezTo>
                  <a:cubicBezTo>
                    <a:pt x="6743" y="11689"/>
                    <a:pt x="6522" y="11878"/>
                    <a:pt x="6302" y="11878"/>
                  </a:cubicBezTo>
                  <a:cubicBezTo>
                    <a:pt x="6050" y="11878"/>
                    <a:pt x="5892" y="11689"/>
                    <a:pt x="5892" y="11437"/>
                  </a:cubicBezTo>
                  <a:cubicBezTo>
                    <a:pt x="5892" y="11216"/>
                    <a:pt x="6113" y="11027"/>
                    <a:pt x="6302" y="11027"/>
                  </a:cubicBezTo>
                  <a:close/>
                  <a:moveTo>
                    <a:pt x="1229" y="1"/>
                  </a:moveTo>
                  <a:cubicBezTo>
                    <a:pt x="536" y="1"/>
                    <a:pt x="1" y="536"/>
                    <a:pt x="1" y="1261"/>
                  </a:cubicBezTo>
                  <a:cubicBezTo>
                    <a:pt x="1" y="1797"/>
                    <a:pt x="347" y="2238"/>
                    <a:pt x="820" y="2427"/>
                  </a:cubicBezTo>
                  <a:lnTo>
                    <a:pt x="820" y="8286"/>
                  </a:lnTo>
                  <a:lnTo>
                    <a:pt x="442" y="8286"/>
                  </a:lnTo>
                  <a:cubicBezTo>
                    <a:pt x="190" y="8286"/>
                    <a:pt x="32" y="8507"/>
                    <a:pt x="32" y="8728"/>
                  </a:cubicBezTo>
                  <a:cubicBezTo>
                    <a:pt x="32" y="8980"/>
                    <a:pt x="221" y="9169"/>
                    <a:pt x="442" y="9169"/>
                  </a:cubicBezTo>
                  <a:lnTo>
                    <a:pt x="5955" y="9169"/>
                  </a:lnTo>
                  <a:lnTo>
                    <a:pt x="5955" y="10334"/>
                  </a:lnTo>
                  <a:cubicBezTo>
                    <a:pt x="5483" y="10492"/>
                    <a:pt x="5104" y="10964"/>
                    <a:pt x="5104" y="11531"/>
                  </a:cubicBezTo>
                  <a:cubicBezTo>
                    <a:pt x="5104" y="12193"/>
                    <a:pt x="5672" y="12792"/>
                    <a:pt x="6333" y="12792"/>
                  </a:cubicBezTo>
                  <a:cubicBezTo>
                    <a:pt x="6995" y="12792"/>
                    <a:pt x="7593" y="12225"/>
                    <a:pt x="7593" y="11531"/>
                  </a:cubicBezTo>
                  <a:cubicBezTo>
                    <a:pt x="7593" y="10964"/>
                    <a:pt x="7247" y="10555"/>
                    <a:pt x="6774" y="10334"/>
                  </a:cubicBezTo>
                  <a:lnTo>
                    <a:pt x="6774" y="9169"/>
                  </a:lnTo>
                  <a:lnTo>
                    <a:pt x="12288" y="9169"/>
                  </a:lnTo>
                  <a:cubicBezTo>
                    <a:pt x="12508" y="9169"/>
                    <a:pt x="12666" y="8980"/>
                    <a:pt x="12666" y="8728"/>
                  </a:cubicBezTo>
                  <a:cubicBezTo>
                    <a:pt x="12666" y="8507"/>
                    <a:pt x="12477" y="8286"/>
                    <a:pt x="12288" y="8286"/>
                  </a:cubicBezTo>
                  <a:lnTo>
                    <a:pt x="11847" y="8286"/>
                  </a:lnTo>
                  <a:lnTo>
                    <a:pt x="11847" y="2427"/>
                  </a:lnTo>
                  <a:cubicBezTo>
                    <a:pt x="12319" y="2238"/>
                    <a:pt x="12634" y="1797"/>
                    <a:pt x="12634" y="1261"/>
                  </a:cubicBezTo>
                  <a:cubicBezTo>
                    <a:pt x="12634" y="568"/>
                    <a:pt x="12099" y="1"/>
                    <a:pt x="1140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4" name="Google Shape;11664;p84"/>
            <p:cNvSpPr/>
            <p:nvPr/>
          </p:nvSpPr>
          <p:spPr>
            <a:xfrm>
              <a:off x="-64679425" y="2364825"/>
              <a:ext cx="146500" cy="102450"/>
            </a:xfrm>
            <a:custGeom>
              <a:avLst/>
              <a:gdLst/>
              <a:ahLst/>
              <a:cxnLst/>
              <a:rect l="l" t="t" r="r" b="b"/>
              <a:pathLst>
                <a:path w="5860" h="4098" extrusionOk="0">
                  <a:moveTo>
                    <a:pt x="3749" y="1"/>
                  </a:moveTo>
                  <a:cubicBezTo>
                    <a:pt x="3529" y="1"/>
                    <a:pt x="3371" y="190"/>
                    <a:pt x="3371" y="442"/>
                  </a:cubicBezTo>
                  <a:cubicBezTo>
                    <a:pt x="3371" y="662"/>
                    <a:pt x="3560" y="820"/>
                    <a:pt x="3749" y="820"/>
                  </a:cubicBezTo>
                  <a:lnTo>
                    <a:pt x="4442" y="820"/>
                  </a:lnTo>
                  <a:lnTo>
                    <a:pt x="2930" y="2332"/>
                  </a:lnTo>
                  <a:lnTo>
                    <a:pt x="2395" y="1765"/>
                  </a:lnTo>
                  <a:cubicBezTo>
                    <a:pt x="2316" y="1686"/>
                    <a:pt x="2206" y="1647"/>
                    <a:pt x="2095" y="1647"/>
                  </a:cubicBezTo>
                  <a:cubicBezTo>
                    <a:pt x="1985" y="1647"/>
                    <a:pt x="1875" y="1686"/>
                    <a:pt x="1796" y="1765"/>
                  </a:cubicBezTo>
                  <a:lnTo>
                    <a:pt x="126" y="3435"/>
                  </a:lnTo>
                  <a:cubicBezTo>
                    <a:pt x="0" y="3592"/>
                    <a:pt x="0" y="3844"/>
                    <a:pt x="126" y="4033"/>
                  </a:cubicBezTo>
                  <a:cubicBezTo>
                    <a:pt x="195" y="4075"/>
                    <a:pt x="288" y="4098"/>
                    <a:pt x="384" y="4098"/>
                  </a:cubicBezTo>
                  <a:cubicBezTo>
                    <a:pt x="507" y="4098"/>
                    <a:pt x="636" y="4059"/>
                    <a:pt x="725" y="3970"/>
                  </a:cubicBezTo>
                  <a:lnTo>
                    <a:pt x="2111" y="2616"/>
                  </a:lnTo>
                  <a:lnTo>
                    <a:pt x="2647" y="3151"/>
                  </a:lnTo>
                  <a:cubicBezTo>
                    <a:pt x="2725" y="3230"/>
                    <a:pt x="2836" y="3269"/>
                    <a:pt x="2946" y="3269"/>
                  </a:cubicBezTo>
                  <a:cubicBezTo>
                    <a:pt x="3056" y="3269"/>
                    <a:pt x="3166" y="3230"/>
                    <a:pt x="3245" y="3151"/>
                  </a:cubicBezTo>
                  <a:lnTo>
                    <a:pt x="5009" y="1387"/>
                  </a:lnTo>
                  <a:lnTo>
                    <a:pt x="5009" y="2049"/>
                  </a:lnTo>
                  <a:cubicBezTo>
                    <a:pt x="5009" y="2269"/>
                    <a:pt x="5230" y="2490"/>
                    <a:pt x="5451" y="2490"/>
                  </a:cubicBezTo>
                  <a:cubicBezTo>
                    <a:pt x="5703" y="2490"/>
                    <a:pt x="5860" y="2269"/>
                    <a:pt x="5860" y="2049"/>
                  </a:cubicBezTo>
                  <a:lnTo>
                    <a:pt x="5860" y="410"/>
                  </a:lnTo>
                  <a:cubicBezTo>
                    <a:pt x="5860" y="158"/>
                    <a:pt x="5640" y="1"/>
                    <a:pt x="54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65" name="Google Shape;11665;p84"/>
          <p:cNvSpPr/>
          <p:nvPr/>
        </p:nvSpPr>
        <p:spPr>
          <a:xfrm>
            <a:off x="1316753" y="2487454"/>
            <a:ext cx="319799" cy="366269"/>
          </a:xfrm>
          <a:custGeom>
            <a:avLst/>
            <a:gdLst/>
            <a:ahLst/>
            <a:cxnLst/>
            <a:rect l="l" t="t" r="r" b="b"/>
            <a:pathLst>
              <a:path w="11059" h="12666" extrusionOk="0">
                <a:moveTo>
                  <a:pt x="4285" y="789"/>
                </a:moveTo>
                <a:cubicBezTo>
                  <a:pt x="4758" y="789"/>
                  <a:pt x="5136" y="1135"/>
                  <a:pt x="5136" y="1608"/>
                </a:cubicBezTo>
                <a:lnTo>
                  <a:pt x="5136" y="4128"/>
                </a:lnTo>
                <a:cubicBezTo>
                  <a:pt x="4190" y="4317"/>
                  <a:pt x="3466" y="5168"/>
                  <a:pt x="3466" y="6144"/>
                </a:cubicBezTo>
                <a:cubicBezTo>
                  <a:pt x="3466" y="6365"/>
                  <a:pt x="3655" y="6585"/>
                  <a:pt x="3907" y="6585"/>
                </a:cubicBezTo>
                <a:cubicBezTo>
                  <a:pt x="4127" y="6585"/>
                  <a:pt x="4285" y="6365"/>
                  <a:pt x="4285" y="6144"/>
                </a:cubicBezTo>
                <a:cubicBezTo>
                  <a:pt x="4285" y="5577"/>
                  <a:pt x="4663" y="5168"/>
                  <a:pt x="5136" y="4947"/>
                </a:cubicBezTo>
                <a:lnTo>
                  <a:pt x="5136" y="8192"/>
                </a:lnTo>
                <a:cubicBezTo>
                  <a:pt x="5136" y="8665"/>
                  <a:pt x="4758" y="9011"/>
                  <a:pt x="4285" y="9011"/>
                </a:cubicBezTo>
                <a:cubicBezTo>
                  <a:pt x="3938" y="9011"/>
                  <a:pt x="3592" y="8791"/>
                  <a:pt x="3497" y="8381"/>
                </a:cubicBezTo>
                <a:cubicBezTo>
                  <a:pt x="3434" y="8318"/>
                  <a:pt x="3277" y="8192"/>
                  <a:pt x="3119" y="8192"/>
                </a:cubicBezTo>
                <a:cubicBezTo>
                  <a:pt x="2962" y="8192"/>
                  <a:pt x="2899" y="8255"/>
                  <a:pt x="2647" y="8255"/>
                </a:cubicBezTo>
                <a:cubicBezTo>
                  <a:pt x="1544" y="8255"/>
                  <a:pt x="1544" y="6617"/>
                  <a:pt x="2647" y="6617"/>
                </a:cubicBezTo>
                <a:cubicBezTo>
                  <a:pt x="2867" y="6617"/>
                  <a:pt x="3025" y="6428"/>
                  <a:pt x="3025" y="6176"/>
                </a:cubicBezTo>
                <a:cubicBezTo>
                  <a:pt x="3025" y="5955"/>
                  <a:pt x="2836" y="5735"/>
                  <a:pt x="2647" y="5735"/>
                </a:cubicBezTo>
                <a:cubicBezTo>
                  <a:pt x="2080" y="5735"/>
                  <a:pt x="1607" y="6018"/>
                  <a:pt x="1292" y="6428"/>
                </a:cubicBezTo>
                <a:cubicBezTo>
                  <a:pt x="1103" y="6270"/>
                  <a:pt x="977" y="6018"/>
                  <a:pt x="977" y="5735"/>
                </a:cubicBezTo>
                <a:cubicBezTo>
                  <a:pt x="977" y="5483"/>
                  <a:pt x="1103" y="5325"/>
                  <a:pt x="1166" y="5199"/>
                </a:cubicBezTo>
                <a:cubicBezTo>
                  <a:pt x="1323" y="5042"/>
                  <a:pt x="1323" y="4790"/>
                  <a:pt x="1166" y="4632"/>
                </a:cubicBezTo>
                <a:cubicBezTo>
                  <a:pt x="662" y="4097"/>
                  <a:pt x="1103" y="3277"/>
                  <a:pt x="1828" y="3277"/>
                </a:cubicBezTo>
                <a:cubicBezTo>
                  <a:pt x="2048" y="3277"/>
                  <a:pt x="2237" y="3340"/>
                  <a:pt x="2395" y="3498"/>
                </a:cubicBezTo>
                <a:cubicBezTo>
                  <a:pt x="2473" y="3577"/>
                  <a:pt x="2584" y="3616"/>
                  <a:pt x="2694" y="3616"/>
                </a:cubicBezTo>
                <a:cubicBezTo>
                  <a:pt x="2804" y="3616"/>
                  <a:pt x="2914" y="3577"/>
                  <a:pt x="2993" y="3498"/>
                </a:cubicBezTo>
                <a:cubicBezTo>
                  <a:pt x="3151" y="3340"/>
                  <a:pt x="3151" y="3057"/>
                  <a:pt x="2993" y="2899"/>
                </a:cubicBezTo>
                <a:cubicBezTo>
                  <a:pt x="2678" y="2584"/>
                  <a:pt x="2269" y="2427"/>
                  <a:pt x="1828" y="2427"/>
                </a:cubicBezTo>
                <a:cubicBezTo>
                  <a:pt x="1828" y="1954"/>
                  <a:pt x="2174" y="1608"/>
                  <a:pt x="2647" y="1608"/>
                </a:cubicBezTo>
                <a:cubicBezTo>
                  <a:pt x="2773" y="1608"/>
                  <a:pt x="2836" y="1639"/>
                  <a:pt x="2962" y="1702"/>
                </a:cubicBezTo>
                <a:cubicBezTo>
                  <a:pt x="3000" y="1713"/>
                  <a:pt x="3040" y="1718"/>
                  <a:pt x="3079" y="1718"/>
                </a:cubicBezTo>
                <a:cubicBezTo>
                  <a:pt x="3264" y="1718"/>
                  <a:pt x="3445" y="1601"/>
                  <a:pt x="3497" y="1419"/>
                </a:cubicBezTo>
                <a:cubicBezTo>
                  <a:pt x="3592" y="1072"/>
                  <a:pt x="3938" y="789"/>
                  <a:pt x="4285" y="789"/>
                </a:cubicBezTo>
                <a:close/>
                <a:moveTo>
                  <a:pt x="6711" y="915"/>
                </a:moveTo>
                <a:cubicBezTo>
                  <a:pt x="7057" y="915"/>
                  <a:pt x="7404" y="1135"/>
                  <a:pt x="7498" y="1545"/>
                </a:cubicBezTo>
                <a:cubicBezTo>
                  <a:pt x="7547" y="1715"/>
                  <a:pt x="7708" y="1828"/>
                  <a:pt x="7880" y="1828"/>
                </a:cubicBezTo>
                <a:cubicBezTo>
                  <a:pt x="7931" y="1828"/>
                  <a:pt x="7983" y="1818"/>
                  <a:pt x="8034" y="1797"/>
                </a:cubicBezTo>
                <a:cubicBezTo>
                  <a:pt x="8160" y="1765"/>
                  <a:pt x="8223" y="1734"/>
                  <a:pt x="8349" y="1734"/>
                </a:cubicBezTo>
                <a:cubicBezTo>
                  <a:pt x="8822" y="1734"/>
                  <a:pt x="9168" y="2080"/>
                  <a:pt x="9168" y="2553"/>
                </a:cubicBezTo>
                <a:cubicBezTo>
                  <a:pt x="8759" y="2553"/>
                  <a:pt x="8318" y="2710"/>
                  <a:pt x="8003" y="3025"/>
                </a:cubicBezTo>
                <a:cubicBezTo>
                  <a:pt x="7845" y="3183"/>
                  <a:pt x="7845" y="3467"/>
                  <a:pt x="8003" y="3624"/>
                </a:cubicBezTo>
                <a:cubicBezTo>
                  <a:pt x="8081" y="3703"/>
                  <a:pt x="8192" y="3742"/>
                  <a:pt x="8302" y="3742"/>
                </a:cubicBezTo>
                <a:cubicBezTo>
                  <a:pt x="8412" y="3742"/>
                  <a:pt x="8522" y="3703"/>
                  <a:pt x="8601" y="3624"/>
                </a:cubicBezTo>
                <a:cubicBezTo>
                  <a:pt x="8759" y="3467"/>
                  <a:pt x="8948" y="3372"/>
                  <a:pt x="9168" y="3372"/>
                </a:cubicBezTo>
                <a:cubicBezTo>
                  <a:pt x="9893" y="3372"/>
                  <a:pt x="10271" y="4191"/>
                  <a:pt x="9798" y="4758"/>
                </a:cubicBezTo>
                <a:cubicBezTo>
                  <a:pt x="9735" y="4853"/>
                  <a:pt x="9735" y="5073"/>
                  <a:pt x="9830" y="5231"/>
                </a:cubicBezTo>
                <a:cubicBezTo>
                  <a:pt x="9956" y="5357"/>
                  <a:pt x="10050" y="5514"/>
                  <a:pt x="10050" y="5798"/>
                </a:cubicBezTo>
                <a:cubicBezTo>
                  <a:pt x="10050" y="6050"/>
                  <a:pt x="9924" y="6302"/>
                  <a:pt x="9735" y="6459"/>
                </a:cubicBezTo>
                <a:cubicBezTo>
                  <a:pt x="9420" y="6050"/>
                  <a:pt x="8948" y="5798"/>
                  <a:pt x="8381" y="5798"/>
                </a:cubicBezTo>
                <a:cubicBezTo>
                  <a:pt x="8160" y="5798"/>
                  <a:pt x="8003" y="5987"/>
                  <a:pt x="8003" y="6207"/>
                </a:cubicBezTo>
                <a:cubicBezTo>
                  <a:pt x="8003" y="6459"/>
                  <a:pt x="8192" y="6648"/>
                  <a:pt x="8381" y="6648"/>
                </a:cubicBezTo>
                <a:cubicBezTo>
                  <a:pt x="9483" y="6648"/>
                  <a:pt x="9483" y="8318"/>
                  <a:pt x="8381" y="8318"/>
                </a:cubicBezTo>
                <a:cubicBezTo>
                  <a:pt x="8255" y="8318"/>
                  <a:pt x="8192" y="8255"/>
                  <a:pt x="8066" y="8224"/>
                </a:cubicBezTo>
                <a:cubicBezTo>
                  <a:pt x="8021" y="8211"/>
                  <a:pt x="7976" y="8205"/>
                  <a:pt x="7931" y="8205"/>
                </a:cubicBezTo>
                <a:cubicBezTo>
                  <a:pt x="7752" y="8205"/>
                  <a:pt x="7580" y="8306"/>
                  <a:pt x="7530" y="8507"/>
                </a:cubicBezTo>
                <a:cubicBezTo>
                  <a:pt x="7435" y="8854"/>
                  <a:pt x="7089" y="9137"/>
                  <a:pt x="6742" y="9137"/>
                </a:cubicBezTo>
                <a:cubicBezTo>
                  <a:pt x="6270" y="9137"/>
                  <a:pt x="5892" y="8759"/>
                  <a:pt x="5892" y="8318"/>
                </a:cubicBezTo>
                <a:lnTo>
                  <a:pt x="5892" y="5073"/>
                </a:lnTo>
                <a:cubicBezTo>
                  <a:pt x="6364" y="5231"/>
                  <a:pt x="6742" y="5703"/>
                  <a:pt x="6742" y="6270"/>
                </a:cubicBezTo>
                <a:cubicBezTo>
                  <a:pt x="6742" y="6491"/>
                  <a:pt x="6931" y="6680"/>
                  <a:pt x="7120" y="6680"/>
                </a:cubicBezTo>
                <a:cubicBezTo>
                  <a:pt x="7341" y="6680"/>
                  <a:pt x="7530" y="6491"/>
                  <a:pt x="7530" y="6270"/>
                </a:cubicBezTo>
                <a:cubicBezTo>
                  <a:pt x="7530" y="5262"/>
                  <a:pt x="6805" y="4412"/>
                  <a:pt x="5860" y="4254"/>
                </a:cubicBezTo>
                <a:lnTo>
                  <a:pt x="5860" y="1734"/>
                </a:lnTo>
                <a:cubicBezTo>
                  <a:pt x="5860" y="1261"/>
                  <a:pt x="6207" y="915"/>
                  <a:pt x="6711" y="915"/>
                </a:cubicBezTo>
                <a:close/>
                <a:moveTo>
                  <a:pt x="5514" y="9358"/>
                </a:moveTo>
                <a:cubicBezTo>
                  <a:pt x="5829" y="9736"/>
                  <a:pt x="6270" y="9925"/>
                  <a:pt x="6774" y="9925"/>
                </a:cubicBezTo>
                <a:lnTo>
                  <a:pt x="6774" y="10209"/>
                </a:lnTo>
                <a:lnTo>
                  <a:pt x="4285" y="10209"/>
                </a:lnTo>
                <a:lnTo>
                  <a:pt x="4285" y="9925"/>
                </a:lnTo>
                <a:cubicBezTo>
                  <a:pt x="4789" y="9925"/>
                  <a:pt x="5230" y="9673"/>
                  <a:pt x="5514" y="9358"/>
                </a:cubicBezTo>
                <a:close/>
                <a:moveTo>
                  <a:pt x="6648" y="11028"/>
                </a:moveTo>
                <a:cubicBezTo>
                  <a:pt x="6522" y="11500"/>
                  <a:pt x="6049" y="11847"/>
                  <a:pt x="5514" y="11847"/>
                </a:cubicBezTo>
                <a:cubicBezTo>
                  <a:pt x="4978" y="11847"/>
                  <a:pt x="4537" y="11500"/>
                  <a:pt x="4316" y="11028"/>
                </a:cubicBezTo>
                <a:close/>
                <a:moveTo>
                  <a:pt x="4285" y="1"/>
                </a:moveTo>
                <a:cubicBezTo>
                  <a:pt x="3686" y="1"/>
                  <a:pt x="3151" y="316"/>
                  <a:pt x="2867" y="820"/>
                </a:cubicBezTo>
                <a:cubicBezTo>
                  <a:pt x="2796" y="811"/>
                  <a:pt x="2724" y="806"/>
                  <a:pt x="2654" y="806"/>
                </a:cubicBezTo>
                <a:cubicBezTo>
                  <a:pt x="1762" y="806"/>
                  <a:pt x="977" y="1526"/>
                  <a:pt x="977" y="2490"/>
                </a:cubicBezTo>
                <a:lnTo>
                  <a:pt x="977" y="2679"/>
                </a:lnTo>
                <a:cubicBezTo>
                  <a:pt x="851" y="2742"/>
                  <a:pt x="756" y="2836"/>
                  <a:pt x="630" y="2962"/>
                </a:cubicBezTo>
                <a:cubicBezTo>
                  <a:pt x="63" y="3498"/>
                  <a:pt x="0" y="4286"/>
                  <a:pt x="347" y="4947"/>
                </a:cubicBezTo>
                <a:cubicBezTo>
                  <a:pt x="189" y="5199"/>
                  <a:pt x="126" y="5514"/>
                  <a:pt x="126" y="5766"/>
                </a:cubicBezTo>
                <a:cubicBezTo>
                  <a:pt x="126" y="6365"/>
                  <a:pt x="441" y="6932"/>
                  <a:pt x="945" y="7184"/>
                </a:cubicBezTo>
                <a:cubicBezTo>
                  <a:pt x="819" y="8192"/>
                  <a:pt x="1576" y="9043"/>
                  <a:pt x="2584" y="9043"/>
                </a:cubicBezTo>
                <a:lnTo>
                  <a:pt x="2836" y="9043"/>
                </a:lnTo>
                <a:cubicBezTo>
                  <a:pt x="2993" y="9326"/>
                  <a:pt x="3182" y="9515"/>
                  <a:pt x="3434" y="9673"/>
                </a:cubicBezTo>
                <a:lnTo>
                  <a:pt x="3434" y="10587"/>
                </a:lnTo>
                <a:cubicBezTo>
                  <a:pt x="3434" y="11721"/>
                  <a:pt x="4379" y="12666"/>
                  <a:pt x="5514" y="12666"/>
                </a:cubicBezTo>
                <a:cubicBezTo>
                  <a:pt x="6648" y="12666"/>
                  <a:pt x="7593" y="11721"/>
                  <a:pt x="7593" y="10587"/>
                </a:cubicBezTo>
                <a:lnTo>
                  <a:pt x="7593" y="9673"/>
                </a:lnTo>
                <a:cubicBezTo>
                  <a:pt x="7845" y="9515"/>
                  <a:pt x="8066" y="9326"/>
                  <a:pt x="8192" y="9043"/>
                </a:cubicBezTo>
                <a:lnTo>
                  <a:pt x="8444" y="9043"/>
                </a:lnTo>
                <a:cubicBezTo>
                  <a:pt x="9420" y="9043"/>
                  <a:pt x="10208" y="8129"/>
                  <a:pt x="10082" y="7153"/>
                </a:cubicBezTo>
                <a:cubicBezTo>
                  <a:pt x="10586" y="6869"/>
                  <a:pt x="10901" y="6333"/>
                  <a:pt x="10901" y="5735"/>
                </a:cubicBezTo>
                <a:cubicBezTo>
                  <a:pt x="10901" y="5451"/>
                  <a:pt x="10838" y="5136"/>
                  <a:pt x="10680" y="4916"/>
                </a:cubicBezTo>
                <a:cubicBezTo>
                  <a:pt x="11059" y="4317"/>
                  <a:pt x="10933" y="3498"/>
                  <a:pt x="10428" y="2962"/>
                </a:cubicBezTo>
                <a:cubicBezTo>
                  <a:pt x="10302" y="2836"/>
                  <a:pt x="10208" y="2742"/>
                  <a:pt x="10082" y="2679"/>
                </a:cubicBezTo>
                <a:lnTo>
                  <a:pt x="10082" y="2490"/>
                </a:lnTo>
                <a:cubicBezTo>
                  <a:pt x="10082" y="1576"/>
                  <a:pt x="9326" y="820"/>
                  <a:pt x="8444" y="820"/>
                </a:cubicBezTo>
                <a:lnTo>
                  <a:pt x="8192" y="820"/>
                </a:lnTo>
                <a:cubicBezTo>
                  <a:pt x="7908" y="316"/>
                  <a:pt x="7372" y="1"/>
                  <a:pt x="6774" y="1"/>
                </a:cubicBezTo>
                <a:cubicBezTo>
                  <a:pt x="6270" y="1"/>
                  <a:pt x="5829" y="222"/>
                  <a:pt x="5514" y="537"/>
                </a:cubicBezTo>
                <a:cubicBezTo>
                  <a:pt x="5199" y="190"/>
                  <a:pt x="4758" y="1"/>
                  <a:pt x="4285" y="1"/>
                </a:cubicBezTo>
                <a:close/>
              </a:path>
            </a:pathLst>
          </a:custGeom>
          <a:solidFill>
            <a:srgbClr val="EE7A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666" name="Google Shape;11666;p84"/>
          <p:cNvGrpSpPr/>
          <p:nvPr/>
        </p:nvGrpSpPr>
        <p:grpSpPr>
          <a:xfrm>
            <a:off x="3512023" y="1579963"/>
            <a:ext cx="365344" cy="289753"/>
            <a:chOff x="-62882850" y="1999375"/>
            <a:chExt cx="315850" cy="250500"/>
          </a:xfrm>
          <a:solidFill>
            <a:srgbClr val="EE7A90"/>
          </a:solidFill>
        </p:grpSpPr>
        <p:sp>
          <p:nvSpPr>
            <p:cNvPr id="11667" name="Google Shape;11667;p84"/>
            <p:cNvSpPr/>
            <p:nvPr/>
          </p:nvSpPr>
          <p:spPr>
            <a:xfrm>
              <a:off x="-62882850" y="1999375"/>
              <a:ext cx="315850" cy="250500"/>
            </a:xfrm>
            <a:custGeom>
              <a:avLst/>
              <a:gdLst/>
              <a:ahLst/>
              <a:cxnLst/>
              <a:rect l="l" t="t" r="r" b="b"/>
              <a:pathLst>
                <a:path w="12634" h="10020" extrusionOk="0">
                  <a:moveTo>
                    <a:pt x="10586" y="851"/>
                  </a:moveTo>
                  <a:cubicBezTo>
                    <a:pt x="10838" y="851"/>
                    <a:pt x="11027" y="1040"/>
                    <a:pt x="11027" y="1261"/>
                  </a:cubicBezTo>
                  <a:lnTo>
                    <a:pt x="11027" y="7499"/>
                  </a:lnTo>
                  <a:lnTo>
                    <a:pt x="1638" y="7499"/>
                  </a:lnTo>
                  <a:lnTo>
                    <a:pt x="1638" y="1261"/>
                  </a:lnTo>
                  <a:lnTo>
                    <a:pt x="1607" y="1261"/>
                  </a:lnTo>
                  <a:cubicBezTo>
                    <a:pt x="1607" y="1040"/>
                    <a:pt x="1796" y="851"/>
                    <a:pt x="2048" y="851"/>
                  </a:cubicBezTo>
                  <a:close/>
                  <a:moveTo>
                    <a:pt x="11814" y="8318"/>
                  </a:moveTo>
                  <a:lnTo>
                    <a:pt x="11814" y="8727"/>
                  </a:lnTo>
                  <a:cubicBezTo>
                    <a:pt x="11814" y="8948"/>
                    <a:pt x="11594" y="9137"/>
                    <a:pt x="11405" y="9137"/>
                  </a:cubicBezTo>
                  <a:lnTo>
                    <a:pt x="1197" y="9137"/>
                  </a:lnTo>
                  <a:cubicBezTo>
                    <a:pt x="977" y="9137"/>
                    <a:pt x="788" y="8948"/>
                    <a:pt x="788" y="8727"/>
                  </a:cubicBezTo>
                  <a:lnTo>
                    <a:pt x="788" y="8318"/>
                  </a:lnTo>
                  <a:close/>
                  <a:moveTo>
                    <a:pt x="2048" y="1"/>
                  </a:moveTo>
                  <a:cubicBezTo>
                    <a:pt x="1355" y="1"/>
                    <a:pt x="788" y="568"/>
                    <a:pt x="788" y="1261"/>
                  </a:cubicBezTo>
                  <a:lnTo>
                    <a:pt x="788" y="7499"/>
                  </a:lnTo>
                  <a:lnTo>
                    <a:pt x="378" y="7499"/>
                  </a:lnTo>
                  <a:cubicBezTo>
                    <a:pt x="158" y="7499"/>
                    <a:pt x="0" y="7688"/>
                    <a:pt x="0" y="7940"/>
                  </a:cubicBezTo>
                  <a:lnTo>
                    <a:pt x="0" y="8759"/>
                  </a:lnTo>
                  <a:cubicBezTo>
                    <a:pt x="0" y="9420"/>
                    <a:pt x="536" y="10019"/>
                    <a:pt x="1197" y="10019"/>
                  </a:cubicBezTo>
                  <a:lnTo>
                    <a:pt x="11405" y="10019"/>
                  </a:lnTo>
                  <a:cubicBezTo>
                    <a:pt x="12066" y="10019"/>
                    <a:pt x="12634" y="9452"/>
                    <a:pt x="12634" y="8759"/>
                  </a:cubicBezTo>
                  <a:lnTo>
                    <a:pt x="12634" y="7940"/>
                  </a:lnTo>
                  <a:cubicBezTo>
                    <a:pt x="12634" y="7656"/>
                    <a:pt x="12444" y="7499"/>
                    <a:pt x="12224" y="7499"/>
                  </a:cubicBezTo>
                  <a:lnTo>
                    <a:pt x="11814" y="7499"/>
                  </a:lnTo>
                  <a:lnTo>
                    <a:pt x="11814" y="1261"/>
                  </a:lnTo>
                  <a:cubicBezTo>
                    <a:pt x="11814" y="599"/>
                    <a:pt x="11247" y="1"/>
                    <a:pt x="105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8" name="Google Shape;11668;p84"/>
            <p:cNvSpPr/>
            <p:nvPr/>
          </p:nvSpPr>
          <p:spPr>
            <a:xfrm>
              <a:off x="-62806475" y="2062375"/>
              <a:ext cx="146525" cy="103800"/>
            </a:xfrm>
            <a:custGeom>
              <a:avLst/>
              <a:gdLst/>
              <a:ahLst/>
              <a:cxnLst/>
              <a:rect l="l" t="t" r="r" b="b"/>
              <a:pathLst>
                <a:path w="5861" h="4152" extrusionOk="0">
                  <a:moveTo>
                    <a:pt x="3782" y="1"/>
                  </a:moveTo>
                  <a:cubicBezTo>
                    <a:pt x="3561" y="1"/>
                    <a:pt x="3341" y="221"/>
                    <a:pt x="3341" y="410"/>
                  </a:cubicBezTo>
                  <a:cubicBezTo>
                    <a:pt x="3341" y="631"/>
                    <a:pt x="3561" y="852"/>
                    <a:pt x="3782" y="852"/>
                  </a:cubicBezTo>
                  <a:lnTo>
                    <a:pt x="4443" y="852"/>
                  </a:lnTo>
                  <a:lnTo>
                    <a:pt x="2962" y="2332"/>
                  </a:lnTo>
                  <a:lnTo>
                    <a:pt x="2395" y="1765"/>
                  </a:lnTo>
                  <a:cubicBezTo>
                    <a:pt x="2332" y="1686"/>
                    <a:pt x="2230" y="1647"/>
                    <a:pt x="2124" y="1647"/>
                  </a:cubicBezTo>
                  <a:cubicBezTo>
                    <a:pt x="2017" y="1647"/>
                    <a:pt x="1907" y="1686"/>
                    <a:pt x="1828" y="1765"/>
                  </a:cubicBezTo>
                  <a:lnTo>
                    <a:pt x="159" y="3435"/>
                  </a:lnTo>
                  <a:cubicBezTo>
                    <a:pt x="1" y="3592"/>
                    <a:pt x="1" y="3876"/>
                    <a:pt x="159" y="4034"/>
                  </a:cubicBezTo>
                  <a:cubicBezTo>
                    <a:pt x="237" y="4112"/>
                    <a:pt x="348" y="4152"/>
                    <a:pt x="458" y="4152"/>
                  </a:cubicBezTo>
                  <a:cubicBezTo>
                    <a:pt x="568" y="4152"/>
                    <a:pt x="678" y="4112"/>
                    <a:pt x="757" y="4034"/>
                  </a:cubicBezTo>
                  <a:lnTo>
                    <a:pt x="2143" y="2647"/>
                  </a:lnTo>
                  <a:lnTo>
                    <a:pt x="2679" y="3183"/>
                  </a:lnTo>
                  <a:cubicBezTo>
                    <a:pt x="2758" y="3262"/>
                    <a:pt x="2868" y="3301"/>
                    <a:pt x="2978" y="3301"/>
                  </a:cubicBezTo>
                  <a:cubicBezTo>
                    <a:pt x="3088" y="3301"/>
                    <a:pt x="3199" y="3262"/>
                    <a:pt x="3278" y="3183"/>
                  </a:cubicBezTo>
                  <a:lnTo>
                    <a:pt x="5042" y="1419"/>
                  </a:lnTo>
                  <a:lnTo>
                    <a:pt x="5042" y="2080"/>
                  </a:lnTo>
                  <a:cubicBezTo>
                    <a:pt x="5042" y="2332"/>
                    <a:pt x="5231" y="2521"/>
                    <a:pt x="5451" y="2521"/>
                  </a:cubicBezTo>
                  <a:cubicBezTo>
                    <a:pt x="5640" y="2521"/>
                    <a:pt x="5861" y="2332"/>
                    <a:pt x="5861" y="2080"/>
                  </a:cubicBezTo>
                  <a:lnTo>
                    <a:pt x="5861" y="442"/>
                  </a:lnTo>
                  <a:cubicBezTo>
                    <a:pt x="5861" y="158"/>
                    <a:pt x="5672" y="1"/>
                    <a:pt x="54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69" name="Google Shape;11669;p84"/>
          <p:cNvGrpSpPr/>
          <p:nvPr/>
        </p:nvGrpSpPr>
        <p:grpSpPr>
          <a:xfrm>
            <a:off x="3503362" y="2021545"/>
            <a:ext cx="382665" cy="367194"/>
            <a:chOff x="-62890750" y="2296300"/>
            <a:chExt cx="330825" cy="317450"/>
          </a:xfrm>
          <a:solidFill>
            <a:srgbClr val="EE7A90"/>
          </a:solidFill>
        </p:grpSpPr>
        <p:sp>
          <p:nvSpPr>
            <p:cNvPr id="11670" name="Google Shape;11670;p84"/>
            <p:cNvSpPr/>
            <p:nvPr/>
          </p:nvSpPr>
          <p:spPr>
            <a:xfrm>
              <a:off x="-62890750" y="2296300"/>
              <a:ext cx="313500" cy="195375"/>
            </a:xfrm>
            <a:custGeom>
              <a:avLst/>
              <a:gdLst/>
              <a:ahLst/>
              <a:cxnLst/>
              <a:rect l="l" t="t" r="r" b="b"/>
              <a:pathLst>
                <a:path w="12540" h="7815" extrusionOk="0">
                  <a:moveTo>
                    <a:pt x="11437" y="2080"/>
                  </a:moveTo>
                  <a:lnTo>
                    <a:pt x="11658" y="2931"/>
                  </a:lnTo>
                  <a:lnTo>
                    <a:pt x="10776" y="2742"/>
                  </a:lnTo>
                  <a:lnTo>
                    <a:pt x="11437" y="2080"/>
                  </a:lnTo>
                  <a:close/>
                  <a:moveTo>
                    <a:pt x="6617" y="1"/>
                  </a:moveTo>
                  <a:cubicBezTo>
                    <a:pt x="4916" y="1"/>
                    <a:pt x="3340" y="662"/>
                    <a:pt x="2112" y="1828"/>
                  </a:cubicBezTo>
                  <a:cubicBezTo>
                    <a:pt x="663" y="3277"/>
                    <a:pt x="1" y="5420"/>
                    <a:pt x="379" y="7467"/>
                  </a:cubicBezTo>
                  <a:cubicBezTo>
                    <a:pt x="442" y="7656"/>
                    <a:pt x="568" y="7814"/>
                    <a:pt x="789" y="7814"/>
                  </a:cubicBezTo>
                  <a:lnTo>
                    <a:pt x="852" y="7814"/>
                  </a:lnTo>
                  <a:cubicBezTo>
                    <a:pt x="1104" y="7783"/>
                    <a:pt x="1198" y="7562"/>
                    <a:pt x="1167" y="7341"/>
                  </a:cubicBezTo>
                  <a:cubicBezTo>
                    <a:pt x="852" y="5577"/>
                    <a:pt x="1419" y="3718"/>
                    <a:pt x="2710" y="2458"/>
                  </a:cubicBezTo>
                  <a:cubicBezTo>
                    <a:pt x="3719" y="1450"/>
                    <a:pt x="5136" y="851"/>
                    <a:pt x="6617" y="851"/>
                  </a:cubicBezTo>
                  <a:cubicBezTo>
                    <a:pt x="7940" y="851"/>
                    <a:pt x="9200" y="1324"/>
                    <a:pt x="10177" y="2206"/>
                  </a:cubicBezTo>
                  <a:lnTo>
                    <a:pt x="9610" y="2773"/>
                  </a:lnTo>
                  <a:cubicBezTo>
                    <a:pt x="9484" y="2899"/>
                    <a:pt x="9452" y="3057"/>
                    <a:pt x="9484" y="3183"/>
                  </a:cubicBezTo>
                  <a:cubicBezTo>
                    <a:pt x="9515" y="3340"/>
                    <a:pt x="9641" y="3403"/>
                    <a:pt x="9799" y="3466"/>
                  </a:cubicBezTo>
                  <a:lnTo>
                    <a:pt x="12036" y="3939"/>
                  </a:lnTo>
                  <a:lnTo>
                    <a:pt x="12130" y="3939"/>
                  </a:lnTo>
                  <a:cubicBezTo>
                    <a:pt x="12225" y="3939"/>
                    <a:pt x="12319" y="3876"/>
                    <a:pt x="12382" y="3813"/>
                  </a:cubicBezTo>
                  <a:cubicBezTo>
                    <a:pt x="12508" y="3687"/>
                    <a:pt x="12540" y="3561"/>
                    <a:pt x="12508" y="3403"/>
                  </a:cubicBezTo>
                  <a:lnTo>
                    <a:pt x="12036" y="1167"/>
                  </a:lnTo>
                  <a:cubicBezTo>
                    <a:pt x="12004" y="1009"/>
                    <a:pt x="11878" y="883"/>
                    <a:pt x="11752" y="851"/>
                  </a:cubicBezTo>
                  <a:cubicBezTo>
                    <a:pt x="11715" y="844"/>
                    <a:pt x="11678" y="840"/>
                    <a:pt x="11642" y="840"/>
                  </a:cubicBezTo>
                  <a:cubicBezTo>
                    <a:pt x="11526" y="840"/>
                    <a:pt x="11422" y="881"/>
                    <a:pt x="11374" y="977"/>
                  </a:cubicBezTo>
                  <a:lnTo>
                    <a:pt x="10776" y="1576"/>
                  </a:lnTo>
                  <a:cubicBezTo>
                    <a:pt x="9641" y="536"/>
                    <a:pt x="8129" y="1"/>
                    <a:pt x="66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1" name="Google Shape;11671;p84"/>
            <p:cNvSpPr/>
            <p:nvPr/>
          </p:nvSpPr>
          <p:spPr>
            <a:xfrm>
              <a:off x="-62874975" y="2417475"/>
              <a:ext cx="315050" cy="196275"/>
            </a:xfrm>
            <a:custGeom>
              <a:avLst/>
              <a:gdLst/>
              <a:ahLst/>
              <a:cxnLst/>
              <a:rect l="l" t="t" r="r" b="b"/>
              <a:pathLst>
                <a:path w="12602" h="7851" extrusionOk="0">
                  <a:moveTo>
                    <a:pt x="977" y="4857"/>
                  </a:moveTo>
                  <a:lnTo>
                    <a:pt x="1827" y="5078"/>
                  </a:lnTo>
                  <a:lnTo>
                    <a:pt x="1166" y="5739"/>
                  </a:lnTo>
                  <a:lnTo>
                    <a:pt x="977" y="4857"/>
                  </a:lnTo>
                  <a:close/>
                  <a:moveTo>
                    <a:pt x="11779" y="1"/>
                  </a:moveTo>
                  <a:cubicBezTo>
                    <a:pt x="11759" y="1"/>
                    <a:pt x="11739" y="2"/>
                    <a:pt x="11720" y="6"/>
                  </a:cubicBezTo>
                  <a:cubicBezTo>
                    <a:pt x="11499" y="69"/>
                    <a:pt x="11373" y="289"/>
                    <a:pt x="11405" y="478"/>
                  </a:cubicBezTo>
                  <a:cubicBezTo>
                    <a:pt x="11720" y="2274"/>
                    <a:pt x="11184" y="4101"/>
                    <a:pt x="9861" y="5361"/>
                  </a:cubicBezTo>
                  <a:cubicBezTo>
                    <a:pt x="8853" y="6401"/>
                    <a:pt x="7435" y="7000"/>
                    <a:pt x="5986" y="7000"/>
                  </a:cubicBezTo>
                  <a:cubicBezTo>
                    <a:pt x="4631" y="7000"/>
                    <a:pt x="3371" y="6527"/>
                    <a:pt x="2394" y="5645"/>
                  </a:cubicBezTo>
                  <a:lnTo>
                    <a:pt x="2993" y="5046"/>
                  </a:lnTo>
                  <a:cubicBezTo>
                    <a:pt x="3088" y="4952"/>
                    <a:pt x="3151" y="4794"/>
                    <a:pt x="3088" y="4668"/>
                  </a:cubicBezTo>
                  <a:cubicBezTo>
                    <a:pt x="3056" y="4511"/>
                    <a:pt x="2962" y="4416"/>
                    <a:pt x="2772" y="4385"/>
                  </a:cubicBezTo>
                  <a:lnTo>
                    <a:pt x="536" y="3912"/>
                  </a:lnTo>
                  <a:cubicBezTo>
                    <a:pt x="506" y="3905"/>
                    <a:pt x="476" y="3901"/>
                    <a:pt x="446" y="3901"/>
                  </a:cubicBezTo>
                  <a:cubicBezTo>
                    <a:pt x="350" y="3901"/>
                    <a:pt x="254" y="3942"/>
                    <a:pt x="158" y="4038"/>
                  </a:cubicBezTo>
                  <a:cubicBezTo>
                    <a:pt x="32" y="4164"/>
                    <a:pt x="0" y="4290"/>
                    <a:pt x="32" y="4448"/>
                  </a:cubicBezTo>
                  <a:lnTo>
                    <a:pt x="504" y="6685"/>
                  </a:lnTo>
                  <a:cubicBezTo>
                    <a:pt x="536" y="6842"/>
                    <a:pt x="662" y="6937"/>
                    <a:pt x="788" y="7000"/>
                  </a:cubicBezTo>
                  <a:lnTo>
                    <a:pt x="882" y="7000"/>
                  </a:lnTo>
                  <a:cubicBezTo>
                    <a:pt x="1008" y="7000"/>
                    <a:pt x="1103" y="6968"/>
                    <a:pt x="1166" y="6874"/>
                  </a:cubicBezTo>
                  <a:lnTo>
                    <a:pt x="1764" y="6275"/>
                  </a:lnTo>
                  <a:cubicBezTo>
                    <a:pt x="2899" y="7315"/>
                    <a:pt x="4411" y="7850"/>
                    <a:pt x="5923" y="7850"/>
                  </a:cubicBezTo>
                  <a:cubicBezTo>
                    <a:pt x="7624" y="7850"/>
                    <a:pt x="9200" y="7189"/>
                    <a:pt x="10428" y="6023"/>
                  </a:cubicBezTo>
                  <a:cubicBezTo>
                    <a:pt x="11909" y="4511"/>
                    <a:pt x="12602" y="2400"/>
                    <a:pt x="12192" y="321"/>
                  </a:cubicBezTo>
                  <a:cubicBezTo>
                    <a:pt x="12164" y="123"/>
                    <a:pt x="11958" y="1"/>
                    <a:pt x="117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2" name="Google Shape;11672;p84"/>
            <p:cNvSpPr/>
            <p:nvPr/>
          </p:nvSpPr>
          <p:spPr>
            <a:xfrm>
              <a:off x="-62822225" y="2357750"/>
              <a:ext cx="193000" cy="192975"/>
            </a:xfrm>
            <a:custGeom>
              <a:avLst/>
              <a:gdLst/>
              <a:ahLst/>
              <a:cxnLst/>
              <a:rect l="l" t="t" r="r" b="b"/>
              <a:pathLst>
                <a:path w="7720" h="7719" extrusionOk="0">
                  <a:moveTo>
                    <a:pt x="2238" y="1323"/>
                  </a:moveTo>
                  <a:lnTo>
                    <a:pt x="2238" y="1323"/>
                  </a:lnTo>
                  <a:cubicBezTo>
                    <a:pt x="2143" y="1544"/>
                    <a:pt x="2049" y="1827"/>
                    <a:pt x="1986" y="2111"/>
                  </a:cubicBezTo>
                  <a:lnTo>
                    <a:pt x="1419" y="2111"/>
                  </a:lnTo>
                  <a:cubicBezTo>
                    <a:pt x="1671" y="1796"/>
                    <a:pt x="1923" y="1512"/>
                    <a:pt x="2238" y="1323"/>
                  </a:cubicBezTo>
                  <a:close/>
                  <a:moveTo>
                    <a:pt x="3466" y="1040"/>
                  </a:moveTo>
                  <a:lnTo>
                    <a:pt x="3466" y="2111"/>
                  </a:lnTo>
                  <a:lnTo>
                    <a:pt x="2836" y="2111"/>
                  </a:lnTo>
                  <a:cubicBezTo>
                    <a:pt x="2994" y="1575"/>
                    <a:pt x="3246" y="1229"/>
                    <a:pt x="3466" y="1040"/>
                  </a:cubicBezTo>
                  <a:close/>
                  <a:moveTo>
                    <a:pt x="4254" y="1040"/>
                  </a:moveTo>
                  <a:cubicBezTo>
                    <a:pt x="4538" y="1229"/>
                    <a:pt x="4727" y="1575"/>
                    <a:pt x="4884" y="2111"/>
                  </a:cubicBezTo>
                  <a:lnTo>
                    <a:pt x="4254" y="2111"/>
                  </a:lnTo>
                  <a:lnTo>
                    <a:pt x="4254" y="1040"/>
                  </a:lnTo>
                  <a:close/>
                  <a:moveTo>
                    <a:pt x="5483" y="1323"/>
                  </a:moveTo>
                  <a:lnTo>
                    <a:pt x="5483" y="1323"/>
                  </a:lnTo>
                  <a:cubicBezTo>
                    <a:pt x="5798" y="1512"/>
                    <a:pt x="6081" y="1796"/>
                    <a:pt x="6302" y="2111"/>
                  </a:cubicBezTo>
                  <a:lnTo>
                    <a:pt x="5766" y="2111"/>
                  </a:lnTo>
                  <a:cubicBezTo>
                    <a:pt x="5672" y="1827"/>
                    <a:pt x="5609" y="1544"/>
                    <a:pt x="5483" y="1323"/>
                  </a:cubicBezTo>
                  <a:close/>
                  <a:moveTo>
                    <a:pt x="1765" y="2930"/>
                  </a:moveTo>
                  <a:cubicBezTo>
                    <a:pt x="1734" y="3245"/>
                    <a:pt x="1702" y="3560"/>
                    <a:pt x="1702" y="3875"/>
                  </a:cubicBezTo>
                  <a:cubicBezTo>
                    <a:pt x="1702" y="4190"/>
                    <a:pt x="1734" y="4537"/>
                    <a:pt x="1765" y="4820"/>
                  </a:cubicBezTo>
                  <a:lnTo>
                    <a:pt x="978" y="4820"/>
                  </a:lnTo>
                  <a:cubicBezTo>
                    <a:pt x="883" y="4537"/>
                    <a:pt x="820" y="4222"/>
                    <a:pt x="820" y="3875"/>
                  </a:cubicBezTo>
                  <a:cubicBezTo>
                    <a:pt x="820" y="3497"/>
                    <a:pt x="883" y="3214"/>
                    <a:pt x="978" y="2930"/>
                  </a:cubicBezTo>
                  <a:close/>
                  <a:moveTo>
                    <a:pt x="5136" y="2930"/>
                  </a:moveTo>
                  <a:cubicBezTo>
                    <a:pt x="5168" y="3245"/>
                    <a:pt x="5199" y="3560"/>
                    <a:pt x="5199" y="3875"/>
                  </a:cubicBezTo>
                  <a:cubicBezTo>
                    <a:pt x="5199" y="4222"/>
                    <a:pt x="5168" y="4537"/>
                    <a:pt x="5136" y="4820"/>
                  </a:cubicBezTo>
                  <a:lnTo>
                    <a:pt x="4286" y="4820"/>
                  </a:lnTo>
                  <a:lnTo>
                    <a:pt x="4286" y="2930"/>
                  </a:lnTo>
                  <a:close/>
                  <a:moveTo>
                    <a:pt x="6743" y="2930"/>
                  </a:moveTo>
                  <a:cubicBezTo>
                    <a:pt x="6869" y="3245"/>
                    <a:pt x="6900" y="3560"/>
                    <a:pt x="6900" y="3875"/>
                  </a:cubicBezTo>
                  <a:cubicBezTo>
                    <a:pt x="6900" y="4222"/>
                    <a:pt x="6869" y="4537"/>
                    <a:pt x="6743" y="4820"/>
                  </a:cubicBezTo>
                  <a:lnTo>
                    <a:pt x="5955" y="4820"/>
                  </a:lnTo>
                  <a:cubicBezTo>
                    <a:pt x="5987" y="4505"/>
                    <a:pt x="6018" y="4190"/>
                    <a:pt x="6018" y="3875"/>
                  </a:cubicBezTo>
                  <a:cubicBezTo>
                    <a:pt x="6018" y="3560"/>
                    <a:pt x="5987" y="3214"/>
                    <a:pt x="5955" y="2930"/>
                  </a:cubicBezTo>
                  <a:close/>
                  <a:moveTo>
                    <a:pt x="3466" y="2930"/>
                  </a:moveTo>
                  <a:lnTo>
                    <a:pt x="3466" y="4852"/>
                  </a:lnTo>
                  <a:lnTo>
                    <a:pt x="2647" y="4852"/>
                  </a:lnTo>
                  <a:cubicBezTo>
                    <a:pt x="2553" y="4537"/>
                    <a:pt x="2553" y="4222"/>
                    <a:pt x="2553" y="3875"/>
                  </a:cubicBezTo>
                  <a:cubicBezTo>
                    <a:pt x="2553" y="3497"/>
                    <a:pt x="2616" y="3214"/>
                    <a:pt x="2647" y="2930"/>
                  </a:cubicBezTo>
                  <a:close/>
                  <a:moveTo>
                    <a:pt x="6302" y="5640"/>
                  </a:moveTo>
                  <a:cubicBezTo>
                    <a:pt x="6081" y="5955"/>
                    <a:pt x="5798" y="6238"/>
                    <a:pt x="5483" y="6427"/>
                  </a:cubicBezTo>
                  <a:cubicBezTo>
                    <a:pt x="5609" y="6207"/>
                    <a:pt x="5672" y="5923"/>
                    <a:pt x="5766" y="5640"/>
                  </a:cubicBezTo>
                  <a:close/>
                  <a:moveTo>
                    <a:pt x="1986" y="5671"/>
                  </a:moveTo>
                  <a:cubicBezTo>
                    <a:pt x="2049" y="5955"/>
                    <a:pt x="2143" y="6238"/>
                    <a:pt x="2238" y="6459"/>
                  </a:cubicBezTo>
                  <a:cubicBezTo>
                    <a:pt x="1923" y="6238"/>
                    <a:pt x="1671" y="5955"/>
                    <a:pt x="1419" y="5671"/>
                  </a:cubicBezTo>
                  <a:close/>
                  <a:moveTo>
                    <a:pt x="4916" y="5640"/>
                  </a:moveTo>
                  <a:cubicBezTo>
                    <a:pt x="4727" y="6144"/>
                    <a:pt x="4538" y="6522"/>
                    <a:pt x="4286" y="6711"/>
                  </a:cubicBezTo>
                  <a:lnTo>
                    <a:pt x="4286" y="5640"/>
                  </a:lnTo>
                  <a:close/>
                  <a:moveTo>
                    <a:pt x="3466" y="5671"/>
                  </a:moveTo>
                  <a:lnTo>
                    <a:pt x="3466" y="6742"/>
                  </a:lnTo>
                  <a:cubicBezTo>
                    <a:pt x="3246" y="6553"/>
                    <a:pt x="2994" y="6144"/>
                    <a:pt x="2836" y="5671"/>
                  </a:cubicBezTo>
                  <a:close/>
                  <a:moveTo>
                    <a:pt x="3876" y="0"/>
                  </a:moveTo>
                  <a:cubicBezTo>
                    <a:pt x="2301" y="0"/>
                    <a:pt x="915" y="945"/>
                    <a:pt x="316" y="2332"/>
                  </a:cubicBezTo>
                  <a:cubicBezTo>
                    <a:pt x="127" y="2804"/>
                    <a:pt x="1" y="3308"/>
                    <a:pt x="1" y="3875"/>
                  </a:cubicBezTo>
                  <a:cubicBezTo>
                    <a:pt x="1" y="4411"/>
                    <a:pt x="127" y="4946"/>
                    <a:pt x="316" y="5419"/>
                  </a:cubicBezTo>
                  <a:cubicBezTo>
                    <a:pt x="915" y="6774"/>
                    <a:pt x="2301" y="7719"/>
                    <a:pt x="3876" y="7719"/>
                  </a:cubicBezTo>
                  <a:cubicBezTo>
                    <a:pt x="5451" y="7719"/>
                    <a:pt x="6806" y="6774"/>
                    <a:pt x="7405" y="5419"/>
                  </a:cubicBezTo>
                  <a:cubicBezTo>
                    <a:pt x="7594" y="4946"/>
                    <a:pt x="7720" y="4411"/>
                    <a:pt x="7720" y="3875"/>
                  </a:cubicBezTo>
                  <a:cubicBezTo>
                    <a:pt x="7720" y="3308"/>
                    <a:pt x="7594" y="2804"/>
                    <a:pt x="7405" y="2332"/>
                  </a:cubicBezTo>
                  <a:cubicBezTo>
                    <a:pt x="6806" y="945"/>
                    <a:pt x="5451" y="0"/>
                    <a:pt x="38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73" name="Google Shape;11673;p84"/>
          <p:cNvGrpSpPr/>
          <p:nvPr/>
        </p:nvGrpSpPr>
        <p:grpSpPr>
          <a:xfrm>
            <a:off x="3512023" y="2487006"/>
            <a:ext cx="365344" cy="367165"/>
            <a:chOff x="-62882850" y="2664925"/>
            <a:chExt cx="315850" cy="317425"/>
          </a:xfrm>
          <a:solidFill>
            <a:srgbClr val="EE7A90"/>
          </a:solidFill>
        </p:grpSpPr>
        <p:sp>
          <p:nvSpPr>
            <p:cNvPr id="11674" name="Google Shape;11674;p84"/>
            <p:cNvSpPr/>
            <p:nvPr/>
          </p:nvSpPr>
          <p:spPr>
            <a:xfrm>
              <a:off x="-62882850" y="2664925"/>
              <a:ext cx="315850" cy="317425"/>
            </a:xfrm>
            <a:custGeom>
              <a:avLst/>
              <a:gdLst/>
              <a:ahLst/>
              <a:cxnLst/>
              <a:rect l="l" t="t" r="r" b="b"/>
              <a:pathLst>
                <a:path w="12634" h="12697" extrusionOk="0">
                  <a:moveTo>
                    <a:pt x="11405" y="851"/>
                  </a:moveTo>
                  <a:cubicBezTo>
                    <a:pt x="11657" y="851"/>
                    <a:pt x="11814" y="1040"/>
                    <a:pt x="11814" y="1260"/>
                  </a:cubicBezTo>
                  <a:lnTo>
                    <a:pt x="11814" y="7719"/>
                  </a:lnTo>
                  <a:lnTo>
                    <a:pt x="788" y="7719"/>
                  </a:lnTo>
                  <a:lnTo>
                    <a:pt x="788" y="1260"/>
                  </a:lnTo>
                  <a:cubicBezTo>
                    <a:pt x="788" y="1040"/>
                    <a:pt x="977" y="851"/>
                    <a:pt x="1197" y="851"/>
                  </a:cubicBezTo>
                  <a:close/>
                  <a:moveTo>
                    <a:pt x="11814" y="8506"/>
                  </a:moveTo>
                  <a:lnTo>
                    <a:pt x="11814" y="8947"/>
                  </a:lnTo>
                  <a:cubicBezTo>
                    <a:pt x="11814" y="9199"/>
                    <a:pt x="11594" y="9389"/>
                    <a:pt x="11405" y="9389"/>
                  </a:cubicBezTo>
                  <a:lnTo>
                    <a:pt x="1197" y="9389"/>
                  </a:lnTo>
                  <a:cubicBezTo>
                    <a:pt x="977" y="9389"/>
                    <a:pt x="788" y="9199"/>
                    <a:pt x="788" y="8947"/>
                  </a:cubicBezTo>
                  <a:lnTo>
                    <a:pt x="788" y="8506"/>
                  </a:lnTo>
                  <a:close/>
                  <a:moveTo>
                    <a:pt x="7782" y="10208"/>
                  </a:moveTo>
                  <a:lnTo>
                    <a:pt x="8349" y="11877"/>
                  </a:lnTo>
                  <a:lnTo>
                    <a:pt x="4253" y="11877"/>
                  </a:lnTo>
                  <a:lnTo>
                    <a:pt x="4789" y="10208"/>
                  </a:lnTo>
                  <a:close/>
                  <a:moveTo>
                    <a:pt x="1197" y="0"/>
                  </a:moveTo>
                  <a:cubicBezTo>
                    <a:pt x="536" y="0"/>
                    <a:pt x="0" y="567"/>
                    <a:pt x="0" y="1229"/>
                  </a:cubicBezTo>
                  <a:lnTo>
                    <a:pt x="0" y="8947"/>
                  </a:lnTo>
                  <a:cubicBezTo>
                    <a:pt x="0" y="9609"/>
                    <a:pt x="536" y="10176"/>
                    <a:pt x="1197" y="10176"/>
                  </a:cubicBezTo>
                  <a:lnTo>
                    <a:pt x="3938" y="10176"/>
                  </a:lnTo>
                  <a:lnTo>
                    <a:pt x="3371" y="11814"/>
                  </a:lnTo>
                  <a:lnTo>
                    <a:pt x="2867" y="11814"/>
                  </a:lnTo>
                  <a:cubicBezTo>
                    <a:pt x="2615" y="11814"/>
                    <a:pt x="2457" y="12003"/>
                    <a:pt x="2457" y="12255"/>
                  </a:cubicBezTo>
                  <a:cubicBezTo>
                    <a:pt x="2457" y="12476"/>
                    <a:pt x="2678" y="12697"/>
                    <a:pt x="2867" y="12697"/>
                  </a:cubicBezTo>
                  <a:lnTo>
                    <a:pt x="9767" y="12697"/>
                  </a:lnTo>
                  <a:cubicBezTo>
                    <a:pt x="9987" y="12697"/>
                    <a:pt x="10176" y="12476"/>
                    <a:pt x="10176" y="12255"/>
                  </a:cubicBezTo>
                  <a:cubicBezTo>
                    <a:pt x="10176" y="12003"/>
                    <a:pt x="9987" y="11814"/>
                    <a:pt x="9767" y="11814"/>
                  </a:cubicBezTo>
                  <a:lnTo>
                    <a:pt x="9231" y="11814"/>
                  </a:lnTo>
                  <a:lnTo>
                    <a:pt x="8695" y="10176"/>
                  </a:lnTo>
                  <a:lnTo>
                    <a:pt x="11405" y="10176"/>
                  </a:lnTo>
                  <a:cubicBezTo>
                    <a:pt x="12066" y="10176"/>
                    <a:pt x="12634" y="9609"/>
                    <a:pt x="12634" y="8947"/>
                  </a:cubicBezTo>
                  <a:lnTo>
                    <a:pt x="12634" y="1229"/>
                  </a:lnTo>
                  <a:cubicBezTo>
                    <a:pt x="12634" y="567"/>
                    <a:pt x="12066" y="0"/>
                    <a:pt x="114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5" name="Google Shape;11675;p84"/>
            <p:cNvSpPr/>
            <p:nvPr/>
          </p:nvSpPr>
          <p:spPr>
            <a:xfrm>
              <a:off x="-62756050" y="2702725"/>
              <a:ext cx="62225" cy="146525"/>
            </a:xfrm>
            <a:custGeom>
              <a:avLst/>
              <a:gdLst/>
              <a:ahLst/>
              <a:cxnLst/>
              <a:rect l="l" t="t" r="r" b="b"/>
              <a:pathLst>
                <a:path w="2489" h="5861" extrusionOk="0">
                  <a:moveTo>
                    <a:pt x="1229" y="0"/>
                  </a:moveTo>
                  <a:cubicBezTo>
                    <a:pt x="977" y="0"/>
                    <a:pt x="819" y="189"/>
                    <a:pt x="819" y="441"/>
                  </a:cubicBezTo>
                  <a:lnTo>
                    <a:pt x="819" y="693"/>
                  </a:lnTo>
                  <a:cubicBezTo>
                    <a:pt x="347" y="851"/>
                    <a:pt x="0" y="1324"/>
                    <a:pt x="0" y="1891"/>
                  </a:cubicBezTo>
                  <a:cubicBezTo>
                    <a:pt x="0" y="2552"/>
                    <a:pt x="536" y="2962"/>
                    <a:pt x="977" y="3277"/>
                  </a:cubicBezTo>
                  <a:cubicBezTo>
                    <a:pt x="1292" y="3497"/>
                    <a:pt x="1639" y="3749"/>
                    <a:pt x="1639" y="3970"/>
                  </a:cubicBezTo>
                  <a:cubicBezTo>
                    <a:pt x="1639" y="4222"/>
                    <a:pt x="1450" y="4411"/>
                    <a:pt x="1229" y="4411"/>
                  </a:cubicBezTo>
                  <a:cubicBezTo>
                    <a:pt x="977" y="4411"/>
                    <a:pt x="819" y="4222"/>
                    <a:pt x="819" y="3970"/>
                  </a:cubicBezTo>
                  <a:cubicBezTo>
                    <a:pt x="819" y="3749"/>
                    <a:pt x="630" y="3529"/>
                    <a:pt x="441" y="3529"/>
                  </a:cubicBezTo>
                  <a:cubicBezTo>
                    <a:pt x="189" y="3529"/>
                    <a:pt x="0" y="3749"/>
                    <a:pt x="0" y="3970"/>
                  </a:cubicBezTo>
                  <a:cubicBezTo>
                    <a:pt x="0" y="4537"/>
                    <a:pt x="347" y="4947"/>
                    <a:pt x="819" y="5167"/>
                  </a:cubicBezTo>
                  <a:lnTo>
                    <a:pt x="819" y="5419"/>
                  </a:lnTo>
                  <a:cubicBezTo>
                    <a:pt x="819" y="5671"/>
                    <a:pt x="1008" y="5860"/>
                    <a:pt x="1229" y="5860"/>
                  </a:cubicBezTo>
                  <a:cubicBezTo>
                    <a:pt x="1450" y="5860"/>
                    <a:pt x="1639" y="5671"/>
                    <a:pt x="1639" y="5419"/>
                  </a:cubicBezTo>
                  <a:lnTo>
                    <a:pt x="1639" y="5167"/>
                  </a:lnTo>
                  <a:cubicBezTo>
                    <a:pt x="2111" y="5010"/>
                    <a:pt x="2489" y="4537"/>
                    <a:pt x="2489" y="3970"/>
                  </a:cubicBezTo>
                  <a:cubicBezTo>
                    <a:pt x="2489" y="3308"/>
                    <a:pt x="1922" y="2899"/>
                    <a:pt x="1481" y="2584"/>
                  </a:cubicBezTo>
                  <a:cubicBezTo>
                    <a:pt x="1166" y="2363"/>
                    <a:pt x="819" y="2111"/>
                    <a:pt x="819" y="1891"/>
                  </a:cubicBezTo>
                  <a:cubicBezTo>
                    <a:pt x="819" y="1639"/>
                    <a:pt x="977" y="1450"/>
                    <a:pt x="1229" y="1450"/>
                  </a:cubicBezTo>
                  <a:cubicBezTo>
                    <a:pt x="1450" y="1450"/>
                    <a:pt x="1639" y="1639"/>
                    <a:pt x="1639" y="1891"/>
                  </a:cubicBezTo>
                  <a:cubicBezTo>
                    <a:pt x="1639" y="2111"/>
                    <a:pt x="1859" y="2332"/>
                    <a:pt x="2048" y="2332"/>
                  </a:cubicBezTo>
                  <a:cubicBezTo>
                    <a:pt x="2237" y="2332"/>
                    <a:pt x="2489" y="2111"/>
                    <a:pt x="2489" y="1891"/>
                  </a:cubicBezTo>
                  <a:cubicBezTo>
                    <a:pt x="2489" y="1324"/>
                    <a:pt x="2143" y="914"/>
                    <a:pt x="1639" y="693"/>
                  </a:cubicBezTo>
                  <a:lnTo>
                    <a:pt x="1639" y="441"/>
                  </a:lnTo>
                  <a:cubicBezTo>
                    <a:pt x="1639" y="189"/>
                    <a:pt x="1450" y="0"/>
                    <a:pt x="12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76" name="Google Shape;11676;p84"/>
          <p:cNvSpPr/>
          <p:nvPr/>
        </p:nvSpPr>
        <p:spPr>
          <a:xfrm>
            <a:off x="2175712" y="2961302"/>
            <a:ext cx="369016" cy="364563"/>
          </a:xfrm>
          <a:custGeom>
            <a:avLst/>
            <a:gdLst/>
            <a:ahLst/>
            <a:cxnLst/>
            <a:rect l="l" t="t" r="r" b="b"/>
            <a:pathLst>
              <a:path w="12761" h="12607" extrusionOk="0">
                <a:moveTo>
                  <a:pt x="1860" y="2084"/>
                </a:moveTo>
                <a:lnTo>
                  <a:pt x="7373" y="2997"/>
                </a:lnTo>
                <a:lnTo>
                  <a:pt x="5861" y="4509"/>
                </a:lnTo>
                <a:lnTo>
                  <a:pt x="1261" y="2682"/>
                </a:lnTo>
                <a:lnTo>
                  <a:pt x="1860" y="2084"/>
                </a:lnTo>
                <a:close/>
                <a:moveTo>
                  <a:pt x="11229" y="836"/>
                </a:moveTo>
                <a:cubicBezTo>
                  <a:pt x="11412" y="836"/>
                  <a:pt x="11578" y="881"/>
                  <a:pt x="11689" y="981"/>
                </a:cubicBezTo>
                <a:cubicBezTo>
                  <a:pt x="11847" y="1107"/>
                  <a:pt x="11878" y="1359"/>
                  <a:pt x="11847" y="1611"/>
                </a:cubicBezTo>
                <a:cubicBezTo>
                  <a:pt x="11815" y="1894"/>
                  <a:pt x="11658" y="2210"/>
                  <a:pt x="11500" y="2367"/>
                </a:cubicBezTo>
                <a:lnTo>
                  <a:pt x="7405" y="6463"/>
                </a:lnTo>
                <a:lnTo>
                  <a:pt x="5168" y="8700"/>
                </a:lnTo>
                <a:cubicBezTo>
                  <a:pt x="5073" y="8794"/>
                  <a:pt x="5010" y="8952"/>
                  <a:pt x="5042" y="9078"/>
                </a:cubicBezTo>
                <a:lnTo>
                  <a:pt x="5262" y="10306"/>
                </a:lnTo>
                <a:lnTo>
                  <a:pt x="4223" y="11377"/>
                </a:lnTo>
                <a:lnTo>
                  <a:pt x="3782" y="9204"/>
                </a:lnTo>
                <a:cubicBezTo>
                  <a:pt x="3750" y="9046"/>
                  <a:pt x="3624" y="8952"/>
                  <a:pt x="3466" y="8889"/>
                </a:cubicBezTo>
                <a:lnTo>
                  <a:pt x="1293" y="8479"/>
                </a:lnTo>
                <a:lnTo>
                  <a:pt x="2364" y="7408"/>
                </a:lnTo>
                <a:lnTo>
                  <a:pt x="3624" y="7628"/>
                </a:lnTo>
                <a:cubicBezTo>
                  <a:pt x="3659" y="7646"/>
                  <a:pt x="3697" y="7654"/>
                  <a:pt x="3734" y="7654"/>
                </a:cubicBezTo>
                <a:cubicBezTo>
                  <a:pt x="3831" y="7654"/>
                  <a:pt x="3925" y="7602"/>
                  <a:pt x="3971" y="7534"/>
                </a:cubicBezTo>
                <a:lnTo>
                  <a:pt x="6207" y="5266"/>
                </a:lnTo>
                <a:lnTo>
                  <a:pt x="10272" y="1233"/>
                </a:lnTo>
                <a:cubicBezTo>
                  <a:pt x="10496" y="988"/>
                  <a:pt x="10892" y="836"/>
                  <a:pt x="11229" y="836"/>
                </a:cubicBezTo>
                <a:close/>
                <a:moveTo>
                  <a:pt x="9641" y="5360"/>
                </a:moveTo>
                <a:lnTo>
                  <a:pt x="10587" y="10873"/>
                </a:lnTo>
                <a:lnTo>
                  <a:pt x="9988" y="11472"/>
                </a:lnTo>
                <a:lnTo>
                  <a:pt x="8161" y="6872"/>
                </a:lnTo>
                <a:lnTo>
                  <a:pt x="9641" y="5360"/>
                </a:lnTo>
                <a:close/>
                <a:moveTo>
                  <a:pt x="11241" y="1"/>
                </a:moveTo>
                <a:cubicBezTo>
                  <a:pt x="10688" y="1"/>
                  <a:pt x="10104" y="248"/>
                  <a:pt x="9736" y="634"/>
                </a:cubicBezTo>
                <a:lnTo>
                  <a:pt x="8066" y="2304"/>
                </a:lnTo>
                <a:lnTo>
                  <a:pt x="1765" y="1233"/>
                </a:lnTo>
                <a:cubicBezTo>
                  <a:pt x="1742" y="1227"/>
                  <a:pt x="1718" y="1225"/>
                  <a:pt x="1693" y="1225"/>
                </a:cubicBezTo>
                <a:cubicBezTo>
                  <a:pt x="1585" y="1225"/>
                  <a:pt x="1470" y="1276"/>
                  <a:pt x="1419" y="1327"/>
                </a:cubicBezTo>
                <a:lnTo>
                  <a:pt x="221" y="2525"/>
                </a:lnTo>
                <a:cubicBezTo>
                  <a:pt x="158" y="2588"/>
                  <a:pt x="64" y="2745"/>
                  <a:pt x="127" y="2903"/>
                </a:cubicBezTo>
                <a:cubicBezTo>
                  <a:pt x="158" y="3029"/>
                  <a:pt x="221" y="3155"/>
                  <a:pt x="348" y="3218"/>
                </a:cubicBezTo>
                <a:lnTo>
                  <a:pt x="5199" y="5171"/>
                </a:lnTo>
                <a:lnTo>
                  <a:pt x="3561" y="6809"/>
                </a:lnTo>
                <a:lnTo>
                  <a:pt x="2301" y="6589"/>
                </a:lnTo>
                <a:cubicBezTo>
                  <a:pt x="2267" y="6572"/>
                  <a:pt x="2231" y="6564"/>
                  <a:pt x="2195" y="6564"/>
                </a:cubicBezTo>
                <a:cubicBezTo>
                  <a:pt x="2095" y="6564"/>
                  <a:pt x="1992" y="6622"/>
                  <a:pt x="1923" y="6715"/>
                </a:cubicBezTo>
                <a:lnTo>
                  <a:pt x="158" y="8479"/>
                </a:lnTo>
                <a:cubicBezTo>
                  <a:pt x="32" y="8605"/>
                  <a:pt x="1" y="8731"/>
                  <a:pt x="32" y="8857"/>
                </a:cubicBezTo>
                <a:cubicBezTo>
                  <a:pt x="95" y="9015"/>
                  <a:pt x="190" y="9109"/>
                  <a:pt x="348" y="9141"/>
                </a:cubicBezTo>
                <a:lnTo>
                  <a:pt x="2994" y="9645"/>
                </a:lnTo>
                <a:lnTo>
                  <a:pt x="3498" y="12291"/>
                </a:lnTo>
                <a:cubicBezTo>
                  <a:pt x="3561" y="12449"/>
                  <a:pt x="3656" y="12575"/>
                  <a:pt x="3782" y="12606"/>
                </a:cubicBezTo>
                <a:lnTo>
                  <a:pt x="3908" y="12606"/>
                </a:lnTo>
                <a:cubicBezTo>
                  <a:pt x="4034" y="12606"/>
                  <a:pt x="4097" y="12575"/>
                  <a:pt x="4191" y="12480"/>
                </a:cubicBezTo>
                <a:lnTo>
                  <a:pt x="5955" y="10716"/>
                </a:lnTo>
                <a:cubicBezTo>
                  <a:pt x="6018" y="10653"/>
                  <a:pt x="6113" y="10464"/>
                  <a:pt x="6081" y="10369"/>
                </a:cubicBezTo>
                <a:lnTo>
                  <a:pt x="5829" y="9109"/>
                </a:lnTo>
                <a:lnTo>
                  <a:pt x="7499" y="7439"/>
                </a:lnTo>
                <a:lnTo>
                  <a:pt x="9421" y="12291"/>
                </a:lnTo>
                <a:cubicBezTo>
                  <a:pt x="9452" y="12417"/>
                  <a:pt x="9578" y="12543"/>
                  <a:pt x="9736" y="12543"/>
                </a:cubicBezTo>
                <a:lnTo>
                  <a:pt x="9799" y="12543"/>
                </a:lnTo>
                <a:cubicBezTo>
                  <a:pt x="9925" y="12543"/>
                  <a:pt x="9988" y="12480"/>
                  <a:pt x="10083" y="12417"/>
                </a:cubicBezTo>
                <a:lnTo>
                  <a:pt x="11248" y="11220"/>
                </a:lnTo>
                <a:cubicBezTo>
                  <a:pt x="11343" y="11157"/>
                  <a:pt x="11374" y="10999"/>
                  <a:pt x="11374" y="10873"/>
                </a:cubicBezTo>
                <a:lnTo>
                  <a:pt x="10303" y="4572"/>
                </a:lnTo>
                <a:lnTo>
                  <a:pt x="11973" y="2903"/>
                </a:lnTo>
                <a:cubicBezTo>
                  <a:pt x="12288" y="2588"/>
                  <a:pt x="12477" y="2178"/>
                  <a:pt x="12571" y="1705"/>
                </a:cubicBezTo>
                <a:cubicBezTo>
                  <a:pt x="12760" y="1201"/>
                  <a:pt x="12603" y="729"/>
                  <a:pt x="12288" y="414"/>
                </a:cubicBezTo>
                <a:cubicBezTo>
                  <a:pt x="12013" y="126"/>
                  <a:pt x="11635" y="1"/>
                  <a:pt x="11241" y="1"/>
                </a:cubicBezTo>
                <a:close/>
              </a:path>
            </a:pathLst>
          </a:custGeom>
          <a:solidFill>
            <a:srgbClr val="EE7A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677" name="Google Shape;11677;p84"/>
          <p:cNvGrpSpPr/>
          <p:nvPr/>
        </p:nvGrpSpPr>
        <p:grpSpPr>
          <a:xfrm>
            <a:off x="2183172" y="3399646"/>
            <a:ext cx="366269" cy="359907"/>
            <a:chOff x="-60988625" y="2310475"/>
            <a:chExt cx="316650" cy="311150"/>
          </a:xfrm>
          <a:solidFill>
            <a:srgbClr val="EE7A90"/>
          </a:solidFill>
        </p:grpSpPr>
        <p:sp>
          <p:nvSpPr>
            <p:cNvPr id="11678" name="Google Shape;11678;p84"/>
            <p:cNvSpPr/>
            <p:nvPr/>
          </p:nvSpPr>
          <p:spPr>
            <a:xfrm>
              <a:off x="-60988625" y="2310475"/>
              <a:ext cx="311125" cy="311150"/>
            </a:xfrm>
            <a:custGeom>
              <a:avLst/>
              <a:gdLst/>
              <a:ahLst/>
              <a:cxnLst/>
              <a:rect l="l" t="t" r="r" b="b"/>
              <a:pathLst>
                <a:path w="12445" h="12446" extrusionOk="0">
                  <a:moveTo>
                    <a:pt x="7877" y="883"/>
                  </a:moveTo>
                  <a:cubicBezTo>
                    <a:pt x="8097" y="883"/>
                    <a:pt x="8318" y="1072"/>
                    <a:pt x="8318" y="1324"/>
                  </a:cubicBezTo>
                  <a:lnTo>
                    <a:pt x="8318" y="10398"/>
                  </a:lnTo>
                  <a:cubicBezTo>
                    <a:pt x="8318" y="10870"/>
                    <a:pt x="8444" y="11311"/>
                    <a:pt x="8727" y="11626"/>
                  </a:cubicBezTo>
                  <a:lnTo>
                    <a:pt x="2111" y="11626"/>
                  </a:lnTo>
                  <a:cubicBezTo>
                    <a:pt x="1450" y="11626"/>
                    <a:pt x="851" y="11091"/>
                    <a:pt x="851" y="10398"/>
                  </a:cubicBezTo>
                  <a:lnTo>
                    <a:pt x="851" y="1324"/>
                  </a:lnTo>
                  <a:lnTo>
                    <a:pt x="820" y="1324"/>
                  </a:lnTo>
                  <a:cubicBezTo>
                    <a:pt x="820" y="1072"/>
                    <a:pt x="1009" y="883"/>
                    <a:pt x="1261" y="883"/>
                  </a:cubicBezTo>
                  <a:close/>
                  <a:moveTo>
                    <a:pt x="11500" y="10807"/>
                  </a:moveTo>
                  <a:cubicBezTo>
                    <a:pt x="11342" y="11280"/>
                    <a:pt x="10870" y="11626"/>
                    <a:pt x="10303" y="11626"/>
                  </a:cubicBezTo>
                  <a:cubicBezTo>
                    <a:pt x="9767" y="11626"/>
                    <a:pt x="9326" y="11280"/>
                    <a:pt x="9137" y="10807"/>
                  </a:cubicBezTo>
                  <a:close/>
                  <a:moveTo>
                    <a:pt x="1261" y="1"/>
                  </a:moveTo>
                  <a:cubicBezTo>
                    <a:pt x="568" y="1"/>
                    <a:pt x="32" y="568"/>
                    <a:pt x="32" y="1230"/>
                  </a:cubicBezTo>
                  <a:lnTo>
                    <a:pt x="32" y="10334"/>
                  </a:lnTo>
                  <a:cubicBezTo>
                    <a:pt x="0" y="11563"/>
                    <a:pt x="946" y="12445"/>
                    <a:pt x="2080" y="12445"/>
                  </a:cubicBezTo>
                  <a:lnTo>
                    <a:pt x="10334" y="12445"/>
                  </a:lnTo>
                  <a:cubicBezTo>
                    <a:pt x="11500" y="12445"/>
                    <a:pt x="12445" y="11500"/>
                    <a:pt x="12445" y="10366"/>
                  </a:cubicBezTo>
                  <a:cubicBezTo>
                    <a:pt x="12445" y="10145"/>
                    <a:pt x="12224" y="9925"/>
                    <a:pt x="12004" y="9925"/>
                  </a:cubicBezTo>
                  <a:lnTo>
                    <a:pt x="9074" y="9925"/>
                  </a:lnTo>
                  <a:lnTo>
                    <a:pt x="9074" y="1230"/>
                  </a:lnTo>
                  <a:cubicBezTo>
                    <a:pt x="9074" y="568"/>
                    <a:pt x="8538" y="1"/>
                    <a:pt x="78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9" name="Google Shape;11679;p84"/>
            <p:cNvSpPr/>
            <p:nvPr/>
          </p:nvSpPr>
          <p:spPr>
            <a:xfrm>
              <a:off x="-60947675" y="2353025"/>
              <a:ext cx="145725" cy="20500"/>
            </a:xfrm>
            <a:custGeom>
              <a:avLst/>
              <a:gdLst/>
              <a:ahLst/>
              <a:cxnLst/>
              <a:rect l="l" t="t" r="r" b="b"/>
              <a:pathLst>
                <a:path w="5829" h="820" extrusionOk="0">
                  <a:moveTo>
                    <a:pt x="442" y="0"/>
                  </a:moveTo>
                  <a:cubicBezTo>
                    <a:pt x="190" y="0"/>
                    <a:pt x="1" y="189"/>
                    <a:pt x="1" y="441"/>
                  </a:cubicBezTo>
                  <a:cubicBezTo>
                    <a:pt x="1" y="630"/>
                    <a:pt x="190" y="819"/>
                    <a:pt x="442" y="819"/>
                  </a:cubicBezTo>
                  <a:lnTo>
                    <a:pt x="5388" y="819"/>
                  </a:lnTo>
                  <a:cubicBezTo>
                    <a:pt x="5640" y="819"/>
                    <a:pt x="5829" y="630"/>
                    <a:pt x="5829" y="441"/>
                  </a:cubicBezTo>
                  <a:cubicBezTo>
                    <a:pt x="5829" y="189"/>
                    <a:pt x="5640" y="0"/>
                    <a:pt x="53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0" name="Google Shape;11680;p84"/>
            <p:cNvSpPr/>
            <p:nvPr/>
          </p:nvSpPr>
          <p:spPr>
            <a:xfrm>
              <a:off x="-60947675" y="2415250"/>
              <a:ext cx="145725" cy="20500"/>
            </a:xfrm>
            <a:custGeom>
              <a:avLst/>
              <a:gdLst/>
              <a:ahLst/>
              <a:cxnLst/>
              <a:rect l="l" t="t" r="r" b="b"/>
              <a:pathLst>
                <a:path w="5829" h="820" extrusionOk="0">
                  <a:moveTo>
                    <a:pt x="442" y="0"/>
                  </a:moveTo>
                  <a:cubicBezTo>
                    <a:pt x="190" y="0"/>
                    <a:pt x="1" y="189"/>
                    <a:pt x="1" y="378"/>
                  </a:cubicBezTo>
                  <a:cubicBezTo>
                    <a:pt x="1" y="630"/>
                    <a:pt x="190" y="819"/>
                    <a:pt x="442" y="819"/>
                  </a:cubicBezTo>
                  <a:lnTo>
                    <a:pt x="5388" y="819"/>
                  </a:lnTo>
                  <a:cubicBezTo>
                    <a:pt x="5640" y="819"/>
                    <a:pt x="5829" y="630"/>
                    <a:pt x="5829" y="378"/>
                  </a:cubicBezTo>
                  <a:cubicBezTo>
                    <a:pt x="5829" y="158"/>
                    <a:pt x="5640" y="0"/>
                    <a:pt x="53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1" name="Google Shape;11681;p84"/>
            <p:cNvSpPr/>
            <p:nvPr/>
          </p:nvSpPr>
          <p:spPr>
            <a:xfrm>
              <a:off x="-60947675" y="2475875"/>
              <a:ext cx="145725" cy="22100"/>
            </a:xfrm>
            <a:custGeom>
              <a:avLst/>
              <a:gdLst/>
              <a:ahLst/>
              <a:cxnLst/>
              <a:rect l="l" t="t" r="r" b="b"/>
              <a:pathLst>
                <a:path w="5829" h="884" extrusionOk="0">
                  <a:moveTo>
                    <a:pt x="442" y="1"/>
                  </a:moveTo>
                  <a:cubicBezTo>
                    <a:pt x="190" y="1"/>
                    <a:pt x="1" y="221"/>
                    <a:pt x="1" y="442"/>
                  </a:cubicBezTo>
                  <a:cubicBezTo>
                    <a:pt x="1" y="694"/>
                    <a:pt x="190" y="883"/>
                    <a:pt x="442" y="883"/>
                  </a:cubicBezTo>
                  <a:lnTo>
                    <a:pt x="5388" y="883"/>
                  </a:lnTo>
                  <a:cubicBezTo>
                    <a:pt x="5640" y="883"/>
                    <a:pt x="5829" y="694"/>
                    <a:pt x="5829" y="442"/>
                  </a:cubicBezTo>
                  <a:cubicBezTo>
                    <a:pt x="5829" y="221"/>
                    <a:pt x="5640" y="1"/>
                    <a:pt x="53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2" name="Google Shape;11682;p84"/>
            <p:cNvSpPr/>
            <p:nvPr/>
          </p:nvSpPr>
          <p:spPr>
            <a:xfrm>
              <a:off x="-60947675" y="2538100"/>
              <a:ext cx="145725" cy="22075"/>
            </a:xfrm>
            <a:custGeom>
              <a:avLst/>
              <a:gdLst/>
              <a:ahLst/>
              <a:cxnLst/>
              <a:rect l="l" t="t" r="r" b="b"/>
              <a:pathLst>
                <a:path w="5829" h="883" extrusionOk="0">
                  <a:moveTo>
                    <a:pt x="442" y="1"/>
                  </a:moveTo>
                  <a:cubicBezTo>
                    <a:pt x="190" y="1"/>
                    <a:pt x="1" y="190"/>
                    <a:pt x="1" y="442"/>
                  </a:cubicBezTo>
                  <a:cubicBezTo>
                    <a:pt x="1" y="662"/>
                    <a:pt x="190" y="883"/>
                    <a:pt x="442" y="883"/>
                  </a:cubicBezTo>
                  <a:lnTo>
                    <a:pt x="5388" y="883"/>
                  </a:lnTo>
                  <a:cubicBezTo>
                    <a:pt x="5640" y="883"/>
                    <a:pt x="5829" y="662"/>
                    <a:pt x="5829" y="442"/>
                  </a:cubicBezTo>
                  <a:cubicBezTo>
                    <a:pt x="5829" y="190"/>
                    <a:pt x="5640" y="1"/>
                    <a:pt x="53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3" name="Google Shape;11683;p84"/>
            <p:cNvSpPr/>
            <p:nvPr/>
          </p:nvSpPr>
          <p:spPr>
            <a:xfrm>
              <a:off x="-60740525" y="2312050"/>
              <a:ext cx="68550" cy="233950"/>
            </a:xfrm>
            <a:custGeom>
              <a:avLst/>
              <a:gdLst/>
              <a:ahLst/>
              <a:cxnLst/>
              <a:rect l="l" t="t" r="r" b="b"/>
              <a:pathLst>
                <a:path w="2742" h="9358" extrusionOk="0">
                  <a:moveTo>
                    <a:pt x="1796" y="789"/>
                  </a:moveTo>
                  <a:cubicBezTo>
                    <a:pt x="1891" y="789"/>
                    <a:pt x="1922" y="852"/>
                    <a:pt x="1922" y="946"/>
                  </a:cubicBezTo>
                  <a:lnTo>
                    <a:pt x="1922" y="1639"/>
                  </a:lnTo>
                  <a:lnTo>
                    <a:pt x="820" y="1639"/>
                  </a:lnTo>
                  <a:lnTo>
                    <a:pt x="820" y="946"/>
                  </a:lnTo>
                  <a:cubicBezTo>
                    <a:pt x="820" y="852"/>
                    <a:pt x="883" y="789"/>
                    <a:pt x="977" y="789"/>
                  </a:cubicBezTo>
                  <a:close/>
                  <a:moveTo>
                    <a:pt x="1922" y="2458"/>
                  </a:moveTo>
                  <a:lnTo>
                    <a:pt x="1922" y="6617"/>
                  </a:lnTo>
                  <a:lnTo>
                    <a:pt x="820" y="6617"/>
                  </a:lnTo>
                  <a:lnTo>
                    <a:pt x="820" y="2458"/>
                  </a:lnTo>
                  <a:close/>
                  <a:moveTo>
                    <a:pt x="1639" y="7436"/>
                  </a:moveTo>
                  <a:lnTo>
                    <a:pt x="1355" y="8035"/>
                  </a:lnTo>
                  <a:lnTo>
                    <a:pt x="1040" y="7436"/>
                  </a:lnTo>
                  <a:close/>
                  <a:moveTo>
                    <a:pt x="977" y="1"/>
                  </a:moveTo>
                  <a:cubicBezTo>
                    <a:pt x="410" y="1"/>
                    <a:pt x="1" y="410"/>
                    <a:pt x="1" y="946"/>
                  </a:cubicBezTo>
                  <a:lnTo>
                    <a:pt x="1" y="6995"/>
                  </a:lnTo>
                  <a:cubicBezTo>
                    <a:pt x="1" y="7090"/>
                    <a:pt x="1" y="7121"/>
                    <a:pt x="32" y="7184"/>
                  </a:cubicBezTo>
                  <a:lnTo>
                    <a:pt x="1009" y="9137"/>
                  </a:lnTo>
                  <a:cubicBezTo>
                    <a:pt x="1103" y="9295"/>
                    <a:pt x="1198" y="9358"/>
                    <a:pt x="1355" y="9358"/>
                  </a:cubicBezTo>
                  <a:cubicBezTo>
                    <a:pt x="1513" y="9358"/>
                    <a:pt x="1670" y="9295"/>
                    <a:pt x="1733" y="9137"/>
                  </a:cubicBezTo>
                  <a:lnTo>
                    <a:pt x="2678" y="7184"/>
                  </a:lnTo>
                  <a:cubicBezTo>
                    <a:pt x="2710" y="7153"/>
                    <a:pt x="2710" y="7090"/>
                    <a:pt x="2710" y="6995"/>
                  </a:cubicBezTo>
                  <a:lnTo>
                    <a:pt x="2710" y="946"/>
                  </a:lnTo>
                  <a:cubicBezTo>
                    <a:pt x="2741" y="410"/>
                    <a:pt x="2300" y="1"/>
                    <a:pt x="17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84" name="Google Shape;11684;p84"/>
          <p:cNvGrpSpPr/>
          <p:nvPr/>
        </p:nvGrpSpPr>
        <p:grpSpPr>
          <a:xfrm>
            <a:off x="2183634" y="3837809"/>
            <a:ext cx="365344" cy="368785"/>
            <a:chOff x="-60987050" y="2671400"/>
            <a:chExt cx="315850" cy="318825"/>
          </a:xfrm>
          <a:solidFill>
            <a:srgbClr val="EE7A90"/>
          </a:solidFill>
        </p:grpSpPr>
        <p:sp>
          <p:nvSpPr>
            <p:cNvPr id="11685" name="Google Shape;11685;p84"/>
            <p:cNvSpPr/>
            <p:nvPr/>
          </p:nvSpPr>
          <p:spPr>
            <a:xfrm>
              <a:off x="-60987050" y="2671400"/>
              <a:ext cx="315850" cy="318825"/>
            </a:xfrm>
            <a:custGeom>
              <a:avLst/>
              <a:gdLst/>
              <a:ahLst/>
              <a:cxnLst/>
              <a:rect l="l" t="t" r="r" b="b"/>
              <a:pathLst>
                <a:path w="12634" h="12753" extrusionOk="0">
                  <a:moveTo>
                    <a:pt x="6270" y="844"/>
                  </a:moveTo>
                  <a:lnTo>
                    <a:pt x="11783" y="3175"/>
                  </a:lnTo>
                  <a:lnTo>
                    <a:pt x="11783" y="4152"/>
                  </a:lnTo>
                  <a:lnTo>
                    <a:pt x="757" y="4152"/>
                  </a:lnTo>
                  <a:lnTo>
                    <a:pt x="757" y="3175"/>
                  </a:lnTo>
                  <a:lnTo>
                    <a:pt x="6270" y="844"/>
                  </a:lnTo>
                  <a:close/>
                  <a:moveTo>
                    <a:pt x="2552" y="5002"/>
                  </a:moveTo>
                  <a:lnTo>
                    <a:pt x="2552" y="10232"/>
                  </a:lnTo>
                  <a:lnTo>
                    <a:pt x="1733" y="10232"/>
                  </a:lnTo>
                  <a:lnTo>
                    <a:pt x="1733" y="5002"/>
                  </a:lnTo>
                  <a:close/>
                  <a:moveTo>
                    <a:pt x="5041" y="5002"/>
                  </a:moveTo>
                  <a:lnTo>
                    <a:pt x="5041" y="10232"/>
                  </a:lnTo>
                  <a:lnTo>
                    <a:pt x="3403" y="10232"/>
                  </a:lnTo>
                  <a:lnTo>
                    <a:pt x="3403" y="5002"/>
                  </a:lnTo>
                  <a:close/>
                  <a:moveTo>
                    <a:pt x="6711" y="5002"/>
                  </a:moveTo>
                  <a:lnTo>
                    <a:pt x="6711" y="10232"/>
                  </a:lnTo>
                  <a:lnTo>
                    <a:pt x="5860" y="10232"/>
                  </a:lnTo>
                  <a:lnTo>
                    <a:pt x="5860" y="5002"/>
                  </a:lnTo>
                  <a:close/>
                  <a:moveTo>
                    <a:pt x="9168" y="5002"/>
                  </a:moveTo>
                  <a:lnTo>
                    <a:pt x="9168" y="10232"/>
                  </a:lnTo>
                  <a:lnTo>
                    <a:pt x="7530" y="10232"/>
                  </a:lnTo>
                  <a:lnTo>
                    <a:pt x="7530" y="5002"/>
                  </a:lnTo>
                  <a:close/>
                  <a:moveTo>
                    <a:pt x="10838" y="5002"/>
                  </a:moveTo>
                  <a:lnTo>
                    <a:pt x="10838" y="10232"/>
                  </a:lnTo>
                  <a:lnTo>
                    <a:pt x="10019" y="10232"/>
                  </a:lnTo>
                  <a:lnTo>
                    <a:pt x="10019" y="5002"/>
                  </a:lnTo>
                  <a:close/>
                  <a:moveTo>
                    <a:pt x="11374" y="11020"/>
                  </a:moveTo>
                  <a:cubicBezTo>
                    <a:pt x="11594" y="11051"/>
                    <a:pt x="11783" y="11209"/>
                    <a:pt x="11783" y="11461"/>
                  </a:cubicBezTo>
                  <a:lnTo>
                    <a:pt x="11783" y="11870"/>
                  </a:lnTo>
                  <a:lnTo>
                    <a:pt x="757" y="11870"/>
                  </a:lnTo>
                  <a:lnTo>
                    <a:pt x="757" y="11461"/>
                  </a:lnTo>
                  <a:cubicBezTo>
                    <a:pt x="757" y="11209"/>
                    <a:pt x="946" y="11020"/>
                    <a:pt x="1198" y="11020"/>
                  </a:cubicBezTo>
                  <a:close/>
                  <a:moveTo>
                    <a:pt x="6290" y="1"/>
                  </a:moveTo>
                  <a:cubicBezTo>
                    <a:pt x="6238" y="1"/>
                    <a:pt x="6191" y="9"/>
                    <a:pt x="6144" y="25"/>
                  </a:cubicBezTo>
                  <a:lnTo>
                    <a:pt x="252" y="2514"/>
                  </a:lnTo>
                  <a:cubicBezTo>
                    <a:pt x="95" y="2577"/>
                    <a:pt x="0" y="2703"/>
                    <a:pt x="0" y="2892"/>
                  </a:cubicBezTo>
                  <a:lnTo>
                    <a:pt x="0" y="4561"/>
                  </a:lnTo>
                  <a:cubicBezTo>
                    <a:pt x="0" y="4782"/>
                    <a:pt x="189" y="5002"/>
                    <a:pt x="410" y="5002"/>
                  </a:cubicBezTo>
                  <a:lnTo>
                    <a:pt x="946" y="5002"/>
                  </a:lnTo>
                  <a:lnTo>
                    <a:pt x="946" y="10264"/>
                  </a:lnTo>
                  <a:cubicBezTo>
                    <a:pt x="410" y="10390"/>
                    <a:pt x="0" y="10894"/>
                    <a:pt x="0" y="11492"/>
                  </a:cubicBezTo>
                  <a:lnTo>
                    <a:pt x="0" y="12311"/>
                  </a:lnTo>
                  <a:cubicBezTo>
                    <a:pt x="0" y="12532"/>
                    <a:pt x="189" y="12753"/>
                    <a:pt x="410" y="12753"/>
                  </a:cubicBezTo>
                  <a:lnTo>
                    <a:pt x="12256" y="12753"/>
                  </a:lnTo>
                  <a:cubicBezTo>
                    <a:pt x="12476" y="12753"/>
                    <a:pt x="12634" y="12532"/>
                    <a:pt x="12634" y="12311"/>
                  </a:cubicBezTo>
                  <a:lnTo>
                    <a:pt x="12634" y="11492"/>
                  </a:lnTo>
                  <a:cubicBezTo>
                    <a:pt x="12634" y="10894"/>
                    <a:pt x="12256" y="10390"/>
                    <a:pt x="11689" y="10264"/>
                  </a:cubicBezTo>
                  <a:lnTo>
                    <a:pt x="11689" y="5002"/>
                  </a:lnTo>
                  <a:lnTo>
                    <a:pt x="12256" y="5002"/>
                  </a:lnTo>
                  <a:cubicBezTo>
                    <a:pt x="12476" y="5002"/>
                    <a:pt x="12634" y="4782"/>
                    <a:pt x="12634" y="4561"/>
                  </a:cubicBezTo>
                  <a:lnTo>
                    <a:pt x="12634" y="2892"/>
                  </a:lnTo>
                  <a:cubicBezTo>
                    <a:pt x="12602" y="2734"/>
                    <a:pt x="12539" y="2577"/>
                    <a:pt x="12382" y="2514"/>
                  </a:cubicBezTo>
                  <a:lnTo>
                    <a:pt x="6459" y="25"/>
                  </a:lnTo>
                  <a:cubicBezTo>
                    <a:pt x="6396" y="9"/>
                    <a:pt x="6341" y="1"/>
                    <a:pt x="629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6" name="Google Shape;11686;p84"/>
            <p:cNvSpPr/>
            <p:nvPr/>
          </p:nvSpPr>
          <p:spPr>
            <a:xfrm>
              <a:off x="-60839775" y="2731075"/>
              <a:ext cx="19725" cy="19725"/>
            </a:xfrm>
            <a:custGeom>
              <a:avLst/>
              <a:gdLst/>
              <a:ahLst/>
              <a:cxnLst/>
              <a:rect l="l" t="t" r="r" b="b"/>
              <a:pathLst>
                <a:path w="789" h="789" extrusionOk="0">
                  <a:moveTo>
                    <a:pt x="379" y="0"/>
                  </a:moveTo>
                  <a:cubicBezTo>
                    <a:pt x="158" y="0"/>
                    <a:pt x="1" y="190"/>
                    <a:pt x="1" y="379"/>
                  </a:cubicBezTo>
                  <a:cubicBezTo>
                    <a:pt x="1" y="599"/>
                    <a:pt x="158" y="788"/>
                    <a:pt x="379" y="788"/>
                  </a:cubicBezTo>
                  <a:cubicBezTo>
                    <a:pt x="599" y="788"/>
                    <a:pt x="789" y="599"/>
                    <a:pt x="789" y="379"/>
                  </a:cubicBezTo>
                  <a:cubicBezTo>
                    <a:pt x="789" y="190"/>
                    <a:pt x="599" y="0"/>
                    <a:pt x="3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87" name="Google Shape;11687;p84"/>
          <p:cNvGrpSpPr/>
          <p:nvPr/>
        </p:nvGrpSpPr>
        <p:grpSpPr>
          <a:xfrm>
            <a:off x="3952500" y="3400571"/>
            <a:ext cx="368987" cy="358056"/>
            <a:chOff x="-59481900" y="2290800"/>
            <a:chExt cx="319000" cy="309550"/>
          </a:xfrm>
          <a:solidFill>
            <a:srgbClr val="EE7A90"/>
          </a:solidFill>
        </p:grpSpPr>
        <p:sp>
          <p:nvSpPr>
            <p:cNvPr id="11688" name="Google Shape;11688;p84"/>
            <p:cNvSpPr/>
            <p:nvPr/>
          </p:nvSpPr>
          <p:spPr>
            <a:xfrm>
              <a:off x="-59481900" y="2290800"/>
              <a:ext cx="319000" cy="309550"/>
            </a:xfrm>
            <a:custGeom>
              <a:avLst/>
              <a:gdLst/>
              <a:ahLst/>
              <a:cxnLst/>
              <a:rect l="l" t="t" r="r" b="b"/>
              <a:pathLst>
                <a:path w="12760" h="12382" extrusionOk="0">
                  <a:moveTo>
                    <a:pt x="6427" y="851"/>
                  </a:moveTo>
                  <a:cubicBezTo>
                    <a:pt x="6900" y="851"/>
                    <a:pt x="7247" y="1197"/>
                    <a:pt x="7247" y="1670"/>
                  </a:cubicBezTo>
                  <a:lnTo>
                    <a:pt x="7247" y="4159"/>
                  </a:lnTo>
                  <a:lnTo>
                    <a:pt x="5608" y="4159"/>
                  </a:lnTo>
                  <a:lnTo>
                    <a:pt x="5608" y="1670"/>
                  </a:lnTo>
                  <a:cubicBezTo>
                    <a:pt x="5608" y="1197"/>
                    <a:pt x="5955" y="851"/>
                    <a:pt x="6427" y="851"/>
                  </a:cubicBezTo>
                  <a:close/>
                  <a:moveTo>
                    <a:pt x="11594" y="3308"/>
                  </a:moveTo>
                  <a:cubicBezTo>
                    <a:pt x="11846" y="3308"/>
                    <a:pt x="12004" y="3529"/>
                    <a:pt x="12004" y="3749"/>
                  </a:cubicBezTo>
                  <a:lnTo>
                    <a:pt x="12004" y="11185"/>
                  </a:lnTo>
                  <a:lnTo>
                    <a:pt x="11941" y="11185"/>
                  </a:lnTo>
                  <a:cubicBezTo>
                    <a:pt x="11941" y="11437"/>
                    <a:pt x="11752" y="11594"/>
                    <a:pt x="11563" y="11594"/>
                  </a:cubicBezTo>
                  <a:lnTo>
                    <a:pt x="1355" y="11594"/>
                  </a:lnTo>
                  <a:cubicBezTo>
                    <a:pt x="1103" y="11594"/>
                    <a:pt x="914" y="11405"/>
                    <a:pt x="914" y="11185"/>
                  </a:cubicBezTo>
                  <a:lnTo>
                    <a:pt x="914" y="3749"/>
                  </a:lnTo>
                  <a:cubicBezTo>
                    <a:pt x="914" y="3529"/>
                    <a:pt x="1103" y="3308"/>
                    <a:pt x="1355" y="3308"/>
                  </a:cubicBezTo>
                  <a:lnTo>
                    <a:pt x="4821" y="3308"/>
                  </a:lnTo>
                  <a:lnTo>
                    <a:pt x="4821" y="4568"/>
                  </a:lnTo>
                  <a:cubicBezTo>
                    <a:pt x="4821" y="4821"/>
                    <a:pt x="5010" y="5010"/>
                    <a:pt x="5199" y="5010"/>
                  </a:cubicBezTo>
                  <a:lnTo>
                    <a:pt x="7688" y="5010"/>
                  </a:lnTo>
                  <a:cubicBezTo>
                    <a:pt x="7940" y="5010"/>
                    <a:pt x="8129" y="4821"/>
                    <a:pt x="8129" y="4568"/>
                  </a:cubicBezTo>
                  <a:lnTo>
                    <a:pt x="8129" y="3308"/>
                  </a:lnTo>
                  <a:close/>
                  <a:moveTo>
                    <a:pt x="6396" y="0"/>
                  </a:moveTo>
                  <a:cubicBezTo>
                    <a:pt x="5482" y="0"/>
                    <a:pt x="4726" y="756"/>
                    <a:pt x="4726" y="1670"/>
                  </a:cubicBezTo>
                  <a:lnTo>
                    <a:pt x="4726" y="2489"/>
                  </a:lnTo>
                  <a:lnTo>
                    <a:pt x="1261" y="2489"/>
                  </a:lnTo>
                  <a:cubicBezTo>
                    <a:pt x="599" y="2489"/>
                    <a:pt x="0" y="3056"/>
                    <a:pt x="0" y="3718"/>
                  </a:cubicBezTo>
                  <a:lnTo>
                    <a:pt x="0" y="11153"/>
                  </a:lnTo>
                  <a:cubicBezTo>
                    <a:pt x="0" y="11815"/>
                    <a:pt x="568" y="12382"/>
                    <a:pt x="1261" y="12382"/>
                  </a:cubicBezTo>
                  <a:lnTo>
                    <a:pt x="11468" y="12382"/>
                  </a:lnTo>
                  <a:cubicBezTo>
                    <a:pt x="12130" y="12382"/>
                    <a:pt x="12697" y="11815"/>
                    <a:pt x="12697" y="11153"/>
                  </a:cubicBezTo>
                  <a:lnTo>
                    <a:pt x="12697" y="3749"/>
                  </a:lnTo>
                  <a:cubicBezTo>
                    <a:pt x="12760" y="3025"/>
                    <a:pt x="12193" y="2489"/>
                    <a:pt x="11500" y="2489"/>
                  </a:cubicBezTo>
                  <a:lnTo>
                    <a:pt x="8034" y="2489"/>
                  </a:lnTo>
                  <a:lnTo>
                    <a:pt x="8034" y="1670"/>
                  </a:lnTo>
                  <a:cubicBezTo>
                    <a:pt x="8034" y="756"/>
                    <a:pt x="7310" y="0"/>
                    <a:pt x="6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9" name="Google Shape;11689;p84"/>
            <p:cNvSpPr/>
            <p:nvPr/>
          </p:nvSpPr>
          <p:spPr>
            <a:xfrm>
              <a:off x="-59287350" y="2456200"/>
              <a:ext cx="83500" cy="21275"/>
            </a:xfrm>
            <a:custGeom>
              <a:avLst/>
              <a:gdLst/>
              <a:ahLst/>
              <a:cxnLst/>
              <a:rect l="l" t="t" r="r" b="b"/>
              <a:pathLst>
                <a:path w="3340" h="851" extrusionOk="0">
                  <a:moveTo>
                    <a:pt x="410" y="0"/>
                  </a:moveTo>
                  <a:cubicBezTo>
                    <a:pt x="189" y="0"/>
                    <a:pt x="0" y="221"/>
                    <a:pt x="0" y="441"/>
                  </a:cubicBezTo>
                  <a:cubicBezTo>
                    <a:pt x="0" y="693"/>
                    <a:pt x="189" y="851"/>
                    <a:pt x="410" y="851"/>
                  </a:cubicBezTo>
                  <a:lnTo>
                    <a:pt x="2899" y="851"/>
                  </a:lnTo>
                  <a:cubicBezTo>
                    <a:pt x="3151" y="851"/>
                    <a:pt x="3308" y="630"/>
                    <a:pt x="3308" y="441"/>
                  </a:cubicBezTo>
                  <a:cubicBezTo>
                    <a:pt x="3340" y="221"/>
                    <a:pt x="3151" y="0"/>
                    <a:pt x="28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0" name="Google Shape;11690;p84"/>
            <p:cNvSpPr/>
            <p:nvPr/>
          </p:nvSpPr>
          <p:spPr>
            <a:xfrm>
              <a:off x="-59287350" y="2497950"/>
              <a:ext cx="83500" cy="21275"/>
            </a:xfrm>
            <a:custGeom>
              <a:avLst/>
              <a:gdLst/>
              <a:ahLst/>
              <a:cxnLst/>
              <a:rect l="l" t="t" r="r" b="b"/>
              <a:pathLst>
                <a:path w="3340" h="851" extrusionOk="0">
                  <a:moveTo>
                    <a:pt x="410" y="0"/>
                  </a:moveTo>
                  <a:cubicBezTo>
                    <a:pt x="189" y="0"/>
                    <a:pt x="0" y="189"/>
                    <a:pt x="0" y="441"/>
                  </a:cubicBezTo>
                  <a:cubicBezTo>
                    <a:pt x="0" y="662"/>
                    <a:pt x="189" y="851"/>
                    <a:pt x="410" y="851"/>
                  </a:cubicBezTo>
                  <a:lnTo>
                    <a:pt x="2899" y="851"/>
                  </a:lnTo>
                  <a:cubicBezTo>
                    <a:pt x="3151" y="851"/>
                    <a:pt x="3308" y="662"/>
                    <a:pt x="3308" y="441"/>
                  </a:cubicBezTo>
                  <a:cubicBezTo>
                    <a:pt x="3340" y="189"/>
                    <a:pt x="3151" y="0"/>
                    <a:pt x="28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1" name="Google Shape;11691;p84"/>
            <p:cNvSpPr/>
            <p:nvPr/>
          </p:nvSpPr>
          <p:spPr>
            <a:xfrm>
              <a:off x="-59287350" y="2538900"/>
              <a:ext cx="82700" cy="22075"/>
            </a:xfrm>
            <a:custGeom>
              <a:avLst/>
              <a:gdLst/>
              <a:ahLst/>
              <a:cxnLst/>
              <a:rect l="l" t="t" r="r" b="b"/>
              <a:pathLst>
                <a:path w="3308" h="883" extrusionOk="0">
                  <a:moveTo>
                    <a:pt x="410" y="0"/>
                  </a:moveTo>
                  <a:cubicBezTo>
                    <a:pt x="189" y="0"/>
                    <a:pt x="0" y="221"/>
                    <a:pt x="0" y="441"/>
                  </a:cubicBezTo>
                  <a:cubicBezTo>
                    <a:pt x="0" y="662"/>
                    <a:pt x="189" y="882"/>
                    <a:pt x="410" y="882"/>
                  </a:cubicBezTo>
                  <a:lnTo>
                    <a:pt x="2899" y="882"/>
                  </a:lnTo>
                  <a:cubicBezTo>
                    <a:pt x="3151" y="882"/>
                    <a:pt x="3308" y="662"/>
                    <a:pt x="3308" y="441"/>
                  </a:cubicBezTo>
                  <a:cubicBezTo>
                    <a:pt x="3308" y="221"/>
                    <a:pt x="3151" y="0"/>
                    <a:pt x="28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2" name="Google Shape;11692;p84"/>
            <p:cNvSpPr/>
            <p:nvPr/>
          </p:nvSpPr>
          <p:spPr>
            <a:xfrm>
              <a:off x="-59439375" y="2425425"/>
              <a:ext cx="125250" cy="134750"/>
            </a:xfrm>
            <a:custGeom>
              <a:avLst/>
              <a:gdLst/>
              <a:ahLst/>
              <a:cxnLst/>
              <a:rect l="l" t="t" r="r" b="b"/>
              <a:pathLst>
                <a:path w="5010" h="5390" extrusionOk="0">
                  <a:moveTo>
                    <a:pt x="2518" y="855"/>
                  </a:moveTo>
                  <a:cubicBezTo>
                    <a:pt x="2722" y="855"/>
                    <a:pt x="2928" y="925"/>
                    <a:pt x="3088" y="1074"/>
                  </a:cubicBezTo>
                  <a:cubicBezTo>
                    <a:pt x="3277" y="1294"/>
                    <a:pt x="3340" y="1609"/>
                    <a:pt x="3277" y="1924"/>
                  </a:cubicBezTo>
                  <a:cubicBezTo>
                    <a:pt x="3183" y="2176"/>
                    <a:pt x="2994" y="2428"/>
                    <a:pt x="2710" y="2460"/>
                  </a:cubicBezTo>
                  <a:cubicBezTo>
                    <a:pt x="2626" y="2485"/>
                    <a:pt x="2546" y="2497"/>
                    <a:pt x="2469" y="2497"/>
                  </a:cubicBezTo>
                  <a:cubicBezTo>
                    <a:pt x="2260" y="2497"/>
                    <a:pt x="2076" y="2409"/>
                    <a:pt x="1891" y="2271"/>
                  </a:cubicBezTo>
                  <a:cubicBezTo>
                    <a:pt x="1702" y="2019"/>
                    <a:pt x="1607" y="1704"/>
                    <a:pt x="1702" y="1452"/>
                  </a:cubicBezTo>
                  <a:cubicBezTo>
                    <a:pt x="1802" y="1070"/>
                    <a:pt x="2158" y="855"/>
                    <a:pt x="2518" y="855"/>
                  </a:cubicBezTo>
                  <a:close/>
                  <a:moveTo>
                    <a:pt x="2521" y="3342"/>
                  </a:moveTo>
                  <a:cubicBezTo>
                    <a:pt x="3309" y="3342"/>
                    <a:pt x="3939" y="3846"/>
                    <a:pt x="4159" y="4539"/>
                  </a:cubicBezTo>
                  <a:lnTo>
                    <a:pt x="914" y="4539"/>
                  </a:lnTo>
                  <a:cubicBezTo>
                    <a:pt x="1103" y="3846"/>
                    <a:pt x="1733" y="3342"/>
                    <a:pt x="2521" y="3342"/>
                  </a:cubicBezTo>
                  <a:close/>
                  <a:moveTo>
                    <a:pt x="2473" y="0"/>
                  </a:moveTo>
                  <a:cubicBezTo>
                    <a:pt x="1781" y="0"/>
                    <a:pt x="1110" y="436"/>
                    <a:pt x="914" y="1200"/>
                  </a:cubicBezTo>
                  <a:cubicBezTo>
                    <a:pt x="757" y="1798"/>
                    <a:pt x="914" y="2334"/>
                    <a:pt x="1292" y="2775"/>
                  </a:cubicBezTo>
                  <a:cubicBezTo>
                    <a:pt x="568" y="3216"/>
                    <a:pt x="1" y="4004"/>
                    <a:pt x="1" y="4949"/>
                  </a:cubicBezTo>
                  <a:cubicBezTo>
                    <a:pt x="1" y="5169"/>
                    <a:pt x="190" y="5390"/>
                    <a:pt x="410" y="5390"/>
                  </a:cubicBezTo>
                  <a:lnTo>
                    <a:pt x="4537" y="5390"/>
                  </a:lnTo>
                  <a:cubicBezTo>
                    <a:pt x="4758" y="5390"/>
                    <a:pt x="4978" y="5169"/>
                    <a:pt x="4978" y="4949"/>
                  </a:cubicBezTo>
                  <a:cubicBezTo>
                    <a:pt x="5010" y="4035"/>
                    <a:pt x="4506" y="3216"/>
                    <a:pt x="3718" y="2807"/>
                  </a:cubicBezTo>
                  <a:cubicBezTo>
                    <a:pt x="3907" y="2618"/>
                    <a:pt x="4033" y="2397"/>
                    <a:pt x="4096" y="2113"/>
                  </a:cubicBezTo>
                  <a:cubicBezTo>
                    <a:pt x="4254" y="1515"/>
                    <a:pt x="4096" y="916"/>
                    <a:pt x="3655" y="507"/>
                  </a:cubicBezTo>
                  <a:cubicBezTo>
                    <a:pt x="3322" y="161"/>
                    <a:pt x="2894" y="0"/>
                    <a:pt x="24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3" name="Google Shape;11693;p84"/>
            <p:cNvSpPr/>
            <p:nvPr/>
          </p:nvSpPr>
          <p:spPr>
            <a:xfrm>
              <a:off x="-59327525" y="2325450"/>
              <a:ext cx="13400" cy="13425"/>
            </a:xfrm>
            <a:custGeom>
              <a:avLst/>
              <a:gdLst/>
              <a:ahLst/>
              <a:cxnLst/>
              <a:rect l="l" t="t" r="r" b="b"/>
              <a:pathLst>
                <a:path w="536" h="537" extrusionOk="0">
                  <a:moveTo>
                    <a:pt x="252" y="1"/>
                  </a:moveTo>
                  <a:cubicBezTo>
                    <a:pt x="95" y="1"/>
                    <a:pt x="0" y="127"/>
                    <a:pt x="0" y="284"/>
                  </a:cubicBezTo>
                  <a:cubicBezTo>
                    <a:pt x="0" y="442"/>
                    <a:pt x="95" y="536"/>
                    <a:pt x="252" y="536"/>
                  </a:cubicBezTo>
                  <a:cubicBezTo>
                    <a:pt x="410" y="536"/>
                    <a:pt x="536" y="442"/>
                    <a:pt x="536" y="284"/>
                  </a:cubicBezTo>
                  <a:cubicBezTo>
                    <a:pt x="536" y="127"/>
                    <a:pt x="410" y="1"/>
                    <a:pt x="2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94" name="Google Shape;11694;p84"/>
          <p:cNvGrpSpPr/>
          <p:nvPr/>
        </p:nvGrpSpPr>
        <p:grpSpPr>
          <a:xfrm>
            <a:off x="1741805" y="1541344"/>
            <a:ext cx="368987" cy="366992"/>
            <a:chOff x="-64401400" y="1914475"/>
            <a:chExt cx="319000" cy="317275"/>
          </a:xfrm>
          <a:solidFill>
            <a:srgbClr val="EE7A90"/>
          </a:solidFill>
        </p:grpSpPr>
        <p:sp>
          <p:nvSpPr>
            <p:cNvPr id="11695" name="Google Shape;11695;p84"/>
            <p:cNvSpPr/>
            <p:nvPr/>
          </p:nvSpPr>
          <p:spPr>
            <a:xfrm>
              <a:off x="-64401400" y="1914475"/>
              <a:ext cx="319000" cy="317275"/>
            </a:xfrm>
            <a:custGeom>
              <a:avLst/>
              <a:gdLst/>
              <a:ahLst/>
              <a:cxnLst/>
              <a:rect l="l" t="t" r="r" b="b"/>
              <a:pathLst>
                <a:path w="12760" h="12691" extrusionOk="0">
                  <a:moveTo>
                    <a:pt x="4726" y="1317"/>
                  </a:moveTo>
                  <a:lnTo>
                    <a:pt x="4726" y="2703"/>
                  </a:lnTo>
                  <a:cubicBezTo>
                    <a:pt x="4663" y="2735"/>
                    <a:pt x="4600" y="2829"/>
                    <a:pt x="4569" y="2861"/>
                  </a:cubicBezTo>
                  <a:lnTo>
                    <a:pt x="4065" y="3554"/>
                  </a:lnTo>
                  <a:cubicBezTo>
                    <a:pt x="3970" y="3176"/>
                    <a:pt x="3907" y="2703"/>
                    <a:pt x="3907" y="2388"/>
                  </a:cubicBezTo>
                  <a:cubicBezTo>
                    <a:pt x="3876" y="1947"/>
                    <a:pt x="3970" y="1632"/>
                    <a:pt x="4222" y="1475"/>
                  </a:cubicBezTo>
                  <a:cubicBezTo>
                    <a:pt x="4348" y="1349"/>
                    <a:pt x="4537" y="1317"/>
                    <a:pt x="4726" y="1317"/>
                  </a:cubicBezTo>
                  <a:close/>
                  <a:moveTo>
                    <a:pt x="7046" y="813"/>
                  </a:moveTo>
                  <a:cubicBezTo>
                    <a:pt x="7507" y="813"/>
                    <a:pt x="7937" y="916"/>
                    <a:pt x="8286" y="1128"/>
                  </a:cubicBezTo>
                  <a:cubicBezTo>
                    <a:pt x="8759" y="1412"/>
                    <a:pt x="8979" y="1821"/>
                    <a:pt x="8948" y="2420"/>
                  </a:cubicBezTo>
                  <a:cubicBezTo>
                    <a:pt x="8948" y="2703"/>
                    <a:pt x="8853" y="3113"/>
                    <a:pt x="8790" y="3554"/>
                  </a:cubicBezTo>
                  <a:lnTo>
                    <a:pt x="8286" y="2861"/>
                  </a:lnTo>
                  <a:cubicBezTo>
                    <a:pt x="8066" y="2609"/>
                    <a:pt x="7814" y="2451"/>
                    <a:pt x="7499" y="2451"/>
                  </a:cubicBezTo>
                  <a:lnTo>
                    <a:pt x="5514" y="2451"/>
                  </a:lnTo>
                  <a:lnTo>
                    <a:pt x="5514" y="1160"/>
                  </a:lnTo>
                  <a:cubicBezTo>
                    <a:pt x="6020" y="931"/>
                    <a:pt x="6551" y="813"/>
                    <a:pt x="7046" y="813"/>
                  </a:cubicBezTo>
                  <a:close/>
                  <a:moveTo>
                    <a:pt x="7530" y="3334"/>
                  </a:moveTo>
                  <a:cubicBezTo>
                    <a:pt x="7562" y="3334"/>
                    <a:pt x="7593" y="3365"/>
                    <a:pt x="7656" y="3365"/>
                  </a:cubicBezTo>
                  <a:lnTo>
                    <a:pt x="8601" y="4657"/>
                  </a:lnTo>
                  <a:cubicBezTo>
                    <a:pt x="8444" y="5917"/>
                    <a:pt x="7688" y="7177"/>
                    <a:pt x="6427" y="7177"/>
                  </a:cubicBezTo>
                  <a:cubicBezTo>
                    <a:pt x="5167" y="7177"/>
                    <a:pt x="4411" y="5980"/>
                    <a:pt x="4254" y="4657"/>
                  </a:cubicBezTo>
                  <a:lnTo>
                    <a:pt x="5199" y="3365"/>
                  </a:lnTo>
                  <a:cubicBezTo>
                    <a:pt x="5230" y="3334"/>
                    <a:pt x="5293" y="3334"/>
                    <a:pt x="5325" y="3334"/>
                  </a:cubicBezTo>
                  <a:close/>
                  <a:moveTo>
                    <a:pt x="5199" y="7681"/>
                  </a:moveTo>
                  <a:cubicBezTo>
                    <a:pt x="5608" y="7902"/>
                    <a:pt x="5986" y="8028"/>
                    <a:pt x="6427" y="8028"/>
                  </a:cubicBezTo>
                  <a:cubicBezTo>
                    <a:pt x="6869" y="8028"/>
                    <a:pt x="7310" y="7902"/>
                    <a:pt x="7688" y="7713"/>
                  </a:cubicBezTo>
                  <a:lnTo>
                    <a:pt x="7688" y="7807"/>
                  </a:lnTo>
                  <a:cubicBezTo>
                    <a:pt x="7688" y="8028"/>
                    <a:pt x="7719" y="8185"/>
                    <a:pt x="7814" y="8343"/>
                  </a:cubicBezTo>
                  <a:lnTo>
                    <a:pt x="6427" y="9634"/>
                  </a:lnTo>
                  <a:lnTo>
                    <a:pt x="5073" y="8280"/>
                  </a:lnTo>
                  <a:cubicBezTo>
                    <a:pt x="5167" y="8122"/>
                    <a:pt x="5199" y="7965"/>
                    <a:pt x="5199" y="7776"/>
                  </a:cubicBezTo>
                  <a:lnTo>
                    <a:pt x="5199" y="7681"/>
                  </a:lnTo>
                  <a:close/>
                  <a:moveTo>
                    <a:pt x="4537" y="8878"/>
                  </a:moveTo>
                  <a:lnTo>
                    <a:pt x="5829" y="10170"/>
                  </a:lnTo>
                  <a:lnTo>
                    <a:pt x="5230" y="10769"/>
                  </a:lnTo>
                  <a:lnTo>
                    <a:pt x="4065" y="9036"/>
                  </a:lnTo>
                  <a:cubicBezTo>
                    <a:pt x="4222" y="9036"/>
                    <a:pt x="4380" y="9004"/>
                    <a:pt x="4537" y="8878"/>
                  </a:cubicBezTo>
                  <a:close/>
                  <a:moveTo>
                    <a:pt x="8318" y="8878"/>
                  </a:moveTo>
                  <a:cubicBezTo>
                    <a:pt x="8475" y="8973"/>
                    <a:pt x="8633" y="9036"/>
                    <a:pt x="8790" y="9036"/>
                  </a:cubicBezTo>
                  <a:lnTo>
                    <a:pt x="7593" y="10769"/>
                  </a:lnTo>
                  <a:lnTo>
                    <a:pt x="7026" y="10170"/>
                  </a:lnTo>
                  <a:lnTo>
                    <a:pt x="8318" y="8878"/>
                  </a:lnTo>
                  <a:close/>
                  <a:moveTo>
                    <a:pt x="10460" y="9067"/>
                  </a:moveTo>
                  <a:cubicBezTo>
                    <a:pt x="11279" y="9067"/>
                    <a:pt x="11941" y="9760"/>
                    <a:pt x="11941" y="10580"/>
                  </a:cubicBezTo>
                  <a:lnTo>
                    <a:pt x="11941" y="11840"/>
                  </a:lnTo>
                  <a:lnTo>
                    <a:pt x="7814" y="11840"/>
                  </a:lnTo>
                  <a:cubicBezTo>
                    <a:pt x="7908" y="11808"/>
                    <a:pt x="8003" y="11745"/>
                    <a:pt x="8034" y="11682"/>
                  </a:cubicBezTo>
                  <a:lnTo>
                    <a:pt x="9798" y="9067"/>
                  </a:lnTo>
                  <a:close/>
                  <a:moveTo>
                    <a:pt x="3088" y="9067"/>
                  </a:moveTo>
                  <a:lnTo>
                    <a:pt x="4852" y="11651"/>
                  </a:lnTo>
                  <a:cubicBezTo>
                    <a:pt x="4915" y="11745"/>
                    <a:pt x="5041" y="11808"/>
                    <a:pt x="5167" y="11840"/>
                  </a:cubicBezTo>
                  <a:lnTo>
                    <a:pt x="5199" y="11840"/>
                  </a:lnTo>
                  <a:cubicBezTo>
                    <a:pt x="5325" y="11840"/>
                    <a:pt x="5419" y="11808"/>
                    <a:pt x="5482" y="11714"/>
                  </a:cubicBezTo>
                  <a:lnTo>
                    <a:pt x="6427" y="10769"/>
                  </a:lnTo>
                  <a:lnTo>
                    <a:pt x="7404" y="11745"/>
                  </a:lnTo>
                  <a:cubicBezTo>
                    <a:pt x="7436" y="11777"/>
                    <a:pt x="7530" y="11840"/>
                    <a:pt x="7593" y="11871"/>
                  </a:cubicBezTo>
                  <a:lnTo>
                    <a:pt x="914" y="11871"/>
                  </a:lnTo>
                  <a:lnTo>
                    <a:pt x="914" y="11840"/>
                  </a:lnTo>
                  <a:lnTo>
                    <a:pt x="914" y="10580"/>
                  </a:lnTo>
                  <a:cubicBezTo>
                    <a:pt x="914" y="9760"/>
                    <a:pt x="1576" y="9067"/>
                    <a:pt x="2395" y="9067"/>
                  </a:cubicBezTo>
                  <a:close/>
                  <a:moveTo>
                    <a:pt x="7043" y="1"/>
                  </a:moveTo>
                  <a:cubicBezTo>
                    <a:pt x="6380" y="1"/>
                    <a:pt x="5673" y="166"/>
                    <a:pt x="5010" y="498"/>
                  </a:cubicBezTo>
                  <a:cubicBezTo>
                    <a:pt x="4898" y="477"/>
                    <a:pt x="4788" y="467"/>
                    <a:pt x="4680" y="467"/>
                  </a:cubicBezTo>
                  <a:cubicBezTo>
                    <a:pt x="4300" y="467"/>
                    <a:pt x="3942" y="592"/>
                    <a:pt x="3624" y="813"/>
                  </a:cubicBezTo>
                  <a:cubicBezTo>
                    <a:pt x="3308" y="1034"/>
                    <a:pt x="2962" y="1506"/>
                    <a:pt x="2962" y="2388"/>
                  </a:cubicBezTo>
                  <a:cubicBezTo>
                    <a:pt x="2962" y="3144"/>
                    <a:pt x="3277" y="4405"/>
                    <a:pt x="3340" y="4625"/>
                  </a:cubicBezTo>
                  <a:cubicBezTo>
                    <a:pt x="3466" y="5570"/>
                    <a:pt x="3781" y="6389"/>
                    <a:pt x="4285" y="6988"/>
                  </a:cubicBezTo>
                  <a:lnTo>
                    <a:pt x="4285" y="7744"/>
                  </a:lnTo>
                  <a:cubicBezTo>
                    <a:pt x="4285" y="8028"/>
                    <a:pt x="4065" y="8248"/>
                    <a:pt x="3781" y="8248"/>
                  </a:cubicBezTo>
                  <a:lnTo>
                    <a:pt x="2332" y="8248"/>
                  </a:lnTo>
                  <a:cubicBezTo>
                    <a:pt x="1072" y="8248"/>
                    <a:pt x="0" y="9288"/>
                    <a:pt x="0" y="10580"/>
                  </a:cubicBezTo>
                  <a:lnTo>
                    <a:pt x="0" y="12281"/>
                  </a:lnTo>
                  <a:cubicBezTo>
                    <a:pt x="0" y="12501"/>
                    <a:pt x="189" y="12690"/>
                    <a:pt x="410" y="12690"/>
                  </a:cubicBezTo>
                  <a:lnTo>
                    <a:pt x="12256" y="12690"/>
                  </a:lnTo>
                  <a:cubicBezTo>
                    <a:pt x="12508" y="12690"/>
                    <a:pt x="12697" y="12501"/>
                    <a:pt x="12697" y="12281"/>
                  </a:cubicBezTo>
                  <a:lnTo>
                    <a:pt x="12697" y="10580"/>
                  </a:lnTo>
                  <a:cubicBezTo>
                    <a:pt x="12760" y="9319"/>
                    <a:pt x="11689" y="8248"/>
                    <a:pt x="10429" y="8248"/>
                  </a:cubicBezTo>
                  <a:lnTo>
                    <a:pt x="8979" y="8248"/>
                  </a:lnTo>
                  <a:cubicBezTo>
                    <a:pt x="8696" y="8248"/>
                    <a:pt x="8475" y="8028"/>
                    <a:pt x="8475" y="7744"/>
                  </a:cubicBezTo>
                  <a:lnTo>
                    <a:pt x="8475" y="6957"/>
                  </a:lnTo>
                  <a:cubicBezTo>
                    <a:pt x="8979" y="6358"/>
                    <a:pt x="9294" y="5539"/>
                    <a:pt x="9389" y="4625"/>
                  </a:cubicBezTo>
                  <a:cubicBezTo>
                    <a:pt x="9546" y="4121"/>
                    <a:pt x="9735" y="3050"/>
                    <a:pt x="9767" y="2420"/>
                  </a:cubicBezTo>
                  <a:cubicBezTo>
                    <a:pt x="9767" y="1538"/>
                    <a:pt x="9420" y="845"/>
                    <a:pt x="8664" y="404"/>
                  </a:cubicBezTo>
                  <a:cubicBezTo>
                    <a:pt x="8202" y="135"/>
                    <a:pt x="7640" y="1"/>
                    <a:pt x="70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6" name="Google Shape;11696;p84"/>
            <p:cNvSpPr/>
            <p:nvPr/>
          </p:nvSpPr>
          <p:spPr>
            <a:xfrm>
              <a:off x="-64172200" y="2175800"/>
              <a:ext cx="48850" cy="22075"/>
            </a:xfrm>
            <a:custGeom>
              <a:avLst/>
              <a:gdLst/>
              <a:ahLst/>
              <a:cxnLst/>
              <a:rect l="l" t="t" r="r" b="b"/>
              <a:pathLst>
                <a:path w="1954" h="883" extrusionOk="0">
                  <a:moveTo>
                    <a:pt x="410" y="1"/>
                  </a:moveTo>
                  <a:cubicBezTo>
                    <a:pt x="158" y="1"/>
                    <a:pt x="0" y="190"/>
                    <a:pt x="0" y="442"/>
                  </a:cubicBezTo>
                  <a:cubicBezTo>
                    <a:pt x="0" y="662"/>
                    <a:pt x="221" y="883"/>
                    <a:pt x="410" y="883"/>
                  </a:cubicBezTo>
                  <a:lnTo>
                    <a:pt x="1513" y="883"/>
                  </a:lnTo>
                  <a:cubicBezTo>
                    <a:pt x="1765" y="883"/>
                    <a:pt x="1891" y="662"/>
                    <a:pt x="1891" y="442"/>
                  </a:cubicBezTo>
                  <a:cubicBezTo>
                    <a:pt x="1954" y="190"/>
                    <a:pt x="1733" y="1"/>
                    <a:pt x="15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7" name="Google Shape;11697;p84"/>
            <p:cNvSpPr/>
            <p:nvPr/>
          </p:nvSpPr>
          <p:spPr>
            <a:xfrm>
              <a:off x="-64212375" y="2210450"/>
              <a:ext cx="5525" cy="25"/>
            </a:xfrm>
            <a:custGeom>
              <a:avLst/>
              <a:gdLst/>
              <a:ahLst/>
              <a:cxnLst/>
              <a:rect l="l" t="t" r="r" b="b"/>
              <a:pathLst>
                <a:path w="221" h="1" extrusionOk="0">
                  <a:moveTo>
                    <a:pt x="1" y="1"/>
                  </a:moveTo>
                  <a:lnTo>
                    <a:pt x="221" y="1"/>
                  </a:lnTo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98" name="Google Shape;11698;p84"/>
          <p:cNvGrpSpPr/>
          <p:nvPr/>
        </p:nvGrpSpPr>
        <p:grpSpPr>
          <a:xfrm>
            <a:off x="1806493" y="2022383"/>
            <a:ext cx="239610" cy="365517"/>
            <a:chOff x="-64343900" y="2282125"/>
            <a:chExt cx="207150" cy="316000"/>
          </a:xfrm>
          <a:solidFill>
            <a:srgbClr val="EE7A90"/>
          </a:solidFill>
        </p:grpSpPr>
        <p:sp>
          <p:nvSpPr>
            <p:cNvPr id="11699" name="Google Shape;11699;p84"/>
            <p:cNvSpPr/>
            <p:nvPr/>
          </p:nvSpPr>
          <p:spPr>
            <a:xfrm>
              <a:off x="-64270650" y="2310475"/>
              <a:ext cx="61450" cy="147325"/>
            </a:xfrm>
            <a:custGeom>
              <a:avLst/>
              <a:gdLst/>
              <a:ahLst/>
              <a:cxnLst/>
              <a:rect l="l" t="t" r="r" b="b"/>
              <a:pathLst>
                <a:path w="2458" h="5893" extrusionOk="0">
                  <a:moveTo>
                    <a:pt x="1229" y="1"/>
                  </a:moveTo>
                  <a:cubicBezTo>
                    <a:pt x="1008" y="1"/>
                    <a:pt x="851" y="221"/>
                    <a:pt x="851" y="442"/>
                  </a:cubicBezTo>
                  <a:lnTo>
                    <a:pt x="851" y="726"/>
                  </a:lnTo>
                  <a:cubicBezTo>
                    <a:pt x="378" y="883"/>
                    <a:pt x="0" y="1356"/>
                    <a:pt x="0" y="1891"/>
                  </a:cubicBezTo>
                  <a:cubicBezTo>
                    <a:pt x="0" y="2584"/>
                    <a:pt x="567" y="2962"/>
                    <a:pt x="1008" y="3277"/>
                  </a:cubicBezTo>
                  <a:cubicBezTo>
                    <a:pt x="1323" y="3529"/>
                    <a:pt x="1670" y="3750"/>
                    <a:pt x="1670" y="4002"/>
                  </a:cubicBezTo>
                  <a:cubicBezTo>
                    <a:pt x="1670" y="4223"/>
                    <a:pt x="1481" y="4412"/>
                    <a:pt x="1229" y="4412"/>
                  </a:cubicBezTo>
                  <a:cubicBezTo>
                    <a:pt x="1008" y="4412"/>
                    <a:pt x="851" y="4223"/>
                    <a:pt x="851" y="4002"/>
                  </a:cubicBezTo>
                  <a:cubicBezTo>
                    <a:pt x="851" y="3750"/>
                    <a:pt x="630" y="3592"/>
                    <a:pt x="441" y="3592"/>
                  </a:cubicBezTo>
                  <a:cubicBezTo>
                    <a:pt x="221" y="3592"/>
                    <a:pt x="0" y="3781"/>
                    <a:pt x="0" y="4002"/>
                  </a:cubicBezTo>
                  <a:cubicBezTo>
                    <a:pt x="0" y="4538"/>
                    <a:pt x="378" y="4979"/>
                    <a:pt x="851" y="5168"/>
                  </a:cubicBezTo>
                  <a:lnTo>
                    <a:pt x="851" y="5451"/>
                  </a:lnTo>
                  <a:cubicBezTo>
                    <a:pt x="851" y="5672"/>
                    <a:pt x="1040" y="5892"/>
                    <a:pt x="1229" y="5892"/>
                  </a:cubicBezTo>
                  <a:cubicBezTo>
                    <a:pt x="1481" y="5829"/>
                    <a:pt x="1639" y="5640"/>
                    <a:pt x="1639" y="5451"/>
                  </a:cubicBezTo>
                  <a:lnTo>
                    <a:pt x="1639" y="5168"/>
                  </a:lnTo>
                  <a:cubicBezTo>
                    <a:pt x="2111" y="5010"/>
                    <a:pt x="2458" y="4538"/>
                    <a:pt x="2458" y="4002"/>
                  </a:cubicBezTo>
                  <a:cubicBezTo>
                    <a:pt x="2458" y="3309"/>
                    <a:pt x="1891" y="2931"/>
                    <a:pt x="1481" y="2616"/>
                  </a:cubicBezTo>
                  <a:cubicBezTo>
                    <a:pt x="1166" y="2364"/>
                    <a:pt x="788" y="2143"/>
                    <a:pt x="788" y="1891"/>
                  </a:cubicBezTo>
                  <a:cubicBezTo>
                    <a:pt x="788" y="1671"/>
                    <a:pt x="1008" y="1513"/>
                    <a:pt x="1197" y="1513"/>
                  </a:cubicBezTo>
                  <a:cubicBezTo>
                    <a:pt x="1418" y="1513"/>
                    <a:pt x="1639" y="1702"/>
                    <a:pt x="1639" y="1891"/>
                  </a:cubicBezTo>
                  <a:cubicBezTo>
                    <a:pt x="1639" y="2143"/>
                    <a:pt x="1828" y="2332"/>
                    <a:pt x="2017" y="2332"/>
                  </a:cubicBezTo>
                  <a:cubicBezTo>
                    <a:pt x="2269" y="2332"/>
                    <a:pt x="2458" y="2143"/>
                    <a:pt x="2458" y="1891"/>
                  </a:cubicBezTo>
                  <a:cubicBezTo>
                    <a:pt x="2458" y="1356"/>
                    <a:pt x="2111" y="915"/>
                    <a:pt x="1639" y="726"/>
                  </a:cubicBezTo>
                  <a:lnTo>
                    <a:pt x="1639" y="442"/>
                  </a:lnTo>
                  <a:cubicBezTo>
                    <a:pt x="1639" y="221"/>
                    <a:pt x="1418" y="1"/>
                    <a:pt x="12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0" name="Google Shape;11700;p84"/>
            <p:cNvSpPr/>
            <p:nvPr/>
          </p:nvSpPr>
          <p:spPr>
            <a:xfrm>
              <a:off x="-64343900" y="2282125"/>
              <a:ext cx="207150" cy="316000"/>
            </a:xfrm>
            <a:custGeom>
              <a:avLst/>
              <a:gdLst/>
              <a:ahLst/>
              <a:cxnLst/>
              <a:rect l="l" t="t" r="r" b="b"/>
              <a:pathLst>
                <a:path w="8286" h="12640" extrusionOk="0">
                  <a:moveTo>
                    <a:pt x="4159" y="788"/>
                  </a:moveTo>
                  <a:cubicBezTo>
                    <a:pt x="5986" y="788"/>
                    <a:pt x="7467" y="2301"/>
                    <a:pt x="7467" y="4096"/>
                  </a:cubicBezTo>
                  <a:cubicBezTo>
                    <a:pt x="7467" y="5924"/>
                    <a:pt x="5986" y="7404"/>
                    <a:pt x="4159" y="7404"/>
                  </a:cubicBezTo>
                  <a:cubicBezTo>
                    <a:pt x="2300" y="7404"/>
                    <a:pt x="851" y="5924"/>
                    <a:pt x="851" y="4096"/>
                  </a:cubicBezTo>
                  <a:cubicBezTo>
                    <a:pt x="851" y="2301"/>
                    <a:pt x="2363" y="788"/>
                    <a:pt x="4159" y="788"/>
                  </a:cubicBezTo>
                  <a:close/>
                  <a:moveTo>
                    <a:pt x="851" y="8917"/>
                  </a:moveTo>
                  <a:cubicBezTo>
                    <a:pt x="1513" y="8980"/>
                    <a:pt x="2206" y="9295"/>
                    <a:pt x="2773" y="9862"/>
                  </a:cubicBezTo>
                  <a:cubicBezTo>
                    <a:pt x="3340" y="10429"/>
                    <a:pt x="3655" y="11122"/>
                    <a:pt x="3718" y="11784"/>
                  </a:cubicBezTo>
                  <a:cubicBezTo>
                    <a:pt x="3056" y="11689"/>
                    <a:pt x="2395" y="11374"/>
                    <a:pt x="1796" y="10838"/>
                  </a:cubicBezTo>
                  <a:cubicBezTo>
                    <a:pt x="1261" y="10271"/>
                    <a:pt x="945" y="9578"/>
                    <a:pt x="851" y="8917"/>
                  </a:cubicBezTo>
                  <a:close/>
                  <a:moveTo>
                    <a:pt x="7467" y="8917"/>
                  </a:moveTo>
                  <a:lnTo>
                    <a:pt x="7467" y="8917"/>
                  </a:lnTo>
                  <a:cubicBezTo>
                    <a:pt x="7404" y="9578"/>
                    <a:pt x="7089" y="10240"/>
                    <a:pt x="6522" y="10838"/>
                  </a:cubicBezTo>
                  <a:cubicBezTo>
                    <a:pt x="5923" y="11374"/>
                    <a:pt x="5262" y="11689"/>
                    <a:pt x="4600" y="11784"/>
                  </a:cubicBezTo>
                  <a:cubicBezTo>
                    <a:pt x="4663" y="11122"/>
                    <a:pt x="4947" y="10429"/>
                    <a:pt x="5545" y="9862"/>
                  </a:cubicBezTo>
                  <a:cubicBezTo>
                    <a:pt x="6081" y="9295"/>
                    <a:pt x="6805" y="8980"/>
                    <a:pt x="7467" y="8917"/>
                  </a:cubicBezTo>
                  <a:close/>
                  <a:moveTo>
                    <a:pt x="4159" y="1"/>
                  </a:moveTo>
                  <a:cubicBezTo>
                    <a:pt x="1891" y="1"/>
                    <a:pt x="32" y="1860"/>
                    <a:pt x="32" y="4128"/>
                  </a:cubicBezTo>
                  <a:cubicBezTo>
                    <a:pt x="32" y="6270"/>
                    <a:pt x="1670" y="8034"/>
                    <a:pt x="3781" y="8223"/>
                  </a:cubicBezTo>
                  <a:lnTo>
                    <a:pt x="3781" y="9736"/>
                  </a:lnTo>
                  <a:cubicBezTo>
                    <a:pt x="3623" y="9578"/>
                    <a:pt x="3497" y="9421"/>
                    <a:pt x="3371" y="9295"/>
                  </a:cubicBezTo>
                  <a:cubicBezTo>
                    <a:pt x="2584" y="8507"/>
                    <a:pt x="1576" y="8066"/>
                    <a:pt x="410" y="8066"/>
                  </a:cubicBezTo>
                  <a:cubicBezTo>
                    <a:pt x="189" y="8066"/>
                    <a:pt x="32" y="8287"/>
                    <a:pt x="32" y="8476"/>
                  </a:cubicBezTo>
                  <a:cubicBezTo>
                    <a:pt x="0" y="9578"/>
                    <a:pt x="410" y="10649"/>
                    <a:pt x="1261" y="11437"/>
                  </a:cubicBezTo>
                  <a:cubicBezTo>
                    <a:pt x="2048" y="12225"/>
                    <a:pt x="3056" y="12634"/>
                    <a:pt x="4096" y="12634"/>
                  </a:cubicBezTo>
                  <a:lnTo>
                    <a:pt x="4159" y="12634"/>
                  </a:lnTo>
                  <a:cubicBezTo>
                    <a:pt x="4225" y="12638"/>
                    <a:pt x="4290" y="12640"/>
                    <a:pt x="4355" y="12640"/>
                  </a:cubicBezTo>
                  <a:cubicBezTo>
                    <a:pt x="5385" y="12640"/>
                    <a:pt x="6348" y="12178"/>
                    <a:pt x="7089" y="11437"/>
                  </a:cubicBezTo>
                  <a:cubicBezTo>
                    <a:pt x="7877" y="10649"/>
                    <a:pt x="8286" y="9610"/>
                    <a:pt x="8286" y="8476"/>
                  </a:cubicBezTo>
                  <a:cubicBezTo>
                    <a:pt x="8286" y="8223"/>
                    <a:pt x="8097" y="8066"/>
                    <a:pt x="7908" y="8066"/>
                  </a:cubicBezTo>
                  <a:cubicBezTo>
                    <a:pt x="7872" y="8065"/>
                    <a:pt x="7837" y="8064"/>
                    <a:pt x="7801" y="8064"/>
                  </a:cubicBezTo>
                  <a:cubicBezTo>
                    <a:pt x="6709" y="8064"/>
                    <a:pt x="5709" y="8532"/>
                    <a:pt x="4947" y="9295"/>
                  </a:cubicBezTo>
                  <a:cubicBezTo>
                    <a:pt x="4821" y="9452"/>
                    <a:pt x="4663" y="9578"/>
                    <a:pt x="4569" y="9736"/>
                  </a:cubicBezTo>
                  <a:lnTo>
                    <a:pt x="4569" y="8223"/>
                  </a:lnTo>
                  <a:cubicBezTo>
                    <a:pt x="6648" y="8034"/>
                    <a:pt x="8286" y="6270"/>
                    <a:pt x="8286" y="4128"/>
                  </a:cubicBezTo>
                  <a:cubicBezTo>
                    <a:pt x="8286" y="1860"/>
                    <a:pt x="6459" y="1"/>
                    <a:pt x="415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01" name="Google Shape;11701;p84"/>
          <p:cNvSpPr/>
          <p:nvPr/>
        </p:nvSpPr>
        <p:spPr>
          <a:xfrm>
            <a:off x="1736288" y="2485633"/>
            <a:ext cx="367165" cy="369913"/>
          </a:xfrm>
          <a:custGeom>
            <a:avLst/>
            <a:gdLst/>
            <a:ahLst/>
            <a:cxnLst/>
            <a:rect l="l" t="t" r="r" b="b"/>
            <a:pathLst>
              <a:path w="12697" h="12792" extrusionOk="0">
                <a:moveTo>
                  <a:pt x="7310" y="3435"/>
                </a:moveTo>
                <a:cubicBezTo>
                  <a:pt x="7404" y="3435"/>
                  <a:pt x="7467" y="3498"/>
                  <a:pt x="7436" y="3624"/>
                </a:cubicBezTo>
                <a:cubicBezTo>
                  <a:pt x="7310" y="3939"/>
                  <a:pt x="7247" y="4223"/>
                  <a:pt x="7215" y="4538"/>
                </a:cubicBezTo>
                <a:lnTo>
                  <a:pt x="5419" y="4538"/>
                </a:lnTo>
                <a:cubicBezTo>
                  <a:pt x="5388" y="4223"/>
                  <a:pt x="5293" y="3908"/>
                  <a:pt x="5199" y="3624"/>
                </a:cubicBezTo>
                <a:cubicBezTo>
                  <a:pt x="5167" y="3498"/>
                  <a:pt x="5230" y="3435"/>
                  <a:pt x="5325" y="3435"/>
                </a:cubicBezTo>
                <a:close/>
                <a:moveTo>
                  <a:pt x="7121" y="5357"/>
                </a:moveTo>
                <a:cubicBezTo>
                  <a:pt x="7089" y="6428"/>
                  <a:pt x="7310" y="7436"/>
                  <a:pt x="7845" y="8381"/>
                </a:cubicBezTo>
                <a:lnTo>
                  <a:pt x="8003" y="8665"/>
                </a:lnTo>
                <a:lnTo>
                  <a:pt x="4726" y="8665"/>
                </a:lnTo>
                <a:lnTo>
                  <a:pt x="4852" y="8381"/>
                </a:lnTo>
                <a:cubicBezTo>
                  <a:pt x="5356" y="7436"/>
                  <a:pt x="5577" y="6396"/>
                  <a:pt x="5545" y="5357"/>
                </a:cubicBezTo>
                <a:close/>
                <a:moveTo>
                  <a:pt x="8381" y="9484"/>
                </a:moveTo>
                <a:cubicBezTo>
                  <a:pt x="8633" y="9484"/>
                  <a:pt x="8790" y="9704"/>
                  <a:pt x="8790" y="9925"/>
                </a:cubicBezTo>
                <a:lnTo>
                  <a:pt x="8790" y="10335"/>
                </a:lnTo>
                <a:lnTo>
                  <a:pt x="3813" y="10335"/>
                </a:lnTo>
                <a:lnTo>
                  <a:pt x="3813" y="9925"/>
                </a:lnTo>
                <a:lnTo>
                  <a:pt x="3844" y="9925"/>
                </a:lnTo>
                <a:cubicBezTo>
                  <a:pt x="3844" y="9704"/>
                  <a:pt x="4065" y="9484"/>
                  <a:pt x="4254" y="9484"/>
                </a:cubicBezTo>
                <a:close/>
                <a:moveTo>
                  <a:pt x="9200" y="11154"/>
                </a:moveTo>
                <a:cubicBezTo>
                  <a:pt x="9452" y="11154"/>
                  <a:pt x="9609" y="11343"/>
                  <a:pt x="9609" y="11595"/>
                </a:cubicBezTo>
                <a:lnTo>
                  <a:pt x="9609" y="12004"/>
                </a:lnTo>
                <a:lnTo>
                  <a:pt x="2993" y="12004"/>
                </a:lnTo>
                <a:lnTo>
                  <a:pt x="2993" y="11595"/>
                </a:lnTo>
                <a:lnTo>
                  <a:pt x="3025" y="11595"/>
                </a:lnTo>
                <a:cubicBezTo>
                  <a:pt x="3025" y="11343"/>
                  <a:pt x="3214" y="11154"/>
                  <a:pt x="3435" y="11154"/>
                </a:cubicBezTo>
                <a:close/>
                <a:moveTo>
                  <a:pt x="6333" y="1"/>
                </a:moveTo>
                <a:cubicBezTo>
                  <a:pt x="6144" y="1"/>
                  <a:pt x="5955" y="190"/>
                  <a:pt x="5955" y="442"/>
                </a:cubicBezTo>
                <a:lnTo>
                  <a:pt x="5955" y="883"/>
                </a:lnTo>
                <a:lnTo>
                  <a:pt x="5514" y="883"/>
                </a:lnTo>
                <a:cubicBezTo>
                  <a:pt x="5262" y="883"/>
                  <a:pt x="5104" y="1072"/>
                  <a:pt x="5104" y="1261"/>
                </a:cubicBezTo>
                <a:cubicBezTo>
                  <a:pt x="5104" y="1513"/>
                  <a:pt x="5325" y="1702"/>
                  <a:pt x="5514" y="1702"/>
                </a:cubicBezTo>
                <a:lnTo>
                  <a:pt x="5955" y="1702"/>
                </a:lnTo>
                <a:lnTo>
                  <a:pt x="5955" y="2521"/>
                </a:lnTo>
                <a:lnTo>
                  <a:pt x="5356" y="2521"/>
                </a:lnTo>
                <a:cubicBezTo>
                  <a:pt x="4695" y="2521"/>
                  <a:pt x="4222" y="3183"/>
                  <a:pt x="4443" y="3813"/>
                </a:cubicBezTo>
                <a:cubicBezTo>
                  <a:pt x="4537" y="4034"/>
                  <a:pt x="4569" y="4254"/>
                  <a:pt x="4632" y="4443"/>
                </a:cubicBezTo>
                <a:lnTo>
                  <a:pt x="4285" y="4443"/>
                </a:lnTo>
                <a:cubicBezTo>
                  <a:pt x="4065" y="4443"/>
                  <a:pt x="3907" y="4664"/>
                  <a:pt x="3907" y="4884"/>
                </a:cubicBezTo>
                <a:cubicBezTo>
                  <a:pt x="3907" y="5136"/>
                  <a:pt x="4096" y="5325"/>
                  <a:pt x="4285" y="5325"/>
                </a:cubicBezTo>
                <a:lnTo>
                  <a:pt x="4726" y="5325"/>
                </a:lnTo>
                <a:cubicBezTo>
                  <a:pt x="4821" y="6901"/>
                  <a:pt x="4191" y="7846"/>
                  <a:pt x="3718" y="8791"/>
                </a:cubicBezTo>
                <a:cubicBezTo>
                  <a:pt x="3308" y="8980"/>
                  <a:pt x="3025" y="9421"/>
                  <a:pt x="3025" y="9893"/>
                </a:cubicBezTo>
                <a:lnTo>
                  <a:pt x="3025" y="10366"/>
                </a:lnTo>
                <a:cubicBezTo>
                  <a:pt x="2552" y="10524"/>
                  <a:pt x="2206" y="10996"/>
                  <a:pt x="2206" y="11532"/>
                </a:cubicBezTo>
                <a:lnTo>
                  <a:pt x="2206" y="11973"/>
                </a:lnTo>
                <a:lnTo>
                  <a:pt x="442" y="11973"/>
                </a:lnTo>
                <a:cubicBezTo>
                  <a:pt x="189" y="11973"/>
                  <a:pt x="0" y="12162"/>
                  <a:pt x="0" y="12382"/>
                </a:cubicBezTo>
                <a:cubicBezTo>
                  <a:pt x="0" y="12603"/>
                  <a:pt x="158" y="12792"/>
                  <a:pt x="379" y="12792"/>
                </a:cubicBezTo>
                <a:lnTo>
                  <a:pt x="12256" y="12792"/>
                </a:lnTo>
                <a:cubicBezTo>
                  <a:pt x="12476" y="12792"/>
                  <a:pt x="12697" y="12603"/>
                  <a:pt x="12697" y="12382"/>
                </a:cubicBezTo>
                <a:cubicBezTo>
                  <a:pt x="12697" y="12130"/>
                  <a:pt x="12476" y="11973"/>
                  <a:pt x="12256" y="11973"/>
                </a:cubicBezTo>
                <a:lnTo>
                  <a:pt x="10460" y="11973"/>
                </a:lnTo>
                <a:lnTo>
                  <a:pt x="10460" y="11532"/>
                </a:lnTo>
                <a:cubicBezTo>
                  <a:pt x="10460" y="10996"/>
                  <a:pt x="10114" y="10555"/>
                  <a:pt x="9641" y="10366"/>
                </a:cubicBezTo>
                <a:lnTo>
                  <a:pt x="9641" y="9893"/>
                </a:lnTo>
                <a:cubicBezTo>
                  <a:pt x="9641" y="9421"/>
                  <a:pt x="9357" y="8980"/>
                  <a:pt x="8979" y="8791"/>
                </a:cubicBezTo>
                <a:cubicBezTo>
                  <a:pt x="8507" y="7877"/>
                  <a:pt x="7877" y="6932"/>
                  <a:pt x="7940" y="5325"/>
                </a:cubicBezTo>
                <a:lnTo>
                  <a:pt x="8381" y="5325"/>
                </a:lnTo>
                <a:cubicBezTo>
                  <a:pt x="8633" y="5325"/>
                  <a:pt x="8790" y="5136"/>
                  <a:pt x="8790" y="4884"/>
                </a:cubicBezTo>
                <a:cubicBezTo>
                  <a:pt x="8790" y="4664"/>
                  <a:pt x="8570" y="4443"/>
                  <a:pt x="8381" y="4443"/>
                </a:cubicBezTo>
                <a:lnTo>
                  <a:pt x="8034" y="4443"/>
                </a:lnTo>
                <a:cubicBezTo>
                  <a:pt x="8066" y="4254"/>
                  <a:pt x="8160" y="4034"/>
                  <a:pt x="8223" y="3813"/>
                </a:cubicBezTo>
                <a:cubicBezTo>
                  <a:pt x="8475" y="3183"/>
                  <a:pt x="8003" y="2521"/>
                  <a:pt x="7310" y="2521"/>
                </a:cubicBezTo>
                <a:lnTo>
                  <a:pt x="6743" y="2521"/>
                </a:lnTo>
                <a:lnTo>
                  <a:pt x="6743" y="1702"/>
                </a:lnTo>
                <a:lnTo>
                  <a:pt x="7184" y="1702"/>
                </a:lnTo>
                <a:cubicBezTo>
                  <a:pt x="7404" y="1702"/>
                  <a:pt x="7562" y="1513"/>
                  <a:pt x="7562" y="1261"/>
                </a:cubicBezTo>
                <a:cubicBezTo>
                  <a:pt x="7562" y="1041"/>
                  <a:pt x="7373" y="883"/>
                  <a:pt x="7184" y="883"/>
                </a:cubicBezTo>
                <a:lnTo>
                  <a:pt x="6743" y="883"/>
                </a:lnTo>
                <a:lnTo>
                  <a:pt x="6743" y="442"/>
                </a:lnTo>
                <a:cubicBezTo>
                  <a:pt x="6743" y="190"/>
                  <a:pt x="6522" y="1"/>
                  <a:pt x="6333" y="1"/>
                </a:cubicBezTo>
                <a:close/>
              </a:path>
            </a:pathLst>
          </a:custGeom>
          <a:solidFill>
            <a:srgbClr val="EE7A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702" name="Google Shape;11702;p84"/>
          <p:cNvGrpSpPr/>
          <p:nvPr/>
        </p:nvGrpSpPr>
        <p:grpSpPr>
          <a:xfrm>
            <a:off x="3986941" y="1541604"/>
            <a:ext cx="318873" cy="366471"/>
            <a:chOff x="-62496925" y="1931475"/>
            <a:chExt cx="275675" cy="316825"/>
          </a:xfrm>
          <a:solidFill>
            <a:srgbClr val="EE7A90"/>
          </a:solidFill>
        </p:grpSpPr>
        <p:sp>
          <p:nvSpPr>
            <p:cNvPr id="11703" name="Google Shape;11703;p84"/>
            <p:cNvSpPr/>
            <p:nvPr/>
          </p:nvSpPr>
          <p:spPr>
            <a:xfrm>
              <a:off x="-62496925" y="1931475"/>
              <a:ext cx="275675" cy="316825"/>
            </a:xfrm>
            <a:custGeom>
              <a:avLst/>
              <a:gdLst/>
              <a:ahLst/>
              <a:cxnLst/>
              <a:rect l="l" t="t" r="r" b="b"/>
              <a:pathLst>
                <a:path w="11027" h="12673" extrusionOk="0">
                  <a:moveTo>
                    <a:pt x="5514" y="1047"/>
                  </a:moveTo>
                  <a:cubicBezTo>
                    <a:pt x="6238" y="1519"/>
                    <a:pt x="7215" y="1834"/>
                    <a:pt x="8003" y="1834"/>
                  </a:cubicBezTo>
                  <a:cubicBezTo>
                    <a:pt x="8538" y="1834"/>
                    <a:pt x="9294" y="1708"/>
                    <a:pt x="10208" y="1204"/>
                  </a:cubicBezTo>
                  <a:lnTo>
                    <a:pt x="10208" y="5237"/>
                  </a:lnTo>
                  <a:cubicBezTo>
                    <a:pt x="10177" y="8198"/>
                    <a:pt x="8349" y="10845"/>
                    <a:pt x="5514" y="11821"/>
                  </a:cubicBezTo>
                  <a:cubicBezTo>
                    <a:pt x="2710" y="10845"/>
                    <a:pt x="820" y="8198"/>
                    <a:pt x="820" y="5237"/>
                  </a:cubicBezTo>
                  <a:lnTo>
                    <a:pt x="820" y="1204"/>
                  </a:lnTo>
                  <a:cubicBezTo>
                    <a:pt x="1513" y="1582"/>
                    <a:pt x="2269" y="1834"/>
                    <a:pt x="3025" y="1834"/>
                  </a:cubicBezTo>
                  <a:cubicBezTo>
                    <a:pt x="3844" y="1834"/>
                    <a:pt x="4758" y="1551"/>
                    <a:pt x="5514" y="1047"/>
                  </a:cubicBezTo>
                  <a:close/>
                  <a:moveTo>
                    <a:pt x="10654" y="1"/>
                  </a:moveTo>
                  <a:cubicBezTo>
                    <a:pt x="10567" y="1"/>
                    <a:pt x="10476" y="33"/>
                    <a:pt x="10397" y="102"/>
                  </a:cubicBezTo>
                  <a:cubicBezTo>
                    <a:pt x="9389" y="826"/>
                    <a:pt x="8538" y="952"/>
                    <a:pt x="8034" y="952"/>
                  </a:cubicBezTo>
                  <a:cubicBezTo>
                    <a:pt x="7310" y="952"/>
                    <a:pt x="6396" y="637"/>
                    <a:pt x="5766" y="165"/>
                  </a:cubicBezTo>
                  <a:cubicBezTo>
                    <a:pt x="5703" y="102"/>
                    <a:pt x="5616" y="70"/>
                    <a:pt x="5526" y="70"/>
                  </a:cubicBezTo>
                  <a:cubicBezTo>
                    <a:pt x="5435" y="70"/>
                    <a:pt x="5341" y="102"/>
                    <a:pt x="5262" y="165"/>
                  </a:cubicBezTo>
                  <a:cubicBezTo>
                    <a:pt x="4632" y="637"/>
                    <a:pt x="3781" y="952"/>
                    <a:pt x="3025" y="952"/>
                  </a:cubicBezTo>
                  <a:cubicBezTo>
                    <a:pt x="2237" y="952"/>
                    <a:pt x="1450" y="637"/>
                    <a:pt x="662" y="102"/>
                  </a:cubicBezTo>
                  <a:cubicBezTo>
                    <a:pt x="582" y="40"/>
                    <a:pt x="495" y="13"/>
                    <a:pt x="411" y="13"/>
                  </a:cubicBezTo>
                  <a:cubicBezTo>
                    <a:pt x="196" y="13"/>
                    <a:pt x="0" y="190"/>
                    <a:pt x="0" y="417"/>
                  </a:cubicBezTo>
                  <a:lnTo>
                    <a:pt x="0" y="5237"/>
                  </a:lnTo>
                  <a:cubicBezTo>
                    <a:pt x="0" y="8608"/>
                    <a:pt x="2080" y="11601"/>
                    <a:pt x="5388" y="12641"/>
                  </a:cubicBezTo>
                  <a:cubicBezTo>
                    <a:pt x="5419" y="12641"/>
                    <a:pt x="5451" y="12672"/>
                    <a:pt x="5514" y="12672"/>
                  </a:cubicBezTo>
                  <a:cubicBezTo>
                    <a:pt x="5545" y="12672"/>
                    <a:pt x="5577" y="12672"/>
                    <a:pt x="5640" y="12641"/>
                  </a:cubicBezTo>
                  <a:cubicBezTo>
                    <a:pt x="8979" y="11538"/>
                    <a:pt x="11027" y="8513"/>
                    <a:pt x="11027" y="5237"/>
                  </a:cubicBezTo>
                  <a:lnTo>
                    <a:pt x="11027" y="417"/>
                  </a:lnTo>
                  <a:cubicBezTo>
                    <a:pt x="11027" y="157"/>
                    <a:pt x="10848" y="1"/>
                    <a:pt x="1065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4" name="Google Shape;11704;p84"/>
            <p:cNvSpPr/>
            <p:nvPr/>
          </p:nvSpPr>
          <p:spPr>
            <a:xfrm>
              <a:off x="-62390600" y="2016700"/>
              <a:ext cx="63025" cy="146525"/>
            </a:xfrm>
            <a:custGeom>
              <a:avLst/>
              <a:gdLst/>
              <a:ahLst/>
              <a:cxnLst/>
              <a:rect l="l" t="t" r="r" b="b"/>
              <a:pathLst>
                <a:path w="2521" h="5861" extrusionOk="0">
                  <a:moveTo>
                    <a:pt x="1261" y="1"/>
                  </a:moveTo>
                  <a:cubicBezTo>
                    <a:pt x="1009" y="1"/>
                    <a:pt x="820" y="190"/>
                    <a:pt x="820" y="410"/>
                  </a:cubicBezTo>
                  <a:lnTo>
                    <a:pt x="820" y="694"/>
                  </a:lnTo>
                  <a:cubicBezTo>
                    <a:pt x="347" y="851"/>
                    <a:pt x="1" y="1324"/>
                    <a:pt x="1" y="1891"/>
                  </a:cubicBezTo>
                  <a:cubicBezTo>
                    <a:pt x="1" y="2553"/>
                    <a:pt x="536" y="2931"/>
                    <a:pt x="977" y="3246"/>
                  </a:cubicBezTo>
                  <a:cubicBezTo>
                    <a:pt x="1292" y="3498"/>
                    <a:pt x="1639" y="3718"/>
                    <a:pt x="1639" y="3970"/>
                  </a:cubicBezTo>
                  <a:cubicBezTo>
                    <a:pt x="1639" y="4191"/>
                    <a:pt x="1450" y="4411"/>
                    <a:pt x="1261" y="4411"/>
                  </a:cubicBezTo>
                  <a:cubicBezTo>
                    <a:pt x="1040" y="4411"/>
                    <a:pt x="820" y="4191"/>
                    <a:pt x="820" y="3970"/>
                  </a:cubicBezTo>
                  <a:cubicBezTo>
                    <a:pt x="820" y="3718"/>
                    <a:pt x="631" y="3561"/>
                    <a:pt x="410" y="3561"/>
                  </a:cubicBezTo>
                  <a:cubicBezTo>
                    <a:pt x="221" y="3561"/>
                    <a:pt x="32" y="3781"/>
                    <a:pt x="32" y="3970"/>
                  </a:cubicBezTo>
                  <a:cubicBezTo>
                    <a:pt x="32" y="4506"/>
                    <a:pt x="379" y="4947"/>
                    <a:pt x="851" y="5136"/>
                  </a:cubicBezTo>
                  <a:lnTo>
                    <a:pt x="851" y="5419"/>
                  </a:lnTo>
                  <a:cubicBezTo>
                    <a:pt x="851" y="5671"/>
                    <a:pt x="1040" y="5861"/>
                    <a:pt x="1292" y="5861"/>
                  </a:cubicBezTo>
                  <a:cubicBezTo>
                    <a:pt x="1513" y="5861"/>
                    <a:pt x="1670" y="5671"/>
                    <a:pt x="1670" y="5419"/>
                  </a:cubicBezTo>
                  <a:lnTo>
                    <a:pt x="1670" y="5136"/>
                  </a:lnTo>
                  <a:cubicBezTo>
                    <a:pt x="2143" y="4978"/>
                    <a:pt x="2521" y="4506"/>
                    <a:pt x="2521" y="3970"/>
                  </a:cubicBezTo>
                  <a:cubicBezTo>
                    <a:pt x="2521" y="3309"/>
                    <a:pt x="1954" y="2899"/>
                    <a:pt x="1513" y="2584"/>
                  </a:cubicBezTo>
                  <a:cubicBezTo>
                    <a:pt x="1198" y="2363"/>
                    <a:pt x="851" y="2111"/>
                    <a:pt x="851" y="1891"/>
                  </a:cubicBezTo>
                  <a:cubicBezTo>
                    <a:pt x="851" y="1670"/>
                    <a:pt x="1040" y="1481"/>
                    <a:pt x="1261" y="1481"/>
                  </a:cubicBezTo>
                  <a:cubicBezTo>
                    <a:pt x="1481" y="1481"/>
                    <a:pt x="1639" y="1670"/>
                    <a:pt x="1639" y="1891"/>
                  </a:cubicBezTo>
                  <a:cubicBezTo>
                    <a:pt x="1639" y="2111"/>
                    <a:pt x="1828" y="2300"/>
                    <a:pt x="2080" y="2300"/>
                  </a:cubicBezTo>
                  <a:cubicBezTo>
                    <a:pt x="2300" y="2300"/>
                    <a:pt x="2458" y="2111"/>
                    <a:pt x="2458" y="1891"/>
                  </a:cubicBezTo>
                  <a:cubicBezTo>
                    <a:pt x="2458" y="1324"/>
                    <a:pt x="2111" y="883"/>
                    <a:pt x="1639" y="694"/>
                  </a:cubicBezTo>
                  <a:lnTo>
                    <a:pt x="1639" y="410"/>
                  </a:lnTo>
                  <a:cubicBezTo>
                    <a:pt x="1639" y="190"/>
                    <a:pt x="1450" y="1"/>
                    <a:pt x="12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05" name="Google Shape;11705;p84"/>
          <p:cNvGrpSpPr/>
          <p:nvPr/>
        </p:nvGrpSpPr>
        <p:grpSpPr>
          <a:xfrm>
            <a:off x="3963691" y="2021429"/>
            <a:ext cx="365373" cy="367426"/>
            <a:chOff x="-62516625" y="2297875"/>
            <a:chExt cx="315875" cy="317650"/>
          </a:xfrm>
          <a:solidFill>
            <a:srgbClr val="EE7A90"/>
          </a:solidFill>
        </p:grpSpPr>
        <p:sp>
          <p:nvSpPr>
            <p:cNvPr id="11706" name="Google Shape;11706;p84"/>
            <p:cNvSpPr/>
            <p:nvPr/>
          </p:nvSpPr>
          <p:spPr>
            <a:xfrm>
              <a:off x="-62516625" y="2297875"/>
              <a:ext cx="315875" cy="317650"/>
            </a:xfrm>
            <a:custGeom>
              <a:avLst/>
              <a:gdLst/>
              <a:ahLst/>
              <a:cxnLst/>
              <a:rect l="l" t="t" r="r" b="b"/>
              <a:pathLst>
                <a:path w="12635" h="12706" extrusionOk="0">
                  <a:moveTo>
                    <a:pt x="4632" y="3309"/>
                  </a:moveTo>
                  <a:cubicBezTo>
                    <a:pt x="5388" y="3309"/>
                    <a:pt x="6018" y="3939"/>
                    <a:pt x="6018" y="4695"/>
                  </a:cubicBezTo>
                  <a:cubicBezTo>
                    <a:pt x="6018" y="4916"/>
                    <a:pt x="5924" y="5168"/>
                    <a:pt x="5829" y="5388"/>
                  </a:cubicBezTo>
                  <a:lnTo>
                    <a:pt x="5357" y="5861"/>
                  </a:lnTo>
                  <a:cubicBezTo>
                    <a:pt x="5136" y="5987"/>
                    <a:pt x="4916" y="6081"/>
                    <a:pt x="4632" y="6081"/>
                  </a:cubicBezTo>
                  <a:cubicBezTo>
                    <a:pt x="3876" y="6081"/>
                    <a:pt x="3246" y="5451"/>
                    <a:pt x="3246" y="4695"/>
                  </a:cubicBezTo>
                  <a:cubicBezTo>
                    <a:pt x="3246" y="3939"/>
                    <a:pt x="3876" y="3309"/>
                    <a:pt x="4632" y="3309"/>
                  </a:cubicBezTo>
                  <a:close/>
                  <a:moveTo>
                    <a:pt x="4632" y="820"/>
                  </a:moveTo>
                  <a:cubicBezTo>
                    <a:pt x="6617" y="820"/>
                    <a:pt x="8287" y="2364"/>
                    <a:pt x="8444" y="4285"/>
                  </a:cubicBezTo>
                  <a:lnTo>
                    <a:pt x="8444" y="4412"/>
                  </a:lnTo>
                  <a:cubicBezTo>
                    <a:pt x="7877" y="4412"/>
                    <a:pt x="7310" y="4538"/>
                    <a:pt x="6806" y="4758"/>
                  </a:cubicBezTo>
                  <a:lnTo>
                    <a:pt x="6806" y="4695"/>
                  </a:lnTo>
                  <a:cubicBezTo>
                    <a:pt x="6806" y="3466"/>
                    <a:pt x="5829" y="2490"/>
                    <a:pt x="4601" y="2490"/>
                  </a:cubicBezTo>
                  <a:cubicBezTo>
                    <a:pt x="3372" y="2490"/>
                    <a:pt x="2395" y="3466"/>
                    <a:pt x="2395" y="4695"/>
                  </a:cubicBezTo>
                  <a:cubicBezTo>
                    <a:pt x="2395" y="5924"/>
                    <a:pt x="3372" y="6900"/>
                    <a:pt x="4601" y="6900"/>
                  </a:cubicBezTo>
                  <a:lnTo>
                    <a:pt x="4664" y="6900"/>
                  </a:lnTo>
                  <a:cubicBezTo>
                    <a:pt x="4443" y="7404"/>
                    <a:pt x="4317" y="7972"/>
                    <a:pt x="4317" y="8539"/>
                  </a:cubicBezTo>
                  <a:cubicBezTo>
                    <a:pt x="4317" y="9421"/>
                    <a:pt x="4601" y="10240"/>
                    <a:pt x="5073" y="10902"/>
                  </a:cubicBezTo>
                  <a:lnTo>
                    <a:pt x="4601" y="11532"/>
                  </a:lnTo>
                  <a:lnTo>
                    <a:pt x="1513" y="7026"/>
                  </a:lnTo>
                  <a:cubicBezTo>
                    <a:pt x="1009" y="6333"/>
                    <a:pt x="725" y="5546"/>
                    <a:pt x="725" y="4695"/>
                  </a:cubicBezTo>
                  <a:cubicBezTo>
                    <a:pt x="788" y="2553"/>
                    <a:pt x="2521" y="820"/>
                    <a:pt x="4632" y="820"/>
                  </a:cubicBezTo>
                  <a:close/>
                  <a:moveTo>
                    <a:pt x="8507" y="5231"/>
                  </a:moveTo>
                  <a:cubicBezTo>
                    <a:pt x="10334" y="5231"/>
                    <a:pt x="11815" y="6743"/>
                    <a:pt x="11815" y="8539"/>
                  </a:cubicBezTo>
                  <a:cubicBezTo>
                    <a:pt x="11815" y="10366"/>
                    <a:pt x="10303" y="11847"/>
                    <a:pt x="8507" y="11847"/>
                  </a:cubicBezTo>
                  <a:cubicBezTo>
                    <a:pt x="6680" y="11847"/>
                    <a:pt x="5199" y="10366"/>
                    <a:pt x="5199" y="8539"/>
                  </a:cubicBezTo>
                  <a:cubicBezTo>
                    <a:pt x="5199" y="6743"/>
                    <a:pt x="6680" y="5231"/>
                    <a:pt x="8507" y="5231"/>
                  </a:cubicBezTo>
                  <a:close/>
                  <a:moveTo>
                    <a:pt x="4664" y="1"/>
                  </a:moveTo>
                  <a:cubicBezTo>
                    <a:pt x="2080" y="1"/>
                    <a:pt x="1" y="2080"/>
                    <a:pt x="1" y="4695"/>
                  </a:cubicBezTo>
                  <a:cubicBezTo>
                    <a:pt x="1" y="5703"/>
                    <a:pt x="316" y="6711"/>
                    <a:pt x="946" y="7499"/>
                  </a:cubicBezTo>
                  <a:lnTo>
                    <a:pt x="4317" y="12540"/>
                  </a:lnTo>
                  <a:cubicBezTo>
                    <a:pt x="4396" y="12650"/>
                    <a:pt x="4522" y="12705"/>
                    <a:pt x="4648" y="12705"/>
                  </a:cubicBezTo>
                  <a:cubicBezTo>
                    <a:pt x="4774" y="12705"/>
                    <a:pt x="4900" y="12650"/>
                    <a:pt x="4979" y="12540"/>
                  </a:cubicBezTo>
                  <a:lnTo>
                    <a:pt x="5672" y="11532"/>
                  </a:lnTo>
                  <a:cubicBezTo>
                    <a:pt x="6396" y="12256"/>
                    <a:pt x="7404" y="12697"/>
                    <a:pt x="8507" y="12697"/>
                  </a:cubicBezTo>
                  <a:cubicBezTo>
                    <a:pt x="10776" y="12697"/>
                    <a:pt x="12634" y="10838"/>
                    <a:pt x="12634" y="8539"/>
                  </a:cubicBezTo>
                  <a:cubicBezTo>
                    <a:pt x="12634" y="6554"/>
                    <a:pt x="11217" y="4884"/>
                    <a:pt x="9326" y="4506"/>
                  </a:cubicBezTo>
                  <a:lnTo>
                    <a:pt x="9326" y="4222"/>
                  </a:lnTo>
                  <a:cubicBezTo>
                    <a:pt x="9074" y="1891"/>
                    <a:pt x="7121" y="1"/>
                    <a:pt x="46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7" name="Google Shape;11707;p84"/>
            <p:cNvSpPr/>
            <p:nvPr/>
          </p:nvSpPr>
          <p:spPr>
            <a:xfrm>
              <a:off x="-62335475" y="2438075"/>
              <a:ext cx="62250" cy="145750"/>
            </a:xfrm>
            <a:custGeom>
              <a:avLst/>
              <a:gdLst/>
              <a:ahLst/>
              <a:cxnLst/>
              <a:rect l="l" t="t" r="r" b="b"/>
              <a:pathLst>
                <a:path w="2490" h="5830" extrusionOk="0">
                  <a:moveTo>
                    <a:pt x="1261" y="1"/>
                  </a:moveTo>
                  <a:cubicBezTo>
                    <a:pt x="1009" y="1"/>
                    <a:pt x="820" y="190"/>
                    <a:pt x="820" y="410"/>
                  </a:cubicBezTo>
                  <a:lnTo>
                    <a:pt x="820" y="694"/>
                  </a:lnTo>
                  <a:cubicBezTo>
                    <a:pt x="348" y="851"/>
                    <a:pt x="1" y="1324"/>
                    <a:pt x="1" y="1891"/>
                  </a:cubicBezTo>
                  <a:cubicBezTo>
                    <a:pt x="1" y="2553"/>
                    <a:pt x="537" y="2931"/>
                    <a:pt x="978" y="3246"/>
                  </a:cubicBezTo>
                  <a:cubicBezTo>
                    <a:pt x="1293" y="3498"/>
                    <a:pt x="1639" y="3718"/>
                    <a:pt x="1639" y="3970"/>
                  </a:cubicBezTo>
                  <a:cubicBezTo>
                    <a:pt x="1671" y="4191"/>
                    <a:pt x="1482" y="4411"/>
                    <a:pt x="1261" y="4411"/>
                  </a:cubicBezTo>
                  <a:cubicBezTo>
                    <a:pt x="1009" y="4411"/>
                    <a:pt x="820" y="4191"/>
                    <a:pt x="820" y="3970"/>
                  </a:cubicBezTo>
                  <a:cubicBezTo>
                    <a:pt x="820" y="3718"/>
                    <a:pt x="631" y="3529"/>
                    <a:pt x="411" y="3529"/>
                  </a:cubicBezTo>
                  <a:cubicBezTo>
                    <a:pt x="190" y="3529"/>
                    <a:pt x="1" y="3718"/>
                    <a:pt x="1" y="3970"/>
                  </a:cubicBezTo>
                  <a:cubicBezTo>
                    <a:pt x="1" y="4506"/>
                    <a:pt x="348" y="4947"/>
                    <a:pt x="820" y="5136"/>
                  </a:cubicBezTo>
                  <a:lnTo>
                    <a:pt x="820" y="5420"/>
                  </a:lnTo>
                  <a:cubicBezTo>
                    <a:pt x="820" y="5672"/>
                    <a:pt x="1009" y="5829"/>
                    <a:pt x="1261" y="5829"/>
                  </a:cubicBezTo>
                  <a:cubicBezTo>
                    <a:pt x="1482" y="5829"/>
                    <a:pt x="1639" y="5609"/>
                    <a:pt x="1639" y="5420"/>
                  </a:cubicBezTo>
                  <a:lnTo>
                    <a:pt x="1639" y="5136"/>
                  </a:lnTo>
                  <a:cubicBezTo>
                    <a:pt x="2112" y="4978"/>
                    <a:pt x="2458" y="4506"/>
                    <a:pt x="2458" y="3970"/>
                  </a:cubicBezTo>
                  <a:cubicBezTo>
                    <a:pt x="2458" y="3309"/>
                    <a:pt x="1923" y="2899"/>
                    <a:pt x="1482" y="2584"/>
                  </a:cubicBezTo>
                  <a:cubicBezTo>
                    <a:pt x="1167" y="2364"/>
                    <a:pt x="820" y="2112"/>
                    <a:pt x="820" y="1891"/>
                  </a:cubicBezTo>
                  <a:cubicBezTo>
                    <a:pt x="820" y="1639"/>
                    <a:pt x="1009" y="1450"/>
                    <a:pt x="1261" y="1450"/>
                  </a:cubicBezTo>
                  <a:cubicBezTo>
                    <a:pt x="1482" y="1450"/>
                    <a:pt x="1639" y="1639"/>
                    <a:pt x="1639" y="1891"/>
                  </a:cubicBezTo>
                  <a:cubicBezTo>
                    <a:pt x="1639" y="2112"/>
                    <a:pt x="1860" y="2301"/>
                    <a:pt x="2049" y="2301"/>
                  </a:cubicBezTo>
                  <a:cubicBezTo>
                    <a:pt x="2269" y="2301"/>
                    <a:pt x="2490" y="2112"/>
                    <a:pt x="2490" y="1891"/>
                  </a:cubicBezTo>
                  <a:cubicBezTo>
                    <a:pt x="2490" y="1324"/>
                    <a:pt x="2112" y="883"/>
                    <a:pt x="1639" y="694"/>
                  </a:cubicBezTo>
                  <a:lnTo>
                    <a:pt x="1639" y="410"/>
                  </a:lnTo>
                  <a:cubicBezTo>
                    <a:pt x="1639" y="190"/>
                    <a:pt x="1450" y="1"/>
                    <a:pt x="12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08" name="Google Shape;11708;p84"/>
          <p:cNvGrpSpPr/>
          <p:nvPr/>
        </p:nvGrpSpPr>
        <p:grpSpPr>
          <a:xfrm>
            <a:off x="3962332" y="2503388"/>
            <a:ext cx="368091" cy="334402"/>
            <a:chOff x="-62518200" y="2692475"/>
            <a:chExt cx="318225" cy="289100"/>
          </a:xfrm>
          <a:solidFill>
            <a:srgbClr val="EE7A90"/>
          </a:solidFill>
        </p:grpSpPr>
        <p:sp>
          <p:nvSpPr>
            <p:cNvPr id="11709" name="Google Shape;11709;p84"/>
            <p:cNvSpPr/>
            <p:nvPr/>
          </p:nvSpPr>
          <p:spPr>
            <a:xfrm>
              <a:off x="-62518200" y="2692475"/>
              <a:ext cx="318225" cy="289100"/>
            </a:xfrm>
            <a:custGeom>
              <a:avLst/>
              <a:gdLst/>
              <a:ahLst/>
              <a:cxnLst/>
              <a:rect l="l" t="t" r="r" b="b"/>
              <a:pathLst>
                <a:path w="12729" h="11564" extrusionOk="0">
                  <a:moveTo>
                    <a:pt x="3750" y="851"/>
                  </a:moveTo>
                  <a:cubicBezTo>
                    <a:pt x="5420" y="851"/>
                    <a:pt x="6617" y="1513"/>
                    <a:pt x="6617" y="2112"/>
                  </a:cubicBezTo>
                  <a:cubicBezTo>
                    <a:pt x="6617" y="2679"/>
                    <a:pt x="5420" y="3309"/>
                    <a:pt x="3750" y="3309"/>
                  </a:cubicBezTo>
                  <a:cubicBezTo>
                    <a:pt x="2206" y="3309"/>
                    <a:pt x="851" y="2679"/>
                    <a:pt x="851" y="2112"/>
                  </a:cubicBezTo>
                  <a:cubicBezTo>
                    <a:pt x="851" y="1481"/>
                    <a:pt x="2112" y="851"/>
                    <a:pt x="3750" y="851"/>
                  </a:cubicBezTo>
                  <a:close/>
                  <a:moveTo>
                    <a:pt x="6617" y="3403"/>
                  </a:moveTo>
                  <a:lnTo>
                    <a:pt x="6617" y="3781"/>
                  </a:lnTo>
                  <a:cubicBezTo>
                    <a:pt x="5829" y="4222"/>
                    <a:pt x="5199" y="4884"/>
                    <a:pt x="4821" y="5672"/>
                  </a:cubicBezTo>
                  <a:cubicBezTo>
                    <a:pt x="4475" y="5766"/>
                    <a:pt x="4096" y="5766"/>
                    <a:pt x="3750" y="5766"/>
                  </a:cubicBezTo>
                  <a:cubicBezTo>
                    <a:pt x="2206" y="5766"/>
                    <a:pt x="851" y="5136"/>
                    <a:pt x="851" y="4506"/>
                  </a:cubicBezTo>
                  <a:lnTo>
                    <a:pt x="851" y="3403"/>
                  </a:lnTo>
                  <a:cubicBezTo>
                    <a:pt x="1639" y="3939"/>
                    <a:pt x="2742" y="4159"/>
                    <a:pt x="3750" y="4159"/>
                  </a:cubicBezTo>
                  <a:cubicBezTo>
                    <a:pt x="4727" y="4159"/>
                    <a:pt x="5829" y="3939"/>
                    <a:pt x="6617" y="3403"/>
                  </a:cubicBezTo>
                  <a:close/>
                  <a:moveTo>
                    <a:pt x="883" y="5913"/>
                  </a:moveTo>
                  <a:cubicBezTo>
                    <a:pt x="1396" y="6254"/>
                    <a:pt x="2361" y="6617"/>
                    <a:pt x="3750" y="6617"/>
                  </a:cubicBezTo>
                  <a:cubicBezTo>
                    <a:pt x="4033" y="6617"/>
                    <a:pt x="4254" y="6617"/>
                    <a:pt x="4538" y="6585"/>
                  </a:cubicBezTo>
                  <a:lnTo>
                    <a:pt x="4538" y="6585"/>
                  </a:lnTo>
                  <a:cubicBezTo>
                    <a:pt x="4475" y="6869"/>
                    <a:pt x="4475" y="7184"/>
                    <a:pt x="4475" y="7467"/>
                  </a:cubicBezTo>
                  <a:cubicBezTo>
                    <a:pt x="4475" y="7719"/>
                    <a:pt x="4506" y="7971"/>
                    <a:pt x="4538" y="8255"/>
                  </a:cubicBezTo>
                  <a:cubicBezTo>
                    <a:pt x="4317" y="8287"/>
                    <a:pt x="4033" y="8287"/>
                    <a:pt x="3781" y="8287"/>
                  </a:cubicBezTo>
                  <a:cubicBezTo>
                    <a:pt x="2269" y="8287"/>
                    <a:pt x="883" y="7656"/>
                    <a:pt x="883" y="7026"/>
                  </a:cubicBezTo>
                  <a:lnTo>
                    <a:pt x="883" y="5913"/>
                  </a:lnTo>
                  <a:close/>
                  <a:moveTo>
                    <a:pt x="851" y="8350"/>
                  </a:moveTo>
                  <a:cubicBezTo>
                    <a:pt x="1639" y="8917"/>
                    <a:pt x="2773" y="9106"/>
                    <a:pt x="3750" y="9106"/>
                  </a:cubicBezTo>
                  <a:cubicBezTo>
                    <a:pt x="4096" y="9106"/>
                    <a:pt x="4412" y="9074"/>
                    <a:pt x="4727" y="9043"/>
                  </a:cubicBezTo>
                  <a:cubicBezTo>
                    <a:pt x="4979" y="9547"/>
                    <a:pt x="5294" y="10019"/>
                    <a:pt x="5672" y="10397"/>
                  </a:cubicBezTo>
                  <a:cubicBezTo>
                    <a:pt x="5136" y="10649"/>
                    <a:pt x="4475" y="10775"/>
                    <a:pt x="3750" y="10775"/>
                  </a:cubicBezTo>
                  <a:cubicBezTo>
                    <a:pt x="2112" y="10775"/>
                    <a:pt x="851" y="10082"/>
                    <a:pt x="851" y="9547"/>
                  </a:cubicBezTo>
                  <a:lnTo>
                    <a:pt x="851" y="8350"/>
                  </a:lnTo>
                  <a:close/>
                  <a:moveTo>
                    <a:pt x="8570" y="4159"/>
                  </a:moveTo>
                  <a:cubicBezTo>
                    <a:pt x="10366" y="4159"/>
                    <a:pt x="11878" y="5640"/>
                    <a:pt x="11878" y="7467"/>
                  </a:cubicBezTo>
                  <a:cubicBezTo>
                    <a:pt x="11878" y="9263"/>
                    <a:pt x="10366" y="10775"/>
                    <a:pt x="8570" y="10775"/>
                  </a:cubicBezTo>
                  <a:cubicBezTo>
                    <a:pt x="6743" y="10775"/>
                    <a:pt x="5262" y="9263"/>
                    <a:pt x="5262" y="7467"/>
                  </a:cubicBezTo>
                  <a:cubicBezTo>
                    <a:pt x="5262" y="5609"/>
                    <a:pt x="6743" y="4159"/>
                    <a:pt x="8570" y="4159"/>
                  </a:cubicBezTo>
                  <a:close/>
                  <a:moveTo>
                    <a:pt x="3781" y="1"/>
                  </a:moveTo>
                  <a:cubicBezTo>
                    <a:pt x="1797" y="1"/>
                    <a:pt x="64" y="851"/>
                    <a:pt x="64" y="2112"/>
                  </a:cubicBezTo>
                  <a:lnTo>
                    <a:pt x="64" y="9547"/>
                  </a:lnTo>
                  <a:cubicBezTo>
                    <a:pt x="1" y="10082"/>
                    <a:pt x="442" y="10649"/>
                    <a:pt x="1230" y="11027"/>
                  </a:cubicBezTo>
                  <a:cubicBezTo>
                    <a:pt x="1891" y="11405"/>
                    <a:pt x="2805" y="11563"/>
                    <a:pt x="3750" y="11563"/>
                  </a:cubicBezTo>
                  <a:cubicBezTo>
                    <a:pt x="4790" y="11563"/>
                    <a:pt x="5735" y="11311"/>
                    <a:pt x="6428" y="10964"/>
                  </a:cubicBezTo>
                  <a:cubicBezTo>
                    <a:pt x="7058" y="11342"/>
                    <a:pt x="7814" y="11563"/>
                    <a:pt x="8602" y="11563"/>
                  </a:cubicBezTo>
                  <a:cubicBezTo>
                    <a:pt x="10870" y="11563"/>
                    <a:pt x="12729" y="9704"/>
                    <a:pt x="12729" y="7404"/>
                  </a:cubicBezTo>
                  <a:cubicBezTo>
                    <a:pt x="12729" y="5136"/>
                    <a:pt x="10870" y="3277"/>
                    <a:pt x="8602" y="3277"/>
                  </a:cubicBezTo>
                  <a:cubicBezTo>
                    <a:pt x="8192" y="3277"/>
                    <a:pt x="7846" y="3309"/>
                    <a:pt x="7499" y="3435"/>
                  </a:cubicBezTo>
                  <a:lnTo>
                    <a:pt x="7499" y="2049"/>
                  </a:lnTo>
                  <a:cubicBezTo>
                    <a:pt x="7499" y="1481"/>
                    <a:pt x="7058" y="914"/>
                    <a:pt x="6302" y="536"/>
                  </a:cubicBezTo>
                  <a:cubicBezTo>
                    <a:pt x="5640" y="158"/>
                    <a:pt x="4727" y="1"/>
                    <a:pt x="37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0" name="Google Shape;11710;p84"/>
            <p:cNvSpPr/>
            <p:nvPr/>
          </p:nvSpPr>
          <p:spPr>
            <a:xfrm>
              <a:off x="-62335475" y="2804325"/>
              <a:ext cx="62250" cy="146525"/>
            </a:xfrm>
            <a:custGeom>
              <a:avLst/>
              <a:gdLst/>
              <a:ahLst/>
              <a:cxnLst/>
              <a:rect l="l" t="t" r="r" b="b"/>
              <a:pathLst>
                <a:path w="2490" h="5861" extrusionOk="0">
                  <a:moveTo>
                    <a:pt x="1261" y="0"/>
                  </a:moveTo>
                  <a:cubicBezTo>
                    <a:pt x="1009" y="0"/>
                    <a:pt x="820" y="189"/>
                    <a:pt x="820" y="410"/>
                  </a:cubicBezTo>
                  <a:lnTo>
                    <a:pt x="820" y="694"/>
                  </a:lnTo>
                  <a:cubicBezTo>
                    <a:pt x="348" y="851"/>
                    <a:pt x="1" y="1324"/>
                    <a:pt x="1" y="1891"/>
                  </a:cubicBezTo>
                  <a:cubicBezTo>
                    <a:pt x="1" y="2552"/>
                    <a:pt x="537" y="2930"/>
                    <a:pt x="978" y="3245"/>
                  </a:cubicBezTo>
                  <a:cubicBezTo>
                    <a:pt x="1293" y="3497"/>
                    <a:pt x="1639" y="3718"/>
                    <a:pt x="1639" y="3970"/>
                  </a:cubicBezTo>
                  <a:cubicBezTo>
                    <a:pt x="1671" y="4254"/>
                    <a:pt x="1482" y="4411"/>
                    <a:pt x="1261" y="4411"/>
                  </a:cubicBezTo>
                  <a:cubicBezTo>
                    <a:pt x="1009" y="4411"/>
                    <a:pt x="820" y="4191"/>
                    <a:pt x="820" y="3970"/>
                  </a:cubicBezTo>
                  <a:cubicBezTo>
                    <a:pt x="820" y="3718"/>
                    <a:pt x="631" y="3529"/>
                    <a:pt x="411" y="3529"/>
                  </a:cubicBezTo>
                  <a:cubicBezTo>
                    <a:pt x="190" y="3529"/>
                    <a:pt x="1" y="3718"/>
                    <a:pt x="1" y="3970"/>
                  </a:cubicBezTo>
                  <a:cubicBezTo>
                    <a:pt x="1" y="4506"/>
                    <a:pt x="348" y="4947"/>
                    <a:pt x="820" y="5136"/>
                  </a:cubicBezTo>
                  <a:lnTo>
                    <a:pt x="820" y="5419"/>
                  </a:lnTo>
                  <a:cubicBezTo>
                    <a:pt x="820" y="5671"/>
                    <a:pt x="1009" y="5860"/>
                    <a:pt x="1261" y="5860"/>
                  </a:cubicBezTo>
                  <a:cubicBezTo>
                    <a:pt x="1482" y="5860"/>
                    <a:pt x="1639" y="5671"/>
                    <a:pt x="1639" y="5419"/>
                  </a:cubicBezTo>
                  <a:lnTo>
                    <a:pt x="1639" y="5136"/>
                  </a:lnTo>
                  <a:cubicBezTo>
                    <a:pt x="2112" y="4978"/>
                    <a:pt x="2458" y="4506"/>
                    <a:pt x="2458" y="3970"/>
                  </a:cubicBezTo>
                  <a:cubicBezTo>
                    <a:pt x="2458" y="3308"/>
                    <a:pt x="1923" y="2899"/>
                    <a:pt x="1482" y="2584"/>
                  </a:cubicBezTo>
                  <a:cubicBezTo>
                    <a:pt x="1167" y="2363"/>
                    <a:pt x="820" y="2111"/>
                    <a:pt x="820" y="1891"/>
                  </a:cubicBezTo>
                  <a:cubicBezTo>
                    <a:pt x="820" y="1639"/>
                    <a:pt x="1009" y="1450"/>
                    <a:pt x="1261" y="1450"/>
                  </a:cubicBezTo>
                  <a:cubicBezTo>
                    <a:pt x="1482" y="1450"/>
                    <a:pt x="1639" y="1639"/>
                    <a:pt x="1639" y="1891"/>
                  </a:cubicBezTo>
                  <a:cubicBezTo>
                    <a:pt x="1639" y="2111"/>
                    <a:pt x="1860" y="2300"/>
                    <a:pt x="2049" y="2300"/>
                  </a:cubicBezTo>
                  <a:cubicBezTo>
                    <a:pt x="2269" y="2300"/>
                    <a:pt x="2490" y="2111"/>
                    <a:pt x="2490" y="1891"/>
                  </a:cubicBezTo>
                  <a:cubicBezTo>
                    <a:pt x="2490" y="1324"/>
                    <a:pt x="2112" y="883"/>
                    <a:pt x="1639" y="694"/>
                  </a:cubicBezTo>
                  <a:lnTo>
                    <a:pt x="1639" y="410"/>
                  </a:lnTo>
                  <a:cubicBezTo>
                    <a:pt x="1639" y="189"/>
                    <a:pt x="1450" y="0"/>
                    <a:pt x="126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11" name="Google Shape;11711;p84"/>
          <p:cNvGrpSpPr/>
          <p:nvPr/>
        </p:nvGrpSpPr>
        <p:grpSpPr>
          <a:xfrm>
            <a:off x="2648986" y="2960912"/>
            <a:ext cx="309793" cy="365344"/>
            <a:chOff x="-60597975" y="1939525"/>
            <a:chExt cx="267825" cy="315850"/>
          </a:xfrm>
          <a:solidFill>
            <a:srgbClr val="EE7A90"/>
          </a:solidFill>
        </p:grpSpPr>
        <p:sp>
          <p:nvSpPr>
            <p:cNvPr id="11712" name="Google Shape;11712;p84"/>
            <p:cNvSpPr/>
            <p:nvPr/>
          </p:nvSpPr>
          <p:spPr>
            <a:xfrm>
              <a:off x="-60597975" y="1939525"/>
              <a:ext cx="267825" cy="315850"/>
            </a:xfrm>
            <a:custGeom>
              <a:avLst/>
              <a:gdLst/>
              <a:ahLst/>
              <a:cxnLst/>
              <a:rect l="l" t="t" r="r" b="b"/>
              <a:pathLst>
                <a:path w="10713" h="12634" extrusionOk="0">
                  <a:moveTo>
                    <a:pt x="7436" y="788"/>
                  </a:moveTo>
                  <a:lnTo>
                    <a:pt x="7436" y="1859"/>
                  </a:lnTo>
                  <a:cubicBezTo>
                    <a:pt x="7310" y="1733"/>
                    <a:pt x="7247" y="1607"/>
                    <a:pt x="6995" y="1607"/>
                  </a:cubicBezTo>
                  <a:cubicBezTo>
                    <a:pt x="6806" y="1607"/>
                    <a:pt x="6743" y="1733"/>
                    <a:pt x="6617" y="1859"/>
                  </a:cubicBezTo>
                  <a:lnTo>
                    <a:pt x="6617" y="788"/>
                  </a:lnTo>
                  <a:close/>
                  <a:moveTo>
                    <a:pt x="9515" y="788"/>
                  </a:moveTo>
                  <a:cubicBezTo>
                    <a:pt x="9767" y="788"/>
                    <a:pt x="9925" y="977"/>
                    <a:pt x="9925" y="1197"/>
                  </a:cubicBezTo>
                  <a:lnTo>
                    <a:pt x="9925" y="4222"/>
                  </a:lnTo>
                  <a:lnTo>
                    <a:pt x="2490" y="4222"/>
                  </a:lnTo>
                  <a:lnTo>
                    <a:pt x="2490" y="788"/>
                  </a:lnTo>
                  <a:lnTo>
                    <a:pt x="5798" y="788"/>
                  </a:lnTo>
                  <a:lnTo>
                    <a:pt x="5798" y="2867"/>
                  </a:lnTo>
                  <a:cubicBezTo>
                    <a:pt x="5798" y="3119"/>
                    <a:pt x="5980" y="3287"/>
                    <a:pt x="6185" y="3287"/>
                  </a:cubicBezTo>
                  <a:cubicBezTo>
                    <a:pt x="6288" y="3287"/>
                    <a:pt x="6396" y="3245"/>
                    <a:pt x="6491" y="3151"/>
                  </a:cubicBezTo>
                  <a:lnTo>
                    <a:pt x="7058" y="2615"/>
                  </a:lnTo>
                  <a:lnTo>
                    <a:pt x="7594" y="3151"/>
                  </a:lnTo>
                  <a:cubicBezTo>
                    <a:pt x="7688" y="3245"/>
                    <a:pt x="7800" y="3287"/>
                    <a:pt x="7907" y="3287"/>
                  </a:cubicBezTo>
                  <a:cubicBezTo>
                    <a:pt x="8122" y="3287"/>
                    <a:pt x="8318" y="3119"/>
                    <a:pt x="8318" y="2867"/>
                  </a:cubicBezTo>
                  <a:lnTo>
                    <a:pt x="8318" y="788"/>
                  </a:lnTo>
                  <a:close/>
                  <a:moveTo>
                    <a:pt x="9925" y="5041"/>
                  </a:moveTo>
                  <a:lnTo>
                    <a:pt x="9925" y="8349"/>
                  </a:lnTo>
                  <a:lnTo>
                    <a:pt x="2490" y="8349"/>
                  </a:lnTo>
                  <a:lnTo>
                    <a:pt x="2490" y="5041"/>
                  </a:lnTo>
                  <a:close/>
                  <a:moveTo>
                    <a:pt x="9925" y="9168"/>
                  </a:moveTo>
                  <a:lnTo>
                    <a:pt x="9925" y="11373"/>
                  </a:lnTo>
                  <a:cubicBezTo>
                    <a:pt x="9925" y="11625"/>
                    <a:pt x="9736" y="11783"/>
                    <a:pt x="9515" y="11783"/>
                  </a:cubicBezTo>
                  <a:lnTo>
                    <a:pt x="2490" y="11783"/>
                  </a:lnTo>
                  <a:lnTo>
                    <a:pt x="2490" y="9168"/>
                  </a:lnTo>
                  <a:close/>
                  <a:moveTo>
                    <a:pt x="1639" y="788"/>
                  </a:moveTo>
                  <a:lnTo>
                    <a:pt x="1639" y="11814"/>
                  </a:lnTo>
                  <a:lnTo>
                    <a:pt x="820" y="11814"/>
                  </a:lnTo>
                  <a:lnTo>
                    <a:pt x="820" y="788"/>
                  </a:lnTo>
                  <a:close/>
                  <a:moveTo>
                    <a:pt x="379" y="0"/>
                  </a:moveTo>
                  <a:cubicBezTo>
                    <a:pt x="158" y="0"/>
                    <a:pt x="1" y="189"/>
                    <a:pt x="1" y="410"/>
                  </a:cubicBezTo>
                  <a:lnTo>
                    <a:pt x="1" y="12256"/>
                  </a:lnTo>
                  <a:cubicBezTo>
                    <a:pt x="1" y="12445"/>
                    <a:pt x="190" y="12634"/>
                    <a:pt x="379" y="12634"/>
                  </a:cubicBezTo>
                  <a:lnTo>
                    <a:pt x="9484" y="12634"/>
                  </a:lnTo>
                  <a:cubicBezTo>
                    <a:pt x="10146" y="12634"/>
                    <a:pt x="10713" y="12098"/>
                    <a:pt x="10713" y="11436"/>
                  </a:cubicBezTo>
                  <a:lnTo>
                    <a:pt x="10713" y="1229"/>
                  </a:lnTo>
                  <a:cubicBezTo>
                    <a:pt x="10713" y="567"/>
                    <a:pt x="10177" y="0"/>
                    <a:pt x="94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3" name="Google Shape;11713;p84"/>
            <p:cNvSpPr/>
            <p:nvPr/>
          </p:nvSpPr>
          <p:spPr>
            <a:xfrm>
              <a:off x="-60494775" y="2097050"/>
              <a:ext cx="103175" cy="20500"/>
            </a:xfrm>
            <a:custGeom>
              <a:avLst/>
              <a:gdLst/>
              <a:ahLst/>
              <a:cxnLst/>
              <a:rect l="l" t="t" r="r" b="b"/>
              <a:pathLst>
                <a:path w="4127" h="820" extrusionOk="0">
                  <a:moveTo>
                    <a:pt x="410" y="0"/>
                  </a:moveTo>
                  <a:cubicBezTo>
                    <a:pt x="158" y="0"/>
                    <a:pt x="0" y="189"/>
                    <a:pt x="0" y="410"/>
                  </a:cubicBezTo>
                  <a:cubicBezTo>
                    <a:pt x="0" y="630"/>
                    <a:pt x="189" y="819"/>
                    <a:pt x="410" y="819"/>
                  </a:cubicBezTo>
                  <a:lnTo>
                    <a:pt x="3718" y="819"/>
                  </a:lnTo>
                  <a:cubicBezTo>
                    <a:pt x="3938" y="819"/>
                    <a:pt x="4127" y="630"/>
                    <a:pt x="4127" y="410"/>
                  </a:cubicBezTo>
                  <a:cubicBezTo>
                    <a:pt x="4127" y="158"/>
                    <a:pt x="3938" y="0"/>
                    <a:pt x="37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14" name="Google Shape;11714;p84"/>
          <p:cNvGrpSpPr/>
          <p:nvPr/>
        </p:nvGrpSpPr>
        <p:grpSpPr>
          <a:xfrm>
            <a:off x="2619389" y="3395337"/>
            <a:ext cx="368987" cy="368525"/>
            <a:chOff x="-60620800" y="2304600"/>
            <a:chExt cx="319000" cy="318600"/>
          </a:xfrm>
          <a:solidFill>
            <a:srgbClr val="EE7A90"/>
          </a:solidFill>
        </p:grpSpPr>
        <p:sp>
          <p:nvSpPr>
            <p:cNvPr id="11715" name="Google Shape;11715;p84"/>
            <p:cNvSpPr/>
            <p:nvPr/>
          </p:nvSpPr>
          <p:spPr>
            <a:xfrm>
              <a:off x="-60620800" y="2304600"/>
              <a:ext cx="319000" cy="318600"/>
            </a:xfrm>
            <a:custGeom>
              <a:avLst/>
              <a:gdLst/>
              <a:ahLst/>
              <a:cxnLst/>
              <a:rect l="l" t="t" r="r" b="b"/>
              <a:pathLst>
                <a:path w="12760" h="12744" extrusionOk="0">
                  <a:moveTo>
                    <a:pt x="10939" y="845"/>
                  </a:moveTo>
                  <a:cubicBezTo>
                    <a:pt x="10969" y="845"/>
                    <a:pt x="11001" y="853"/>
                    <a:pt x="11027" y="866"/>
                  </a:cubicBezTo>
                  <a:lnTo>
                    <a:pt x="11752" y="1276"/>
                  </a:lnTo>
                  <a:cubicBezTo>
                    <a:pt x="11783" y="1339"/>
                    <a:pt x="11815" y="1433"/>
                    <a:pt x="11783" y="1465"/>
                  </a:cubicBezTo>
                  <a:lnTo>
                    <a:pt x="11437" y="2063"/>
                  </a:lnTo>
                  <a:lnTo>
                    <a:pt x="10491" y="1496"/>
                  </a:lnTo>
                  <a:lnTo>
                    <a:pt x="10838" y="898"/>
                  </a:lnTo>
                  <a:cubicBezTo>
                    <a:pt x="10856" y="861"/>
                    <a:pt x="10897" y="845"/>
                    <a:pt x="10939" y="845"/>
                  </a:cubicBezTo>
                  <a:close/>
                  <a:moveTo>
                    <a:pt x="10050" y="2252"/>
                  </a:moveTo>
                  <a:lnTo>
                    <a:pt x="10995" y="2819"/>
                  </a:lnTo>
                  <a:lnTo>
                    <a:pt x="8916" y="6379"/>
                  </a:lnTo>
                  <a:lnTo>
                    <a:pt x="7971" y="5844"/>
                  </a:lnTo>
                  <a:lnTo>
                    <a:pt x="10050" y="2252"/>
                  </a:lnTo>
                  <a:close/>
                  <a:moveTo>
                    <a:pt x="7813" y="6663"/>
                  </a:moveTo>
                  <a:lnTo>
                    <a:pt x="8318" y="6978"/>
                  </a:lnTo>
                  <a:lnTo>
                    <a:pt x="7782" y="7324"/>
                  </a:lnTo>
                  <a:lnTo>
                    <a:pt x="7813" y="6663"/>
                  </a:lnTo>
                  <a:close/>
                  <a:moveTo>
                    <a:pt x="11342" y="5245"/>
                  </a:moveTo>
                  <a:cubicBezTo>
                    <a:pt x="11594" y="5245"/>
                    <a:pt x="11752" y="5434"/>
                    <a:pt x="11752" y="5686"/>
                  </a:cubicBezTo>
                  <a:lnTo>
                    <a:pt x="11752" y="11483"/>
                  </a:lnTo>
                  <a:cubicBezTo>
                    <a:pt x="11752" y="11704"/>
                    <a:pt x="11531" y="11893"/>
                    <a:pt x="11342" y="11893"/>
                  </a:cubicBezTo>
                  <a:lnTo>
                    <a:pt x="1197" y="11893"/>
                  </a:lnTo>
                  <a:cubicBezTo>
                    <a:pt x="945" y="11893"/>
                    <a:pt x="788" y="11704"/>
                    <a:pt x="788" y="11483"/>
                  </a:cubicBezTo>
                  <a:lnTo>
                    <a:pt x="788" y="5686"/>
                  </a:lnTo>
                  <a:cubicBezTo>
                    <a:pt x="788" y="5434"/>
                    <a:pt x="977" y="5245"/>
                    <a:pt x="1197" y="5245"/>
                  </a:cubicBezTo>
                  <a:lnTo>
                    <a:pt x="7372" y="5245"/>
                  </a:lnTo>
                  <a:lnTo>
                    <a:pt x="7057" y="5749"/>
                  </a:lnTo>
                  <a:cubicBezTo>
                    <a:pt x="7026" y="5812"/>
                    <a:pt x="7026" y="5875"/>
                    <a:pt x="7026" y="5970"/>
                  </a:cubicBezTo>
                  <a:lnTo>
                    <a:pt x="6900" y="7734"/>
                  </a:lnTo>
                  <a:lnTo>
                    <a:pt x="5545" y="7734"/>
                  </a:lnTo>
                  <a:cubicBezTo>
                    <a:pt x="5325" y="7734"/>
                    <a:pt x="5167" y="7923"/>
                    <a:pt x="5167" y="8175"/>
                  </a:cubicBezTo>
                  <a:cubicBezTo>
                    <a:pt x="5167" y="8396"/>
                    <a:pt x="5356" y="8585"/>
                    <a:pt x="5545" y="8585"/>
                  </a:cubicBezTo>
                  <a:lnTo>
                    <a:pt x="10523" y="8585"/>
                  </a:lnTo>
                  <a:cubicBezTo>
                    <a:pt x="10743" y="8585"/>
                    <a:pt x="10964" y="8396"/>
                    <a:pt x="10964" y="8175"/>
                  </a:cubicBezTo>
                  <a:cubicBezTo>
                    <a:pt x="10964" y="7923"/>
                    <a:pt x="10743" y="7734"/>
                    <a:pt x="10523" y="7734"/>
                  </a:cubicBezTo>
                  <a:lnTo>
                    <a:pt x="8633" y="7734"/>
                  </a:lnTo>
                  <a:lnTo>
                    <a:pt x="9294" y="7293"/>
                  </a:lnTo>
                  <a:cubicBezTo>
                    <a:pt x="9326" y="7261"/>
                    <a:pt x="9420" y="7230"/>
                    <a:pt x="9420" y="7135"/>
                  </a:cubicBezTo>
                  <a:lnTo>
                    <a:pt x="10523" y="5245"/>
                  </a:lnTo>
                  <a:close/>
                  <a:moveTo>
                    <a:pt x="10933" y="0"/>
                  </a:moveTo>
                  <a:cubicBezTo>
                    <a:pt x="10599" y="0"/>
                    <a:pt x="10280" y="175"/>
                    <a:pt x="10113" y="488"/>
                  </a:cubicBezTo>
                  <a:lnTo>
                    <a:pt x="9578" y="1433"/>
                  </a:lnTo>
                  <a:lnTo>
                    <a:pt x="7877" y="4395"/>
                  </a:lnTo>
                  <a:lnTo>
                    <a:pt x="1229" y="4395"/>
                  </a:lnTo>
                  <a:cubicBezTo>
                    <a:pt x="567" y="4395"/>
                    <a:pt x="0" y="4930"/>
                    <a:pt x="0" y="5592"/>
                  </a:cubicBezTo>
                  <a:lnTo>
                    <a:pt x="0" y="11483"/>
                  </a:lnTo>
                  <a:cubicBezTo>
                    <a:pt x="0" y="12145"/>
                    <a:pt x="567" y="12743"/>
                    <a:pt x="1229" y="12743"/>
                  </a:cubicBezTo>
                  <a:lnTo>
                    <a:pt x="11374" y="12743"/>
                  </a:lnTo>
                  <a:cubicBezTo>
                    <a:pt x="12067" y="12743"/>
                    <a:pt x="12602" y="12176"/>
                    <a:pt x="12602" y="11483"/>
                  </a:cubicBezTo>
                  <a:lnTo>
                    <a:pt x="12602" y="5686"/>
                  </a:lnTo>
                  <a:cubicBezTo>
                    <a:pt x="12602" y="5025"/>
                    <a:pt x="12067" y="4458"/>
                    <a:pt x="11374" y="4458"/>
                  </a:cubicBezTo>
                  <a:lnTo>
                    <a:pt x="11027" y="4458"/>
                  </a:lnTo>
                  <a:lnTo>
                    <a:pt x="12508" y="1937"/>
                  </a:lnTo>
                  <a:cubicBezTo>
                    <a:pt x="12760" y="1433"/>
                    <a:pt x="12602" y="835"/>
                    <a:pt x="12130" y="551"/>
                  </a:cubicBezTo>
                  <a:lnTo>
                    <a:pt x="11437" y="141"/>
                  </a:lnTo>
                  <a:cubicBezTo>
                    <a:pt x="11277" y="46"/>
                    <a:pt x="11103" y="0"/>
                    <a:pt x="109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6" name="Google Shape;11716;p84"/>
            <p:cNvSpPr/>
            <p:nvPr/>
          </p:nvSpPr>
          <p:spPr>
            <a:xfrm>
              <a:off x="-60491625" y="2560150"/>
              <a:ext cx="144925" cy="20525"/>
            </a:xfrm>
            <a:custGeom>
              <a:avLst/>
              <a:gdLst/>
              <a:ahLst/>
              <a:cxnLst/>
              <a:rect l="l" t="t" r="r" b="b"/>
              <a:pathLst>
                <a:path w="5797" h="821" extrusionOk="0">
                  <a:moveTo>
                    <a:pt x="378" y="1"/>
                  </a:moveTo>
                  <a:cubicBezTo>
                    <a:pt x="158" y="1"/>
                    <a:pt x="0" y="190"/>
                    <a:pt x="0" y="411"/>
                  </a:cubicBezTo>
                  <a:cubicBezTo>
                    <a:pt x="0" y="663"/>
                    <a:pt x="189" y="820"/>
                    <a:pt x="378" y="820"/>
                  </a:cubicBezTo>
                  <a:lnTo>
                    <a:pt x="5356" y="820"/>
                  </a:lnTo>
                  <a:cubicBezTo>
                    <a:pt x="5576" y="820"/>
                    <a:pt x="5797" y="631"/>
                    <a:pt x="5797" y="411"/>
                  </a:cubicBezTo>
                  <a:cubicBezTo>
                    <a:pt x="5797" y="190"/>
                    <a:pt x="5576" y="1"/>
                    <a:pt x="53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7" name="Google Shape;11717;p84"/>
            <p:cNvSpPr/>
            <p:nvPr/>
          </p:nvSpPr>
          <p:spPr>
            <a:xfrm>
              <a:off x="-60573550" y="2445950"/>
              <a:ext cx="62250" cy="146525"/>
            </a:xfrm>
            <a:custGeom>
              <a:avLst/>
              <a:gdLst/>
              <a:ahLst/>
              <a:cxnLst/>
              <a:rect l="l" t="t" r="r" b="b"/>
              <a:pathLst>
                <a:path w="2490" h="5861" extrusionOk="0">
                  <a:moveTo>
                    <a:pt x="1229" y="1"/>
                  </a:moveTo>
                  <a:cubicBezTo>
                    <a:pt x="977" y="1"/>
                    <a:pt x="820" y="190"/>
                    <a:pt x="820" y="410"/>
                  </a:cubicBezTo>
                  <a:lnTo>
                    <a:pt x="820" y="694"/>
                  </a:lnTo>
                  <a:cubicBezTo>
                    <a:pt x="347" y="851"/>
                    <a:pt x="1" y="1324"/>
                    <a:pt x="1" y="1891"/>
                  </a:cubicBezTo>
                  <a:cubicBezTo>
                    <a:pt x="1" y="2553"/>
                    <a:pt x="568" y="2931"/>
                    <a:pt x="977" y="3246"/>
                  </a:cubicBezTo>
                  <a:cubicBezTo>
                    <a:pt x="1292" y="3498"/>
                    <a:pt x="1670" y="3718"/>
                    <a:pt x="1670" y="3970"/>
                  </a:cubicBezTo>
                  <a:cubicBezTo>
                    <a:pt x="1670" y="4191"/>
                    <a:pt x="1450" y="4348"/>
                    <a:pt x="1229" y="4348"/>
                  </a:cubicBezTo>
                  <a:cubicBezTo>
                    <a:pt x="977" y="4348"/>
                    <a:pt x="820" y="4159"/>
                    <a:pt x="820" y="3970"/>
                  </a:cubicBezTo>
                  <a:cubicBezTo>
                    <a:pt x="820" y="3718"/>
                    <a:pt x="631" y="3529"/>
                    <a:pt x="442" y="3529"/>
                  </a:cubicBezTo>
                  <a:cubicBezTo>
                    <a:pt x="190" y="3529"/>
                    <a:pt x="1" y="3718"/>
                    <a:pt x="1" y="3970"/>
                  </a:cubicBezTo>
                  <a:cubicBezTo>
                    <a:pt x="1" y="4506"/>
                    <a:pt x="347" y="4947"/>
                    <a:pt x="820" y="5136"/>
                  </a:cubicBezTo>
                  <a:lnTo>
                    <a:pt x="820" y="5420"/>
                  </a:lnTo>
                  <a:cubicBezTo>
                    <a:pt x="820" y="5672"/>
                    <a:pt x="1040" y="5861"/>
                    <a:pt x="1229" y="5861"/>
                  </a:cubicBezTo>
                  <a:cubicBezTo>
                    <a:pt x="1450" y="5861"/>
                    <a:pt x="1670" y="5672"/>
                    <a:pt x="1670" y="5420"/>
                  </a:cubicBezTo>
                  <a:lnTo>
                    <a:pt x="1670" y="5136"/>
                  </a:lnTo>
                  <a:cubicBezTo>
                    <a:pt x="2143" y="4979"/>
                    <a:pt x="2489" y="4506"/>
                    <a:pt x="2489" y="3970"/>
                  </a:cubicBezTo>
                  <a:cubicBezTo>
                    <a:pt x="2489" y="3309"/>
                    <a:pt x="1922" y="2899"/>
                    <a:pt x="1513" y="2584"/>
                  </a:cubicBezTo>
                  <a:cubicBezTo>
                    <a:pt x="1198" y="2364"/>
                    <a:pt x="820" y="2112"/>
                    <a:pt x="820" y="1891"/>
                  </a:cubicBezTo>
                  <a:cubicBezTo>
                    <a:pt x="788" y="1639"/>
                    <a:pt x="977" y="1450"/>
                    <a:pt x="1229" y="1450"/>
                  </a:cubicBezTo>
                  <a:cubicBezTo>
                    <a:pt x="1450" y="1450"/>
                    <a:pt x="1670" y="1639"/>
                    <a:pt x="1670" y="1891"/>
                  </a:cubicBezTo>
                  <a:cubicBezTo>
                    <a:pt x="1670" y="2112"/>
                    <a:pt x="1859" y="2269"/>
                    <a:pt x="2048" y="2269"/>
                  </a:cubicBezTo>
                  <a:cubicBezTo>
                    <a:pt x="2300" y="2269"/>
                    <a:pt x="2489" y="2080"/>
                    <a:pt x="2489" y="1891"/>
                  </a:cubicBezTo>
                  <a:cubicBezTo>
                    <a:pt x="2489" y="1324"/>
                    <a:pt x="2143" y="883"/>
                    <a:pt x="1670" y="694"/>
                  </a:cubicBezTo>
                  <a:lnTo>
                    <a:pt x="1670" y="410"/>
                  </a:lnTo>
                  <a:cubicBezTo>
                    <a:pt x="1670" y="190"/>
                    <a:pt x="1450" y="1"/>
                    <a:pt x="12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18" name="Google Shape;11718;p84"/>
          <p:cNvGrpSpPr/>
          <p:nvPr/>
        </p:nvGrpSpPr>
        <p:grpSpPr>
          <a:xfrm>
            <a:off x="2620748" y="3890988"/>
            <a:ext cx="366269" cy="262426"/>
            <a:chOff x="-60621600" y="2716100"/>
            <a:chExt cx="316650" cy="226875"/>
          </a:xfrm>
          <a:solidFill>
            <a:srgbClr val="EE7A90"/>
          </a:solidFill>
        </p:grpSpPr>
        <p:sp>
          <p:nvSpPr>
            <p:cNvPr id="11719" name="Google Shape;11719;p84"/>
            <p:cNvSpPr/>
            <p:nvPr/>
          </p:nvSpPr>
          <p:spPr>
            <a:xfrm>
              <a:off x="-60621600" y="2716100"/>
              <a:ext cx="316650" cy="226875"/>
            </a:xfrm>
            <a:custGeom>
              <a:avLst/>
              <a:gdLst/>
              <a:ahLst/>
              <a:cxnLst/>
              <a:rect l="l" t="t" r="r" b="b"/>
              <a:pathLst>
                <a:path w="12666" h="9075" extrusionOk="0">
                  <a:moveTo>
                    <a:pt x="11374" y="789"/>
                  </a:moveTo>
                  <a:cubicBezTo>
                    <a:pt x="11626" y="789"/>
                    <a:pt x="11815" y="1009"/>
                    <a:pt x="11815" y="1230"/>
                  </a:cubicBezTo>
                  <a:lnTo>
                    <a:pt x="11815" y="1671"/>
                  </a:lnTo>
                  <a:lnTo>
                    <a:pt x="788" y="1671"/>
                  </a:lnTo>
                  <a:lnTo>
                    <a:pt x="788" y="1230"/>
                  </a:lnTo>
                  <a:cubicBezTo>
                    <a:pt x="788" y="1009"/>
                    <a:pt x="977" y="789"/>
                    <a:pt x="1166" y="789"/>
                  </a:cubicBezTo>
                  <a:close/>
                  <a:moveTo>
                    <a:pt x="11815" y="2490"/>
                  </a:moveTo>
                  <a:lnTo>
                    <a:pt x="11815" y="7877"/>
                  </a:lnTo>
                  <a:cubicBezTo>
                    <a:pt x="11815" y="8129"/>
                    <a:pt x="11626" y="8318"/>
                    <a:pt x="11374" y="8318"/>
                  </a:cubicBezTo>
                  <a:lnTo>
                    <a:pt x="1166" y="8318"/>
                  </a:lnTo>
                  <a:cubicBezTo>
                    <a:pt x="946" y="8318"/>
                    <a:pt x="788" y="8129"/>
                    <a:pt x="788" y="7877"/>
                  </a:cubicBezTo>
                  <a:lnTo>
                    <a:pt x="788" y="2490"/>
                  </a:lnTo>
                  <a:close/>
                  <a:moveTo>
                    <a:pt x="1229" y="1"/>
                  </a:moveTo>
                  <a:cubicBezTo>
                    <a:pt x="536" y="1"/>
                    <a:pt x="1" y="568"/>
                    <a:pt x="1" y="1230"/>
                  </a:cubicBezTo>
                  <a:lnTo>
                    <a:pt x="1" y="7846"/>
                  </a:lnTo>
                  <a:cubicBezTo>
                    <a:pt x="1" y="8507"/>
                    <a:pt x="536" y="9074"/>
                    <a:pt x="1229" y="9074"/>
                  </a:cubicBezTo>
                  <a:lnTo>
                    <a:pt x="11406" y="9074"/>
                  </a:lnTo>
                  <a:cubicBezTo>
                    <a:pt x="12099" y="9074"/>
                    <a:pt x="12666" y="8507"/>
                    <a:pt x="12666" y="7846"/>
                  </a:cubicBezTo>
                  <a:lnTo>
                    <a:pt x="12666" y="1230"/>
                  </a:lnTo>
                  <a:cubicBezTo>
                    <a:pt x="12634" y="568"/>
                    <a:pt x="12099" y="1"/>
                    <a:pt x="1140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0" name="Google Shape;11720;p84"/>
            <p:cNvSpPr/>
            <p:nvPr/>
          </p:nvSpPr>
          <p:spPr>
            <a:xfrm>
              <a:off x="-60546775" y="2798025"/>
              <a:ext cx="166225" cy="104775"/>
            </a:xfrm>
            <a:custGeom>
              <a:avLst/>
              <a:gdLst/>
              <a:ahLst/>
              <a:cxnLst/>
              <a:rect l="l" t="t" r="r" b="b"/>
              <a:pathLst>
                <a:path w="6649" h="4191" extrusionOk="0">
                  <a:moveTo>
                    <a:pt x="2080" y="883"/>
                  </a:moveTo>
                  <a:cubicBezTo>
                    <a:pt x="2332" y="883"/>
                    <a:pt x="2553" y="946"/>
                    <a:pt x="2805" y="1072"/>
                  </a:cubicBezTo>
                  <a:cubicBezTo>
                    <a:pt x="2647" y="1387"/>
                    <a:pt x="2521" y="1733"/>
                    <a:pt x="2521" y="2080"/>
                  </a:cubicBezTo>
                  <a:cubicBezTo>
                    <a:pt x="2521" y="2489"/>
                    <a:pt x="2647" y="2804"/>
                    <a:pt x="2805" y="3119"/>
                  </a:cubicBezTo>
                  <a:cubicBezTo>
                    <a:pt x="2584" y="3245"/>
                    <a:pt x="2364" y="3308"/>
                    <a:pt x="2080" y="3308"/>
                  </a:cubicBezTo>
                  <a:cubicBezTo>
                    <a:pt x="1418" y="3308"/>
                    <a:pt x="820" y="2741"/>
                    <a:pt x="820" y="2048"/>
                  </a:cubicBezTo>
                  <a:cubicBezTo>
                    <a:pt x="820" y="1418"/>
                    <a:pt x="1418" y="883"/>
                    <a:pt x="2080" y="883"/>
                  </a:cubicBezTo>
                  <a:close/>
                  <a:moveTo>
                    <a:pt x="4569" y="883"/>
                  </a:moveTo>
                  <a:cubicBezTo>
                    <a:pt x="5231" y="883"/>
                    <a:pt x="5798" y="1418"/>
                    <a:pt x="5798" y="2080"/>
                  </a:cubicBezTo>
                  <a:cubicBezTo>
                    <a:pt x="5798" y="2741"/>
                    <a:pt x="5231" y="3340"/>
                    <a:pt x="4569" y="3340"/>
                  </a:cubicBezTo>
                  <a:cubicBezTo>
                    <a:pt x="3907" y="3340"/>
                    <a:pt x="3340" y="2804"/>
                    <a:pt x="3340" y="2080"/>
                  </a:cubicBezTo>
                  <a:cubicBezTo>
                    <a:pt x="3309" y="1418"/>
                    <a:pt x="3907" y="883"/>
                    <a:pt x="4569" y="883"/>
                  </a:cubicBezTo>
                  <a:close/>
                  <a:moveTo>
                    <a:pt x="2080" y="0"/>
                  </a:moveTo>
                  <a:cubicBezTo>
                    <a:pt x="946" y="0"/>
                    <a:pt x="1" y="946"/>
                    <a:pt x="1" y="2080"/>
                  </a:cubicBezTo>
                  <a:cubicBezTo>
                    <a:pt x="1" y="3245"/>
                    <a:pt x="946" y="4191"/>
                    <a:pt x="2080" y="4191"/>
                  </a:cubicBezTo>
                  <a:cubicBezTo>
                    <a:pt x="2521" y="4191"/>
                    <a:pt x="2962" y="4033"/>
                    <a:pt x="3340" y="3749"/>
                  </a:cubicBezTo>
                  <a:cubicBezTo>
                    <a:pt x="3687" y="4033"/>
                    <a:pt x="4128" y="4191"/>
                    <a:pt x="4569" y="4191"/>
                  </a:cubicBezTo>
                  <a:cubicBezTo>
                    <a:pt x="5703" y="4191"/>
                    <a:pt x="6648" y="3245"/>
                    <a:pt x="6648" y="2080"/>
                  </a:cubicBezTo>
                  <a:cubicBezTo>
                    <a:pt x="6648" y="946"/>
                    <a:pt x="5703" y="0"/>
                    <a:pt x="4569" y="0"/>
                  </a:cubicBezTo>
                  <a:cubicBezTo>
                    <a:pt x="4096" y="0"/>
                    <a:pt x="3655" y="158"/>
                    <a:pt x="3340" y="441"/>
                  </a:cubicBezTo>
                  <a:cubicBezTo>
                    <a:pt x="2994" y="158"/>
                    <a:pt x="2553" y="0"/>
                    <a:pt x="20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21" name="Google Shape;11721;p84"/>
          <p:cNvGrpSpPr/>
          <p:nvPr/>
        </p:nvGrpSpPr>
        <p:grpSpPr>
          <a:xfrm>
            <a:off x="3957965" y="3839081"/>
            <a:ext cx="358056" cy="366240"/>
            <a:chOff x="-59475600" y="2658625"/>
            <a:chExt cx="309550" cy="316625"/>
          </a:xfrm>
          <a:solidFill>
            <a:srgbClr val="EE7A90"/>
          </a:solidFill>
        </p:grpSpPr>
        <p:sp>
          <p:nvSpPr>
            <p:cNvPr id="11722" name="Google Shape;11722;p84"/>
            <p:cNvSpPr/>
            <p:nvPr/>
          </p:nvSpPr>
          <p:spPr>
            <a:xfrm>
              <a:off x="-59427550" y="2913025"/>
              <a:ext cx="19700" cy="19700"/>
            </a:xfrm>
            <a:custGeom>
              <a:avLst/>
              <a:gdLst/>
              <a:ahLst/>
              <a:cxnLst/>
              <a:rect l="l" t="t" r="r" b="b"/>
              <a:pathLst>
                <a:path w="788" h="788" extrusionOk="0">
                  <a:moveTo>
                    <a:pt x="410" y="0"/>
                  </a:moveTo>
                  <a:cubicBezTo>
                    <a:pt x="189" y="0"/>
                    <a:pt x="0" y="189"/>
                    <a:pt x="0" y="410"/>
                  </a:cubicBezTo>
                  <a:cubicBezTo>
                    <a:pt x="0" y="630"/>
                    <a:pt x="189" y="788"/>
                    <a:pt x="410" y="788"/>
                  </a:cubicBezTo>
                  <a:cubicBezTo>
                    <a:pt x="630" y="788"/>
                    <a:pt x="788" y="630"/>
                    <a:pt x="788" y="410"/>
                  </a:cubicBezTo>
                  <a:cubicBezTo>
                    <a:pt x="788" y="189"/>
                    <a:pt x="630" y="0"/>
                    <a:pt x="4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3" name="Google Shape;11723;p84"/>
            <p:cNvSpPr/>
            <p:nvPr/>
          </p:nvSpPr>
          <p:spPr>
            <a:xfrm>
              <a:off x="-59428350" y="2699575"/>
              <a:ext cx="20500" cy="152825"/>
            </a:xfrm>
            <a:custGeom>
              <a:avLst/>
              <a:gdLst/>
              <a:ahLst/>
              <a:cxnLst/>
              <a:rect l="l" t="t" r="r" b="b"/>
              <a:pathLst>
                <a:path w="820" h="6113" extrusionOk="0">
                  <a:moveTo>
                    <a:pt x="442" y="0"/>
                  </a:moveTo>
                  <a:cubicBezTo>
                    <a:pt x="190" y="0"/>
                    <a:pt x="1" y="189"/>
                    <a:pt x="1" y="441"/>
                  </a:cubicBezTo>
                  <a:lnTo>
                    <a:pt x="1" y="5671"/>
                  </a:lnTo>
                  <a:cubicBezTo>
                    <a:pt x="1" y="5923"/>
                    <a:pt x="190" y="6112"/>
                    <a:pt x="442" y="6112"/>
                  </a:cubicBezTo>
                  <a:cubicBezTo>
                    <a:pt x="662" y="6112"/>
                    <a:pt x="820" y="5923"/>
                    <a:pt x="820" y="5671"/>
                  </a:cubicBezTo>
                  <a:lnTo>
                    <a:pt x="820" y="410"/>
                  </a:lnTo>
                  <a:cubicBezTo>
                    <a:pt x="820" y="158"/>
                    <a:pt x="631" y="0"/>
                    <a:pt x="4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4" name="Google Shape;11724;p84"/>
            <p:cNvSpPr/>
            <p:nvPr/>
          </p:nvSpPr>
          <p:spPr>
            <a:xfrm>
              <a:off x="-59330675" y="2913025"/>
              <a:ext cx="19700" cy="19700"/>
            </a:xfrm>
            <a:custGeom>
              <a:avLst/>
              <a:gdLst/>
              <a:ahLst/>
              <a:cxnLst/>
              <a:rect l="l" t="t" r="r" b="b"/>
              <a:pathLst>
                <a:path w="788" h="788" extrusionOk="0">
                  <a:moveTo>
                    <a:pt x="378" y="0"/>
                  </a:moveTo>
                  <a:cubicBezTo>
                    <a:pt x="158" y="0"/>
                    <a:pt x="0" y="189"/>
                    <a:pt x="0" y="410"/>
                  </a:cubicBezTo>
                  <a:cubicBezTo>
                    <a:pt x="0" y="630"/>
                    <a:pt x="158" y="788"/>
                    <a:pt x="378" y="788"/>
                  </a:cubicBezTo>
                  <a:cubicBezTo>
                    <a:pt x="599" y="788"/>
                    <a:pt x="788" y="630"/>
                    <a:pt x="788" y="410"/>
                  </a:cubicBezTo>
                  <a:cubicBezTo>
                    <a:pt x="788" y="189"/>
                    <a:pt x="599" y="0"/>
                    <a:pt x="37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5" name="Google Shape;11725;p84"/>
            <p:cNvSpPr/>
            <p:nvPr/>
          </p:nvSpPr>
          <p:spPr>
            <a:xfrm>
              <a:off x="-59330675" y="2699575"/>
              <a:ext cx="20500" cy="152825"/>
            </a:xfrm>
            <a:custGeom>
              <a:avLst/>
              <a:gdLst/>
              <a:ahLst/>
              <a:cxnLst/>
              <a:rect l="l" t="t" r="r" b="b"/>
              <a:pathLst>
                <a:path w="820" h="6113" extrusionOk="0">
                  <a:moveTo>
                    <a:pt x="378" y="0"/>
                  </a:moveTo>
                  <a:cubicBezTo>
                    <a:pt x="158" y="0"/>
                    <a:pt x="0" y="189"/>
                    <a:pt x="0" y="441"/>
                  </a:cubicBezTo>
                  <a:lnTo>
                    <a:pt x="0" y="5671"/>
                  </a:lnTo>
                  <a:cubicBezTo>
                    <a:pt x="0" y="5923"/>
                    <a:pt x="189" y="6112"/>
                    <a:pt x="378" y="6112"/>
                  </a:cubicBezTo>
                  <a:cubicBezTo>
                    <a:pt x="630" y="6112"/>
                    <a:pt x="820" y="5923"/>
                    <a:pt x="820" y="5671"/>
                  </a:cubicBezTo>
                  <a:lnTo>
                    <a:pt x="820" y="410"/>
                  </a:lnTo>
                  <a:cubicBezTo>
                    <a:pt x="788" y="158"/>
                    <a:pt x="567" y="0"/>
                    <a:pt x="37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6" name="Google Shape;11726;p84"/>
            <p:cNvSpPr/>
            <p:nvPr/>
          </p:nvSpPr>
          <p:spPr>
            <a:xfrm>
              <a:off x="-59475600" y="2658625"/>
              <a:ext cx="309550" cy="316625"/>
            </a:xfrm>
            <a:custGeom>
              <a:avLst/>
              <a:gdLst/>
              <a:ahLst/>
              <a:cxnLst/>
              <a:rect l="l" t="t" r="r" b="b"/>
              <a:pathLst>
                <a:path w="12382" h="12665" extrusionOk="0">
                  <a:moveTo>
                    <a:pt x="3372" y="788"/>
                  </a:moveTo>
                  <a:cubicBezTo>
                    <a:pt x="3624" y="788"/>
                    <a:pt x="3813" y="977"/>
                    <a:pt x="3813" y="1197"/>
                  </a:cubicBezTo>
                  <a:lnTo>
                    <a:pt x="3813" y="8538"/>
                  </a:lnTo>
                  <a:lnTo>
                    <a:pt x="788" y="8538"/>
                  </a:lnTo>
                  <a:lnTo>
                    <a:pt x="788" y="1197"/>
                  </a:lnTo>
                  <a:cubicBezTo>
                    <a:pt x="788" y="977"/>
                    <a:pt x="977" y="788"/>
                    <a:pt x="1166" y="788"/>
                  </a:cubicBezTo>
                  <a:close/>
                  <a:moveTo>
                    <a:pt x="7278" y="788"/>
                  </a:moveTo>
                  <a:cubicBezTo>
                    <a:pt x="7530" y="788"/>
                    <a:pt x="7688" y="977"/>
                    <a:pt x="7688" y="1197"/>
                  </a:cubicBezTo>
                  <a:lnTo>
                    <a:pt x="7688" y="8538"/>
                  </a:lnTo>
                  <a:lnTo>
                    <a:pt x="4632" y="8538"/>
                  </a:lnTo>
                  <a:lnTo>
                    <a:pt x="4632" y="1197"/>
                  </a:lnTo>
                  <a:cubicBezTo>
                    <a:pt x="4632" y="977"/>
                    <a:pt x="4852" y="788"/>
                    <a:pt x="5073" y="788"/>
                  </a:cubicBezTo>
                  <a:close/>
                  <a:moveTo>
                    <a:pt x="11122" y="788"/>
                  </a:moveTo>
                  <a:cubicBezTo>
                    <a:pt x="11342" y="788"/>
                    <a:pt x="11500" y="977"/>
                    <a:pt x="11500" y="1197"/>
                  </a:cubicBezTo>
                  <a:lnTo>
                    <a:pt x="11500" y="8538"/>
                  </a:lnTo>
                  <a:lnTo>
                    <a:pt x="8507" y="8538"/>
                  </a:lnTo>
                  <a:lnTo>
                    <a:pt x="8507" y="1197"/>
                  </a:lnTo>
                  <a:cubicBezTo>
                    <a:pt x="8507" y="977"/>
                    <a:pt x="8696" y="788"/>
                    <a:pt x="8885" y="788"/>
                  </a:cubicBezTo>
                  <a:close/>
                  <a:moveTo>
                    <a:pt x="3813" y="9325"/>
                  </a:moveTo>
                  <a:lnTo>
                    <a:pt x="3813" y="11405"/>
                  </a:lnTo>
                  <a:cubicBezTo>
                    <a:pt x="3813" y="11657"/>
                    <a:pt x="3624" y="11846"/>
                    <a:pt x="3372" y="11846"/>
                  </a:cubicBezTo>
                  <a:lnTo>
                    <a:pt x="1166" y="11846"/>
                  </a:lnTo>
                  <a:cubicBezTo>
                    <a:pt x="946" y="11846"/>
                    <a:pt x="788" y="11657"/>
                    <a:pt x="788" y="11405"/>
                  </a:cubicBezTo>
                  <a:lnTo>
                    <a:pt x="788" y="9325"/>
                  </a:lnTo>
                  <a:close/>
                  <a:moveTo>
                    <a:pt x="7688" y="9325"/>
                  </a:moveTo>
                  <a:lnTo>
                    <a:pt x="7688" y="11405"/>
                  </a:lnTo>
                  <a:cubicBezTo>
                    <a:pt x="7688" y="11657"/>
                    <a:pt x="7467" y="11846"/>
                    <a:pt x="7278" y="11846"/>
                  </a:cubicBezTo>
                  <a:lnTo>
                    <a:pt x="5073" y="11846"/>
                  </a:lnTo>
                  <a:cubicBezTo>
                    <a:pt x="4852" y="11846"/>
                    <a:pt x="4632" y="11657"/>
                    <a:pt x="4632" y="11405"/>
                  </a:cubicBezTo>
                  <a:lnTo>
                    <a:pt x="4632" y="9325"/>
                  </a:lnTo>
                  <a:close/>
                  <a:moveTo>
                    <a:pt x="11563" y="9325"/>
                  </a:moveTo>
                  <a:lnTo>
                    <a:pt x="11563" y="11405"/>
                  </a:lnTo>
                  <a:lnTo>
                    <a:pt x="11531" y="11405"/>
                  </a:lnTo>
                  <a:cubicBezTo>
                    <a:pt x="11531" y="11657"/>
                    <a:pt x="11342" y="11846"/>
                    <a:pt x="11153" y="11846"/>
                  </a:cubicBezTo>
                  <a:lnTo>
                    <a:pt x="8948" y="11846"/>
                  </a:lnTo>
                  <a:cubicBezTo>
                    <a:pt x="8696" y="11846"/>
                    <a:pt x="8538" y="11657"/>
                    <a:pt x="8538" y="11405"/>
                  </a:cubicBezTo>
                  <a:lnTo>
                    <a:pt x="8538" y="9325"/>
                  </a:lnTo>
                  <a:close/>
                  <a:moveTo>
                    <a:pt x="1229" y="0"/>
                  </a:moveTo>
                  <a:cubicBezTo>
                    <a:pt x="536" y="0"/>
                    <a:pt x="0" y="536"/>
                    <a:pt x="0" y="1197"/>
                  </a:cubicBezTo>
                  <a:lnTo>
                    <a:pt x="0" y="11405"/>
                  </a:lnTo>
                  <a:cubicBezTo>
                    <a:pt x="0" y="12066"/>
                    <a:pt x="536" y="12665"/>
                    <a:pt x="1229" y="12665"/>
                  </a:cubicBezTo>
                  <a:lnTo>
                    <a:pt x="3435" y="12665"/>
                  </a:lnTo>
                  <a:cubicBezTo>
                    <a:pt x="3750" y="12665"/>
                    <a:pt x="4002" y="12539"/>
                    <a:pt x="4254" y="12350"/>
                  </a:cubicBezTo>
                  <a:cubicBezTo>
                    <a:pt x="4474" y="12539"/>
                    <a:pt x="4758" y="12665"/>
                    <a:pt x="5073" y="12665"/>
                  </a:cubicBezTo>
                  <a:lnTo>
                    <a:pt x="7278" y="12665"/>
                  </a:lnTo>
                  <a:cubicBezTo>
                    <a:pt x="7593" y="12665"/>
                    <a:pt x="7877" y="12539"/>
                    <a:pt x="8097" y="12350"/>
                  </a:cubicBezTo>
                  <a:cubicBezTo>
                    <a:pt x="8349" y="12539"/>
                    <a:pt x="8633" y="12665"/>
                    <a:pt x="8948" y="12665"/>
                  </a:cubicBezTo>
                  <a:lnTo>
                    <a:pt x="11153" y="12665"/>
                  </a:lnTo>
                  <a:cubicBezTo>
                    <a:pt x="11815" y="12665"/>
                    <a:pt x="12382" y="12129"/>
                    <a:pt x="12382" y="11405"/>
                  </a:cubicBezTo>
                  <a:lnTo>
                    <a:pt x="12382" y="1197"/>
                  </a:lnTo>
                  <a:cubicBezTo>
                    <a:pt x="12350" y="536"/>
                    <a:pt x="11815" y="0"/>
                    <a:pt x="11153" y="0"/>
                  </a:cubicBezTo>
                  <a:lnTo>
                    <a:pt x="8948" y="0"/>
                  </a:lnTo>
                  <a:cubicBezTo>
                    <a:pt x="8633" y="0"/>
                    <a:pt x="8349" y="95"/>
                    <a:pt x="8097" y="315"/>
                  </a:cubicBezTo>
                  <a:cubicBezTo>
                    <a:pt x="7877" y="95"/>
                    <a:pt x="7593" y="0"/>
                    <a:pt x="7278" y="0"/>
                  </a:cubicBezTo>
                  <a:lnTo>
                    <a:pt x="5073" y="0"/>
                  </a:lnTo>
                  <a:cubicBezTo>
                    <a:pt x="4758" y="0"/>
                    <a:pt x="4474" y="95"/>
                    <a:pt x="4254" y="315"/>
                  </a:cubicBezTo>
                  <a:cubicBezTo>
                    <a:pt x="4002" y="95"/>
                    <a:pt x="3750" y="0"/>
                    <a:pt x="34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7" name="Google Shape;11727;p84"/>
            <p:cNvSpPr/>
            <p:nvPr/>
          </p:nvSpPr>
          <p:spPr>
            <a:xfrm>
              <a:off x="-59234600" y="2913025"/>
              <a:ext cx="19725" cy="19700"/>
            </a:xfrm>
            <a:custGeom>
              <a:avLst/>
              <a:gdLst/>
              <a:ahLst/>
              <a:cxnLst/>
              <a:rect l="l" t="t" r="r" b="b"/>
              <a:pathLst>
                <a:path w="789" h="788" extrusionOk="0">
                  <a:moveTo>
                    <a:pt x="411" y="0"/>
                  </a:moveTo>
                  <a:cubicBezTo>
                    <a:pt x="190" y="0"/>
                    <a:pt x="1" y="189"/>
                    <a:pt x="1" y="410"/>
                  </a:cubicBezTo>
                  <a:cubicBezTo>
                    <a:pt x="1" y="630"/>
                    <a:pt x="190" y="788"/>
                    <a:pt x="411" y="788"/>
                  </a:cubicBezTo>
                  <a:cubicBezTo>
                    <a:pt x="631" y="788"/>
                    <a:pt x="789" y="630"/>
                    <a:pt x="789" y="410"/>
                  </a:cubicBezTo>
                  <a:cubicBezTo>
                    <a:pt x="789" y="189"/>
                    <a:pt x="631" y="0"/>
                    <a:pt x="41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8" name="Google Shape;11728;p84"/>
            <p:cNvSpPr/>
            <p:nvPr/>
          </p:nvSpPr>
          <p:spPr>
            <a:xfrm>
              <a:off x="-59235375" y="2699575"/>
              <a:ext cx="20500" cy="152825"/>
            </a:xfrm>
            <a:custGeom>
              <a:avLst/>
              <a:gdLst/>
              <a:ahLst/>
              <a:cxnLst/>
              <a:rect l="l" t="t" r="r" b="b"/>
              <a:pathLst>
                <a:path w="820" h="6113" extrusionOk="0">
                  <a:moveTo>
                    <a:pt x="442" y="0"/>
                  </a:moveTo>
                  <a:cubicBezTo>
                    <a:pt x="190" y="0"/>
                    <a:pt x="0" y="189"/>
                    <a:pt x="0" y="441"/>
                  </a:cubicBezTo>
                  <a:lnTo>
                    <a:pt x="0" y="5671"/>
                  </a:lnTo>
                  <a:cubicBezTo>
                    <a:pt x="0" y="5923"/>
                    <a:pt x="190" y="6112"/>
                    <a:pt x="442" y="6112"/>
                  </a:cubicBezTo>
                  <a:cubicBezTo>
                    <a:pt x="662" y="6112"/>
                    <a:pt x="820" y="5923"/>
                    <a:pt x="820" y="5671"/>
                  </a:cubicBezTo>
                  <a:lnTo>
                    <a:pt x="820" y="410"/>
                  </a:lnTo>
                  <a:cubicBezTo>
                    <a:pt x="820" y="158"/>
                    <a:pt x="631" y="0"/>
                    <a:pt x="4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29" name="Google Shape;11729;p84"/>
          <p:cNvSpPr/>
          <p:nvPr/>
        </p:nvSpPr>
        <p:spPr>
          <a:xfrm>
            <a:off x="2175657" y="1542168"/>
            <a:ext cx="365373" cy="365344"/>
          </a:xfrm>
          <a:custGeom>
            <a:avLst/>
            <a:gdLst/>
            <a:ahLst/>
            <a:cxnLst/>
            <a:rect l="l" t="t" r="r" b="b"/>
            <a:pathLst>
              <a:path w="12635" h="12634" extrusionOk="0">
                <a:moveTo>
                  <a:pt x="6302" y="2741"/>
                </a:moveTo>
                <a:cubicBezTo>
                  <a:pt x="6774" y="2741"/>
                  <a:pt x="7152" y="3087"/>
                  <a:pt x="7152" y="3560"/>
                </a:cubicBezTo>
                <a:cubicBezTo>
                  <a:pt x="7152" y="4033"/>
                  <a:pt x="6774" y="4411"/>
                  <a:pt x="6302" y="4411"/>
                </a:cubicBezTo>
                <a:cubicBezTo>
                  <a:pt x="5861" y="4411"/>
                  <a:pt x="5483" y="4033"/>
                  <a:pt x="5483" y="3560"/>
                </a:cubicBezTo>
                <a:cubicBezTo>
                  <a:pt x="5483" y="3087"/>
                  <a:pt x="5829" y="2741"/>
                  <a:pt x="6302" y="2741"/>
                </a:cubicBezTo>
                <a:close/>
                <a:moveTo>
                  <a:pt x="11910" y="819"/>
                </a:moveTo>
                <a:lnTo>
                  <a:pt x="11910" y="5230"/>
                </a:lnTo>
                <a:lnTo>
                  <a:pt x="8161" y="5230"/>
                </a:lnTo>
                <a:cubicBezTo>
                  <a:pt x="7972" y="5041"/>
                  <a:pt x="7751" y="4820"/>
                  <a:pt x="7530" y="4726"/>
                </a:cubicBezTo>
                <a:cubicBezTo>
                  <a:pt x="7814" y="4411"/>
                  <a:pt x="8003" y="4001"/>
                  <a:pt x="8003" y="3560"/>
                </a:cubicBezTo>
                <a:cubicBezTo>
                  <a:pt x="8003" y="2678"/>
                  <a:pt x="7247" y="1922"/>
                  <a:pt x="6333" y="1922"/>
                </a:cubicBezTo>
                <a:cubicBezTo>
                  <a:pt x="5451" y="1922"/>
                  <a:pt x="4695" y="2678"/>
                  <a:pt x="4695" y="3560"/>
                </a:cubicBezTo>
                <a:cubicBezTo>
                  <a:pt x="4695" y="4001"/>
                  <a:pt x="4853" y="4411"/>
                  <a:pt x="5168" y="4726"/>
                </a:cubicBezTo>
                <a:cubicBezTo>
                  <a:pt x="4916" y="4820"/>
                  <a:pt x="4695" y="5041"/>
                  <a:pt x="4537" y="5230"/>
                </a:cubicBezTo>
                <a:lnTo>
                  <a:pt x="883" y="5230"/>
                </a:lnTo>
                <a:lnTo>
                  <a:pt x="883" y="819"/>
                </a:lnTo>
                <a:close/>
                <a:moveTo>
                  <a:pt x="6302" y="5230"/>
                </a:moveTo>
                <a:cubicBezTo>
                  <a:pt x="7215" y="5230"/>
                  <a:pt x="7972" y="5986"/>
                  <a:pt x="7972" y="6868"/>
                </a:cubicBezTo>
                <a:lnTo>
                  <a:pt x="4664" y="6868"/>
                </a:lnTo>
                <a:cubicBezTo>
                  <a:pt x="4664" y="5986"/>
                  <a:pt x="5388" y="5230"/>
                  <a:pt x="6302" y="5230"/>
                </a:cubicBezTo>
                <a:close/>
                <a:moveTo>
                  <a:pt x="8287" y="7719"/>
                </a:moveTo>
                <a:lnTo>
                  <a:pt x="7593" y="11846"/>
                </a:lnTo>
                <a:lnTo>
                  <a:pt x="5010" y="11846"/>
                </a:lnTo>
                <a:lnTo>
                  <a:pt x="4285" y="7719"/>
                </a:lnTo>
                <a:close/>
                <a:moveTo>
                  <a:pt x="410" y="0"/>
                </a:moveTo>
                <a:cubicBezTo>
                  <a:pt x="158" y="0"/>
                  <a:pt x="1" y="189"/>
                  <a:pt x="1" y="378"/>
                </a:cubicBezTo>
                <a:lnTo>
                  <a:pt x="1" y="5608"/>
                </a:lnTo>
                <a:cubicBezTo>
                  <a:pt x="1" y="5860"/>
                  <a:pt x="190" y="6017"/>
                  <a:pt x="410" y="6017"/>
                </a:cubicBezTo>
                <a:lnTo>
                  <a:pt x="3970" y="6017"/>
                </a:lnTo>
                <a:cubicBezTo>
                  <a:pt x="3907" y="6301"/>
                  <a:pt x="3813" y="6553"/>
                  <a:pt x="3813" y="6837"/>
                </a:cubicBezTo>
                <a:lnTo>
                  <a:pt x="2994" y="6837"/>
                </a:lnTo>
                <a:cubicBezTo>
                  <a:pt x="2773" y="6837"/>
                  <a:pt x="2616" y="7026"/>
                  <a:pt x="2616" y="7246"/>
                </a:cubicBezTo>
                <a:cubicBezTo>
                  <a:pt x="2616" y="7467"/>
                  <a:pt x="2805" y="7656"/>
                  <a:pt x="2994" y="7656"/>
                </a:cubicBezTo>
                <a:lnTo>
                  <a:pt x="3466" y="7656"/>
                </a:lnTo>
                <a:lnTo>
                  <a:pt x="4254" y="12255"/>
                </a:lnTo>
                <a:cubicBezTo>
                  <a:pt x="4285" y="12476"/>
                  <a:pt x="4443" y="12633"/>
                  <a:pt x="4664" y="12633"/>
                </a:cubicBezTo>
                <a:lnTo>
                  <a:pt x="7972" y="12633"/>
                </a:lnTo>
                <a:cubicBezTo>
                  <a:pt x="8161" y="12633"/>
                  <a:pt x="8350" y="12476"/>
                  <a:pt x="8350" y="12255"/>
                </a:cubicBezTo>
                <a:lnTo>
                  <a:pt x="9137" y="7656"/>
                </a:lnTo>
                <a:lnTo>
                  <a:pt x="9610" y="7656"/>
                </a:lnTo>
                <a:cubicBezTo>
                  <a:pt x="9862" y="7656"/>
                  <a:pt x="10019" y="7467"/>
                  <a:pt x="10019" y="7215"/>
                </a:cubicBezTo>
                <a:cubicBezTo>
                  <a:pt x="10019" y="6994"/>
                  <a:pt x="9799" y="6837"/>
                  <a:pt x="9610" y="6837"/>
                </a:cubicBezTo>
                <a:lnTo>
                  <a:pt x="8791" y="6837"/>
                </a:lnTo>
                <a:cubicBezTo>
                  <a:pt x="8791" y="6553"/>
                  <a:pt x="8759" y="6269"/>
                  <a:pt x="8633" y="6017"/>
                </a:cubicBezTo>
                <a:lnTo>
                  <a:pt x="12225" y="6017"/>
                </a:lnTo>
                <a:cubicBezTo>
                  <a:pt x="12445" y="6017"/>
                  <a:pt x="12603" y="5797"/>
                  <a:pt x="12603" y="5608"/>
                </a:cubicBezTo>
                <a:lnTo>
                  <a:pt x="12603" y="378"/>
                </a:lnTo>
                <a:cubicBezTo>
                  <a:pt x="12634" y="189"/>
                  <a:pt x="12445" y="0"/>
                  <a:pt x="12256" y="0"/>
                </a:cubicBezTo>
                <a:close/>
              </a:path>
            </a:pathLst>
          </a:custGeom>
          <a:solidFill>
            <a:srgbClr val="EE7A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30" name="Google Shape;11730;p84"/>
          <p:cNvSpPr/>
          <p:nvPr/>
        </p:nvSpPr>
        <p:spPr>
          <a:xfrm>
            <a:off x="2203001" y="2020634"/>
            <a:ext cx="310690" cy="369016"/>
          </a:xfrm>
          <a:custGeom>
            <a:avLst/>
            <a:gdLst/>
            <a:ahLst/>
            <a:cxnLst/>
            <a:rect l="l" t="t" r="r" b="b"/>
            <a:pathLst>
              <a:path w="10744" h="12761" extrusionOk="0">
                <a:moveTo>
                  <a:pt x="5419" y="820"/>
                </a:moveTo>
                <a:cubicBezTo>
                  <a:pt x="6585" y="820"/>
                  <a:pt x="7530" y="1765"/>
                  <a:pt x="7530" y="2899"/>
                </a:cubicBezTo>
                <a:cubicBezTo>
                  <a:pt x="7530" y="3655"/>
                  <a:pt x="7121" y="4317"/>
                  <a:pt x="6490" y="4663"/>
                </a:cubicBezTo>
                <a:cubicBezTo>
                  <a:pt x="6364" y="4758"/>
                  <a:pt x="6301" y="4884"/>
                  <a:pt x="6301" y="5042"/>
                </a:cubicBezTo>
                <a:lnTo>
                  <a:pt x="6301" y="7436"/>
                </a:lnTo>
                <a:lnTo>
                  <a:pt x="4632" y="7436"/>
                </a:lnTo>
                <a:lnTo>
                  <a:pt x="4632" y="5042"/>
                </a:lnTo>
                <a:cubicBezTo>
                  <a:pt x="4632" y="4884"/>
                  <a:pt x="4569" y="4758"/>
                  <a:pt x="4443" y="4663"/>
                </a:cubicBezTo>
                <a:cubicBezTo>
                  <a:pt x="3687" y="4317"/>
                  <a:pt x="3340" y="3655"/>
                  <a:pt x="3340" y="2899"/>
                </a:cubicBezTo>
                <a:cubicBezTo>
                  <a:pt x="3340" y="1765"/>
                  <a:pt x="4285" y="820"/>
                  <a:pt x="5419" y="820"/>
                </a:cubicBezTo>
                <a:close/>
                <a:moveTo>
                  <a:pt x="8696" y="8286"/>
                </a:moveTo>
                <a:cubicBezTo>
                  <a:pt x="9357" y="8286"/>
                  <a:pt x="9924" y="8854"/>
                  <a:pt x="9924" y="9547"/>
                </a:cubicBezTo>
                <a:lnTo>
                  <a:pt x="9924" y="10271"/>
                </a:lnTo>
                <a:lnTo>
                  <a:pt x="820" y="10271"/>
                </a:lnTo>
                <a:lnTo>
                  <a:pt x="820" y="9547"/>
                </a:lnTo>
                <a:cubicBezTo>
                  <a:pt x="820" y="8885"/>
                  <a:pt x="1387" y="8286"/>
                  <a:pt x="2048" y="8286"/>
                </a:cubicBezTo>
                <a:close/>
                <a:moveTo>
                  <a:pt x="9137" y="11059"/>
                </a:moveTo>
                <a:lnTo>
                  <a:pt x="9137" y="11878"/>
                </a:lnTo>
                <a:lnTo>
                  <a:pt x="1702" y="11878"/>
                </a:lnTo>
                <a:lnTo>
                  <a:pt x="1702" y="11059"/>
                </a:lnTo>
                <a:close/>
                <a:moveTo>
                  <a:pt x="5325" y="1"/>
                </a:moveTo>
                <a:cubicBezTo>
                  <a:pt x="3718" y="1"/>
                  <a:pt x="2458" y="1292"/>
                  <a:pt x="2458" y="2899"/>
                </a:cubicBezTo>
                <a:cubicBezTo>
                  <a:pt x="2458" y="3403"/>
                  <a:pt x="2615" y="3939"/>
                  <a:pt x="2836" y="4348"/>
                </a:cubicBezTo>
                <a:cubicBezTo>
                  <a:pt x="3025" y="4726"/>
                  <a:pt x="3340" y="5010"/>
                  <a:pt x="3655" y="5262"/>
                </a:cubicBezTo>
                <a:lnTo>
                  <a:pt x="3655" y="7467"/>
                </a:lnTo>
                <a:lnTo>
                  <a:pt x="2080" y="7467"/>
                </a:lnTo>
                <a:cubicBezTo>
                  <a:pt x="946" y="7467"/>
                  <a:pt x="0" y="8413"/>
                  <a:pt x="0" y="9547"/>
                </a:cubicBezTo>
                <a:lnTo>
                  <a:pt x="0" y="10649"/>
                </a:lnTo>
                <a:cubicBezTo>
                  <a:pt x="0" y="10901"/>
                  <a:pt x="189" y="11059"/>
                  <a:pt x="441" y="11059"/>
                </a:cubicBezTo>
                <a:lnTo>
                  <a:pt x="820" y="11059"/>
                </a:lnTo>
                <a:lnTo>
                  <a:pt x="820" y="12319"/>
                </a:lnTo>
                <a:cubicBezTo>
                  <a:pt x="820" y="12540"/>
                  <a:pt x="1009" y="12760"/>
                  <a:pt x="1229" y="12760"/>
                </a:cubicBezTo>
                <a:lnTo>
                  <a:pt x="9483" y="12760"/>
                </a:lnTo>
                <a:cubicBezTo>
                  <a:pt x="9735" y="12760"/>
                  <a:pt x="9924" y="12540"/>
                  <a:pt x="9924" y="12319"/>
                </a:cubicBezTo>
                <a:lnTo>
                  <a:pt x="9924" y="11059"/>
                </a:lnTo>
                <a:lnTo>
                  <a:pt x="10303" y="11059"/>
                </a:lnTo>
                <a:cubicBezTo>
                  <a:pt x="10555" y="11059"/>
                  <a:pt x="10744" y="10870"/>
                  <a:pt x="10744" y="10649"/>
                </a:cubicBezTo>
                <a:lnTo>
                  <a:pt x="10744" y="9547"/>
                </a:lnTo>
                <a:cubicBezTo>
                  <a:pt x="10744" y="8413"/>
                  <a:pt x="9798" y="7467"/>
                  <a:pt x="8664" y="7467"/>
                </a:cubicBezTo>
                <a:lnTo>
                  <a:pt x="7026" y="7467"/>
                </a:lnTo>
                <a:lnTo>
                  <a:pt x="7026" y="5262"/>
                </a:lnTo>
                <a:cubicBezTo>
                  <a:pt x="7373" y="5042"/>
                  <a:pt x="7656" y="4726"/>
                  <a:pt x="7845" y="4348"/>
                </a:cubicBezTo>
                <a:cubicBezTo>
                  <a:pt x="8129" y="3939"/>
                  <a:pt x="8223" y="3403"/>
                  <a:pt x="8223" y="2899"/>
                </a:cubicBezTo>
                <a:cubicBezTo>
                  <a:pt x="8223" y="1292"/>
                  <a:pt x="6932" y="1"/>
                  <a:pt x="5325" y="1"/>
                </a:cubicBezTo>
                <a:close/>
              </a:path>
            </a:pathLst>
          </a:custGeom>
          <a:solidFill>
            <a:srgbClr val="EE7A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731" name="Google Shape;11731;p84"/>
          <p:cNvGrpSpPr/>
          <p:nvPr/>
        </p:nvGrpSpPr>
        <p:grpSpPr>
          <a:xfrm>
            <a:off x="2233086" y="2487006"/>
            <a:ext cx="263294" cy="367165"/>
            <a:chOff x="-63987100" y="2646800"/>
            <a:chExt cx="227625" cy="317425"/>
          </a:xfrm>
          <a:solidFill>
            <a:srgbClr val="EE7A90"/>
          </a:solidFill>
        </p:grpSpPr>
        <p:sp>
          <p:nvSpPr>
            <p:cNvPr id="11732" name="Google Shape;11732;p84"/>
            <p:cNvSpPr/>
            <p:nvPr/>
          </p:nvSpPr>
          <p:spPr>
            <a:xfrm>
              <a:off x="-63987100" y="2646800"/>
              <a:ext cx="227625" cy="317425"/>
            </a:xfrm>
            <a:custGeom>
              <a:avLst/>
              <a:gdLst/>
              <a:ahLst/>
              <a:cxnLst/>
              <a:rect l="l" t="t" r="r" b="b"/>
              <a:pathLst>
                <a:path w="9105" h="12697" extrusionOk="0">
                  <a:moveTo>
                    <a:pt x="7467" y="851"/>
                  </a:moveTo>
                  <a:lnTo>
                    <a:pt x="7467" y="2426"/>
                  </a:lnTo>
                  <a:cubicBezTo>
                    <a:pt x="7152" y="2300"/>
                    <a:pt x="6711" y="2237"/>
                    <a:pt x="6238" y="2237"/>
                  </a:cubicBezTo>
                  <a:cubicBezTo>
                    <a:pt x="5198" y="2237"/>
                    <a:pt x="4411" y="2678"/>
                    <a:pt x="4379" y="2710"/>
                  </a:cubicBezTo>
                  <a:cubicBezTo>
                    <a:pt x="4379" y="2710"/>
                    <a:pt x="3718" y="3056"/>
                    <a:pt x="2930" y="3056"/>
                  </a:cubicBezTo>
                  <a:cubicBezTo>
                    <a:pt x="2426" y="3056"/>
                    <a:pt x="1953" y="2899"/>
                    <a:pt x="1701" y="2773"/>
                  </a:cubicBezTo>
                  <a:lnTo>
                    <a:pt x="1701" y="851"/>
                  </a:lnTo>
                  <a:close/>
                  <a:moveTo>
                    <a:pt x="6207" y="3088"/>
                  </a:moveTo>
                  <a:cubicBezTo>
                    <a:pt x="6711" y="3088"/>
                    <a:pt x="7183" y="3245"/>
                    <a:pt x="7404" y="3371"/>
                  </a:cubicBezTo>
                  <a:cubicBezTo>
                    <a:pt x="7309" y="4789"/>
                    <a:pt x="6049" y="5986"/>
                    <a:pt x="4537" y="5986"/>
                  </a:cubicBezTo>
                  <a:cubicBezTo>
                    <a:pt x="3151" y="5986"/>
                    <a:pt x="2016" y="5041"/>
                    <a:pt x="1701" y="3718"/>
                  </a:cubicBezTo>
                  <a:lnTo>
                    <a:pt x="1701" y="3718"/>
                  </a:lnTo>
                  <a:cubicBezTo>
                    <a:pt x="2016" y="3844"/>
                    <a:pt x="2426" y="3939"/>
                    <a:pt x="2899" y="3939"/>
                  </a:cubicBezTo>
                  <a:cubicBezTo>
                    <a:pt x="3907" y="3939"/>
                    <a:pt x="4694" y="3498"/>
                    <a:pt x="4726" y="3466"/>
                  </a:cubicBezTo>
                  <a:cubicBezTo>
                    <a:pt x="4726" y="3466"/>
                    <a:pt x="5419" y="3088"/>
                    <a:pt x="6207" y="3088"/>
                  </a:cubicBezTo>
                  <a:close/>
                  <a:moveTo>
                    <a:pt x="4537" y="10240"/>
                  </a:moveTo>
                  <a:cubicBezTo>
                    <a:pt x="5135" y="10240"/>
                    <a:pt x="5639" y="10933"/>
                    <a:pt x="5765" y="11878"/>
                  </a:cubicBezTo>
                  <a:lnTo>
                    <a:pt x="3308" y="11878"/>
                  </a:lnTo>
                  <a:cubicBezTo>
                    <a:pt x="3434" y="10933"/>
                    <a:pt x="3938" y="10240"/>
                    <a:pt x="4537" y="10240"/>
                  </a:cubicBezTo>
                  <a:close/>
                  <a:moveTo>
                    <a:pt x="4505" y="6774"/>
                  </a:moveTo>
                  <a:cubicBezTo>
                    <a:pt x="6144" y="6806"/>
                    <a:pt x="7467" y="8066"/>
                    <a:pt x="7467" y="9672"/>
                  </a:cubicBezTo>
                  <a:lnTo>
                    <a:pt x="7467" y="11878"/>
                  </a:lnTo>
                  <a:lnTo>
                    <a:pt x="6585" y="11878"/>
                  </a:lnTo>
                  <a:cubicBezTo>
                    <a:pt x="6553" y="11279"/>
                    <a:pt x="6364" y="10744"/>
                    <a:pt x="6049" y="10303"/>
                  </a:cubicBezTo>
                  <a:cubicBezTo>
                    <a:pt x="5639" y="9704"/>
                    <a:pt x="5104" y="9389"/>
                    <a:pt x="4537" y="9389"/>
                  </a:cubicBezTo>
                  <a:cubicBezTo>
                    <a:pt x="3938" y="9389"/>
                    <a:pt x="3434" y="9704"/>
                    <a:pt x="3056" y="10303"/>
                  </a:cubicBezTo>
                  <a:cubicBezTo>
                    <a:pt x="2772" y="10744"/>
                    <a:pt x="2583" y="11279"/>
                    <a:pt x="2489" y="11878"/>
                  </a:cubicBezTo>
                  <a:lnTo>
                    <a:pt x="1638" y="11878"/>
                  </a:lnTo>
                  <a:lnTo>
                    <a:pt x="1638" y="9672"/>
                  </a:lnTo>
                  <a:cubicBezTo>
                    <a:pt x="1638" y="8066"/>
                    <a:pt x="2930" y="6774"/>
                    <a:pt x="4505" y="6774"/>
                  </a:cubicBezTo>
                  <a:close/>
                  <a:moveTo>
                    <a:pt x="410" y="0"/>
                  </a:moveTo>
                  <a:cubicBezTo>
                    <a:pt x="158" y="0"/>
                    <a:pt x="0" y="189"/>
                    <a:pt x="0" y="410"/>
                  </a:cubicBezTo>
                  <a:cubicBezTo>
                    <a:pt x="0" y="662"/>
                    <a:pt x="221" y="851"/>
                    <a:pt x="410" y="851"/>
                  </a:cubicBezTo>
                  <a:lnTo>
                    <a:pt x="851" y="851"/>
                  </a:lnTo>
                  <a:lnTo>
                    <a:pt x="851" y="3056"/>
                  </a:lnTo>
                  <a:cubicBezTo>
                    <a:pt x="851" y="4506"/>
                    <a:pt x="1670" y="5734"/>
                    <a:pt x="2867" y="6364"/>
                  </a:cubicBezTo>
                  <a:cubicBezTo>
                    <a:pt x="1670" y="6995"/>
                    <a:pt x="851" y="8223"/>
                    <a:pt x="851" y="9672"/>
                  </a:cubicBezTo>
                  <a:lnTo>
                    <a:pt x="851" y="11878"/>
                  </a:lnTo>
                  <a:lnTo>
                    <a:pt x="410" y="11878"/>
                  </a:lnTo>
                  <a:cubicBezTo>
                    <a:pt x="158" y="11878"/>
                    <a:pt x="0" y="12067"/>
                    <a:pt x="0" y="12287"/>
                  </a:cubicBezTo>
                  <a:cubicBezTo>
                    <a:pt x="0" y="12508"/>
                    <a:pt x="221" y="12697"/>
                    <a:pt x="410" y="12697"/>
                  </a:cubicBezTo>
                  <a:lnTo>
                    <a:pt x="8664" y="12697"/>
                  </a:lnTo>
                  <a:cubicBezTo>
                    <a:pt x="8916" y="12697"/>
                    <a:pt x="9105" y="12508"/>
                    <a:pt x="9105" y="12287"/>
                  </a:cubicBezTo>
                  <a:cubicBezTo>
                    <a:pt x="9105" y="12035"/>
                    <a:pt x="8916" y="11878"/>
                    <a:pt x="8664" y="11878"/>
                  </a:cubicBezTo>
                  <a:lnTo>
                    <a:pt x="8286" y="11878"/>
                  </a:lnTo>
                  <a:lnTo>
                    <a:pt x="8286" y="9672"/>
                  </a:lnTo>
                  <a:cubicBezTo>
                    <a:pt x="8286" y="8223"/>
                    <a:pt x="7467" y="6995"/>
                    <a:pt x="6270" y="6364"/>
                  </a:cubicBezTo>
                  <a:cubicBezTo>
                    <a:pt x="7467" y="5734"/>
                    <a:pt x="8286" y="4506"/>
                    <a:pt x="8286" y="3056"/>
                  </a:cubicBezTo>
                  <a:lnTo>
                    <a:pt x="8286" y="851"/>
                  </a:lnTo>
                  <a:lnTo>
                    <a:pt x="8664" y="851"/>
                  </a:lnTo>
                  <a:cubicBezTo>
                    <a:pt x="8916" y="851"/>
                    <a:pt x="9105" y="662"/>
                    <a:pt x="9105" y="410"/>
                  </a:cubicBezTo>
                  <a:cubicBezTo>
                    <a:pt x="9105" y="189"/>
                    <a:pt x="8916" y="0"/>
                    <a:pt x="866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3" name="Google Shape;11733;p84"/>
            <p:cNvSpPr/>
            <p:nvPr/>
          </p:nvSpPr>
          <p:spPr>
            <a:xfrm>
              <a:off x="-63883150" y="2826375"/>
              <a:ext cx="20500" cy="41775"/>
            </a:xfrm>
            <a:custGeom>
              <a:avLst/>
              <a:gdLst/>
              <a:ahLst/>
              <a:cxnLst/>
              <a:rect l="l" t="t" r="r" b="b"/>
              <a:pathLst>
                <a:path w="820" h="1671" extrusionOk="0">
                  <a:moveTo>
                    <a:pt x="379" y="1"/>
                  </a:moveTo>
                  <a:cubicBezTo>
                    <a:pt x="158" y="1"/>
                    <a:pt x="1" y="221"/>
                    <a:pt x="1" y="442"/>
                  </a:cubicBezTo>
                  <a:lnTo>
                    <a:pt x="1" y="1261"/>
                  </a:lnTo>
                  <a:cubicBezTo>
                    <a:pt x="1" y="1513"/>
                    <a:pt x="190" y="1670"/>
                    <a:pt x="379" y="1670"/>
                  </a:cubicBezTo>
                  <a:cubicBezTo>
                    <a:pt x="631" y="1670"/>
                    <a:pt x="820" y="1481"/>
                    <a:pt x="820" y="1261"/>
                  </a:cubicBezTo>
                  <a:lnTo>
                    <a:pt x="820" y="442"/>
                  </a:lnTo>
                  <a:cubicBezTo>
                    <a:pt x="820" y="221"/>
                    <a:pt x="631" y="1"/>
                    <a:pt x="3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34" name="Google Shape;11734;p84"/>
          <p:cNvGrpSpPr/>
          <p:nvPr/>
        </p:nvGrpSpPr>
        <p:grpSpPr>
          <a:xfrm>
            <a:off x="852428" y="2958627"/>
            <a:ext cx="358056" cy="369913"/>
            <a:chOff x="-62148000" y="1930075"/>
            <a:chExt cx="309550" cy="319800"/>
          </a:xfrm>
          <a:solidFill>
            <a:srgbClr val="EE7A90"/>
          </a:solidFill>
        </p:grpSpPr>
        <p:sp>
          <p:nvSpPr>
            <p:cNvPr id="11735" name="Google Shape;11735;p84"/>
            <p:cNvSpPr/>
            <p:nvPr/>
          </p:nvSpPr>
          <p:spPr>
            <a:xfrm>
              <a:off x="-62148000" y="1930075"/>
              <a:ext cx="309550" cy="319800"/>
            </a:xfrm>
            <a:custGeom>
              <a:avLst/>
              <a:gdLst/>
              <a:ahLst/>
              <a:cxnLst/>
              <a:rect l="l" t="t" r="r" b="b"/>
              <a:pathLst>
                <a:path w="12382" h="12792" extrusionOk="0">
                  <a:moveTo>
                    <a:pt x="11594" y="1670"/>
                  </a:moveTo>
                  <a:lnTo>
                    <a:pt x="11594" y="2899"/>
                  </a:lnTo>
                  <a:cubicBezTo>
                    <a:pt x="11594" y="3970"/>
                    <a:pt x="10775" y="4883"/>
                    <a:pt x="9735" y="4946"/>
                  </a:cubicBezTo>
                  <a:cubicBezTo>
                    <a:pt x="9861" y="4631"/>
                    <a:pt x="9924" y="4190"/>
                    <a:pt x="9924" y="3781"/>
                  </a:cubicBezTo>
                  <a:lnTo>
                    <a:pt x="9924" y="1670"/>
                  </a:lnTo>
                  <a:close/>
                  <a:moveTo>
                    <a:pt x="2489" y="1733"/>
                  </a:moveTo>
                  <a:lnTo>
                    <a:pt x="2489" y="3812"/>
                  </a:lnTo>
                  <a:cubicBezTo>
                    <a:pt x="2489" y="4253"/>
                    <a:pt x="2584" y="4631"/>
                    <a:pt x="2678" y="5041"/>
                  </a:cubicBezTo>
                  <a:cubicBezTo>
                    <a:pt x="1638" y="4915"/>
                    <a:pt x="851" y="4033"/>
                    <a:pt x="851" y="2993"/>
                  </a:cubicBezTo>
                  <a:lnTo>
                    <a:pt x="851" y="1733"/>
                  </a:lnTo>
                  <a:close/>
                  <a:moveTo>
                    <a:pt x="9105" y="882"/>
                  </a:moveTo>
                  <a:lnTo>
                    <a:pt x="9105" y="3812"/>
                  </a:lnTo>
                  <a:cubicBezTo>
                    <a:pt x="9105" y="5419"/>
                    <a:pt x="7813" y="6679"/>
                    <a:pt x="6207" y="6679"/>
                  </a:cubicBezTo>
                  <a:cubicBezTo>
                    <a:pt x="4600" y="6679"/>
                    <a:pt x="3308" y="5387"/>
                    <a:pt x="3308" y="3812"/>
                  </a:cubicBezTo>
                  <a:lnTo>
                    <a:pt x="3308" y="882"/>
                  </a:lnTo>
                  <a:close/>
                  <a:moveTo>
                    <a:pt x="6648" y="7467"/>
                  </a:moveTo>
                  <a:lnTo>
                    <a:pt x="6648" y="8601"/>
                  </a:lnTo>
                  <a:lnTo>
                    <a:pt x="5797" y="8601"/>
                  </a:lnTo>
                  <a:lnTo>
                    <a:pt x="5797" y="7467"/>
                  </a:lnTo>
                  <a:cubicBezTo>
                    <a:pt x="5923" y="7467"/>
                    <a:pt x="6081" y="7498"/>
                    <a:pt x="6207" y="7498"/>
                  </a:cubicBezTo>
                  <a:cubicBezTo>
                    <a:pt x="6301" y="7498"/>
                    <a:pt x="6459" y="7498"/>
                    <a:pt x="6648" y="7467"/>
                  </a:cubicBezTo>
                  <a:close/>
                  <a:moveTo>
                    <a:pt x="7057" y="9389"/>
                  </a:moveTo>
                  <a:cubicBezTo>
                    <a:pt x="7309" y="9389"/>
                    <a:pt x="7498" y="9609"/>
                    <a:pt x="7498" y="9830"/>
                  </a:cubicBezTo>
                  <a:lnTo>
                    <a:pt x="7498" y="10271"/>
                  </a:lnTo>
                  <a:lnTo>
                    <a:pt x="5009" y="10271"/>
                  </a:lnTo>
                  <a:lnTo>
                    <a:pt x="5009" y="9830"/>
                  </a:lnTo>
                  <a:lnTo>
                    <a:pt x="4978" y="9830"/>
                  </a:lnTo>
                  <a:cubicBezTo>
                    <a:pt x="4978" y="9609"/>
                    <a:pt x="5167" y="9389"/>
                    <a:pt x="5419" y="9389"/>
                  </a:cubicBezTo>
                  <a:close/>
                  <a:moveTo>
                    <a:pt x="8727" y="11090"/>
                  </a:moveTo>
                  <a:cubicBezTo>
                    <a:pt x="8948" y="11090"/>
                    <a:pt x="9105" y="11279"/>
                    <a:pt x="9105" y="11499"/>
                  </a:cubicBezTo>
                  <a:lnTo>
                    <a:pt x="9105" y="11909"/>
                  </a:lnTo>
                  <a:lnTo>
                    <a:pt x="3308" y="11909"/>
                  </a:lnTo>
                  <a:lnTo>
                    <a:pt x="3308" y="11499"/>
                  </a:lnTo>
                  <a:cubicBezTo>
                    <a:pt x="3308" y="11247"/>
                    <a:pt x="3529" y="11090"/>
                    <a:pt x="3718" y="11090"/>
                  </a:cubicBezTo>
                  <a:close/>
                  <a:moveTo>
                    <a:pt x="2899" y="0"/>
                  </a:moveTo>
                  <a:cubicBezTo>
                    <a:pt x="2647" y="0"/>
                    <a:pt x="2489" y="189"/>
                    <a:pt x="2489" y="410"/>
                  </a:cubicBezTo>
                  <a:lnTo>
                    <a:pt x="2489" y="819"/>
                  </a:lnTo>
                  <a:lnTo>
                    <a:pt x="410" y="819"/>
                  </a:lnTo>
                  <a:cubicBezTo>
                    <a:pt x="221" y="882"/>
                    <a:pt x="0" y="1040"/>
                    <a:pt x="0" y="1292"/>
                  </a:cubicBezTo>
                  <a:lnTo>
                    <a:pt x="0" y="2930"/>
                  </a:lnTo>
                  <a:cubicBezTo>
                    <a:pt x="0" y="4568"/>
                    <a:pt x="1323" y="5860"/>
                    <a:pt x="2930" y="5860"/>
                  </a:cubicBezTo>
                  <a:lnTo>
                    <a:pt x="3119" y="5860"/>
                  </a:lnTo>
                  <a:cubicBezTo>
                    <a:pt x="3560" y="6522"/>
                    <a:pt x="4222" y="7026"/>
                    <a:pt x="4978" y="7309"/>
                  </a:cubicBezTo>
                  <a:lnTo>
                    <a:pt x="4978" y="8695"/>
                  </a:lnTo>
                  <a:cubicBezTo>
                    <a:pt x="4505" y="8853"/>
                    <a:pt x="4159" y="9326"/>
                    <a:pt x="4159" y="9861"/>
                  </a:cubicBezTo>
                  <a:lnTo>
                    <a:pt x="4159" y="10302"/>
                  </a:lnTo>
                  <a:lnTo>
                    <a:pt x="3749" y="10302"/>
                  </a:lnTo>
                  <a:cubicBezTo>
                    <a:pt x="3088" y="10302"/>
                    <a:pt x="2521" y="10869"/>
                    <a:pt x="2521" y="11531"/>
                  </a:cubicBezTo>
                  <a:lnTo>
                    <a:pt x="2521" y="12350"/>
                  </a:lnTo>
                  <a:cubicBezTo>
                    <a:pt x="2521" y="12571"/>
                    <a:pt x="2741" y="12791"/>
                    <a:pt x="2930" y="12791"/>
                  </a:cubicBezTo>
                  <a:lnTo>
                    <a:pt x="9546" y="12791"/>
                  </a:lnTo>
                  <a:cubicBezTo>
                    <a:pt x="9767" y="12791"/>
                    <a:pt x="9924" y="12571"/>
                    <a:pt x="9924" y="12350"/>
                  </a:cubicBezTo>
                  <a:lnTo>
                    <a:pt x="9924" y="11499"/>
                  </a:lnTo>
                  <a:cubicBezTo>
                    <a:pt x="9924" y="10806"/>
                    <a:pt x="9389" y="10271"/>
                    <a:pt x="8727" y="10271"/>
                  </a:cubicBezTo>
                  <a:lnTo>
                    <a:pt x="8286" y="10271"/>
                  </a:lnTo>
                  <a:lnTo>
                    <a:pt x="8286" y="9830"/>
                  </a:lnTo>
                  <a:cubicBezTo>
                    <a:pt x="8286" y="9294"/>
                    <a:pt x="7939" y="8853"/>
                    <a:pt x="7467" y="8664"/>
                  </a:cubicBezTo>
                  <a:lnTo>
                    <a:pt x="7467" y="7278"/>
                  </a:lnTo>
                  <a:cubicBezTo>
                    <a:pt x="8191" y="6994"/>
                    <a:pt x="8885" y="6490"/>
                    <a:pt x="9294" y="5828"/>
                  </a:cubicBezTo>
                  <a:lnTo>
                    <a:pt x="9515" y="5828"/>
                  </a:lnTo>
                  <a:cubicBezTo>
                    <a:pt x="11121" y="5828"/>
                    <a:pt x="12382" y="4505"/>
                    <a:pt x="12382" y="2899"/>
                  </a:cubicBezTo>
                  <a:lnTo>
                    <a:pt x="12382" y="1260"/>
                  </a:lnTo>
                  <a:cubicBezTo>
                    <a:pt x="12382" y="1008"/>
                    <a:pt x="12193" y="819"/>
                    <a:pt x="11972" y="819"/>
                  </a:cubicBezTo>
                  <a:lnTo>
                    <a:pt x="9893" y="819"/>
                  </a:lnTo>
                  <a:lnTo>
                    <a:pt x="9893" y="410"/>
                  </a:lnTo>
                  <a:cubicBezTo>
                    <a:pt x="9893" y="189"/>
                    <a:pt x="9704" y="0"/>
                    <a:pt x="95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6" name="Google Shape;11736;p84"/>
            <p:cNvSpPr/>
            <p:nvPr/>
          </p:nvSpPr>
          <p:spPr>
            <a:xfrm>
              <a:off x="-62044825" y="1972200"/>
              <a:ext cx="107125" cy="97700"/>
            </a:xfrm>
            <a:custGeom>
              <a:avLst/>
              <a:gdLst/>
              <a:ahLst/>
              <a:cxnLst/>
              <a:rect l="l" t="t" r="r" b="b"/>
              <a:pathLst>
                <a:path w="4285" h="3908" extrusionOk="0">
                  <a:moveTo>
                    <a:pt x="2111" y="1308"/>
                  </a:moveTo>
                  <a:lnTo>
                    <a:pt x="2237" y="1560"/>
                  </a:lnTo>
                  <a:cubicBezTo>
                    <a:pt x="2300" y="1686"/>
                    <a:pt x="2395" y="1781"/>
                    <a:pt x="2552" y="1812"/>
                  </a:cubicBezTo>
                  <a:lnTo>
                    <a:pt x="2867" y="1844"/>
                  </a:lnTo>
                  <a:lnTo>
                    <a:pt x="2615" y="2033"/>
                  </a:lnTo>
                  <a:cubicBezTo>
                    <a:pt x="2552" y="2127"/>
                    <a:pt x="2458" y="2285"/>
                    <a:pt x="2521" y="2411"/>
                  </a:cubicBezTo>
                  <a:lnTo>
                    <a:pt x="2552" y="2726"/>
                  </a:lnTo>
                  <a:lnTo>
                    <a:pt x="2269" y="2568"/>
                  </a:lnTo>
                  <a:cubicBezTo>
                    <a:pt x="2206" y="2505"/>
                    <a:pt x="2143" y="2505"/>
                    <a:pt x="2080" y="2505"/>
                  </a:cubicBezTo>
                  <a:cubicBezTo>
                    <a:pt x="1985" y="2505"/>
                    <a:pt x="1954" y="2505"/>
                    <a:pt x="1891" y="2568"/>
                  </a:cubicBezTo>
                  <a:lnTo>
                    <a:pt x="1607" y="2726"/>
                  </a:lnTo>
                  <a:lnTo>
                    <a:pt x="1639" y="2411"/>
                  </a:lnTo>
                  <a:cubicBezTo>
                    <a:pt x="1670" y="2285"/>
                    <a:pt x="1607" y="2127"/>
                    <a:pt x="1513" y="2033"/>
                  </a:cubicBezTo>
                  <a:lnTo>
                    <a:pt x="1292" y="1844"/>
                  </a:lnTo>
                  <a:lnTo>
                    <a:pt x="1670" y="1812"/>
                  </a:lnTo>
                  <a:cubicBezTo>
                    <a:pt x="1796" y="1812"/>
                    <a:pt x="1922" y="1686"/>
                    <a:pt x="1985" y="1560"/>
                  </a:cubicBezTo>
                  <a:lnTo>
                    <a:pt x="2111" y="1308"/>
                  </a:lnTo>
                  <a:close/>
                  <a:moveTo>
                    <a:pt x="2143" y="1"/>
                  </a:moveTo>
                  <a:cubicBezTo>
                    <a:pt x="1993" y="1"/>
                    <a:pt x="1843" y="79"/>
                    <a:pt x="1765" y="237"/>
                  </a:cubicBezTo>
                  <a:lnTo>
                    <a:pt x="1355" y="1056"/>
                  </a:lnTo>
                  <a:lnTo>
                    <a:pt x="473" y="1182"/>
                  </a:lnTo>
                  <a:cubicBezTo>
                    <a:pt x="95" y="1214"/>
                    <a:pt x="0" y="1655"/>
                    <a:pt x="221" y="1875"/>
                  </a:cubicBezTo>
                  <a:lnTo>
                    <a:pt x="851" y="2505"/>
                  </a:lnTo>
                  <a:lnTo>
                    <a:pt x="693" y="3419"/>
                  </a:lnTo>
                  <a:cubicBezTo>
                    <a:pt x="668" y="3693"/>
                    <a:pt x="880" y="3908"/>
                    <a:pt x="1110" y="3908"/>
                  </a:cubicBezTo>
                  <a:cubicBezTo>
                    <a:pt x="1171" y="3908"/>
                    <a:pt x="1233" y="3893"/>
                    <a:pt x="1292" y="3860"/>
                  </a:cubicBezTo>
                  <a:lnTo>
                    <a:pt x="2111" y="3419"/>
                  </a:lnTo>
                  <a:lnTo>
                    <a:pt x="2930" y="3860"/>
                  </a:lnTo>
                  <a:cubicBezTo>
                    <a:pt x="2992" y="3891"/>
                    <a:pt x="3056" y="3905"/>
                    <a:pt x="3119" y="3905"/>
                  </a:cubicBezTo>
                  <a:cubicBezTo>
                    <a:pt x="3376" y="3905"/>
                    <a:pt x="3605" y="3672"/>
                    <a:pt x="3529" y="3419"/>
                  </a:cubicBezTo>
                  <a:lnTo>
                    <a:pt x="3371" y="2505"/>
                  </a:lnTo>
                  <a:lnTo>
                    <a:pt x="4033" y="1875"/>
                  </a:lnTo>
                  <a:cubicBezTo>
                    <a:pt x="4285" y="1655"/>
                    <a:pt x="4159" y="1214"/>
                    <a:pt x="3812" y="1182"/>
                  </a:cubicBezTo>
                  <a:lnTo>
                    <a:pt x="2899" y="1056"/>
                  </a:lnTo>
                  <a:lnTo>
                    <a:pt x="2521" y="237"/>
                  </a:lnTo>
                  <a:cubicBezTo>
                    <a:pt x="2442" y="79"/>
                    <a:pt x="2292" y="1"/>
                    <a:pt x="21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37" name="Google Shape;11737;p84"/>
          <p:cNvGrpSpPr/>
          <p:nvPr/>
        </p:nvGrpSpPr>
        <p:grpSpPr>
          <a:xfrm>
            <a:off x="849695" y="3396913"/>
            <a:ext cx="363522" cy="365373"/>
            <a:chOff x="-62150375" y="2297875"/>
            <a:chExt cx="314275" cy="315875"/>
          </a:xfrm>
          <a:solidFill>
            <a:srgbClr val="EE7A90"/>
          </a:solidFill>
        </p:grpSpPr>
        <p:sp>
          <p:nvSpPr>
            <p:cNvPr id="11738" name="Google Shape;11738;p84"/>
            <p:cNvSpPr/>
            <p:nvPr/>
          </p:nvSpPr>
          <p:spPr>
            <a:xfrm>
              <a:off x="-61994425" y="2297875"/>
              <a:ext cx="64600" cy="69925"/>
            </a:xfrm>
            <a:custGeom>
              <a:avLst/>
              <a:gdLst/>
              <a:ahLst/>
              <a:cxnLst/>
              <a:rect l="l" t="t" r="r" b="b"/>
              <a:pathLst>
                <a:path w="2584" h="2797" extrusionOk="0">
                  <a:moveTo>
                    <a:pt x="1324" y="1"/>
                  </a:moveTo>
                  <a:cubicBezTo>
                    <a:pt x="1072" y="1"/>
                    <a:pt x="883" y="190"/>
                    <a:pt x="883" y="442"/>
                  </a:cubicBezTo>
                  <a:lnTo>
                    <a:pt x="883" y="1387"/>
                  </a:lnTo>
                  <a:lnTo>
                    <a:pt x="757" y="1261"/>
                  </a:lnTo>
                  <a:cubicBezTo>
                    <a:pt x="678" y="1182"/>
                    <a:pt x="568" y="1143"/>
                    <a:pt x="457" y="1143"/>
                  </a:cubicBezTo>
                  <a:cubicBezTo>
                    <a:pt x="347" y="1143"/>
                    <a:pt x="237" y="1182"/>
                    <a:pt x="158" y="1261"/>
                  </a:cubicBezTo>
                  <a:cubicBezTo>
                    <a:pt x="1" y="1419"/>
                    <a:pt x="1" y="1702"/>
                    <a:pt x="158" y="1860"/>
                  </a:cubicBezTo>
                  <a:lnTo>
                    <a:pt x="1009" y="2679"/>
                  </a:lnTo>
                  <a:cubicBezTo>
                    <a:pt x="1088" y="2758"/>
                    <a:pt x="1190" y="2797"/>
                    <a:pt x="1292" y="2797"/>
                  </a:cubicBezTo>
                  <a:cubicBezTo>
                    <a:pt x="1395" y="2797"/>
                    <a:pt x="1497" y="2758"/>
                    <a:pt x="1576" y="2679"/>
                  </a:cubicBezTo>
                  <a:lnTo>
                    <a:pt x="2426" y="1860"/>
                  </a:lnTo>
                  <a:cubicBezTo>
                    <a:pt x="2584" y="1702"/>
                    <a:pt x="2584" y="1419"/>
                    <a:pt x="2426" y="1261"/>
                  </a:cubicBezTo>
                  <a:cubicBezTo>
                    <a:pt x="2348" y="1182"/>
                    <a:pt x="2237" y="1143"/>
                    <a:pt x="2127" y="1143"/>
                  </a:cubicBezTo>
                  <a:cubicBezTo>
                    <a:pt x="2017" y="1143"/>
                    <a:pt x="1907" y="1182"/>
                    <a:pt x="1828" y="1261"/>
                  </a:cubicBezTo>
                  <a:lnTo>
                    <a:pt x="1702" y="1387"/>
                  </a:lnTo>
                  <a:lnTo>
                    <a:pt x="1702" y="442"/>
                  </a:lnTo>
                  <a:cubicBezTo>
                    <a:pt x="1733" y="190"/>
                    <a:pt x="1544" y="1"/>
                    <a:pt x="13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9" name="Google Shape;11739;p84"/>
            <p:cNvSpPr/>
            <p:nvPr/>
          </p:nvSpPr>
          <p:spPr>
            <a:xfrm>
              <a:off x="-62150375" y="2338050"/>
              <a:ext cx="314275" cy="275700"/>
            </a:xfrm>
            <a:custGeom>
              <a:avLst/>
              <a:gdLst/>
              <a:ahLst/>
              <a:cxnLst/>
              <a:rect l="l" t="t" r="r" b="b"/>
              <a:pathLst>
                <a:path w="12571" h="11028" extrusionOk="0">
                  <a:moveTo>
                    <a:pt x="11752" y="2805"/>
                  </a:moveTo>
                  <a:lnTo>
                    <a:pt x="11059" y="6932"/>
                  </a:lnTo>
                  <a:lnTo>
                    <a:pt x="3970" y="6932"/>
                  </a:lnTo>
                  <a:lnTo>
                    <a:pt x="3183" y="2805"/>
                  </a:lnTo>
                  <a:close/>
                  <a:moveTo>
                    <a:pt x="5199" y="9421"/>
                  </a:moveTo>
                  <a:cubicBezTo>
                    <a:pt x="5388" y="9452"/>
                    <a:pt x="5514" y="9610"/>
                    <a:pt x="5514" y="9830"/>
                  </a:cubicBezTo>
                  <a:cubicBezTo>
                    <a:pt x="5514" y="10051"/>
                    <a:pt x="5293" y="10240"/>
                    <a:pt x="5073" y="10240"/>
                  </a:cubicBezTo>
                  <a:cubicBezTo>
                    <a:pt x="4821" y="10240"/>
                    <a:pt x="4663" y="10051"/>
                    <a:pt x="4663" y="9830"/>
                  </a:cubicBezTo>
                  <a:cubicBezTo>
                    <a:pt x="4663" y="9610"/>
                    <a:pt x="4789" y="9452"/>
                    <a:pt x="4978" y="9421"/>
                  </a:cubicBezTo>
                  <a:close/>
                  <a:moveTo>
                    <a:pt x="9830" y="9421"/>
                  </a:moveTo>
                  <a:cubicBezTo>
                    <a:pt x="10019" y="9452"/>
                    <a:pt x="10145" y="9610"/>
                    <a:pt x="10145" y="9830"/>
                  </a:cubicBezTo>
                  <a:cubicBezTo>
                    <a:pt x="10145" y="10051"/>
                    <a:pt x="9956" y="10240"/>
                    <a:pt x="9704" y="10240"/>
                  </a:cubicBezTo>
                  <a:cubicBezTo>
                    <a:pt x="9484" y="10240"/>
                    <a:pt x="9326" y="10051"/>
                    <a:pt x="9326" y="9830"/>
                  </a:cubicBezTo>
                  <a:cubicBezTo>
                    <a:pt x="9358" y="9610"/>
                    <a:pt x="9484" y="9452"/>
                    <a:pt x="9673" y="9421"/>
                  </a:cubicBezTo>
                  <a:close/>
                  <a:moveTo>
                    <a:pt x="284" y="1"/>
                  </a:moveTo>
                  <a:cubicBezTo>
                    <a:pt x="190" y="64"/>
                    <a:pt x="1" y="253"/>
                    <a:pt x="1" y="473"/>
                  </a:cubicBezTo>
                  <a:cubicBezTo>
                    <a:pt x="1" y="725"/>
                    <a:pt x="190" y="883"/>
                    <a:pt x="379" y="883"/>
                  </a:cubicBezTo>
                  <a:lnTo>
                    <a:pt x="1954" y="883"/>
                  </a:lnTo>
                  <a:lnTo>
                    <a:pt x="3151" y="7058"/>
                  </a:lnTo>
                  <a:cubicBezTo>
                    <a:pt x="2710" y="7247"/>
                    <a:pt x="2427" y="7688"/>
                    <a:pt x="2427" y="8192"/>
                  </a:cubicBezTo>
                  <a:cubicBezTo>
                    <a:pt x="2427" y="8885"/>
                    <a:pt x="2994" y="9421"/>
                    <a:pt x="3655" y="9421"/>
                  </a:cubicBezTo>
                  <a:lnTo>
                    <a:pt x="3844" y="9421"/>
                  </a:lnTo>
                  <a:cubicBezTo>
                    <a:pt x="3813" y="9547"/>
                    <a:pt x="3781" y="9704"/>
                    <a:pt x="3781" y="9830"/>
                  </a:cubicBezTo>
                  <a:cubicBezTo>
                    <a:pt x="3781" y="10492"/>
                    <a:pt x="4317" y="11027"/>
                    <a:pt x="5010" y="11027"/>
                  </a:cubicBezTo>
                  <a:cubicBezTo>
                    <a:pt x="5672" y="11027"/>
                    <a:pt x="6207" y="10492"/>
                    <a:pt x="6207" y="9830"/>
                  </a:cubicBezTo>
                  <a:cubicBezTo>
                    <a:pt x="6207" y="9673"/>
                    <a:pt x="6176" y="9547"/>
                    <a:pt x="6144" y="9421"/>
                  </a:cubicBezTo>
                  <a:lnTo>
                    <a:pt x="8475" y="9421"/>
                  </a:lnTo>
                  <a:cubicBezTo>
                    <a:pt x="8412" y="9547"/>
                    <a:pt x="8381" y="9704"/>
                    <a:pt x="8381" y="9830"/>
                  </a:cubicBezTo>
                  <a:cubicBezTo>
                    <a:pt x="8381" y="10492"/>
                    <a:pt x="8948" y="11027"/>
                    <a:pt x="9610" y="11027"/>
                  </a:cubicBezTo>
                  <a:cubicBezTo>
                    <a:pt x="10271" y="11027"/>
                    <a:pt x="10870" y="10492"/>
                    <a:pt x="10870" y="9830"/>
                  </a:cubicBezTo>
                  <a:cubicBezTo>
                    <a:pt x="10870" y="9673"/>
                    <a:pt x="10838" y="9547"/>
                    <a:pt x="10775" y="9421"/>
                  </a:cubicBezTo>
                  <a:lnTo>
                    <a:pt x="11405" y="9421"/>
                  </a:lnTo>
                  <a:cubicBezTo>
                    <a:pt x="11657" y="9421"/>
                    <a:pt x="11815" y="9231"/>
                    <a:pt x="11815" y="9042"/>
                  </a:cubicBezTo>
                  <a:cubicBezTo>
                    <a:pt x="11815" y="8822"/>
                    <a:pt x="11626" y="8601"/>
                    <a:pt x="11405" y="8601"/>
                  </a:cubicBezTo>
                  <a:lnTo>
                    <a:pt x="3529" y="8601"/>
                  </a:lnTo>
                  <a:cubicBezTo>
                    <a:pt x="3309" y="8601"/>
                    <a:pt x="3151" y="8412"/>
                    <a:pt x="3151" y="8160"/>
                  </a:cubicBezTo>
                  <a:cubicBezTo>
                    <a:pt x="3151" y="7940"/>
                    <a:pt x="3340" y="7719"/>
                    <a:pt x="3529" y="7719"/>
                  </a:cubicBezTo>
                  <a:lnTo>
                    <a:pt x="11311" y="7719"/>
                  </a:lnTo>
                  <a:cubicBezTo>
                    <a:pt x="11500" y="7719"/>
                    <a:pt x="11689" y="7562"/>
                    <a:pt x="11689" y="7373"/>
                  </a:cubicBezTo>
                  <a:lnTo>
                    <a:pt x="12508" y="2426"/>
                  </a:lnTo>
                  <a:cubicBezTo>
                    <a:pt x="12571" y="2174"/>
                    <a:pt x="12351" y="1954"/>
                    <a:pt x="12130" y="1954"/>
                  </a:cubicBezTo>
                  <a:lnTo>
                    <a:pt x="2899" y="1954"/>
                  </a:lnTo>
                  <a:lnTo>
                    <a:pt x="2584" y="379"/>
                  </a:lnTo>
                  <a:cubicBezTo>
                    <a:pt x="2553" y="158"/>
                    <a:pt x="2395" y="1"/>
                    <a:pt x="220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0" name="Google Shape;11740;p84"/>
            <p:cNvSpPr/>
            <p:nvPr/>
          </p:nvSpPr>
          <p:spPr>
            <a:xfrm>
              <a:off x="-61972375" y="2430200"/>
              <a:ext cx="20500" cy="60675"/>
            </a:xfrm>
            <a:custGeom>
              <a:avLst/>
              <a:gdLst/>
              <a:ahLst/>
              <a:cxnLst/>
              <a:rect l="l" t="t" r="r" b="b"/>
              <a:pathLst>
                <a:path w="820" h="2427" extrusionOk="0">
                  <a:moveTo>
                    <a:pt x="442" y="1"/>
                  </a:moveTo>
                  <a:cubicBezTo>
                    <a:pt x="190" y="1"/>
                    <a:pt x="1" y="190"/>
                    <a:pt x="1" y="379"/>
                  </a:cubicBezTo>
                  <a:lnTo>
                    <a:pt x="1" y="2048"/>
                  </a:lnTo>
                  <a:cubicBezTo>
                    <a:pt x="32" y="2269"/>
                    <a:pt x="221" y="2427"/>
                    <a:pt x="442" y="2427"/>
                  </a:cubicBezTo>
                  <a:cubicBezTo>
                    <a:pt x="662" y="2427"/>
                    <a:pt x="820" y="2237"/>
                    <a:pt x="820" y="2048"/>
                  </a:cubicBezTo>
                  <a:lnTo>
                    <a:pt x="820" y="379"/>
                  </a:lnTo>
                  <a:cubicBezTo>
                    <a:pt x="820" y="158"/>
                    <a:pt x="631" y="1"/>
                    <a:pt x="4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1" name="Google Shape;11741;p84"/>
            <p:cNvSpPr/>
            <p:nvPr/>
          </p:nvSpPr>
          <p:spPr>
            <a:xfrm>
              <a:off x="-61909350" y="2430200"/>
              <a:ext cx="19700" cy="60675"/>
            </a:xfrm>
            <a:custGeom>
              <a:avLst/>
              <a:gdLst/>
              <a:ahLst/>
              <a:cxnLst/>
              <a:rect l="l" t="t" r="r" b="b"/>
              <a:pathLst>
                <a:path w="788" h="2427" extrusionOk="0">
                  <a:moveTo>
                    <a:pt x="378" y="1"/>
                  </a:moveTo>
                  <a:cubicBezTo>
                    <a:pt x="189" y="1"/>
                    <a:pt x="0" y="190"/>
                    <a:pt x="0" y="379"/>
                  </a:cubicBezTo>
                  <a:lnTo>
                    <a:pt x="0" y="2048"/>
                  </a:lnTo>
                  <a:cubicBezTo>
                    <a:pt x="0" y="2269"/>
                    <a:pt x="189" y="2427"/>
                    <a:pt x="378" y="2427"/>
                  </a:cubicBezTo>
                  <a:cubicBezTo>
                    <a:pt x="630" y="2427"/>
                    <a:pt x="788" y="2237"/>
                    <a:pt x="788" y="2048"/>
                  </a:cubicBezTo>
                  <a:lnTo>
                    <a:pt x="788" y="379"/>
                  </a:lnTo>
                  <a:cubicBezTo>
                    <a:pt x="788" y="158"/>
                    <a:pt x="599" y="1"/>
                    <a:pt x="3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2" name="Google Shape;11742;p84"/>
            <p:cNvSpPr/>
            <p:nvPr/>
          </p:nvSpPr>
          <p:spPr>
            <a:xfrm>
              <a:off x="-62033800" y="2430200"/>
              <a:ext cx="21275" cy="60675"/>
            </a:xfrm>
            <a:custGeom>
              <a:avLst/>
              <a:gdLst/>
              <a:ahLst/>
              <a:cxnLst/>
              <a:rect l="l" t="t" r="r" b="b"/>
              <a:pathLst>
                <a:path w="851" h="2427" extrusionOk="0">
                  <a:moveTo>
                    <a:pt x="410" y="1"/>
                  </a:moveTo>
                  <a:cubicBezTo>
                    <a:pt x="158" y="1"/>
                    <a:pt x="0" y="190"/>
                    <a:pt x="0" y="379"/>
                  </a:cubicBezTo>
                  <a:lnTo>
                    <a:pt x="0" y="2048"/>
                  </a:lnTo>
                  <a:cubicBezTo>
                    <a:pt x="0" y="2269"/>
                    <a:pt x="221" y="2427"/>
                    <a:pt x="410" y="2427"/>
                  </a:cubicBezTo>
                  <a:cubicBezTo>
                    <a:pt x="630" y="2427"/>
                    <a:pt x="851" y="2237"/>
                    <a:pt x="851" y="2048"/>
                  </a:cubicBezTo>
                  <a:lnTo>
                    <a:pt x="851" y="379"/>
                  </a:lnTo>
                  <a:cubicBezTo>
                    <a:pt x="851" y="158"/>
                    <a:pt x="630" y="1"/>
                    <a:pt x="4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43" name="Google Shape;11743;p84"/>
          <p:cNvGrpSpPr/>
          <p:nvPr/>
        </p:nvGrpSpPr>
        <p:grpSpPr>
          <a:xfrm>
            <a:off x="848322" y="3838156"/>
            <a:ext cx="366269" cy="368091"/>
            <a:chOff x="-62150375" y="2664925"/>
            <a:chExt cx="316650" cy="318225"/>
          </a:xfrm>
          <a:solidFill>
            <a:srgbClr val="EE7A90"/>
          </a:solidFill>
        </p:grpSpPr>
        <p:sp>
          <p:nvSpPr>
            <p:cNvPr id="11744" name="Google Shape;11744;p84"/>
            <p:cNvSpPr/>
            <p:nvPr/>
          </p:nvSpPr>
          <p:spPr>
            <a:xfrm>
              <a:off x="-62150375" y="2961850"/>
              <a:ext cx="316650" cy="21300"/>
            </a:xfrm>
            <a:custGeom>
              <a:avLst/>
              <a:gdLst/>
              <a:ahLst/>
              <a:cxnLst/>
              <a:rect l="l" t="t" r="r" b="b"/>
              <a:pathLst>
                <a:path w="12666" h="852" extrusionOk="0">
                  <a:moveTo>
                    <a:pt x="379" y="0"/>
                  </a:moveTo>
                  <a:cubicBezTo>
                    <a:pt x="158" y="0"/>
                    <a:pt x="1" y="189"/>
                    <a:pt x="1" y="410"/>
                  </a:cubicBezTo>
                  <a:cubicBezTo>
                    <a:pt x="1" y="662"/>
                    <a:pt x="190" y="851"/>
                    <a:pt x="379" y="851"/>
                  </a:cubicBezTo>
                  <a:lnTo>
                    <a:pt x="12225" y="851"/>
                  </a:lnTo>
                  <a:cubicBezTo>
                    <a:pt x="12477" y="851"/>
                    <a:pt x="12634" y="662"/>
                    <a:pt x="12634" y="410"/>
                  </a:cubicBezTo>
                  <a:cubicBezTo>
                    <a:pt x="12666" y="158"/>
                    <a:pt x="12477" y="0"/>
                    <a:pt x="122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5" name="Google Shape;11745;p84"/>
            <p:cNvSpPr/>
            <p:nvPr/>
          </p:nvSpPr>
          <p:spPr>
            <a:xfrm>
              <a:off x="-62150375" y="2838200"/>
              <a:ext cx="82725" cy="102400"/>
            </a:xfrm>
            <a:custGeom>
              <a:avLst/>
              <a:gdLst/>
              <a:ahLst/>
              <a:cxnLst/>
              <a:rect l="l" t="t" r="r" b="b"/>
              <a:pathLst>
                <a:path w="3309" h="4096" extrusionOk="0">
                  <a:moveTo>
                    <a:pt x="2363" y="756"/>
                  </a:moveTo>
                  <a:cubicBezTo>
                    <a:pt x="2427" y="756"/>
                    <a:pt x="2521" y="851"/>
                    <a:pt x="2521" y="914"/>
                  </a:cubicBezTo>
                  <a:lnTo>
                    <a:pt x="2521" y="3119"/>
                  </a:lnTo>
                  <a:cubicBezTo>
                    <a:pt x="2521" y="3214"/>
                    <a:pt x="2427" y="3245"/>
                    <a:pt x="2363" y="3245"/>
                  </a:cubicBezTo>
                  <a:lnTo>
                    <a:pt x="977" y="3245"/>
                  </a:lnTo>
                  <a:cubicBezTo>
                    <a:pt x="883" y="3245"/>
                    <a:pt x="820" y="3151"/>
                    <a:pt x="820" y="3119"/>
                  </a:cubicBezTo>
                  <a:lnTo>
                    <a:pt x="820" y="914"/>
                  </a:lnTo>
                  <a:cubicBezTo>
                    <a:pt x="820" y="851"/>
                    <a:pt x="883" y="756"/>
                    <a:pt x="977" y="756"/>
                  </a:cubicBezTo>
                  <a:close/>
                  <a:moveTo>
                    <a:pt x="946" y="0"/>
                  </a:moveTo>
                  <a:cubicBezTo>
                    <a:pt x="379" y="0"/>
                    <a:pt x="1" y="441"/>
                    <a:pt x="1" y="945"/>
                  </a:cubicBezTo>
                  <a:lnTo>
                    <a:pt x="1" y="3151"/>
                  </a:lnTo>
                  <a:cubicBezTo>
                    <a:pt x="1" y="3686"/>
                    <a:pt x="410" y="4096"/>
                    <a:pt x="946" y="4096"/>
                  </a:cubicBezTo>
                  <a:lnTo>
                    <a:pt x="2300" y="4096"/>
                  </a:lnTo>
                  <a:cubicBezTo>
                    <a:pt x="2868" y="4096"/>
                    <a:pt x="3309" y="3686"/>
                    <a:pt x="3309" y="3151"/>
                  </a:cubicBezTo>
                  <a:lnTo>
                    <a:pt x="3309" y="945"/>
                  </a:lnTo>
                  <a:cubicBezTo>
                    <a:pt x="3309" y="410"/>
                    <a:pt x="2868" y="0"/>
                    <a:pt x="23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6" name="Google Shape;11746;p84"/>
            <p:cNvSpPr/>
            <p:nvPr/>
          </p:nvSpPr>
          <p:spPr>
            <a:xfrm>
              <a:off x="-62033800" y="2664925"/>
              <a:ext cx="82725" cy="274900"/>
            </a:xfrm>
            <a:custGeom>
              <a:avLst/>
              <a:gdLst/>
              <a:ahLst/>
              <a:cxnLst/>
              <a:rect l="l" t="t" r="r" b="b"/>
              <a:pathLst>
                <a:path w="3309" h="10996" extrusionOk="0">
                  <a:moveTo>
                    <a:pt x="2332" y="788"/>
                  </a:moveTo>
                  <a:cubicBezTo>
                    <a:pt x="2426" y="851"/>
                    <a:pt x="2489" y="882"/>
                    <a:pt x="2489" y="945"/>
                  </a:cubicBezTo>
                  <a:lnTo>
                    <a:pt x="2489" y="10050"/>
                  </a:lnTo>
                  <a:cubicBezTo>
                    <a:pt x="2489" y="10145"/>
                    <a:pt x="2426" y="10176"/>
                    <a:pt x="2332" y="10176"/>
                  </a:cubicBezTo>
                  <a:lnTo>
                    <a:pt x="946" y="10176"/>
                  </a:lnTo>
                  <a:cubicBezTo>
                    <a:pt x="882" y="10176"/>
                    <a:pt x="851" y="10082"/>
                    <a:pt x="851" y="10050"/>
                  </a:cubicBezTo>
                  <a:lnTo>
                    <a:pt x="851" y="945"/>
                  </a:lnTo>
                  <a:cubicBezTo>
                    <a:pt x="851" y="882"/>
                    <a:pt x="914" y="788"/>
                    <a:pt x="946" y="788"/>
                  </a:cubicBezTo>
                  <a:close/>
                  <a:moveTo>
                    <a:pt x="946" y="0"/>
                  </a:moveTo>
                  <a:cubicBezTo>
                    <a:pt x="410" y="0"/>
                    <a:pt x="0" y="441"/>
                    <a:pt x="0" y="945"/>
                  </a:cubicBezTo>
                  <a:lnTo>
                    <a:pt x="0" y="10050"/>
                  </a:lnTo>
                  <a:cubicBezTo>
                    <a:pt x="0" y="10617"/>
                    <a:pt x="441" y="10995"/>
                    <a:pt x="946" y="10995"/>
                  </a:cubicBezTo>
                  <a:lnTo>
                    <a:pt x="2332" y="10995"/>
                  </a:lnTo>
                  <a:cubicBezTo>
                    <a:pt x="2899" y="10995"/>
                    <a:pt x="3308" y="10554"/>
                    <a:pt x="3308" y="10050"/>
                  </a:cubicBezTo>
                  <a:lnTo>
                    <a:pt x="3308" y="945"/>
                  </a:lnTo>
                  <a:cubicBezTo>
                    <a:pt x="3308" y="410"/>
                    <a:pt x="2899" y="0"/>
                    <a:pt x="23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7" name="Google Shape;11747;p84"/>
            <p:cNvSpPr/>
            <p:nvPr/>
          </p:nvSpPr>
          <p:spPr>
            <a:xfrm>
              <a:off x="-61917225" y="2754700"/>
              <a:ext cx="83500" cy="185900"/>
            </a:xfrm>
            <a:custGeom>
              <a:avLst/>
              <a:gdLst/>
              <a:ahLst/>
              <a:cxnLst/>
              <a:rect l="l" t="t" r="r" b="b"/>
              <a:pathLst>
                <a:path w="3340" h="7436" extrusionOk="0">
                  <a:moveTo>
                    <a:pt x="2394" y="788"/>
                  </a:moveTo>
                  <a:cubicBezTo>
                    <a:pt x="2489" y="788"/>
                    <a:pt x="2520" y="883"/>
                    <a:pt x="2520" y="946"/>
                  </a:cubicBezTo>
                  <a:lnTo>
                    <a:pt x="2520" y="6459"/>
                  </a:lnTo>
                  <a:cubicBezTo>
                    <a:pt x="2520" y="6554"/>
                    <a:pt x="2426" y="6585"/>
                    <a:pt x="2394" y="6585"/>
                  </a:cubicBezTo>
                  <a:lnTo>
                    <a:pt x="1008" y="6585"/>
                  </a:lnTo>
                  <a:cubicBezTo>
                    <a:pt x="945" y="6585"/>
                    <a:pt x="851" y="6491"/>
                    <a:pt x="851" y="6459"/>
                  </a:cubicBezTo>
                  <a:lnTo>
                    <a:pt x="851" y="946"/>
                  </a:lnTo>
                  <a:cubicBezTo>
                    <a:pt x="851" y="883"/>
                    <a:pt x="945" y="788"/>
                    <a:pt x="1008" y="788"/>
                  </a:cubicBezTo>
                  <a:close/>
                  <a:moveTo>
                    <a:pt x="977" y="1"/>
                  </a:moveTo>
                  <a:cubicBezTo>
                    <a:pt x="441" y="1"/>
                    <a:pt x="0" y="442"/>
                    <a:pt x="0" y="977"/>
                  </a:cubicBezTo>
                  <a:lnTo>
                    <a:pt x="0" y="6491"/>
                  </a:lnTo>
                  <a:cubicBezTo>
                    <a:pt x="0" y="7058"/>
                    <a:pt x="441" y="7436"/>
                    <a:pt x="977" y="7436"/>
                  </a:cubicBezTo>
                  <a:lnTo>
                    <a:pt x="2363" y="7436"/>
                  </a:lnTo>
                  <a:cubicBezTo>
                    <a:pt x="2899" y="7436"/>
                    <a:pt x="3308" y="7026"/>
                    <a:pt x="3308" y="6491"/>
                  </a:cubicBezTo>
                  <a:lnTo>
                    <a:pt x="3308" y="977"/>
                  </a:lnTo>
                  <a:cubicBezTo>
                    <a:pt x="3340" y="442"/>
                    <a:pt x="2899" y="1"/>
                    <a:pt x="23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48" name="Google Shape;11748;p84"/>
          <p:cNvGrpSpPr/>
          <p:nvPr/>
        </p:nvGrpSpPr>
        <p:grpSpPr>
          <a:xfrm>
            <a:off x="3065911" y="2959133"/>
            <a:ext cx="367165" cy="368901"/>
            <a:chOff x="-60254550" y="1938025"/>
            <a:chExt cx="317425" cy="318925"/>
          </a:xfrm>
          <a:solidFill>
            <a:srgbClr val="EE7A90"/>
          </a:solidFill>
        </p:grpSpPr>
        <p:sp>
          <p:nvSpPr>
            <p:cNvPr id="11749" name="Google Shape;11749;p84"/>
            <p:cNvSpPr/>
            <p:nvPr/>
          </p:nvSpPr>
          <p:spPr>
            <a:xfrm>
              <a:off x="-60254550" y="2049000"/>
              <a:ext cx="317425" cy="207950"/>
            </a:xfrm>
            <a:custGeom>
              <a:avLst/>
              <a:gdLst/>
              <a:ahLst/>
              <a:cxnLst/>
              <a:rect l="l" t="t" r="r" b="b"/>
              <a:pathLst>
                <a:path w="12697" h="8318" extrusionOk="0">
                  <a:moveTo>
                    <a:pt x="10428" y="1639"/>
                  </a:moveTo>
                  <a:cubicBezTo>
                    <a:pt x="11184" y="1639"/>
                    <a:pt x="11814" y="2269"/>
                    <a:pt x="11814" y="3025"/>
                  </a:cubicBezTo>
                  <a:cubicBezTo>
                    <a:pt x="11814" y="3781"/>
                    <a:pt x="11184" y="4411"/>
                    <a:pt x="10428" y="4411"/>
                  </a:cubicBezTo>
                  <a:lnTo>
                    <a:pt x="9767" y="4411"/>
                  </a:lnTo>
                  <a:cubicBezTo>
                    <a:pt x="9861" y="4033"/>
                    <a:pt x="9893" y="3686"/>
                    <a:pt x="9893" y="3308"/>
                  </a:cubicBezTo>
                  <a:lnTo>
                    <a:pt x="9893" y="1639"/>
                  </a:lnTo>
                  <a:close/>
                  <a:moveTo>
                    <a:pt x="9073" y="819"/>
                  </a:moveTo>
                  <a:lnTo>
                    <a:pt x="9073" y="3308"/>
                  </a:lnTo>
                  <a:cubicBezTo>
                    <a:pt x="9073" y="5577"/>
                    <a:pt x="7215" y="7435"/>
                    <a:pt x="4915" y="7435"/>
                  </a:cubicBezTo>
                  <a:cubicBezTo>
                    <a:pt x="2646" y="7435"/>
                    <a:pt x="788" y="5577"/>
                    <a:pt x="788" y="3308"/>
                  </a:cubicBezTo>
                  <a:lnTo>
                    <a:pt x="788" y="819"/>
                  </a:lnTo>
                  <a:close/>
                  <a:moveTo>
                    <a:pt x="410" y="0"/>
                  </a:moveTo>
                  <a:cubicBezTo>
                    <a:pt x="158" y="0"/>
                    <a:pt x="0" y="189"/>
                    <a:pt x="0" y="441"/>
                  </a:cubicBezTo>
                  <a:lnTo>
                    <a:pt x="0" y="3308"/>
                  </a:lnTo>
                  <a:cubicBezTo>
                    <a:pt x="0" y="5041"/>
                    <a:pt x="882" y="6522"/>
                    <a:pt x="2205" y="7435"/>
                  </a:cubicBezTo>
                  <a:lnTo>
                    <a:pt x="410" y="7435"/>
                  </a:lnTo>
                  <a:cubicBezTo>
                    <a:pt x="158" y="7435"/>
                    <a:pt x="0" y="7624"/>
                    <a:pt x="0" y="7877"/>
                  </a:cubicBezTo>
                  <a:cubicBezTo>
                    <a:pt x="0" y="8097"/>
                    <a:pt x="189" y="8318"/>
                    <a:pt x="410" y="8318"/>
                  </a:cubicBezTo>
                  <a:lnTo>
                    <a:pt x="9483" y="8318"/>
                  </a:lnTo>
                  <a:cubicBezTo>
                    <a:pt x="9735" y="8318"/>
                    <a:pt x="9893" y="8097"/>
                    <a:pt x="9893" y="7877"/>
                  </a:cubicBezTo>
                  <a:cubicBezTo>
                    <a:pt x="9893" y="7624"/>
                    <a:pt x="9704" y="7435"/>
                    <a:pt x="9483" y="7435"/>
                  </a:cubicBezTo>
                  <a:lnTo>
                    <a:pt x="7687" y="7435"/>
                  </a:lnTo>
                  <a:cubicBezTo>
                    <a:pt x="8506" y="6900"/>
                    <a:pt x="9137" y="6144"/>
                    <a:pt x="9546" y="5230"/>
                  </a:cubicBezTo>
                  <a:lnTo>
                    <a:pt x="10491" y="5230"/>
                  </a:lnTo>
                  <a:cubicBezTo>
                    <a:pt x="11688" y="5230"/>
                    <a:pt x="12697" y="4253"/>
                    <a:pt x="12697" y="3025"/>
                  </a:cubicBezTo>
                  <a:cubicBezTo>
                    <a:pt x="12697" y="1796"/>
                    <a:pt x="11657" y="819"/>
                    <a:pt x="10428" y="819"/>
                  </a:cubicBezTo>
                  <a:lnTo>
                    <a:pt x="9893" y="819"/>
                  </a:lnTo>
                  <a:lnTo>
                    <a:pt x="9893" y="441"/>
                  </a:lnTo>
                  <a:cubicBezTo>
                    <a:pt x="9893" y="189"/>
                    <a:pt x="9704" y="0"/>
                    <a:pt x="94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0" name="Google Shape;11750;p84"/>
            <p:cNvSpPr/>
            <p:nvPr/>
          </p:nvSpPr>
          <p:spPr>
            <a:xfrm>
              <a:off x="-60219125" y="1938025"/>
              <a:ext cx="51225" cy="103625"/>
            </a:xfrm>
            <a:custGeom>
              <a:avLst/>
              <a:gdLst/>
              <a:ahLst/>
              <a:cxnLst/>
              <a:rect l="l" t="t" r="r" b="b"/>
              <a:pathLst>
                <a:path w="2049" h="4145" extrusionOk="0">
                  <a:moveTo>
                    <a:pt x="1068" y="0"/>
                  </a:moveTo>
                  <a:cubicBezTo>
                    <a:pt x="947" y="0"/>
                    <a:pt x="819" y="61"/>
                    <a:pt x="725" y="155"/>
                  </a:cubicBezTo>
                  <a:cubicBezTo>
                    <a:pt x="568" y="312"/>
                    <a:pt x="568" y="564"/>
                    <a:pt x="757" y="722"/>
                  </a:cubicBezTo>
                  <a:cubicBezTo>
                    <a:pt x="1103" y="1100"/>
                    <a:pt x="1103" y="1446"/>
                    <a:pt x="757" y="1761"/>
                  </a:cubicBezTo>
                  <a:cubicBezTo>
                    <a:pt x="32" y="2392"/>
                    <a:pt x="1" y="3368"/>
                    <a:pt x="757" y="4030"/>
                  </a:cubicBezTo>
                  <a:cubicBezTo>
                    <a:pt x="832" y="4105"/>
                    <a:pt x="936" y="4144"/>
                    <a:pt x="1041" y="4144"/>
                  </a:cubicBezTo>
                  <a:cubicBezTo>
                    <a:pt x="1156" y="4144"/>
                    <a:pt x="1273" y="4097"/>
                    <a:pt x="1356" y="3998"/>
                  </a:cubicBezTo>
                  <a:cubicBezTo>
                    <a:pt x="1513" y="3841"/>
                    <a:pt x="1513" y="3557"/>
                    <a:pt x="1292" y="3400"/>
                  </a:cubicBezTo>
                  <a:cubicBezTo>
                    <a:pt x="946" y="3085"/>
                    <a:pt x="946" y="2707"/>
                    <a:pt x="1292" y="2392"/>
                  </a:cubicBezTo>
                  <a:cubicBezTo>
                    <a:pt x="2017" y="1761"/>
                    <a:pt x="2049" y="785"/>
                    <a:pt x="1292" y="92"/>
                  </a:cubicBezTo>
                  <a:cubicBezTo>
                    <a:pt x="1229" y="28"/>
                    <a:pt x="1150" y="0"/>
                    <a:pt x="10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1" name="Google Shape;11751;p84"/>
            <p:cNvSpPr/>
            <p:nvPr/>
          </p:nvSpPr>
          <p:spPr>
            <a:xfrm>
              <a:off x="-60156900" y="1938025"/>
              <a:ext cx="51225" cy="103625"/>
            </a:xfrm>
            <a:custGeom>
              <a:avLst/>
              <a:gdLst/>
              <a:ahLst/>
              <a:cxnLst/>
              <a:rect l="l" t="t" r="r" b="b"/>
              <a:pathLst>
                <a:path w="2049" h="4145" extrusionOk="0">
                  <a:moveTo>
                    <a:pt x="1057" y="0"/>
                  </a:moveTo>
                  <a:cubicBezTo>
                    <a:pt x="926" y="0"/>
                    <a:pt x="788" y="61"/>
                    <a:pt x="694" y="155"/>
                  </a:cubicBezTo>
                  <a:cubicBezTo>
                    <a:pt x="536" y="312"/>
                    <a:pt x="536" y="564"/>
                    <a:pt x="757" y="722"/>
                  </a:cubicBezTo>
                  <a:cubicBezTo>
                    <a:pt x="1103" y="1100"/>
                    <a:pt x="1103" y="1446"/>
                    <a:pt x="757" y="1761"/>
                  </a:cubicBezTo>
                  <a:cubicBezTo>
                    <a:pt x="32" y="2392"/>
                    <a:pt x="1" y="3368"/>
                    <a:pt x="757" y="4030"/>
                  </a:cubicBezTo>
                  <a:cubicBezTo>
                    <a:pt x="832" y="4105"/>
                    <a:pt x="929" y="4144"/>
                    <a:pt x="1026" y="4144"/>
                  </a:cubicBezTo>
                  <a:cubicBezTo>
                    <a:pt x="1133" y="4144"/>
                    <a:pt x="1242" y="4097"/>
                    <a:pt x="1324" y="3998"/>
                  </a:cubicBezTo>
                  <a:cubicBezTo>
                    <a:pt x="1859" y="3463"/>
                    <a:pt x="473" y="3179"/>
                    <a:pt x="1292" y="2392"/>
                  </a:cubicBezTo>
                  <a:cubicBezTo>
                    <a:pt x="2017" y="1761"/>
                    <a:pt x="2049" y="785"/>
                    <a:pt x="1292" y="92"/>
                  </a:cubicBezTo>
                  <a:cubicBezTo>
                    <a:pt x="1229" y="28"/>
                    <a:pt x="1145" y="0"/>
                    <a:pt x="10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2" name="Google Shape;11752;p84"/>
            <p:cNvSpPr/>
            <p:nvPr/>
          </p:nvSpPr>
          <p:spPr>
            <a:xfrm>
              <a:off x="-60094675" y="1938025"/>
              <a:ext cx="51225" cy="103625"/>
            </a:xfrm>
            <a:custGeom>
              <a:avLst/>
              <a:gdLst/>
              <a:ahLst/>
              <a:cxnLst/>
              <a:rect l="l" t="t" r="r" b="b"/>
              <a:pathLst>
                <a:path w="2049" h="4145" extrusionOk="0">
                  <a:moveTo>
                    <a:pt x="1056" y="0"/>
                  </a:moveTo>
                  <a:cubicBezTo>
                    <a:pt x="926" y="0"/>
                    <a:pt x="788" y="61"/>
                    <a:pt x="694" y="155"/>
                  </a:cubicBezTo>
                  <a:cubicBezTo>
                    <a:pt x="536" y="312"/>
                    <a:pt x="536" y="564"/>
                    <a:pt x="725" y="722"/>
                  </a:cubicBezTo>
                  <a:cubicBezTo>
                    <a:pt x="1103" y="1100"/>
                    <a:pt x="1103" y="1446"/>
                    <a:pt x="725" y="1761"/>
                  </a:cubicBezTo>
                  <a:cubicBezTo>
                    <a:pt x="32" y="2392"/>
                    <a:pt x="1" y="3368"/>
                    <a:pt x="725" y="4030"/>
                  </a:cubicBezTo>
                  <a:cubicBezTo>
                    <a:pt x="800" y="4105"/>
                    <a:pt x="904" y="4144"/>
                    <a:pt x="1009" y="4144"/>
                  </a:cubicBezTo>
                  <a:cubicBezTo>
                    <a:pt x="1125" y="4144"/>
                    <a:pt x="1241" y="4097"/>
                    <a:pt x="1324" y="3998"/>
                  </a:cubicBezTo>
                  <a:cubicBezTo>
                    <a:pt x="1481" y="3841"/>
                    <a:pt x="1481" y="3557"/>
                    <a:pt x="1292" y="3400"/>
                  </a:cubicBezTo>
                  <a:cubicBezTo>
                    <a:pt x="946" y="3085"/>
                    <a:pt x="946" y="2707"/>
                    <a:pt x="1292" y="2392"/>
                  </a:cubicBezTo>
                  <a:cubicBezTo>
                    <a:pt x="1985" y="1761"/>
                    <a:pt x="2048" y="785"/>
                    <a:pt x="1292" y="92"/>
                  </a:cubicBezTo>
                  <a:cubicBezTo>
                    <a:pt x="1229" y="28"/>
                    <a:pt x="1145" y="0"/>
                    <a:pt x="10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53" name="Google Shape;11753;p84"/>
          <p:cNvGrpSpPr/>
          <p:nvPr/>
        </p:nvGrpSpPr>
        <p:grpSpPr>
          <a:xfrm>
            <a:off x="3040249" y="3396389"/>
            <a:ext cx="366648" cy="366420"/>
            <a:chOff x="6479471" y="2079003"/>
            <a:chExt cx="348923" cy="348706"/>
          </a:xfrm>
          <a:solidFill>
            <a:srgbClr val="EE7A90"/>
          </a:solidFill>
        </p:grpSpPr>
        <p:sp>
          <p:nvSpPr>
            <p:cNvPr id="11754" name="Google Shape;11754;p84"/>
            <p:cNvSpPr/>
            <p:nvPr/>
          </p:nvSpPr>
          <p:spPr>
            <a:xfrm>
              <a:off x="6479471" y="2200291"/>
              <a:ext cx="38170" cy="22566"/>
            </a:xfrm>
            <a:custGeom>
              <a:avLst/>
              <a:gdLst/>
              <a:ahLst/>
              <a:cxnLst/>
              <a:rect l="l" t="t" r="r" b="b"/>
              <a:pathLst>
                <a:path w="1387" h="820" extrusionOk="0">
                  <a:moveTo>
                    <a:pt x="379" y="0"/>
                  </a:moveTo>
                  <a:cubicBezTo>
                    <a:pt x="158" y="0"/>
                    <a:pt x="1" y="189"/>
                    <a:pt x="1" y="378"/>
                  </a:cubicBezTo>
                  <a:cubicBezTo>
                    <a:pt x="1" y="630"/>
                    <a:pt x="190" y="819"/>
                    <a:pt x="379" y="819"/>
                  </a:cubicBezTo>
                  <a:lnTo>
                    <a:pt x="946" y="819"/>
                  </a:lnTo>
                  <a:cubicBezTo>
                    <a:pt x="1166" y="819"/>
                    <a:pt x="1387" y="630"/>
                    <a:pt x="1387" y="378"/>
                  </a:cubicBezTo>
                  <a:cubicBezTo>
                    <a:pt x="1387" y="189"/>
                    <a:pt x="1166" y="0"/>
                    <a:pt x="9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755" name="Google Shape;11755;p84"/>
            <p:cNvGrpSpPr/>
            <p:nvPr/>
          </p:nvGrpSpPr>
          <p:grpSpPr>
            <a:xfrm>
              <a:off x="6520582" y="2079003"/>
              <a:ext cx="307811" cy="348706"/>
              <a:chOff x="-60218325" y="2304850"/>
              <a:chExt cx="279625" cy="316775"/>
            </a:xfrm>
            <a:grpFill/>
          </p:grpSpPr>
          <p:sp>
            <p:nvSpPr>
              <p:cNvPr id="11756" name="Google Shape;11756;p84"/>
              <p:cNvSpPr/>
              <p:nvPr/>
            </p:nvSpPr>
            <p:spPr>
              <a:xfrm>
                <a:off x="-60218325" y="2304850"/>
                <a:ext cx="235525" cy="316775"/>
              </a:xfrm>
              <a:custGeom>
                <a:avLst/>
                <a:gdLst/>
                <a:ahLst/>
                <a:cxnLst/>
                <a:rect l="l" t="t" r="r" b="b"/>
                <a:pathLst>
                  <a:path w="9421" h="12671" extrusionOk="0">
                    <a:moveTo>
                      <a:pt x="4884" y="825"/>
                    </a:moveTo>
                    <a:cubicBezTo>
                      <a:pt x="6994" y="825"/>
                      <a:pt x="8633" y="2463"/>
                      <a:pt x="8633" y="4542"/>
                    </a:cubicBezTo>
                    <a:cubicBezTo>
                      <a:pt x="8570" y="6023"/>
                      <a:pt x="7688" y="7378"/>
                      <a:pt x="6364" y="7945"/>
                    </a:cubicBezTo>
                    <a:cubicBezTo>
                      <a:pt x="6207" y="8039"/>
                      <a:pt x="6112" y="8165"/>
                      <a:pt x="6112" y="8354"/>
                    </a:cubicBezTo>
                    <a:lnTo>
                      <a:pt x="6112" y="8543"/>
                    </a:lnTo>
                    <a:lnTo>
                      <a:pt x="3623" y="8543"/>
                    </a:lnTo>
                    <a:lnTo>
                      <a:pt x="3623" y="8354"/>
                    </a:lnTo>
                    <a:cubicBezTo>
                      <a:pt x="3623" y="8197"/>
                      <a:pt x="3560" y="8039"/>
                      <a:pt x="3403" y="7945"/>
                    </a:cubicBezTo>
                    <a:cubicBezTo>
                      <a:pt x="1828" y="7251"/>
                      <a:pt x="914" y="5582"/>
                      <a:pt x="1229" y="3880"/>
                    </a:cubicBezTo>
                    <a:cubicBezTo>
                      <a:pt x="1481" y="2431"/>
                      <a:pt x="2647" y="1203"/>
                      <a:pt x="4096" y="888"/>
                    </a:cubicBezTo>
                    <a:cubicBezTo>
                      <a:pt x="4379" y="856"/>
                      <a:pt x="4663" y="825"/>
                      <a:pt x="4884" y="825"/>
                    </a:cubicBezTo>
                    <a:close/>
                    <a:moveTo>
                      <a:pt x="6081" y="9362"/>
                    </a:moveTo>
                    <a:lnTo>
                      <a:pt x="6081" y="10213"/>
                    </a:lnTo>
                    <a:lnTo>
                      <a:pt x="3592" y="10213"/>
                    </a:lnTo>
                    <a:lnTo>
                      <a:pt x="3592" y="9362"/>
                    </a:lnTo>
                    <a:close/>
                    <a:moveTo>
                      <a:pt x="5986" y="11032"/>
                    </a:moveTo>
                    <a:cubicBezTo>
                      <a:pt x="5829" y="11505"/>
                      <a:pt x="5419" y="11851"/>
                      <a:pt x="4852" y="11851"/>
                    </a:cubicBezTo>
                    <a:cubicBezTo>
                      <a:pt x="4316" y="11851"/>
                      <a:pt x="3875" y="11505"/>
                      <a:pt x="3686" y="11032"/>
                    </a:cubicBezTo>
                    <a:close/>
                    <a:moveTo>
                      <a:pt x="4842" y="0"/>
                    </a:moveTo>
                    <a:cubicBezTo>
                      <a:pt x="4526" y="0"/>
                      <a:pt x="4202" y="32"/>
                      <a:pt x="3875" y="100"/>
                    </a:cubicBezTo>
                    <a:cubicBezTo>
                      <a:pt x="2111" y="509"/>
                      <a:pt x="693" y="1959"/>
                      <a:pt x="378" y="3723"/>
                    </a:cubicBezTo>
                    <a:cubicBezTo>
                      <a:pt x="0" y="5834"/>
                      <a:pt x="1071" y="7724"/>
                      <a:pt x="2773" y="8575"/>
                    </a:cubicBezTo>
                    <a:lnTo>
                      <a:pt x="2773" y="10591"/>
                    </a:lnTo>
                    <a:cubicBezTo>
                      <a:pt x="2773" y="11725"/>
                      <a:pt x="3718" y="12670"/>
                      <a:pt x="4852" y="12670"/>
                    </a:cubicBezTo>
                    <a:cubicBezTo>
                      <a:pt x="5986" y="12670"/>
                      <a:pt x="6963" y="11725"/>
                      <a:pt x="6963" y="10591"/>
                    </a:cubicBezTo>
                    <a:lnTo>
                      <a:pt x="6963" y="8575"/>
                    </a:lnTo>
                    <a:cubicBezTo>
                      <a:pt x="8444" y="7787"/>
                      <a:pt x="9420" y="6243"/>
                      <a:pt x="9420" y="4511"/>
                    </a:cubicBezTo>
                    <a:cubicBezTo>
                      <a:pt x="9392" y="1995"/>
                      <a:pt x="7331" y="0"/>
                      <a:pt x="484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7" name="Google Shape;11757;p84"/>
              <p:cNvSpPr/>
              <p:nvPr/>
            </p:nvSpPr>
            <p:spPr>
              <a:xfrm>
                <a:off x="-60127750" y="2347500"/>
                <a:ext cx="62250" cy="1457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5830" extrusionOk="0">
                    <a:moveTo>
                      <a:pt x="1229" y="1"/>
                    </a:moveTo>
                    <a:cubicBezTo>
                      <a:pt x="1009" y="1"/>
                      <a:pt x="851" y="190"/>
                      <a:pt x="851" y="379"/>
                    </a:cubicBezTo>
                    <a:lnTo>
                      <a:pt x="851" y="662"/>
                    </a:lnTo>
                    <a:cubicBezTo>
                      <a:pt x="378" y="820"/>
                      <a:pt x="0" y="1292"/>
                      <a:pt x="0" y="1828"/>
                    </a:cubicBezTo>
                    <a:cubicBezTo>
                      <a:pt x="0" y="2521"/>
                      <a:pt x="567" y="2899"/>
                      <a:pt x="1009" y="3214"/>
                    </a:cubicBezTo>
                    <a:cubicBezTo>
                      <a:pt x="1324" y="3466"/>
                      <a:pt x="1670" y="3687"/>
                      <a:pt x="1670" y="3939"/>
                    </a:cubicBezTo>
                    <a:cubicBezTo>
                      <a:pt x="1670" y="4159"/>
                      <a:pt x="1481" y="4348"/>
                      <a:pt x="1229" y="4348"/>
                    </a:cubicBezTo>
                    <a:cubicBezTo>
                      <a:pt x="1009" y="4348"/>
                      <a:pt x="851" y="4159"/>
                      <a:pt x="851" y="3939"/>
                    </a:cubicBezTo>
                    <a:cubicBezTo>
                      <a:pt x="851" y="3687"/>
                      <a:pt x="630" y="3498"/>
                      <a:pt x="441" y="3498"/>
                    </a:cubicBezTo>
                    <a:cubicBezTo>
                      <a:pt x="221" y="3498"/>
                      <a:pt x="0" y="3687"/>
                      <a:pt x="0" y="3939"/>
                    </a:cubicBezTo>
                    <a:cubicBezTo>
                      <a:pt x="0" y="4474"/>
                      <a:pt x="378" y="4915"/>
                      <a:pt x="851" y="5104"/>
                    </a:cubicBezTo>
                    <a:lnTo>
                      <a:pt x="851" y="5388"/>
                    </a:lnTo>
                    <a:cubicBezTo>
                      <a:pt x="851" y="5608"/>
                      <a:pt x="1040" y="5829"/>
                      <a:pt x="1229" y="5829"/>
                    </a:cubicBezTo>
                    <a:cubicBezTo>
                      <a:pt x="1481" y="5829"/>
                      <a:pt x="1670" y="5608"/>
                      <a:pt x="1670" y="5388"/>
                    </a:cubicBezTo>
                    <a:lnTo>
                      <a:pt x="1670" y="5104"/>
                    </a:lnTo>
                    <a:cubicBezTo>
                      <a:pt x="2143" y="4947"/>
                      <a:pt x="2489" y="4474"/>
                      <a:pt x="2489" y="3939"/>
                    </a:cubicBezTo>
                    <a:cubicBezTo>
                      <a:pt x="2489" y="3246"/>
                      <a:pt x="1954" y="2868"/>
                      <a:pt x="1513" y="2553"/>
                    </a:cubicBezTo>
                    <a:cubicBezTo>
                      <a:pt x="1198" y="2300"/>
                      <a:pt x="851" y="2080"/>
                      <a:pt x="851" y="1828"/>
                    </a:cubicBezTo>
                    <a:cubicBezTo>
                      <a:pt x="788" y="1607"/>
                      <a:pt x="1009" y="1418"/>
                      <a:pt x="1229" y="1418"/>
                    </a:cubicBezTo>
                    <a:cubicBezTo>
                      <a:pt x="1481" y="1418"/>
                      <a:pt x="1670" y="1607"/>
                      <a:pt x="1670" y="1828"/>
                    </a:cubicBezTo>
                    <a:cubicBezTo>
                      <a:pt x="1670" y="2080"/>
                      <a:pt x="1859" y="2269"/>
                      <a:pt x="2048" y="2269"/>
                    </a:cubicBezTo>
                    <a:cubicBezTo>
                      <a:pt x="2300" y="2269"/>
                      <a:pt x="2489" y="2080"/>
                      <a:pt x="2489" y="1828"/>
                    </a:cubicBezTo>
                    <a:cubicBezTo>
                      <a:pt x="2489" y="1292"/>
                      <a:pt x="2143" y="851"/>
                      <a:pt x="1670" y="662"/>
                    </a:cubicBezTo>
                    <a:lnTo>
                      <a:pt x="1670" y="379"/>
                    </a:lnTo>
                    <a:cubicBezTo>
                      <a:pt x="1670" y="158"/>
                      <a:pt x="1481" y="1"/>
                      <a:pt x="122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8" name="Google Shape;11758;p84"/>
              <p:cNvSpPr/>
              <p:nvPr/>
            </p:nvSpPr>
            <p:spPr>
              <a:xfrm>
                <a:off x="-60212825" y="2510750"/>
                <a:ext cx="32325" cy="30325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1213" extrusionOk="0">
                    <a:moveTo>
                      <a:pt x="836" y="0"/>
                    </a:moveTo>
                    <a:cubicBezTo>
                      <a:pt x="725" y="0"/>
                      <a:pt x="615" y="39"/>
                      <a:pt x="536" y="118"/>
                    </a:cubicBezTo>
                    <a:lnTo>
                      <a:pt x="158" y="496"/>
                    </a:lnTo>
                    <a:cubicBezTo>
                      <a:pt x="1" y="654"/>
                      <a:pt x="1" y="906"/>
                      <a:pt x="158" y="1095"/>
                    </a:cubicBezTo>
                    <a:cubicBezTo>
                      <a:pt x="237" y="1174"/>
                      <a:pt x="340" y="1213"/>
                      <a:pt x="442" y="1213"/>
                    </a:cubicBezTo>
                    <a:cubicBezTo>
                      <a:pt x="544" y="1213"/>
                      <a:pt x="647" y="1174"/>
                      <a:pt x="725" y="1095"/>
                    </a:cubicBezTo>
                    <a:lnTo>
                      <a:pt x="1135" y="717"/>
                    </a:lnTo>
                    <a:cubicBezTo>
                      <a:pt x="1293" y="559"/>
                      <a:pt x="1293" y="276"/>
                      <a:pt x="1135" y="118"/>
                    </a:cubicBezTo>
                    <a:cubicBezTo>
                      <a:pt x="1056" y="39"/>
                      <a:pt x="946" y="0"/>
                      <a:pt x="83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9" name="Google Shape;11759;p84"/>
              <p:cNvSpPr/>
              <p:nvPr/>
            </p:nvSpPr>
            <p:spPr>
              <a:xfrm>
                <a:off x="-60012750" y="2310675"/>
                <a:ext cx="32300" cy="30350"/>
              </a:xfrm>
              <a:custGeom>
                <a:avLst/>
                <a:gdLst/>
                <a:ahLst/>
                <a:cxnLst/>
                <a:rect l="l" t="t" r="r" b="b"/>
                <a:pathLst>
                  <a:path w="1292" h="1214" extrusionOk="0">
                    <a:moveTo>
                      <a:pt x="835" y="1"/>
                    </a:moveTo>
                    <a:cubicBezTo>
                      <a:pt x="725" y="1"/>
                      <a:pt x="614" y="40"/>
                      <a:pt x="536" y="119"/>
                    </a:cubicBezTo>
                    <a:lnTo>
                      <a:pt x="126" y="528"/>
                    </a:lnTo>
                    <a:cubicBezTo>
                      <a:pt x="0" y="686"/>
                      <a:pt x="0" y="938"/>
                      <a:pt x="126" y="1096"/>
                    </a:cubicBezTo>
                    <a:cubicBezTo>
                      <a:pt x="205" y="1174"/>
                      <a:pt x="315" y="1214"/>
                      <a:pt x="425" y="1214"/>
                    </a:cubicBezTo>
                    <a:cubicBezTo>
                      <a:pt x="536" y="1214"/>
                      <a:pt x="646" y="1174"/>
                      <a:pt x="725" y="1096"/>
                    </a:cubicBezTo>
                    <a:lnTo>
                      <a:pt x="1134" y="718"/>
                    </a:lnTo>
                    <a:cubicBezTo>
                      <a:pt x="1292" y="560"/>
                      <a:pt x="1292" y="276"/>
                      <a:pt x="1134" y="119"/>
                    </a:cubicBezTo>
                    <a:cubicBezTo>
                      <a:pt x="1056" y="40"/>
                      <a:pt x="945" y="1"/>
                      <a:pt x="83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0" name="Google Shape;11760;p84"/>
              <p:cNvSpPr/>
              <p:nvPr/>
            </p:nvSpPr>
            <p:spPr>
              <a:xfrm>
                <a:off x="-60012750" y="2510750"/>
                <a:ext cx="32300" cy="30325"/>
              </a:xfrm>
              <a:custGeom>
                <a:avLst/>
                <a:gdLst/>
                <a:ahLst/>
                <a:cxnLst/>
                <a:rect l="l" t="t" r="r" b="b"/>
                <a:pathLst>
                  <a:path w="1292" h="1213" extrusionOk="0">
                    <a:moveTo>
                      <a:pt x="425" y="0"/>
                    </a:moveTo>
                    <a:cubicBezTo>
                      <a:pt x="315" y="0"/>
                      <a:pt x="205" y="39"/>
                      <a:pt x="126" y="118"/>
                    </a:cubicBezTo>
                    <a:cubicBezTo>
                      <a:pt x="0" y="276"/>
                      <a:pt x="0" y="559"/>
                      <a:pt x="126" y="717"/>
                    </a:cubicBezTo>
                    <a:lnTo>
                      <a:pt x="536" y="1095"/>
                    </a:lnTo>
                    <a:cubicBezTo>
                      <a:pt x="614" y="1174"/>
                      <a:pt x="725" y="1213"/>
                      <a:pt x="835" y="1213"/>
                    </a:cubicBezTo>
                    <a:cubicBezTo>
                      <a:pt x="945" y="1213"/>
                      <a:pt x="1056" y="1174"/>
                      <a:pt x="1134" y="1095"/>
                    </a:cubicBezTo>
                    <a:cubicBezTo>
                      <a:pt x="1292" y="937"/>
                      <a:pt x="1292" y="654"/>
                      <a:pt x="1134" y="496"/>
                    </a:cubicBezTo>
                    <a:lnTo>
                      <a:pt x="725" y="118"/>
                    </a:lnTo>
                    <a:cubicBezTo>
                      <a:pt x="646" y="39"/>
                      <a:pt x="536" y="0"/>
                      <a:pt x="42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1" name="Google Shape;11761;p84"/>
              <p:cNvSpPr/>
              <p:nvPr/>
            </p:nvSpPr>
            <p:spPr>
              <a:xfrm>
                <a:off x="-60212825" y="2310675"/>
                <a:ext cx="32325" cy="30350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1214" extrusionOk="0">
                    <a:moveTo>
                      <a:pt x="442" y="1"/>
                    </a:moveTo>
                    <a:cubicBezTo>
                      <a:pt x="340" y="1"/>
                      <a:pt x="237" y="40"/>
                      <a:pt x="158" y="119"/>
                    </a:cubicBezTo>
                    <a:cubicBezTo>
                      <a:pt x="1" y="276"/>
                      <a:pt x="1" y="560"/>
                      <a:pt x="158" y="718"/>
                    </a:cubicBezTo>
                    <a:lnTo>
                      <a:pt x="536" y="1096"/>
                    </a:lnTo>
                    <a:cubicBezTo>
                      <a:pt x="615" y="1174"/>
                      <a:pt x="725" y="1214"/>
                      <a:pt x="836" y="1214"/>
                    </a:cubicBezTo>
                    <a:cubicBezTo>
                      <a:pt x="946" y="1214"/>
                      <a:pt x="1056" y="1174"/>
                      <a:pt x="1135" y="1096"/>
                    </a:cubicBezTo>
                    <a:cubicBezTo>
                      <a:pt x="1293" y="938"/>
                      <a:pt x="1293" y="686"/>
                      <a:pt x="1135" y="528"/>
                    </a:cubicBezTo>
                    <a:lnTo>
                      <a:pt x="725" y="119"/>
                    </a:lnTo>
                    <a:cubicBezTo>
                      <a:pt x="647" y="40"/>
                      <a:pt x="544" y="1"/>
                      <a:pt x="44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2" name="Google Shape;11762;p84"/>
              <p:cNvSpPr/>
              <p:nvPr/>
            </p:nvSpPr>
            <p:spPr>
              <a:xfrm>
                <a:off x="-59974175" y="2415250"/>
                <a:ext cx="35475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820" extrusionOk="0">
                    <a:moveTo>
                      <a:pt x="442" y="0"/>
                    </a:moveTo>
                    <a:cubicBezTo>
                      <a:pt x="221" y="0"/>
                      <a:pt x="1" y="189"/>
                      <a:pt x="1" y="378"/>
                    </a:cubicBezTo>
                    <a:cubicBezTo>
                      <a:pt x="1" y="630"/>
                      <a:pt x="221" y="819"/>
                      <a:pt x="442" y="819"/>
                    </a:cubicBezTo>
                    <a:lnTo>
                      <a:pt x="1009" y="819"/>
                    </a:lnTo>
                    <a:cubicBezTo>
                      <a:pt x="1230" y="819"/>
                      <a:pt x="1387" y="630"/>
                      <a:pt x="1387" y="378"/>
                    </a:cubicBezTo>
                    <a:cubicBezTo>
                      <a:pt x="1419" y="189"/>
                      <a:pt x="1230" y="0"/>
                      <a:pt x="100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763" name="Google Shape;11763;p84"/>
          <p:cNvGrpSpPr/>
          <p:nvPr/>
        </p:nvGrpSpPr>
        <p:grpSpPr>
          <a:xfrm>
            <a:off x="3094149" y="3837707"/>
            <a:ext cx="310690" cy="368987"/>
            <a:chOff x="-60232500" y="2671225"/>
            <a:chExt cx="268600" cy="319000"/>
          </a:xfrm>
          <a:solidFill>
            <a:srgbClr val="EE7A90"/>
          </a:solidFill>
        </p:grpSpPr>
        <p:sp>
          <p:nvSpPr>
            <p:cNvPr id="11764" name="Google Shape;11764;p84"/>
            <p:cNvSpPr/>
            <p:nvPr/>
          </p:nvSpPr>
          <p:spPr>
            <a:xfrm>
              <a:off x="-60222275" y="2843700"/>
              <a:ext cx="63025" cy="146525"/>
            </a:xfrm>
            <a:custGeom>
              <a:avLst/>
              <a:gdLst/>
              <a:ahLst/>
              <a:cxnLst/>
              <a:rect l="l" t="t" r="r" b="b"/>
              <a:pathLst>
                <a:path w="2521" h="5861" extrusionOk="0">
                  <a:moveTo>
                    <a:pt x="1261" y="1"/>
                  </a:moveTo>
                  <a:cubicBezTo>
                    <a:pt x="1040" y="1"/>
                    <a:pt x="851" y="190"/>
                    <a:pt x="851" y="410"/>
                  </a:cubicBezTo>
                  <a:lnTo>
                    <a:pt x="851" y="694"/>
                  </a:lnTo>
                  <a:cubicBezTo>
                    <a:pt x="379" y="851"/>
                    <a:pt x="1" y="1324"/>
                    <a:pt x="1" y="1891"/>
                  </a:cubicBezTo>
                  <a:cubicBezTo>
                    <a:pt x="1" y="2553"/>
                    <a:pt x="568" y="2931"/>
                    <a:pt x="1009" y="3246"/>
                  </a:cubicBezTo>
                  <a:cubicBezTo>
                    <a:pt x="1324" y="3498"/>
                    <a:pt x="1671" y="3718"/>
                    <a:pt x="1671" y="3970"/>
                  </a:cubicBezTo>
                  <a:cubicBezTo>
                    <a:pt x="1671" y="4191"/>
                    <a:pt x="1482" y="4348"/>
                    <a:pt x="1261" y="4348"/>
                  </a:cubicBezTo>
                  <a:cubicBezTo>
                    <a:pt x="1072" y="4348"/>
                    <a:pt x="851" y="4159"/>
                    <a:pt x="851" y="3970"/>
                  </a:cubicBezTo>
                  <a:cubicBezTo>
                    <a:pt x="851" y="3718"/>
                    <a:pt x="631" y="3529"/>
                    <a:pt x="442" y="3529"/>
                  </a:cubicBezTo>
                  <a:cubicBezTo>
                    <a:pt x="253" y="3529"/>
                    <a:pt x="64" y="3718"/>
                    <a:pt x="64" y="3970"/>
                  </a:cubicBezTo>
                  <a:cubicBezTo>
                    <a:pt x="64" y="4506"/>
                    <a:pt x="410" y="4947"/>
                    <a:pt x="883" y="5136"/>
                  </a:cubicBezTo>
                  <a:lnTo>
                    <a:pt x="883" y="5419"/>
                  </a:lnTo>
                  <a:cubicBezTo>
                    <a:pt x="883" y="5672"/>
                    <a:pt x="1072" y="5861"/>
                    <a:pt x="1324" y="5861"/>
                  </a:cubicBezTo>
                  <a:cubicBezTo>
                    <a:pt x="1545" y="5861"/>
                    <a:pt x="1702" y="5672"/>
                    <a:pt x="1702" y="5419"/>
                  </a:cubicBezTo>
                  <a:lnTo>
                    <a:pt x="1702" y="5136"/>
                  </a:lnTo>
                  <a:cubicBezTo>
                    <a:pt x="2175" y="4978"/>
                    <a:pt x="2521" y="4506"/>
                    <a:pt x="2521" y="3970"/>
                  </a:cubicBezTo>
                  <a:cubicBezTo>
                    <a:pt x="2521" y="3309"/>
                    <a:pt x="1986" y="2899"/>
                    <a:pt x="1545" y="2584"/>
                  </a:cubicBezTo>
                  <a:cubicBezTo>
                    <a:pt x="1229" y="2364"/>
                    <a:pt x="883" y="2111"/>
                    <a:pt x="883" y="1891"/>
                  </a:cubicBezTo>
                  <a:cubicBezTo>
                    <a:pt x="883" y="1639"/>
                    <a:pt x="1072" y="1450"/>
                    <a:pt x="1261" y="1450"/>
                  </a:cubicBezTo>
                  <a:cubicBezTo>
                    <a:pt x="1513" y="1450"/>
                    <a:pt x="1671" y="1639"/>
                    <a:pt x="1671" y="1891"/>
                  </a:cubicBezTo>
                  <a:cubicBezTo>
                    <a:pt x="1671" y="2111"/>
                    <a:pt x="1860" y="2269"/>
                    <a:pt x="2112" y="2269"/>
                  </a:cubicBezTo>
                  <a:cubicBezTo>
                    <a:pt x="2332" y="2269"/>
                    <a:pt x="2490" y="2080"/>
                    <a:pt x="2490" y="1891"/>
                  </a:cubicBezTo>
                  <a:cubicBezTo>
                    <a:pt x="2490" y="1324"/>
                    <a:pt x="2143" y="883"/>
                    <a:pt x="1671" y="694"/>
                  </a:cubicBezTo>
                  <a:lnTo>
                    <a:pt x="1671" y="410"/>
                  </a:lnTo>
                  <a:cubicBezTo>
                    <a:pt x="1671" y="190"/>
                    <a:pt x="1482" y="1"/>
                    <a:pt x="12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5" name="Google Shape;11765;p84"/>
            <p:cNvSpPr/>
            <p:nvPr/>
          </p:nvSpPr>
          <p:spPr>
            <a:xfrm>
              <a:off x="-60232500" y="2671225"/>
              <a:ext cx="268600" cy="318225"/>
            </a:xfrm>
            <a:custGeom>
              <a:avLst/>
              <a:gdLst/>
              <a:ahLst/>
              <a:cxnLst/>
              <a:rect l="l" t="t" r="r" b="b"/>
              <a:pathLst>
                <a:path w="10744" h="12729" extrusionOk="0">
                  <a:moveTo>
                    <a:pt x="5419" y="1701"/>
                  </a:moveTo>
                  <a:cubicBezTo>
                    <a:pt x="7561" y="1701"/>
                    <a:pt x="9357" y="3151"/>
                    <a:pt x="9830" y="5167"/>
                  </a:cubicBezTo>
                  <a:cubicBezTo>
                    <a:pt x="9641" y="5041"/>
                    <a:pt x="9389" y="5009"/>
                    <a:pt x="9137" y="5009"/>
                  </a:cubicBezTo>
                  <a:cubicBezTo>
                    <a:pt x="8601" y="5009"/>
                    <a:pt x="8191" y="5230"/>
                    <a:pt x="7908" y="5545"/>
                  </a:cubicBezTo>
                  <a:cubicBezTo>
                    <a:pt x="7593" y="5198"/>
                    <a:pt x="7152" y="5009"/>
                    <a:pt x="6679" y="5009"/>
                  </a:cubicBezTo>
                  <a:cubicBezTo>
                    <a:pt x="6175" y="5009"/>
                    <a:pt x="5734" y="5230"/>
                    <a:pt x="5419" y="5545"/>
                  </a:cubicBezTo>
                  <a:cubicBezTo>
                    <a:pt x="5104" y="5198"/>
                    <a:pt x="4663" y="5009"/>
                    <a:pt x="4190" y="5009"/>
                  </a:cubicBezTo>
                  <a:cubicBezTo>
                    <a:pt x="3686" y="5009"/>
                    <a:pt x="3245" y="5230"/>
                    <a:pt x="2993" y="5545"/>
                  </a:cubicBezTo>
                  <a:cubicBezTo>
                    <a:pt x="2678" y="5198"/>
                    <a:pt x="2237" y="5009"/>
                    <a:pt x="1764" y="5009"/>
                  </a:cubicBezTo>
                  <a:cubicBezTo>
                    <a:pt x="1512" y="5009"/>
                    <a:pt x="1292" y="5041"/>
                    <a:pt x="1040" y="5167"/>
                  </a:cubicBezTo>
                  <a:cubicBezTo>
                    <a:pt x="1481" y="3151"/>
                    <a:pt x="3308" y="1701"/>
                    <a:pt x="5419" y="1701"/>
                  </a:cubicBezTo>
                  <a:close/>
                  <a:moveTo>
                    <a:pt x="5356" y="0"/>
                  </a:moveTo>
                  <a:cubicBezTo>
                    <a:pt x="5104" y="0"/>
                    <a:pt x="4946" y="189"/>
                    <a:pt x="4946" y="441"/>
                  </a:cubicBezTo>
                  <a:lnTo>
                    <a:pt x="4946" y="851"/>
                  </a:lnTo>
                  <a:cubicBezTo>
                    <a:pt x="2206" y="1071"/>
                    <a:pt x="0" y="3371"/>
                    <a:pt x="0" y="6207"/>
                  </a:cubicBezTo>
                  <a:lnTo>
                    <a:pt x="0" y="6648"/>
                  </a:lnTo>
                  <a:lnTo>
                    <a:pt x="32" y="6648"/>
                  </a:lnTo>
                  <a:cubicBezTo>
                    <a:pt x="32" y="6900"/>
                    <a:pt x="221" y="7089"/>
                    <a:pt x="473" y="7089"/>
                  </a:cubicBezTo>
                  <a:cubicBezTo>
                    <a:pt x="693" y="7089"/>
                    <a:pt x="851" y="6900"/>
                    <a:pt x="851" y="6648"/>
                  </a:cubicBezTo>
                  <a:cubicBezTo>
                    <a:pt x="851" y="6175"/>
                    <a:pt x="1197" y="5829"/>
                    <a:pt x="1701" y="5829"/>
                  </a:cubicBezTo>
                  <a:cubicBezTo>
                    <a:pt x="2143" y="5829"/>
                    <a:pt x="2521" y="6175"/>
                    <a:pt x="2521" y="6648"/>
                  </a:cubicBezTo>
                  <a:cubicBezTo>
                    <a:pt x="2521" y="6900"/>
                    <a:pt x="2710" y="7089"/>
                    <a:pt x="2899" y="7089"/>
                  </a:cubicBezTo>
                  <a:cubicBezTo>
                    <a:pt x="3119" y="7089"/>
                    <a:pt x="3308" y="6900"/>
                    <a:pt x="3308" y="6648"/>
                  </a:cubicBezTo>
                  <a:cubicBezTo>
                    <a:pt x="3308" y="6175"/>
                    <a:pt x="3655" y="5829"/>
                    <a:pt x="4127" y="5829"/>
                  </a:cubicBezTo>
                  <a:cubicBezTo>
                    <a:pt x="4600" y="5829"/>
                    <a:pt x="4946" y="6175"/>
                    <a:pt x="4946" y="6648"/>
                  </a:cubicBezTo>
                  <a:lnTo>
                    <a:pt x="4946" y="11499"/>
                  </a:lnTo>
                  <a:cubicBezTo>
                    <a:pt x="4946" y="12161"/>
                    <a:pt x="5514" y="12728"/>
                    <a:pt x="6175" y="12728"/>
                  </a:cubicBezTo>
                  <a:cubicBezTo>
                    <a:pt x="6837" y="12728"/>
                    <a:pt x="7404" y="12161"/>
                    <a:pt x="7404" y="11499"/>
                  </a:cubicBezTo>
                  <a:lnTo>
                    <a:pt x="7404" y="10680"/>
                  </a:lnTo>
                  <a:cubicBezTo>
                    <a:pt x="7404" y="10428"/>
                    <a:pt x="7215" y="10239"/>
                    <a:pt x="6994" y="10239"/>
                  </a:cubicBezTo>
                  <a:cubicBezTo>
                    <a:pt x="6805" y="10239"/>
                    <a:pt x="6616" y="10428"/>
                    <a:pt x="6616" y="10680"/>
                  </a:cubicBezTo>
                  <a:lnTo>
                    <a:pt x="6616" y="11499"/>
                  </a:lnTo>
                  <a:cubicBezTo>
                    <a:pt x="6616" y="11720"/>
                    <a:pt x="6427" y="11940"/>
                    <a:pt x="6175" y="11940"/>
                  </a:cubicBezTo>
                  <a:cubicBezTo>
                    <a:pt x="5955" y="11940"/>
                    <a:pt x="5797" y="11720"/>
                    <a:pt x="5797" y="11499"/>
                  </a:cubicBezTo>
                  <a:lnTo>
                    <a:pt x="5797" y="6648"/>
                  </a:lnTo>
                  <a:cubicBezTo>
                    <a:pt x="5797" y="6175"/>
                    <a:pt x="6144" y="5829"/>
                    <a:pt x="6616" y="5829"/>
                  </a:cubicBezTo>
                  <a:cubicBezTo>
                    <a:pt x="7089" y="5829"/>
                    <a:pt x="7435" y="6175"/>
                    <a:pt x="7435" y="6648"/>
                  </a:cubicBezTo>
                  <a:cubicBezTo>
                    <a:pt x="7435" y="6900"/>
                    <a:pt x="7624" y="7089"/>
                    <a:pt x="7876" y="7089"/>
                  </a:cubicBezTo>
                  <a:cubicBezTo>
                    <a:pt x="8097" y="7089"/>
                    <a:pt x="8255" y="6900"/>
                    <a:pt x="8255" y="6648"/>
                  </a:cubicBezTo>
                  <a:cubicBezTo>
                    <a:pt x="8255" y="6175"/>
                    <a:pt x="8633" y="5829"/>
                    <a:pt x="9105" y="5829"/>
                  </a:cubicBezTo>
                  <a:cubicBezTo>
                    <a:pt x="9578" y="5829"/>
                    <a:pt x="9924" y="6175"/>
                    <a:pt x="9924" y="6648"/>
                  </a:cubicBezTo>
                  <a:cubicBezTo>
                    <a:pt x="9924" y="6900"/>
                    <a:pt x="10113" y="7089"/>
                    <a:pt x="10302" y="7089"/>
                  </a:cubicBezTo>
                  <a:cubicBezTo>
                    <a:pt x="10554" y="7089"/>
                    <a:pt x="10743" y="6900"/>
                    <a:pt x="10743" y="6648"/>
                  </a:cubicBezTo>
                  <a:lnTo>
                    <a:pt x="10743" y="6207"/>
                  </a:lnTo>
                  <a:cubicBezTo>
                    <a:pt x="10743" y="3371"/>
                    <a:pt x="8538" y="1071"/>
                    <a:pt x="5797" y="851"/>
                  </a:cubicBezTo>
                  <a:lnTo>
                    <a:pt x="5797" y="441"/>
                  </a:lnTo>
                  <a:cubicBezTo>
                    <a:pt x="5797" y="189"/>
                    <a:pt x="5577" y="0"/>
                    <a:pt x="53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66" name="Google Shape;11766;p84"/>
          <p:cNvGrpSpPr/>
          <p:nvPr/>
        </p:nvGrpSpPr>
        <p:grpSpPr>
          <a:xfrm>
            <a:off x="2179643" y="4286341"/>
            <a:ext cx="365373" cy="368987"/>
            <a:chOff x="-59100700" y="1911950"/>
            <a:chExt cx="315875" cy="319000"/>
          </a:xfrm>
          <a:solidFill>
            <a:srgbClr val="EE7A90"/>
          </a:solidFill>
        </p:grpSpPr>
        <p:sp>
          <p:nvSpPr>
            <p:cNvPr id="11767" name="Google Shape;11767;p84"/>
            <p:cNvSpPr/>
            <p:nvPr/>
          </p:nvSpPr>
          <p:spPr>
            <a:xfrm>
              <a:off x="-59015625" y="1993850"/>
              <a:ext cx="20500" cy="20525"/>
            </a:xfrm>
            <a:custGeom>
              <a:avLst/>
              <a:gdLst/>
              <a:ahLst/>
              <a:cxnLst/>
              <a:rect l="l" t="t" r="r" b="b"/>
              <a:pathLst>
                <a:path w="820" h="821" extrusionOk="0">
                  <a:moveTo>
                    <a:pt x="189" y="1"/>
                  </a:moveTo>
                  <a:cubicBezTo>
                    <a:pt x="63" y="1"/>
                    <a:pt x="0" y="64"/>
                    <a:pt x="0" y="190"/>
                  </a:cubicBezTo>
                  <a:lnTo>
                    <a:pt x="0" y="631"/>
                  </a:lnTo>
                  <a:cubicBezTo>
                    <a:pt x="0" y="757"/>
                    <a:pt x="95" y="820"/>
                    <a:pt x="189" y="820"/>
                  </a:cubicBezTo>
                  <a:lnTo>
                    <a:pt x="630" y="820"/>
                  </a:lnTo>
                  <a:cubicBezTo>
                    <a:pt x="725" y="820"/>
                    <a:pt x="820" y="757"/>
                    <a:pt x="820" y="631"/>
                  </a:cubicBezTo>
                  <a:lnTo>
                    <a:pt x="820" y="190"/>
                  </a:lnTo>
                  <a:cubicBezTo>
                    <a:pt x="820" y="64"/>
                    <a:pt x="725" y="1"/>
                    <a:pt x="6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8" name="Google Shape;11768;p84"/>
            <p:cNvSpPr/>
            <p:nvPr/>
          </p:nvSpPr>
          <p:spPr>
            <a:xfrm>
              <a:off x="-58954200" y="1993850"/>
              <a:ext cx="21300" cy="20525"/>
            </a:xfrm>
            <a:custGeom>
              <a:avLst/>
              <a:gdLst/>
              <a:ahLst/>
              <a:cxnLst/>
              <a:rect l="l" t="t" r="r" b="b"/>
              <a:pathLst>
                <a:path w="852" h="821" extrusionOk="0">
                  <a:moveTo>
                    <a:pt x="221" y="1"/>
                  </a:moveTo>
                  <a:cubicBezTo>
                    <a:pt x="95" y="1"/>
                    <a:pt x="1" y="64"/>
                    <a:pt x="1" y="190"/>
                  </a:cubicBezTo>
                  <a:lnTo>
                    <a:pt x="1" y="631"/>
                  </a:lnTo>
                  <a:cubicBezTo>
                    <a:pt x="1" y="757"/>
                    <a:pt x="127" y="820"/>
                    <a:pt x="221" y="820"/>
                  </a:cubicBezTo>
                  <a:lnTo>
                    <a:pt x="631" y="820"/>
                  </a:lnTo>
                  <a:cubicBezTo>
                    <a:pt x="757" y="820"/>
                    <a:pt x="851" y="757"/>
                    <a:pt x="851" y="631"/>
                  </a:cubicBezTo>
                  <a:lnTo>
                    <a:pt x="851" y="190"/>
                  </a:lnTo>
                  <a:cubicBezTo>
                    <a:pt x="851" y="64"/>
                    <a:pt x="757" y="1"/>
                    <a:pt x="6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9" name="Google Shape;11769;p84"/>
            <p:cNvSpPr/>
            <p:nvPr/>
          </p:nvSpPr>
          <p:spPr>
            <a:xfrm>
              <a:off x="-58891975" y="1993850"/>
              <a:ext cx="21300" cy="20525"/>
            </a:xfrm>
            <a:custGeom>
              <a:avLst/>
              <a:gdLst/>
              <a:ahLst/>
              <a:cxnLst/>
              <a:rect l="l" t="t" r="r" b="b"/>
              <a:pathLst>
                <a:path w="852" h="821" extrusionOk="0">
                  <a:moveTo>
                    <a:pt x="190" y="1"/>
                  </a:moveTo>
                  <a:cubicBezTo>
                    <a:pt x="95" y="1"/>
                    <a:pt x="1" y="64"/>
                    <a:pt x="1" y="190"/>
                  </a:cubicBezTo>
                  <a:lnTo>
                    <a:pt x="1" y="631"/>
                  </a:lnTo>
                  <a:cubicBezTo>
                    <a:pt x="1" y="757"/>
                    <a:pt x="127" y="820"/>
                    <a:pt x="190" y="820"/>
                  </a:cubicBezTo>
                  <a:lnTo>
                    <a:pt x="631" y="820"/>
                  </a:lnTo>
                  <a:cubicBezTo>
                    <a:pt x="757" y="820"/>
                    <a:pt x="851" y="757"/>
                    <a:pt x="851" y="631"/>
                  </a:cubicBezTo>
                  <a:lnTo>
                    <a:pt x="851" y="190"/>
                  </a:lnTo>
                  <a:cubicBezTo>
                    <a:pt x="851" y="64"/>
                    <a:pt x="757" y="1"/>
                    <a:pt x="6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0" name="Google Shape;11770;p84"/>
            <p:cNvSpPr/>
            <p:nvPr/>
          </p:nvSpPr>
          <p:spPr>
            <a:xfrm>
              <a:off x="-59015625" y="2034825"/>
              <a:ext cx="20500" cy="21275"/>
            </a:xfrm>
            <a:custGeom>
              <a:avLst/>
              <a:gdLst/>
              <a:ahLst/>
              <a:cxnLst/>
              <a:rect l="l" t="t" r="r" b="b"/>
              <a:pathLst>
                <a:path w="820" h="851" extrusionOk="0">
                  <a:moveTo>
                    <a:pt x="189" y="0"/>
                  </a:moveTo>
                  <a:cubicBezTo>
                    <a:pt x="63" y="0"/>
                    <a:pt x="0" y="95"/>
                    <a:pt x="0" y="221"/>
                  </a:cubicBezTo>
                  <a:lnTo>
                    <a:pt x="0" y="630"/>
                  </a:lnTo>
                  <a:cubicBezTo>
                    <a:pt x="0" y="756"/>
                    <a:pt x="95" y="851"/>
                    <a:pt x="189" y="851"/>
                  </a:cubicBezTo>
                  <a:lnTo>
                    <a:pt x="630" y="851"/>
                  </a:lnTo>
                  <a:cubicBezTo>
                    <a:pt x="725" y="851"/>
                    <a:pt x="820" y="756"/>
                    <a:pt x="820" y="630"/>
                  </a:cubicBezTo>
                  <a:lnTo>
                    <a:pt x="820" y="221"/>
                  </a:lnTo>
                  <a:cubicBezTo>
                    <a:pt x="820" y="95"/>
                    <a:pt x="725" y="0"/>
                    <a:pt x="6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1" name="Google Shape;11771;p84"/>
            <p:cNvSpPr/>
            <p:nvPr/>
          </p:nvSpPr>
          <p:spPr>
            <a:xfrm>
              <a:off x="-58954200" y="2034825"/>
              <a:ext cx="21300" cy="21275"/>
            </a:xfrm>
            <a:custGeom>
              <a:avLst/>
              <a:gdLst/>
              <a:ahLst/>
              <a:cxnLst/>
              <a:rect l="l" t="t" r="r" b="b"/>
              <a:pathLst>
                <a:path w="852" h="851" extrusionOk="0">
                  <a:moveTo>
                    <a:pt x="221" y="0"/>
                  </a:moveTo>
                  <a:cubicBezTo>
                    <a:pt x="95" y="0"/>
                    <a:pt x="1" y="95"/>
                    <a:pt x="1" y="221"/>
                  </a:cubicBezTo>
                  <a:lnTo>
                    <a:pt x="1" y="630"/>
                  </a:lnTo>
                  <a:cubicBezTo>
                    <a:pt x="1" y="756"/>
                    <a:pt x="127" y="851"/>
                    <a:pt x="221" y="851"/>
                  </a:cubicBezTo>
                  <a:lnTo>
                    <a:pt x="631" y="851"/>
                  </a:lnTo>
                  <a:cubicBezTo>
                    <a:pt x="757" y="851"/>
                    <a:pt x="851" y="756"/>
                    <a:pt x="851" y="630"/>
                  </a:cubicBezTo>
                  <a:lnTo>
                    <a:pt x="851" y="221"/>
                  </a:lnTo>
                  <a:cubicBezTo>
                    <a:pt x="851" y="95"/>
                    <a:pt x="757" y="0"/>
                    <a:pt x="6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2" name="Google Shape;11772;p84"/>
            <p:cNvSpPr/>
            <p:nvPr/>
          </p:nvSpPr>
          <p:spPr>
            <a:xfrm>
              <a:off x="-58891975" y="2034825"/>
              <a:ext cx="21300" cy="21275"/>
            </a:xfrm>
            <a:custGeom>
              <a:avLst/>
              <a:gdLst/>
              <a:ahLst/>
              <a:cxnLst/>
              <a:rect l="l" t="t" r="r" b="b"/>
              <a:pathLst>
                <a:path w="852" h="851" extrusionOk="0">
                  <a:moveTo>
                    <a:pt x="190" y="0"/>
                  </a:moveTo>
                  <a:cubicBezTo>
                    <a:pt x="95" y="0"/>
                    <a:pt x="1" y="95"/>
                    <a:pt x="1" y="221"/>
                  </a:cubicBezTo>
                  <a:lnTo>
                    <a:pt x="1" y="630"/>
                  </a:lnTo>
                  <a:cubicBezTo>
                    <a:pt x="1" y="756"/>
                    <a:pt x="127" y="851"/>
                    <a:pt x="190" y="851"/>
                  </a:cubicBezTo>
                  <a:lnTo>
                    <a:pt x="631" y="851"/>
                  </a:lnTo>
                  <a:cubicBezTo>
                    <a:pt x="757" y="851"/>
                    <a:pt x="851" y="756"/>
                    <a:pt x="851" y="630"/>
                  </a:cubicBezTo>
                  <a:lnTo>
                    <a:pt x="851" y="221"/>
                  </a:lnTo>
                  <a:cubicBezTo>
                    <a:pt x="851" y="95"/>
                    <a:pt x="757" y="0"/>
                    <a:pt x="6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3" name="Google Shape;11773;p84"/>
            <p:cNvSpPr/>
            <p:nvPr/>
          </p:nvSpPr>
          <p:spPr>
            <a:xfrm>
              <a:off x="-59015625" y="2076550"/>
              <a:ext cx="20500" cy="20525"/>
            </a:xfrm>
            <a:custGeom>
              <a:avLst/>
              <a:gdLst/>
              <a:ahLst/>
              <a:cxnLst/>
              <a:rect l="l" t="t" r="r" b="b"/>
              <a:pathLst>
                <a:path w="820" h="821" extrusionOk="0">
                  <a:moveTo>
                    <a:pt x="189" y="1"/>
                  </a:moveTo>
                  <a:cubicBezTo>
                    <a:pt x="63" y="1"/>
                    <a:pt x="0" y="64"/>
                    <a:pt x="0" y="190"/>
                  </a:cubicBezTo>
                  <a:lnTo>
                    <a:pt x="0" y="631"/>
                  </a:lnTo>
                  <a:cubicBezTo>
                    <a:pt x="0" y="757"/>
                    <a:pt x="95" y="820"/>
                    <a:pt x="189" y="820"/>
                  </a:cubicBezTo>
                  <a:lnTo>
                    <a:pt x="630" y="820"/>
                  </a:lnTo>
                  <a:cubicBezTo>
                    <a:pt x="725" y="820"/>
                    <a:pt x="820" y="757"/>
                    <a:pt x="820" y="631"/>
                  </a:cubicBezTo>
                  <a:lnTo>
                    <a:pt x="820" y="190"/>
                  </a:lnTo>
                  <a:cubicBezTo>
                    <a:pt x="820" y="64"/>
                    <a:pt x="725" y="1"/>
                    <a:pt x="6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4" name="Google Shape;11774;p84"/>
            <p:cNvSpPr/>
            <p:nvPr/>
          </p:nvSpPr>
          <p:spPr>
            <a:xfrm>
              <a:off x="-58954200" y="2076550"/>
              <a:ext cx="21300" cy="20525"/>
            </a:xfrm>
            <a:custGeom>
              <a:avLst/>
              <a:gdLst/>
              <a:ahLst/>
              <a:cxnLst/>
              <a:rect l="l" t="t" r="r" b="b"/>
              <a:pathLst>
                <a:path w="852" h="821" extrusionOk="0">
                  <a:moveTo>
                    <a:pt x="221" y="1"/>
                  </a:moveTo>
                  <a:cubicBezTo>
                    <a:pt x="95" y="1"/>
                    <a:pt x="1" y="64"/>
                    <a:pt x="1" y="190"/>
                  </a:cubicBezTo>
                  <a:lnTo>
                    <a:pt x="1" y="631"/>
                  </a:lnTo>
                  <a:cubicBezTo>
                    <a:pt x="1" y="757"/>
                    <a:pt x="127" y="820"/>
                    <a:pt x="221" y="820"/>
                  </a:cubicBezTo>
                  <a:lnTo>
                    <a:pt x="631" y="820"/>
                  </a:lnTo>
                  <a:cubicBezTo>
                    <a:pt x="757" y="820"/>
                    <a:pt x="851" y="757"/>
                    <a:pt x="851" y="631"/>
                  </a:cubicBezTo>
                  <a:lnTo>
                    <a:pt x="851" y="190"/>
                  </a:lnTo>
                  <a:cubicBezTo>
                    <a:pt x="851" y="64"/>
                    <a:pt x="757" y="1"/>
                    <a:pt x="6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5" name="Google Shape;11775;p84"/>
            <p:cNvSpPr/>
            <p:nvPr/>
          </p:nvSpPr>
          <p:spPr>
            <a:xfrm>
              <a:off x="-58891975" y="2076550"/>
              <a:ext cx="21300" cy="20525"/>
            </a:xfrm>
            <a:custGeom>
              <a:avLst/>
              <a:gdLst/>
              <a:ahLst/>
              <a:cxnLst/>
              <a:rect l="l" t="t" r="r" b="b"/>
              <a:pathLst>
                <a:path w="852" h="821" extrusionOk="0">
                  <a:moveTo>
                    <a:pt x="190" y="1"/>
                  </a:moveTo>
                  <a:cubicBezTo>
                    <a:pt x="95" y="1"/>
                    <a:pt x="1" y="64"/>
                    <a:pt x="1" y="190"/>
                  </a:cubicBezTo>
                  <a:lnTo>
                    <a:pt x="1" y="631"/>
                  </a:lnTo>
                  <a:cubicBezTo>
                    <a:pt x="1" y="757"/>
                    <a:pt x="127" y="820"/>
                    <a:pt x="190" y="820"/>
                  </a:cubicBezTo>
                  <a:lnTo>
                    <a:pt x="631" y="820"/>
                  </a:lnTo>
                  <a:cubicBezTo>
                    <a:pt x="757" y="820"/>
                    <a:pt x="851" y="757"/>
                    <a:pt x="851" y="631"/>
                  </a:cubicBezTo>
                  <a:lnTo>
                    <a:pt x="851" y="190"/>
                  </a:lnTo>
                  <a:cubicBezTo>
                    <a:pt x="851" y="64"/>
                    <a:pt x="757" y="1"/>
                    <a:pt x="6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6" name="Google Shape;11776;p84"/>
            <p:cNvSpPr/>
            <p:nvPr/>
          </p:nvSpPr>
          <p:spPr>
            <a:xfrm>
              <a:off x="-59100700" y="1911950"/>
              <a:ext cx="315875" cy="319000"/>
            </a:xfrm>
            <a:custGeom>
              <a:avLst/>
              <a:gdLst/>
              <a:ahLst/>
              <a:cxnLst/>
              <a:rect l="l" t="t" r="r" b="b"/>
              <a:pathLst>
                <a:path w="12635" h="12760" extrusionOk="0">
                  <a:moveTo>
                    <a:pt x="9169" y="788"/>
                  </a:moveTo>
                  <a:lnTo>
                    <a:pt x="9169" y="1607"/>
                  </a:lnTo>
                  <a:lnTo>
                    <a:pt x="3403" y="1607"/>
                  </a:lnTo>
                  <a:lnTo>
                    <a:pt x="3403" y="788"/>
                  </a:lnTo>
                  <a:close/>
                  <a:moveTo>
                    <a:pt x="1734" y="9074"/>
                  </a:moveTo>
                  <a:lnTo>
                    <a:pt x="1734" y="11815"/>
                  </a:lnTo>
                  <a:lnTo>
                    <a:pt x="788" y="11815"/>
                  </a:lnTo>
                  <a:lnTo>
                    <a:pt x="788" y="9074"/>
                  </a:lnTo>
                  <a:close/>
                  <a:moveTo>
                    <a:pt x="5861" y="9074"/>
                  </a:moveTo>
                  <a:lnTo>
                    <a:pt x="5861" y="11815"/>
                  </a:lnTo>
                  <a:lnTo>
                    <a:pt x="4223" y="11815"/>
                  </a:lnTo>
                  <a:lnTo>
                    <a:pt x="4223" y="9074"/>
                  </a:lnTo>
                  <a:close/>
                  <a:moveTo>
                    <a:pt x="8350" y="9074"/>
                  </a:moveTo>
                  <a:lnTo>
                    <a:pt x="8350" y="11815"/>
                  </a:lnTo>
                  <a:lnTo>
                    <a:pt x="6711" y="11815"/>
                  </a:lnTo>
                  <a:lnTo>
                    <a:pt x="6711" y="9074"/>
                  </a:lnTo>
                  <a:close/>
                  <a:moveTo>
                    <a:pt x="10051" y="2458"/>
                  </a:moveTo>
                  <a:lnTo>
                    <a:pt x="10051" y="11815"/>
                  </a:lnTo>
                  <a:lnTo>
                    <a:pt x="9169" y="11815"/>
                  </a:lnTo>
                  <a:lnTo>
                    <a:pt x="9169" y="8664"/>
                  </a:lnTo>
                  <a:cubicBezTo>
                    <a:pt x="9169" y="8444"/>
                    <a:pt x="8980" y="8223"/>
                    <a:pt x="8791" y="8223"/>
                  </a:cubicBezTo>
                  <a:lnTo>
                    <a:pt x="3813" y="8223"/>
                  </a:lnTo>
                  <a:cubicBezTo>
                    <a:pt x="3592" y="8223"/>
                    <a:pt x="3435" y="8444"/>
                    <a:pt x="3435" y="8664"/>
                  </a:cubicBezTo>
                  <a:lnTo>
                    <a:pt x="3435" y="11815"/>
                  </a:lnTo>
                  <a:lnTo>
                    <a:pt x="2616" y="11815"/>
                  </a:lnTo>
                  <a:lnTo>
                    <a:pt x="2616" y="2458"/>
                  </a:lnTo>
                  <a:close/>
                  <a:moveTo>
                    <a:pt x="11815" y="9074"/>
                  </a:moveTo>
                  <a:lnTo>
                    <a:pt x="11815" y="11815"/>
                  </a:lnTo>
                  <a:lnTo>
                    <a:pt x="10839" y="11815"/>
                  </a:lnTo>
                  <a:lnTo>
                    <a:pt x="10839" y="9074"/>
                  </a:lnTo>
                  <a:close/>
                  <a:moveTo>
                    <a:pt x="2994" y="0"/>
                  </a:moveTo>
                  <a:cubicBezTo>
                    <a:pt x="2773" y="0"/>
                    <a:pt x="2616" y="190"/>
                    <a:pt x="2616" y="410"/>
                  </a:cubicBezTo>
                  <a:lnTo>
                    <a:pt x="2616" y="1670"/>
                  </a:lnTo>
                  <a:lnTo>
                    <a:pt x="2206" y="1670"/>
                  </a:lnTo>
                  <a:cubicBezTo>
                    <a:pt x="1986" y="1670"/>
                    <a:pt x="1765" y="1859"/>
                    <a:pt x="1765" y="2080"/>
                  </a:cubicBezTo>
                  <a:lnTo>
                    <a:pt x="1765" y="8318"/>
                  </a:lnTo>
                  <a:lnTo>
                    <a:pt x="410" y="8318"/>
                  </a:lnTo>
                  <a:cubicBezTo>
                    <a:pt x="158" y="8318"/>
                    <a:pt x="1" y="8507"/>
                    <a:pt x="1" y="8727"/>
                  </a:cubicBezTo>
                  <a:lnTo>
                    <a:pt x="1" y="12319"/>
                  </a:lnTo>
                  <a:cubicBezTo>
                    <a:pt x="1" y="12571"/>
                    <a:pt x="190" y="12760"/>
                    <a:pt x="410" y="12760"/>
                  </a:cubicBezTo>
                  <a:lnTo>
                    <a:pt x="12256" y="12760"/>
                  </a:lnTo>
                  <a:cubicBezTo>
                    <a:pt x="12477" y="12760"/>
                    <a:pt x="12634" y="12571"/>
                    <a:pt x="12634" y="12319"/>
                  </a:cubicBezTo>
                  <a:lnTo>
                    <a:pt x="12634" y="8664"/>
                  </a:lnTo>
                  <a:cubicBezTo>
                    <a:pt x="12634" y="8444"/>
                    <a:pt x="12445" y="8223"/>
                    <a:pt x="12225" y="8223"/>
                  </a:cubicBezTo>
                  <a:lnTo>
                    <a:pt x="10839" y="8223"/>
                  </a:lnTo>
                  <a:lnTo>
                    <a:pt x="10839" y="2017"/>
                  </a:lnTo>
                  <a:cubicBezTo>
                    <a:pt x="10839" y="1765"/>
                    <a:pt x="10650" y="1576"/>
                    <a:pt x="10429" y="1576"/>
                  </a:cubicBezTo>
                  <a:lnTo>
                    <a:pt x="10019" y="1576"/>
                  </a:lnTo>
                  <a:lnTo>
                    <a:pt x="10019" y="410"/>
                  </a:lnTo>
                  <a:cubicBezTo>
                    <a:pt x="10019" y="158"/>
                    <a:pt x="9799" y="0"/>
                    <a:pt x="96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77" name="Google Shape;11777;p84"/>
          <p:cNvGrpSpPr/>
          <p:nvPr/>
        </p:nvGrpSpPr>
        <p:grpSpPr>
          <a:xfrm>
            <a:off x="2621810" y="1541821"/>
            <a:ext cx="379918" cy="366038"/>
            <a:chOff x="-63665750" y="1914325"/>
            <a:chExt cx="328450" cy="316450"/>
          </a:xfrm>
          <a:solidFill>
            <a:srgbClr val="EE7A90"/>
          </a:solidFill>
        </p:grpSpPr>
        <p:sp>
          <p:nvSpPr>
            <p:cNvPr id="11778" name="Google Shape;11778;p84"/>
            <p:cNvSpPr/>
            <p:nvPr/>
          </p:nvSpPr>
          <p:spPr>
            <a:xfrm>
              <a:off x="-63665750" y="1914325"/>
              <a:ext cx="328450" cy="316450"/>
            </a:xfrm>
            <a:custGeom>
              <a:avLst/>
              <a:gdLst/>
              <a:ahLst/>
              <a:cxnLst/>
              <a:rect l="l" t="t" r="r" b="b"/>
              <a:pathLst>
                <a:path w="13138" h="12658" extrusionOk="0">
                  <a:moveTo>
                    <a:pt x="8144" y="835"/>
                  </a:moveTo>
                  <a:cubicBezTo>
                    <a:pt x="9097" y="835"/>
                    <a:pt x="10050" y="1197"/>
                    <a:pt x="10775" y="1922"/>
                  </a:cubicBezTo>
                  <a:cubicBezTo>
                    <a:pt x="12256" y="3371"/>
                    <a:pt x="12256" y="5734"/>
                    <a:pt x="10775" y="7183"/>
                  </a:cubicBezTo>
                  <a:cubicBezTo>
                    <a:pt x="10050" y="7908"/>
                    <a:pt x="9097" y="8270"/>
                    <a:pt x="8144" y="8270"/>
                  </a:cubicBezTo>
                  <a:cubicBezTo>
                    <a:pt x="7191" y="8270"/>
                    <a:pt x="6238" y="7908"/>
                    <a:pt x="5513" y="7183"/>
                  </a:cubicBezTo>
                  <a:cubicBezTo>
                    <a:pt x="4064" y="5734"/>
                    <a:pt x="4064" y="3371"/>
                    <a:pt x="5513" y="1922"/>
                  </a:cubicBezTo>
                  <a:cubicBezTo>
                    <a:pt x="6238" y="1197"/>
                    <a:pt x="7191" y="835"/>
                    <a:pt x="8144" y="835"/>
                  </a:cubicBezTo>
                  <a:close/>
                  <a:moveTo>
                    <a:pt x="3466" y="8632"/>
                  </a:moveTo>
                  <a:lnTo>
                    <a:pt x="4064" y="9231"/>
                  </a:lnTo>
                  <a:lnTo>
                    <a:pt x="1607" y="11688"/>
                  </a:lnTo>
                  <a:lnTo>
                    <a:pt x="1008" y="11090"/>
                  </a:lnTo>
                  <a:lnTo>
                    <a:pt x="3466" y="8632"/>
                  </a:lnTo>
                  <a:close/>
                  <a:moveTo>
                    <a:pt x="8172" y="0"/>
                  </a:moveTo>
                  <a:cubicBezTo>
                    <a:pt x="7010" y="0"/>
                    <a:pt x="5844" y="441"/>
                    <a:pt x="4946" y="1323"/>
                  </a:cubicBezTo>
                  <a:cubicBezTo>
                    <a:pt x="3277" y="3024"/>
                    <a:pt x="3182" y="5671"/>
                    <a:pt x="4694" y="7467"/>
                  </a:cubicBezTo>
                  <a:lnTo>
                    <a:pt x="4096" y="8065"/>
                  </a:lnTo>
                  <a:lnTo>
                    <a:pt x="3214" y="7183"/>
                  </a:lnTo>
                  <a:cubicBezTo>
                    <a:pt x="3151" y="7104"/>
                    <a:pt x="3048" y="7065"/>
                    <a:pt x="2942" y="7065"/>
                  </a:cubicBezTo>
                  <a:cubicBezTo>
                    <a:pt x="2836" y="7065"/>
                    <a:pt x="2725" y="7104"/>
                    <a:pt x="2646" y="7183"/>
                  </a:cubicBezTo>
                  <a:cubicBezTo>
                    <a:pt x="2489" y="7341"/>
                    <a:pt x="2489" y="7624"/>
                    <a:pt x="2646" y="7782"/>
                  </a:cubicBezTo>
                  <a:lnTo>
                    <a:pt x="2899" y="8065"/>
                  </a:lnTo>
                  <a:lnTo>
                    <a:pt x="158" y="10806"/>
                  </a:lnTo>
                  <a:cubicBezTo>
                    <a:pt x="0" y="10964"/>
                    <a:pt x="0" y="11247"/>
                    <a:pt x="158" y="11405"/>
                  </a:cubicBezTo>
                  <a:lnTo>
                    <a:pt x="1292" y="12539"/>
                  </a:lnTo>
                  <a:cubicBezTo>
                    <a:pt x="1371" y="12618"/>
                    <a:pt x="1481" y="12657"/>
                    <a:pt x="1591" y="12657"/>
                  </a:cubicBezTo>
                  <a:cubicBezTo>
                    <a:pt x="1701" y="12657"/>
                    <a:pt x="1812" y="12618"/>
                    <a:pt x="1890" y="12539"/>
                  </a:cubicBezTo>
                  <a:lnTo>
                    <a:pt x="4631" y="9798"/>
                  </a:lnTo>
                  <a:lnTo>
                    <a:pt x="4915" y="10050"/>
                  </a:lnTo>
                  <a:cubicBezTo>
                    <a:pt x="4994" y="10129"/>
                    <a:pt x="5104" y="10168"/>
                    <a:pt x="5214" y="10168"/>
                  </a:cubicBezTo>
                  <a:cubicBezTo>
                    <a:pt x="5324" y="10168"/>
                    <a:pt x="5435" y="10129"/>
                    <a:pt x="5513" y="10050"/>
                  </a:cubicBezTo>
                  <a:cubicBezTo>
                    <a:pt x="5671" y="9893"/>
                    <a:pt x="5671" y="9640"/>
                    <a:pt x="5513" y="9483"/>
                  </a:cubicBezTo>
                  <a:lnTo>
                    <a:pt x="4631" y="8601"/>
                  </a:lnTo>
                  <a:lnTo>
                    <a:pt x="5230" y="8034"/>
                  </a:lnTo>
                  <a:cubicBezTo>
                    <a:pt x="6059" y="8730"/>
                    <a:pt x="7090" y="9078"/>
                    <a:pt x="8127" y="9078"/>
                  </a:cubicBezTo>
                  <a:cubicBezTo>
                    <a:pt x="9296" y="9078"/>
                    <a:pt x="10472" y="8635"/>
                    <a:pt x="11373" y="7750"/>
                  </a:cubicBezTo>
                  <a:cubicBezTo>
                    <a:pt x="13138" y="5986"/>
                    <a:pt x="13138" y="3087"/>
                    <a:pt x="11373" y="1323"/>
                  </a:cubicBezTo>
                  <a:cubicBezTo>
                    <a:pt x="10491" y="441"/>
                    <a:pt x="9333" y="0"/>
                    <a:pt x="81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9" name="Google Shape;11779;p84"/>
            <p:cNvSpPr/>
            <p:nvPr/>
          </p:nvSpPr>
          <p:spPr>
            <a:xfrm>
              <a:off x="-63524775" y="1955275"/>
              <a:ext cx="123675" cy="134700"/>
            </a:xfrm>
            <a:custGeom>
              <a:avLst/>
              <a:gdLst/>
              <a:ahLst/>
              <a:cxnLst/>
              <a:rect l="l" t="t" r="r" b="b"/>
              <a:pathLst>
                <a:path w="4947" h="5388" extrusionOk="0">
                  <a:moveTo>
                    <a:pt x="2458" y="882"/>
                  </a:moveTo>
                  <a:cubicBezTo>
                    <a:pt x="2930" y="882"/>
                    <a:pt x="3308" y="1229"/>
                    <a:pt x="3308" y="1702"/>
                  </a:cubicBezTo>
                  <a:cubicBezTo>
                    <a:pt x="3308" y="2174"/>
                    <a:pt x="2962" y="2521"/>
                    <a:pt x="2458" y="2521"/>
                  </a:cubicBezTo>
                  <a:cubicBezTo>
                    <a:pt x="1985" y="2521"/>
                    <a:pt x="1639" y="2174"/>
                    <a:pt x="1639" y="1702"/>
                  </a:cubicBezTo>
                  <a:cubicBezTo>
                    <a:pt x="1639" y="1229"/>
                    <a:pt x="2048" y="882"/>
                    <a:pt x="2458" y="882"/>
                  </a:cubicBezTo>
                  <a:close/>
                  <a:moveTo>
                    <a:pt x="2458" y="3340"/>
                  </a:moveTo>
                  <a:cubicBezTo>
                    <a:pt x="3245" y="3340"/>
                    <a:pt x="3876" y="3875"/>
                    <a:pt x="4096" y="4600"/>
                  </a:cubicBezTo>
                  <a:lnTo>
                    <a:pt x="883" y="4600"/>
                  </a:lnTo>
                  <a:cubicBezTo>
                    <a:pt x="1040" y="3875"/>
                    <a:pt x="1733" y="3340"/>
                    <a:pt x="2458" y="3340"/>
                  </a:cubicBezTo>
                  <a:close/>
                  <a:moveTo>
                    <a:pt x="2458" y="0"/>
                  </a:moveTo>
                  <a:cubicBezTo>
                    <a:pt x="1576" y="0"/>
                    <a:pt x="820" y="756"/>
                    <a:pt x="820" y="1670"/>
                  </a:cubicBezTo>
                  <a:cubicBezTo>
                    <a:pt x="820" y="2080"/>
                    <a:pt x="977" y="2489"/>
                    <a:pt x="1292" y="2804"/>
                  </a:cubicBezTo>
                  <a:cubicBezTo>
                    <a:pt x="536" y="3245"/>
                    <a:pt x="0" y="4033"/>
                    <a:pt x="0" y="4978"/>
                  </a:cubicBezTo>
                  <a:cubicBezTo>
                    <a:pt x="0" y="5230"/>
                    <a:pt x="189" y="5388"/>
                    <a:pt x="410" y="5388"/>
                  </a:cubicBezTo>
                  <a:lnTo>
                    <a:pt x="4569" y="5388"/>
                  </a:lnTo>
                  <a:cubicBezTo>
                    <a:pt x="4789" y="5388"/>
                    <a:pt x="4947" y="5199"/>
                    <a:pt x="4947" y="4978"/>
                  </a:cubicBezTo>
                  <a:cubicBezTo>
                    <a:pt x="4947" y="4033"/>
                    <a:pt x="4443" y="3245"/>
                    <a:pt x="3655" y="2804"/>
                  </a:cubicBezTo>
                  <a:cubicBezTo>
                    <a:pt x="3939" y="2489"/>
                    <a:pt x="4128" y="2080"/>
                    <a:pt x="4128" y="1670"/>
                  </a:cubicBezTo>
                  <a:cubicBezTo>
                    <a:pt x="4128" y="756"/>
                    <a:pt x="3371" y="0"/>
                    <a:pt x="24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80" name="Google Shape;11780;p84"/>
          <p:cNvGrpSpPr/>
          <p:nvPr/>
        </p:nvGrpSpPr>
        <p:grpSpPr>
          <a:xfrm>
            <a:off x="2626814" y="2020865"/>
            <a:ext cx="369913" cy="368554"/>
            <a:chOff x="-63666550" y="2278975"/>
            <a:chExt cx="319800" cy="318625"/>
          </a:xfrm>
          <a:solidFill>
            <a:srgbClr val="EE7A90"/>
          </a:solidFill>
        </p:grpSpPr>
        <p:sp>
          <p:nvSpPr>
            <p:cNvPr id="11781" name="Google Shape;11781;p84"/>
            <p:cNvSpPr/>
            <p:nvPr/>
          </p:nvSpPr>
          <p:spPr>
            <a:xfrm>
              <a:off x="-63481450" y="2309700"/>
              <a:ext cx="62225" cy="146525"/>
            </a:xfrm>
            <a:custGeom>
              <a:avLst/>
              <a:gdLst/>
              <a:ahLst/>
              <a:cxnLst/>
              <a:rect l="l" t="t" r="r" b="b"/>
              <a:pathLst>
                <a:path w="2489" h="5861" extrusionOk="0">
                  <a:moveTo>
                    <a:pt x="1229" y="0"/>
                  </a:moveTo>
                  <a:cubicBezTo>
                    <a:pt x="977" y="0"/>
                    <a:pt x="819" y="189"/>
                    <a:pt x="819" y="441"/>
                  </a:cubicBezTo>
                  <a:lnTo>
                    <a:pt x="819" y="694"/>
                  </a:lnTo>
                  <a:cubicBezTo>
                    <a:pt x="347" y="883"/>
                    <a:pt x="0" y="1324"/>
                    <a:pt x="0" y="1891"/>
                  </a:cubicBezTo>
                  <a:cubicBezTo>
                    <a:pt x="0" y="2552"/>
                    <a:pt x="536" y="2962"/>
                    <a:pt x="977" y="3277"/>
                  </a:cubicBezTo>
                  <a:cubicBezTo>
                    <a:pt x="1292" y="3497"/>
                    <a:pt x="1638" y="3749"/>
                    <a:pt x="1638" y="3970"/>
                  </a:cubicBezTo>
                  <a:cubicBezTo>
                    <a:pt x="1607" y="4254"/>
                    <a:pt x="1418" y="4411"/>
                    <a:pt x="1197" y="4411"/>
                  </a:cubicBezTo>
                  <a:cubicBezTo>
                    <a:pt x="977" y="4411"/>
                    <a:pt x="819" y="4222"/>
                    <a:pt x="819" y="3970"/>
                  </a:cubicBezTo>
                  <a:cubicBezTo>
                    <a:pt x="819" y="3749"/>
                    <a:pt x="630" y="3560"/>
                    <a:pt x="410" y="3560"/>
                  </a:cubicBezTo>
                  <a:cubicBezTo>
                    <a:pt x="189" y="3560"/>
                    <a:pt x="0" y="3749"/>
                    <a:pt x="0" y="3970"/>
                  </a:cubicBezTo>
                  <a:cubicBezTo>
                    <a:pt x="0" y="4537"/>
                    <a:pt x="347" y="4978"/>
                    <a:pt x="819" y="5167"/>
                  </a:cubicBezTo>
                  <a:lnTo>
                    <a:pt x="819" y="5419"/>
                  </a:lnTo>
                  <a:cubicBezTo>
                    <a:pt x="819" y="5671"/>
                    <a:pt x="1008" y="5860"/>
                    <a:pt x="1197" y="5860"/>
                  </a:cubicBezTo>
                  <a:cubicBezTo>
                    <a:pt x="1449" y="5860"/>
                    <a:pt x="1638" y="5671"/>
                    <a:pt x="1638" y="5419"/>
                  </a:cubicBezTo>
                  <a:lnTo>
                    <a:pt x="1638" y="5167"/>
                  </a:lnTo>
                  <a:cubicBezTo>
                    <a:pt x="2111" y="5010"/>
                    <a:pt x="2489" y="4537"/>
                    <a:pt x="2489" y="3970"/>
                  </a:cubicBezTo>
                  <a:cubicBezTo>
                    <a:pt x="2489" y="3308"/>
                    <a:pt x="1922" y="2930"/>
                    <a:pt x="1481" y="2615"/>
                  </a:cubicBezTo>
                  <a:cubicBezTo>
                    <a:pt x="1166" y="2363"/>
                    <a:pt x="819" y="2143"/>
                    <a:pt x="819" y="1891"/>
                  </a:cubicBezTo>
                  <a:cubicBezTo>
                    <a:pt x="819" y="1670"/>
                    <a:pt x="1008" y="1450"/>
                    <a:pt x="1229" y="1450"/>
                  </a:cubicBezTo>
                  <a:cubicBezTo>
                    <a:pt x="1449" y="1450"/>
                    <a:pt x="1638" y="1670"/>
                    <a:pt x="1638" y="1891"/>
                  </a:cubicBezTo>
                  <a:cubicBezTo>
                    <a:pt x="1638" y="2111"/>
                    <a:pt x="1859" y="2332"/>
                    <a:pt x="2048" y="2332"/>
                  </a:cubicBezTo>
                  <a:cubicBezTo>
                    <a:pt x="2269" y="2332"/>
                    <a:pt x="2489" y="2111"/>
                    <a:pt x="2489" y="1891"/>
                  </a:cubicBezTo>
                  <a:cubicBezTo>
                    <a:pt x="2489" y="1324"/>
                    <a:pt x="2111" y="914"/>
                    <a:pt x="1638" y="694"/>
                  </a:cubicBezTo>
                  <a:lnTo>
                    <a:pt x="1638" y="441"/>
                  </a:lnTo>
                  <a:cubicBezTo>
                    <a:pt x="1638" y="189"/>
                    <a:pt x="1449" y="0"/>
                    <a:pt x="12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2" name="Google Shape;11782;p84"/>
            <p:cNvSpPr/>
            <p:nvPr/>
          </p:nvSpPr>
          <p:spPr>
            <a:xfrm>
              <a:off x="-63666550" y="2278975"/>
              <a:ext cx="319800" cy="318625"/>
            </a:xfrm>
            <a:custGeom>
              <a:avLst/>
              <a:gdLst/>
              <a:ahLst/>
              <a:cxnLst/>
              <a:rect l="l" t="t" r="r" b="b"/>
              <a:pathLst>
                <a:path w="12792" h="12745" extrusionOk="0">
                  <a:moveTo>
                    <a:pt x="8601" y="914"/>
                  </a:moveTo>
                  <a:cubicBezTo>
                    <a:pt x="10429" y="914"/>
                    <a:pt x="11909" y="2427"/>
                    <a:pt x="11909" y="4222"/>
                  </a:cubicBezTo>
                  <a:cubicBezTo>
                    <a:pt x="11909" y="6050"/>
                    <a:pt x="10429" y="7530"/>
                    <a:pt x="8601" y="7530"/>
                  </a:cubicBezTo>
                  <a:cubicBezTo>
                    <a:pt x="7971" y="7530"/>
                    <a:pt x="7404" y="7373"/>
                    <a:pt x="6869" y="7026"/>
                  </a:cubicBezTo>
                  <a:lnTo>
                    <a:pt x="7089" y="6270"/>
                  </a:lnTo>
                  <a:cubicBezTo>
                    <a:pt x="7144" y="5997"/>
                    <a:pt x="6938" y="5748"/>
                    <a:pt x="6677" y="5748"/>
                  </a:cubicBezTo>
                  <a:cubicBezTo>
                    <a:pt x="6637" y="5748"/>
                    <a:pt x="6596" y="5754"/>
                    <a:pt x="6554" y="5766"/>
                  </a:cubicBezTo>
                  <a:lnTo>
                    <a:pt x="5829" y="5955"/>
                  </a:lnTo>
                  <a:cubicBezTo>
                    <a:pt x="5514" y="5451"/>
                    <a:pt x="5293" y="4852"/>
                    <a:pt x="5293" y="4222"/>
                  </a:cubicBezTo>
                  <a:cubicBezTo>
                    <a:pt x="5293" y="2364"/>
                    <a:pt x="6774" y="914"/>
                    <a:pt x="8601" y="914"/>
                  </a:cubicBezTo>
                  <a:close/>
                  <a:moveTo>
                    <a:pt x="6050" y="6711"/>
                  </a:moveTo>
                  <a:lnTo>
                    <a:pt x="5041" y="10303"/>
                  </a:lnTo>
                  <a:lnTo>
                    <a:pt x="4789" y="9421"/>
                  </a:lnTo>
                  <a:cubicBezTo>
                    <a:pt x="4749" y="9221"/>
                    <a:pt x="4571" y="9098"/>
                    <a:pt x="4389" y="9098"/>
                  </a:cubicBezTo>
                  <a:cubicBezTo>
                    <a:pt x="4284" y="9098"/>
                    <a:pt x="4177" y="9139"/>
                    <a:pt x="4096" y="9232"/>
                  </a:cubicBezTo>
                  <a:lnTo>
                    <a:pt x="1418" y="11910"/>
                  </a:lnTo>
                  <a:lnTo>
                    <a:pt x="820" y="11311"/>
                  </a:lnTo>
                  <a:lnTo>
                    <a:pt x="3529" y="8665"/>
                  </a:lnTo>
                  <a:cubicBezTo>
                    <a:pt x="3781" y="8444"/>
                    <a:pt x="3655" y="8034"/>
                    <a:pt x="3340" y="7971"/>
                  </a:cubicBezTo>
                  <a:lnTo>
                    <a:pt x="2458" y="7719"/>
                  </a:lnTo>
                  <a:lnTo>
                    <a:pt x="6050" y="6711"/>
                  </a:lnTo>
                  <a:close/>
                  <a:moveTo>
                    <a:pt x="8664" y="1"/>
                  </a:moveTo>
                  <a:cubicBezTo>
                    <a:pt x="6365" y="1"/>
                    <a:pt x="4506" y="1860"/>
                    <a:pt x="4506" y="4159"/>
                  </a:cubicBezTo>
                  <a:cubicBezTo>
                    <a:pt x="4506" y="4852"/>
                    <a:pt x="4663" y="5514"/>
                    <a:pt x="5041" y="6113"/>
                  </a:cubicBezTo>
                  <a:lnTo>
                    <a:pt x="820" y="7341"/>
                  </a:lnTo>
                  <a:cubicBezTo>
                    <a:pt x="631" y="7373"/>
                    <a:pt x="505" y="7562"/>
                    <a:pt x="505" y="7719"/>
                  </a:cubicBezTo>
                  <a:cubicBezTo>
                    <a:pt x="505" y="7940"/>
                    <a:pt x="631" y="8097"/>
                    <a:pt x="820" y="8129"/>
                  </a:cubicBezTo>
                  <a:lnTo>
                    <a:pt x="2458" y="8570"/>
                  </a:lnTo>
                  <a:lnTo>
                    <a:pt x="316" y="10712"/>
                  </a:lnTo>
                  <a:cubicBezTo>
                    <a:pt x="1" y="11027"/>
                    <a:pt x="1" y="11563"/>
                    <a:pt x="316" y="11910"/>
                  </a:cubicBezTo>
                  <a:lnTo>
                    <a:pt x="883" y="12508"/>
                  </a:lnTo>
                  <a:cubicBezTo>
                    <a:pt x="1040" y="12666"/>
                    <a:pt x="1253" y="12744"/>
                    <a:pt x="1469" y="12744"/>
                  </a:cubicBezTo>
                  <a:cubicBezTo>
                    <a:pt x="1686" y="12744"/>
                    <a:pt x="1907" y="12666"/>
                    <a:pt x="2080" y="12508"/>
                  </a:cubicBezTo>
                  <a:lnTo>
                    <a:pt x="4254" y="10334"/>
                  </a:lnTo>
                  <a:lnTo>
                    <a:pt x="4663" y="11973"/>
                  </a:lnTo>
                  <a:cubicBezTo>
                    <a:pt x="4727" y="12181"/>
                    <a:pt x="4906" y="12292"/>
                    <a:pt x="5078" y="12292"/>
                  </a:cubicBezTo>
                  <a:cubicBezTo>
                    <a:pt x="5244" y="12292"/>
                    <a:pt x="5405" y="12189"/>
                    <a:pt x="5451" y="11973"/>
                  </a:cubicBezTo>
                  <a:lnTo>
                    <a:pt x="6680" y="7782"/>
                  </a:lnTo>
                  <a:cubicBezTo>
                    <a:pt x="7278" y="8097"/>
                    <a:pt x="7940" y="8286"/>
                    <a:pt x="8664" y="8286"/>
                  </a:cubicBezTo>
                  <a:cubicBezTo>
                    <a:pt x="10933" y="8286"/>
                    <a:pt x="12792" y="6428"/>
                    <a:pt x="12792" y="4159"/>
                  </a:cubicBezTo>
                  <a:cubicBezTo>
                    <a:pt x="12792" y="1860"/>
                    <a:pt x="10933" y="1"/>
                    <a:pt x="86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83" name="Google Shape;11783;p84"/>
          <p:cNvGrpSpPr/>
          <p:nvPr/>
        </p:nvGrpSpPr>
        <p:grpSpPr>
          <a:xfrm>
            <a:off x="2624081" y="2486890"/>
            <a:ext cx="375378" cy="367397"/>
            <a:chOff x="-63669700" y="2646600"/>
            <a:chExt cx="324525" cy="317625"/>
          </a:xfrm>
          <a:solidFill>
            <a:srgbClr val="EE7A90"/>
          </a:solidFill>
        </p:grpSpPr>
        <p:sp>
          <p:nvSpPr>
            <p:cNvPr id="11784" name="Google Shape;11784;p84"/>
            <p:cNvSpPr/>
            <p:nvPr/>
          </p:nvSpPr>
          <p:spPr>
            <a:xfrm>
              <a:off x="-63669700" y="2646600"/>
              <a:ext cx="324525" cy="317550"/>
            </a:xfrm>
            <a:custGeom>
              <a:avLst/>
              <a:gdLst/>
              <a:ahLst/>
              <a:cxnLst/>
              <a:rect l="l" t="t" r="r" b="b"/>
              <a:pathLst>
                <a:path w="12981" h="12702" extrusionOk="0">
                  <a:moveTo>
                    <a:pt x="6947" y="867"/>
                  </a:moveTo>
                  <a:cubicBezTo>
                    <a:pt x="7058" y="867"/>
                    <a:pt x="7168" y="906"/>
                    <a:pt x="7247" y="985"/>
                  </a:cubicBezTo>
                  <a:cubicBezTo>
                    <a:pt x="7404" y="1143"/>
                    <a:pt x="7404" y="1426"/>
                    <a:pt x="7247" y="1584"/>
                  </a:cubicBezTo>
                  <a:lnTo>
                    <a:pt x="5199" y="3632"/>
                  </a:lnTo>
                  <a:cubicBezTo>
                    <a:pt x="5120" y="3710"/>
                    <a:pt x="5010" y="3750"/>
                    <a:pt x="4900" y="3750"/>
                  </a:cubicBezTo>
                  <a:cubicBezTo>
                    <a:pt x="4789" y="3750"/>
                    <a:pt x="4679" y="3710"/>
                    <a:pt x="4600" y="3632"/>
                  </a:cubicBezTo>
                  <a:cubicBezTo>
                    <a:pt x="4443" y="3474"/>
                    <a:pt x="4443" y="3190"/>
                    <a:pt x="4600" y="3033"/>
                  </a:cubicBezTo>
                  <a:lnTo>
                    <a:pt x="6648" y="985"/>
                  </a:lnTo>
                  <a:cubicBezTo>
                    <a:pt x="6727" y="906"/>
                    <a:pt x="6837" y="867"/>
                    <a:pt x="6947" y="867"/>
                  </a:cubicBezTo>
                  <a:close/>
                  <a:moveTo>
                    <a:pt x="7530" y="2434"/>
                  </a:moveTo>
                  <a:lnTo>
                    <a:pt x="10429" y="5364"/>
                  </a:lnTo>
                  <a:lnTo>
                    <a:pt x="8979" y="6814"/>
                  </a:lnTo>
                  <a:lnTo>
                    <a:pt x="6050" y="3884"/>
                  </a:lnTo>
                  <a:lnTo>
                    <a:pt x="7530" y="2434"/>
                  </a:lnTo>
                  <a:close/>
                  <a:moveTo>
                    <a:pt x="6648" y="5679"/>
                  </a:moveTo>
                  <a:lnTo>
                    <a:pt x="7247" y="6246"/>
                  </a:lnTo>
                  <a:lnTo>
                    <a:pt x="5482" y="8042"/>
                  </a:lnTo>
                  <a:lnTo>
                    <a:pt x="4884" y="7444"/>
                  </a:lnTo>
                  <a:lnTo>
                    <a:pt x="6648" y="5679"/>
                  </a:lnTo>
                  <a:close/>
                  <a:moveTo>
                    <a:pt x="11642" y="5561"/>
                  </a:moveTo>
                  <a:cubicBezTo>
                    <a:pt x="11752" y="5561"/>
                    <a:pt x="11862" y="5601"/>
                    <a:pt x="11941" y="5679"/>
                  </a:cubicBezTo>
                  <a:cubicBezTo>
                    <a:pt x="12098" y="5837"/>
                    <a:pt x="12098" y="6089"/>
                    <a:pt x="11941" y="6246"/>
                  </a:cubicBezTo>
                  <a:lnTo>
                    <a:pt x="9893" y="8294"/>
                  </a:lnTo>
                  <a:cubicBezTo>
                    <a:pt x="9814" y="8373"/>
                    <a:pt x="9704" y="8412"/>
                    <a:pt x="9594" y="8412"/>
                  </a:cubicBezTo>
                  <a:cubicBezTo>
                    <a:pt x="9484" y="8412"/>
                    <a:pt x="9373" y="8373"/>
                    <a:pt x="9295" y="8294"/>
                  </a:cubicBezTo>
                  <a:cubicBezTo>
                    <a:pt x="9137" y="8137"/>
                    <a:pt x="9137" y="7885"/>
                    <a:pt x="9295" y="7727"/>
                  </a:cubicBezTo>
                  <a:lnTo>
                    <a:pt x="11342" y="5679"/>
                  </a:lnTo>
                  <a:cubicBezTo>
                    <a:pt x="11421" y="5601"/>
                    <a:pt x="11531" y="5561"/>
                    <a:pt x="11642" y="5561"/>
                  </a:cubicBezTo>
                  <a:close/>
                  <a:moveTo>
                    <a:pt x="4065" y="7664"/>
                  </a:moveTo>
                  <a:lnTo>
                    <a:pt x="5230" y="8861"/>
                  </a:lnTo>
                  <a:lnTo>
                    <a:pt x="2426" y="11665"/>
                  </a:lnTo>
                  <a:cubicBezTo>
                    <a:pt x="2269" y="11823"/>
                    <a:pt x="2064" y="11902"/>
                    <a:pt x="1855" y="11902"/>
                  </a:cubicBezTo>
                  <a:cubicBezTo>
                    <a:pt x="1647" y="11902"/>
                    <a:pt x="1434" y="11823"/>
                    <a:pt x="1261" y="11665"/>
                  </a:cubicBezTo>
                  <a:cubicBezTo>
                    <a:pt x="914" y="11350"/>
                    <a:pt x="914" y="10783"/>
                    <a:pt x="1261" y="10468"/>
                  </a:cubicBezTo>
                  <a:lnTo>
                    <a:pt x="4065" y="7664"/>
                  </a:lnTo>
                  <a:close/>
                  <a:moveTo>
                    <a:pt x="6971" y="1"/>
                  </a:moveTo>
                  <a:cubicBezTo>
                    <a:pt x="6648" y="1"/>
                    <a:pt x="6317" y="119"/>
                    <a:pt x="6050" y="355"/>
                  </a:cubicBezTo>
                  <a:lnTo>
                    <a:pt x="4002" y="2403"/>
                  </a:lnTo>
                  <a:cubicBezTo>
                    <a:pt x="3529" y="2875"/>
                    <a:pt x="3529" y="3663"/>
                    <a:pt x="4002" y="4167"/>
                  </a:cubicBezTo>
                  <a:cubicBezTo>
                    <a:pt x="4258" y="4424"/>
                    <a:pt x="4564" y="4544"/>
                    <a:pt x="4874" y="4544"/>
                  </a:cubicBezTo>
                  <a:cubicBezTo>
                    <a:pt x="5058" y="4544"/>
                    <a:pt x="5243" y="4501"/>
                    <a:pt x="5419" y="4419"/>
                  </a:cubicBezTo>
                  <a:lnTo>
                    <a:pt x="6081" y="5018"/>
                  </a:lnTo>
                  <a:lnTo>
                    <a:pt x="4285" y="6814"/>
                  </a:lnTo>
                  <a:cubicBezTo>
                    <a:pt x="4206" y="6735"/>
                    <a:pt x="4096" y="6695"/>
                    <a:pt x="3990" y="6695"/>
                  </a:cubicBezTo>
                  <a:cubicBezTo>
                    <a:pt x="3884" y="6695"/>
                    <a:pt x="3781" y="6735"/>
                    <a:pt x="3718" y="6814"/>
                  </a:cubicBezTo>
                  <a:lnTo>
                    <a:pt x="631" y="9869"/>
                  </a:lnTo>
                  <a:cubicBezTo>
                    <a:pt x="1" y="10500"/>
                    <a:pt x="1" y="11571"/>
                    <a:pt x="631" y="12201"/>
                  </a:cubicBezTo>
                  <a:cubicBezTo>
                    <a:pt x="965" y="12536"/>
                    <a:pt x="1405" y="12701"/>
                    <a:pt x="1840" y="12701"/>
                  </a:cubicBezTo>
                  <a:cubicBezTo>
                    <a:pt x="2264" y="12701"/>
                    <a:pt x="2682" y="12544"/>
                    <a:pt x="2994" y="12232"/>
                  </a:cubicBezTo>
                  <a:lnTo>
                    <a:pt x="6050" y="9176"/>
                  </a:lnTo>
                  <a:cubicBezTo>
                    <a:pt x="6207" y="9019"/>
                    <a:pt x="6207" y="8735"/>
                    <a:pt x="6050" y="8578"/>
                  </a:cubicBezTo>
                  <a:lnTo>
                    <a:pt x="7845" y="6814"/>
                  </a:lnTo>
                  <a:lnTo>
                    <a:pt x="8475" y="7444"/>
                  </a:lnTo>
                  <a:cubicBezTo>
                    <a:pt x="8255" y="7853"/>
                    <a:pt x="8318" y="8452"/>
                    <a:pt x="8696" y="8861"/>
                  </a:cubicBezTo>
                  <a:cubicBezTo>
                    <a:pt x="8932" y="9098"/>
                    <a:pt x="9247" y="9216"/>
                    <a:pt x="9566" y="9216"/>
                  </a:cubicBezTo>
                  <a:cubicBezTo>
                    <a:pt x="9885" y="9216"/>
                    <a:pt x="10208" y="9098"/>
                    <a:pt x="10460" y="8861"/>
                  </a:cubicBezTo>
                  <a:lnTo>
                    <a:pt x="12508" y="6814"/>
                  </a:lnTo>
                  <a:cubicBezTo>
                    <a:pt x="12981" y="6341"/>
                    <a:pt x="12981" y="5553"/>
                    <a:pt x="12508" y="5018"/>
                  </a:cubicBezTo>
                  <a:cubicBezTo>
                    <a:pt x="12274" y="4784"/>
                    <a:pt x="11979" y="4670"/>
                    <a:pt x="11669" y="4670"/>
                  </a:cubicBezTo>
                  <a:cubicBezTo>
                    <a:pt x="11479" y="4670"/>
                    <a:pt x="11282" y="4713"/>
                    <a:pt x="11090" y="4797"/>
                  </a:cubicBezTo>
                  <a:lnTo>
                    <a:pt x="8066" y="1773"/>
                  </a:lnTo>
                  <a:cubicBezTo>
                    <a:pt x="8255" y="1332"/>
                    <a:pt x="8223" y="733"/>
                    <a:pt x="7845" y="355"/>
                  </a:cubicBezTo>
                  <a:cubicBezTo>
                    <a:pt x="7609" y="119"/>
                    <a:pt x="7294" y="1"/>
                    <a:pt x="69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5" name="Google Shape;11785;p84"/>
            <p:cNvSpPr/>
            <p:nvPr/>
          </p:nvSpPr>
          <p:spPr>
            <a:xfrm>
              <a:off x="-63532650" y="2901200"/>
              <a:ext cx="185900" cy="63025"/>
            </a:xfrm>
            <a:custGeom>
              <a:avLst/>
              <a:gdLst/>
              <a:ahLst/>
              <a:cxnLst/>
              <a:rect l="l" t="t" r="r" b="b"/>
              <a:pathLst>
                <a:path w="7436" h="2521" extrusionOk="0">
                  <a:moveTo>
                    <a:pt x="5356" y="851"/>
                  </a:moveTo>
                  <a:cubicBezTo>
                    <a:pt x="5577" y="851"/>
                    <a:pt x="5734" y="1040"/>
                    <a:pt x="5734" y="1261"/>
                  </a:cubicBezTo>
                  <a:lnTo>
                    <a:pt x="5734" y="1702"/>
                  </a:lnTo>
                  <a:lnTo>
                    <a:pt x="1607" y="1702"/>
                  </a:lnTo>
                  <a:lnTo>
                    <a:pt x="1607" y="1261"/>
                  </a:lnTo>
                  <a:cubicBezTo>
                    <a:pt x="1607" y="1040"/>
                    <a:pt x="1796" y="851"/>
                    <a:pt x="2048" y="851"/>
                  </a:cubicBezTo>
                  <a:close/>
                  <a:moveTo>
                    <a:pt x="2048" y="1"/>
                  </a:moveTo>
                  <a:cubicBezTo>
                    <a:pt x="1355" y="1"/>
                    <a:pt x="788" y="568"/>
                    <a:pt x="788" y="1261"/>
                  </a:cubicBezTo>
                  <a:lnTo>
                    <a:pt x="788" y="1702"/>
                  </a:lnTo>
                  <a:lnTo>
                    <a:pt x="378" y="1702"/>
                  </a:lnTo>
                  <a:cubicBezTo>
                    <a:pt x="158" y="1702"/>
                    <a:pt x="0" y="1891"/>
                    <a:pt x="0" y="2111"/>
                  </a:cubicBezTo>
                  <a:cubicBezTo>
                    <a:pt x="0" y="2332"/>
                    <a:pt x="189" y="2521"/>
                    <a:pt x="378" y="2521"/>
                  </a:cubicBezTo>
                  <a:lnTo>
                    <a:pt x="6995" y="2521"/>
                  </a:lnTo>
                  <a:cubicBezTo>
                    <a:pt x="7247" y="2521"/>
                    <a:pt x="7436" y="2332"/>
                    <a:pt x="7436" y="2111"/>
                  </a:cubicBezTo>
                  <a:cubicBezTo>
                    <a:pt x="7404" y="1891"/>
                    <a:pt x="7184" y="1702"/>
                    <a:pt x="6963" y="1702"/>
                  </a:cubicBezTo>
                  <a:lnTo>
                    <a:pt x="6553" y="1702"/>
                  </a:lnTo>
                  <a:lnTo>
                    <a:pt x="6553" y="1261"/>
                  </a:lnTo>
                  <a:cubicBezTo>
                    <a:pt x="6553" y="599"/>
                    <a:pt x="6018" y="1"/>
                    <a:pt x="53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86" name="Google Shape;11786;p84"/>
          <p:cNvGrpSpPr/>
          <p:nvPr/>
        </p:nvGrpSpPr>
        <p:grpSpPr>
          <a:xfrm>
            <a:off x="1286361" y="2960218"/>
            <a:ext cx="366269" cy="366732"/>
            <a:chOff x="-61784125" y="1931250"/>
            <a:chExt cx="316650" cy="317050"/>
          </a:xfrm>
          <a:solidFill>
            <a:srgbClr val="EE7A90"/>
          </a:solidFill>
        </p:grpSpPr>
        <p:sp>
          <p:nvSpPr>
            <p:cNvPr id="11787" name="Google Shape;11787;p84"/>
            <p:cNvSpPr/>
            <p:nvPr/>
          </p:nvSpPr>
          <p:spPr>
            <a:xfrm>
              <a:off x="-61688025" y="1931250"/>
              <a:ext cx="124450" cy="134300"/>
            </a:xfrm>
            <a:custGeom>
              <a:avLst/>
              <a:gdLst/>
              <a:ahLst/>
              <a:cxnLst/>
              <a:rect l="l" t="t" r="r" b="b"/>
              <a:pathLst>
                <a:path w="4978" h="5372" extrusionOk="0">
                  <a:moveTo>
                    <a:pt x="2497" y="845"/>
                  </a:moveTo>
                  <a:cubicBezTo>
                    <a:pt x="2709" y="845"/>
                    <a:pt x="2922" y="922"/>
                    <a:pt x="3088" y="1087"/>
                  </a:cubicBezTo>
                  <a:cubicBezTo>
                    <a:pt x="3277" y="1276"/>
                    <a:pt x="3340" y="1591"/>
                    <a:pt x="3277" y="1906"/>
                  </a:cubicBezTo>
                  <a:cubicBezTo>
                    <a:pt x="3182" y="2190"/>
                    <a:pt x="2993" y="2410"/>
                    <a:pt x="2709" y="2442"/>
                  </a:cubicBezTo>
                  <a:cubicBezTo>
                    <a:pt x="2625" y="2467"/>
                    <a:pt x="2545" y="2479"/>
                    <a:pt x="2469" y="2479"/>
                  </a:cubicBezTo>
                  <a:cubicBezTo>
                    <a:pt x="2259" y="2479"/>
                    <a:pt x="2075" y="2391"/>
                    <a:pt x="1890" y="2253"/>
                  </a:cubicBezTo>
                  <a:cubicBezTo>
                    <a:pt x="1701" y="2032"/>
                    <a:pt x="1607" y="1717"/>
                    <a:pt x="1701" y="1434"/>
                  </a:cubicBezTo>
                  <a:cubicBezTo>
                    <a:pt x="1800" y="1059"/>
                    <a:pt x="2145" y="845"/>
                    <a:pt x="2497" y="845"/>
                  </a:cubicBezTo>
                  <a:close/>
                  <a:moveTo>
                    <a:pt x="2520" y="3324"/>
                  </a:moveTo>
                  <a:cubicBezTo>
                    <a:pt x="3277" y="3324"/>
                    <a:pt x="3907" y="3828"/>
                    <a:pt x="4096" y="4553"/>
                  </a:cubicBezTo>
                  <a:lnTo>
                    <a:pt x="914" y="4553"/>
                  </a:lnTo>
                  <a:cubicBezTo>
                    <a:pt x="1103" y="3828"/>
                    <a:pt x="1733" y="3324"/>
                    <a:pt x="2520" y="3324"/>
                  </a:cubicBezTo>
                  <a:close/>
                  <a:moveTo>
                    <a:pt x="2510" y="1"/>
                  </a:moveTo>
                  <a:cubicBezTo>
                    <a:pt x="1805" y="1"/>
                    <a:pt x="1113" y="455"/>
                    <a:pt x="914" y="1213"/>
                  </a:cubicBezTo>
                  <a:cubicBezTo>
                    <a:pt x="756" y="1780"/>
                    <a:pt x="914" y="2347"/>
                    <a:pt x="1292" y="2789"/>
                  </a:cubicBezTo>
                  <a:cubicBezTo>
                    <a:pt x="567" y="3198"/>
                    <a:pt x="0" y="3986"/>
                    <a:pt x="0" y="4931"/>
                  </a:cubicBezTo>
                  <a:cubicBezTo>
                    <a:pt x="0" y="5183"/>
                    <a:pt x="189" y="5372"/>
                    <a:pt x="441" y="5372"/>
                  </a:cubicBezTo>
                  <a:lnTo>
                    <a:pt x="4568" y="5372"/>
                  </a:lnTo>
                  <a:cubicBezTo>
                    <a:pt x="4820" y="5372"/>
                    <a:pt x="4978" y="5183"/>
                    <a:pt x="4978" y="4931"/>
                  </a:cubicBezTo>
                  <a:cubicBezTo>
                    <a:pt x="4978" y="3986"/>
                    <a:pt x="4442" y="3198"/>
                    <a:pt x="3718" y="2789"/>
                  </a:cubicBezTo>
                  <a:cubicBezTo>
                    <a:pt x="3907" y="2568"/>
                    <a:pt x="4033" y="2347"/>
                    <a:pt x="4096" y="2064"/>
                  </a:cubicBezTo>
                  <a:cubicBezTo>
                    <a:pt x="4253" y="1528"/>
                    <a:pt x="4096" y="930"/>
                    <a:pt x="3655" y="489"/>
                  </a:cubicBezTo>
                  <a:cubicBezTo>
                    <a:pt x="3331" y="153"/>
                    <a:pt x="2918" y="1"/>
                    <a:pt x="25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8" name="Google Shape;11788;p84"/>
            <p:cNvSpPr/>
            <p:nvPr/>
          </p:nvSpPr>
          <p:spPr>
            <a:xfrm>
              <a:off x="-61784125" y="2113325"/>
              <a:ext cx="124450" cy="134975"/>
            </a:xfrm>
            <a:custGeom>
              <a:avLst/>
              <a:gdLst/>
              <a:ahLst/>
              <a:cxnLst/>
              <a:rect l="l" t="t" r="r" b="b"/>
              <a:pathLst>
                <a:path w="4978" h="5399" extrusionOk="0">
                  <a:moveTo>
                    <a:pt x="2482" y="848"/>
                  </a:moveTo>
                  <a:cubicBezTo>
                    <a:pt x="2688" y="848"/>
                    <a:pt x="2895" y="921"/>
                    <a:pt x="3056" y="1082"/>
                  </a:cubicBezTo>
                  <a:cubicBezTo>
                    <a:pt x="3245" y="1271"/>
                    <a:pt x="3340" y="1586"/>
                    <a:pt x="3245" y="1901"/>
                  </a:cubicBezTo>
                  <a:cubicBezTo>
                    <a:pt x="3182" y="2185"/>
                    <a:pt x="2993" y="2437"/>
                    <a:pt x="2710" y="2468"/>
                  </a:cubicBezTo>
                  <a:cubicBezTo>
                    <a:pt x="2633" y="2483"/>
                    <a:pt x="2559" y="2491"/>
                    <a:pt x="2487" y="2491"/>
                  </a:cubicBezTo>
                  <a:cubicBezTo>
                    <a:pt x="2261" y="2491"/>
                    <a:pt x="2058" y="2415"/>
                    <a:pt x="1891" y="2248"/>
                  </a:cubicBezTo>
                  <a:cubicBezTo>
                    <a:pt x="1670" y="2059"/>
                    <a:pt x="1607" y="1743"/>
                    <a:pt x="1670" y="1428"/>
                  </a:cubicBezTo>
                  <a:cubicBezTo>
                    <a:pt x="1770" y="1068"/>
                    <a:pt x="2124" y="848"/>
                    <a:pt x="2482" y="848"/>
                  </a:cubicBezTo>
                  <a:close/>
                  <a:moveTo>
                    <a:pt x="2458" y="3319"/>
                  </a:moveTo>
                  <a:cubicBezTo>
                    <a:pt x="3245" y="3319"/>
                    <a:pt x="3907" y="3854"/>
                    <a:pt x="4096" y="4547"/>
                  </a:cubicBezTo>
                  <a:lnTo>
                    <a:pt x="883" y="4547"/>
                  </a:lnTo>
                  <a:cubicBezTo>
                    <a:pt x="1040" y="3886"/>
                    <a:pt x="1733" y="3319"/>
                    <a:pt x="2458" y="3319"/>
                  </a:cubicBezTo>
                  <a:close/>
                  <a:moveTo>
                    <a:pt x="2509" y="1"/>
                  </a:moveTo>
                  <a:cubicBezTo>
                    <a:pt x="1812" y="1"/>
                    <a:pt x="1143" y="437"/>
                    <a:pt x="946" y="1208"/>
                  </a:cubicBezTo>
                  <a:cubicBezTo>
                    <a:pt x="788" y="1806"/>
                    <a:pt x="946" y="2342"/>
                    <a:pt x="1324" y="2783"/>
                  </a:cubicBezTo>
                  <a:cubicBezTo>
                    <a:pt x="568" y="3224"/>
                    <a:pt x="32" y="4012"/>
                    <a:pt x="32" y="4957"/>
                  </a:cubicBezTo>
                  <a:cubicBezTo>
                    <a:pt x="0" y="5209"/>
                    <a:pt x="189" y="5398"/>
                    <a:pt x="410" y="5398"/>
                  </a:cubicBezTo>
                  <a:lnTo>
                    <a:pt x="4569" y="5398"/>
                  </a:lnTo>
                  <a:cubicBezTo>
                    <a:pt x="4789" y="5398"/>
                    <a:pt x="4978" y="5209"/>
                    <a:pt x="4978" y="4988"/>
                  </a:cubicBezTo>
                  <a:cubicBezTo>
                    <a:pt x="4978" y="4043"/>
                    <a:pt x="4474" y="3256"/>
                    <a:pt x="3718" y="2815"/>
                  </a:cubicBezTo>
                  <a:cubicBezTo>
                    <a:pt x="3939" y="2626"/>
                    <a:pt x="4033" y="2374"/>
                    <a:pt x="4128" y="2090"/>
                  </a:cubicBezTo>
                  <a:cubicBezTo>
                    <a:pt x="4285" y="1523"/>
                    <a:pt x="4128" y="924"/>
                    <a:pt x="3687" y="483"/>
                  </a:cubicBezTo>
                  <a:cubicBezTo>
                    <a:pt x="3346" y="155"/>
                    <a:pt x="2923" y="1"/>
                    <a:pt x="25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9" name="Google Shape;11789;p84"/>
            <p:cNvSpPr/>
            <p:nvPr/>
          </p:nvSpPr>
          <p:spPr>
            <a:xfrm>
              <a:off x="-61591150" y="2113325"/>
              <a:ext cx="123675" cy="134175"/>
            </a:xfrm>
            <a:custGeom>
              <a:avLst/>
              <a:gdLst/>
              <a:ahLst/>
              <a:cxnLst/>
              <a:rect l="l" t="t" r="r" b="b"/>
              <a:pathLst>
                <a:path w="4947" h="5367" extrusionOk="0">
                  <a:moveTo>
                    <a:pt x="2482" y="848"/>
                  </a:moveTo>
                  <a:cubicBezTo>
                    <a:pt x="2688" y="848"/>
                    <a:pt x="2895" y="921"/>
                    <a:pt x="3056" y="1082"/>
                  </a:cubicBezTo>
                  <a:cubicBezTo>
                    <a:pt x="3245" y="1271"/>
                    <a:pt x="3340" y="1586"/>
                    <a:pt x="3245" y="1901"/>
                  </a:cubicBezTo>
                  <a:cubicBezTo>
                    <a:pt x="3182" y="2185"/>
                    <a:pt x="2993" y="2437"/>
                    <a:pt x="2710" y="2468"/>
                  </a:cubicBezTo>
                  <a:cubicBezTo>
                    <a:pt x="2633" y="2483"/>
                    <a:pt x="2559" y="2491"/>
                    <a:pt x="2486" y="2491"/>
                  </a:cubicBezTo>
                  <a:cubicBezTo>
                    <a:pt x="2261" y="2491"/>
                    <a:pt x="2057" y="2415"/>
                    <a:pt x="1890" y="2248"/>
                  </a:cubicBezTo>
                  <a:cubicBezTo>
                    <a:pt x="1670" y="2059"/>
                    <a:pt x="1607" y="1743"/>
                    <a:pt x="1670" y="1428"/>
                  </a:cubicBezTo>
                  <a:cubicBezTo>
                    <a:pt x="1770" y="1068"/>
                    <a:pt x="2124" y="848"/>
                    <a:pt x="2482" y="848"/>
                  </a:cubicBezTo>
                  <a:close/>
                  <a:moveTo>
                    <a:pt x="2521" y="3382"/>
                  </a:moveTo>
                  <a:cubicBezTo>
                    <a:pt x="3308" y="3382"/>
                    <a:pt x="3938" y="3886"/>
                    <a:pt x="4127" y="4579"/>
                  </a:cubicBezTo>
                  <a:lnTo>
                    <a:pt x="882" y="4579"/>
                  </a:lnTo>
                  <a:cubicBezTo>
                    <a:pt x="1103" y="3886"/>
                    <a:pt x="1733" y="3382"/>
                    <a:pt x="2521" y="3382"/>
                  </a:cubicBezTo>
                  <a:close/>
                  <a:moveTo>
                    <a:pt x="2467" y="1"/>
                  </a:moveTo>
                  <a:cubicBezTo>
                    <a:pt x="1761" y="1"/>
                    <a:pt x="1080" y="437"/>
                    <a:pt x="882" y="1208"/>
                  </a:cubicBezTo>
                  <a:cubicBezTo>
                    <a:pt x="725" y="1806"/>
                    <a:pt x="882" y="2342"/>
                    <a:pt x="1292" y="2783"/>
                  </a:cubicBezTo>
                  <a:cubicBezTo>
                    <a:pt x="536" y="3224"/>
                    <a:pt x="0" y="4012"/>
                    <a:pt x="0" y="4957"/>
                  </a:cubicBezTo>
                  <a:cubicBezTo>
                    <a:pt x="0" y="5178"/>
                    <a:pt x="189" y="5367"/>
                    <a:pt x="378" y="5367"/>
                  </a:cubicBezTo>
                  <a:lnTo>
                    <a:pt x="4505" y="5367"/>
                  </a:lnTo>
                  <a:cubicBezTo>
                    <a:pt x="4757" y="5367"/>
                    <a:pt x="4946" y="5178"/>
                    <a:pt x="4946" y="4957"/>
                  </a:cubicBezTo>
                  <a:cubicBezTo>
                    <a:pt x="4946" y="4075"/>
                    <a:pt x="4442" y="3256"/>
                    <a:pt x="3686" y="2815"/>
                  </a:cubicBezTo>
                  <a:cubicBezTo>
                    <a:pt x="3875" y="2626"/>
                    <a:pt x="4001" y="2374"/>
                    <a:pt x="4096" y="2090"/>
                  </a:cubicBezTo>
                  <a:cubicBezTo>
                    <a:pt x="4253" y="1523"/>
                    <a:pt x="4096" y="924"/>
                    <a:pt x="3655" y="483"/>
                  </a:cubicBezTo>
                  <a:cubicBezTo>
                    <a:pt x="3314" y="155"/>
                    <a:pt x="2887" y="1"/>
                    <a:pt x="24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0" name="Google Shape;11790;p84"/>
            <p:cNvSpPr/>
            <p:nvPr/>
          </p:nvSpPr>
          <p:spPr>
            <a:xfrm>
              <a:off x="-61677800" y="2072225"/>
              <a:ext cx="106350" cy="62450"/>
            </a:xfrm>
            <a:custGeom>
              <a:avLst/>
              <a:gdLst/>
              <a:ahLst/>
              <a:cxnLst/>
              <a:rect l="l" t="t" r="r" b="b"/>
              <a:pathLst>
                <a:path w="4254" h="2498" extrusionOk="0">
                  <a:moveTo>
                    <a:pt x="2096" y="1"/>
                  </a:moveTo>
                  <a:cubicBezTo>
                    <a:pt x="1985" y="1"/>
                    <a:pt x="1875" y="48"/>
                    <a:pt x="1796" y="142"/>
                  </a:cubicBezTo>
                  <a:lnTo>
                    <a:pt x="158" y="1781"/>
                  </a:lnTo>
                  <a:cubicBezTo>
                    <a:pt x="1" y="1938"/>
                    <a:pt x="1" y="2222"/>
                    <a:pt x="158" y="2379"/>
                  </a:cubicBezTo>
                  <a:cubicBezTo>
                    <a:pt x="237" y="2458"/>
                    <a:pt x="339" y="2497"/>
                    <a:pt x="442" y="2497"/>
                  </a:cubicBezTo>
                  <a:cubicBezTo>
                    <a:pt x="544" y="2497"/>
                    <a:pt x="646" y="2458"/>
                    <a:pt x="725" y="2379"/>
                  </a:cubicBezTo>
                  <a:lnTo>
                    <a:pt x="2111" y="993"/>
                  </a:lnTo>
                  <a:lnTo>
                    <a:pt x="3498" y="2379"/>
                  </a:lnTo>
                  <a:cubicBezTo>
                    <a:pt x="3576" y="2458"/>
                    <a:pt x="3687" y="2497"/>
                    <a:pt x="3797" y="2497"/>
                  </a:cubicBezTo>
                  <a:cubicBezTo>
                    <a:pt x="3907" y="2497"/>
                    <a:pt x="4017" y="2458"/>
                    <a:pt x="4096" y="2379"/>
                  </a:cubicBezTo>
                  <a:cubicBezTo>
                    <a:pt x="4254" y="2222"/>
                    <a:pt x="4254" y="1938"/>
                    <a:pt x="4096" y="1781"/>
                  </a:cubicBezTo>
                  <a:lnTo>
                    <a:pt x="2395" y="142"/>
                  </a:lnTo>
                  <a:cubicBezTo>
                    <a:pt x="2316" y="48"/>
                    <a:pt x="2206" y="1"/>
                    <a:pt x="20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91" name="Google Shape;11791;p84"/>
          <p:cNvGrpSpPr/>
          <p:nvPr/>
        </p:nvGrpSpPr>
        <p:grpSpPr>
          <a:xfrm>
            <a:off x="1286360" y="3396465"/>
            <a:ext cx="366269" cy="366269"/>
            <a:chOff x="-61783350" y="2297100"/>
            <a:chExt cx="316650" cy="316650"/>
          </a:xfrm>
          <a:solidFill>
            <a:srgbClr val="EE7A90"/>
          </a:solidFill>
        </p:grpSpPr>
        <p:sp>
          <p:nvSpPr>
            <p:cNvPr id="11792" name="Google Shape;11792;p84"/>
            <p:cNvSpPr/>
            <p:nvPr/>
          </p:nvSpPr>
          <p:spPr>
            <a:xfrm>
              <a:off x="-61783350" y="2297100"/>
              <a:ext cx="316650" cy="316650"/>
            </a:xfrm>
            <a:custGeom>
              <a:avLst/>
              <a:gdLst/>
              <a:ahLst/>
              <a:cxnLst/>
              <a:rect l="l" t="t" r="r" b="b"/>
              <a:pathLst>
                <a:path w="12666" h="12666" extrusionOk="0">
                  <a:moveTo>
                    <a:pt x="379" y="0"/>
                  </a:moveTo>
                  <a:cubicBezTo>
                    <a:pt x="158" y="0"/>
                    <a:pt x="1" y="189"/>
                    <a:pt x="1" y="441"/>
                  </a:cubicBezTo>
                  <a:lnTo>
                    <a:pt x="1" y="12287"/>
                  </a:lnTo>
                  <a:cubicBezTo>
                    <a:pt x="1" y="12508"/>
                    <a:pt x="190" y="12665"/>
                    <a:pt x="379" y="12665"/>
                  </a:cubicBezTo>
                  <a:lnTo>
                    <a:pt x="12256" y="12665"/>
                  </a:lnTo>
                  <a:cubicBezTo>
                    <a:pt x="12477" y="12665"/>
                    <a:pt x="12666" y="12476"/>
                    <a:pt x="12666" y="12287"/>
                  </a:cubicBezTo>
                  <a:cubicBezTo>
                    <a:pt x="12634" y="12098"/>
                    <a:pt x="12477" y="11878"/>
                    <a:pt x="12256" y="11878"/>
                  </a:cubicBezTo>
                  <a:lnTo>
                    <a:pt x="820" y="11878"/>
                  </a:lnTo>
                  <a:lnTo>
                    <a:pt x="820" y="441"/>
                  </a:lnTo>
                  <a:cubicBezTo>
                    <a:pt x="820" y="189"/>
                    <a:pt x="631" y="0"/>
                    <a:pt x="3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3" name="Google Shape;11793;p84"/>
            <p:cNvSpPr/>
            <p:nvPr/>
          </p:nvSpPr>
          <p:spPr>
            <a:xfrm>
              <a:off x="-61742375" y="2387675"/>
              <a:ext cx="275675" cy="151250"/>
            </a:xfrm>
            <a:custGeom>
              <a:avLst/>
              <a:gdLst/>
              <a:ahLst/>
              <a:cxnLst/>
              <a:rect l="l" t="t" r="r" b="b"/>
              <a:pathLst>
                <a:path w="11027" h="6050" extrusionOk="0">
                  <a:moveTo>
                    <a:pt x="9767" y="788"/>
                  </a:moveTo>
                  <a:cubicBezTo>
                    <a:pt x="10019" y="788"/>
                    <a:pt x="10208" y="977"/>
                    <a:pt x="10208" y="1229"/>
                  </a:cubicBezTo>
                  <a:cubicBezTo>
                    <a:pt x="10176" y="1450"/>
                    <a:pt x="10019" y="1639"/>
                    <a:pt x="9767" y="1639"/>
                  </a:cubicBezTo>
                  <a:cubicBezTo>
                    <a:pt x="9546" y="1639"/>
                    <a:pt x="9389" y="1450"/>
                    <a:pt x="9389" y="1229"/>
                  </a:cubicBezTo>
                  <a:cubicBezTo>
                    <a:pt x="9389" y="977"/>
                    <a:pt x="9578" y="788"/>
                    <a:pt x="9767" y="788"/>
                  </a:cubicBezTo>
                  <a:close/>
                  <a:moveTo>
                    <a:pt x="4001" y="1607"/>
                  </a:moveTo>
                  <a:cubicBezTo>
                    <a:pt x="4222" y="1607"/>
                    <a:pt x="4379" y="1796"/>
                    <a:pt x="4379" y="2048"/>
                  </a:cubicBezTo>
                  <a:cubicBezTo>
                    <a:pt x="4379" y="2269"/>
                    <a:pt x="4222" y="2489"/>
                    <a:pt x="4001" y="2489"/>
                  </a:cubicBezTo>
                  <a:cubicBezTo>
                    <a:pt x="3749" y="2489"/>
                    <a:pt x="3560" y="2269"/>
                    <a:pt x="3560" y="2048"/>
                  </a:cubicBezTo>
                  <a:cubicBezTo>
                    <a:pt x="3560" y="1796"/>
                    <a:pt x="3749" y="1607"/>
                    <a:pt x="4001" y="1607"/>
                  </a:cubicBezTo>
                  <a:close/>
                  <a:moveTo>
                    <a:pt x="6459" y="4128"/>
                  </a:moveTo>
                  <a:cubicBezTo>
                    <a:pt x="6679" y="4128"/>
                    <a:pt x="6900" y="4317"/>
                    <a:pt x="6900" y="4569"/>
                  </a:cubicBezTo>
                  <a:cubicBezTo>
                    <a:pt x="6868" y="4758"/>
                    <a:pt x="6711" y="4947"/>
                    <a:pt x="6459" y="4947"/>
                  </a:cubicBezTo>
                  <a:cubicBezTo>
                    <a:pt x="6238" y="4947"/>
                    <a:pt x="6081" y="4758"/>
                    <a:pt x="6081" y="4569"/>
                  </a:cubicBezTo>
                  <a:cubicBezTo>
                    <a:pt x="6081" y="4317"/>
                    <a:pt x="6270" y="4128"/>
                    <a:pt x="6459" y="4128"/>
                  </a:cubicBezTo>
                  <a:close/>
                  <a:moveTo>
                    <a:pt x="1229" y="4380"/>
                  </a:moveTo>
                  <a:cubicBezTo>
                    <a:pt x="1481" y="4380"/>
                    <a:pt x="1638" y="4569"/>
                    <a:pt x="1638" y="4789"/>
                  </a:cubicBezTo>
                  <a:cubicBezTo>
                    <a:pt x="1638" y="5041"/>
                    <a:pt x="1481" y="5230"/>
                    <a:pt x="1229" y="5230"/>
                  </a:cubicBezTo>
                  <a:cubicBezTo>
                    <a:pt x="1008" y="5230"/>
                    <a:pt x="788" y="5041"/>
                    <a:pt x="788" y="4789"/>
                  </a:cubicBezTo>
                  <a:cubicBezTo>
                    <a:pt x="788" y="4569"/>
                    <a:pt x="1008" y="4380"/>
                    <a:pt x="1229" y="4380"/>
                  </a:cubicBezTo>
                  <a:close/>
                  <a:moveTo>
                    <a:pt x="9767" y="0"/>
                  </a:moveTo>
                  <a:cubicBezTo>
                    <a:pt x="9105" y="0"/>
                    <a:pt x="8570" y="536"/>
                    <a:pt x="8570" y="1229"/>
                  </a:cubicBezTo>
                  <a:cubicBezTo>
                    <a:pt x="8570" y="1418"/>
                    <a:pt x="8601" y="1576"/>
                    <a:pt x="8664" y="1765"/>
                  </a:cubicBezTo>
                  <a:lnTo>
                    <a:pt x="7026" y="3434"/>
                  </a:lnTo>
                  <a:cubicBezTo>
                    <a:pt x="6868" y="3340"/>
                    <a:pt x="6679" y="3308"/>
                    <a:pt x="6459" y="3308"/>
                  </a:cubicBezTo>
                  <a:cubicBezTo>
                    <a:pt x="6270" y="3308"/>
                    <a:pt x="6112" y="3340"/>
                    <a:pt x="5923" y="3434"/>
                  </a:cubicBezTo>
                  <a:lnTo>
                    <a:pt x="5104" y="2584"/>
                  </a:lnTo>
                  <a:cubicBezTo>
                    <a:pt x="5167" y="2426"/>
                    <a:pt x="5199" y="2237"/>
                    <a:pt x="5199" y="2048"/>
                  </a:cubicBezTo>
                  <a:cubicBezTo>
                    <a:pt x="5199" y="1387"/>
                    <a:pt x="4663" y="788"/>
                    <a:pt x="4001" y="788"/>
                  </a:cubicBezTo>
                  <a:cubicBezTo>
                    <a:pt x="3308" y="788"/>
                    <a:pt x="2773" y="1324"/>
                    <a:pt x="2773" y="2048"/>
                  </a:cubicBezTo>
                  <a:cubicBezTo>
                    <a:pt x="2773" y="2237"/>
                    <a:pt x="2804" y="2395"/>
                    <a:pt x="2899" y="2584"/>
                  </a:cubicBezTo>
                  <a:lnTo>
                    <a:pt x="1796" y="3686"/>
                  </a:lnTo>
                  <a:cubicBezTo>
                    <a:pt x="1638" y="3623"/>
                    <a:pt x="1418" y="3592"/>
                    <a:pt x="1229" y="3592"/>
                  </a:cubicBezTo>
                  <a:cubicBezTo>
                    <a:pt x="567" y="3592"/>
                    <a:pt x="0" y="4128"/>
                    <a:pt x="0" y="4852"/>
                  </a:cubicBezTo>
                  <a:cubicBezTo>
                    <a:pt x="0" y="5514"/>
                    <a:pt x="567" y="6049"/>
                    <a:pt x="1229" y="6049"/>
                  </a:cubicBezTo>
                  <a:cubicBezTo>
                    <a:pt x="1890" y="6049"/>
                    <a:pt x="2458" y="5514"/>
                    <a:pt x="2458" y="4852"/>
                  </a:cubicBezTo>
                  <a:cubicBezTo>
                    <a:pt x="2458" y="4632"/>
                    <a:pt x="2426" y="4474"/>
                    <a:pt x="2332" y="4285"/>
                  </a:cubicBezTo>
                  <a:lnTo>
                    <a:pt x="3434" y="3182"/>
                  </a:lnTo>
                  <a:cubicBezTo>
                    <a:pt x="3592" y="3245"/>
                    <a:pt x="3781" y="3308"/>
                    <a:pt x="4001" y="3308"/>
                  </a:cubicBezTo>
                  <a:cubicBezTo>
                    <a:pt x="4190" y="3308"/>
                    <a:pt x="4348" y="3277"/>
                    <a:pt x="4537" y="3182"/>
                  </a:cubicBezTo>
                  <a:lnTo>
                    <a:pt x="5356" y="4001"/>
                  </a:lnTo>
                  <a:cubicBezTo>
                    <a:pt x="5293" y="4159"/>
                    <a:pt x="5262" y="4348"/>
                    <a:pt x="5262" y="4569"/>
                  </a:cubicBezTo>
                  <a:cubicBezTo>
                    <a:pt x="5262" y="5230"/>
                    <a:pt x="5797" y="5766"/>
                    <a:pt x="6459" y="5766"/>
                  </a:cubicBezTo>
                  <a:cubicBezTo>
                    <a:pt x="7152" y="5766"/>
                    <a:pt x="7687" y="5230"/>
                    <a:pt x="7687" y="4569"/>
                  </a:cubicBezTo>
                  <a:cubicBezTo>
                    <a:pt x="7687" y="4348"/>
                    <a:pt x="7656" y="4191"/>
                    <a:pt x="7561" y="4001"/>
                  </a:cubicBezTo>
                  <a:lnTo>
                    <a:pt x="9231" y="2363"/>
                  </a:lnTo>
                  <a:cubicBezTo>
                    <a:pt x="9389" y="2426"/>
                    <a:pt x="9578" y="2489"/>
                    <a:pt x="9767" y="2489"/>
                  </a:cubicBezTo>
                  <a:cubicBezTo>
                    <a:pt x="10460" y="2489"/>
                    <a:pt x="11027" y="1922"/>
                    <a:pt x="11027" y="1229"/>
                  </a:cubicBezTo>
                  <a:cubicBezTo>
                    <a:pt x="10995" y="536"/>
                    <a:pt x="10460" y="0"/>
                    <a:pt x="97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94" name="Google Shape;11794;p84"/>
          <p:cNvGrpSpPr/>
          <p:nvPr/>
        </p:nvGrpSpPr>
        <p:grpSpPr>
          <a:xfrm>
            <a:off x="1286360" y="3837548"/>
            <a:ext cx="366269" cy="369305"/>
            <a:chOff x="-61782550" y="2664925"/>
            <a:chExt cx="316650" cy="319275"/>
          </a:xfrm>
          <a:solidFill>
            <a:srgbClr val="EE7A90"/>
          </a:solidFill>
        </p:grpSpPr>
        <p:sp>
          <p:nvSpPr>
            <p:cNvPr id="11795" name="Google Shape;11795;p84"/>
            <p:cNvSpPr/>
            <p:nvPr/>
          </p:nvSpPr>
          <p:spPr>
            <a:xfrm>
              <a:off x="-61782550" y="2664925"/>
              <a:ext cx="316650" cy="319275"/>
            </a:xfrm>
            <a:custGeom>
              <a:avLst/>
              <a:gdLst/>
              <a:ahLst/>
              <a:cxnLst/>
              <a:rect l="l" t="t" r="r" b="b"/>
              <a:pathLst>
                <a:path w="12666" h="12771" extrusionOk="0">
                  <a:moveTo>
                    <a:pt x="10208" y="851"/>
                  </a:moveTo>
                  <a:cubicBezTo>
                    <a:pt x="10366" y="1670"/>
                    <a:pt x="10996" y="2300"/>
                    <a:pt x="11815" y="2457"/>
                  </a:cubicBezTo>
                  <a:lnTo>
                    <a:pt x="11815" y="6679"/>
                  </a:lnTo>
                  <a:lnTo>
                    <a:pt x="11783" y="6679"/>
                  </a:lnTo>
                  <a:cubicBezTo>
                    <a:pt x="10964" y="6837"/>
                    <a:pt x="10334" y="7467"/>
                    <a:pt x="10177" y="8286"/>
                  </a:cubicBezTo>
                  <a:lnTo>
                    <a:pt x="9011" y="8286"/>
                  </a:lnTo>
                  <a:cubicBezTo>
                    <a:pt x="9105" y="8002"/>
                    <a:pt x="9168" y="7719"/>
                    <a:pt x="9168" y="7467"/>
                  </a:cubicBezTo>
                  <a:cubicBezTo>
                    <a:pt x="9168" y="6081"/>
                    <a:pt x="8066" y="4978"/>
                    <a:pt x="6711" y="4978"/>
                  </a:cubicBezTo>
                  <a:cubicBezTo>
                    <a:pt x="5325" y="4978"/>
                    <a:pt x="4222" y="6081"/>
                    <a:pt x="4222" y="7467"/>
                  </a:cubicBezTo>
                  <a:cubicBezTo>
                    <a:pt x="4222" y="7719"/>
                    <a:pt x="4254" y="8002"/>
                    <a:pt x="4380" y="8286"/>
                  </a:cubicBezTo>
                  <a:lnTo>
                    <a:pt x="2395" y="8286"/>
                  </a:lnTo>
                  <a:cubicBezTo>
                    <a:pt x="2237" y="7467"/>
                    <a:pt x="1607" y="6837"/>
                    <a:pt x="788" y="6679"/>
                  </a:cubicBezTo>
                  <a:lnTo>
                    <a:pt x="788" y="2457"/>
                  </a:lnTo>
                  <a:cubicBezTo>
                    <a:pt x="1607" y="2300"/>
                    <a:pt x="2237" y="1670"/>
                    <a:pt x="2395" y="851"/>
                  </a:cubicBezTo>
                  <a:close/>
                  <a:moveTo>
                    <a:pt x="6711" y="5797"/>
                  </a:moveTo>
                  <a:cubicBezTo>
                    <a:pt x="7593" y="5797"/>
                    <a:pt x="8349" y="6553"/>
                    <a:pt x="8349" y="7467"/>
                  </a:cubicBezTo>
                  <a:cubicBezTo>
                    <a:pt x="8349" y="8349"/>
                    <a:pt x="7593" y="9105"/>
                    <a:pt x="6711" y="9105"/>
                  </a:cubicBezTo>
                  <a:cubicBezTo>
                    <a:pt x="5797" y="9105"/>
                    <a:pt x="5041" y="8349"/>
                    <a:pt x="5041" y="7467"/>
                  </a:cubicBezTo>
                  <a:cubicBezTo>
                    <a:pt x="5041" y="6553"/>
                    <a:pt x="5797" y="5797"/>
                    <a:pt x="6711" y="5797"/>
                  </a:cubicBezTo>
                  <a:close/>
                  <a:moveTo>
                    <a:pt x="7530" y="9767"/>
                  </a:moveTo>
                  <a:lnTo>
                    <a:pt x="7530" y="11468"/>
                  </a:lnTo>
                  <a:lnTo>
                    <a:pt x="6932" y="11090"/>
                  </a:lnTo>
                  <a:cubicBezTo>
                    <a:pt x="6853" y="11043"/>
                    <a:pt x="6774" y="11019"/>
                    <a:pt x="6695" y="11019"/>
                  </a:cubicBezTo>
                  <a:cubicBezTo>
                    <a:pt x="6616" y="11019"/>
                    <a:pt x="6538" y="11043"/>
                    <a:pt x="6459" y="11090"/>
                  </a:cubicBezTo>
                  <a:lnTo>
                    <a:pt x="5860" y="11468"/>
                  </a:lnTo>
                  <a:lnTo>
                    <a:pt x="5860" y="9767"/>
                  </a:lnTo>
                  <a:cubicBezTo>
                    <a:pt x="6144" y="9861"/>
                    <a:pt x="6427" y="9924"/>
                    <a:pt x="6711" y="9924"/>
                  </a:cubicBezTo>
                  <a:cubicBezTo>
                    <a:pt x="6995" y="9924"/>
                    <a:pt x="7247" y="9893"/>
                    <a:pt x="7530" y="9767"/>
                  </a:cubicBezTo>
                  <a:close/>
                  <a:moveTo>
                    <a:pt x="2048" y="0"/>
                  </a:moveTo>
                  <a:cubicBezTo>
                    <a:pt x="1828" y="0"/>
                    <a:pt x="1670" y="221"/>
                    <a:pt x="1670" y="441"/>
                  </a:cubicBezTo>
                  <a:cubicBezTo>
                    <a:pt x="1670" y="1103"/>
                    <a:pt x="1103" y="1670"/>
                    <a:pt x="410" y="1670"/>
                  </a:cubicBezTo>
                  <a:cubicBezTo>
                    <a:pt x="158" y="1670"/>
                    <a:pt x="0" y="1859"/>
                    <a:pt x="0" y="2111"/>
                  </a:cubicBezTo>
                  <a:lnTo>
                    <a:pt x="0" y="7057"/>
                  </a:lnTo>
                  <a:cubicBezTo>
                    <a:pt x="0" y="7278"/>
                    <a:pt x="189" y="7498"/>
                    <a:pt x="410" y="7498"/>
                  </a:cubicBezTo>
                  <a:cubicBezTo>
                    <a:pt x="1072" y="7498"/>
                    <a:pt x="1670" y="8034"/>
                    <a:pt x="1670" y="8758"/>
                  </a:cubicBezTo>
                  <a:cubicBezTo>
                    <a:pt x="1670" y="8979"/>
                    <a:pt x="1859" y="9136"/>
                    <a:pt x="2048" y="9136"/>
                  </a:cubicBezTo>
                  <a:lnTo>
                    <a:pt x="4884" y="9136"/>
                  </a:lnTo>
                  <a:lnTo>
                    <a:pt x="5073" y="9326"/>
                  </a:lnTo>
                  <a:lnTo>
                    <a:pt x="5073" y="12318"/>
                  </a:lnTo>
                  <a:cubicBezTo>
                    <a:pt x="5073" y="12562"/>
                    <a:pt x="5298" y="12749"/>
                    <a:pt x="5517" y="12749"/>
                  </a:cubicBezTo>
                  <a:cubicBezTo>
                    <a:pt x="5581" y="12749"/>
                    <a:pt x="5645" y="12732"/>
                    <a:pt x="5703" y="12697"/>
                  </a:cubicBezTo>
                  <a:lnTo>
                    <a:pt x="6743" y="12003"/>
                  </a:lnTo>
                  <a:lnTo>
                    <a:pt x="7782" y="12697"/>
                  </a:lnTo>
                  <a:cubicBezTo>
                    <a:pt x="7850" y="12747"/>
                    <a:pt x="7926" y="12771"/>
                    <a:pt x="8002" y="12771"/>
                  </a:cubicBezTo>
                  <a:cubicBezTo>
                    <a:pt x="8210" y="12771"/>
                    <a:pt x="8412" y="12595"/>
                    <a:pt x="8412" y="12318"/>
                  </a:cubicBezTo>
                  <a:lnTo>
                    <a:pt x="8412" y="9262"/>
                  </a:lnTo>
                  <a:lnTo>
                    <a:pt x="8601" y="9073"/>
                  </a:lnTo>
                  <a:lnTo>
                    <a:pt x="10618" y="9073"/>
                  </a:lnTo>
                  <a:cubicBezTo>
                    <a:pt x="10838" y="9073"/>
                    <a:pt x="10996" y="8884"/>
                    <a:pt x="10996" y="8664"/>
                  </a:cubicBezTo>
                  <a:cubicBezTo>
                    <a:pt x="10996" y="8002"/>
                    <a:pt x="11563" y="7404"/>
                    <a:pt x="12224" y="7404"/>
                  </a:cubicBezTo>
                  <a:cubicBezTo>
                    <a:pt x="12445" y="7404"/>
                    <a:pt x="12665" y="7215"/>
                    <a:pt x="12665" y="6994"/>
                  </a:cubicBezTo>
                  <a:lnTo>
                    <a:pt x="12665" y="2016"/>
                  </a:lnTo>
                  <a:cubicBezTo>
                    <a:pt x="12602" y="1827"/>
                    <a:pt x="12445" y="1670"/>
                    <a:pt x="12224" y="1670"/>
                  </a:cubicBezTo>
                  <a:cubicBezTo>
                    <a:pt x="11531" y="1670"/>
                    <a:pt x="10996" y="1103"/>
                    <a:pt x="10996" y="441"/>
                  </a:cubicBezTo>
                  <a:cubicBezTo>
                    <a:pt x="10996" y="221"/>
                    <a:pt x="10807" y="0"/>
                    <a:pt x="105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6" name="Google Shape;11796;p84"/>
            <p:cNvSpPr/>
            <p:nvPr/>
          </p:nvSpPr>
          <p:spPr>
            <a:xfrm>
              <a:off x="-61701425" y="2705875"/>
              <a:ext cx="151250" cy="21275"/>
            </a:xfrm>
            <a:custGeom>
              <a:avLst/>
              <a:gdLst/>
              <a:ahLst/>
              <a:cxnLst/>
              <a:rect l="l" t="t" r="r" b="b"/>
              <a:pathLst>
                <a:path w="6050" h="851" extrusionOk="0">
                  <a:moveTo>
                    <a:pt x="410" y="0"/>
                  </a:moveTo>
                  <a:cubicBezTo>
                    <a:pt x="189" y="0"/>
                    <a:pt x="0" y="189"/>
                    <a:pt x="0" y="410"/>
                  </a:cubicBezTo>
                  <a:cubicBezTo>
                    <a:pt x="0" y="662"/>
                    <a:pt x="189" y="851"/>
                    <a:pt x="410" y="851"/>
                  </a:cubicBezTo>
                  <a:lnTo>
                    <a:pt x="5671" y="851"/>
                  </a:lnTo>
                  <a:cubicBezTo>
                    <a:pt x="5892" y="851"/>
                    <a:pt x="6049" y="662"/>
                    <a:pt x="6049" y="410"/>
                  </a:cubicBezTo>
                  <a:cubicBezTo>
                    <a:pt x="6049" y="189"/>
                    <a:pt x="5860" y="0"/>
                    <a:pt x="56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7" name="Google Shape;11797;p84"/>
            <p:cNvSpPr/>
            <p:nvPr/>
          </p:nvSpPr>
          <p:spPr>
            <a:xfrm>
              <a:off x="-61742375" y="2747625"/>
              <a:ext cx="233925" cy="22075"/>
            </a:xfrm>
            <a:custGeom>
              <a:avLst/>
              <a:gdLst/>
              <a:ahLst/>
              <a:cxnLst/>
              <a:rect l="l" t="t" r="r" b="b"/>
              <a:pathLst>
                <a:path w="9357" h="883" extrusionOk="0">
                  <a:moveTo>
                    <a:pt x="410" y="0"/>
                  </a:moveTo>
                  <a:cubicBezTo>
                    <a:pt x="158" y="0"/>
                    <a:pt x="0" y="221"/>
                    <a:pt x="0" y="441"/>
                  </a:cubicBezTo>
                  <a:cubicBezTo>
                    <a:pt x="0" y="693"/>
                    <a:pt x="221" y="882"/>
                    <a:pt x="410" y="882"/>
                  </a:cubicBezTo>
                  <a:lnTo>
                    <a:pt x="8948" y="882"/>
                  </a:lnTo>
                  <a:cubicBezTo>
                    <a:pt x="9200" y="882"/>
                    <a:pt x="9357" y="693"/>
                    <a:pt x="9357" y="441"/>
                  </a:cubicBezTo>
                  <a:cubicBezTo>
                    <a:pt x="9357" y="221"/>
                    <a:pt x="9137" y="0"/>
                    <a:pt x="894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98" name="Google Shape;11798;p84"/>
          <p:cNvGrpSpPr/>
          <p:nvPr/>
        </p:nvGrpSpPr>
        <p:grpSpPr>
          <a:xfrm>
            <a:off x="3508137" y="2968936"/>
            <a:ext cx="367165" cy="349294"/>
            <a:chOff x="-59889100" y="1945025"/>
            <a:chExt cx="317425" cy="301975"/>
          </a:xfrm>
          <a:solidFill>
            <a:srgbClr val="EE7A90"/>
          </a:solidFill>
        </p:grpSpPr>
        <p:sp>
          <p:nvSpPr>
            <p:cNvPr id="11799" name="Google Shape;11799;p84"/>
            <p:cNvSpPr/>
            <p:nvPr/>
          </p:nvSpPr>
          <p:spPr>
            <a:xfrm>
              <a:off x="-59845000" y="2074200"/>
              <a:ext cx="63025" cy="61450"/>
            </a:xfrm>
            <a:custGeom>
              <a:avLst/>
              <a:gdLst/>
              <a:ahLst/>
              <a:cxnLst/>
              <a:rect l="l" t="t" r="r" b="b"/>
              <a:pathLst>
                <a:path w="2521" h="2458" extrusionOk="0">
                  <a:moveTo>
                    <a:pt x="1702" y="788"/>
                  </a:moveTo>
                  <a:lnTo>
                    <a:pt x="1702" y="1639"/>
                  </a:lnTo>
                  <a:lnTo>
                    <a:pt x="883" y="1639"/>
                  </a:lnTo>
                  <a:lnTo>
                    <a:pt x="883" y="788"/>
                  </a:lnTo>
                  <a:close/>
                  <a:moveTo>
                    <a:pt x="442" y="0"/>
                  </a:moveTo>
                  <a:cubicBezTo>
                    <a:pt x="190" y="0"/>
                    <a:pt x="1" y="190"/>
                    <a:pt x="1" y="410"/>
                  </a:cubicBezTo>
                  <a:lnTo>
                    <a:pt x="1" y="2048"/>
                  </a:lnTo>
                  <a:cubicBezTo>
                    <a:pt x="1" y="2300"/>
                    <a:pt x="190" y="2458"/>
                    <a:pt x="442" y="2458"/>
                  </a:cubicBezTo>
                  <a:lnTo>
                    <a:pt x="2080" y="2458"/>
                  </a:lnTo>
                  <a:cubicBezTo>
                    <a:pt x="2332" y="2458"/>
                    <a:pt x="2521" y="2237"/>
                    <a:pt x="2521" y="2048"/>
                  </a:cubicBezTo>
                  <a:lnTo>
                    <a:pt x="2521" y="410"/>
                  </a:lnTo>
                  <a:cubicBezTo>
                    <a:pt x="2521" y="158"/>
                    <a:pt x="2332" y="0"/>
                    <a:pt x="20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0" name="Google Shape;11800;p84"/>
            <p:cNvSpPr/>
            <p:nvPr/>
          </p:nvSpPr>
          <p:spPr>
            <a:xfrm>
              <a:off x="-59761500" y="1990700"/>
              <a:ext cx="61450" cy="144950"/>
            </a:xfrm>
            <a:custGeom>
              <a:avLst/>
              <a:gdLst/>
              <a:ahLst/>
              <a:cxnLst/>
              <a:rect l="l" t="t" r="r" b="b"/>
              <a:pathLst>
                <a:path w="2458" h="5798" extrusionOk="0">
                  <a:moveTo>
                    <a:pt x="1670" y="820"/>
                  </a:moveTo>
                  <a:lnTo>
                    <a:pt x="1670" y="4979"/>
                  </a:lnTo>
                  <a:lnTo>
                    <a:pt x="851" y="4979"/>
                  </a:lnTo>
                  <a:lnTo>
                    <a:pt x="851" y="820"/>
                  </a:lnTo>
                  <a:close/>
                  <a:moveTo>
                    <a:pt x="410" y="1"/>
                  </a:moveTo>
                  <a:cubicBezTo>
                    <a:pt x="158" y="1"/>
                    <a:pt x="0" y="190"/>
                    <a:pt x="0" y="411"/>
                  </a:cubicBezTo>
                  <a:lnTo>
                    <a:pt x="0" y="5357"/>
                  </a:lnTo>
                  <a:cubicBezTo>
                    <a:pt x="0" y="5577"/>
                    <a:pt x="158" y="5798"/>
                    <a:pt x="410" y="5798"/>
                  </a:cubicBezTo>
                  <a:lnTo>
                    <a:pt x="2048" y="5798"/>
                  </a:lnTo>
                  <a:cubicBezTo>
                    <a:pt x="2300" y="5798"/>
                    <a:pt x="2458" y="5577"/>
                    <a:pt x="2458" y="5388"/>
                  </a:cubicBezTo>
                  <a:lnTo>
                    <a:pt x="2458" y="411"/>
                  </a:lnTo>
                  <a:cubicBezTo>
                    <a:pt x="2458" y="158"/>
                    <a:pt x="2269" y="1"/>
                    <a:pt x="20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1" name="Google Shape;11801;p84"/>
            <p:cNvSpPr/>
            <p:nvPr/>
          </p:nvSpPr>
          <p:spPr>
            <a:xfrm>
              <a:off x="-59678800" y="2053725"/>
              <a:ext cx="61450" cy="81925"/>
            </a:xfrm>
            <a:custGeom>
              <a:avLst/>
              <a:gdLst/>
              <a:ahLst/>
              <a:cxnLst/>
              <a:rect l="l" t="t" r="r" b="b"/>
              <a:pathLst>
                <a:path w="2458" h="3277" extrusionOk="0">
                  <a:moveTo>
                    <a:pt x="1670" y="788"/>
                  </a:moveTo>
                  <a:lnTo>
                    <a:pt x="1670" y="2458"/>
                  </a:lnTo>
                  <a:lnTo>
                    <a:pt x="851" y="2458"/>
                  </a:lnTo>
                  <a:lnTo>
                    <a:pt x="851" y="788"/>
                  </a:lnTo>
                  <a:close/>
                  <a:moveTo>
                    <a:pt x="410" y="0"/>
                  </a:moveTo>
                  <a:cubicBezTo>
                    <a:pt x="158" y="0"/>
                    <a:pt x="0" y="189"/>
                    <a:pt x="0" y="410"/>
                  </a:cubicBezTo>
                  <a:lnTo>
                    <a:pt x="0" y="2867"/>
                  </a:lnTo>
                  <a:cubicBezTo>
                    <a:pt x="0" y="3056"/>
                    <a:pt x="158" y="3277"/>
                    <a:pt x="410" y="3277"/>
                  </a:cubicBezTo>
                  <a:lnTo>
                    <a:pt x="2048" y="3277"/>
                  </a:lnTo>
                  <a:cubicBezTo>
                    <a:pt x="2300" y="3277"/>
                    <a:pt x="2458" y="3056"/>
                    <a:pt x="2458" y="2867"/>
                  </a:cubicBezTo>
                  <a:lnTo>
                    <a:pt x="2458" y="410"/>
                  </a:lnTo>
                  <a:cubicBezTo>
                    <a:pt x="2458" y="158"/>
                    <a:pt x="2269" y="0"/>
                    <a:pt x="204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2" name="Google Shape;11802;p84"/>
            <p:cNvSpPr/>
            <p:nvPr/>
          </p:nvSpPr>
          <p:spPr>
            <a:xfrm>
              <a:off x="-59889100" y="1945025"/>
              <a:ext cx="317425" cy="301975"/>
            </a:xfrm>
            <a:custGeom>
              <a:avLst/>
              <a:gdLst/>
              <a:ahLst/>
              <a:cxnLst/>
              <a:rect l="l" t="t" r="r" b="b"/>
              <a:pathLst>
                <a:path w="12697" h="12079" extrusionOk="0">
                  <a:moveTo>
                    <a:pt x="6333" y="851"/>
                  </a:moveTo>
                  <a:cubicBezTo>
                    <a:pt x="9357" y="851"/>
                    <a:pt x="11846" y="2931"/>
                    <a:pt x="11846" y="5546"/>
                  </a:cubicBezTo>
                  <a:cubicBezTo>
                    <a:pt x="11846" y="8129"/>
                    <a:pt x="9357" y="10208"/>
                    <a:pt x="6333" y="10208"/>
                  </a:cubicBezTo>
                  <a:cubicBezTo>
                    <a:pt x="5482" y="10208"/>
                    <a:pt x="4600" y="10019"/>
                    <a:pt x="3812" y="9704"/>
                  </a:cubicBezTo>
                  <a:cubicBezTo>
                    <a:pt x="3757" y="9682"/>
                    <a:pt x="3697" y="9671"/>
                    <a:pt x="3637" y="9671"/>
                  </a:cubicBezTo>
                  <a:cubicBezTo>
                    <a:pt x="3529" y="9671"/>
                    <a:pt x="3421" y="9706"/>
                    <a:pt x="3340" y="9767"/>
                  </a:cubicBezTo>
                  <a:lnTo>
                    <a:pt x="2489" y="10649"/>
                  </a:lnTo>
                  <a:lnTo>
                    <a:pt x="2489" y="9074"/>
                  </a:lnTo>
                  <a:cubicBezTo>
                    <a:pt x="2489" y="8948"/>
                    <a:pt x="2426" y="8822"/>
                    <a:pt x="2363" y="8759"/>
                  </a:cubicBezTo>
                  <a:cubicBezTo>
                    <a:pt x="1387" y="7877"/>
                    <a:pt x="819" y="6743"/>
                    <a:pt x="819" y="5514"/>
                  </a:cubicBezTo>
                  <a:cubicBezTo>
                    <a:pt x="819" y="2962"/>
                    <a:pt x="3308" y="851"/>
                    <a:pt x="6333" y="851"/>
                  </a:cubicBezTo>
                  <a:close/>
                  <a:moveTo>
                    <a:pt x="6333" y="1"/>
                  </a:moveTo>
                  <a:cubicBezTo>
                    <a:pt x="2836" y="1"/>
                    <a:pt x="0" y="2490"/>
                    <a:pt x="0" y="5514"/>
                  </a:cubicBezTo>
                  <a:cubicBezTo>
                    <a:pt x="0" y="6963"/>
                    <a:pt x="599" y="8255"/>
                    <a:pt x="1639" y="9263"/>
                  </a:cubicBezTo>
                  <a:lnTo>
                    <a:pt x="1639" y="11689"/>
                  </a:lnTo>
                  <a:cubicBezTo>
                    <a:pt x="1639" y="11918"/>
                    <a:pt x="1832" y="12079"/>
                    <a:pt x="2045" y="12079"/>
                  </a:cubicBezTo>
                  <a:cubicBezTo>
                    <a:pt x="2153" y="12079"/>
                    <a:pt x="2267" y="12037"/>
                    <a:pt x="2363" y="11941"/>
                  </a:cubicBezTo>
                  <a:lnTo>
                    <a:pt x="3749" y="10555"/>
                  </a:lnTo>
                  <a:cubicBezTo>
                    <a:pt x="4569" y="10901"/>
                    <a:pt x="5419" y="11027"/>
                    <a:pt x="6333" y="11027"/>
                  </a:cubicBezTo>
                  <a:cubicBezTo>
                    <a:pt x="9830" y="11027"/>
                    <a:pt x="12697" y="8570"/>
                    <a:pt x="12697" y="5514"/>
                  </a:cubicBezTo>
                  <a:cubicBezTo>
                    <a:pt x="12697" y="2490"/>
                    <a:pt x="9861" y="1"/>
                    <a:pt x="6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03" name="Google Shape;11803;p84"/>
          <p:cNvSpPr/>
          <p:nvPr/>
        </p:nvSpPr>
        <p:spPr>
          <a:xfrm>
            <a:off x="3501697" y="3436096"/>
            <a:ext cx="368091" cy="287006"/>
          </a:xfrm>
          <a:custGeom>
            <a:avLst/>
            <a:gdLst/>
            <a:ahLst/>
            <a:cxnLst/>
            <a:rect l="l" t="t" r="r" b="b"/>
            <a:pathLst>
              <a:path w="12729" h="9925" extrusionOk="0">
                <a:moveTo>
                  <a:pt x="925" y="3644"/>
                </a:moveTo>
                <a:cubicBezTo>
                  <a:pt x="944" y="3644"/>
                  <a:pt x="963" y="3648"/>
                  <a:pt x="978" y="3655"/>
                </a:cubicBezTo>
                <a:lnTo>
                  <a:pt x="1608" y="3970"/>
                </a:lnTo>
                <a:lnTo>
                  <a:pt x="1608" y="5923"/>
                </a:lnTo>
                <a:lnTo>
                  <a:pt x="978" y="6239"/>
                </a:lnTo>
                <a:cubicBezTo>
                  <a:pt x="963" y="6253"/>
                  <a:pt x="945" y="6259"/>
                  <a:pt x="926" y="6259"/>
                </a:cubicBezTo>
                <a:cubicBezTo>
                  <a:pt x="863" y="6259"/>
                  <a:pt x="788" y="6192"/>
                  <a:pt x="788" y="6144"/>
                </a:cubicBezTo>
                <a:lnTo>
                  <a:pt x="788" y="3781"/>
                </a:lnTo>
                <a:cubicBezTo>
                  <a:pt x="788" y="3685"/>
                  <a:pt x="862" y="3644"/>
                  <a:pt x="925" y="3644"/>
                </a:cubicBezTo>
                <a:close/>
                <a:moveTo>
                  <a:pt x="10177" y="1796"/>
                </a:moveTo>
                <a:lnTo>
                  <a:pt x="10177" y="8129"/>
                </a:lnTo>
                <a:lnTo>
                  <a:pt x="2458" y="5892"/>
                </a:lnTo>
                <a:lnTo>
                  <a:pt x="2458" y="4033"/>
                </a:lnTo>
                <a:lnTo>
                  <a:pt x="10177" y="1796"/>
                </a:lnTo>
                <a:close/>
                <a:moveTo>
                  <a:pt x="4128" y="7247"/>
                </a:moveTo>
                <a:lnTo>
                  <a:pt x="6963" y="8066"/>
                </a:lnTo>
                <a:cubicBezTo>
                  <a:pt x="6648" y="8507"/>
                  <a:pt x="6176" y="8822"/>
                  <a:pt x="5640" y="8822"/>
                </a:cubicBezTo>
                <a:cubicBezTo>
                  <a:pt x="4758" y="8822"/>
                  <a:pt x="4097" y="8097"/>
                  <a:pt x="4128" y="7247"/>
                </a:cubicBezTo>
                <a:close/>
                <a:moveTo>
                  <a:pt x="11374" y="820"/>
                </a:moveTo>
                <a:cubicBezTo>
                  <a:pt x="11626" y="820"/>
                  <a:pt x="11815" y="1009"/>
                  <a:pt x="11815" y="1261"/>
                </a:cubicBezTo>
                <a:lnTo>
                  <a:pt x="11815" y="8696"/>
                </a:lnTo>
                <a:cubicBezTo>
                  <a:pt x="11815" y="8916"/>
                  <a:pt x="11626" y="9137"/>
                  <a:pt x="11374" y="9137"/>
                </a:cubicBezTo>
                <a:cubicBezTo>
                  <a:pt x="11154" y="9137"/>
                  <a:pt x="10996" y="8916"/>
                  <a:pt x="10996" y="8696"/>
                </a:cubicBezTo>
                <a:lnTo>
                  <a:pt x="10996" y="1261"/>
                </a:lnTo>
                <a:cubicBezTo>
                  <a:pt x="10996" y="1009"/>
                  <a:pt x="11185" y="820"/>
                  <a:pt x="11374" y="820"/>
                </a:cubicBezTo>
                <a:close/>
                <a:moveTo>
                  <a:pt x="11437" y="1"/>
                </a:moveTo>
                <a:cubicBezTo>
                  <a:pt x="10839" y="1"/>
                  <a:pt x="10366" y="379"/>
                  <a:pt x="10240" y="883"/>
                </a:cubicBezTo>
                <a:lnTo>
                  <a:pt x="2080" y="3246"/>
                </a:lnTo>
                <a:lnTo>
                  <a:pt x="1387" y="2899"/>
                </a:lnTo>
                <a:cubicBezTo>
                  <a:pt x="1251" y="2831"/>
                  <a:pt x="1109" y="2800"/>
                  <a:pt x="970" y="2800"/>
                </a:cubicBezTo>
                <a:cubicBezTo>
                  <a:pt x="466" y="2800"/>
                  <a:pt x="1" y="3213"/>
                  <a:pt x="1" y="3781"/>
                </a:cubicBezTo>
                <a:lnTo>
                  <a:pt x="1" y="6144"/>
                </a:lnTo>
                <a:cubicBezTo>
                  <a:pt x="1" y="6687"/>
                  <a:pt x="465" y="7094"/>
                  <a:pt x="983" y="7094"/>
                </a:cubicBezTo>
                <a:cubicBezTo>
                  <a:pt x="1127" y="7094"/>
                  <a:pt x="1275" y="7063"/>
                  <a:pt x="1419" y="6995"/>
                </a:cubicBezTo>
                <a:lnTo>
                  <a:pt x="2143" y="6648"/>
                </a:lnTo>
                <a:lnTo>
                  <a:pt x="3340" y="6995"/>
                </a:lnTo>
                <a:cubicBezTo>
                  <a:pt x="3151" y="8412"/>
                  <a:pt x="4254" y="9641"/>
                  <a:pt x="5672" y="9641"/>
                </a:cubicBezTo>
                <a:cubicBezTo>
                  <a:pt x="6585" y="9641"/>
                  <a:pt x="7405" y="9074"/>
                  <a:pt x="7814" y="8286"/>
                </a:cubicBezTo>
                <a:lnTo>
                  <a:pt x="10271" y="9011"/>
                </a:lnTo>
                <a:cubicBezTo>
                  <a:pt x="10429" y="9515"/>
                  <a:pt x="10902" y="9925"/>
                  <a:pt x="11469" y="9925"/>
                </a:cubicBezTo>
                <a:cubicBezTo>
                  <a:pt x="12130" y="9925"/>
                  <a:pt x="12729" y="9358"/>
                  <a:pt x="12729" y="8664"/>
                </a:cubicBezTo>
                <a:lnTo>
                  <a:pt x="12729" y="1198"/>
                </a:lnTo>
                <a:cubicBezTo>
                  <a:pt x="12634" y="536"/>
                  <a:pt x="12099" y="1"/>
                  <a:pt x="11437" y="1"/>
                </a:cubicBezTo>
                <a:close/>
              </a:path>
            </a:pathLst>
          </a:custGeom>
          <a:solidFill>
            <a:srgbClr val="EE7A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804" name="Google Shape;11804;p84"/>
          <p:cNvGrpSpPr/>
          <p:nvPr/>
        </p:nvGrpSpPr>
        <p:grpSpPr>
          <a:xfrm>
            <a:off x="3507226" y="3839471"/>
            <a:ext cx="368987" cy="365459"/>
            <a:chOff x="-59889100" y="2671925"/>
            <a:chExt cx="319000" cy="315950"/>
          </a:xfrm>
          <a:solidFill>
            <a:srgbClr val="EE7A90"/>
          </a:solidFill>
        </p:grpSpPr>
        <p:sp>
          <p:nvSpPr>
            <p:cNvPr id="11805" name="Google Shape;11805;p84"/>
            <p:cNvSpPr/>
            <p:nvPr/>
          </p:nvSpPr>
          <p:spPr>
            <a:xfrm>
              <a:off x="-59889100" y="2672000"/>
              <a:ext cx="149675" cy="256025"/>
            </a:xfrm>
            <a:custGeom>
              <a:avLst/>
              <a:gdLst/>
              <a:ahLst/>
              <a:cxnLst/>
              <a:rect l="l" t="t" r="r" b="b"/>
              <a:pathLst>
                <a:path w="5987" h="10241" extrusionOk="0">
                  <a:moveTo>
                    <a:pt x="5073" y="946"/>
                  </a:moveTo>
                  <a:lnTo>
                    <a:pt x="5073" y="2647"/>
                  </a:lnTo>
                  <a:lnTo>
                    <a:pt x="5104" y="2647"/>
                  </a:lnTo>
                  <a:cubicBezTo>
                    <a:pt x="3623" y="3151"/>
                    <a:pt x="2489" y="4569"/>
                    <a:pt x="2489" y="6302"/>
                  </a:cubicBezTo>
                  <a:cubicBezTo>
                    <a:pt x="2489" y="6900"/>
                    <a:pt x="2647" y="7499"/>
                    <a:pt x="2867" y="8034"/>
                  </a:cubicBezTo>
                  <a:lnTo>
                    <a:pt x="1639" y="9263"/>
                  </a:lnTo>
                  <a:cubicBezTo>
                    <a:pt x="1103" y="8381"/>
                    <a:pt x="788" y="7373"/>
                    <a:pt x="788" y="6302"/>
                  </a:cubicBezTo>
                  <a:cubicBezTo>
                    <a:pt x="788" y="3750"/>
                    <a:pt x="2584" y="1513"/>
                    <a:pt x="5073" y="946"/>
                  </a:cubicBezTo>
                  <a:close/>
                  <a:moveTo>
                    <a:pt x="5482" y="1"/>
                  </a:moveTo>
                  <a:cubicBezTo>
                    <a:pt x="2395" y="442"/>
                    <a:pt x="0" y="3088"/>
                    <a:pt x="0" y="6270"/>
                  </a:cubicBezTo>
                  <a:cubicBezTo>
                    <a:pt x="0" y="7688"/>
                    <a:pt x="441" y="8979"/>
                    <a:pt x="1292" y="10082"/>
                  </a:cubicBezTo>
                  <a:cubicBezTo>
                    <a:pt x="1377" y="10184"/>
                    <a:pt x="1500" y="10241"/>
                    <a:pt x="1624" y="10241"/>
                  </a:cubicBezTo>
                  <a:cubicBezTo>
                    <a:pt x="1729" y="10241"/>
                    <a:pt x="1835" y="10200"/>
                    <a:pt x="1922" y="10114"/>
                  </a:cubicBezTo>
                  <a:lnTo>
                    <a:pt x="3718" y="8349"/>
                  </a:lnTo>
                  <a:cubicBezTo>
                    <a:pt x="3812" y="8223"/>
                    <a:pt x="3844" y="8003"/>
                    <a:pt x="3781" y="7845"/>
                  </a:cubicBezTo>
                  <a:cubicBezTo>
                    <a:pt x="3497" y="7373"/>
                    <a:pt x="3340" y="6806"/>
                    <a:pt x="3340" y="6270"/>
                  </a:cubicBezTo>
                  <a:cubicBezTo>
                    <a:pt x="3340" y="4884"/>
                    <a:pt x="4285" y="3655"/>
                    <a:pt x="5671" y="3309"/>
                  </a:cubicBezTo>
                  <a:cubicBezTo>
                    <a:pt x="5860" y="3277"/>
                    <a:pt x="5986" y="3120"/>
                    <a:pt x="5986" y="2899"/>
                  </a:cubicBezTo>
                  <a:lnTo>
                    <a:pt x="5986" y="379"/>
                  </a:lnTo>
                  <a:cubicBezTo>
                    <a:pt x="5955" y="190"/>
                    <a:pt x="5703" y="1"/>
                    <a:pt x="54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6" name="Google Shape;11806;p84"/>
            <p:cNvSpPr/>
            <p:nvPr/>
          </p:nvSpPr>
          <p:spPr>
            <a:xfrm>
              <a:off x="-59830825" y="2892525"/>
              <a:ext cx="201650" cy="95350"/>
            </a:xfrm>
            <a:custGeom>
              <a:avLst/>
              <a:gdLst/>
              <a:ahLst/>
              <a:cxnLst/>
              <a:rect l="l" t="t" r="r" b="b"/>
              <a:pathLst>
                <a:path w="8066" h="3814" extrusionOk="0">
                  <a:moveTo>
                    <a:pt x="5735" y="946"/>
                  </a:moveTo>
                  <a:lnTo>
                    <a:pt x="6963" y="2175"/>
                  </a:lnTo>
                  <a:cubicBezTo>
                    <a:pt x="6113" y="2710"/>
                    <a:pt x="5073" y="2994"/>
                    <a:pt x="4065" y="2994"/>
                  </a:cubicBezTo>
                  <a:cubicBezTo>
                    <a:pt x="3025" y="2994"/>
                    <a:pt x="2017" y="2710"/>
                    <a:pt x="1135" y="2175"/>
                  </a:cubicBezTo>
                  <a:lnTo>
                    <a:pt x="2364" y="946"/>
                  </a:lnTo>
                  <a:cubicBezTo>
                    <a:pt x="2868" y="1198"/>
                    <a:pt x="3466" y="1356"/>
                    <a:pt x="4065" y="1356"/>
                  </a:cubicBezTo>
                  <a:cubicBezTo>
                    <a:pt x="4600" y="1356"/>
                    <a:pt x="5199" y="1198"/>
                    <a:pt x="5735" y="946"/>
                  </a:cubicBezTo>
                  <a:close/>
                  <a:moveTo>
                    <a:pt x="5758" y="1"/>
                  </a:moveTo>
                  <a:cubicBezTo>
                    <a:pt x="5693" y="1"/>
                    <a:pt x="5630" y="11"/>
                    <a:pt x="5577" y="32"/>
                  </a:cubicBezTo>
                  <a:cubicBezTo>
                    <a:pt x="5105" y="316"/>
                    <a:pt x="4569" y="474"/>
                    <a:pt x="4002" y="474"/>
                  </a:cubicBezTo>
                  <a:cubicBezTo>
                    <a:pt x="3956" y="476"/>
                    <a:pt x="3911" y="478"/>
                    <a:pt x="3865" y="478"/>
                  </a:cubicBezTo>
                  <a:cubicBezTo>
                    <a:pt x="3376" y="478"/>
                    <a:pt x="2890" y="326"/>
                    <a:pt x="2458" y="95"/>
                  </a:cubicBezTo>
                  <a:cubicBezTo>
                    <a:pt x="2389" y="54"/>
                    <a:pt x="2315" y="31"/>
                    <a:pt x="2239" y="31"/>
                  </a:cubicBezTo>
                  <a:cubicBezTo>
                    <a:pt x="2142" y="31"/>
                    <a:pt x="2043" y="70"/>
                    <a:pt x="1954" y="158"/>
                  </a:cubicBezTo>
                  <a:lnTo>
                    <a:pt x="190" y="1923"/>
                  </a:lnTo>
                  <a:cubicBezTo>
                    <a:pt x="1" y="2143"/>
                    <a:pt x="32" y="2395"/>
                    <a:pt x="221" y="2553"/>
                  </a:cubicBezTo>
                  <a:cubicBezTo>
                    <a:pt x="1324" y="3403"/>
                    <a:pt x="2616" y="3813"/>
                    <a:pt x="4002" y="3813"/>
                  </a:cubicBezTo>
                  <a:cubicBezTo>
                    <a:pt x="5388" y="3813"/>
                    <a:pt x="6711" y="3403"/>
                    <a:pt x="7814" y="2521"/>
                  </a:cubicBezTo>
                  <a:cubicBezTo>
                    <a:pt x="8035" y="2364"/>
                    <a:pt x="8066" y="2080"/>
                    <a:pt x="7877" y="1891"/>
                  </a:cubicBezTo>
                  <a:lnTo>
                    <a:pt x="6113" y="127"/>
                  </a:lnTo>
                  <a:cubicBezTo>
                    <a:pt x="6029" y="43"/>
                    <a:pt x="5889" y="1"/>
                    <a:pt x="57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7" name="Google Shape;11807;p84"/>
            <p:cNvSpPr/>
            <p:nvPr/>
          </p:nvSpPr>
          <p:spPr>
            <a:xfrm>
              <a:off x="-59719775" y="2671925"/>
              <a:ext cx="149675" cy="256425"/>
            </a:xfrm>
            <a:custGeom>
              <a:avLst/>
              <a:gdLst/>
              <a:ahLst/>
              <a:cxnLst/>
              <a:rect l="l" t="t" r="r" b="b"/>
              <a:pathLst>
                <a:path w="5987" h="10257" extrusionOk="0">
                  <a:moveTo>
                    <a:pt x="820" y="917"/>
                  </a:moveTo>
                  <a:cubicBezTo>
                    <a:pt x="3309" y="1453"/>
                    <a:pt x="5105" y="3690"/>
                    <a:pt x="5105" y="6273"/>
                  </a:cubicBezTo>
                  <a:cubicBezTo>
                    <a:pt x="5073" y="7344"/>
                    <a:pt x="4790" y="8352"/>
                    <a:pt x="4254" y="9235"/>
                  </a:cubicBezTo>
                  <a:lnTo>
                    <a:pt x="3025" y="8006"/>
                  </a:lnTo>
                  <a:cubicBezTo>
                    <a:pt x="3309" y="7502"/>
                    <a:pt x="3435" y="6903"/>
                    <a:pt x="3435" y="6305"/>
                  </a:cubicBezTo>
                  <a:cubicBezTo>
                    <a:pt x="3435" y="4572"/>
                    <a:pt x="2332" y="3154"/>
                    <a:pt x="820" y="2650"/>
                  </a:cubicBezTo>
                  <a:lnTo>
                    <a:pt x="820" y="917"/>
                  </a:lnTo>
                  <a:close/>
                  <a:moveTo>
                    <a:pt x="419" y="0"/>
                  </a:moveTo>
                  <a:cubicBezTo>
                    <a:pt x="190" y="0"/>
                    <a:pt x="1" y="180"/>
                    <a:pt x="1" y="413"/>
                  </a:cubicBezTo>
                  <a:lnTo>
                    <a:pt x="1" y="2934"/>
                  </a:lnTo>
                  <a:cubicBezTo>
                    <a:pt x="1" y="3123"/>
                    <a:pt x="127" y="3280"/>
                    <a:pt x="316" y="3312"/>
                  </a:cubicBezTo>
                  <a:cubicBezTo>
                    <a:pt x="1639" y="3658"/>
                    <a:pt x="2647" y="4855"/>
                    <a:pt x="2647" y="6273"/>
                  </a:cubicBezTo>
                  <a:cubicBezTo>
                    <a:pt x="2647" y="6809"/>
                    <a:pt x="2490" y="7376"/>
                    <a:pt x="2206" y="7848"/>
                  </a:cubicBezTo>
                  <a:cubicBezTo>
                    <a:pt x="2080" y="8006"/>
                    <a:pt x="2112" y="8195"/>
                    <a:pt x="2269" y="8352"/>
                  </a:cubicBezTo>
                  <a:lnTo>
                    <a:pt x="4065" y="10117"/>
                  </a:lnTo>
                  <a:cubicBezTo>
                    <a:pt x="4149" y="10214"/>
                    <a:pt x="4251" y="10257"/>
                    <a:pt x="4353" y="10257"/>
                  </a:cubicBezTo>
                  <a:cubicBezTo>
                    <a:pt x="4481" y="10257"/>
                    <a:pt x="4608" y="10190"/>
                    <a:pt x="4695" y="10085"/>
                  </a:cubicBezTo>
                  <a:cubicBezTo>
                    <a:pt x="5514" y="8982"/>
                    <a:pt x="5987" y="7659"/>
                    <a:pt x="5987" y="6273"/>
                  </a:cubicBezTo>
                  <a:cubicBezTo>
                    <a:pt x="5892" y="3123"/>
                    <a:pt x="3529" y="445"/>
                    <a:pt x="474" y="4"/>
                  </a:cubicBezTo>
                  <a:cubicBezTo>
                    <a:pt x="455" y="1"/>
                    <a:pt x="437" y="0"/>
                    <a:pt x="4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8" name="Google Shape;11808;p84"/>
            <p:cNvSpPr/>
            <p:nvPr/>
          </p:nvSpPr>
          <p:spPr>
            <a:xfrm>
              <a:off x="-59762300" y="2757075"/>
              <a:ext cx="63025" cy="145725"/>
            </a:xfrm>
            <a:custGeom>
              <a:avLst/>
              <a:gdLst/>
              <a:ahLst/>
              <a:cxnLst/>
              <a:rect l="l" t="t" r="r" b="b"/>
              <a:pathLst>
                <a:path w="2521" h="5829" extrusionOk="0">
                  <a:moveTo>
                    <a:pt x="1261" y="0"/>
                  </a:moveTo>
                  <a:cubicBezTo>
                    <a:pt x="1040" y="0"/>
                    <a:pt x="820" y="189"/>
                    <a:pt x="820" y="378"/>
                  </a:cubicBezTo>
                  <a:lnTo>
                    <a:pt x="820" y="662"/>
                  </a:lnTo>
                  <a:cubicBezTo>
                    <a:pt x="347" y="819"/>
                    <a:pt x="1" y="1292"/>
                    <a:pt x="1" y="1827"/>
                  </a:cubicBezTo>
                  <a:cubicBezTo>
                    <a:pt x="1" y="2521"/>
                    <a:pt x="568" y="2899"/>
                    <a:pt x="977" y="3214"/>
                  </a:cubicBezTo>
                  <a:cubicBezTo>
                    <a:pt x="1292" y="3466"/>
                    <a:pt x="1670" y="3686"/>
                    <a:pt x="1670" y="3938"/>
                  </a:cubicBezTo>
                  <a:cubicBezTo>
                    <a:pt x="1670" y="4159"/>
                    <a:pt x="1450" y="4348"/>
                    <a:pt x="1261" y="4348"/>
                  </a:cubicBezTo>
                  <a:cubicBezTo>
                    <a:pt x="1072" y="4348"/>
                    <a:pt x="820" y="4159"/>
                    <a:pt x="820" y="3938"/>
                  </a:cubicBezTo>
                  <a:cubicBezTo>
                    <a:pt x="820" y="3686"/>
                    <a:pt x="631" y="3497"/>
                    <a:pt x="442" y="3497"/>
                  </a:cubicBezTo>
                  <a:cubicBezTo>
                    <a:pt x="253" y="3497"/>
                    <a:pt x="32" y="3686"/>
                    <a:pt x="32" y="3938"/>
                  </a:cubicBezTo>
                  <a:cubicBezTo>
                    <a:pt x="32" y="4474"/>
                    <a:pt x="410" y="4915"/>
                    <a:pt x="883" y="5104"/>
                  </a:cubicBezTo>
                  <a:lnTo>
                    <a:pt x="883" y="5387"/>
                  </a:lnTo>
                  <a:cubicBezTo>
                    <a:pt x="883" y="5608"/>
                    <a:pt x="1072" y="5829"/>
                    <a:pt x="1292" y="5829"/>
                  </a:cubicBezTo>
                  <a:cubicBezTo>
                    <a:pt x="1544" y="5829"/>
                    <a:pt x="1702" y="5608"/>
                    <a:pt x="1702" y="5387"/>
                  </a:cubicBezTo>
                  <a:lnTo>
                    <a:pt x="1702" y="5104"/>
                  </a:lnTo>
                  <a:cubicBezTo>
                    <a:pt x="2175" y="4946"/>
                    <a:pt x="2521" y="4474"/>
                    <a:pt x="2521" y="3938"/>
                  </a:cubicBezTo>
                  <a:cubicBezTo>
                    <a:pt x="2521" y="3245"/>
                    <a:pt x="1985" y="2867"/>
                    <a:pt x="1544" y="2552"/>
                  </a:cubicBezTo>
                  <a:cubicBezTo>
                    <a:pt x="1229" y="2300"/>
                    <a:pt x="883" y="2079"/>
                    <a:pt x="883" y="1827"/>
                  </a:cubicBezTo>
                  <a:cubicBezTo>
                    <a:pt x="883" y="1607"/>
                    <a:pt x="1072" y="1418"/>
                    <a:pt x="1292" y="1418"/>
                  </a:cubicBezTo>
                  <a:cubicBezTo>
                    <a:pt x="1544" y="1418"/>
                    <a:pt x="1702" y="1607"/>
                    <a:pt x="1702" y="1827"/>
                  </a:cubicBezTo>
                  <a:cubicBezTo>
                    <a:pt x="1702" y="2079"/>
                    <a:pt x="1891" y="2268"/>
                    <a:pt x="2143" y="2268"/>
                  </a:cubicBezTo>
                  <a:cubicBezTo>
                    <a:pt x="2364" y="2268"/>
                    <a:pt x="2521" y="2079"/>
                    <a:pt x="2521" y="1827"/>
                  </a:cubicBezTo>
                  <a:cubicBezTo>
                    <a:pt x="2521" y="1292"/>
                    <a:pt x="2175" y="851"/>
                    <a:pt x="1702" y="662"/>
                  </a:cubicBezTo>
                  <a:lnTo>
                    <a:pt x="1702" y="378"/>
                  </a:lnTo>
                  <a:cubicBezTo>
                    <a:pt x="1702" y="189"/>
                    <a:pt x="1513" y="0"/>
                    <a:pt x="126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09" name="Google Shape;11809;p84"/>
          <p:cNvGrpSpPr/>
          <p:nvPr/>
        </p:nvGrpSpPr>
        <p:grpSpPr>
          <a:xfrm>
            <a:off x="2620204" y="4281976"/>
            <a:ext cx="367165" cy="366269"/>
            <a:chOff x="-59092025" y="2296300"/>
            <a:chExt cx="317425" cy="316650"/>
          </a:xfrm>
          <a:solidFill>
            <a:srgbClr val="EE7A90"/>
          </a:solidFill>
        </p:grpSpPr>
        <p:sp>
          <p:nvSpPr>
            <p:cNvPr id="11810" name="Google Shape;11810;p84"/>
            <p:cNvSpPr/>
            <p:nvPr/>
          </p:nvSpPr>
          <p:spPr>
            <a:xfrm>
              <a:off x="-58994350" y="2382950"/>
              <a:ext cx="122875" cy="133925"/>
            </a:xfrm>
            <a:custGeom>
              <a:avLst/>
              <a:gdLst/>
              <a:ahLst/>
              <a:cxnLst/>
              <a:rect l="l" t="t" r="r" b="b"/>
              <a:pathLst>
                <a:path w="4915" h="5357" extrusionOk="0">
                  <a:moveTo>
                    <a:pt x="2457" y="819"/>
                  </a:moveTo>
                  <a:cubicBezTo>
                    <a:pt x="2930" y="819"/>
                    <a:pt x="3277" y="1166"/>
                    <a:pt x="3277" y="1639"/>
                  </a:cubicBezTo>
                  <a:cubicBezTo>
                    <a:pt x="3277" y="2111"/>
                    <a:pt x="2930" y="2458"/>
                    <a:pt x="2457" y="2458"/>
                  </a:cubicBezTo>
                  <a:cubicBezTo>
                    <a:pt x="1985" y="2458"/>
                    <a:pt x="1607" y="2111"/>
                    <a:pt x="1607" y="1639"/>
                  </a:cubicBezTo>
                  <a:cubicBezTo>
                    <a:pt x="1607" y="1166"/>
                    <a:pt x="2016" y="819"/>
                    <a:pt x="2457" y="819"/>
                  </a:cubicBezTo>
                  <a:close/>
                  <a:moveTo>
                    <a:pt x="2489" y="3245"/>
                  </a:moveTo>
                  <a:cubicBezTo>
                    <a:pt x="3277" y="3245"/>
                    <a:pt x="3907" y="3781"/>
                    <a:pt x="4096" y="4506"/>
                  </a:cubicBezTo>
                  <a:lnTo>
                    <a:pt x="882" y="4506"/>
                  </a:lnTo>
                  <a:cubicBezTo>
                    <a:pt x="1071" y="3812"/>
                    <a:pt x="1701" y="3245"/>
                    <a:pt x="2489" y="3245"/>
                  </a:cubicBezTo>
                  <a:close/>
                  <a:moveTo>
                    <a:pt x="2489" y="0"/>
                  </a:moveTo>
                  <a:cubicBezTo>
                    <a:pt x="1575" y="0"/>
                    <a:pt x="819" y="725"/>
                    <a:pt x="819" y="1639"/>
                  </a:cubicBezTo>
                  <a:cubicBezTo>
                    <a:pt x="819" y="2080"/>
                    <a:pt x="977" y="2458"/>
                    <a:pt x="1292" y="2773"/>
                  </a:cubicBezTo>
                  <a:cubicBezTo>
                    <a:pt x="567" y="3214"/>
                    <a:pt x="0" y="4001"/>
                    <a:pt x="0" y="4947"/>
                  </a:cubicBezTo>
                  <a:cubicBezTo>
                    <a:pt x="0" y="5199"/>
                    <a:pt x="189" y="5356"/>
                    <a:pt x="410" y="5356"/>
                  </a:cubicBezTo>
                  <a:lnTo>
                    <a:pt x="4537" y="5356"/>
                  </a:lnTo>
                  <a:cubicBezTo>
                    <a:pt x="4757" y="5356"/>
                    <a:pt x="4915" y="5136"/>
                    <a:pt x="4915" y="4947"/>
                  </a:cubicBezTo>
                  <a:cubicBezTo>
                    <a:pt x="4915" y="4001"/>
                    <a:pt x="4411" y="3182"/>
                    <a:pt x="3655" y="2773"/>
                  </a:cubicBezTo>
                  <a:cubicBezTo>
                    <a:pt x="3938" y="2458"/>
                    <a:pt x="4127" y="2080"/>
                    <a:pt x="4127" y="1639"/>
                  </a:cubicBezTo>
                  <a:cubicBezTo>
                    <a:pt x="4127" y="725"/>
                    <a:pt x="3403" y="0"/>
                    <a:pt x="24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1" name="Google Shape;11811;p84"/>
            <p:cNvSpPr/>
            <p:nvPr/>
          </p:nvSpPr>
          <p:spPr>
            <a:xfrm>
              <a:off x="-59092025" y="2296300"/>
              <a:ext cx="317425" cy="316650"/>
            </a:xfrm>
            <a:custGeom>
              <a:avLst/>
              <a:gdLst/>
              <a:ahLst/>
              <a:cxnLst/>
              <a:rect l="l" t="t" r="r" b="b"/>
              <a:pathLst>
                <a:path w="12697" h="12666" extrusionOk="0">
                  <a:moveTo>
                    <a:pt x="1261" y="820"/>
                  </a:moveTo>
                  <a:cubicBezTo>
                    <a:pt x="1513" y="820"/>
                    <a:pt x="1702" y="1009"/>
                    <a:pt x="1702" y="1198"/>
                  </a:cubicBezTo>
                  <a:cubicBezTo>
                    <a:pt x="1670" y="1450"/>
                    <a:pt x="1513" y="1639"/>
                    <a:pt x="1261" y="1639"/>
                  </a:cubicBezTo>
                  <a:cubicBezTo>
                    <a:pt x="1040" y="1639"/>
                    <a:pt x="883" y="1450"/>
                    <a:pt x="883" y="1198"/>
                  </a:cubicBezTo>
                  <a:cubicBezTo>
                    <a:pt x="883" y="977"/>
                    <a:pt x="1072" y="820"/>
                    <a:pt x="1261" y="820"/>
                  </a:cubicBezTo>
                  <a:close/>
                  <a:moveTo>
                    <a:pt x="11468" y="820"/>
                  </a:moveTo>
                  <a:cubicBezTo>
                    <a:pt x="11720" y="820"/>
                    <a:pt x="11878" y="1009"/>
                    <a:pt x="11878" y="1198"/>
                  </a:cubicBezTo>
                  <a:cubicBezTo>
                    <a:pt x="11878" y="1450"/>
                    <a:pt x="11657" y="1639"/>
                    <a:pt x="11468" y="1639"/>
                  </a:cubicBezTo>
                  <a:cubicBezTo>
                    <a:pt x="11248" y="1639"/>
                    <a:pt x="11027" y="1450"/>
                    <a:pt x="11027" y="1198"/>
                  </a:cubicBezTo>
                  <a:cubicBezTo>
                    <a:pt x="11027" y="1009"/>
                    <a:pt x="11248" y="820"/>
                    <a:pt x="11468" y="820"/>
                  </a:cubicBezTo>
                  <a:close/>
                  <a:moveTo>
                    <a:pt x="6396" y="2616"/>
                  </a:moveTo>
                  <a:cubicBezTo>
                    <a:pt x="7341" y="2616"/>
                    <a:pt x="8286" y="2994"/>
                    <a:pt x="9042" y="3718"/>
                  </a:cubicBezTo>
                  <a:cubicBezTo>
                    <a:pt x="10492" y="5136"/>
                    <a:pt x="10492" y="7499"/>
                    <a:pt x="9042" y="8917"/>
                  </a:cubicBezTo>
                  <a:cubicBezTo>
                    <a:pt x="8318" y="9641"/>
                    <a:pt x="7373" y="10019"/>
                    <a:pt x="6396" y="10019"/>
                  </a:cubicBezTo>
                  <a:cubicBezTo>
                    <a:pt x="4348" y="10019"/>
                    <a:pt x="2647" y="8381"/>
                    <a:pt x="2647" y="6333"/>
                  </a:cubicBezTo>
                  <a:cubicBezTo>
                    <a:pt x="2647" y="4222"/>
                    <a:pt x="4348" y="2616"/>
                    <a:pt x="6396" y="2616"/>
                  </a:cubicBezTo>
                  <a:close/>
                  <a:moveTo>
                    <a:pt x="1261" y="10965"/>
                  </a:moveTo>
                  <a:cubicBezTo>
                    <a:pt x="1513" y="10965"/>
                    <a:pt x="1702" y="11185"/>
                    <a:pt x="1702" y="11406"/>
                  </a:cubicBezTo>
                  <a:cubicBezTo>
                    <a:pt x="1670" y="11658"/>
                    <a:pt x="1513" y="11847"/>
                    <a:pt x="1261" y="11847"/>
                  </a:cubicBezTo>
                  <a:cubicBezTo>
                    <a:pt x="1040" y="11847"/>
                    <a:pt x="883" y="11658"/>
                    <a:pt x="883" y="11406"/>
                  </a:cubicBezTo>
                  <a:cubicBezTo>
                    <a:pt x="883" y="11185"/>
                    <a:pt x="1072" y="10965"/>
                    <a:pt x="1261" y="10965"/>
                  </a:cubicBezTo>
                  <a:close/>
                  <a:moveTo>
                    <a:pt x="11468" y="11028"/>
                  </a:moveTo>
                  <a:cubicBezTo>
                    <a:pt x="11720" y="11028"/>
                    <a:pt x="11878" y="11217"/>
                    <a:pt x="11878" y="11437"/>
                  </a:cubicBezTo>
                  <a:cubicBezTo>
                    <a:pt x="11878" y="11689"/>
                    <a:pt x="11657" y="11878"/>
                    <a:pt x="11468" y="11878"/>
                  </a:cubicBezTo>
                  <a:cubicBezTo>
                    <a:pt x="11248" y="11878"/>
                    <a:pt x="11027" y="11689"/>
                    <a:pt x="11027" y="11437"/>
                  </a:cubicBezTo>
                  <a:cubicBezTo>
                    <a:pt x="11027" y="11217"/>
                    <a:pt x="11248" y="11028"/>
                    <a:pt x="11468" y="11028"/>
                  </a:cubicBezTo>
                  <a:close/>
                  <a:moveTo>
                    <a:pt x="1229" y="1"/>
                  </a:moveTo>
                  <a:cubicBezTo>
                    <a:pt x="567" y="1"/>
                    <a:pt x="0" y="536"/>
                    <a:pt x="0" y="1198"/>
                  </a:cubicBezTo>
                  <a:cubicBezTo>
                    <a:pt x="0" y="1891"/>
                    <a:pt x="567" y="2458"/>
                    <a:pt x="1229" y="2458"/>
                  </a:cubicBezTo>
                  <a:cubicBezTo>
                    <a:pt x="1418" y="2458"/>
                    <a:pt x="1576" y="2427"/>
                    <a:pt x="1796" y="2364"/>
                  </a:cubicBezTo>
                  <a:lnTo>
                    <a:pt x="2836" y="3403"/>
                  </a:lnTo>
                  <a:cubicBezTo>
                    <a:pt x="2174" y="4222"/>
                    <a:pt x="1828" y="5231"/>
                    <a:pt x="1828" y="6302"/>
                  </a:cubicBezTo>
                  <a:cubicBezTo>
                    <a:pt x="1828" y="7341"/>
                    <a:pt x="2174" y="8381"/>
                    <a:pt x="2899" y="9200"/>
                  </a:cubicBezTo>
                  <a:lnTo>
                    <a:pt x="1796" y="10303"/>
                  </a:lnTo>
                  <a:cubicBezTo>
                    <a:pt x="1639" y="10240"/>
                    <a:pt x="1418" y="10177"/>
                    <a:pt x="1229" y="10177"/>
                  </a:cubicBezTo>
                  <a:cubicBezTo>
                    <a:pt x="567" y="10177"/>
                    <a:pt x="0" y="10744"/>
                    <a:pt x="0" y="11437"/>
                  </a:cubicBezTo>
                  <a:cubicBezTo>
                    <a:pt x="0" y="12130"/>
                    <a:pt x="567" y="12666"/>
                    <a:pt x="1229" y="12666"/>
                  </a:cubicBezTo>
                  <a:cubicBezTo>
                    <a:pt x="1891" y="12666"/>
                    <a:pt x="2489" y="12130"/>
                    <a:pt x="2489" y="11437"/>
                  </a:cubicBezTo>
                  <a:cubicBezTo>
                    <a:pt x="2489" y="11248"/>
                    <a:pt x="2458" y="11091"/>
                    <a:pt x="2363" y="10901"/>
                  </a:cubicBezTo>
                  <a:lnTo>
                    <a:pt x="3466" y="9799"/>
                  </a:lnTo>
                  <a:cubicBezTo>
                    <a:pt x="4317" y="10460"/>
                    <a:pt x="5325" y="10838"/>
                    <a:pt x="6396" y="10838"/>
                  </a:cubicBezTo>
                  <a:cubicBezTo>
                    <a:pt x="7467" y="10838"/>
                    <a:pt x="8475" y="10492"/>
                    <a:pt x="9263" y="9830"/>
                  </a:cubicBezTo>
                  <a:lnTo>
                    <a:pt x="10334" y="10901"/>
                  </a:lnTo>
                  <a:cubicBezTo>
                    <a:pt x="10240" y="11059"/>
                    <a:pt x="10208" y="11248"/>
                    <a:pt x="10208" y="11437"/>
                  </a:cubicBezTo>
                  <a:cubicBezTo>
                    <a:pt x="10208" y="12099"/>
                    <a:pt x="10775" y="12666"/>
                    <a:pt x="11468" y="12666"/>
                  </a:cubicBezTo>
                  <a:cubicBezTo>
                    <a:pt x="12130" y="12666"/>
                    <a:pt x="12697" y="12099"/>
                    <a:pt x="12697" y="11437"/>
                  </a:cubicBezTo>
                  <a:cubicBezTo>
                    <a:pt x="12697" y="10775"/>
                    <a:pt x="12130" y="10177"/>
                    <a:pt x="11468" y="10177"/>
                  </a:cubicBezTo>
                  <a:cubicBezTo>
                    <a:pt x="11279" y="10177"/>
                    <a:pt x="11122" y="10208"/>
                    <a:pt x="10933" y="10303"/>
                  </a:cubicBezTo>
                  <a:lnTo>
                    <a:pt x="9861" y="9232"/>
                  </a:lnTo>
                  <a:cubicBezTo>
                    <a:pt x="11279" y="7562"/>
                    <a:pt x="11279" y="5073"/>
                    <a:pt x="9861" y="3403"/>
                  </a:cubicBezTo>
                  <a:lnTo>
                    <a:pt x="10933" y="2364"/>
                  </a:lnTo>
                  <a:cubicBezTo>
                    <a:pt x="11122" y="2427"/>
                    <a:pt x="11279" y="2458"/>
                    <a:pt x="11468" y="2458"/>
                  </a:cubicBezTo>
                  <a:cubicBezTo>
                    <a:pt x="12130" y="2458"/>
                    <a:pt x="12697" y="1923"/>
                    <a:pt x="12697" y="1198"/>
                  </a:cubicBezTo>
                  <a:cubicBezTo>
                    <a:pt x="12697" y="536"/>
                    <a:pt x="12130" y="1"/>
                    <a:pt x="11468" y="1"/>
                  </a:cubicBezTo>
                  <a:cubicBezTo>
                    <a:pt x="10807" y="1"/>
                    <a:pt x="10208" y="536"/>
                    <a:pt x="10208" y="1198"/>
                  </a:cubicBezTo>
                  <a:cubicBezTo>
                    <a:pt x="10208" y="1419"/>
                    <a:pt x="10240" y="1576"/>
                    <a:pt x="10334" y="1765"/>
                  </a:cubicBezTo>
                  <a:lnTo>
                    <a:pt x="9263" y="2836"/>
                  </a:lnTo>
                  <a:cubicBezTo>
                    <a:pt x="8412" y="2127"/>
                    <a:pt x="7373" y="1773"/>
                    <a:pt x="6337" y="1773"/>
                  </a:cubicBezTo>
                  <a:cubicBezTo>
                    <a:pt x="5301" y="1773"/>
                    <a:pt x="4269" y="2127"/>
                    <a:pt x="3434" y="2836"/>
                  </a:cubicBezTo>
                  <a:lnTo>
                    <a:pt x="2363" y="1765"/>
                  </a:lnTo>
                  <a:cubicBezTo>
                    <a:pt x="2458" y="1608"/>
                    <a:pt x="2489" y="1419"/>
                    <a:pt x="2489" y="1198"/>
                  </a:cubicBezTo>
                  <a:cubicBezTo>
                    <a:pt x="2489" y="536"/>
                    <a:pt x="1954" y="1"/>
                    <a:pt x="12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12" name="Google Shape;11812;p84"/>
          <p:cNvGrpSpPr/>
          <p:nvPr/>
        </p:nvGrpSpPr>
        <p:grpSpPr>
          <a:xfrm>
            <a:off x="4865611" y="1532895"/>
            <a:ext cx="353174" cy="347599"/>
            <a:chOff x="683125" y="1955275"/>
            <a:chExt cx="299325" cy="294600"/>
          </a:xfrm>
          <a:solidFill>
            <a:srgbClr val="EE7A90"/>
          </a:solidFill>
        </p:grpSpPr>
        <p:sp>
          <p:nvSpPr>
            <p:cNvPr id="11813" name="Google Shape;11813;p84"/>
            <p:cNvSpPr/>
            <p:nvPr/>
          </p:nvSpPr>
          <p:spPr>
            <a:xfrm>
              <a:off x="876875" y="1989925"/>
              <a:ext cx="52800" cy="63825"/>
            </a:xfrm>
            <a:custGeom>
              <a:avLst/>
              <a:gdLst/>
              <a:ahLst/>
              <a:cxnLst/>
              <a:rect l="l" t="t" r="r" b="b"/>
              <a:pathLst>
                <a:path w="2112" h="2553" extrusionOk="0">
                  <a:moveTo>
                    <a:pt x="1072" y="0"/>
                  </a:moveTo>
                  <a:cubicBezTo>
                    <a:pt x="473" y="0"/>
                    <a:pt x="64" y="473"/>
                    <a:pt x="64" y="1009"/>
                  </a:cubicBezTo>
                  <a:cubicBezTo>
                    <a:pt x="1" y="1229"/>
                    <a:pt x="158" y="1324"/>
                    <a:pt x="379" y="1324"/>
                  </a:cubicBezTo>
                  <a:cubicBezTo>
                    <a:pt x="568" y="1324"/>
                    <a:pt x="725" y="1166"/>
                    <a:pt x="725" y="977"/>
                  </a:cubicBezTo>
                  <a:cubicBezTo>
                    <a:pt x="725" y="788"/>
                    <a:pt x="883" y="631"/>
                    <a:pt x="1072" y="631"/>
                  </a:cubicBezTo>
                  <a:cubicBezTo>
                    <a:pt x="1261" y="631"/>
                    <a:pt x="1418" y="788"/>
                    <a:pt x="1418" y="977"/>
                  </a:cubicBezTo>
                  <a:cubicBezTo>
                    <a:pt x="1418" y="1103"/>
                    <a:pt x="1355" y="1198"/>
                    <a:pt x="1229" y="1292"/>
                  </a:cubicBezTo>
                  <a:cubicBezTo>
                    <a:pt x="914" y="1450"/>
                    <a:pt x="725" y="1796"/>
                    <a:pt x="725" y="2206"/>
                  </a:cubicBezTo>
                  <a:cubicBezTo>
                    <a:pt x="725" y="2395"/>
                    <a:pt x="883" y="2552"/>
                    <a:pt x="1072" y="2552"/>
                  </a:cubicBezTo>
                  <a:cubicBezTo>
                    <a:pt x="1261" y="2552"/>
                    <a:pt x="1418" y="2395"/>
                    <a:pt x="1418" y="2206"/>
                  </a:cubicBezTo>
                  <a:cubicBezTo>
                    <a:pt x="1418" y="2080"/>
                    <a:pt x="1481" y="1954"/>
                    <a:pt x="1544" y="1922"/>
                  </a:cubicBezTo>
                  <a:cubicBezTo>
                    <a:pt x="1891" y="1733"/>
                    <a:pt x="2111" y="1355"/>
                    <a:pt x="2111" y="1009"/>
                  </a:cubicBezTo>
                  <a:cubicBezTo>
                    <a:pt x="2111" y="410"/>
                    <a:pt x="1639" y="0"/>
                    <a:pt x="10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4" name="Google Shape;11814;p84"/>
            <p:cNvSpPr/>
            <p:nvPr/>
          </p:nvSpPr>
          <p:spPr>
            <a:xfrm>
              <a:off x="683125" y="2058450"/>
              <a:ext cx="159900" cy="191425"/>
            </a:xfrm>
            <a:custGeom>
              <a:avLst/>
              <a:gdLst/>
              <a:ahLst/>
              <a:cxnLst/>
              <a:rect l="l" t="t" r="r" b="b"/>
              <a:pathLst>
                <a:path w="6396" h="7657" extrusionOk="0">
                  <a:moveTo>
                    <a:pt x="3245" y="693"/>
                  </a:moveTo>
                  <a:cubicBezTo>
                    <a:pt x="3812" y="693"/>
                    <a:pt x="4285" y="1166"/>
                    <a:pt x="4285" y="1702"/>
                  </a:cubicBezTo>
                  <a:cubicBezTo>
                    <a:pt x="4285" y="2269"/>
                    <a:pt x="3812" y="2710"/>
                    <a:pt x="3245" y="2710"/>
                  </a:cubicBezTo>
                  <a:cubicBezTo>
                    <a:pt x="2647" y="2710"/>
                    <a:pt x="2174" y="2269"/>
                    <a:pt x="2174" y="1702"/>
                  </a:cubicBezTo>
                  <a:cubicBezTo>
                    <a:pt x="2174" y="1166"/>
                    <a:pt x="2678" y="693"/>
                    <a:pt x="3245" y="693"/>
                  </a:cubicBezTo>
                  <a:close/>
                  <a:moveTo>
                    <a:pt x="3245" y="3434"/>
                  </a:moveTo>
                  <a:cubicBezTo>
                    <a:pt x="4569" y="3434"/>
                    <a:pt x="5671" y="4537"/>
                    <a:pt x="5671" y="5892"/>
                  </a:cubicBezTo>
                  <a:lnTo>
                    <a:pt x="5671" y="6994"/>
                  </a:lnTo>
                  <a:lnTo>
                    <a:pt x="788" y="6994"/>
                  </a:lnTo>
                  <a:lnTo>
                    <a:pt x="788" y="5892"/>
                  </a:lnTo>
                  <a:cubicBezTo>
                    <a:pt x="788" y="4537"/>
                    <a:pt x="1891" y="3434"/>
                    <a:pt x="3245" y="3434"/>
                  </a:cubicBezTo>
                  <a:close/>
                  <a:moveTo>
                    <a:pt x="3182" y="0"/>
                  </a:moveTo>
                  <a:cubicBezTo>
                    <a:pt x="2237" y="0"/>
                    <a:pt x="1418" y="788"/>
                    <a:pt x="1418" y="1733"/>
                  </a:cubicBezTo>
                  <a:cubicBezTo>
                    <a:pt x="1418" y="2206"/>
                    <a:pt x="1607" y="2678"/>
                    <a:pt x="1985" y="2993"/>
                  </a:cubicBezTo>
                  <a:cubicBezTo>
                    <a:pt x="819" y="3466"/>
                    <a:pt x="0" y="4569"/>
                    <a:pt x="0" y="5892"/>
                  </a:cubicBezTo>
                  <a:lnTo>
                    <a:pt x="0" y="7309"/>
                  </a:lnTo>
                  <a:cubicBezTo>
                    <a:pt x="126" y="7499"/>
                    <a:pt x="284" y="7656"/>
                    <a:pt x="441" y="7656"/>
                  </a:cubicBezTo>
                  <a:lnTo>
                    <a:pt x="6018" y="7656"/>
                  </a:lnTo>
                  <a:cubicBezTo>
                    <a:pt x="6238" y="7656"/>
                    <a:pt x="6396" y="7499"/>
                    <a:pt x="6396" y="7309"/>
                  </a:cubicBezTo>
                  <a:lnTo>
                    <a:pt x="6396" y="5892"/>
                  </a:lnTo>
                  <a:cubicBezTo>
                    <a:pt x="6396" y="4569"/>
                    <a:pt x="5545" y="3466"/>
                    <a:pt x="4411" y="2993"/>
                  </a:cubicBezTo>
                  <a:cubicBezTo>
                    <a:pt x="4758" y="2647"/>
                    <a:pt x="4978" y="2206"/>
                    <a:pt x="4978" y="1733"/>
                  </a:cubicBezTo>
                  <a:cubicBezTo>
                    <a:pt x="4978" y="788"/>
                    <a:pt x="4190" y="0"/>
                    <a:pt x="31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5" name="Google Shape;11815;p84"/>
            <p:cNvSpPr/>
            <p:nvPr/>
          </p:nvSpPr>
          <p:spPr>
            <a:xfrm>
              <a:off x="824900" y="1955275"/>
              <a:ext cx="157550" cy="155975"/>
            </a:xfrm>
            <a:custGeom>
              <a:avLst/>
              <a:gdLst/>
              <a:ahLst/>
              <a:cxnLst/>
              <a:rect l="l" t="t" r="r" b="b"/>
              <a:pathLst>
                <a:path w="6302" h="6239" extrusionOk="0">
                  <a:moveTo>
                    <a:pt x="3151" y="662"/>
                  </a:moveTo>
                  <a:cubicBezTo>
                    <a:pt x="4505" y="662"/>
                    <a:pt x="5608" y="1765"/>
                    <a:pt x="5608" y="3119"/>
                  </a:cubicBezTo>
                  <a:cubicBezTo>
                    <a:pt x="5608" y="4442"/>
                    <a:pt x="4505" y="5545"/>
                    <a:pt x="3151" y="5545"/>
                  </a:cubicBezTo>
                  <a:cubicBezTo>
                    <a:pt x="2710" y="5545"/>
                    <a:pt x="2332" y="5451"/>
                    <a:pt x="1954" y="5230"/>
                  </a:cubicBezTo>
                  <a:cubicBezTo>
                    <a:pt x="1890" y="5199"/>
                    <a:pt x="1796" y="5199"/>
                    <a:pt x="1733" y="5199"/>
                  </a:cubicBezTo>
                  <a:lnTo>
                    <a:pt x="945" y="5388"/>
                  </a:lnTo>
                  <a:lnTo>
                    <a:pt x="1166" y="4694"/>
                  </a:lnTo>
                  <a:cubicBezTo>
                    <a:pt x="1229" y="4568"/>
                    <a:pt x="1166" y="4505"/>
                    <a:pt x="1134" y="4411"/>
                  </a:cubicBezTo>
                  <a:cubicBezTo>
                    <a:pt x="914" y="4033"/>
                    <a:pt x="756" y="3592"/>
                    <a:pt x="756" y="3119"/>
                  </a:cubicBezTo>
                  <a:cubicBezTo>
                    <a:pt x="725" y="1733"/>
                    <a:pt x="1827" y="662"/>
                    <a:pt x="3151" y="662"/>
                  </a:cubicBezTo>
                  <a:close/>
                  <a:moveTo>
                    <a:pt x="3182" y="0"/>
                  </a:moveTo>
                  <a:cubicBezTo>
                    <a:pt x="1449" y="0"/>
                    <a:pt x="95" y="1418"/>
                    <a:pt x="95" y="3119"/>
                  </a:cubicBezTo>
                  <a:cubicBezTo>
                    <a:pt x="95" y="3655"/>
                    <a:pt x="189" y="4190"/>
                    <a:pt x="473" y="4663"/>
                  </a:cubicBezTo>
                  <a:lnTo>
                    <a:pt x="32" y="5766"/>
                  </a:lnTo>
                  <a:cubicBezTo>
                    <a:pt x="0" y="5860"/>
                    <a:pt x="32" y="5986"/>
                    <a:pt x="126" y="6112"/>
                  </a:cubicBezTo>
                  <a:cubicBezTo>
                    <a:pt x="189" y="6175"/>
                    <a:pt x="315" y="6238"/>
                    <a:pt x="473" y="6238"/>
                  </a:cubicBezTo>
                  <a:lnTo>
                    <a:pt x="1764" y="5923"/>
                  </a:lnTo>
                  <a:cubicBezTo>
                    <a:pt x="2206" y="6144"/>
                    <a:pt x="2678" y="6238"/>
                    <a:pt x="3182" y="6238"/>
                  </a:cubicBezTo>
                  <a:cubicBezTo>
                    <a:pt x="4915" y="6238"/>
                    <a:pt x="6301" y="4820"/>
                    <a:pt x="6301" y="3119"/>
                  </a:cubicBezTo>
                  <a:cubicBezTo>
                    <a:pt x="6301" y="1386"/>
                    <a:pt x="4883" y="0"/>
                    <a:pt x="31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6" name="Google Shape;11816;p84"/>
            <p:cNvSpPr/>
            <p:nvPr/>
          </p:nvSpPr>
          <p:spPr>
            <a:xfrm>
              <a:off x="895000" y="2058450"/>
              <a:ext cx="17350" cy="18125"/>
            </a:xfrm>
            <a:custGeom>
              <a:avLst/>
              <a:gdLst/>
              <a:ahLst/>
              <a:cxnLst/>
              <a:rect l="l" t="t" r="r" b="b"/>
              <a:pathLst>
                <a:path w="694" h="725" extrusionOk="0">
                  <a:moveTo>
                    <a:pt x="347" y="0"/>
                  </a:moveTo>
                  <a:cubicBezTo>
                    <a:pt x="158" y="0"/>
                    <a:pt x="0" y="158"/>
                    <a:pt x="0" y="378"/>
                  </a:cubicBezTo>
                  <a:cubicBezTo>
                    <a:pt x="0" y="567"/>
                    <a:pt x="158" y="725"/>
                    <a:pt x="347" y="725"/>
                  </a:cubicBezTo>
                  <a:cubicBezTo>
                    <a:pt x="536" y="725"/>
                    <a:pt x="693" y="567"/>
                    <a:pt x="693" y="378"/>
                  </a:cubicBez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17" name="Google Shape;11817;p84"/>
          <p:cNvGrpSpPr/>
          <p:nvPr/>
        </p:nvGrpSpPr>
        <p:grpSpPr>
          <a:xfrm>
            <a:off x="4866541" y="1983453"/>
            <a:ext cx="351315" cy="349486"/>
            <a:chOff x="685475" y="2318350"/>
            <a:chExt cx="297750" cy="296200"/>
          </a:xfrm>
          <a:solidFill>
            <a:srgbClr val="EE7A90"/>
          </a:solidFill>
        </p:grpSpPr>
        <p:sp>
          <p:nvSpPr>
            <p:cNvPr id="11818" name="Google Shape;11818;p84"/>
            <p:cNvSpPr/>
            <p:nvPr/>
          </p:nvSpPr>
          <p:spPr>
            <a:xfrm>
              <a:off x="685475" y="2371925"/>
              <a:ext cx="142600" cy="241975"/>
            </a:xfrm>
            <a:custGeom>
              <a:avLst/>
              <a:gdLst/>
              <a:ahLst/>
              <a:cxnLst/>
              <a:rect l="l" t="t" r="r" b="b"/>
              <a:pathLst>
                <a:path w="5704" h="9679" extrusionOk="0">
                  <a:moveTo>
                    <a:pt x="2080" y="662"/>
                  </a:moveTo>
                  <a:cubicBezTo>
                    <a:pt x="2458" y="662"/>
                    <a:pt x="2773" y="977"/>
                    <a:pt x="2773" y="1387"/>
                  </a:cubicBezTo>
                  <a:cubicBezTo>
                    <a:pt x="2773" y="1765"/>
                    <a:pt x="2458" y="2080"/>
                    <a:pt x="2080" y="2080"/>
                  </a:cubicBezTo>
                  <a:cubicBezTo>
                    <a:pt x="1671" y="2080"/>
                    <a:pt x="1356" y="1765"/>
                    <a:pt x="1356" y="1387"/>
                  </a:cubicBezTo>
                  <a:cubicBezTo>
                    <a:pt x="1356" y="977"/>
                    <a:pt x="1734" y="662"/>
                    <a:pt x="2080" y="662"/>
                  </a:cubicBezTo>
                  <a:close/>
                  <a:moveTo>
                    <a:pt x="2962" y="6900"/>
                  </a:moveTo>
                  <a:lnTo>
                    <a:pt x="3120" y="7593"/>
                  </a:lnTo>
                  <a:lnTo>
                    <a:pt x="1135" y="7593"/>
                  </a:lnTo>
                  <a:lnTo>
                    <a:pt x="1293" y="6900"/>
                  </a:lnTo>
                  <a:close/>
                  <a:moveTo>
                    <a:pt x="1742" y="2767"/>
                  </a:moveTo>
                  <a:cubicBezTo>
                    <a:pt x="1866" y="2767"/>
                    <a:pt x="1991" y="2831"/>
                    <a:pt x="2049" y="2962"/>
                  </a:cubicBezTo>
                  <a:lnTo>
                    <a:pt x="2553" y="3938"/>
                  </a:lnTo>
                  <a:cubicBezTo>
                    <a:pt x="2584" y="4064"/>
                    <a:pt x="2742" y="4127"/>
                    <a:pt x="2868" y="4127"/>
                  </a:cubicBezTo>
                  <a:lnTo>
                    <a:pt x="3813" y="4127"/>
                  </a:lnTo>
                  <a:cubicBezTo>
                    <a:pt x="4002" y="4127"/>
                    <a:pt x="4159" y="4285"/>
                    <a:pt x="4159" y="4474"/>
                  </a:cubicBezTo>
                  <a:cubicBezTo>
                    <a:pt x="4159" y="4695"/>
                    <a:pt x="4002" y="4852"/>
                    <a:pt x="3813" y="4852"/>
                  </a:cubicBezTo>
                  <a:lnTo>
                    <a:pt x="2427" y="4852"/>
                  </a:lnTo>
                  <a:cubicBezTo>
                    <a:pt x="2301" y="4852"/>
                    <a:pt x="2175" y="4758"/>
                    <a:pt x="2112" y="4631"/>
                  </a:cubicBezTo>
                  <a:cubicBezTo>
                    <a:pt x="2042" y="4515"/>
                    <a:pt x="1919" y="4450"/>
                    <a:pt x="1784" y="4450"/>
                  </a:cubicBezTo>
                  <a:cubicBezTo>
                    <a:pt x="1737" y="4450"/>
                    <a:pt x="1688" y="4458"/>
                    <a:pt x="1639" y="4474"/>
                  </a:cubicBezTo>
                  <a:cubicBezTo>
                    <a:pt x="1482" y="4568"/>
                    <a:pt x="1387" y="4758"/>
                    <a:pt x="1482" y="4947"/>
                  </a:cubicBezTo>
                  <a:cubicBezTo>
                    <a:pt x="1671" y="5325"/>
                    <a:pt x="2017" y="5545"/>
                    <a:pt x="2427" y="5545"/>
                  </a:cubicBezTo>
                  <a:lnTo>
                    <a:pt x="3813" y="5545"/>
                  </a:lnTo>
                  <a:cubicBezTo>
                    <a:pt x="3970" y="5545"/>
                    <a:pt x="4128" y="5671"/>
                    <a:pt x="4159" y="5829"/>
                  </a:cubicBezTo>
                  <a:lnTo>
                    <a:pt x="4853" y="8570"/>
                  </a:lnTo>
                  <a:cubicBezTo>
                    <a:pt x="4916" y="8790"/>
                    <a:pt x="4790" y="8979"/>
                    <a:pt x="4632" y="9011"/>
                  </a:cubicBezTo>
                  <a:cubicBezTo>
                    <a:pt x="4608" y="9015"/>
                    <a:pt x="4584" y="9017"/>
                    <a:pt x="4560" y="9017"/>
                  </a:cubicBezTo>
                  <a:cubicBezTo>
                    <a:pt x="4403" y="9017"/>
                    <a:pt x="4273" y="8927"/>
                    <a:pt x="4191" y="8790"/>
                  </a:cubicBezTo>
                  <a:lnTo>
                    <a:pt x="3655" y="6522"/>
                  </a:lnTo>
                  <a:cubicBezTo>
                    <a:pt x="3592" y="6364"/>
                    <a:pt x="3498" y="6270"/>
                    <a:pt x="3277" y="6270"/>
                  </a:cubicBezTo>
                  <a:lnTo>
                    <a:pt x="1040" y="6270"/>
                  </a:lnTo>
                  <a:cubicBezTo>
                    <a:pt x="914" y="6270"/>
                    <a:pt x="851" y="6207"/>
                    <a:pt x="757" y="6144"/>
                  </a:cubicBezTo>
                  <a:cubicBezTo>
                    <a:pt x="694" y="5986"/>
                    <a:pt x="694" y="5892"/>
                    <a:pt x="694" y="5797"/>
                  </a:cubicBezTo>
                  <a:lnTo>
                    <a:pt x="1419" y="3025"/>
                  </a:lnTo>
                  <a:cubicBezTo>
                    <a:pt x="1453" y="2855"/>
                    <a:pt x="1597" y="2767"/>
                    <a:pt x="1742" y="2767"/>
                  </a:cubicBezTo>
                  <a:close/>
                  <a:moveTo>
                    <a:pt x="2143" y="0"/>
                  </a:moveTo>
                  <a:cubicBezTo>
                    <a:pt x="1419" y="0"/>
                    <a:pt x="788" y="630"/>
                    <a:pt x="788" y="1387"/>
                  </a:cubicBezTo>
                  <a:cubicBezTo>
                    <a:pt x="788" y="1733"/>
                    <a:pt x="946" y="2080"/>
                    <a:pt x="1135" y="2332"/>
                  </a:cubicBezTo>
                  <a:cubicBezTo>
                    <a:pt x="977" y="2426"/>
                    <a:pt x="851" y="2647"/>
                    <a:pt x="788" y="2867"/>
                  </a:cubicBezTo>
                  <a:lnTo>
                    <a:pt x="64" y="5640"/>
                  </a:lnTo>
                  <a:cubicBezTo>
                    <a:pt x="1" y="5955"/>
                    <a:pt x="64" y="6270"/>
                    <a:pt x="253" y="6522"/>
                  </a:cubicBezTo>
                  <a:cubicBezTo>
                    <a:pt x="347" y="6648"/>
                    <a:pt x="473" y="6774"/>
                    <a:pt x="631" y="6805"/>
                  </a:cubicBezTo>
                  <a:lnTo>
                    <a:pt x="32" y="9263"/>
                  </a:lnTo>
                  <a:cubicBezTo>
                    <a:pt x="1" y="9452"/>
                    <a:pt x="95" y="9609"/>
                    <a:pt x="253" y="9672"/>
                  </a:cubicBezTo>
                  <a:cubicBezTo>
                    <a:pt x="281" y="9676"/>
                    <a:pt x="309" y="9678"/>
                    <a:pt x="335" y="9678"/>
                  </a:cubicBezTo>
                  <a:cubicBezTo>
                    <a:pt x="513" y="9678"/>
                    <a:pt x="639" y="9589"/>
                    <a:pt x="694" y="9452"/>
                  </a:cubicBezTo>
                  <a:lnTo>
                    <a:pt x="977" y="8318"/>
                  </a:lnTo>
                  <a:lnTo>
                    <a:pt x="3372" y="8318"/>
                  </a:lnTo>
                  <a:lnTo>
                    <a:pt x="3529" y="8885"/>
                  </a:lnTo>
                  <a:cubicBezTo>
                    <a:pt x="3661" y="9359"/>
                    <a:pt x="4079" y="9679"/>
                    <a:pt x="4526" y="9679"/>
                  </a:cubicBezTo>
                  <a:cubicBezTo>
                    <a:pt x="4613" y="9679"/>
                    <a:pt x="4702" y="9667"/>
                    <a:pt x="4790" y="9641"/>
                  </a:cubicBezTo>
                  <a:cubicBezTo>
                    <a:pt x="5357" y="9483"/>
                    <a:pt x="5703" y="8916"/>
                    <a:pt x="5546" y="8381"/>
                  </a:cubicBezTo>
                  <a:lnTo>
                    <a:pt x="4821" y="5640"/>
                  </a:lnTo>
                  <a:cubicBezTo>
                    <a:pt x="4790" y="5482"/>
                    <a:pt x="4727" y="5325"/>
                    <a:pt x="4601" y="5199"/>
                  </a:cubicBezTo>
                  <a:cubicBezTo>
                    <a:pt x="4758" y="5010"/>
                    <a:pt x="4884" y="4758"/>
                    <a:pt x="4884" y="4474"/>
                  </a:cubicBezTo>
                  <a:cubicBezTo>
                    <a:pt x="4884" y="3907"/>
                    <a:pt x="4412" y="3466"/>
                    <a:pt x="3844" y="3466"/>
                  </a:cubicBezTo>
                  <a:lnTo>
                    <a:pt x="3088" y="3466"/>
                  </a:lnTo>
                  <a:lnTo>
                    <a:pt x="2710" y="2647"/>
                  </a:lnTo>
                  <a:cubicBezTo>
                    <a:pt x="3183" y="2395"/>
                    <a:pt x="3529" y="1922"/>
                    <a:pt x="3529" y="1387"/>
                  </a:cubicBezTo>
                  <a:cubicBezTo>
                    <a:pt x="3529" y="630"/>
                    <a:pt x="2899" y="0"/>
                    <a:pt x="21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9" name="Google Shape;11819;p84"/>
            <p:cNvSpPr/>
            <p:nvPr/>
          </p:nvSpPr>
          <p:spPr>
            <a:xfrm>
              <a:off x="839850" y="2371925"/>
              <a:ext cx="143375" cy="242625"/>
            </a:xfrm>
            <a:custGeom>
              <a:avLst/>
              <a:gdLst/>
              <a:ahLst/>
              <a:cxnLst/>
              <a:rect l="l" t="t" r="r" b="b"/>
              <a:pathLst>
                <a:path w="5735" h="9705" extrusionOk="0">
                  <a:moveTo>
                    <a:pt x="3624" y="662"/>
                  </a:moveTo>
                  <a:cubicBezTo>
                    <a:pt x="4002" y="662"/>
                    <a:pt x="4317" y="977"/>
                    <a:pt x="4317" y="1355"/>
                  </a:cubicBezTo>
                  <a:cubicBezTo>
                    <a:pt x="4317" y="1765"/>
                    <a:pt x="4002" y="2080"/>
                    <a:pt x="3624" y="2080"/>
                  </a:cubicBezTo>
                  <a:cubicBezTo>
                    <a:pt x="3214" y="2080"/>
                    <a:pt x="2899" y="1765"/>
                    <a:pt x="2899" y="1355"/>
                  </a:cubicBezTo>
                  <a:cubicBezTo>
                    <a:pt x="2899" y="977"/>
                    <a:pt x="3214" y="662"/>
                    <a:pt x="3624" y="662"/>
                  </a:cubicBezTo>
                  <a:close/>
                  <a:moveTo>
                    <a:pt x="4317" y="6900"/>
                  </a:moveTo>
                  <a:lnTo>
                    <a:pt x="4474" y="7593"/>
                  </a:lnTo>
                  <a:lnTo>
                    <a:pt x="2490" y="7593"/>
                  </a:lnTo>
                  <a:lnTo>
                    <a:pt x="2647" y="6900"/>
                  </a:lnTo>
                  <a:close/>
                  <a:moveTo>
                    <a:pt x="3962" y="2731"/>
                  </a:moveTo>
                  <a:cubicBezTo>
                    <a:pt x="4108" y="2731"/>
                    <a:pt x="4250" y="2818"/>
                    <a:pt x="4285" y="2993"/>
                  </a:cubicBezTo>
                  <a:lnTo>
                    <a:pt x="4979" y="5734"/>
                  </a:lnTo>
                  <a:cubicBezTo>
                    <a:pt x="5010" y="6018"/>
                    <a:pt x="4853" y="6207"/>
                    <a:pt x="4632" y="6207"/>
                  </a:cubicBezTo>
                  <a:lnTo>
                    <a:pt x="2395" y="6207"/>
                  </a:lnTo>
                  <a:cubicBezTo>
                    <a:pt x="2238" y="6207"/>
                    <a:pt x="2080" y="6333"/>
                    <a:pt x="2049" y="6490"/>
                  </a:cubicBezTo>
                  <a:lnTo>
                    <a:pt x="1482" y="8727"/>
                  </a:lnTo>
                  <a:cubicBezTo>
                    <a:pt x="1456" y="8883"/>
                    <a:pt x="1323" y="8996"/>
                    <a:pt x="1154" y="8996"/>
                  </a:cubicBezTo>
                  <a:cubicBezTo>
                    <a:pt x="1118" y="8996"/>
                    <a:pt x="1080" y="8990"/>
                    <a:pt x="1040" y="8979"/>
                  </a:cubicBezTo>
                  <a:cubicBezTo>
                    <a:pt x="851" y="8916"/>
                    <a:pt x="725" y="8727"/>
                    <a:pt x="820" y="8538"/>
                  </a:cubicBezTo>
                  <a:lnTo>
                    <a:pt x="1513" y="5766"/>
                  </a:lnTo>
                  <a:cubicBezTo>
                    <a:pt x="1576" y="5608"/>
                    <a:pt x="1671" y="5514"/>
                    <a:pt x="1891" y="5514"/>
                  </a:cubicBezTo>
                  <a:lnTo>
                    <a:pt x="3246" y="5514"/>
                  </a:lnTo>
                  <a:cubicBezTo>
                    <a:pt x="3655" y="5514"/>
                    <a:pt x="4002" y="5262"/>
                    <a:pt x="4222" y="4915"/>
                  </a:cubicBezTo>
                  <a:cubicBezTo>
                    <a:pt x="4285" y="4758"/>
                    <a:pt x="4222" y="4537"/>
                    <a:pt x="4033" y="4442"/>
                  </a:cubicBezTo>
                  <a:cubicBezTo>
                    <a:pt x="3993" y="4426"/>
                    <a:pt x="3948" y="4418"/>
                    <a:pt x="3902" y="4418"/>
                  </a:cubicBezTo>
                  <a:cubicBezTo>
                    <a:pt x="3770" y="4418"/>
                    <a:pt x="3631" y="4483"/>
                    <a:pt x="3561" y="4600"/>
                  </a:cubicBezTo>
                  <a:cubicBezTo>
                    <a:pt x="3529" y="4726"/>
                    <a:pt x="3372" y="4789"/>
                    <a:pt x="3246" y="4789"/>
                  </a:cubicBezTo>
                  <a:lnTo>
                    <a:pt x="1891" y="4789"/>
                  </a:lnTo>
                  <a:cubicBezTo>
                    <a:pt x="1671" y="4789"/>
                    <a:pt x="1513" y="4631"/>
                    <a:pt x="1513" y="4442"/>
                  </a:cubicBezTo>
                  <a:cubicBezTo>
                    <a:pt x="1513" y="4253"/>
                    <a:pt x="1671" y="4096"/>
                    <a:pt x="1891" y="4096"/>
                  </a:cubicBezTo>
                  <a:lnTo>
                    <a:pt x="2836" y="4096"/>
                  </a:lnTo>
                  <a:cubicBezTo>
                    <a:pt x="2931" y="4096"/>
                    <a:pt x="3057" y="4001"/>
                    <a:pt x="3151" y="3907"/>
                  </a:cubicBezTo>
                  <a:cubicBezTo>
                    <a:pt x="3151" y="3844"/>
                    <a:pt x="3655" y="2899"/>
                    <a:pt x="3655" y="2899"/>
                  </a:cubicBezTo>
                  <a:cubicBezTo>
                    <a:pt x="3725" y="2787"/>
                    <a:pt x="3845" y="2731"/>
                    <a:pt x="3962" y="2731"/>
                  </a:cubicBezTo>
                  <a:close/>
                  <a:moveTo>
                    <a:pt x="3529" y="0"/>
                  </a:moveTo>
                  <a:cubicBezTo>
                    <a:pt x="2805" y="0"/>
                    <a:pt x="2175" y="630"/>
                    <a:pt x="2175" y="1355"/>
                  </a:cubicBezTo>
                  <a:cubicBezTo>
                    <a:pt x="2175" y="1922"/>
                    <a:pt x="2490" y="2395"/>
                    <a:pt x="2994" y="2615"/>
                  </a:cubicBezTo>
                  <a:lnTo>
                    <a:pt x="2584" y="3466"/>
                  </a:lnTo>
                  <a:lnTo>
                    <a:pt x="1860" y="3466"/>
                  </a:lnTo>
                  <a:cubicBezTo>
                    <a:pt x="1261" y="3466"/>
                    <a:pt x="820" y="3938"/>
                    <a:pt x="820" y="4474"/>
                  </a:cubicBezTo>
                  <a:cubicBezTo>
                    <a:pt x="820" y="4758"/>
                    <a:pt x="946" y="4978"/>
                    <a:pt x="1103" y="5199"/>
                  </a:cubicBezTo>
                  <a:cubicBezTo>
                    <a:pt x="977" y="5325"/>
                    <a:pt x="914" y="5451"/>
                    <a:pt x="851" y="5608"/>
                  </a:cubicBezTo>
                  <a:lnTo>
                    <a:pt x="158" y="8381"/>
                  </a:lnTo>
                  <a:cubicBezTo>
                    <a:pt x="1" y="8916"/>
                    <a:pt x="347" y="9483"/>
                    <a:pt x="914" y="9641"/>
                  </a:cubicBezTo>
                  <a:cubicBezTo>
                    <a:pt x="1002" y="9667"/>
                    <a:pt x="1091" y="9679"/>
                    <a:pt x="1178" y="9679"/>
                  </a:cubicBezTo>
                  <a:cubicBezTo>
                    <a:pt x="1624" y="9679"/>
                    <a:pt x="2038" y="9359"/>
                    <a:pt x="2143" y="8885"/>
                  </a:cubicBezTo>
                  <a:lnTo>
                    <a:pt x="2332" y="8286"/>
                  </a:lnTo>
                  <a:lnTo>
                    <a:pt x="4695" y="8286"/>
                  </a:lnTo>
                  <a:lnTo>
                    <a:pt x="4947" y="9452"/>
                  </a:lnTo>
                  <a:cubicBezTo>
                    <a:pt x="4995" y="9597"/>
                    <a:pt x="5118" y="9704"/>
                    <a:pt x="5257" y="9704"/>
                  </a:cubicBezTo>
                  <a:cubicBezTo>
                    <a:pt x="5300" y="9704"/>
                    <a:pt x="5344" y="9694"/>
                    <a:pt x="5388" y="9672"/>
                  </a:cubicBezTo>
                  <a:cubicBezTo>
                    <a:pt x="5577" y="9641"/>
                    <a:pt x="5703" y="9452"/>
                    <a:pt x="5609" y="9231"/>
                  </a:cubicBezTo>
                  <a:lnTo>
                    <a:pt x="5042" y="6805"/>
                  </a:lnTo>
                  <a:cubicBezTo>
                    <a:pt x="5514" y="6616"/>
                    <a:pt x="5735" y="6144"/>
                    <a:pt x="5640" y="5640"/>
                  </a:cubicBezTo>
                  <a:lnTo>
                    <a:pt x="4916" y="2867"/>
                  </a:lnTo>
                  <a:cubicBezTo>
                    <a:pt x="4884" y="2647"/>
                    <a:pt x="4758" y="2489"/>
                    <a:pt x="4569" y="2332"/>
                  </a:cubicBezTo>
                  <a:cubicBezTo>
                    <a:pt x="4790" y="2080"/>
                    <a:pt x="4916" y="1733"/>
                    <a:pt x="4916" y="1355"/>
                  </a:cubicBezTo>
                  <a:cubicBezTo>
                    <a:pt x="4916" y="630"/>
                    <a:pt x="4285" y="0"/>
                    <a:pt x="35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0" name="Google Shape;11820;p84"/>
            <p:cNvSpPr/>
            <p:nvPr/>
          </p:nvSpPr>
          <p:spPr>
            <a:xfrm>
              <a:off x="772900" y="2318350"/>
              <a:ext cx="122125" cy="105075"/>
            </a:xfrm>
            <a:custGeom>
              <a:avLst/>
              <a:gdLst/>
              <a:ahLst/>
              <a:cxnLst/>
              <a:rect l="l" t="t" r="r" b="b"/>
              <a:pathLst>
                <a:path w="4885" h="4203" extrusionOk="0">
                  <a:moveTo>
                    <a:pt x="3844" y="631"/>
                  </a:moveTo>
                  <a:cubicBezTo>
                    <a:pt x="4034" y="631"/>
                    <a:pt x="4223" y="789"/>
                    <a:pt x="4223" y="978"/>
                  </a:cubicBezTo>
                  <a:lnTo>
                    <a:pt x="4223" y="1734"/>
                  </a:lnTo>
                  <a:cubicBezTo>
                    <a:pt x="4223" y="1923"/>
                    <a:pt x="4034" y="2112"/>
                    <a:pt x="3844" y="2112"/>
                  </a:cubicBezTo>
                  <a:cubicBezTo>
                    <a:pt x="3655" y="2143"/>
                    <a:pt x="3498" y="2301"/>
                    <a:pt x="3498" y="2458"/>
                  </a:cubicBezTo>
                  <a:lnTo>
                    <a:pt x="3498" y="2994"/>
                  </a:lnTo>
                  <a:lnTo>
                    <a:pt x="2679" y="2206"/>
                  </a:lnTo>
                  <a:cubicBezTo>
                    <a:pt x="2584" y="2143"/>
                    <a:pt x="2521" y="2112"/>
                    <a:pt x="2427" y="2112"/>
                  </a:cubicBezTo>
                  <a:lnTo>
                    <a:pt x="1009" y="2112"/>
                  </a:lnTo>
                  <a:cubicBezTo>
                    <a:pt x="820" y="2112"/>
                    <a:pt x="662" y="1923"/>
                    <a:pt x="662" y="1734"/>
                  </a:cubicBezTo>
                  <a:lnTo>
                    <a:pt x="662" y="978"/>
                  </a:lnTo>
                  <a:cubicBezTo>
                    <a:pt x="662" y="789"/>
                    <a:pt x="820" y="631"/>
                    <a:pt x="1009" y="631"/>
                  </a:cubicBezTo>
                  <a:close/>
                  <a:moveTo>
                    <a:pt x="1009" y="1"/>
                  </a:moveTo>
                  <a:cubicBezTo>
                    <a:pt x="442" y="1"/>
                    <a:pt x="1" y="474"/>
                    <a:pt x="1" y="1041"/>
                  </a:cubicBezTo>
                  <a:lnTo>
                    <a:pt x="1" y="1765"/>
                  </a:lnTo>
                  <a:cubicBezTo>
                    <a:pt x="1" y="2364"/>
                    <a:pt x="473" y="2805"/>
                    <a:pt x="1009" y="2805"/>
                  </a:cubicBezTo>
                  <a:lnTo>
                    <a:pt x="2269" y="2805"/>
                  </a:lnTo>
                  <a:lnTo>
                    <a:pt x="3592" y="4097"/>
                  </a:lnTo>
                  <a:cubicBezTo>
                    <a:pt x="3663" y="4167"/>
                    <a:pt x="3770" y="4203"/>
                    <a:pt x="3872" y="4203"/>
                  </a:cubicBezTo>
                  <a:cubicBezTo>
                    <a:pt x="3906" y="4203"/>
                    <a:pt x="3939" y="4199"/>
                    <a:pt x="3970" y="4191"/>
                  </a:cubicBezTo>
                  <a:cubicBezTo>
                    <a:pt x="4097" y="4160"/>
                    <a:pt x="4160" y="4002"/>
                    <a:pt x="4160" y="3876"/>
                  </a:cubicBezTo>
                  <a:lnTo>
                    <a:pt x="4160" y="2773"/>
                  </a:lnTo>
                  <a:cubicBezTo>
                    <a:pt x="4569" y="2616"/>
                    <a:pt x="4884" y="2238"/>
                    <a:pt x="4884" y="1765"/>
                  </a:cubicBezTo>
                  <a:lnTo>
                    <a:pt x="4884" y="1041"/>
                  </a:lnTo>
                  <a:cubicBezTo>
                    <a:pt x="4884" y="442"/>
                    <a:pt x="4412" y="1"/>
                    <a:pt x="38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21" name="Google Shape;11821;p84"/>
          <p:cNvSpPr/>
          <p:nvPr/>
        </p:nvSpPr>
        <p:spPr>
          <a:xfrm>
            <a:off x="4867924" y="2425254"/>
            <a:ext cx="348513" cy="349427"/>
          </a:xfrm>
          <a:custGeom>
            <a:avLst/>
            <a:gdLst/>
            <a:ahLst/>
            <a:cxnLst/>
            <a:rect l="l" t="t" r="r" b="b"/>
            <a:pathLst>
              <a:path w="11815" h="11846" extrusionOk="0">
                <a:moveTo>
                  <a:pt x="5829" y="693"/>
                </a:moveTo>
                <a:cubicBezTo>
                  <a:pt x="6238" y="693"/>
                  <a:pt x="6553" y="1008"/>
                  <a:pt x="6553" y="1418"/>
                </a:cubicBezTo>
                <a:cubicBezTo>
                  <a:pt x="6553" y="1796"/>
                  <a:pt x="6238" y="2111"/>
                  <a:pt x="5829" y="2111"/>
                </a:cubicBezTo>
                <a:cubicBezTo>
                  <a:pt x="5451" y="2111"/>
                  <a:pt x="5136" y="1796"/>
                  <a:pt x="5136" y="1418"/>
                </a:cubicBezTo>
                <a:cubicBezTo>
                  <a:pt x="5136" y="1008"/>
                  <a:pt x="5482" y="693"/>
                  <a:pt x="5829" y="693"/>
                </a:cubicBezTo>
                <a:close/>
                <a:moveTo>
                  <a:pt x="5829" y="2773"/>
                </a:moveTo>
                <a:cubicBezTo>
                  <a:pt x="6774" y="2773"/>
                  <a:pt x="7562" y="3560"/>
                  <a:pt x="7562" y="4568"/>
                </a:cubicBezTo>
                <a:lnTo>
                  <a:pt x="7562" y="4915"/>
                </a:lnTo>
                <a:lnTo>
                  <a:pt x="4096" y="4915"/>
                </a:lnTo>
                <a:lnTo>
                  <a:pt x="4096" y="4568"/>
                </a:lnTo>
                <a:cubicBezTo>
                  <a:pt x="4096" y="3560"/>
                  <a:pt x="4884" y="2773"/>
                  <a:pt x="5829" y="2773"/>
                </a:cubicBezTo>
                <a:close/>
                <a:moveTo>
                  <a:pt x="2363" y="6963"/>
                </a:moveTo>
                <a:cubicBezTo>
                  <a:pt x="2773" y="6963"/>
                  <a:pt x="3088" y="7278"/>
                  <a:pt x="3088" y="7656"/>
                </a:cubicBezTo>
                <a:cubicBezTo>
                  <a:pt x="3088" y="8065"/>
                  <a:pt x="2773" y="8380"/>
                  <a:pt x="2363" y="8380"/>
                </a:cubicBezTo>
                <a:cubicBezTo>
                  <a:pt x="1985" y="8380"/>
                  <a:pt x="1670" y="8065"/>
                  <a:pt x="1670" y="7656"/>
                </a:cubicBezTo>
                <a:cubicBezTo>
                  <a:pt x="1670" y="7278"/>
                  <a:pt x="1985" y="6963"/>
                  <a:pt x="2363" y="6963"/>
                </a:cubicBezTo>
                <a:close/>
                <a:moveTo>
                  <a:pt x="9357" y="6963"/>
                </a:moveTo>
                <a:cubicBezTo>
                  <a:pt x="9735" y="6963"/>
                  <a:pt x="10050" y="7278"/>
                  <a:pt x="10050" y="7656"/>
                </a:cubicBezTo>
                <a:cubicBezTo>
                  <a:pt x="10050" y="8065"/>
                  <a:pt x="9735" y="8380"/>
                  <a:pt x="9357" y="8380"/>
                </a:cubicBezTo>
                <a:cubicBezTo>
                  <a:pt x="8948" y="8380"/>
                  <a:pt x="8633" y="8065"/>
                  <a:pt x="8633" y="7656"/>
                </a:cubicBezTo>
                <a:cubicBezTo>
                  <a:pt x="8633" y="7278"/>
                  <a:pt x="8948" y="6963"/>
                  <a:pt x="9357" y="6963"/>
                </a:cubicBezTo>
                <a:close/>
                <a:moveTo>
                  <a:pt x="2363" y="9042"/>
                </a:moveTo>
                <a:cubicBezTo>
                  <a:pt x="3308" y="9042"/>
                  <a:pt x="4096" y="9830"/>
                  <a:pt x="4096" y="10806"/>
                </a:cubicBezTo>
                <a:lnTo>
                  <a:pt x="4096" y="11184"/>
                </a:lnTo>
                <a:lnTo>
                  <a:pt x="630" y="11184"/>
                </a:lnTo>
                <a:lnTo>
                  <a:pt x="630" y="10806"/>
                </a:lnTo>
                <a:cubicBezTo>
                  <a:pt x="630" y="9830"/>
                  <a:pt x="1418" y="9042"/>
                  <a:pt x="2363" y="9042"/>
                </a:cubicBezTo>
                <a:close/>
                <a:moveTo>
                  <a:pt x="9357" y="9042"/>
                </a:moveTo>
                <a:cubicBezTo>
                  <a:pt x="10302" y="9042"/>
                  <a:pt x="11090" y="9830"/>
                  <a:pt x="11090" y="10806"/>
                </a:cubicBezTo>
                <a:lnTo>
                  <a:pt x="11090" y="11184"/>
                </a:lnTo>
                <a:lnTo>
                  <a:pt x="7625" y="11184"/>
                </a:lnTo>
                <a:lnTo>
                  <a:pt x="7625" y="10806"/>
                </a:lnTo>
                <a:cubicBezTo>
                  <a:pt x="7625" y="9830"/>
                  <a:pt x="8412" y="9042"/>
                  <a:pt x="9357" y="9042"/>
                </a:cubicBezTo>
                <a:close/>
                <a:moveTo>
                  <a:pt x="5892" y="0"/>
                </a:moveTo>
                <a:cubicBezTo>
                  <a:pt x="5136" y="0"/>
                  <a:pt x="4506" y="630"/>
                  <a:pt x="4506" y="1355"/>
                </a:cubicBezTo>
                <a:cubicBezTo>
                  <a:pt x="4506" y="1733"/>
                  <a:pt x="4632" y="2016"/>
                  <a:pt x="4852" y="2300"/>
                </a:cubicBezTo>
                <a:cubicBezTo>
                  <a:pt x="4033" y="2710"/>
                  <a:pt x="3466" y="3529"/>
                  <a:pt x="3466" y="4505"/>
                </a:cubicBezTo>
                <a:lnTo>
                  <a:pt x="3466" y="5230"/>
                </a:lnTo>
                <a:cubicBezTo>
                  <a:pt x="3466" y="5419"/>
                  <a:pt x="3623" y="5577"/>
                  <a:pt x="3844" y="5577"/>
                </a:cubicBezTo>
                <a:lnTo>
                  <a:pt x="5577" y="5577"/>
                </a:lnTo>
                <a:lnTo>
                  <a:pt x="5577" y="7152"/>
                </a:lnTo>
                <a:lnTo>
                  <a:pt x="3875" y="8822"/>
                </a:lnTo>
                <a:cubicBezTo>
                  <a:pt x="3749" y="8696"/>
                  <a:pt x="3592" y="8601"/>
                  <a:pt x="3434" y="8569"/>
                </a:cubicBezTo>
                <a:cubicBezTo>
                  <a:pt x="3686" y="8349"/>
                  <a:pt x="3781" y="8034"/>
                  <a:pt x="3781" y="7624"/>
                </a:cubicBezTo>
                <a:cubicBezTo>
                  <a:pt x="3781" y="6868"/>
                  <a:pt x="3151" y="6238"/>
                  <a:pt x="2426" y="6238"/>
                </a:cubicBezTo>
                <a:cubicBezTo>
                  <a:pt x="1670" y="6238"/>
                  <a:pt x="1040" y="6868"/>
                  <a:pt x="1040" y="7624"/>
                </a:cubicBezTo>
                <a:cubicBezTo>
                  <a:pt x="1040" y="7971"/>
                  <a:pt x="1166" y="8286"/>
                  <a:pt x="1387" y="8569"/>
                </a:cubicBezTo>
                <a:cubicBezTo>
                  <a:pt x="567" y="8979"/>
                  <a:pt x="0" y="9798"/>
                  <a:pt x="0" y="10775"/>
                </a:cubicBezTo>
                <a:lnTo>
                  <a:pt x="0" y="11499"/>
                </a:lnTo>
                <a:cubicBezTo>
                  <a:pt x="0" y="11688"/>
                  <a:pt x="158" y="11846"/>
                  <a:pt x="378" y="11846"/>
                </a:cubicBezTo>
                <a:lnTo>
                  <a:pt x="4474" y="11846"/>
                </a:lnTo>
                <a:cubicBezTo>
                  <a:pt x="4663" y="11846"/>
                  <a:pt x="4821" y="11688"/>
                  <a:pt x="4821" y="11499"/>
                </a:cubicBezTo>
                <a:lnTo>
                  <a:pt x="4821" y="10775"/>
                </a:lnTo>
                <a:cubicBezTo>
                  <a:pt x="4821" y="10239"/>
                  <a:pt x="4632" y="9704"/>
                  <a:pt x="4348" y="9326"/>
                </a:cubicBezTo>
                <a:lnTo>
                  <a:pt x="5860" y="7782"/>
                </a:lnTo>
                <a:lnTo>
                  <a:pt x="7404" y="9326"/>
                </a:lnTo>
                <a:cubicBezTo>
                  <a:pt x="7089" y="9704"/>
                  <a:pt x="6931" y="10239"/>
                  <a:pt x="6931" y="10775"/>
                </a:cubicBezTo>
                <a:lnTo>
                  <a:pt x="6931" y="11499"/>
                </a:lnTo>
                <a:cubicBezTo>
                  <a:pt x="6931" y="11688"/>
                  <a:pt x="7089" y="11846"/>
                  <a:pt x="7309" y="11846"/>
                </a:cubicBezTo>
                <a:lnTo>
                  <a:pt x="11468" y="11846"/>
                </a:lnTo>
                <a:cubicBezTo>
                  <a:pt x="11657" y="11846"/>
                  <a:pt x="11815" y="11688"/>
                  <a:pt x="11815" y="11499"/>
                </a:cubicBezTo>
                <a:lnTo>
                  <a:pt x="11815" y="10775"/>
                </a:lnTo>
                <a:cubicBezTo>
                  <a:pt x="11783" y="9830"/>
                  <a:pt x="11185" y="8979"/>
                  <a:pt x="10365" y="8569"/>
                </a:cubicBezTo>
                <a:cubicBezTo>
                  <a:pt x="10586" y="8349"/>
                  <a:pt x="10712" y="8034"/>
                  <a:pt x="10712" y="7624"/>
                </a:cubicBezTo>
                <a:cubicBezTo>
                  <a:pt x="10712" y="6868"/>
                  <a:pt x="10082" y="6238"/>
                  <a:pt x="9357" y="6238"/>
                </a:cubicBezTo>
                <a:cubicBezTo>
                  <a:pt x="8601" y="6238"/>
                  <a:pt x="7971" y="6868"/>
                  <a:pt x="7971" y="7624"/>
                </a:cubicBezTo>
                <a:cubicBezTo>
                  <a:pt x="7971" y="7971"/>
                  <a:pt x="8097" y="8286"/>
                  <a:pt x="8318" y="8569"/>
                </a:cubicBezTo>
                <a:cubicBezTo>
                  <a:pt x="8160" y="8664"/>
                  <a:pt x="8034" y="8727"/>
                  <a:pt x="7877" y="8822"/>
                </a:cubicBezTo>
                <a:lnTo>
                  <a:pt x="6207" y="7152"/>
                </a:lnTo>
                <a:lnTo>
                  <a:pt x="6207" y="5577"/>
                </a:lnTo>
                <a:lnTo>
                  <a:pt x="7940" y="5577"/>
                </a:lnTo>
                <a:cubicBezTo>
                  <a:pt x="8129" y="5577"/>
                  <a:pt x="8286" y="5419"/>
                  <a:pt x="8286" y="5230"/>
                </a:cubicBezTo>
                <a:lnTo>
                  <a:pt x="8286" y="4505"/>
                </a:lnTo>
                <a:cubicBezTo>
                  <a:pt x="8286" y="3529"/>
                  <a:pt x="7688" y="2710"/>
                  <a:pt x="6900" y="2300"/>
                </a:cubicBezTo>
                <a:cubicBezTo>
                  <a:pt x="7152" y="2080"/>
                  <a:pt x="7246" y="1764"/>
                  <a:pt x="7246" y="1355"/>
                </a:cubicBezTo>
                <a:cubicBezTo>
                  <a:pt x="7246" y="630"/>
                  <a:pt x="6616" y="0"/>
                  <a:pt x="5892" y="0"/>
                </a:cubicBezTo>
                <a:close/>
              </a:path>
            </a:pathLst>
          </a:custGeom>
          <a:solidFill>
            <a:srgbClr val="EE7A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822" name="Google Shape;11822;p84"/>
          <p:cNvGrpSpPr/>
          <p:nvPr/>
        </p:nvGrpSpPr>
        <p:grpSpPr>
          <a:xfrm>
            <a:off x="7094699" y="1532659"/>
            <a:ext cx="309517" cy="348071"/>
            <a:chOff x="2523000" y="1954875"/>
            <a:chExt cx="262325" cy="295000"/>
          </a:xfrm>
          <a:solidFill>
            <a:srgbClr val="EE7A90"/>
          </a:solidFill>
        </p:grpSpPr>
        <p:sp>
          <p:nvSpPr>
            <p:cNvPr id="11823" name="Google Shape;11823;p84"/>
            <p:cNvSpPr/>
            <p:nvPr/>
          </p:nvSpPr>
          <p:spPr>
            <a:xfrm>
              <a:off x="2523000" y="1954875"/>
              <a:ext cx="262325" cy="295000"/>
            </a:xfrm>
            <a:custGeom>
              <a:avLst/>
              <a:gdLst/>
              <a:ahLst/>
              <a:cxnLst/>
              <a:rect l="l" t="t" r="r" b="b"/>
              <a:pathLst>
                <a:path w="10493" h="11800" extrusionOk="0">
                  <a:moveTo>
                    <a:pt x="5294" y="709"/>
                  </a:moveTo>
                  <a:cubicBezTo>
                    <a:pt x="6350" y="1316"/>
                    <a:pt x="7422" y="1602"/>
                    <a:pt x="8487" y="1602"/>
                  </a:cubicBezTo>
                  <a:cubicBezTo>
                    <a:pt x="8915" y="1602"/>
                    <a:pt x="9343" y="1556"/>
                    <a:pt x="9767" y="1465"/>
                  </a:cubicBezTo>
                  <a:lnTo>
                    <a:pt x="9767" y="5026"/>
                  </a:lnTo>
                  <a:cubicBezTo>
                    <a:pt x="9767" y="7798"/>
                    <a:pt x="7940" y="10287"/>
                    <a:pt x="5294" y="11137"/>
                  </a:cubicBezTo>
                  <a:cubicBezTo>
                    <a:pt x="2647" y="10350"/>
                    <a:pt x="789" y="7798"/>
                    <a:pt x="789" y="5026"/>
                  </a:cubicBezTo>
                  <a:lnTo>
                    <a:pt x="789" y="1465"/>
                  </a:lnTo>
                  <a:cubicBezTo>
                    <a:pt x="1222" y="1556"/>
                    <a:pt x="1654" y="1602"/>
                    <a:pt x="2084" y="1602"/>
                  </a:cubicBezTo>
                  <a:cubicBezTo>
                    <a:pt x="3153" y="1602"/>
                    <a:pt x="4215" y="1316"/>
                    <a:pt x="5294" y="709"/>
                  </a:cubicBezTo>
                  <a:close/>
                  <a:moveTo>
                    <a:pt x="5266" y="0"/>
                  </a:moveTo>
                  <a:cubicBezTo>
                    <a:pt x="5207" y="0"/>
                    <a:pt x="5152" y="16"/>
                    <a:pt x="5105" y="48"/>
                  </a:cubicBezTo>
                  <a:cubicBezTo>
                    <a:pt x="4065" y="646"/>
                    <a:pt x="3057" y="930"/>
                    <a:pt x="2017" y="930"/>
                  </a:cubicBezTo>
                  <a:cubicBezTo>
                    <a:pt x="1513" y="930"/>
                    <a:pt x="1009" y="835"/>
                    <a:pt x="473" y="678"/>
                  </a:cubicBezTo>
                  <a:cubicBezTo>
                    <a:pt x="440" y="669"/>
                    <a:pt x="408" y="665"/>
                    <a:pt x="378" y="665"/>
                  </a:cubicBezTo>
                  <a:cubicBezTo>
                    <a:pt x="297" y="665"/>
                    <a:pt x="228" y="695"/>
                    <a:pt x="158" y="741"/>
                  </a:cubicBezTo>
                  <a:cubicBezTo>
                    <a:pt x="95" y="804"/>
                    <a:pt x="1" y="898"/>
                    <a:pt x="1" y="993"/>
                  </a:cubicBezTo>
                  <a:lnTo>
                    <a:pt x="1" y="4994"/>
                  </a:lnTo>
                  <a:cubicBezTo>
                    <a:pt x="127" y="8176"/>
                    <a:pt x="2206" y="10917"/>
                    <a:pt x="5199" y="11799"/>
                  </a:cubicBezTo>
                  <a:lnTo>
                    <a:pt x="5357" y="11799"/>
                  </a:lnTo>
                  <a:cubicBezTo>
                    <a:pt x="8350" y="10917"/>
                    <a:pt x="10492" y="8176"/>
                    <a:pt x="10492" y="5026"/>
                  </a:cubicBezTo>
                  <a:lnTo>
                    <a:pt x="10492" y="1056"/>
                  </a:lnTo>
                  <a:cubicBezTo>
                    <a:pt x="10492" y="930"/>
                    <a:pt x="10429" y="835"/>
                    <a:pt x="10335" y="772"/>
                  </a:cubicBezTo>
                  <a:cubicBezTo>
                    <a:pt x="10282" y="720"/>
                    <a:pt x="10230" y="697"/>
                    <a:pt x="10173" y="697"/>
                  </a:cubicBezTo>
                  <a:cubicBezTo>
                    <a:pt x="10126" y="697"/>
                    <a:pt x="10076" y="713"/>
                    <a:pt x="10019" y="741"/>
                  </a:cubicBezTo>
                  <a:cubicBezTo>
                    <a:pt x="9509" y="876"/>
                    <a:pt x="9006" y="946"/>
                    <a:pt x="8504" y="946"/>
                  </a:cubicBezTo>
                  <a:cubicBezTo>
                    <a:pt x="7490" y="946"/>
                    <a:pt x="6485" y="659"/>
                    <a:pt x="5451" y="48"/>
                  </a:cubicBezTo>
                  <a:cubicBezTo>
                    <a:pt x="5388" y="16"/>
                    <a:pt x="5325" y="0"/>
                    <a:pt x="52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4" name="Google Shape;11824;p84"/>
            <p:cNvSpPr/>
            <p:nvPr/>
          </p:nvSpPr>
          <p:spPr>
            <a:xfrm>
              <a:off x="2595475" y="2024575"/>
              <a:ext cx="122100" cy="138650"/>
            </a:xfrm>
            <a:custGeom>
              <a:avLst/>
              <a:gdLst/>
              <a:ahLst/>
              <a:cxnLst/>
              <a:rect l="l" t="t" r="r" b="b"/>
              <a:pathLst>
                <a:path w="4884" h="5546" extrusionOk="0">
                  <a:moveTo>
                    <a:pt x="2426" y="694"/>
                  </a:moveTo>
                  <a:cubicBezTo>
                    <a:pt x="2836" y="694"/>
                    <a:pt x="3151" y="1009"/>
                    <a:pt x="3151" y="1418"/>
                  </a:cubicBezTo>
                  <a:cubicBezTo>
                    <a:pt x="3151" y="1796"/>
                    <a:pt x="2836" y="2111"/>
                    <a:pt x="2426" y="2111"/>
                  </a:cubicBezTo>
                  <a:cubicBezTo>
                    <a:pt x="2048" y="2111"/>
                    <a:pt x="1733" y="1796"/>
                    <a:pt x="1733" y="1418"/>
                  </a:cubicBezTo>
                  <a:cubicBezTo>
                    <a:pt x="1733" y="1009"/>
                    <a:pt x="2048" y="694"/>
                    <a:pt x="2426" y="694"/>
                  </a:cubicBezTo>
                  <a:close/>
                  <a:moveTo>
                    <a:pt x="2426" y="2742"/>
                  </a:moveTo>
                  <a:cubicBezTo>
                    <a:pt x="3371" y="2742"/>
                    <a:pt x="4159" y="3529"/>
                    <a:pt x="4159" y="4474"/>
                  </a:cubicBezTo>
                  <a:lnTo>
                    <a:pt x="4159" y="4821"/>
                  </a:lnTo>
                  <a:lnTo>
                    <a:pt x="693" y="4821"/>
                  </a:lnTo>
                  <a:lnTo>
                    <a:pt x="693" y="4474"/>
                  </a:lnTo>
                  <a:cubicBezTo>
                    <a:pt x="693" y="3529"/>
                    <a:pt x="1481" y="2742"/>
                    <a:pt x="2426" y="2742"/>
                  </a:cubicBezTo>
                  <a:close/>
                  <a:moveTo>
                    <a:pt x="2458" y="1"/>
                  </a:moveTo>
                  <a:cubicBezTo>
                    <a:pt x="1733" y="1"/>
                    <a:pt x="1103" y="599"/>
                    <a:pt x="1103" y="1355"/>
                  </a:cubicBezTo>
                  <a:cubicBezTo>
                    <a:pt x="1103" y="1733"/>
                    <a:pt x="1198" y="2048"/>
                    <a:pt x="1450" y="2269"/>
                  </a:cubicBezTo>
                  <a:cubicBezTo>
                    <a:pt x="630" y="2647"/>
                    <a:pt x="63" y="3498"/>
                    <a:pt x="63" y="4474"/>
                  </a:cubicBezTo>
                  <a:lnTo>
                    <a:pt x="63" y="5199"/>
                  </a:lnTo>
                  <a:cubicBezTo>
                    <a:pt x="0" y="5388"/>
                    <a:pt x="158" y="5546"/>
                    <a:pt x="347" y="5546"/>
                  </a:cubicBezTo>
                  <a:lnTo>
                    <a:pt x="4506" y="5546"/>
                  </a:lnTo>
                  <a:cubicBezTo>
                    <a:pt x="4726" y="5546"/>
                    <a:pt x="4884" y="5388"/>
                    <a:pt x="4884" y="5199"/>
                  </a:cubicBezTo>
                  <a:lnTo>
                    <a:pt x="4884" y="4474"/>
                  </a:lnTo>
                  <a:cubicBezTo>
                    <a:pt x="4884" y="3498"/>
                    <a:pt x="4317" y="2647"/>
                    <a:pt x="3497" y="2269"/>
                  </a:cubicBezTo>
                  <a:cubicBezTo>
                    <a:pt x="3718" y="2048"/>
                    <a:pt x="3844" y="1702"/>
                    <a:pt x="3844" y="1355"/>
                  </a:cubicBezTo>
                  <a:cubicBezTo>
                    <a:pt x="3844" y="599"/>
                    <a:pt x="3214" y="1"/>
                    <a:pt x="24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25" name="Google Shape;11825;p84"/>
          <p:cNvGrpSpPr/>
          <p:nvPr/>
        </p:nvGrpSpPr>
        <p:grpSpPr>
          <a:xfrm>
            <a:off x="7073800" y="1983925"/>
            <a:ext cx="351315" cy="348542"/>
            <a:chOff x="2508825" y="2318350"/>
            <a:chExt cx="297750" cy="295400"/>
          </a:xfrm>
          <a:solidFill>
            <a:srgbClr val="EE7A90"/>
          </a:solidFill>
        </p:grpSpPr>
        <p:sp>
          <p:nvSpPr>
            <p:cNvPr id="11826" name="Google Shape;11826;p84"/>
            <p:cNvSpPr/>
            <p:nvPr/>
          </p:nvSpPr>
          <p:spPr>
            <a:xfrm>
              <a:off x="2508825" y="2318350"/>
              <a:ext cx="297750" cy="295400"/>
            </a:xfrm>
            <a:custGeom>
              <a:avLst/>
              <a:gdLst/>
              <a:ahLst/>
              <a:cxnLst/>
              <a:rect l="l" t="t" r="r" b="b"/>
              <a:pathLst>
                <a:path w="11910" h="11816" extrusionOk="0">
                  <a:moveTo>
                    <a:pt x="5892" y="694"/>
                  </a:moveTo>
                  <a:cubicBezTo>
                    <a:pt x="7625" y="694"/>
                    <a:pt x="9043" y="2112"/>
                    <a:pt x="9043" y="3845"/>
                  </a:cubicBezTo>
                  <a:cubicBezTo>
                    <a:pt x="9043" y="5483"/>
                    <a:pt x="7751" y="6838"/>
                    <a:pt x="6081" y="6932"/>
                  </a:cubicBezTo>
                  <a:cubicBezTo>
                    <a:pt x="6018" y="6932"/>
                    <a:pt x="5987" y="6901"/>
                    <a:pt x="5924" y="6869"/>
                  </a:cubicBezTo>
                  <a:lnTo>
                    <a:pt x="5766" y="6711"/>
                  </a:lnTo>
                  <a:cubicBezTo>
                    <a:pt x="5297" y="6298"/>
                    <a:pt x="4683" y="6101"/>
                    <a:pt x="4072" y="6101"/>
                  </a:cubicBezTo>
                  <a:cubicBezTo>
                    <a:pt x="3985" y="6101"/>
                    <a:pt x="3899" y="6105"/>
                    <a:pt x="3813" y="6113"/>
                  </a:cubicBezTo>
                  <a:cubicBezTo>
                    <a:pt x="3151" y="5577"/>
                    <a:pt x="2773" y="4727"/>
                    <a:pt x="2773" y="3845"/>
                  </a:cubicBezTo>
                  <a:cubicBezTo>
                    <a:pt x="2773" y="2112"/>
                    <a:pt x="4191" y="694"/>
                    <a:pt x="5892" y="694"/>
                  </a:cubicBezTo>
                  <a:close/>
                  <a:moveTo>
                    <a:pt x="4171" y="6822"/>
                  </a:moveTo>
                  <a:cubicBezTo>
                    <a:pt x="4577" y="6822"/>
                    <a:pt x="4979" y="6964"/>
                    <a:pt x="5294" y="7247"/>
                  </a:cubicBezTo>
                  <a:cubicBezTo>
                    <a:pt x="5420" y="7373"/>
                    <a:pt x="5735" y="7657"/>
                    <a:pt x="5892" y="7657"/>
                  </a:cubicBezTo>
                  <a:lnTo>
                    <a:pt x="7972" y="7657"/>
                  </a:lnTo>
                  <a:cubicBezTo>
                    <a:pt x="8192" y="7657"/>
                    <a:pt x="8350" y="7814"/>
                    <a:pt x="8350" y="8003"/>
                  </a:cubicBezTo>
                  <a:cubicBezTo>
                    <a:pt x="8350" y="8192"/>
                    <a:pt x="8192" y="8350"/>
                    <a:pt x="7972" y="8350"/>
                  </a:cubicBezTo>
                  <a:lnTo>
                    <a:pt x="5514" y="8350"/>
                  </a:lnTo>
                  <a:cubicBezTo>
                    <a:pt x="5294" y="8350"/>
                    <a:pt x="5136" y="8507"/>
                    <a:pt x="5136" y="8728"/>
                  </a:cubicBezTo>
                  <a:cubicBezTo>
                    <a:pt x="5136" y="8917"/>
                    <a:pt x="5294" y="9074"/>
                    <a:pt x="5514" y="9074"/>
                  </a:cubicBezTo>
                  <a:lnTo>
                    <a:pt x="8224" y="9074"/>
                  </a:lnTo>
                  <a:cubicBezTo>
                    <a:pt x="8507" y="9074"/>
                    <a:pt x="8759" y="8948"/>
                    <a:pt x="8980" y="8759"/>
                  </a:cubicBezTo>
                  <a:lnTo>
                    <a:pt x="10492" y="7090"/>
                  </a:lnTo>
                  <a:cubicBezTo>
                    <a:pt x="10568" y="7033"/>
                    <a:pt x="10666" y="6987"/>
                    <a:pt x="10766" y="6987"/>
                  </a:cubicBezTo>
                  <a:cubicBezTo>
                    <a:pt x="10833" y="6987"/>
                    <a:pt x="10902" y="7008"/>
                    <a:pt x="10965" y="7058"/>
                  </a:cubicBezTo>
                  <a:cubicBezTo>
                    <a:pt x="11122" y="7184"/>
                    <a:pt x="11185" y="7373"/>
                    <a:pt x="11059" y="7531"/>
                  </a:cubicBezTo>
                  <a:lnTo>
                    <a:pt x="9389" y="9767"/>
                  </a:lnTo>
                  <a:cubicBezTo>
                    <a:pt x="9074" y="10209"/>
                    <a:pt x="8570" y="10492"/>
                    <a:pt x="8035" y="10492"/>
                  </a:cubicBezTo>
                  <a:lnTo>
                    <a:pt x="2773" y="10492"/>
                  </a:lnTo>
                  <a:lnTo>
                    <a:pt x="2773" y="7468"/>
                  </a:lnTo>
                  <a:lnTo>
                    <a:pt x="3025" y="7247"/>
                  </a:lnTo>
                  <a:cubicBezTo>
                    <a:pt x="3356" y="6964"/>
                    <a:pt x="3766" y="6822"/>
                    <a:pt x="4171" y="6822"/>
                  </a:cubicBezTo>
                  <a:close/>
                  <a:moveTo>
                    <a:pt x="1734" y="6932"/>
                  </a:moveTo>
                  <a:cubicBezTo>
                    <a:pt x="1923" y="6932"/>
                    <a:pt x="2080" y="7090"/>
                    <a:pt x="2080" y="7310"/>
                  </a:cubicBezTo>
                  <a:lnTo>
                    <a:pt x="2080" y="10807"/>
                  </a:lnTo>
                  <a:cubicBezTo>
                    <a:pt x="2080" y="10996"/>
                    <a:pt x="1923" y="11154"/>
                    <a:pt x="1734" y="11154"/>
                  </a:cubicBezTo>
                  <a:lnTo>
                    <a:pt x="662" y="11154"/>
                  </a:lnTo>
                  <a:lnTo>
                    <a:pt x="662" y="6932"/>
                  </a:lnTo>
                  <a:close/>
                  <a:moveTo>
                    <a:pt x="5924" y="1"/>
                  </a:moveTo>
                  <a:cubicBezTo>
                    <a:pt x="3844" y="1"/>
                    <a:pt x="2112" y="1734"/>
                    <a:pt x="2112" y="3845"/>
                  </a:cubicBezTo>
                  <a:cubicBezTo>
                    <a:pt x="2112" y="4790"/>
                    <a:pt x="2458" y="5672"/>
                    <a:pt x="3088" y="6396"/>
                  </a:cubicBezTo>
                  <a:cubicBezTo>
                    <a:pt x="2931" y="6459"/>
                    <a:pt x="2773" y="6585"/>
                    <a:pt x="2616" y="6711"/>
                  </a:cubicBezTo>
                  <a:cubicBezTo>
                    <a:pt x="2427" y="6428"/>
                    <a:pt x="2112" y="6270"/>
                    <a:pt x="1765" y="6270"/>
                  </a:cubicBezTo>
                  <a:lnTo>
                    <a:pt x="347" y="6270"/>
                  </a:lnTo>
                  <a:cubicBezTo>
                    <a:pt x="158" y="6270"/>
                    <a:pt x="1" y="6428"/>
                    <a:pt x="1" y="6585"/>
                  </a:cubicBezTo>
                  <a:lnTo>
                    <a:pt x="1" y="11469"/>
                  </a:lnTo>
                  <a:cubicBezTo>
                    <a:pt x="1" y="11658"/>
                    <a:pt x="158" y="11815"/>
                    <a:pt x="347" y="11815"/>
                  </a:cubicBezTo>
                  <a:lnTo>
                    <a:pt x="1765" y="11815"/>
                  </a:lnTo>
                  <a:cubicBezTo>
                    <a:pt x="2238" y="11815"/>
                    <a:pt x="2584" y="11563"/>
                    <a:pt x="2742" y="11122"/>
                  </a:cubicBezTo>
                  <a:lnTo>
                    <a:pt x="8035" y="11122"/>
                  </a:lnTo>
                  <a:cubicBezTo>
                    <a:pt x="8759" y="11122"/>
                    <a:pt x="9515" y="10776"/>
                    <a:pt x="9956" y="10146"/>
                  </a:cubicBezTo>
                  <a:lnTo>
                    <a:pt x="11595" y="7877"/>
                  </a:lnTo>
                  <a:cubicBezTo>
                    <a:pt x="11910" y="7468"/>
                    <a:pt x="11878" y="6838"/>
                    <a:pt x="11437" y="6459"/>
                  </a:cubicBezTo>
                  <a:cubicBezTo>
                    <a:pt x="11249" y="6301"/>
                    <a:pt x="11015" y="6221"/>
                    <a:pt x="10780" y="6221"/>
                  </a:cubicBezTo>
                  <a:cubicBezTo>
                    <a:pt x="10503" y="6221"/>
                    <a:pt x="10224" y="6332"/>
                    <a:pt x="10019" y="6554"/>
                  </a:cubicBezTo>
                  <a:lnTo>
                    <a:pt x="9011" y="7657"/>
                  </a:lnTo>
                  <a:cubicBezTo>
                    <a:pt x="8885" y="7247"/>
                    <a:pt x="8539" y="6932"/>
                    <a:pt x="8098" y="6932"/>
                  </a:cubicBezTo>
                  <a:cubicBezTo>
                    <a:pt x="8287" y="6838"/>
                    <a:pt x="8444" y="6680"/>
                    <a:pt x="8602" y="6522"/>
                  </a:cubicBezTo>
                  <a:cubicBezTo>
                    <a:pt x="9358" y="5798"/>
                    <a:pt x="9767" y="4821"/>
                    <a:pt x="9767" y="3845"/>
                  </a:cubicBezTo>
                  <a:cubicBezTo>
                    <a:pt x="9767" y="1734"/>
                    <a:pt x="8035" y="1"/>
                    <a:pt x="59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7" name="Google Shape;11827;p84"/>
            <p:cNvSpPr/>
            <p:nvPr/>
          </p:nvSpPr>
          <p:spPr>
            <a:xfrm>
              <a:off x="2629350" y="2353025"/>
              <a:ext cx="54350" cy="121300"/>
            </a:xfrm>
            <a:custGeom>
              <a:avLst/>
              <a:gdLst/>
              <a:ahLst/>
              <a:cxnLst/>
              <a:rect l="l" t="t" r="r" b="b"/>
              <a:pathLst>
                <a:path w="2174" h="4852" extrusionOk="0">
                  <a:moveTo>
                    <a:pt x="1071" y="0"/>
                  </a:moveTo>
                  <a:cubicBezTo>
                    <a:pt x="882" y="0"/>
                    <a:pt x="725" y="158"/>
                    <a:pt x="725" y="347"/>
                  </a:cubicBezTo>
                  <a:lnTo>
                    <a:pt x="725" y="756"/>
                  </a:lnTo>
                  <a:cubicBezTo>
                    <a:pt x="315" y="914"/>
                    <a:pt x="63" y="1292"/>
                    <a:pt x="63" y="1733"/>
                  </a:cubicBezTo>
                  <a:cubicBezTo>
                    <a:pt x="0" y="2332"/>
                    <a:pt x="473" y="2804"/>
                    <a:pt x="1071" y="2804"/>
                  </a:cubicBezTo>
                  <a:cubicBezTo>
                    <a:pt x="1260" y="2804"/>
                    <a:pt x="1418" y="2962"/>
                    <a:pt x="1418" y="3151"/>
                  </a:cubicBezTo>
                  <a:cubicBezTo>
                    <a:pt x="1418" y="3308"/>
                    <a:pt x="1355" y="3434"/>
                    <a:pt x="1229" y="3466"/>
                  </a:cubicBezTo>
                  <a:cubicBezTo>
                    <a:pt x="1185" y="3492"/>
                    <a:pt x="1140" y="3503"/>
                    <a:pt x="1093" y="3503"/>
                  </a:cubicBezTo>
                  <a:cubicBezTo>
                    <a:pt x="970" y="3503"/>
                    <a:pt x="839" y="3422"/>
                    <a:pt x="725" y="3308"/>
                  </a:cubicBezTo>
                  <a:cubicBezTo>
                    <a:pt x="662" y="3245"/>
                    <a:pt x="575" y="3214"/>
                    <a:pt x="488" y="3214"/>
                  </a:cubicBezTo>
                  <a:cubicBezTo>
                    <a:pt x="402" y="3214"/>
                    <a:pt x="315" y="3245"/>
                    <a:pt x="252" y="3308"/>
                  </a:cubicBezTo>
                  <a:cubicBezTo>
                    <a:pt x="126" y="3434"/>
                    <a:pt x="126" y="3655"/>
                    <a:pt x="252" y="3781"/>
                  </a:cubicBezTo>
                  <a:cubicBezTo>
                    <a:pt x="410" y="3938"/>
                    <a:pt x="567" y="4064"/>
                    <a:pt x="756" y="4096"/>
                  </a:cubicBezTo>
                  <a:lnTo>
                    <a:pt x="756" y="4505"/>
                  </a:lnTo>
                  <a:cubicBezTo>
                    <a:pt x="756" y="4694"/>
                    <a:pt x="914" y="4852"/>
                    <a:pt x="1103" y="4852"/>
                  </a:cubicBezTo>
                  <a:cubicBezTo>
                    <a:pt x="1323" y="4852"/>
                    <a:pt x="1481" y="4694"/>
                    <a:pt x="1481" y="4505"/>
                  </a:cubicBezTo>
                  <a:lnTo>
                    <a:pt x="1481" y="4096"/>
                  </a:lnTo>
                  <a:cubicBezTo>
                    <a:pt x="1481" y="4096"/>
                    <a:pt x="1512" y="4096"/>
                    <a:pt x="1512" y="4064"/>
                  </a:cubicBezTo>
                  <a:cubicBezTo>
                    <a:pt x="1890" y="3907"/>
                    <a:pt x="2142" y="3497"/>
                    <a:pt x="2142" y="3119"/>
                  </a:cubicBezTo>
                  <a:cubicBezTo>
                    <a:pt x="2142" y="2521"/>
                    <a:pt x="1670" y="2079"/>
                    <a:pt x="1103" y="2079"/>
                  </a:cubicBezTo>
                  <a:cubicBezTo>
                    <a:pt x="914" y="2079"/>
                    <a:pt x="756" y="1922"/>
                    <a:pt x="756" y="1733"/>
                  </a:cubicBezTo>
                  <a:cubicBezTo>
                    <a:pt x="756" y="1575"/>
                    <a:pt x="851" y="1449"/>
                    <a:pt x="1008" y="1418"/>
                  </a:cubicBezTo>
                  <a:cubicBezTo>
                    <a:pt x="1047" y="1405"/>
                    <a:pt x="1085" y="1399"/>
                    <a:pt x="1124" y="1399"/>
                  </a:cubicBezTo>
                  <a:cubicBezTo>
                    <a:pt x="1273" y="1399"/>
                    <a:pt x="1418" y="1494"/>
                    <a:pt x="1544" y="1670"/>
                  </a:cubicBezTo>
                  <a:cubicBezTo>
                    <a:pt x="1610" y="1753"/>
                    <a:pt x="1703" y="1792"/>
                    <a:pt x="1795" y="1792"/>
                  </a:cubicBezTo>
                  <a:cubicBezTo>
                    <a:pt x="1876" y="1792"/>
                    <a:pt x="1957" y="1761"/>
                    <a:pt x="2016" y="1701"/>
                  </a:cubicBezTo>
                  <a:cubicBezTo>
                    <a:pt x="2174" y="1575"/>
                    <a:pt x="2174" y="1323"/>
                    <a:pt x="2048" y="1229"/>
                  </a:cubicBezTo>
                  <a:cubicBezTo>
                    <a:pt x="1859" y="977"/>
                    <a:pt x="1670" y="819"/>
                    <a:pt x="1418" y="756"/>
                  </a:cubicBezTo>
                  <a:lnTo>
                    <a:pt x="1418" y="347"/>
                  </a:lnTo>
                  <a:cubicBezTo>
                    <a:pt x="1418" y="158"/>
                    <a:pt x="1260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28" name="Google Shape;11828;p84"/>
          <p:cNvSpPr/>
          <p:nvPr/>
        </p:nvSpPr>
        <p:spPr>
          <a:xfrm>
            <a:off x="7074663" y="2425254"/>
            <a:ext cx="349457" cy="349427"/>
          </a:xfrm>
          <a:custGeom>
            <a:avLst/>
            <a:gdLst/>
            <a:ahLst/>
            <a:cxnLst/>
            <a:rect l="l" t="t" r="r" b="b"/>
            <a:pathLst>
              <a:path w="11847" h="11846" extrusionOk="0">
                <a:moveTo>
                  <a:pt x="10744" y="3718"/>
                </a:moveTo>
                <a:lnTo>
                  <a:pt x="10428" y="4348"/>
                </a:lnTo>
                <a:cubicBezTo>
                  <a:pt x="10397" y="4442"/>
                  <a:pt x="10397" y="4568"/>
                  <a:pt x="10428" y="4663"/>
                </a:cubicBezTo>
                <a:lnTo>
                  <a:pt x="10744" y="5293"/>
                </a:lnTo>
                <a:lnTo>
                  <a:pt x="9483" y="4915"/>
                </a:lnTo>
                <a:lnTo>
                  <a:pt x="9105" y="4505"/>
                </a:lnTo>
                <a:lnTo>
                  <a:pt x="9483" y="4127"/>
                </a:lnTo>
                <a:lnTo>
                  <a:pt x="10744" y="3718"/>
                </a:lnTo>
                <a:close/>
                <a:moveTo>
                  <a:pt x="4443" y="3497"/>
                </a:moveTo>
                <a:cubicBezTo>
                  <a:pt x="4884" y="3497"/>
                  <a:pt x="5262" y="3781"/>
                  <a:pt x="5419" y="4190"/>
                </a:cubicBezTo>
                <a:lnTo>
                  <a:pt x="4443" y="4190"/>
                </a:lnTo>
                <a:cubicBezTo>
                  <a:pt x="4253" y="4190"/>
                  <a:pt x="4096" y="4348"/>
                  <a:pt x="4096" y="4568"/>
                </a:cubicBezTo>
                <a:cubicBezTo>
                  <a:pt x="4096" y="4663"/>
                  <a:pt x="4253" y="4820"/>
                  <a:pt x="4443" y="4820"/>
                </a:cubicBezTo>
                <a:lnTo>
                  <a:pt x="5419" y="4820"/>
                </a:lnTo>
                <a:cubicBezTo>
                  <a:pt x="5262" y="5230"/>
                  <a:pt x="4915" y="5545"/>
                  <a:pt x="4443" y="5545"/>
                </a:cubicBezTo>
                <a:cubicBezTo>
                  <a:pt x="3844" y="5545"/>
                  <a:pt x="3434" y="5072"/>
                  <a:pt x="3434" y="4505"/>
                </a:cubicBezTo>
                <a:cubicBezTo>
                  <a:pt x="3434" y="3970"/>
                  <a:pt x="3907" y="3497"/>
                  <a:pt x="4443" y="3497"/>
                </a:cubicBezTo>
                <a:close/>
                <a:moveTo>
                  <a:pt x="4443" y="2080"/>
                </a:moveTo>
                <a:cubicBezTo>
                  <a:pt x="5671" y="2080"/>
                  <a:pt x="6679" y="2993"/>
                  <a:pt x="6837" y="4159"/>
                </a:cubicBezTo>
                <a:lnTo>
                  <a:pt x="6144" y="4159"/>
                </a:lnTo>
                <a:cubicBezTo>
                  <a:pt x="5986" y="3371"/>
                  <a:pt x="5262" y="2773"/>
                  <a:pt x="4443" y="2773"/>
                </a:cubicBezTo>
                <a:cubicBezTo>
                  <a:pt x="3497" y="2773"/>
                  <a:pt x="2710" y="3560"/>
                  <a:pt x="2710" y="4505"/>
                </a:cubicBezTo>
                <a:cubicBezTo>
                  <a:pt x="2710" y="5451"/>
                  <a:pt x="3497" y="6238"/>
                  <a:pt x="4443" y="6238"/>
                </a:cubicBezTo>
                <a:cubicBezTo>
                  <a:pt x="5262" y="6238"/>
                  <a:pt x="5986" y="5671"/>
                  <a:pt x="6144" y="4883"/>
                </a:cubicBezTo>
                <a:lnTo>
                  <a:pt x="6837" y="4883"/>
                </a:lnTo>
                <a:cubicBezTo>
                  <a:pt x="6679" y="6049"/>
                  <a:pt x="5671" y="6963"/>
                  <a:pt x="4443" y="6963"/>
                </a:cubicBezTo>
                <a:cubicBezTo>
                  <a:pt x="3119" y="6963"/>
                  <a:pt x="2017" y="5860"/>
                  <a:pt x="2017" y="4505"/>
                </a:cubicBezTo>
                <a:cubicBezTo>
                  <a:pt x="2017" y="3182"/>
                  <a:pt x="3119" y="2080"/>
                  <a:pt x="4443" y="2080"/>
                </a:cubicBezTo>
                <a:close/>
                <a:moveTo>
                  <a:pt x="4474" y="662"/>
                </a:moveTo>
                <a:cubicBezTo>
                  <a:pt x="6459" y="662"/>
                  <a:pt x="8097" y="2206"/>
                  <a:pt x="8255" y="4127"/>
                </a:cubicBezTo>
                <a:lnTo>
                  <a:pt x="7562" y="4127"/>
                </a:lnTo>
                <a:cubicBezTo>
                  <a:pt x="7372" y="2584"/>
                  <a:pt x="6049" y="1355"/>
                  <a:pt x="4443" y="1355"/>
                </a:cubicBezTo>
                <a:cubicBezTo>
                  <a:pt x="2710" y="1355"/>
                  <a:pt x="1324" y="2773"/>
                  <a:pt x="1324" y="4474"/>
                </a:cubicBezTo>
                <a:cubicBezTo>
                  <a:pt x="1324" y="6175"/>
                  <a:pt x="2741" y="7593"/>
                  <a:pt x="4443" y="7593"/>
                </a:cubicBezTo>
                <a:cubicBezTo>
                  <a:pt x="6049" y="7593"/>
                  <a:pt x="7372" y="6364"/>
                  <a:pt x="7562" y="4820"/>
                </a:cubicBezTo>
                <a:lnTo>
                  <a:pt x="8255" y="4820"/>
                </a:lnTo>
                <a:cubicBezTo>
                  <a:pt x="8097" y="6774"/>
                  <a:pt x="6459" y="8286"/>
                  <a:pt x="4474" y="8286"/>
                </a:cubicBezTo>
                <a:cubicBezTo>
                  <a:pt x="2395" y="8286"/>
                  <a:pt x="662" y="6616"/>
                  <a:pt x="662" y="4474"/>
                </a:cubicBezTo>
                <a:cubicBezTo>
                  <a:pt x="662" y="2363"/>
                  <a:pt x="2363" y="662"/>
                  <a:pt x="4474" y="662"/>
                </a:cubicBezTo>
                <a:close/>
                <a:moveTo>
                  <a:pt x="5734" y="8822"/>
                </a:moveTo>
                <a:lnTo>
                  <a:pt x="6049" y="9767"/>
                </a:lnTo>
                <a:lnTo>
                  <a:pt x="2836" y="9767"/>
                </a:lnTo>
                <a:lnTo>
                  <a:pt x="3151" y="8822"/>
                </a:lnTo>
                <a:cubicBezTo>
                  <a:pt x="3529" y="8916"/>
                  <a:pt x="4001" y="9011"/>
                  <a:pt x="4443" y="9011"/>
                </a:cubicBezTo>
                <a:cubicBezTo>
                  <a:pt x="4884" y="9011"/>
                  <a:pt x="5356" y="8916"/>
                  <a:pt x="5734" y="8822"/>
                </a:cubicBezTo>
                <a:close/>
                <a:moveTo>
                  <a:pt x="6522" y="10428"/>
                </a:moveTo>
                <a:cubicBezTo>
                  <a:pt x="6963" y="10428"/>
                  <a:pt x="7372" y="10680"/>
                  <a:pt x="7530" y="11121"/>
                </a:cubicBezTo>
                <a:lnTo>
                  <a:pt x="1418" y="11121"/>
                </a:lnTo>
                <a:cubicBezTo>
                  <a:pt x="1576" y="10743"/>
                  <a:pt x="1922" y="10428"/>
                  <a:pt x="2395" y="10428"/>
                </a:cubicBezTo>
                <a:close/>
                <a:moveTo>
                  <a:pt x="4474" y="0"/>
                </a:moveTo>
                <a:cubicBezTo>
                  <a:pt x="1985" y="0"/>
                  <a:pt x="0" y="1985"/>
                  <a:pt x="0" y="4474"/>
                </a:cubicBezTo>
                <a:cubicBezTo>
                  <a:pt x="0" y="6238"/>
                  <a:pt x="1040" y="7813"/>
                  <a:pt x="2552" y="8538"/>
                </a:cubicBezTo>
                <a:lnTo>
                  <a:pt x="2143" y="9767"/>
                </a:lnTo>
                <a:cubicBezTo>
                  <a:pt x="1324" y="9861"/>
                  <a:pt x="693" y="10586"/>
                  <a:pt x="693" y="11499"/>
                </a:cubicBezTo>
                <a:cubicBezTo>
                  <a:pt x="693" y="11688"/>
                  <a:pt x="851" y="11846"/>
                  <a:pt x="1040" y="11846"/>
                </a:cubicBezTo>
                <a:lnTo>
                  <a:pt x="7971" y="11846"/>
                </a:lnTo>
                <a:cubicBezTo>
                  <a:pt x="8192" y="11846"/>
                  <a:pt x="8349" y="11688"/>
                  <a:pt x="8349" y="11499"/>
                </a:cubicBezTo>
                <a:cubicBezTo>
                  <a:pt x="8349" y="10617"/>
                  <a:pt x="7719" y="9924"/>
                  <a:pt x="6900" y="9767"/>
                </a:cubicBezTo>
                <a:lnTo>
                  <a:pt x="6490" y="8538"/>
                </a:lnTo>
                <a:cubicBezTo>
                  <a:pt x="7782" y="7908"/>
                  <a:pt x="8727" y="6679"/>
                  <a:pt x="8979" y="5230"/>
                </a:cubicBezTo>
                <a:lnTo>
                  <a:pt x="9137" y="5388"/>
                </a:lnTo>
                <a:cubicBezTo>
                  <a:pt x="9168" y="5419"/>
                  <a:pt x="9200" y="5451"/>
                  <a:pt x="9263" y="5451"/>
                </a:cubicBezTo>
                <a:lnTo>
                  <a:pt x="11374" y="6175"/>
                </a:lnTo>
                <a:cubicBezTo>
                  <a:pt x="11403" y="6183"/>
                  <a:pt x="11435" y="6186"/>
                  <a:pt x="11466" y="6186"/>
                </a:cubicBezTo>
                <a:cubicBezTo>
                  <a:pt x="11569" y="6186"/>
                  <a:pt x="11672" y="6145"/>
                  <a:pt x="11720" y="6049"/>
                </a:cubicBezTo>
                <a:cubicBezTo>
                  <a:pt x="11815" y="5923"/>
                  <a:pt x="11846" y="5766"/>
                  <a:pt x="11783" y="5671"/>
                </a:cubicBezTo>
                <a:lnTo>
                  <a:pt x="11153" y="4442"/>
                </a:lnTo>
                <a:lnTo>
                  <a:pt x="11783" y="3214"/>
                </a:lnTo>
                <a:cubicBezTo>
                  <a:pt x="11815" y="3151"/>
                  <a:pt x="11783" y="2993"/>
                  <a:pt x="11689" y="2899"/>
                </a:cubicBezTo>
                <a:cubicBezTo>
                  <a:pt x="11641" y="2802"/>
                  <a:pt x="11519" y="2761"/>
                  <a:pt x="11422" y="2761"/>
                </a:cubicBezTo>
                <a:cubicBezTo>
                  <a:pt x="11392" y="2761"/>
                  <a:pt x="11364" y="2765"/>
                  <a:pt x="11342" y="2773"/>
                </a:cubicBezTo>
                <a:lnTo>
                  <a:pt x="9200" y="3497"/>
                </a:lnTo>
                <a:cubicBezTo>
                  <a:pt x="9168" y="3497"/>
                  <a:pt x="9105" y="3529"/>
                  <a:pt x="9105" y="3560"/>
                </a:cubicBezTo>
                <a:lnTo>
                  <a:pt x="8916" y="3718"/>
                </a:lnTo>
                <a:cubicBezTo>
                  <a:pt x="8570" y="1607"/>
                  <a:pt x="6742" y="0"/>
                  <a:pt x="4474" y="0"/>
                </a:cubicBezTo>
                <a:close/>
              </a:path>
            </a:pathLst>
          </a:custGeom>
          <a:solidFill>
            <a:srgbClr val="EE7A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829" name="Google Shape;11829;p84"/>
          <p:cNvGrpSpPr/>
          <p:nvPr/>
        </p:nvGrpSpPr>
        <p:grpSpPr>
          <a:xfrm>
            <a:off x="5747373" y="2897978"/>
            <a:ext cx="347599" cy="348513"/>
            <a:chOff x="4321150" y="1946600"/>
            <a:chExt cx="294600" cy="295375"/>
          </a:xfrm>
          <a:solidFill>
            <a:srgbClr val="EE7A90"/>
          </a:solidFill>
        </p:grpSpPr>
        <p:sp>
          <p:nvSpPr>
            <p:cNvPr id="11830" name="Google Shape;11830;p84"/>
            <p:cNvSpPr/>
            <p:nvPr/>
          </p:nvSpPr>
          <p:spPr>
            <a:xfrm>
              <a:off x="4321150" y="1946600"/>
              <a:ext cx="294600" cy="295375"/>
            </a:xfrm>
            <a:custGeom>
              <a:avLst/>
              <a:gdLst/>
              <a:ahLst/>
              <a:cxnLst/>
              <a:rect l="l" t="t" r="r" b="b"/>
              <a:pathLst>
                <a:path w="11784" h="11815" extrusionOk="0">
                  <a:moveTo>
                    <a:pt x="9043" y="662"/>
                  </a:moveTo>
                  <a:lnTo>
                    <a:pt x="9043" y="2080"/>
                  </a:lnTo>
                  <a:lnTo>
                    <a:pt x="2742" y="2080"/>
                  </a:lnTo>
                  <a:lnTo>
                    <a:pt x="2742" y="662"/>
                  </a:lnTo>
                  <a:close/>
                  <a:moveTo>
                    <a:pt x="10775" y="2742"/>
                  </a:moveTo>
                  <a:cubicBezTo>
                    <a:pt x="10996" y="2742"/>
                    <a:pt x="11153" y="2899"/>
                    <a:pt x="11153" y="3120"/>
                  </a:cubicBezTo>
                  <a:lnTo>
                    <a:pt x="11153" y="6554"/>
                  </a:lnTo>
                  <a:cubicBezTo>
                    <a:pt x="11153" y="6774"/>
                    <a:pt x="10996" y="6932"/>
                    <a:pt x="10775" y="6932"/>
                  </a:cubicBezTo>
                  <a:lnTo>
                    <a:pt x="9767" y="6932"/>
                  </a:lnTo>
                  <a:lnTo>
                    <a:pt x="9767" y="4474"/>
                  </a:lnTo>
                  <a:cubicBezTo>
                    <a:pt x="9767" y="4285"/>
                    <a:pt x="9610" y="4128"/>
                    <a:pt x="9421" y="4128"/>
                  </a:cubicBezTo>
                  <a:lnTo>
                    <a:pt x="2427" y="4128"/>
                  </a:lnTo>
                  <a:cubicBezTo>
                    <a:pt x="2238" y="4128"/>
                    <a:pt x="2080" y="4285"/>
                    <a:pt x="2080" y="4474"/>
                  </a:cubicBezTo>
                  <a:lnTo>
                    <a:pt x="2080" y="6932"/>
                  </a:lnTo>
                  <a:lnTo>
                    <a:pt x="1009" y="6932"/>
                  </a:lnTo>
                  <a:cubicBezTo>
                    <a:pt x="820" y="6932"/>
                    <a:pt x="662" y="6774"/>
                    <a:pt x="662" y="6554"/>
                  </a:cubicBezTo>
                  <a:lnTo>
                    <a:pt x="662" y="3120"/>
                  </a:lnTo>
                  <a:cubicBezTo>
                    <a:pt x="662" y="2899"/>
                    <a:pt x="820" y="2742"/>
                    <a:pt x="1009" y="2742"/>
                  </a:cubicBezTo>
                  <a:close/>
                  <a:moveTo>
                    <a:pt x="9011" y="4821"/>
                  </a:moveTo>
                  <a:lnTo>
                    <a:pt x="9011" y="11090"/>
                  </a:lnTo>
                  <a:lnTo>
                    <a:pt x="2710" y="11090"/>
                  </a:lnTo>
                  <a:lnTo>
                    <a:pt x="2710" y="4821"/>
                  </a:lnTo>
                  <a:close/>
                  <a:moveTo>
                    <a:pt x="2395" y="1"/>
                  </a:moveTo>
                  <a:cubicBezTo>
                    <a:pt x="2206" y="1"/>
                    <a:pt x="2049" y="158"/>
                    <a:pt x="2049" y="347"/>
                  </a:cubicBezTo>
                  <a:lnTo>
                    <a:pt x="2049" y="2112"/>
                  </a:lnTo>
                  <a:lnTo>
                    <a:pt x="1009" y="2112"/>
                  </a:lnTo>
                  <a:cubicBezTo>
                    <a:pt x="442" y="2112"/>
                    <a:pt x="1" y="2584"/>
                    <a:pt x="1" y="3151"/>
                  </a:cubicBezTo>
                  <a:lnTo>
                    <a:pt x="1" y="6617"/>
                  </a:lnTo>
                  <a:cubicBezTo>
                    <a:pt x="1" y="7215"/>
                    <a:pt x="473" y="7625"/>
                    <a:pt x="1009" y="7625"/>
                  </a:cubicBezTo>
                  <a:lnTo>
                    <a:pt x="2049" y="7625"/>
                  </a:lnTo>
                  <a:lnTo>
                    <a:pt x="2049" y="11468"/>
                  </a:lnTo>
                  <a:cubicBezTo>
                    <a:pt x="2049" y="11657"/>
                    <a:pt x="2206" y="11815"/>
                    <a:pt x="2395" y="11815"/>
                  </a:cubicBezTo>
                  <a:lnTo>
                    <a:pt x="9358" y="11815"/>
                  </a:lnTo>
                  <a:cubicBezTo>
                    <a:pt x="9578" y="11815"/>
                    <a:pt x="9736" y="11657"/>
                    <a:pt x="9736" y="11468"/>
                  </a:cubicBezTo>
                  <a:lnTo>
                    <a:pt x="9736" y="7625"/>
                  </a:lnTo>
                  <a:lnTo>
                    <a:pt x="10744" y="7625"/>
                  </a:lnTo>
                  <a:cubicBezTo>
                    <a:pt x="11343" y="7625"/>
                    <a:pt x="11784" y="7152"/>
                    <a:pt x="11784" y="6617"/>
                  </a:cubicBezTo>
                  <a:lnTo>
                    <a:pt x="11784" y="3151"/>
                  </a:lnTo>
                  <a:cubicBezTo>
                    <a:pt x="11784" y="2553"/>
                    <a:pt x="11311" y="2112"/>
                    <a:pt x="10744" y="2112"/>
                  </a:cubicBezTo>
                  <a:lnTo>
                    <a:pt x="9736" y="2112"/>
                  </a:lnTo>
                  <a:lnTo>
                    <a:pt x="9736" y="347"/>
                  </a:lnTo>
                  <a:cubicBezTo>
                    <a:pt x="9736" y="158"/>
                    <a:pt x="9578" y="1"/>
                    <a:pt x="93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1" name="Google Shape;11831;p84"/>
            <p:cNvSpPr/>
            <p:nvPr/>
          </p:nvSpPr>
          <p:spPr>
            <a:xfrm>
              <a:off x="4564525" y="2031675"/>
              <a:ext cx="17350" cy="18125"/>
            </a:xfrm>
            <a:custGeom>
              <a:avLst/>
              <a:gdLst/>
              <a:ahLst/>
              <a:cxnLst/>
              <a:rect l="l" t="t" r="r" b="b"/>
              <a:pathLst>
                <a:path w="694" h="725" extrusionOk="0">
                  <a:moveTo>
                    <a:pt x="347" y="0"/>
                  </a:moveTo>
                  <a:cubicBezTo>
                    <a:pt x="158" y="0"/>
                    <a:pt x="1" y="189"/>
                    <a:pt x="1" y="378"/>
                  </a:cubicBezTo>
                  <a:cubicBezTo>
                    <a:pt x="1" y="599"/>
                    <a:pt x="158" y="725"/>
                    <a:pt x="347" y="725"/>
                  </a:cubicBezTo>
                  <a:cubicBezTo>
                    <a:pt x="536" y="725"/>
                    <a:pt x="694" y="567"/>
                    <a:pt x="694" y="378"/>
                  </a:cubicBezTo>
                  <a:cubicBezTo>
                    <a:pt x="694" y="189"/>
                    <a:pt x="536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2" name="Google Shape;11832;p84"/>
            <p:cNvSpPr/>
            <p:nvPr/>
          </p:nvSpPr>
          <p:spPr>
            <a:xfrm>
              <a:off x="4414100" y="2084450"/>
              <a:ext cx="106350" cy="122100"/>
            </a:xfrm>
            <a:custGeom>
              <a:avLst/>
              <a:gdLst/>
              <a:ahLst/>
              <a:cxnLst/>
              <a:rect l="l" t="t" r="r" b="b"/>
              <a:pathLst>
                <a:path w="4254" h="4884" extrusionOk="0">
                  <a:moveTo>
                    <a:pt x="2174" y="693"/>
                  </a:moveTo>
                  <a:cubicBezTo>
                    <a:pt x="2584" y="693"/>
                    <a:pt x="2899" y="1008"/>
                    <a:pt x="2899" y="1418"/>
                  </a:cubicBezTo>
                  <a:cubicBezTo>
                    <a:pt x="2899" y="1796"/>
                    <a:pt x="2584" y="2111"/>
                    <a:pt x="2174" y="2111"/>
                  </a:cubicBezTo>
                  <a:cubicBezTo>
                    <a:pt x="1796" y="2111"/>
                    <a:pt x="1481" y="1796"/>
                    <a:pt x="1481" y="1418"/>
                  </a:cubicBezTo>
                  <a:cubicBezTo>
                    <a:pt x="1481" y="1008"/>
                    <a:pt x="1796" y="693"/>
                    <a:pt x="2174" y="693"/>
                  </a:cubicBezTo>
                  <a:close/>
                  <a:moveTo>
                    <a:pt x="2174" y="2804"/>
                  </a:moveTo>
                  <a:cubicBezTo>
                    <a:pt x="2930" y="2804"/>
                    <a:pt x="3592" y="3403"/>
                    <a:pt x="3592" y="4190"/>
                  </a:cubicBezTo>
                  <a:lnTo>
                    <a:pt x="756" y="4190"/>
                  </a:lnTo>
                  <a:cubicBezTo>
                    <a:pt x="756" y="3403"/>
                    <a:pt x="1387" y="2804"/>
                    <a:pt x="2174" y="2804"/>
                  </a:cubicBezTo>
                  <a:close/>
                  <a:moveTo>
                    <a:pt x="2143" y="0"/>
                  </a:moveTo>
                  <a:cubicBezTo>
                    <a:pt x="1387" y="0"/>
                    <a:pt x="725" y="630"/>
                    <a:pt x="725" y="1386"/>
                  </a:cubicBezTo>
                  <a:cubicBezTo>
                    <a:pt x="725" y="1733"/>
                    <a:pt x="882" y="2079"/>
                    <a:pt x="1103" y="2331"/>
                  </a:cubicBezTo>
                  <a:cubicBezTo>
                    <a:pt x="473" y="2678"/>
                    <a:pt x="0" y="3340"/>
                    <a:pt x="0" y="4159"/>
                  </a:cubicBezTo>
                  <a:lnTo>
                    <a:pt x="0" y="4537"/>
                  </a:lnTo>
                  <a:cubicBezTo>
                    <a:pt x="63" y="4726"/>
                    <a:pt x="221" y="4883"/>
                    <a:pt x="410" y="4883"/>
                  </a:cubicBezTo>
                  <a:lnTo>
                    <a:pt x="3907" y="4883"/>
                  </a:lnTo>
                  <a:cubicBezTo>
                    <a:pt x="4127" y="4883"/>
                    <a:pt x="4253" y="4726"/>
                    <a:pt x="4253" y="4537"/>
                  </a:cubicBezTo>
                  <a:lnTo>
                    <a:pt x="4253" y="4159"/>
                  </a:lnTo>
                  <a:cubicBezTo>
                    <a:pt x="4253" y="3371"/>
                    <a:pt x="3844" y="2709"/>
                    <a:pt x="3151" y="2331"/>
                  </a:cubicBezTo>
                  <a:cubicBezTo>
                    <a:pt x="3403" y="2048"/>
                    <a:pt x="3560" y="1733"/>
                    <a:pt x="3560" y="1386"/>
                  </a:cubicBezTo>
                  <a:cubicBezTo>
                    <a:pt x="3560" y="599"/>
                    <a:pt x="2930" y="0"/>
                    <a:pt x="21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33" name="Google Shape;11833;p84"/>
          <p:cNvSpPr/>
          <p:nvPr/>
        </p:nvSpPr>
        <p:spPr>
          <a:xfrm>
            <a:off x="5744000" y="3398060"/>
            <a:ext cx="354117" cy="326242"/>
          </a:xfrm>
          <a:custGeom>
            <a:avLst/>
            <a:gdLst/>
            <a:ahLst/>
            <a:cxnLst/>
            <a:rect l="l" t="t" r="r" b="b"/>
            <a:pathLst>
              <a:path w="12005" h="11060" extrusionOk="0">
                <a:moveTo>
                  <a:pt x="2049" y="2049"/>
                </a:moveTo>
                <a:cubicBezTo>
                  <a:pt x="2238" y="2049"/>
                  <a:pt x="2395" y="2206"/>
                  <a:pt x="2395" y="2395"/>
                </a:cubicBezTo>
                <a:cubicBezTo>
                  <a:pt x="2395" y="2584"/>
                  <a:pt x="2238" y="2742"/>
                  <a:pt x="2049" y="2742"/>
                </a:cubicBezTo>
                <a:cubicBezTo>
                  <a:pt x="1860" y="2742"/>
                  <a:pt x="1702" y="2584"/>
                  <a:pt x="1702" y="2395"/>
                </a:cubicBezTo>
                <a:cubicBezTo>
                  <a:pt x="1734" y="2206"/>
                  <a:pt x="1860" y="2049"/>
                  <a:pt x="2049" y="2049"/>
                </a:cubicBezTo>
                <a:close/>
                <a:moveTo>
                  <a:pt x="9736" y="2049"/>
                </a:moveTo>
                <a:cubicBezTo>
                  <a:pt x="9925" y="2049"/>
                  <a:pt x="10082" y="2206"/>
                  <a:pt x="10082" y="2395"/>
                </a:cubicBezTo>
                <a:cubicBezTo>
                  <a:pt x="10082" y="2584"/>
                  <a:pt x="9925" y="2742"/>
                  <a:pt x="9736" y="2742"/>
                </a:cubicBezTo>
                <a:cubicBezTo>
                  <a:pt x="9515" y="2742"/>
                  <a:pt x="9358" y="2584"/>
                  <a:pt x="9358" y="2395"/>
                </a:cubicBezTo>
                <a:cubicBezTo>
                  <a:pt x="9358" y="2206"/>
                  <a:pt x="9515" y="2049"/>
                  <a:pt x="9736" y="2049"/>
                </a:cubicBezTo>
                <a:close/>
                <a:moveTo>
                  <a:pt x="2049" y="3719"/>
                </a:moveTo>
                <a:lnTo>
                  <a:pt x="3151" y="5514"/>
                </a:lnTo>
                <a:lnTo>
                  <a:pt x="946" y="5514"/>
                </a:lnTo>
                <a:lnTo>
                  <a:pt x="2049" y="3719"/>
                </a:lnTo>
                <a:close/>
                <a:moveTo>
                  <a:pt x="9736" y="3719"/>
                </a:moveTo>
                <a:lnTo>
                  <a:pt x="10838" y="5514"/>
                </a:lnTo>
                <a:lnTo>
                  <a:pt x="8633" y="5514"/>
                </a:lnTo>
                <a:lnTo>
                  <a:pt x="9736" y="3719"/>
                </a:lnTo>
                <a:close/>
                <a:moveTo>
                  <a:pt x="3435" y="6207"/>
                </a:moveTo>
                <a:cubicBezTo>
                  <a:pt x="3466" y="6964"/>
                  <a:pt x="2836" y="7594"/>
                  <a:pt x="2049" y="7594"/>
                </a:cubicBezTo>
                <a:cubicBezTo>
                  <a:pt x="1292" y="7594"/>
                  <a:pt x="662" y="6964"/>
                  <a:pt x="662" y="6207"/>
                </a:cubicBezTo>
                <a:close/>
                <a:moveTo>
                  <a:pt x="11090" y="6207"/>
                </a:moveTo>
                <a:cubicBezTo>
                  <a:pt x="11090" y="6964"/>
                  <a:pt x="10460" y="7594"/>
                  <a:pt x="9736" y="7594"/>
                </a:cubicBezTo>
                <a:cubicBezTo>
                  <a:pt x="8980" y="7594"/>
                  <a:pt x="8350" y="6964"/>
                  <a:pt x="8350" y="6207"/>
                </a:cubicBezTo>
                <a:close/>
                <a:moveTo>
                  <a:pt x="5892" y="663"/>
                </a:moveTo>
                <a:cubicBezTo>
                  <a:pt x="6113" y="663"/>
                  <a:pt x="6270" y="820"/>
                  <a:pt x="6270" y="1009"/>
                </a:cubicBezTo>
                <a:lnTo>
                  <a:pt x="6270" y="8980"/>
                </a:lnTo>
                <a:lnTo>
                  <a:pt x="5546" y="8980"/>
                </a:lnTo>
                <a:lnTo>
                  <a:pt x="5546" y="1009"/>
                </a:lnTo>
                <a:cubicBezTo>
                  <a:pt x="5546" y="820"/>
                  <a:pt x="5703" y="663"/>
                  <a:pt x="5892" y="663"/>
                </a:cubicBezTo>
                <a:close/>
                <a:moveTo>
                  <a:pt x="8003" y="9673"/>
                </a:moveTo>
                <a:cubicBezTo>
                  <a:pt x="8192" y="9673"/>
                  <a:pt x="8350" y="9830"/>
                  <a:pt x="8350" y="10020"/>
                </a:cubicBezTo>
                <a:lnTo>
                  <a:pt x="8350" y="10398"/>
                </a:lnTo>
                <a:lnTo>
                  <a:pt x="3466" y="10398"/>
                </a:lnTo>
                <a:lnTo>
                  <a:pt x="3466" y="10020"/>
                </a:lnTo>
                <a:cubicBezTo>
                  <a:pt x="3466" y="9830"/>
                  <a:pt x="3624" y="9673"/>
                  <a:pt x="3813" y="9673"/>
                </a:cubicBezTo>
                <a:close/>
                <a:moveTo>
                  <a:pt x="5955" y="1"/>
                </a:moveTo>
                <a:cubicBezTo>
                  <a:pt x="5357" y="1"/>
                  <a:pt x="4916" y="474"/>
                  <a:pt x="4916" y="1009"/>
                </a:cubicBezTo>
                <a:lnTo>
                  <a:pt x="4916" y="1167"/>
                </a:lnTo>
                <a:cubicBezTo>
                  <a:pt x="3970" y="1671"/>
                  <a:pt x="3655" y="1891"/>
                  <a:pt x="3057" y="1954"/>
                </a:cubicBezTo>
                <a:cubicBezTo>
                  <a:pt x="2899" y="1608"/>
                  <a:pt x="2553" y="1324"/>
                  <a:pt x="2112" y="1324"/>
                </a:cubicBezTo>
                <a:cubicBezTo>
                  <a:pt x="1734" y="1324"/>
                  <a:pt x="1387" y="1576"/>
                  <a:pt x="1166" y="1923"/>
                </a:cubicBezTo>
                <a:cubicBezTo>
                  <a:pt x="946" y="1891"/>
                  <a:pt x="694" y="1797"/>
                  <a:pt x="505" y="1734"/>
                </a:cubicBezTo>
                <a:cubicBezTo>
                  <a:pt x="454" y="1708"/>
                  <a:pt x="404" y="1697"/>
                  <a:pt x="355" y="1697"/>
                </a:cubicBezTo>
                <a:cubicBezTo>
                  <a:pt x="224" y="1697"/>
                  <a:pt x="110" y="1784"/>
                  <a:pt x="64" y="1923"/>
                </a:cubicBezTo>
                <a:cubicBezTo>
                  <a:pt x="1" y="2112"/>
                  <a:pt x="64" y="2301"/>
                  <a:pt x="284" y="2364"/>
                </a:cubicBezTo>
                <a:cubicBezTo>
                  <a:pt x="536" y="2458"/>
                  <a:pt x="820" y="2553"/>
                  <a:pt x="1135" y="2616"/>
                </a:cubicBezTo>
                <a:cubicBezTo>
                  <a:pt x="1229" y="2899"/>
                  <a:pt x="1387" y="3151"/>
                  <a:pt x="1607" y="3277"/>
                </a:cubicBezTo>
                <a:lnTo>
                  <a:pt x="127" y="5703"/>
                </a:lnTo>
                <a:cubicBezTo>
                  <a:pt x="64" y="5735"/>
                  <a:pt x="64" y="5829"/>
                  <a:pt x="64" y="5892"/>
                </a:cubicBezTo>
                <a:lnTo>
                  <a:pt x="64" y="6239"/>
                </a:lnTo>
                <a:cubicBezTo>
                  <a:pt x="64" y="7405"/>
                  <a:pt x="1009" y="8350"/>
                  <a:pt x="2175" y="8350"/>
                </a:cubicBezTo>
                <a:cubicBezTo>
                  <a:pt x="3309" y="8350"/>
                  <a:pt x="4254" y="7405"/>
                  <a:pt x="4254" y="6239"/>
                </a:cubicBezTo>
                <a:lnTo>
                  <a:pt x="4254" y="5892"/>
                </a:lnTo>
                <a:cubicBezTo>
                  <a:pt x="4254" y="5829"/>
                  <a:pt x="4254" y="5766"/>
                  <a:pt x="4222" y="5703"/>
                </a:cubicBezTo>
                <a:lnTo>
                  <a:pt x="2710" y="3277"/>
                </a:lnTo>
                <a:cubicBezTo>
                  <a:pt x="2962" y="3183"/>
                  <a:pt x="3120" y="2931"/>
                  <a:pt x="3183" y="2647"/>
                </a:cubicBezTo>
                <a:cubicBezTo>
                  <a:pt x="3844" y="2553"/>
                  <a:pt x="4222" y="2332"/>
                  <a:pt x="4947" y="1954"/>
                </a:cubicBezTo>
                <a:lnTo>
                  <a:pt x="4947" y="8980"/>
                </a:lnTo>
                <a:lnTo>
                  <a:pt x="3939" y="8980"/>
                </a:lnTo>
                <a:cubicBezTo>
                  <a:pt x="3340" y="8980"/>
                  <a:pt x="2899" y="9421"/>
                  <a:pt x="2899" y="9988"/>
                </a:cubicBezTo>
                <a:lnTo>
                  <a:pt x="2899" y="10713"/>
                </a:lnTo>
                <a:cubicBezTo>
                  <a:pt x="2899" y="10902"/>
                  <a:pt x="3057" y="11059"/>
                  <a:pt x="3246" y="11059"/>
                </a:cubicBezTo>
                <a:lnTo>
                  <a:pt x="8822" y="11059"/>
                </a:lnTo>
                <a:cubicBezTo>
                  <a:pt x="9011" y="11059"/>
                  <a:pt x="9169" y="10902"/>
                  <a:pt x="9169" y="10713"/>
                </a:cubicBezTo>
                <a:lnTo>
                  <a:pt x="9169" y="9988"/>
                </a:lnTo>
                <a:cubicBezTo>
                  <a:pt x="9169" y="9389"/>
                  <a:pt x="8696" y="8980"/>
                  <a:pt x="8129" y="8980"/>
                </a:cubicBezTo>
                <a:lnTo>
                  <a:pt x="7089" y="8980"/>
                </a:lnTo>
                <a:lnTo>
                  <a:pt x="7089" y="1954"/>
                </a:lnTo>
                <a:cubicBezTo>
                  <a:pt x="7814" y="2332"/>
                  <a:pt x="8224" y="2553"/>
                  <a:pt x="8885" y="2647"/>
                </a:cubicBezTo>
                <a:cubicBezTo>
                  <a:pt x="8980" y="2931"/>
                  <a:pt x="9137" y="3120"/>
                  <a:pt x="9358" y="3277"/>
                </a:cubicBezTo>
                <a:lnTo>
                  <a:pt x="7877" y="5703"/>
                </a:lnTo>
                <a:cubicBezTo>
                  <a:pt x="7814" y="5735"/>
                  <a:pt x="7814" y="5829"/>
                  <a:pt x="7814" y="5892"/>
                </a:cubicBezTo>
                <a:lnTo>
                  <a:pt x="7814" y="6239"/>
                </a:lnTo>
                <a:cubicBezTo>
                  <a:pt x="7814" y="7405"/>
                  <a:pt x="8759" y="8350"/>
                  <a:pt x="9925" y="8350"/>
                </a:cubicBezTo>
                <a:cubicBezTo>
                  <a:pt x="11059" y="8350"/>
                  <a:pt x="12004" y="7405"/>
                  <a:pt x="12004" y="6239"/>
                </a:cubicBezTo>
                <a:lnTo>
                  <a:pt x="12004" y="5892"/>
                </a:lnTo>
                <a:cubicBezTo>
                  <a:pt x="12004" y="5829"/>
                  <a:pt x="12004" y="5766"/>
                  <a:pt x="11973" y="5703"/>
                </a:cubicBezTo>
                <a:lnTo>
                  <a:pt x="10460" y="3277"/>
                </a:lnTo>
                <a:cubicBezTo>
                  <a:pt x="10523" y="3151"/>
                  <a:pt x="10681" y="2899"/>
                  <a:pt x="10744" y="2616"/>
                </a:cubicBezTo>
                <a:cubicBezTo>
                  <a:pt x="11027" y="2553"/>
                  <a:pt x="11343" y="2458"/>
                  <a:pt x="11626" y="2364"/>
                </a:cubicBezTo>
                <a:cubicBezTo>
                  <a:pt x="11815" y="2269"/>
                  <a:pt x="11878" y="2080"/>
                  <a:pt x="11815" y="1923"/>
                </a:cubicBezTo>
                <a:cubicBezTo>
                  <a:pt x="11746" y="1784"/>
                  <a:pt x="11626" y="1697"/>
                  <a:pt x="11505" y="1697"/>
                </a:cubicBezTo>
                <a:cubicBezTo>
                  <a:pt x="11461" y="1697"/>
                  <a:pt x="11416" y="1708"/>
                  <a:pt x="11374" y="1734"/>
                </a:cubicBezTo>
                <a:cubicBezTo>
                  <a:pt x="11122" y="1797"/>
                  <a:pt x="10933" y="1891"/>
                  <a:pt x="10712" y="1923"/>
                </a:cubicBezTo>
                <a:cubicBezTo>
                  <a:pt x="10555" y="1576"/>
                  <a:pt x="10208" y="1324"/>
                  <a:pt x="9767" y="1324"/>
                </a:cubicBezTo>
                <a:cubicBezTo>
                  <a:pt x="9326" y="1324"/>
                  <a:pt x="8980" y="1576"/>
                  <a:pt x="8822" y="1954"/>
                </a:cubicBezTo>
                <a:cubicBezTo>
                  <a:pt x="8224" y="1828"/>
                  <a:pt x="7908" y="1639"/>
                  <a:pt x="6963" y="1167"/>
                </a:cubicBezTo>
                <a:lnTo>
                  <a:pt x="6963" y="1009"/>
                </a:lnTo>
                <a:cubicBezTo>
                  <a:pt x="6963" y="411"/>
                  <a:pt x="6491" y="1"/>
                  <a:pt x="5955" y="1"/>
                </a:cubicBezTo>
                <a:close/>
              </a:path>
            </a:pathLst>
          </a:custGeom>
          <a:solidFill>
            <a:srgbClr val="EE7A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34" name="Google Shape;11834;p84"/>
          <p:cNvSpPr/>
          <p:nvPr/>
        </p:nvSpPr>
        <p:spPr>
          <a:xfrm>
            <a:off x="5744472" y="3836225"/>
            <a:ext cx="353174" cy="348513"/>
          </a:xfrm>
          <a:custGeom>
            <a:avLst/>
            <a:gdLst/>
            <a:ahLst/>
            <a:cxnLst/>
            <a:rect l="l" t="t" r="r" b="b"/>
            <a:pathLst>
              <a:path w="11973" h="11815" extrusionOk="0">
                <a:moveTo>
                  <a:pt x="5986" y="631"/>
                </a:moveTo>
                <a:cubicBezTo>
                  <a:pt x="6396" y="631"/>
                  <a:pt x="6711" y="946"/>
                  <a:pt x="6711" y="1324"/>
                </a:cubicBezTo>
                <a:cubicBezTo>
                  <a:pt x="6711" y="1733"/>
                  <a:pt x="6396" y="2048"/>
                  <a:pt x="5986" y="2048"/>
                </a:cubicBezTo>
                <a:cubicBezTo>
                  <a:pt x="5608" y="2048"/>
                  <a:pt x="5293" y="1733"/>
                  <a:pt x="5293" y="1324"/>
                </a:cubicBezTo>
                <a:cubicBezTo>
                  <a:pt x="5293" y="946"/>
                  <a:pt x="5608" y="631"/>
                  <a:pt x="5986" y="631"/>
                </a:cubicBezTo>
                <a:close/>
                <a:moveTo>
                  <a:pt x="5986" y="2710"/>
                </a:moveTo>
                <a:cubicBezTo>
                  <a:pt x="6931" y="2710"/>
                  <a:pt x="7719" y="3498"/>
                  <a:pt x="7719" y="4443"/>
                </a:cubicBezTo>
                <a:lnTo>
                  <a:pt x="7719" y="4789"/>
                </a:lnTo>
                <a:lnTo>
                  <a:pt x="4253" y="4789"/>
                </a:lnTo>
                <a:lnTo>
                  <a:pt x="4253" y="4443"/>
                </a:lnTo>
                <a:cubicBezTo>
                  <a:pt x="4253" y="3498"/>
                  <a:pt x="5041" y="2710"/>
                  <a:pt x="5986" y="2710"/>
                </a:cubicBezTo>
                <a:close/>
                <a:moveTo>
                  <a:pt x="3245" y="6900"/>
                </a:moveTo>
                <a:cubicBezTo>
                  <a:pt x="3623" y="6900"/>
                  <a:pt x="3938" y="7215"/>
                  <a:pt x="3938" y="7593"/>
                </a:cubicBezTo>
                <a:cubicBezTo>
                  <a:pt x="3938" y="8003"/>
                  <a:pt x="3623" y="8318"/>
                  <a:pt x="3245" y="8318"/>
                </a:cubicBezTo>
                <a:cubicBezTo>
                  <a:pt x="2836" y="8255"/>
                  <a:pt x="2521" y="7940"/>
                  <a:pt x="2521" y="7593"/>
                </a:cubicBezTo>
                <a:cubicBezTo>
                  <a:pt x="2521" y="7215"/>
                  <a:pt x="2836" y="6900"/>
                  <a:pt x="3245" y="6900"/>
                </a:cubicBezTo>
                <a:close/>
                <a:moveTo>
                  <a:pt x="8759" y="6900"/>
                </a:moveTo>
                <a:cubicBezTo>
                  <a:pt x="9137" y="6900"/>
                  <a:pt x="9452" y="7215"/>
                  <a:pt x="9452" y="7593"/>
                </a:cubicBezTo>
                <a:cubicBezTo>
                  <a:pt x="9452" y="8003"/>
                  <a:pt x="9137" y="8318"/>
                  <a:pt x="8759" y="8318"/>
                </a:cubicBezTo>
                <a:cubicBezTo>
                  <a:pt x="8349" y="8318"/>
                  <a:pt x="8034" y="7940"/>
                  <a:pt x="8034" y="7593"/>
                </a:cubicBezTo>
                <a:cubicBezTo>
                  <a:pt x="8034" y="7215"/>
                  <a:pt x="8349" y="6900"/>
                  <a:pt x="8759" y="6900"/>
                </a:cubicBezTo>
                <a:close/>
                <a:moveTo>
                  <a:pt x="10365" y="5545"/>
                </a:moveTo>
                <a:cubicBezTo>
                  <a:pt x="10523" y="5545"/>
                  <a:pt x="10680" y="5672"/>
                  <a:pt x="10712" y="5829"/>
                </a:cubicBezTo>
                <a:lnTo>
                  <a:pt x="11216" y="8570"/>
                </a:lnTo>
                <a:cubicBezTo>
                  <a:pt x="11247" y="8790"/>
                  <a:pt x="11027" y="8980"/>
                  <a:pt x="10838" y="8980"/>
                </a:cubicBezTo>
                <a:lnTo>
                  <a:pt x="10460" y="8980"/>
                </a:lnTo>
                <a:cubicBezTo>
                  <a:pt x="10239" y="8790"/>
                  <a:pt x="10019" y="8633"/>
                  <a:pt x="9767" y="8507"/>
                </a:cubicBezTo>
                <a:cubicBezTo>
                  <a:pt x="10019" y="8255"/>
                  <a:pt x="10145" y="7940"/>
                  <a:pt x="10145" y="7562"/>
                </a:cubicBezTo>
                <a:cubicBezTo>
                  <a:pt x="10145" y="6806"/>
                  <a:pt x="9515" y="6176"/>
                  <a:pt x="8759" y="6176"/>
                </a:cubicBezTo>
                <a:cubicBezTo>
                  <a:pt x="8002" y="6176"/>
                  <a:pt x="7372" y="6806"/>
                  <a:pt x="7372" y="7562"/>
                </a:cubicBezTo>
                <a:cubicBezTo>
                  <a:pt x="7372" y="7908"/>
                  <a:pt x="7498" y="8223"/>
                  <a:pt x="7719" y="8507"/>
                </a:cubicBezTo>
                <a:cubicBezTo>
                  <a:pt x="7498" y="8633"/>
                  <a:pt x="7246" y="8790"/>
                  <a:pt x="7057" y="8980"/>
                </a:cubicBezTo>
                <a:lnTo>
                  <a:pt x="4883" y="8980"/>
                </a:lnTo>
                <a:cubicBezTo>
                  <a:pt x="4694" y="8790"/>
                  <a:pt x="4442" y="8633"/>
                  <a:pt x="4222" y="8507"/>
                </a:cubicBezTo>
                <a:cubicBezTo>
                  <a:pt x="4474" y="8255"/>
                  <a:pt x="4568" y="7940"/>
                  <a:pt x="4568" y="7562"/>
                </a:cubicBezTo>
                <a:cubicBezTo>
                  <a:pt x="4568" y="6806"/>
                  <a:pt x="3938" y="6176"/>
                  <a:pt x="3214" y="6176"/>
                </a:cubicBezTo>
                <a:cubicBezTo>
                  <a:pt x="2458" y="6176"/>
                  <a:pt x="1828" y="6806"/>
                  <a:pt x="1828" y="7562"/>
                </a:cubicBezTo>
                <a:cubicBezTo>
                  <a:pt x="1828" y="7908"/>
                  <a:pt x="1954" y="8223"/>
                  <a:pt x="2174" y="8507"/>
                </a:cubicBezTo>
                <a:cubicBezTo>
                  <a:pt x="1922" y="8633"/>
                  <a:pt x="1701" y="8790"/>
                  <a:pt x="1512" y="8980"/>
                </a:cubicBezTo>
                <a:lnTo>
                  <a:pt x="1103" y="8980"/>
                </a:lnTo>
                <a:cubicBezTo>
                  <a:pt x="882" y="8980"/>
                  <a:pt x="725" y="8790"/>
                  <a:pt x="756" y="8570"/>
                </a:cubicBezTo>
                <a:lnTo>
                  <a:pt x="1260" y="5829"/>
                </a:lnTo>
                <a:cubicBezTo>
                  <a:pt x="1323" y="5672"/>
                  <a:pt x="1418" y="5545"/>
                  <a:pt x="1638" y="5545"/>
                </a:cubicBezTo>
                <a:close/>
                <a:moveTo>
                  <a:pt x="3214" y="8948"/>
                </a:moveTo>
                <a:cubicBezTo>
                  <a:pt x="4127" y="8948"/>
                  <a:pt x="4915" y="9736"/>
                  <a:pt x="4915" y="10712"/>
                </a:cubicBezTo>
                <a:lnTo>
                  <a:pt x="4915" y="11059"/>
                </a:lnTo>
                <a:lnTo>
                  <a:pt x="1481" y="11059"/>
                </a:lnTo>
                <a:lnTo>
                  <a:pt x="1481" y="10712"/>
                </a:lnTo>
                <a:cubicBezTo>
                  <a:pt x="1481" y="9736"/>
                  <a:pt x="2269" y="8948"/>
                  <a:pt x="3214" y="8948"/>
                </a:cubicBezTo>
                <a:close/>
                <a:moveTo>
                  <a:pt x="8759" y="8948"/>
                </a:moveTo>
                <a:cubicBezTo>
                  <a:pt x="9704" y="8948"/>
                  <a:pt x="10491" y="9736"/>
                  <a:pt x="10491" y="10712"/>
                </a:cubicBezTo>
                <a:lnTo>
                  <a:pt x="10491" y="11059"/>
                </a:lnTo>
                <a:lnTo>
                  <a:pt x="7026" y="11059"/>
                </a:lnTo>
                <a:lnTo>
                  <a:pt x="7026" y="10712"/>
                </a:lnTo>
                <a:cubicBezTo>
                  <a:pt x="7026" y="9736"/>
                  <a:pt x="7813" y="8948"/>
                  <a:pt x="8759" y="8948"/>
                </a:cubicBezTo>
                <a:close/>
                <a:moveTo>
                  <a:pt x="5986" y="1"/>
                </a:moveTo>
                <a:cubicBezTo>
                  <a:pt x="5262" y="1"/>
                  <a:pt x="4631" y="631"/>
                  <a:pt x="4631" y="1387"/>
                </a:cubicBezTo>
                <a:cubicBezTo>
                  <a:pt x="4631" y="1733"/>
                  <a:pt x="4726" y="2048"/>
                  <a:pt x="4978" y="2269"/>
                </a:cubicBezTo>
                <a:cubicBezTo>
                  <a:pt x="4127" y="2679"/>
                  <a:pt x="3592" y="3498"/>
                  <a:pt x="3592" y="4474"/>
                </a:cubicBezTo>
                <a:lnTo>
                  <a:pt x="3592" y="4852"/>
                </a:lnTo>
                <a:lnTo>
                  <a:pt x="1670" y="4852"/>
                </a:lnTo>
                <a:cubicBezTo>
                  <a:pt x="1166" y="4852"/>
                  <a:pt x="725" y="5199"/>
                  <a:pt x="630" y="5703"/>
                </a:cubicBezTo>
                <a:lnTo>
                  <a:pt x="126" y="8475"/>
                </a:lnTo>
                <a:cubicBezTo>
                  <a:pt x="0" y="9043"/>
                  <a:pt x="473" y="9610"/>
                  <a:pt x="1071" y="9673"/>
                </a:cubicBezTo>
                <a:cubicBezTo>
                  <a:pt x="914" y="9988"/>
                  <a:pt x="819" y="10366"/>
                  <a:pt x="819" y="10744"/>
                </a:cubicBezTo>
                <a:lnTo>
                  <a:pt x="819" y="11468"/>
                </a:lnTo>
                <a:cubicBezTo>
                  <a:pt x="819" y="11657"/>
                  <a:pt x="977" y="11815"/>
                  <a:pt x="1197" y="11815"/>
                </a:cubicBezTo>
                <a:lnTo>
                  <a:pt x="5356" y="11815"/>
                </a:lnTo>
                <a:cubicBezTo>
                  <a:pt x="5545" y="11815"/>
                  <a:pt x="5703" y="11657"/>
                  <a:pt x="5703" y="11468"/>
                </a:cubicBezTo>
                <a:lnTo>
                  <a:pt x="5703" y="10744"/>
                </a:lnTo>
                <a:cubicBezTo>
                  <a:pt x="5703" y="10366"/>
                  <a:pt x="5640" y="9988"/>
                  <a:pt x="5482" y="9673"/>
                </a:cubicBezTo>
                <a:lnTo>
                  <a:pt x="6648" y="9673"/>
                </a:lnTo>
                <a:cubicBezTo>
                  <a:pt x="6490" y="9988"/>
                  <a:pt x="6427" y="10366"/>
                  <a:pt x="6427" y="10744"/>
                </a:cubicBezTo>
                <a:lnTo>
                  <a:pt x="6427" y="11468"/>
                </a:lnTo>
                <a:cubicBezTo>
                  <a:pt x="6427" y="11657"/>
                  <a:pt x="6585" y="11815"/>
                  <a:pt x="6774" y="11815"/>
                </a:cubicBezTo>
                <a:lnTo>
                  <a:pt x="10838" y="11815"/>
                </a:lnTo>
                <a:cubicBezTo>
                  <a:pt x="11027" y="11815"/>
                  <a:pt x="11184" y="11657"/>
                  <a:pt x="11184" y="11468"/>
                </a:cubicBezTo>
                <a:lnTo>
                  <a:pt x="11184" y="10744"/>
                </a:lnTo>
                <a:cubicBezTo>
                  <a:pt x="11184" y="10366"/>
                  <a:pt x="11121" y="9988"/>
                  <a:pt x="10964" y="9673"/>
                </a:cubicBezTo>
                <a:cubicBezTo>
                  <a:pt x="11563" y="9610"/>
                  <a:pt x="11972" y="9043"/>
                  <a:pt x="11878" y="8475"/>
                </a:cubicBezTo>
                <a:lnTo>
                  <a:pt x="11342" y="5703"/>
                </a:lnTo>
                <a:cubicBezTo>
                  <a:pt x="11279" y="5199"/>
                  <a:pt x="10838" y="4852"/>
                  <a:pt x="10334" y="4852"/>
                </a:cubicBezTo>
                <a:lnTo>
                  <a:pt x="8412" y="4852"/>
                </a:lnTo>
                <a:lnTo>
                  <a:pt x="8412" y="4474"/>
                </a:lnTo>
                <a:cubicBezTo>
                  <a:pt x="8412" y="3498"/>
                  <a:pt x="7845" y="2679"/>
                  <a:pt x="7026" y="2269"/>
                </a:cubicBezTo>
                <a:cubicBezTo>
                  <a:pt x="7246" y="2048"/>
                  <a:pt x="7372" y="1733"/>
                  <a:pt x="7372" y="1387"/>
                </a:cubicBezTo>
                <a:cubicBezTo>
                  <a:pt x="7372" y="631"/>
                  <a:pt x="6742" y="1"/>
                  <a:pt x="5986" y="1"/>
                </a:cubicBezTo>
                <a:close/>
              </a:path>
            </a:pathLst>
          </a:custGeom>
          <a:solidFill>
            <a:srgbClr val="EE7A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35" name="Google Shape;11835;p84"/>
          <p:cNvSpPr/>
          <p:nvPr/>
        </p:nvSpPr>
        <p:spPr>
          <a:xfrm>
            <a:off x="8020096" y="2898870"/>
            <a:ext cx="224004" cy="346655"/>
          </a:xfrm>
          <a:custGeom>
            <a:avLst/>
            <a:gdLst/>
            <a:ahLst/>
            <a:cxnLst/>
            <a:rect l="l" t="t" r="r" b="b"/>
            <a:pathLst>
              <a:path w="7594" h="11752" extrusionOk="0">
                <a:moveTo>
                  <a:pt x="6585" y="662"/>
                </a:moveTo>
                <a:cubicBezTo>
                  <a:pt x="6774" y="662"/>
                  <a:pt x="6932" y="819"/>
                  <a:pt x="6932" y="1008"/>
                </a:cubicBezTo>
                <a:cubicBezTo>
                  <a:pt x="6932" y="1197"/>
                  <a:pt x="6774" y="1355"/>
                  <a:pt x="6585" y="1355"/>
                </a:cubicBezTo>
                <a:lnTo>
                  <a:pt x="1040" y="1355"/>
                </a:lnTo>
                <a:cubicBezTo>
                  <a:pt x="820" y="1355"/>
                  <a:pt x="662" y="1197"/>
                  <a:pt x="662" y="1008"/>
                </a:cubicBezTo>
                <a:cubicBezTo>
                  <a:pt x="662" y="819"/>
                  <a:pt x="820" y="662"/>
                  <a:pt x="1040" y="662"/>
                </a:cubicBezTo>
                <a:close/>
                <a:moveTo>
                  <a:pt x="6175" y="2048"/>
                </a:moveTo>
                <a:lnTo>
                  <a:pt x="6175" y="2867"/>
                </a:lnTo>
                <a:cubicBezTo>
                  <a:pt x="5435" y="3277"/>
                  <a:pt x="4600" y="3481"/>
                  <a:pt x="3765" y="3481"/>
                </a:cubicBezTo>
                <a:cubicBezTo>
                  <a:pt x="2930" y="3481"/>
                  <a:pt x="2096" y="3277"/>
                  <a:pt x="1355" y="2867"/>
                </a:cubicBezTo>
                <a:lnTo>
                  <a:pt x="1355" y="2048"/>
                </a:lnTo>
                <a:close/>
                <a:moveTo>
                  <a:pt x="1418" y="3686"/>
                </a:moveTo>
                <a:lnTo>
                  <a:pt x="1418" y="3686"/>
                </a:lnTo>
                <a:cubicBezTo>
                  <a:pt x="2174" y="4001"/>
                  <a:pt x="2962" y="4190"/>
                  <a:pt x="3781" y="4190"/>
                </a:cubicBezTo>
                <a:cubicBezTo>
                  <a:pt x="4600" y="4190"/>
                  <a:pt x="5388" y="4033"/>
                  <a:pt x="6144" y="3686"/>
                </a:cubicBezTo>
                <a:lnTo>
                  <a:pt x="6144" y="3686"/>
                </a:lnTo>
                <a:cubicBezTo>
                  <a:pt x="5860" y="4757"/>
                  <a:pt x="4915" y="5545"/>
                  <a:pt x="3781" y="5545"/>
                </a:cubicBezTo>
                <a:cubicBezTo>
                  <a:pt x="2647" y="5545"/>
                  <a:pt x="1702" y="4757"/>
                  <a:pt x="1418" y="3686"/>
                </a:cubicBezTo>
                <a:close/>
                <a:moveTo>
                  <a:pt x="3435" y="6238"/>
                </a:moveTo>
                <a:lnTo>
                  <a:pt x="3435" y="7813"/>
                </a:lnTo>
                <a:lnTo>
                  <a:pt x="1544" y="9704"/>
                </a:lnTo>
                <a:lnTo>
                  <a:pt x="1355" y="9704"/>
                </a:lnTo>
                <a:lnTo>
                  <a:pt x="1355" y="8695"/>
                </a:lnTo>
                <a:cubicBezTo>
                  <a:pt x="1355" y="7467"/>
                  <a:pt x="2237" y="6427"/>
                  <a:pt x="3435" y="6238"/>
                </a:cubicBezTo>
                <a:close/>
                <a:moveTo>
                  <a:pt x="3781" y="8443"/>
                </a:moveTo>
                <a:lnTo>
                  <a:pt x="5041" y="9704"/>
                </a:lnTo>
                <a:lnTo>
                  <a:pt x="2552" y="9704"/>
                </a:lnTo>
                <a:lnTo>
                  <a:pt x="3781" y="8443"/>
                </a:lnTo>
                <a:close/>
                <a:moveTo>
                  <a:pt x="4128" y="6238"/>
                </a:moveTo>
                <a:cubicBezTo>
                  <a:pt x="5325" y="6396"/>
                  <a:pt x="6207" y="7435"/>
                  <a:pt x="6207" y="8695"/>
                </a:cubicBezTo>
                <a:lnTo>
                  <a:pt x="6207" y="9704"/>
                </a:lnTo>
                <a:lnTo>
                  <a:pt x="6018" y="9704"/>
                </a:lnTo>
                <a:lnTo>
                  <a:pt x="4128" y="7813"/>
                </a:lnTo>
                <a:lnTo>
                  <a:pt x="4128" y="6238"/>
                </a:lnTo>
                <a:close/>
                <a:moveTo>
                  <a:pt x="6553" y="10397"/>
                </a:moveTo>
                <a:cubicBezTo>
                  <a:pt x="6743" y="10428"/>
                  <a:pt x="6900" y="10586"/>
                  <a:pt x="6900" y="10743"/>
                </a:cubicBezTo>
                <a:cubicBezTo>
                  <a:pt x="6900" y="10932"/>
                  <a:pt x="6743" y="11090"/>
                  <a:pt x="6553" y="11090"/>
                </a:cubicBezTo>
                <a:lnTo>
                  <a:pt x="977" y="11090"/>
                </a:lnTo>
                <a:cubicBezTo>
                  <a:pt x="788" y="11090"/>
                  <a:pt x="631" y="10932"/>
                  <a:pt x="631" y="10743"/>
                </a:cubicBezTo>
                <a:cubicBezTo>
                  <a:pt x="631" y="10554"/>
                  <a:pt x="788" y="10397"/>
                  <a:pt x="977" y="10397"/>
                </a:cubicBezTo>
                <a:close/>
                <a:moveTo>
                  <a:pt x="1009" y="0"/>
                </a:moveTo>
                <a:cubicBezTo>
                  <a:pt x="442" y="0"/>
                  <a:pt x="0" y="473"/>
                  <a:pt x="0" y="1008"/>
                </a:cubicBezTo>
                <a:cubicBezTo>
                  <a:pt x="0" y="1449"/>
                  <a:pt x="284" y="1827"/>
                  <a:pt x="694" y="1985"/>
                </a:cubicBezTo>
                <a:lnTo>
                  <a:pt x="694" y="3088"/>
                </a:lnTo>
                <a:cubicBezTo>
                  <a:pt x="694" y="4316"/>
                  <a:pt x="1387" y="5356"/>
                  <a:pt x="2395" y="5860"/>
                </a:cubicBezTo>
                <a:cubicBezTo>
                  <a:pt x="1387" y="6364"/>
                  <a:pt x="694" y="7435"/>
                  <a:pt x="694" y="8664"/>
                </a:cubicBezTo>
                <a:lnTo>
                  <a:pt x="694" y="9767"/>
                </a:lnTo>
                <a:cubicBezTo>
                  <a:pt x="316" y="9924"/>
                  <a:pt x="0" y="10271"/>
                  <a:pt x="0" y="10743"/>
                </a:cubicBezTo>
                <a:cubicBezTo>
                  <a:pt x="0" y="11342"/>
                  <a:pt x="473" y="11751"/>
                  <a:pt x="1009" y="11751"/>
                </a:cubicBezTo>
                <a:lnTo>
                  <a:pt x="6585" y="11751"/>
                </a:lnTo>
                <a:cubicBezTo>
                  <a:pt x="7152" y="11751"/>
                  <a:pt x="7593" y="11279"/>
                  <a:pt x="7593" y="10743"/>
                </a:cubicBezTo>
                <a:cubicBezTo>
                  <a:pt x="7593" y="10302"/>
                  <a:pt x="7310" y="9924"/>
                  <a:pt x="6900" y="9767"/>
                </a:cubicBezTo>
                <a:lnTo>
                  <a:pt x="6900" y="8664"/>
                </a:lnTo>
                <a:cubicBezTo>
                  <a:pt x="6900" y="7435"/>
                  <a:pt x="6207" y="6364"/>
                  <a:pt x="5199" y="5860"/>
                </a:cubicBezTo>
                <a:cubicBezTo>
                  <a:pt x="6207" y="5387"/>
                  <a:pt x="6900" y="4316"/>
                  <a:pt x="6900" y="3088"/>
                </a:cubicBezTo>
                <a:lnTo>
                  <a:pt x="6900" y="1985"/>
                </a:lnTo>
                <a:cubicBezTo>
                  <a:pt x="7278" y="1827"/>
                  <a:pt x="7593" y="1481"/>
                  <a:pt x="7593" y="1008"/>
                </a:cubicBezTo>
                <a:cubicBezTo>
                  <a:pt x="7593" y="410"/>
                  <a:pt x="7121" y="0"/>
                  <a:pt x="6585" y="0"/>
                </a:cubicBezTo>
                <a:close/>
              </a:path>
            </a:pathLst>
          </a:custGeom>
          <a:solidFill>
            <a:srgbClr val="EE7A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36" name="Google Shape;11836;p84"/>
          <p:cNvSpPr/>
          <p:nvPr/>
        </p:nvSpPr>
        <p:spPr>
          <a:xfrm>
            <a:off x="5310365" y="1531929"/>
            <a:ext cx="351286" cy="349457"/>
          </a:xfrm>
          <a:custGeom>
            <a:avLst/>
            <a:gdLst/>
            <a:ahLst/>
            <a:cxnLst/>
            <a:rect l="l" t="t" r="r" b="b"/>
            <a:pathLst>
              <a:path w="11909" h="11847" extrusionOk="0">
                <a:moveTo>
                  <a:pt x="3560" y="2647"/>
                </a:moveTo>
                <a:lnTo>
                  <a:pt x="3560" y="3561"/>
                </a:lnTo>
                <a:lnTo>
                  <a:pt x="2615" y="3561"/>
                </a:lnTo>
                <a:lnTo>
                  <a:pt x="3560" y="2647"/>
                </a:lnTo>
                <a:close/>
                <a:moveTo>
                  <a:pt x="6616" y="4222"/>
                </a:moveTo>
                <a:cubicBezTo>
                  <a:pt x="7971" y="4285"/>
                  <a:pt x="9074" y="5325"/>
                  <a:pt x="9074" y="6680"/>
                </a:cubicBezTo>
                <a:cubicBezTo>
                  <a:pt x="9074" y="8003"/>
                  <a:pt x="7971" y="9106"/>
                  <a:pt x="6616" y="9106"/>
                </a:cubicBezTo>
                <a:cubicBezTo>
                  <a:pt x="5293" y="9106"/>
                  <a:pt x="4190" y="8003"/>
                  <a:pt x="4190" y="6680"/>
                </a:cubicBezTo>
                <a:cubicBezTo>
                  <a:pt x="4190" y="5325"/>
                  <a:pt x="5293" y="4222"/>
                  <a:pt x="6616" y="4222"/>
                </a:cubicBezTo>
                <a:close/>
                <a:moveTo>
                  <a:pt x="7687" y="757"/>
                </a:moveTo>
                <a:lnTo>
                  <a:pt x="7687" y="1513"/>
                </a:lnTo>
                <a:lnTo>
                  <a:pt x="3875" y="1513"/>
                </a:lnTo>
                <a:cubicBezTo>
                  <a:pt x="3781" y="1513"/>
                  <a:pt x="3655" y="1544"/>
                  <a:pt x="3623" y="1639"/>
                </a:cubicBezTo>
                <a:lnTo>
                  <a:pt x="1512" y="3718"/>
                </a:lnTo>
                <a:cubicBezTo>
                  <a:pt x="1418" y="3813"/>
                  <a:pt x="1386" y="3876"/>
                  <a:pt x="1386" y="3939"/>
                </a:cubicBezTo>
                <a:lnTo>
                  <a:pt x="1386" y="9862"/>
                </a:lnTo>
                <a:lnTo>
                  <a:pt x="662" y="9862"/>
                </a:lnTo>
                <a:lnTo>
                  <a:pt x="662" y="757"/>
                </a:lnTo>
                <a:close/>
                <a:moveTo>
                  <a:pt x="8380" y="2175"/>
                </a:moveTo>
                <a:lnTo>
                  <a:pt x="8380" y="4128"/>
                </a:lnTo>
                <a:cubicBezTo>
                  <a:pt x="7876" y="3813"/>
                  <a:pt x="7278" y="3592"/>
                  <a:pt x="6648" y="3592"/>
                </a:cubicBezTo>
                <a:cubicBezTo>
                  <a:pt x="4915" y="3592"/>
                  <a:pt x="3560" y="5010"/>
                  <a:pt x="3560" y="6711"/>
                </a:cubicBezTo>
                <a:cubicBezTo>
                  <a:pt x="3560" y="8444"/>
                  <a:pt x="4946" y="9830"/>
                  <a:pt x="6648" y="9830"/>
                </a:cubicBezTo>
                <a:cubicBezTo>
                  <a:pt x="7120" y="9830"/>
                  <a:pt x="7593" y="9704"/>
                  <a:pt x="8002" y="9515"/>
                </a:cubicBezTo>
                <a:lnTo>
                  <a:pt x="8380" y="9893"/>
                </a:lnTo>
                <a:lnTo>
                  <a:pt x="8380" y="10492"/>
                </a:lnTo>
                <a:lnTo>
                  <a:pt x="2079" y="10492"/>
                </a:lnTo>
                <a:lnTo>
                  <a:pt x="2079" y="4285"/>
                </a:lnTo>
                <a:lnTo>
                  <a:pt x="3875" y="4285"/>
                </a:lnTo>
                <a:cubicBezTo>
                  <a:pt x="4064" y="4285"/>
                  <a:pt x="4222" y="4128"/>
                  <a:pt x="4222" y="3907"/>
                </a:cubicBezTo>
                <a:lnTo>
                  <a:pt x="4222" y="2175"/>
                </a:lnTo>
                <a:close/>
                <a:moveTo>
                  <a:pt x="9074" y="8633"/>
                </a:moveTo>
                <a:lnTo>
                  <a:pt x="11027" y="10618"/>
                </a:lnTo>
                <a:cubicBezTo>
                  <a:pt x="11153" y="10744"/>
                  <a:pt x="11153" y="10964"/>
                  <a:pt x="11027" y="11090"/>
                </a:cubicBezTo>
                <a:cubicBezTo>
                  <a:pt x="10964" y="11153"/>
                  <a:pt x="10877" y="11185"/>
                  <a:pt x="10791" y="11185"/>
                </a:cubicBezTo>
                <a:cubicBezTo>
                  <a:pt x="10704" y="11185"/>
                  <a:pt x="10617" y="11153"/>
                  <a:pt x="10554" y="11090"/>
                </a:cubicBezTo>
                <a:lnTo>
                  <a:pt x="8601" y="9106"/>
                </a:lnTo>
                <a:cubicBezTo>
                  <a:pt x="8790" y="9011"/>
                  <a:pt x="8948" y="8791"/>
                  <a:pt x="9074" y="8633"/>
                </a:cubicBezTo>
                <a:close/>
                <a:moveTo>
                  <a:pt x="347" y="1"/>
                </a:moveTo>
                <a:cubicBezTo>
                  <a:pt x="158" y="1"/>
                  <a:pt x="0" y="190"/>
                  <a:pt x="0" y="379"/>
                </a:cubicBezTo>
                <a:lnTo>
                  <a:pt x="0" y="10145"/>
                </a:lnTo>
                <a:cubicBezTo>
                  <a:pt x="0" y="10334"/>
                  <a:pt x="158" y="10492"/>
                  <a:pt x="347" y="10492"/>
                </a:cubicBezTo>
                <a:lnTo>
                  <a:pt x="1386" y="10492"/>
                </a:lnTo>
                <a:lnTo>
                  <a:pt x="1386" y="10838"/>
                </a:lnTo>
                <a:cubicBezTo>
                  <a:pt x="1386" y="11059"/>
                  <a:pt x="1544" y="11216"/>
                  <a:pt x="1733" y="11216"/>
                </a:cubicBezTo>
                <a:lnTo>
                  <a:pt x="8695" y="11216"/>
                </a:lnTo>
                <a:cubicBezTo>
                  <a:pt x="8916" y="11216"/>
                  <a:pt x="9074" y="11059"/>
                  <a:pt x="9074" y="10838"/>
                </a:cubicBezTo>
                <a:lnTo>
                  <a:pt x="9074" y="10586"/>
                </a:lnTo>
                <a:lnTo>
                  <a:pt x="10050" y="11563"/>
                </a:lnTo>
                <a:cubicBezTo>
                  <a:pt x="10239" y="11752"/>
                  <a:pt x="10507" y="11847"/>
                  <a:pt x="10775" y="11847"/>
                </a:cubicBezTo>
                <a:cubicBezTo>
                  <a:pt x="11043" y="11847"/>
                  <a:pt x="11310" y="11752"/>
                  <a:pt x="11499" y="11563"/>
                </a:cubicBezTo>
                <a:cubicBezTo>
                  <a:pt x="11909" y="11153"/>
                  <a:pt x="11909" y="10492"/>
                  <a:pt x="11499" y="10114"/>
                </a:cubicBezTo>
                <a:lnTo>
                  <a:pt x="9420" y="8003"/>
                </a:lnTo>
                <a:cubicBezTo>
                  <a:pt x="9609" y="7625"/>
                  <a:pt x="9735" y="7152"/>
                  <a:pt x="9735" y="6680"/>
                </a:cubicBezTo>
                <a:cubicBezTo>
                  <a:pt x="9735" y="5924"/>
                  <a:pt x="9452" y="5262"/>
                  <a:pt x="9011" y="4695"/>
                </a:cubicBezTo>
                <a:lnTo>
                  <a:pt x="9011" y="1828"/>
                </a:lnTo>
                <a:cubicBezTo>
                  <a:pt x="9011" y="1639"/>
                  <a:pt x="8853" y="1481"/>
                  <a:pt x="8664" y="1481"/>
                </a:cubicBezTo>
                <a:lnTo>
                  <a:pt x="8317" y="1481"/>
                </a:lnTo>
                <a:lnTo>
                  <a:pt x="8317" y="379"/>
                </a:lnTo>
                <a:cubicBezTo>
                  <a:pt x="8317" y="190"/>
                  <a:pt x="8160" y="1"/>
                  <a:pt x="7971" y="1"/>
                </a:cubicBezTo>
                <a:close/>
              </a:path>
            </a:pathLst>
          </a:custGeom>
          <a:solidFill>
            <a:srgbClr val="EE7A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837" name="Google Shape;11837;p84"/>
          <p:cNvGrpSpPr/>
          <p:nvPr/>
        </p:nvGrpSpPr>
        <p:grpSpPr>
          <a:xfrm>
            <a:off x="5309921" y="1983925"/>
            <a:ext cx="352230" cy="348542"/>
            <a:chOff x="1049375" y="2318350"/>
            <a:chExt cx="298525" cy="295400"/>
          </a:xfrm>
          <a:solidFill>
            <a:srgbClr val="EE7A90"/>
          </a:solidFill>
        </p:grpSpPr>
        <p:sp>
          <p:nvSpPr>
            <p:cNvPr id="11838" name="Google Shape;11838;p84"/>
            <p:cNvSpPr/>
            <p:nvPr/>
          </p:nvSpPr>
          <p:spPr>
            <a:xfrm>
              <a:off x="1101350" y="2492325"/>
              <a:ext cx="70125" cy="50525"/>
            </a:xfrm>
            <a:custGeom>
              <a:avLst/>
              <a:gdLst/>
              <a:ahLst/>
              <a:cxnLst/>
              <a:rect l="l" t="t" r="r" b="b"/>
              <a:pathLst>
                <a:path w="2805" h="2021" extrusionOk="0">
                  <a:moveTo>
                    <a:pt x="2473" y="0"/>
                  </a:moveTo>
                  <a:cubicBezTo>
                    <a:pt x="2377" y="0"/>
                    <a:pt x="2273" y="32"/>
                    <a:pt x="2206" y="99"/>
                  </a:cubicBezTo>
                  <a:lnTo>
                    <a:pt x="1072" y="1233"/>
                  </a:lnTo>
                  <a:lnTo>
                    <a:pt x="599" y="761"/>
                  </a:lnTo>
                  <a:cubicBezTo>
                    <a:pt x="536" y="713"/>
                    <a:pt x="449" y="690"/>
                    <a:pt x="363" y="690"/>
                  </a:cubicBezTo>
                  <a:cubicBezTo>
                    <a:pt x="276" y="690"/>
                    <a:pt x="189" y="713"/>
                    <a:pt x="126" y="761"/>
                  </a:cubicBezTo>
                  <a:cubicBezTo>
                    <a:pt x="0" y="887"/>
                    <a:pt x="0" y="1139"/>
                    <a:pt x="126" y="1233"/>
                  </a:cubicBezTo>
                  <a:lnTo>
                    <a:pt x="820" y="1958"/>
                  </a:lnTo>
                  <a:cubicBezTo>
                    <a:pt x="914" y="2021"/>
                    <a:pt x="977" y="2021"/>
                    <a:pt x="1072" y="2021"/>
                  </a:cubicBezTo>
                  <a:cubicBezTo>
                    <a:pt x="1135" y="2021"/>
                    <a:pt x="1261" y="1989"/>
                    <a:pt x="1292" y="1926"/>
                  </a:cubicBezTo>
                  <a:lnTo>
                    <a:pt x="2678" y="540"/>
                  </a:lnTo>
                  <a:cubicBezTo>
                    <a:pt x="2804" y="414"/>
                    <a:pt x="2804" y="162"/>
                    <a:pt x="2678" y="68"/>
                  </a:cubicBezTo>
                  <a:cubicBezTo>
                    <a:pt x="2634" y="24"/>
                    <a:pt x="2557" y="0"/>
                    <a:pt x="24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9" name="Google Shape;11839;p84"/>
            <p:cNvSpPr/>
            <p:nvPr/>
          </p:nvSpPr>
          <p:spPr>
            <a:xfrm>
              <a:off x="1101350" y="2440525"/>
              <a:ext cx="70125" cy="51150"/>
            </a:xfrm>
            <a:custGeom>
              <a:avLst/>
              <a:gdLst/>
              <a:ahLst/>
              <a:cxnLst/>
              <a:rect l="l" t="t" r="r" b="b"/>
              <a:pathLst>
                <a:path w="2805" h="2046" extrusionOk="0">
                  <a:moveTo>
                    <a:pt x="2469" y="1"/>
                  </a:moveTo>
                  <a:cubicBezTo>
                    <a:pt x="2374" y="1"/>
                    <a:pt x="2272" y="40"/>
                    <a:pt x="2206" y="123"/>
                  </a:cubicBezTo>
                  <a:lnTo>
                    <a:pt x="1072" y="1257"/>
                  </a:lnTo>
                  <a:lnTo>
                    <a:pt x="599" y="785"/>
                  </a:lnTo>
                  <a:cubicBezTo>
                    <a:pt x="536" y="738"/>
                    <a:pt x="449" y="714"/>
                    <a:pt x="363" y="714"/>
                  </a:cubicBezTo>
                  <a:cubicBezTo>
                    <a:pt x="276" y="714"/>
                    <a:pt x="189" y="738"/>
                    <a:pt x="126" y="785"/>
                  </a:cubicBezTo>
                  <a:cubicBezTo>
                    <a:pt x="0" y="911"/>
                    <a:pt x="0" y="1163"/>
                    <a:pt x="126" y="1257"/>
                  </a:cubicBezTo>
                  <a:lnTo>
                    <a:pt x="820" y="1982"/>
                  </a:lnTo>
                  <a:cubicBezTo>
                    <a:pt x="914" y="2045"/>
                    <a:pt x="977" y="2045"/>
                    <a:pt x="1072" y="2045"/>
                  </a:cubicBezTo>
                  <a:cubicBezTo>
                    <a:pt x="1135" y="2045"/>
                    <a:pt x="1261" y="2014"/>
                    <a:pt x="1292" y="1951"/>
                  </a:cubicBezTo>
                  <a:lnTo>
                    <a:pt x="2678" y="564"/>
                  </a:lnTo>
                  <a:cubicBezTo>
                    <a:pt x="2804" y="438"/>
                    <a:pt x="2804" y="186"/>
                    <a:pt x="2678" y="92"/>
                  </a:cubicBezTo>
                  <a:cubicBezTo>
                    <a:pt x="2634" y="32"/>
                    <a:pt x="2554" y="1"/>
                    <a:pt x="246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0" name="Google Shape;11840;p84"/>
            <p:cNvSpPr/>
            <p:nvPr/>
          </p:nvSpPr>
          <p:spPr>
            <a:xfrm>
              <a:off x="1101350" y="2388550"/>
              <a:ext cx="70125" cy="51125"/>
            </a:xfrm>
            <a:custGeom>
              <a:avLst/>
              <a:gdLst/>
              <a:ahLst/>
              <a:cxnLst/>
              <a:rect l="l" t="t" r="r" b="b"/>
              <a:pathLst>
                <a:path w="2805" h="2045" extrusionOk="0">
                  <a:moveTo>
                    <a:pt x="2469" y="1"/>
                  </a:moveTo>
                  <a:cubicBezTo>
                    <a:pt x="2374" y="1"/>
                    <a:pt x="2272" y="40"/>
                    <a:pt x="2206" y="123"/>
                  </a:cubicBezTo>
                  <a:lnTo>
                    <a:pt x="1072" y="1257"/>
                  </a:lnTo>
                  <a:lnTo>
                    <a:pt x="599" y="785"/>
                  </a:lnTo>
                  <a:cubicBezTo>
                    <a:pt x="536" y="722"/>
                    <a:pt x="449" y="690"/>
                    <a:pt x="363" y="690"/>
                  </a:cubicBezTo>
                  <a:cubicBezTo>
                    <a:pt x="276" y="690"/>
                    <a:pt x="189" y="722"/>
                    <a:pt x="126" y="785"/>
                  </a:cubicBezTo>
                  <a:cubicBezTo>
                    <a:pt x="0" y="911"/>
                    <a:pt x="0" y="1131"/>
                    <a:pt x="126" y="1257"/>
                  </a:cubicBezTo>
                  <a:lnTo>
                    <a:pt x="820" y="1982"/>
                  </a:lnTo>
                  <a:cubicBezTo>
                    <a:pt x="914" y="2045"/>
                    <a:pt x="977" y="2045"/>
                    <a:pt x="1072" y="2045"/>
                  </a:cubicBezTo>
                  <a:cubicBezTo>
                    <a:pt x="1135" y="2045"/>
                    <a:pt x="1261" y="2013"/>
                    <a:pt x="1292" y="1919"/>
                  </a:cubicBezTo>
                  <a:lnTo>
                    <a:pt x="2678" y="532"/>
                  </a:lnTo>
                  <a:cubicBezTo>
                    <a:pt x="2804" y="438"/>
                    <a:pt x="2804" y="186"/>
                    <a:pt x="2678" y="91"/>
                  </a:cubicBezTo>
                  <a:cubicBezTo>
                    <a:pt x="2634" y="32"/>
                    <a:pt x="2554" y="1"/>
                    <a:pt x="246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1" name="Google Shape;11841;p84"/>
            <p:cNvSpPr/>
            <p:nvPr/>
          </p:nvSpPr>
          <p:spPr>
            <a:xfrm>
              <a:off x="1049375" y="2318350"/>
              <a:ext cx="298525" cy="295400"/>
            </a:xfrm>
            <a:custGeom>
              <a:avLst/>
              <a:gdLst/>
              <a:ahLst/>
              <a:cxnLst/>
              <a:rect l="l" t="t" r="r" b="b"/>
              <a:pathLst>
                <a:path w="11941" h="11816" extrusionOk="0">
                  <a:moveTo>
                    <a:pt x="6963" y="1198"/>
                  </a:moveTo>
                  <a:lnTo>
                    <a:pt x="7876" y="2143"/>
                  </a:lnTo>
                  <a:lnTo>
                    <a:pt x="6963" y="2143"/>
                  </a:lnTo>
                  <a:lnTo>
                    <a:pt x="6963" y="1198"/>
                  </a:lnTo>
                  <a:close/>
                  <a:moveTo>
                    <a:pt x="10286" y="3498"/>
                  </a:moveTo>
                  <a:cubicBezTo>
                    <a:pt x="10373" y="3498"/>
                    <a:pt x="10460" y="3530"/>
                    <a:pt x="10523" y="3593"/>
                  </a:cubicBezTo>
                  <a:lnTo>
                    <a:pt x="10995" y="4065"/>
                  </a:lnTo>
                  <a:cubicBezTo>
                    <a:pt x="11184" y="4223"/>
                    <a:pt x="11184" y="4475"/>
                    <a:pt x="11027" y="4569"/>
                  </a:cubicBezTo>
                  <a:lnTo>
                    <a:pt x="10806" y="4821"/>
                  </a:lnTo>
                  <a:lnTo>
                    <a:pt x="9798" y="3845"/>
                  </a:lnTo>
                  <a:lnTo>
                    <a:pt x="10050" y="3593"/>
                  </a:lnTo>
                  <a:cubicBezTo>
                    <a:pt x="10113" y="3530"/>
                    <a:pt x="10200" y="3498"/>
                    <a:pt x="10286" y="3498"/>
                  </a:cubicBezTo>
                  <a:close/>
                  <a:moveTo>
                    <a:pt x="9294" y="4349"/>
                  </a:moveTo>
                  <a:lnTo>
                    <a:pt x="10271" y="5325"/>
                  </a:lnTo>
                  <a:lnTo>
                    <a:pt x="7845" y="7783"/>
                  </a:lnTo>
                  <a:lnTo>
                    <a:pt x="6868" y="6774"/>
                  </a:lnTo>
                  <a:lnTo>
                    <a:pt x="9294" y="4349"/>
                  </a:lnTo>
                  <a:close/>
                  <a:moveTo>
                    <a:pt x="6585" y="7499"/>
                  </a:moveTo>
                  <a:lnTo>
                    <a:pt x="7183" y="8098"/>
                  </a:lnTo>
                  <a:lnTo>
                    <a:pt x="6427" y="8255"/>
                  </a:lnTo>
                  <a:lnTo>
                    <a:pt x="6585" y="7499"/>
                  </a:lnTo>
                  <a:close/>
                  <a:moveTo>
                    <a:pt x="6994" y="10398"/>
                  </a:moveTo>
                  <a:lnTo>
                    <a:pt x="6994" y="10776"/>
                  </a:lnTo>
                  <a:cubicBezTo>
                    <a:pt x="6994" y="10870"/>
                    <a:pt x="7057" y="10996"/>
                    <a:pt x="7089" y="11122"/>
                  </a:cubicBezTo>
                  <a:lnTo>
                    <a:pt x="1071" y="11122"/>
                  </a:lnTo>
                  <a:cubicBezTo>
                    <a:pt x="882" y="11122"/>
                    <a:pt x="693" y="10965"/>
                    <a:pt x="693" y="10776"/>
                  </a:cubicBezTo>
                  <a:lnTo>
                    <a:pt x="693" y="10398"/>
                  </a:lnTo>
                  <a:close/>
                  <a:moveTo>
                    <a:pt x="6270" y="663"/>
                  </a:moveTo>
                  <a:lnTo>
                    <a:pt x="6270" y="2458"/>
                  </a:lnTo>
                  <a:cubicBezTo>
                    <a:pt x="6270" y="2647"/>
                    <a:pt x="6427" y="2805"/>
                    <a:pt x="6616" y="2805"/>
                  </a:cubicBezTo>
                  <a:lnTo>
                    <a:pt x="8349" y="2805"/>
                  </a:lnTo>
                  <a:lnTo>
                    <a:pt x="8349" y="4286"/>
                  </a:lnTo>
                  <a:lnTo>
                    <a:pt x="6112" y="6554"/>
                  </a:lnTo>
                  <a:cubicBezTo>
                    <a:pt x="6081" y="6585"/>
                    <a:pt x="6018" y="6680"/>
                    <a:pt x="6018" y="6711"/>
                  </a:cubicBezTo>
                  <a:lnTo>
                    <a:pt x="5608" y="8633"/>
                  </a:lnTo>
                  <a:cubicBezTo>
                    <a:pt x="5545" y="8759"/>
                    <a:pt x="5608" y="8885"/>
                    <a:pt x="5671" y="8948"/>
                  </a:cubicBezTo>
                  <a:cubicBezTo>
                    <a:pt x="5742" y="9019"/>
                    <a:pt x="5813" y="9055"/>
                    <a:pt x="5897" y="9055"/>
                  </a:cubicBezTo>
                  <a:cubicBezTo>
                    <a:pt x="5925" y="9055"/>
                    <a:pt x="5955" y="9051"/>
                    <a:pt x="5986" y="9043"/>
                  </a:cubicBezTo>
                  <a:lnTo>
                    <a:pt x="7908" y="8602"/>
                  </a:lnTo>
                  <a:cubicBezTo>
                    <a:pt x="8002" y="8602"/>
                    <a:pt x="8034" y="8570"/>
                    <a:pt x="8065" y="8507"/>
                  </a:cubicBezTo>
                  <a:lnTo>
                    <a:pt x="8349" y="8255"/>
                  </a:lnTo>
                  <a:lnTo>
                    <a:pt x="8349" y="10807"/>
                  </a:lnTo>
                  <a:lnTo>
                    <a:pt x="8380" y="10807"/>
                  </a:lnTo>
                  <a:cubicBezTo>
                    <a:pt x="8380" y="10996"/>
                    <a:pt x="8223" y="11154"/>
                    <a:pt x="8034" y="11154"/>
                  </a:cubicBezTo>
                  <a:cubicBezTo>
                    <a:pt x="7845" y="11154"/>
                    <a:pt x="7687" y="10996"/>
                    <a:pt x="7687" y="10807"/>
                  </a:cubicBezTo>
                  <a:lnTo>
                    <a:pt x="7687" y="10083"/>
                  </a:lnTo>
                  <a:cubicBezTo>
                    <a:pt x="7687" y="9893"/>
                    <a:pt x="7530" y="9736"/>
                    <a:pt x="7309" y="9736"/>
                  </a:cubicBezTo>
                  <a:lnTo>
                    <a:pt x="1386" y="9736"/>
                  </a:lnTo>
                  <a:lnTo>
                    <a:pt x="1386" y="663"/>
                  </a:lnTo>
                  <a:close/>
                  <a:moveTo>
                    <a:pt x="1071" y="1"/>
                  </a:moveTo>
                  <a:cubicBezTo>
                    <a:pt x="882" y="1"/>
                    <a:pt x="693" y="158"/>
                    <a:pt x="693" y="379"/>
                  </a:cubicBezTo>
                  <a:lnTo>
                    <a:pt x="693" y="9736"/>
                  </a:lnTo>
                  <a:lnTo>
                    <a:pt x="347" y="9736"/>
                  </a:lnTo>
                  <a:cubicBezTo>
                    <a:pt x="158" y="9736"/>
                    <a:pt x="0" y="9893"/>
                    <a:pt x="0" y="10083"/>
                  </a:cubicBezTo>
                  <a:lnTo>
                    <a:pt x="0" y="10807"/>
                  </a:lnTo>
                  <a:cubicBezTo>
                    <a:pt x="0" y="11406"/>
                    <a:pt x="473" y="11815"/>
                    <a:pt x="1008" y="11815"/>
                  </a:cubicBezTo>
                  <a:lnTo>
                    <a:pt x="8002" y="11815"/>
                  </a:lnTo>
                  <a:cubicBezTo>
                    <a:pt x="8569" y="11815"/>
                    <a:pt x="9011" y="11343"/>
                    <a:pt x="9011" y="10807"/>
                  </a:cubicBezTo>
                  <a:lnTo>
                    <a:pt x="9011" y="7562"/>
                  </a:lnTo>
                  <a:lnTo>
                    <a:pt x="11499" y="5105"/>
                  </a:lnTo>
                  <a:cubicBezTo>
                    <a:pt x="11940" y="4664"/>
                    <a:pt x="11940" y="4034"/>
                    <a:pt x="11531" y="3593"/>
                  </a:cubicBezTo>
                  <a:lnTo>
                    <a:pt x="11058" y="3120"/>
                  </a:lnTo>
                  <a:cubicBezTo>
                    <a:pt x="10869" y="2931"/>
                    <a:pt x="10609" y="2836"/>
                    <a:pt x="10346" y="2836"/>
                  </a:cubicBezTo>
                  <a:cubicBezTo>
                    <a:pt x="10082" y="2836"/>
                    <a:pt x="9814" y="2931"/>
                    <a:pt x="9609" y="3120"/>
                  </a:cubicBezTo>
                  <a:lnTo>
                    <a:pt x="9105" y="3624"/>
                  </a:lnTo>
                  <a:lnTo>
                    <a:pt x="9105" y="2490"/>
                  </a:lnTo>
                  <a:cubicBezTo>
                    <a:pt x="9105" y="2427"/>
                    <a:pt x="9074" y="2332"/>
                    <a:pt x="8979" y="2269"/>
                  </a:cubicBezTo>
                  <a:lnTo>
                    <a:pt x="6900" y="127"/>
                  </a:lnTo>
                  <a:cubicBezTo>
                    <a:pt x="6805" y="64"/>
                    <a:pt x="6742" y="1"/>
                    <a:pt x="66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42" name="Google Shape;11842;p84"/>
          <p:cNvGrpSpPr/>
          <p:nvPr/>
        </p:nvGrpSpPr>
        <p:grpSpPr>
          <a:xfrm>
            <a:off x="5310393" y="2424376"/>
            <a:ext cx="351286" cy="351286"/>
            <a:chOff x="1049375" y="2680675"/>
            <a:chExt cx="297725" cy="297725"/>
          </a:xfrm>
          <a:solidFill>
            <a:srgbClr val="EE7A90"/>
          </a:solidFill>
        </p:grpSpPr>
        <p:sp>
          <p:nvSpPr>
            <p:cNvPr id="11843" name="Google Shape;11843;p84"/>
            <p:cNvSpPr/>
            <p:nvPr/>
          </p:nvSpPr>
          <p:spPr>
            <a:xfrm>
              <a:off x="1113175" y="2752350"/>
              <a:ext cx="161475" cy="155975"/>
            </a:xfrm>
            <a:custGeom>
              <a:avLst/>
              <a:gdLst/>
              <a:ahLst/>
              <a:cxnLst/>
              <a:rect l="l" t="t" r="r" b="b"/>
              <a:pathLst>
                <a:path w="6459" h="6239" extrusionOk="0">
                  <a:moveTo>
                    <a:pt x="3403" y="2079"/>
                  </a:moveTo>
                  <a:cubicBezTo>
                    <a:pt x="3781" y="2079"/>
                    <a:pt x="4096" y="2394"/>
                    <a:pt x="4096" y="2773"/>
                  </a:cubicBezTo>
                  <a:cubicBezTo>
                    <a:pt x="4096" y="3182"/>
                    <a:pt x="3781" y="3497"/>
                    <a:pt x="3403" y="3497"/>
                  </a:cubicBezTo>
                  <a:cubicBezTo>
                    <a:pt x="2993" y="3434"/>
                    <a:pt x="2678" y="3119"/>
                    <a:pt x="2678" y="2773"/>
                  </a:cubicBezTo>
                  <a:cubicBezTo>
                    <a:pt x="2678" y="2394"/>
                    <a:pt x="2993" y="2079"/>
                    <a:pt x="3403" y="2079"/>
                  </a:cubicBezTo>
                  <a:close/>
                  <a:moveTo>
                    <a:pt x="3371" y="693"/>
                  </a:moveTo>
                  <a:cubicBezTo>
                    <a:pt x="4694" y="693"/>
                    <a:pt x="5765" y="1796"/>
                    <a:pt x="5765" y="3119"/>
                  </a:cubicBezTo>
                  <a:cubicBezTo>
                    <a:pt x="5765" y="3686"/>
                    <a:pt x="5545" y="4222"/>
                    <a:pt x="5198" y="4663"/>
                  </a:cubicBezTo>
                  <a:cubicBezTo>
                    <a:pt x="5072" y="4442"/>
                    <a:pt x="4915" y="4190"/>
                    <a:pt x="4694" y="4001"/>
                  </a:cubicBezTo>
                  <a:cubicBezTo>
                    <a:pt x="4568" y="3907"/>
                    <a:pt x="4442" y="3812"/>
                    <a:pt x="4348" y="3749"/>
                  </a:cubicBezTo>
                  <a:cubicBezTo>
                    <a:pt x="4568" y="3529"/>
                    <a:pt x="4726" y="3182"/>
                    <a:pt x="4726" y="2804"/>
                  </a:cubicBezTo>
                  <a:cubicBezTo>
                    <a:pt x="4726" y="2079"/>
                    <a:pt x="4096" y="1449"/>
                    <a:pt x="3340" y="1449"/>
                  </a:cubicBezTo>
                  <a:cubicBezTo>
                    <a:pt x="2615" y="1449"/>
                    <a:pt x="1985" y="2079"/>
                    <a:pt x="1985" y="2804"/>
                  </a:cubicBezTo>
                  <a:cubicBezTo>
                    <a:pt x="1985" y="3182"/>
                    <a:pt x="2142" y="3529"/>
                    <a:pt x="2363" y="3749"/>
                  </a:cubicBezTo>
                  <a:lnTo>
                    <a:pt x="2016" y="4001"/>
                  </a:lnTo>
                  <a:cubicBezTo>
                    <a:pt x="1827" y="4190"/>
                    <a:pt x="1607" y="4442"/>
                    <a:pt x="1512" y="4663"/>
                  </a:cubicBezTo>
                  <a:cubicBezTo>
                    <a:pt x="1040" y="4064"/>
                    <a:pt x="882" y="3434"/>
                    <a:pt x="945" y="2773"/>
                  </a:cubicBezTo>
                  <a:cubicBezTo>
                    <a:pt x="1103" y="1670"/>
                    <a:pt x="2111" y="693"/>
                    <a:pt x="3371" y="693"/>
                  </a:cubicBezTo>
                  <a:close/>
                  <a:moveTo>
                    <a:pt x="3371" y="4159"/>
                  </a:moveTo>
                  <a:cubicBezTo>
                    <a:pt x="4001" y="4159"/>
                    <a:pt x="4505" y="4600"/>
                    <a:pt x="4694" y="5135"/>
                  </a:cubicBezTo>
                  <a:cubicBezTo>
                    <a:pt x="4316" y="5387"/>
                    <a:pt x="3875" y="5545"/>
                    <a:pt x="3371" y="5545"/>
                  </a:cubicBezTo>
                  <a:cubicBezTo>
                    <a:pt x="2898" y="5545"/>
                    <a:pt x="2426" y="5387"/>
                    <a:pt x="2016" y="5135"/>
                  </a:cubicBezTo>
                  <a:cubicBezTo>
                    <a:pt x="2174" y="4537"/>
                    <a:pt x="2741" y="4159"/>
                    <a:pt x="3371" y="4159"/>
                  </a:cubicBezTo>
                  <a:close/>
                  <a:moveTo>
                    <a:pt x="3308" y="0"/>
                  </a:moveTo>
                  <a:cubicBezTo>
                    <a:pt x="1701" y="0"/>
                    <a:pt x="441" y="1229"/>
                    <a:pt x="252" y="2710"/>
                  </a:cubicBezTo>
                  <a:cubicBezTo>
                    <a:pt x="0" y="4600"/>
                    <a:pt x="1512" y="6238"/>
                    <a:pt x="3371" y="6238"/>
                  </a:cubicBezTo>
                  <a:cubicBezTo>
                    <a:pt x="5104" y="6238"/>
                    <a:pt x="6459" y="4820"/>
                    <a:pt x="6459" y="3119"/>
                  </a:cubicBezTo>
                  <a:cubicBezTo>
                    <a:pt x="6459" y="1386"/>
                    <a:pt x="5041" y="0"/>
                    <a:pt x="33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4" name="Google Shape;11844;p84"/>
            <p:cNvSpPr/>
            <p:nvPr/>
          </p:nvSpPr>
          <p:spPr>
            <a:xfrm>
              <a:off x="1049375" y="2680675"/>
              <a:ext cx="297725" cy="297725"/>
            </a:xfrm>
            <a:custGeom>
              <a:avLst/>
              <a:gdLst/>
              <a:ahLst/>
              <a:cxnLst/>
              <a:rect l="l" t="t" r="r" b="b"/>
              <a:pathLst>
                <a:path w="11909" h="11909" extrusionOk="0">
                  <a:moveTo>
                    <a:pt x="6270" y="1512"/>
                  </a:moveTo>
                  <a:cubicBezTo>
                    <a:pt x="8475" y="1670"/>
                    <a:pt x="10239" y="3434"/>
                    <a:pt x="10397" y="5640"/>
                  </a:cubicBezTo>
                  <a:lnTo>
                    <a:pt x="10082" y="5640"/>
                  </a:lnTo>
                  <a:cubicBezTo>
                    <a:pt x="9893" y="5640"/>
                    <a:pt x="9735" y="5797"/>
                    <a:pt x="9735" y="5986"/>
                  </a:cubicBezTo>
                  <a:cubicBezTo>
                    <a:pt x="9735" y="6207"/>
                    <a:pt x="9893" y="6364"/>
                    <a:pt x="10082" y="6364"/>
                  </a:cubicBezTo>
                  <a:lnTo>
                    <a:pt x="10397" y="6364"/>
                  </a:lnTo>
                  <a:cubicBezTo>
                    <a:pt x="10239" y="8569"/>
                    <a:pt x="8475" y="10334"/>
                    <a:pt x="6270" y="10491"/>
                  </a:cubicBezTo>
                  <a:lnTo>
                    <a:pt x="6270" y="10176"/>
                  </a:lnTo>
                  <a:cubicBezTo>
                    <a:pt x="6270" y="9987"/>
                    <a:pt x="6112" y="9830"/>
                    <a:pt x="5923" y="9830"/>
                  </a:cubicBezTo>
                  <a:cubicBezTo>
                    <a:pt x="5703" y="9830"/>
                    <a:pt x="5545" y="9987"/>
                    <a:pt x="5545" y="10176"/>
                  </a:cubicBezTo>
                  <a:lnTo>
                    <a:pt x="5545" y="10491"/>
                  </a:lnTo>
                  <a:cubicBezTo>
                    <a:pt x="3340" y="10334"/>
                    <a:pt x="1575" y="8569"/>
                    <a:pt x="1418" y="6364"/>
                  </a:cubicBezTo>
                  <a:lnTo>
                    <a:pt x="1733" y="6364"/>
                  </a:lnTo>
                  <a:cubicBezTo>
                    <a:pt x="1922" y="6364"/>
                    <a:pt x="2079" y="6207"/>
                    <a:pt x="2079" y="5986"/>
                  </a:cubicBezTo>
                  <a:cubicBezTo>
                    <a:pt x="2142" y="5797"/>
                    <a:pt x="1985" y="5640"/>
                    <a:pt x="1764" y="5640"/>
                  </a:cubicBezTo>
                  <a:lnTo>
                    <a:pt x="1418" y="5640"/>
                  </a:lnTo>
                  <a:cubicBezTo>
                    <a:pt x="1575" y="3434"/>
                    <a:pt x="3340" y="1670"/>
                    <a:pt x="5545" y="1512"/>
                  </a:cubicBezTo>
                  <a:lnTo>
                    <a:pt x="5545" y="1827"/>
                  </a:lnTo>
                  <a:cubicBezTo>
                    <a:pt x="5545" y="2016"/>
                    <a:pt x="5703" y="2174"/>
                    <a:pt x="5923" y="2174"/>
                  </a:cubicBezTo>
                  <a:cubicBezTo>
                    <a:pt x="6112" y="2174"/>
                    <a:pt x="6270" y="2016"/>
                    <a:pt x="6270" y="1827"/>
                  </a:cubicBezTo>
                  <a:lnTo>
                    <a:pt x="6270" y="1512"/>
                  </a:lnTo>
                  <a:close/>
                  <a:moveTo>
                    <a:pt x="5955" y="0"/>
                  </a:moveTo>
                  <a:cubicBezTo>
                    <a:pt x="5766" y="0"/>
                    <a:pt x="5608" y="158"/>
                    <a:pt x="5608" y="347"/>
                  </a:cubicBezTo>
                  <a:lnTo>
                    <a:pt x="5608" y="756"/>
                  </a:lnTo>
                  <a:cubicBezTo>
                    <a:pt x="2993" y="914"/>
                    <a:pt x="914" y="2993"/>
                    <a:pt x="756" y="5608"/>
                  </a:cubicBezTo>
                  <a:lnTo>
                    <a:pt x="347" y="5608"/>
                  </a:lnTo>
                  <a:cubicBezTo>
                    <a:pt x="158" y="5608"/>
                    <a:pt x="0" y="5766"/>
                    <a:pt x="0" y="5955"/>
                  </a:cubicBezTo>
                  <a:cubicBezTo>
                    <a:pt x="0" y="6144"/>
                    <a:pt x="158" y="6301"/>
                    <a:pt x="347" y="6301"/>
                  </a:cubicBezTo>
                  <a:lnTo>
                    <a:pt x="756" y="6301"/>
                  </a:lnTo>
                  <a:cubicBezTo>
                    <a:pt x="914" y="8916"/>
                    <a:pt x="2993" y="10995"/>
                    <a:pt x="5608" y="11153"/>
                  </a:cubicBezTo>
                  <a:lnTo>
                    <a:pt x="5608" y="11562"/>
                  </a:lnTo>
                  <a:cubicBezTo>
                    <a:pt x="5608" y="11751"/>
                    <a:pt x="5766" y="11909"/>
                    <a:pt x="5955" y="11909"/>
                  </a:cubicBezTo>
                  <a:cubicBezTo>
                    <a:pt x="6144" y="11909"/>
                    <a:pt x="6301" y="11751"/>
                    <a:pt x="6301" y="11562"/>
                  </a:cubicBezTo>
                  <a:lnTo>
                    <a:pt x="6301" y="11153"/>
                  </a:lnTo>
                  <a:cubicBezTo>
                    <a:pt x="8916" y="10995"/>
                    <a:pt x="10995" y="8916"/>
                    <a:pt x="11153" y="6301"/>
                  </a:cubicBezTo>
                  <a:lnTo>
                    <a:pt x="11531" y="6301"/>
                  </a:lnTo>
                  <a:cubicBezTo>
                    <a:pt x="11751" y="6301"/>
                    <a:pt x="11909" y="6144"/>
                    <a:pt x="11909" y="5955"/>
                  </a:cubicBezTo>
                  <a:cubicBezTo>
                    <a:pt x="11909" y="5766"/>
                    <a:pt x="11751" y="5608"/>
                    <a:pt x="11531" y="5608"/>
                  </a:cubicBezTo>
                  <a:lnTo>
                    <a:pt x="11153" y="5608"/>
                  </a:lnTo>
                  <a:cubicBezTo>
                    <a:pt x="10995" y="2993"/>
                    <a:pt x="8916" y="914"/>
                    <a:pt x="6301" y="756"/>
                  </a:cubicBezTo>
                  <a:lnTo>
                    <a:pt x="6301" y="347"/>
                  </a:lnTo>
                  <a:cubicBezTo>
                    <a:pt x="6301" y="158"/>
                    <a:pt x="6144" y="0"/>
                    <a:pt x="59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45" name="Google Shape;11845;p84"/>
          <p:cNvGrpSpPr/>
          <p:nvPr/>
        </p:nvGrpSpPr>
        <p:grpSpPr>
          <a:xfrm>
            <a:off x="7523845" y="1532423"/>
            <a:ext cx="348513" cy="348542"/>
            <a:chOff x="2872725" y="1954475"/>
            <a:chExt cx="295375" cy="295400"/>
          </a:xfrm>
          <a:solidFill>
            <a:srgbClr val="EE7A90"/>
          </a:solidFill>
        </p:grpSpPr>
        <p:sp>
          <p:nvSpPr>
            <p:cNvPr id="11846" name="Google Shape;11846;p84"/>
            <p:cNvSpPr/>
            <p:nvPr/>
          </p:nvSpPr>
          <p:spPr>
            <a:xfrm>
              <a:off x="2959350" y="1954475"/>
              <a:ext cx="122100" cy="139450"/>
            </a:xfrm>
            <a:custGeom>
              <a:avLst/>
              <a:gdLst/>
              <a:ahLst/>
              <a:cxnLst/>
              <a:rect l="l" t="t" r="r" b="b"/>
              <a:pathLst>
                <a:path w="4884" h="5578" extrusionOk="0">
                  <a:moveTo>
                    <a:pt x="2395" y="694"/>
                  </a:moveTo>
                  <a:cubicBezTo>
                    <a:pt x="2805" y="694"/>
                    <a:pt x="3120" y="1009"/>
                    <a:pt x="3120" y="1418"/>
                  </a:cubicBezTo>
                  <a:cubicBezTo>
                    <a:pt x="3120" y="1797"/>
                    <a:pt x="2805" y="2112"/>
                    <a:pt x="2395" y="2112"/>
                  </a:cubicBezTo>
                  <a:cubicBezTo>
                    <a:pt x="2017" y="2112"/>
                    <a:pt x="1702" y="1797"/>
                    <a:pt x="1702" y="1418"/>
                  </a:cubicBezTo>
                  <a:cubicBezTo>
                    <a:pt x="1733" y="1009"/>
                    <a:pt x="2048" y="694"/>
                    <a:pt x="2395" y="694"/>
                  </a:cubicBezTo>
                  <a:close/>
                  <a:moveTo>
                    <a:pt x="2395" y="2742"/>
                  </a:moveTo>
                  <a:cubicBezTo>
                    <a:pt x="3340" y="2742"/>
                    <a:pt x="4128" y="3529"/>
                    <a:pt x="4128" y="4537"/>
                  </a:cubicBezTo>
                  <a:lnTo>
                    <a:pt x="4128" y="4884"/>
                  </a:lnTo>
                  <a:lnTo>
                    <a:pt x="662" y="4884"/>
                  </a:lnTo>
                  <a:lnTo>
                    <a:pt x="662" y="4537"/>
                  </a:lnTo>
                  <a:cubicBezTo>
                    <a:pt x="662" y="3529"/>
                    <a:pt x="1450" y="2742"/>
                    <a:pt x="2395" y="2742"/>
                  </a:cubicBezTo>
                  <a:close/>
                  <a:moveTo>
                    <a:pt x="2490" y="1"/>
                  </a:moveTo>
                  <a:cubicBezTo>
                    <a:pt x="1733" y="1"/>
                    <a:pt x="1103" y="631"/>
                    <a:pt x="1103" y="1387"/>
                  </a:cubicBezTo>
                  <a:cubicBezTo>
                    <a:pt x="1103" y="1734"/>
                    <a:pt x="1229" y="2049"/>
                    <a:pt x="1450" y="2332"/>
                  </a:cubicBezTo>
                  <a:cubicBezTo>
                    <a:pt x="568" y="2710"/>
                    <a:pt x="1" y="3529"/>
                    <a:pt x="1" y="4537"/>
                  </a:cubicBezTo>
                  <a:lnTo>
                    <a:pt x="1" y="5231"/>
                  </a:lnTo>
                  <a:cubicBezTo>
                    <a:pt x="1" y="5420"/>
                    <a:pt x="158" y="5577"/>
                    <a:pt x="347" y="5577"/>
                  </a:cubicBezTo>
                  <a:lnTo>
                    <a:pt x="4537" y="5577"/>
                  </a:lnTo>
                  <a:cubicBezTo>
                    <a:pt x="4726" y="5577"/>
                    <a:pt x="4884" y="5420"/>
                    <a:pt x="4884" y="5231"/>
                  </a:cubicBezTo>
                  <a:lnTo>
                    <a:pt x="4884" y="4537"/>
                  </a:lnTo>
                  <a:cubicBezTo>
                    <a:pt x="4884" y="3529"/>
                    <a:pt x="4317" y="2710"/>
                    <a:pt x="3498" y="2332"/>
                  </a:cubicBezTo>
                  <a:cubicBezTo>
                    <a:pt x="3750" y="2080"/>
                    <a:pt x="3844" y="1765"/>
                    <a:pt x="3844" y="1387"/>
                  </a:cubicBezTo>
                  <a:cubicBezTo>
                    <a:pt x="3844" y="631"/>
                    <a:pt x="3214" y="1"/>
                    <a:pt x="249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7" name="Google Shape;11847;p84"/>
            <p:cNvSpPr/>
            <p:nvPr/>
          </p:nvSpPr>
          <p:spPr>
            <a:xfrm>
              <a:off x="2906575" y="2146650"/>
              <a:ext cx="191425" cy="69350"/>
            </a:xfrm>
            <a:custGeom>
              <a:avLst/>
              <a:gdLst/>
              <a:ahLst/>
              <a:cxnLst/>
              <a:rect l="l" t="t" r="r" b="b"/>
              <a:pathLst>
                <a:path w="7657" h="2774" extrusionOk="0">
                  <a:moveTo>
                    <a:pt x="1419" y="694"/>
                  </a:moveTo>
                  <a:lnTo>
                    <a:pt x="1419" y="2080"/>
                  </a:lnTo>
                  <a:lnTo>
                    <a:pt x="694" y="2080"/>
                  </a:lnTo>
                  <a:lnTo>
                    <a:pt x="694" y="694"/>
                  </a:lnTo>
                  <a:close/>
                  <a:moveTo>
                    <a:pt x="2773" y="694"/>
                  </a:moveTo>
                  <a:lnTo>
                    <a:pt x="2773" y="2080"/>
                  </a:lnTo>
                  <a:lnTo>
                    <a:pt x="2080" y="2080"/>
                  </a:lnTo>
                  <a:lnTo>
                    <a:pt x="2080" y="694"/>
                  </a:lnTo>
                  <a:close/>
                  <a:moveTo>
                    <a:pt x="4159" y="694"/>
                  </a:moveTo>
                  <a:lnTo>
                    <a:pt x="4159" y="2080"/>
                  </a:lnTo>
                  <a:lnTo>
                    <a:pt x="3466" y="2080"/>
                  </a:lnTo>
                  <a:lnTo>
                    <a:pt x="3466" y="694"/>
                  </a:lnTo>
                  <a:close/>
                  <a:moveTo>
                    <a:pt x="6995" y="694"/>
                  </a:moveTo>
                  <a:lnTo>
                    <a:pt x="6995" y="2080"/>
                  </a:lnTo>
                  <a:lnTo>
                    <a:pt x="4884" y="2080"/>
                  </a:lnTo>
                  <a:lnTo>
                    <a:pt x="4884" y="694"/>
                  </a:lnTo>
                  <a:close/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lnTo>
                    <a:pt x="1" y="2427"/>
                  </a:lnTo>
                  <a:cubicBezTo>
                    <a:pt x="1" y="2616"/>
                    <a:pt x="158" y="2773"/>
                    <a:pt x="347" y="2773"/>
                  </a:cubicBezTo>
                  <a:lnTo>
                    <a:pt x="7310" y="2773"/>
                  </a:lnTo>
                  <a:cubicBezTo>
                    <a:pt x="7499" y="2773"/>
                    <a:pt x="7657" y="2616"/>
                    <a:pt x="7657" y="2427"/>
                  </a:cubicBezTo>
                  <a:lnTo>
                    <a:pt x="7657" y="347"/>
                  </a:lnTo>
                  <a:cubicBezTo>
                    <a:pt x="7657" y="127"/>
                    <a:pt x="7499" y="1"/>
                    <a:pt x="73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8" name="Google Shape;11848;p84"/>
            <p:cNvSpPr/>
            <p:nvPr/>
          </p:nvSpPr>
          <p:spPr>
            <a:xfrm>
              <a:off x="2872725" y="2112000"/>
              <a:ext cx="295375" cy="137875"/>
            </a:xfrm>
            <a:custGeom>
              <a:avLst/>
              <a:gdLst/>
              <a:ahLst/>
              <a:cxnLst/>
              <a:rect l="l" t="t" r="r" b="b"/>
              <a:pathLst>
                <a:path w="11815" h="5515" extrusionOk="0">
                  <a:moveTo>
                    <a:pt x="11121" y="2080"/>
                  </a:moveTo>
                  <a:lnTo>
                    <a:pt x="11121" y="3466"/>
                  </a:lnTo>
                  <a:lnTo>
                    <a:pt x="10397" y="3466"/>
                  </a:lnTo>
                  <a:lnTo>
                    <a:pt x="10397" y="2080"/>
                  </a:lnTo>
                  <a:close/>
                  <a:moveTo>
                    <a:pt x="9389" y="662"/>
                  </a:moveTo>
                  <a:cubicBezTo>
                    <a:pt x="9578" y="662"/>
                    <a:pt x="9735" y="820"/>
                    <a:pt x="9735" y="1009"/>
                  </a:cubicBezTo>
                  <a:lnTo>
                    <a:pt x="9735" y="4474"/>
                  </a:lnTo>
                  <a:cubicBezTo>
                    <a:pt x="9735" y="4663"/>
                    <a:pt x="9578" y="4852"/>
                    <a:pt x="9389" y="4852"/>
                  </a:cubicBezTo>
                  <a:lnTo>
                    <a:pt x="1040" y="4852"/>
                  </a:lnTo>
                  <a:cubicBezTo>
                    <a:pt x="819" y="4852"/>
                    <a:pt x="662" y="4663"/>
                    <a:pt x="662" y="4474"/>
                  </a:cubicBezTo>
                  <a:lnTo>
                    <a:pt x="662" y="1009"/>
                  </a:lnTo>
                  <a:cubicBezTo>
                    <a:pt x="662" y="820"/>
                    <a:pt x="819" y="662"/>
                    <a:pt x="1040" y="662"/>
                  </a:cubicBezTo>
                  <a:close/>
                  <a:moveTo>
                    <a:pt x="1040" y="1"/>
                  </a:moveTo>
                  <a:cubicBezTo>
                    <a:pt x="441" y="1"/>
                    <a:pt x="0" y="473"/>
                    <a:pt x="0" y="1009"/>
                  </a:cubicBezTo>
                  <a:lnTo>
                    <a:pt x="0" y="4474"/>
                  </a:lnTo>
                  <a:cubicBezTo>
                    <a:pt x="0" y="5073"/>
                    <a:pt x="473" y="5514"/>
                    <a:pt x="1040" y="5514"/>
                  </a:cubicBezTo>
                  <a:lnTo>
                    <a:pt x="9357" y="5514"/>
                  </a:lnTo>
                  <a:cubicBezTo>
                    <a:pt x="9956" y="5514"/>
                    <a:pt x="10397" y="5041"/>
                    <a:pt x="10397" y="4474"/>
                  </a:cubicBezTo>
                  <a:lnTo>
                    <a:pt x="10397" y="4128"/>
                  </a:lnTo>
                  <a:lnTo>
                    <a:pt x="11436" y="4128"/>
                  </a:lnTo>
                  <a:cubicBezTo>
                    <a:pt x="11625" y="4128"/>
                    <a:pt x="11783" y="3970"/>
                    <a:pt x="11783" y="3781"/>
                  </a:cubicBezTo>
                  <a:lnTo>
                    <a:pt x="11783" y="1702"/>
                  </a:lnTo>
                  <a:cubicBezTo>
                    <a:pt x="11814" y="1513"/>
                    <a:pt x="11657" y="1387"/>
                    <a:pt x="11468" y="1387"/>
                  </a:cubicBezTo>
                  <a:lnTo>
                    <a:pt x="10397" y="1387"/>
                  </a:lnTo>
                  <a:lnTo>
                    <a:pt x="10397" y="1009"/>
                  </a:lnTo>
                  <a:cubicBezTo>
                    <a:pt x="10397" y="442"/>
                    <a:pt x="9924" y="1"/>
                    <a:pt x="93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49" name="Google Shape;11849;p84"/>
          <p:cNvGrpSpPr/>
          <p:nvPr/>
        </p:nvGrpSpPr>
        <p:grpSpPr>
          <a:xfrm>
            <a:off x="7545216" y="1982996"/>
            <a:ext cx="305771" cy="350401"/>
            <a:chOff x="2890050" y="2318350"/>
            <a:chExt cx="259150" cy="296975"/>
          </a:xfrm>
          <a:solidFill>
            <a:srgbClr val="EE7A90"/>
          </a:solidFill>
        </p:grpSpPr>
        <p:sp>
          <p:nvSpPr>
            <p:cNvPr id="11850" name="Google Shape;11850;p84"/>
            <p:cNvSpPr/>
            <p:nvPr/>
          </p:nvSpPr>
          <p:spPr>
            <a:xfrm>
              <a:off x="2936525" y="2353025"/>
              <a:ext cx="160700" cy="155975"/>
            </a:xfrm>
            <a:custGeom>
              <a:avLst/>
              <a:gdLst/>
              <a:ahLst/>
              <a:cxnLst/>
              <a:rect l="l" t="t" r="r" b="b"/>
              <a:pathLst>
                <a:path w="6428" h="6239" extrusionOk="0">
                  <a:moveTo>
                    <a:pt x="3371" y="2048"/>
                  </a:moveTo>
                  <a:cubicBezTo>
                    <a:pt x="3749" y="2048"/>
                    <a:pt x="4064" y="2363"/>
                    <a:pt x="4064" y="2773"/>
                  </a:cubicBezTo>
                  <a:cubicBezTo>
                    <a:pt x="4064" y="3151"/>
                    <a:pt x="3749" y="3466"/>
                    <a:pt x="3371" y="3466"/>
                  </a:cubicBezTo>
                  <a:cubicBezTo>
                    <a:pt x="2961" y="3466"/>
                    <a:pt x="2646" y="3151"/>
                    <a:pt x="2646" y="2773"/>
                  </a:cubicBezTo>
                  <a:cubicBezTo>
                    <a:pt x="2646" y="2363"/>
                    <a:pt x="2961" y="2048"/>
                    <a:pt x="3371" y="2048"/>
                  </a:cubicBezTo>
                  <a:close/>
                  <a:moveTo>
                    <a:pt x="3308" y="662"/>
                  </a:moveTo>
                  <a:cubicBezTo>
                    <a:pt x="4663" y="662"/>
                    <a:pt x="5734" y="1764"/>
                    <a:pt x="5734" y="3119"/>
                  </a:cubicBezTo>
                  <a:cubicBezTo>
                    <a:pt x="5734" y="3655"/>
                    <a:pt x="5513" y="4159"/>
                    <a:pt x="5167" y="4663"/>
                  </a:cubicBezTo>
                  <a:cubicBezTo>
                    <a:pt x="4978" y="4253"/>
                    <a:pt x="4694" y="3938"/>
                    <a:pt x="4316" y="3686"/>
                  </a:cubicBezTo>
                  <a:cubicBezTo>
                    <a:pt x="4537" y="3466"/>
                    <a:pt x="4694" y="3119"/>
                    <a:pt x="4694" y="2741"/>
                  </a:cubicBezTo>
                  <a:cubicBezTo>
                    <a:pt x="4694" y="2016"/>
                    <a:pt x="4064" y="1386"/>
                    <a:pt x="3308" y="1386"/>
                  </a:cubicBezTo>
                  <a:cubicBezTo>
                    <a:pt x="2583" y="1386"/>
                    <a:pt x="1953" y="2016"/>
                    <a:pt x="1953" y="2741"/>
                  </a:cubicBezTo>
                  <a:cubicBezTo>
                    <a:pt x="1953" y="3119"/>
                    <a:pt x="2111" y="3466"/>
                    <a:pt x="2331" y="3686"/>
                  </a:cubicBezTo>
                  <a:cubicBezTo>
                    <a:pt x="1953" y="3907"/>
                    <a:pt x="1670" y="4253"/>
                    <a:pt x="1481" y="4663"/>
                  </a:cubicBezTo>
                  <a:cubicBezTo>
                    <a:pt x="1008" y="4096"/>
                    <a:pt x="851" y="3434"/>
                    <a:pt x="914" y="2773"/>
                  </a:cubicBezTo>
                  <a:cubicBezTo>
                    <a:pt x="1071" y="1670"/>
                    <a:pt x="2048" y="662"/>
                    <a:pt x="3308" y="662"/>
                  </a:cubicBezTo>
                  <a:close/>
                  <a:moveTo>
                    <a:pt x="3308" y="4190"/>
                  </a:moveTo>
                  <a:cubicBezTo>
                    <a:pt x="3938" y="4190"/>
                    <a:pt x="4442" y="4600"/>
                    <a:pt x="4663" y="5167"/>
                  </a:cubicBezTo>
                  <a:cubicBezTo>
                    <a:pt x="4253" y="5387"/>
                    <a:pt x="3844" y="5545"/>
                    <a:pt x="3308" y="5545"/>
                  </a:cubicBezTo>
                  <a:cubicBezTo>
                    <a:pt x="2835" y="5545"/>
                    <a:pt x="2363" y="5387"/>
                    <a:pt x="1985" y="5167"/>
                  </a:cubicBezTo>
                  <a:cubicBezTo>
                    <a:pt x="2142" y="4568"/>
                    <a:pt x="2678" y="4190"/>
                    <a:pt x="3308" y="4190"/>
                  </a:cubicBezTo>
                  <a:close/>
                  <a:moveTo>
                    <a:pt x="3308" y="0"/>
                  </a:moveTo>
                  <a:cubicBezTo>
                    <a:pt x="1701" y="0"/>
                    <a:pt x="410" y="1229"/>
                    <a:pt x="252" y="2678"/>
                  </a:cubicBezTo>
                  <a:cubicBezTo>
                    <a:pt x="0" y="4600"/>
                    <a:pt x="1481" y="6238"/>
                    <a:pt x="3308" y="6238"/>
                  </a:cubicBezTo>
                  <a:cubicBezTo>
                    <a:pt x="5041" y="6238"/>
                    <a:pt x="6427" y="4820"/>
                    <a:pt x="6427" y="3119"/>
                  </a:cubicBezTo>
                  <a:cubicBezTo>
                    <a:pt x="6427" y="1386"/>
                    <a:pt x="5009" y="0"/>
                    <a:pt x="33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1" name="Google Shape;11851;p84"/>
            <p:cNvSpPr/>
            <p:nvPr/>
          </p:nvSpPr>
          <p:spPr>
            <a:xfrm>
              <a:off x="2890050" y="2318350"/>
              <a:ext cx="259150" cy="296975"/>
            </a:xfrm>
            <a:custGeom>
              <a:avLst/>
              <a:gdLst/>
              <a:ahLst/>
              <a:cxnLst/>
              <a:rect l="l" t="t" r="r" b="b"/>
              <a:pathLst>
                <a:path w="10366" h="11879" extrusionOk="0">
                  <a:moveTo>
                    <a:pt x="5167" y="694"/>
                  </a:moveTo>
                  <a:cubicBezTo>
                    <a:pt x="7309" y="694"/>
                    <a:pt x="9011" y="2427"/>
                    <a:pt x="9011" y="4506"/>
                  </a:cubicBezTo>
                  <a:cubicBezTo>
                    <a:pt x="9011" y="5640"/>
                    <a:pt x="8475" y="6711"/>
                    <a:pt x="7656" y="7405"/>
                  </a:cubicBezTo>
                  <a:lnTo>
                    <a:pt x="5167" y="9547"/>
                  </a:lnTo>
                  <a:lnTo>
                    <a:pt x="2710" y="7405"/>
                  </a:lnTo>
                  <a:cubicBezTo>
                    <a:pt x="1796" y="6585"/>
                    <a:pt x="1229" y="5420"/>
                    <a:pt x="1386" y="4034"/>
                  </a:cubicBezTo>
                  <a:cubicBezTo>
                    <a:pt x="1575" y="2206"/>
                    <a:pt x="3151" y="694"/>
                    <a:pt x="5167" y="694"/>
                  </a:cubicBezTo>
                  <a:close/>
                  <a:moveTo>
                    <a:pt x="8475" y="8980"/>
                  </a:moveTo>
                  <a:lnTo>
                    <a:pt x="9546" y="11122"/>
                  </a:lnTo>
                  <a:lnTo>
                    <a:pt x="977" y="11122"/>
                  </a:lnTo>
                  <a:lnTo>
                    <a:pt x="2017" y="8980"/>
                  </a:lnTo>
                  <a:lnTo>
                    <a:pt x="3529" y="8980"/>
                  </a:lnTo>
                  <a:lnTo>
                    <a:pt x="4978" y="10240"/>
                  </a:lnTo>
                  <a:cubicBezTo>
                    <a:pt x="5073" y="10272"/>
                    <a:pt x="5136" y="10335"/>
                    <a:pt x="5230" y="10335"/>
                  </a:cubicBezTo>
                  <a:cubicBezTo>
                    <a:pt x="5293" y="10335"/>
                    <a:pt x="5388" y="10272"/>
                    <a:pt x="5451" y="10240"/>
                  </a:cubicBezTo>
                  <a:lnTo>
                    <a:pt x="6900" y="8980"/>
                  </a:lnTo>
                  <a:close/>
                  <a:moveTo>
                    <a:pt x="5107" y="1"/>
                  </a:moveTo>
                  <a:cubicBezTo>
                    <a:pt x="2772" y="1"/>
                    <a:pt x="912" y="1815"/>
                    <a:pt x="662" y="3939"/>
                  </a:cubicBezTo>
                  <a:cubicBezTo>
                    <a:pt x="441" y="5483"/>
                    <a:pt x="1040" y="6932"/>
                    <a:pt x="2174" y="7940"/>
                  </a:cubicBezTo>
                  <a:lnTo>
                    <a:pt x="2615" y="8318"/>
                  </a:lnTo>
                  <a:lnTo>
                    <a:pt x="1638" y="8318"/>
                  </a:lnTo>
                  <a:cubicBezTo>
                    <a:pt x="1575" y="8318"/>
                    <a:pt x="1481" y="8413"/>
                    <a:pt x="1449" y="8507"/>
                  </a:cubicBezTo>
                  <a:lnTo>
                    <a:pt x="63" y="11343"/>
                  </a:lnTo>
                  <a:cubicBezTo>
                    <a:pt x="0" y="11469"/>
                    <a:pt x="0" y="11595"/>
                    <a:pt x="63" y="11721"/>
                  </a:cubicBezTo>
                  <a:cubicBezTo>
                    <a:pt x="126" y="11815"/>
                    <a:pt x="221" y="11878"/>
                    <a:pt x="347" y="11878"/>
                  </a:cubicBezTo>
                  <a:lnTo>
                    <a:pt x="10019" y="11878"/>
                  </a:lnTo>
                  <a:cubicBezTo>
                    <a:pt x="10145" y="11878"/>
                    <a:pt x="10271" y="11784"/>
                    <a:pt x="10302" y="11721"/>
                  </a:cubicBezTo>
                  <a:cubicBezTo>
                    <a:pt x="10365" y="11595"/>
                    <a:pt x="10365" y="11469"/>
                    <a:pt x="10302" y="11343"/>
                  </a:cubicBezTo>
                  <a:lnTo>
                    <a:pt x="8916" y="8507"/>
                  </a:lnTo>
                  <a:cubicBezTo>
                    <a:pt x="8885" y="8413"/>
                    <a:pt x="8727" y="8318"/>
                    <a:pt x="8601" y="8318"/>
                  </a:cubicBezTo>
                  <a:lnTo>
                    <a:pt x="7624" y="8318"/>
                  </a:lnTo>
                  <a:lnTo>
                    <a:pt x="8065" y="7940"/>
                  </a:lnTo>
                  <a:cubicBezTo>
                    <a:pt x="9042" y="7090"/>
                    <a:pt x="9641" y="5829"/>
                    <a:pt x="9641" y="4506"/>
                  </a:cubicBezTo>
                  <a:cubicBezTo>
                    <a:pt x="9641" y="2049"/>
                    <a:pt x="7656" y="1"/>
                    <a:pt x="5167" y="1"/>
                  </a:cubicBezTo>
                  <a:cubicBezTo>
                    <a:pt x="5147" y="1"/>
                    <a:pt x="5127" y="1"/>
                    <a:pt x="510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52" name="Google Shape;11852;p84"/>
          <p:cNvSpPr/>
          <p:nvPr/>
        </p:nvSpPr>
        <p:spPr>
          <a:xfrm>
            <a:off x="7585093" y="2424782"/>
            <a:ext cx="225862" cy="350371"/>
          </a:xfrm>
          <a:custGeom>
            <a:avLst/>
            <a:gdLst/>
            <a:ahLst/>
            <a:cxnLst/>
            <a:rect l="l" t="t" r="r" b="b"/>
            <a:pathLst>
              <a:path w="7657" h="11878" extrusionOk="0">
                <a:moveTo>
                  <a:pt x="3813" y="1387"/>
                </a:moveTo>
                <a:cubicBezTo>
                  <a:pt x="4254" y="1387"/>
                  <a:pt x="4664" y="1670"/>
                  <a:pt x="4821" y="2112"/>
                </a:cubicBezTo>
                <a:lnTo>
                  <a:pt x="2836" y="2112"/>
                </a:lnTo>
                <a:cubicBezTo>
                  <a:pt x="2994" y="1702"/>
                  <a:pt x="3372" y="1387"/>
                  <a:pt x="3813" y="1387"/>
                </a:cubicBezTo>
                <a:close/>
                <a:moveTo>
                  <a:pt x="4947" y="2805"/>
                </a:moveTo>
                <a:cubicBezTo>
                  <a:pt x="5199" y="2805"/>
                  <a:pt x="5357" y="3057"/>
                  <a:pt x="5294" y="3277"/>
                </a:cubicBezTo>
                <a:lnTo>
                  <a:pt x="4947" y="4222"/>
                </a:lnTo>
                <a:lnTo>
                  <a:pt x="2679" y="4222"/>
                </a:lnTo>
                <a:lnTo>
                  <a:pt x="2364" y="3277"/>
                </a:lnTo>
                <a:cubicBezTo>
                  <a:pt x="2332" y="3025"/>
                  <a:pt x="2490" y="2805"/>
                  <a:pt x="2710" y="2805"/>
                </a:cubicBezTo>
                <a:close/>
                <a:moveTo>
                  <a:pt x="4916" y="4852"/>
                </a:moveTo>
                <a:lnTo>
                  <a:pt x="5514" y="8381"/>
                </a:lnTo>
                <a:lnTo>
                  <a:pt x="2175" y="8381"/>
                </a:lnTo>
                <a:lnTo>
                  <a:pt x="2773" y="4852"/>
                </a:lnTo>
                <a:close/>
                <a:moveTo>
                  <a:pt x="5955" y="9074"/>
                </a:moveTo>
                <a:cubicBezTo>
                  <a:pt x="6144" y="9074"/>
                  <a:pt x="6302" y="9232"/>
                  <a:pt x="6302" y="9421"/>
                </a:cubicBezTo>
                <a:lnTo>
                  <a:pt x="6302" y="9799"/>
                </a:lnTo>
                <a:lnTo>
                  <a:pt x="1450" y="9799"/>
                </a:lnTo>
                <a:lnTo>
                  <a:pt x="1450" y="9421"/>
                </a:lnTo>
                <a:cubicBezTo>
                  <a:pt x="1419" y="9232"/>
                  <a:pt x="1576" y="9074"/>
                  <a:pt x="1765" y="9074"/>
                </a:cubicBezTo>
                <a:close/>
                <a:moveTo>
                  <a:pt x="6648" y="10460"/>
                </a:moveTo>
                <a:cubicBezTo>
                  <a:pt x="6806" y="10460"/>
                  <a:pt x="6964" y="10618"/>
                  <a:pt x="6964" y="10807"/>
                </a:cubicBezTo>
                <a:lnTo>
                  <a:pt x="6964" y="11153"/>
                </a:lnTo>
                <a:lnTo>
                  <a:pt x="757" y="11153"/>
                </a:lnTo>
                <a:lnTo>
                  <a:pt x="757" y="10807"/>
                </a:lnTo>
                <a:cubicBezTo>
                  <a:pt x="757" y="10618"/>
                  <a:pt x="915" y="10460"/>
                  <a:pt x="1104" y="10460"/>
                </a:cubicBezTo>
                <a:close/>
                <a:moveTo>
                  <a:pt x="3782" y="1"/>
                </a:moveTo>
                <a:cubicBezTo>
                  <a:pt x="3592" y="1"/>
                  <a:pt x="3435" y="158"/>
                  <a:pt x="3435" y="379"/>
                </a:cubicBezTo>
                <a:lnTo>
                  <a:pt x="3435" y="757"/>
                </a:lnTo>
                <a:cubicBezTo>
                  <a:pt x="2679" y="914"/>
                  <a:pt x="2143" y="1544"/>
                  <a:pt x="2049" y="2301"/>
                </a:cubicBezTo>
                <a:cubicBezTo>
                  <a:pt x="1702" y="2521"/>
                  <a:pt x="1545" y="3025"/>
                  <a:pt x="1671" y="3466"/>
                </a:cubicBezTo>
                <a:lnTo>
                  <a:pt x="1891" y="4191"/>
                </a:lnTo>
                <a:lnTo>
                  <a:pt x="1702" y="4191"/>
                </a:lnTo>
                <a:cubicBezTo>
                  <a:pt x="1513" y="4191"/>
                  <a:pt x="1356" y="4348"/>
                  <a:pt x="1356" y="4537"/>
                </a:cubicBezTo>
                <a:cubicBezTo>
                  <a:pt x="1356" y="4758"/>
                  <a:pt x="1513" y="4915"/>
                  <a:pt x="1702" y="4915"/>
                </a:cubicBezTo>
                <a:lnTo>
                  <a:pt x="1986" y="4915"/>
                </a:lnTo>
                <a:lnTo>
                  <a:pt x="1387" y="8444"/>
                </a:lnTo>
                <a:cubicBezTo>
                  <a:pt x="1009" y="8570"/>
                  <a:pt x="726" y="8948"/>
                  <a:pt x="726" y="9421"/>
                </a:cubicBezTo>
                <a:lnTo>
                  <a:pt x="726" y="9830"/>
                </a:lnTo>
                <a:cubicBezTo>
                  <a:pt x="316" y="9988"/>
                  <a:pt x="1" y="10334"/>
                  <a:pt x="1" y="10807"/>
                </a:cubicBezTo>
                <a:lnTo>
                  <a:pt x="1" y="11531"/>
                </a:lnTo>
                <a:cubicBezTo>
                  <a:pt x="1" y="11720"/>
                  <a:pt x="158" y="11878"/>
                  <a:pt x="347" y="11878"/>
                </a:cubicBezTo>
                <a:lnTo>
                  <a:pt x="7279" y="11878"/>
                </a:lnTo>
                <a:cubicBezTo>
                  <a:pt x="7499" y="11878"/>
                  <a:pt x="7657" y="11720"/>
                  <a:pt x="7657" y="11531"/>
                </a:cubicBezTo>
                <a:lnTo>
                  <a:pt x="7657" y="10807"/>
                </a:lnTo>
                <a:cubicBezTo>
                  <a:pt x="7657" y="10366"/>
                  <a:pt x="7373" y="9988"/>
                  <a:pt x="6932" y="9830"/>
                </a:cubicBezTo>
                <a:lnTo>
                  <a:pt x="6932" y="9421"/>
                </a:lnTo>
                <a:cubicBezTo>
                  <a:pt x="6932" y="8948"/>
                  <a:pt x="6617" y="8570"/>
                  <a:pt x="6176" y="8444"/>
                </a:cubicBezTo>
                <a:lnTo>
                  <a:pt x="5609" y="4915"/>
                </a:lnTo>
                <a:lnTo>
                  <a:pt x="5861" y="4915"/>
                </a:lnTo>
                <a:cubicBezTo>
                  <a:pt x="6081" y="4915"/>
                  <a:pt x="6207" y="4758"/>
                  <a:pt x="6207" y="4537"/>
                </a:cubicBezTo>
                <a:cubicBezTo>
                  <a:pt x="6207" y="4348"/>
                  <a:pt x="6081" y="4191"/>
                  <a:pt x="5861" y="4191"/>
                </a:cubicBezTo>
                <a:lnTo>
                  <a:pt x="5672" y="4191"/>
                </a:lnTo>
                <a:lnTo>
                  <a:pt x="5924" y="3466"/>
                </a:lnTo>
                <a:cubicBezTo>
                  <a:pt x="6081" y="3025"/>
                  <a:pt x="5861" y="2584"/>
                  <a:pt x="5514" y="2301"/>
                </a:cubicBezTo>
                <a:cubicBezTo>
                  <a:pt x="5451" y="1513"/>
                  <a:pt x="4884" y="914"/>
                  <a:pt x="4128" y="757"/>
                </a:cubicBezTo>
                <a:lnTo>
                  <a:pt x="4128" y="379"/>
                </a:lnTo>
                <a:cubicBezTo>
                  <a:pt x="4128" y="158"/>
                  <a:pt x="3971" y="1"/>
                  <a:pt x="3782" y="1"/>
                </a:cubicBezTo>
                <a:close/>
              </a:path>
            </a:pathLst>
          </a:custGeom>
          <a:solidFill>
            <a:srgbClr val="EE7A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853" name="Google Shape;11853;p84"/>
          <p:cNvGrpSpPr/>
          <p:nvPr/>
        </p:nvGrpSpPr>
        <p:grpSpPr>
          <a:xfrm>
            <a:off x="6187732" y="2898450"/>
            <a:ext cx="347569" cy="347569"/>
            <a:chOff x="4685050" y="1945825"/>
            <a:chExt cx="294575" cy="294575"/>
          </a:xfrm>
          <a:solidFill>
            <a:srgbClr val="EE7A90"/>
          </a:solidFill>
        </p:grpSpPr>
        <p:sp>
          <p:nvSpPr>
            <p:cNvPr id="11854" name="Google Shape;11854;p84"/>
            <p:cNvSpPr/>
            <p:nvPr/>
          </p:nvSpPr>
          <p:spPr>
            <a:xfrm>
              <a:off x="4720475" y="2086025"/>
              <a:ext cx="104775" cy="121300"/>
            </a:xfrm>
            <a:custGeom>
              <a:avLst/>
              <a:gdLst/>
              <a:ahLst/>
              <a:cxnLst/>
              <a:rect l="l" t="t" r="r" b="b"/>
              <a:pathLst>
                <a:path w="4191" h="4852" extrusionOk="0">
                  <a:moveTo>
                    <a:pt x="2017" y="693"/>
                  </a:moveTo>
                  <a:cubicBezTo>
                    <a:pt x="2427" y="693"/>
                    <a:pt x="2742" y="1008"/>
                    <a:pt x="2742" y="1386"/>
                  </a:cubicBezTo>
                  <a:cubicBezTo>
                    <a:pt x="2742" y="1796"/>
                    <a:pt x="2427" y="2111"/>
                    <a:pt x="2017" y="2111"/>
                  </a:cubicBezTo>
                  <a:cubicBezTo>
                    <a:pt x="1639" y="2111"/>
                    <a:pt x="1324" y="1796"/>
                    <a:pt x="1324" y="1386"/>
                  </a:cubicBezTo>
                  <a:cubicBezTo>
                    <a:pt x="1324" y="1008"/>
                    <a:pt x="1639" y="693"/>
                    <a:pt x="2017" y="693"/>
                  </a:cubicBezTo>
                  <a:close/>
                  <a:moveTo>
                    <a:pt x="2017" y="2772"/>
                  </a:moveTo>
                  <a:cubicBezTo>
                    <a:pt x="2773" y="2772"/>
                    <a:pt x="3403" y="3403"/>
                    <a:pt x="3403" y="4127"/>
                  </a:cubicBezTo>
                  <a:lnTo>
                    <a:pt x="631" y="4127"/>
                  </a:lnTo>
                  <a:cubicBezTo>
                    <a:pt x="631" y="3403"/>
                    <a:pt x="1261" y="2772"/>
                    <a:pt x="2017" y="2772"/>
                  </a:cubicBezTo>
                  <a:close/>
                  <a:moveTo>
                    <a:pt x="2049" y="0"/>
                  </a:moveTo>
                  <a:cubicBezTo>
                    <a:pt x="1324" y="0"/>
                    <a:pt x="694" y="630"/>
                    <a:pt x="694" y="1386"/>
                  </a:cubicBezTo>
                  <a:cubicBezTo>
                    <a:pt x="694" y="1733"/>
                    <a:pt x="851" y="2111"/>
                    <a:pt x="1072" y="2331"/>
                  </a:cubicBezTo>
                  <a:cubicBezTo>
                    <a:pt x="442" y="2678"/>
                    <a:pt x="1" y="3340"/>
                    <a:pt x="1" y="4127"/>
                  </a:cubicBezTo>
                  <a:lnTo>
                    <a:pt x="1" y="4505"/>
                  </a:lnTo>
                  <a:cubicBezTo>
                    <a:pt x="1" y="4694"/>
                    <a:pt x="158" y="4852"/>
                    <a:pt x="379" y="4852"/>
                  </a:cubicBezTo>
                  <a:lnTo>
                    <a:pt x="3844" y="4852"/>
                  </a:lnTo>
                  <a:cubicBezTo>
                    <a:pt x="4033" y="4852"/>
                    <a:pt x="4191" y="4694"/>
                    <a:pt x="4191" y="4505"/>
                  </a:cubicBezTo>
                  <a:lnTo>
                    <a:pt x="4191" y="4127"/>
                  </a:lnTo>
                  <a:cubicBezTo>
                    <a:pt x="4096" y="3340"/>
                    <a:pt x="3687" y="2678"/>
                    <a:pt x="3057" y="2331"/>
                  </a:cubicBezTo>
                  <a:cubicBezTo>
                    <a:pt x="3277" y="2111"/>
                    <a:pt x="3435" y="1733"/>
                    <a:pt x="3435" y="1386"/>
                  </a:cubicBezTo>
                  <a:cubicBezTo>
                    <a:pt x="3435" y="630"/>
                    <a:pt x="2805" y="0"/>
                    <a:pt x="20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5" name="Google Shape;11855;p84"/>
            <p:cNvSpPr/>
            <p:nvPr/>
          </p:nvSpPr>
          <p:spPr>
            <a:xfrm>
              <a:off x="4685050" y="1945825"/>
              <a:ext cx="294575" cy="294575"/>
            </a:xfrm>
            <a:custGeom>
              <a:avLst/>
              <a:gdLst/>
              <a:ahLst/>
              <a:cxnLst/>
              <a:rect l="l" t="t" r="r" b="b"/>
              <a:pathLst>
                <a:path w="11783" h="11783" extrusionOk="0">
                  <a:moveTo>
                    <a:pt x="6900" y="693"/>
                  </a:moveTo>
                  <a:lnTo>
                    <a:pt x="6900" y="1418"/>
                  </a:lnTo>
                  <a:lnTo>
                    <a:pt x="4820" y="1418"/>
                  </a:lnTo>
                  <a:lnTo>
                    <a:pt x="4820" y="693"/>
                  </a:lnTo>
                  <a:close/>
                  <a:moveTo>
                    <a:pt x="7215" y="2111"/>
                  </a:moveTo>
                  <a:cubicBezTo>
                    <a:pt x="7404" y="2111"/>
                    <a:pt x="7561" y="2269"/>
                    <a:pt x="7561" y="2458"/>
                  </a:cubicBezTo>
                  <a:cubicBezTo>
                    <a:pt x="7561" y="2678"/>
                    <a:pt x="7404" y="2836"/>
                    <a:pt x="7215" y="2836"/>
                  </a:cubicBezTo>
                  <a:lnTo>
                    <a:pt x="4474" y="2836"/>
                  </a:lnTo>
                  <a:cubicBezTo>
                    <a:pt x="4253" y="2836"/>
                    <a:pt x="4096" y="2678"/>
                    <a:pt x="4096" y="2458"/>
                  </a:cubicBezTo>
                  <a:cubicBezTo>
                    <a:pt x="4096" y="2269"/>
                    <a:pt x="4316" y="2111"/>
                    <a:pt x="4474" y="2111"/>
                  </a:cubicBezTo>
                  <a:close/>
                  <a:moveTo>
                    <a:pt x="6900" y="3497"/>
                  </a:moveTo>
                  <a:lnTo>
                    <a:pt x="6900" y="4568"/>
                  </a:lnTo>
                  <a:cubicBezTo>
                    <a:pt x="6900" y="4757"/>
                    <a:pt x="6742" y="4915"/>
                    <a:pt x="6553" y="4915"/>
                  </a:cubicBezTo>
                  <a:lnTo>
                    <a:pt x="5167" y="4915"/>
                  </a:lnTo>
                  <a:cubicBezTo>
                    <a:pt x="4978" y="4915"/>
                    <a:pt x="4820" y="4757"/>
                    <a:pt x="4820" y="4568"/>
                  </a:cubicBezTo>
                  <a:lnTo>
                    <a:pt x="4820" y="3497"/>
                  </a:lnTo>
                  <a:close/>
                  <a:moveTo>
                    <a:pt x="10775" y="4883"/>
                  </a:moveTo>
                  <a:cubicBezTo>
                    <a:pt x="10964" y="4883"/>
                    <a:pt x="11121" y="5041"/>
                    <a:pt x="11121" y="5230"/>
                  </a:cubicBezTo>
                  <a:lnTo>
                    <a:pt x="11121" y="10775"/>
                  </a:lnTo>
                  <a:cubicBezTo>
                    <a:pt x="11121" y="10964"/>
                    <a:pt x="10964" y="11121"/>
                    <a:pt x="10775" y="11121"/>
                  </a:cubicBezTo>
                  <a:lnTo>
                    <a:pt x="1008" y="11121"/>
                  </a:lnTo>
                  <a:cubicBezTo>
                    <a:pt x="788" y="11121"/>
                    <a:pt x="630" y="10964"/>
                    <a:pt x="630" y="10775"/>
                  </a:cubicBezTo>
                  <a:lnTo>
                    <a:pt x="630" y="5230"/>
                  </a:lnTo>
                  <a:cubicBezTo>
                    <a:pt x="630" y="5041"/>
                    <a:pt x="788" y="4883"/>
                    <a:pt x="1008" y="4883"/>
                  </a:cubicBezTo>
                  <a:lnTo>
                    <a:pt x="4190" y="4883"/>
                  </a:lnTo>
                  <a:cubicBezTo>
                    <a:pt x="4348" y="5261"/>
                    <a:pt x="4694" y="5577"/>
                    <a:pt x="5167" y="5577"/>
                  </a:cubicBezTo>
                  <a:lnTo>
                    <a:pt x="6553" y="5577"/>
                  </a:lnTo>
                  <a:cubicBezTo>
                    <a:pt x="6994" y="5577"/>
                    <a:pt x="7372" y="5293"/>
                    <a:pt x="7530" y="4883"/>
                  </a:cubicBezTo>
                  <a:close/>
                  <a:moveTo>
                    <a:pt x="4505" y="0"/>
                  </a:moveTo>
                  <a:cubicBezTo>
                    <a:pt x="4316" y="0"/>
                    <a:pt x="4159" y="158"/>
                    <a:pt x="4159" y="347"/>
                  </a:cubicBezTo>
                  <a:lnTo>
                    <a:pt x="4159" y="1449"/>
                  </a:lnTo>
                  <a:cubicBezTo>
                    <a:pt x="3749" y="1607"/>
                    <a:pt x="3434" y="1953"/>
                    <a:pt x="3434" y="2426"/>
                  </a:cubicBezTo>
                  <a:cubicBezTo>
                    <a:pt x="3434" y="2867"/>
                    <a:pt x="3718" y="3245"/>
                    <a:pt x="4159" y="3403"/>
                  </a:cubicBezTo>
                  <a:lnTo>
                    <a:pt x="4159" y="4190"/>
                  </a:lnTo>
                  <a:lnTo>
                    <a:pt x="1040" y="4190"/>
                  </a:lnTo>
                  <a:cubicBezTo>
                    <a:pt x="441" y="4190"/>
                    <a:pt x="0" y="4663"/>
                    <a:pt x="0" y="5230"/>
                  </a:cubicBezTo>
                  <a:lnTo>
                    <a:pt x="0" y="10775"/>
                  </a:lnTo>
                  <a:cubicBezTo>
                    <a:pt x="0" y="11373"/>
                    <a:pt x="473" y="11783"/>
                    <a:pt x="1040" y="11783"/>
                  </a:cubicBezTo>
                  <a:lnTo>
                    <a:pt x="10775" y="11783"/>
                  </a:lnTo>
                  <a:cubicBezTo>
                    <a:pt x="11342" y="11783"/>
                    <a:pt x="11783" y="11310"/>
                    <a:pt x="11783" y="10775"/>
                  </a:cubicBezTo>
                  <a:lnTo>
                    <a:pt x="11783" y="5230"/>
                  </a:lnTo>
                  <a:cubicBezTo>
                    <a:pt x="11783" y="4663"/>
                    <a:pt x="11342" y="4190"/>
                    <a:pt x="10775" y="4190"/>
                  </a:cubicBezTo>
                  <a:lnTo>
                    <a:pt x="7624" y="4190"/>
                  </a:lnTo>
                  <a:lnTo>
                    <a:pt x="7624" y="3403"/>
                  </a:lnTo>
                  <a:cubicBezTo>
                    <a:pt x="8002" y="3245"/>
                    <a:pt x="8317" y="2899"/>
                    <a:pt x="8317" y="2426"/>
                  </a:cubicBezTo>
                  <a:cubicBezTo>
                    <a:pt x="8317" y="1985"/>
                    <a:pt x="8034" y="1607"/>
                    <a:pt x="7624" y="1449"/>
                  </a:cubicBezTo>
                  <a:lnTo>
                    <a:pt x="7624" y="347"/>
                  </a:lnTo>
                  <a:cubicBezTo>
                    <a:pt x="7624" y="158"/>
                    <a:pt x="7467" y="0"/>
                    <a:pt x="72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6" name="Google Shape;11856;p84"/>
            <p:cNvSpPr/>
            <p:nvPr/>
          </p:nvSpPr>
          <p:spPr>
            <a:xfrm>
              <a:off x="4840200" y="2103350"/>
              <a:ext cx="104775" cy="17350"/>
            </a:xfrm>
            <a:custGeom>
              <a:avLst/>
              <a:gdLst/>
              <a:ahLst/>
              <a:cxnLst/>
              <a:rect l="l" t="t" r="r" b="b"/>
              <a:pathLst>
                <a:path w="4191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lnTo>
                    <a:pt x="3844" y="693"/>
                  </a:lnTo>
                  <a:cubicBezTo>
                    <a:pt x="4033" y="693"/>
                    <a:pt x="4191" y="536"/>
                    <a:pt x="4191" y="347"/>
                  </a:cubicBezTo>
                  <a:cubicBezTo>
                    <a:pt x="4191" y="158"/>
                    <a:pt x="4033" y="0"/>
                    <a:pt x="38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7" name="Google Shape;11857;p84"/>
            <p:cNvSpPr/>
            <p:nvPr/>
          </p:nvSpPr>
          <p:spPr>
            <a:xfrm>
              <a:off x="4840200" y="2137200"/>
              <a:ext cx="104775" cy="18150"/>
            </a:xfrm>
            <a:custGeom>
              <a:avLst/>
              <a:gdLst/>
              <a:ahLst/>
              <a:cxnLst/>
              <a:rect l="l" t="t" r="r" b="b"/>
              <a:pathLst>
                <a:path w="4191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47" y="725"/>
                  </a:cubicBezTo>
                  <a:lnTo>
                    <a:pt x="3844" y="725"/>
                  </a:lnTo>
                  <a:cubicBezTo>
                    <a:pt x="4033" y="725"/>
                    <a:pt x="4191" y="568"/>
                    <a:pt x="4191" y="379"/>
                  </a:cubicBezTo>
                  <a:cubicBezTo>
                    <a:pt x="4191" y="158"/>
                    <a:pt x="4033" y="1"/>
                    <a:pt x="38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8" name="Google Shape;11858;p84"/>
            <p:cNvSpPr/>
            <p:nvPr/>
          </p:nvSpPr>
          <p:spPr>
            <a:xfrm>
              <a:off x="4840200" y="2171875"/>
              <a:ext cx="104775" cy="18125"/>
            </a:xfrm>
            <a:custGeom>
              <a:avLst/>
              <a:gdLst/>
              <a:ahLst/>
              <a:cxnLst/>
              <a:rect l="l" t="t" r="r" b="b"/>
              <a:pathLst>
                <a:path w="4191" h="725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67"/>
                    <a:pt x="158" y="725"/>
                    <a:pt x="347" y="725"/>
                  </a:cubicBezTo>
                  <a:lnTo>
                    <a:pt x="3844" y="725"/>
                  </a:lnTo>
                  <a:cubicBezTo>
                    <a:pt x="4033" y="725"/>
                    <a:pt x="4191" y="567"/>
                    <a:pt x="4191" y="347"/>
                  </a:cubicBezTo>
                  <a:cubicBezTo>
                    <a:pt x="4191" y="158"/>
                    <a:pt x="4033" y="0"/>
                    <a:pt x="38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59" name="Google Shape;11859;p84"/>
          <p:cNvSpPr/>
          <p:nvPr/>
        </p:nvSpPr>
        <p:spPr>
          <a:xfrm>
            <a:off x="6187137" y="3387382"/>
            <a:ext cx="348513" cy="347599"/>
          </a:xfrm>
          <a:custGeom>
            <a:avLst/>
            <a:gdLst/>
            <a:ahLst/>
            <a:cxnLst/>
            <a:rect l="l" t="t" r="r" b="b"/>
            <a:pathLst>
              <a:path w="11815" h="11784" extrusionOk="0">
                <a:moveTo>
                  <a:pt x="5923" y="2080"/>
                </a:moveTo>
                <a:cubicBezTo>
                  <a:pt x="6459" y="2080"/>
                  <a:pt x="6932" y="2552"/>
                  <a:pt x="6932" y="3119"/>
                </a:cubicBezTo>
                <a:lnTo>
                  <a:pt x="6932" y="3466"/>
                </a:lnTo>
                <a:lnTo>
                  <a:pt x="4884" y="3466"/>
                </a:lnTo>
                <a:lnTo>
                  <a:pt x="4884" y="3119"/>
                </a:lnTo>
                <a:cubicBezTo>
                  <a:pt x="4884" y="2521"/>
                  <a:pt x="5356" y="2080"/>
                  <a:pt x="5923" y="2080"/>
                </a:cubicBezTo>
                <a:close/>
                <a:moveTo>
                  <a:pt x="5923" y="662"/>
                </a:moveTo>
                <a:cubicBezTo>
                  <a:pt x="7247" y="662"/>
                  <a:pt x="8349" y="1765"/>
                  <a:pt x="8349" y="3119"/>
                </a:cubicBezTo>
                <a:lnTo>
                  <a:pt x="8349" y="3466"/>
                </a:lnTo>
                <a:lnTo>
                  <a:pt x="7656" y="3466"/>
                </a:lnTo>
                <a:lnTo>
                  <a:pt x="7656" y="3119"/>
                </a:lnTo>
                <a:cubicBezTo>
                  <a:pt x="7656" y="2174"/>
                  <a:pt x="6869" y="1387"/>
                  <a:pt x="5923" y="1387"/>
                </a:cubicBezTo>
                <a:cubicBezTo>
                  <a:pt x="4978" y="1387"/>
                  <a:pt x="4191" y="2174"/>
                  <a:pt x="4191" y="3119"/>
                </a:cubicBezTo>
                <a:lnTo>
                  <a:pt x="4191" y="3466"/>
                </a:lnTo>
                <a:lnTo>
                  <a:pt x="3466" y="3466"/>
                </a:lnTo>
                <a:lnTo>
                  <a:pt x="3466" y="3119"/>
                </a:lnTo>
                <a:cubicBezTo>
                  <a:pt x="3466" y="1765"/>
                  <a:pt x="4569" y="662"/>
                  <a:pt x="5923" y="662"/>
                </a:cubicBezTo>
                <a:close/>
                <a:moveTo>
                  <a:pt x="1387" y="4191"/>
                </a:moveTo>
                <a:lnTo>
                  <a:pt x="1387" y="6742"/>
                </a:lnTo>
                <a:cubicBezTo>
                  <a:pt x="946" y="6490"/>
                  <a:pt x="662" y="6018"/>
                  <a:pt x="662" y="5545"/>
                </a:cubicBezTo>
                <a:lnTo>
                  <a:pt x="662" y="4537"/>
                </a:lnTo>
                <a:cubicBezTo>
                  <a:pt x="662" y="4348"/>
                  <a:pt x="820" y="4191"/>
                  <a:pt x="1040" y="4191"/>
                </a:cubicBezTo>
                <a:close/>
                <a:moveTo>
                  <a:pt x="10775" y="4128"/>
                </a:moveTo>
                <a:cubicBezTo>
                  <a:pt x="10996" y="4128"/>
                  <a:pt x="11153" y="4285"/>
                  <a:pt x="11153" y="4506"/>
                </a:cubicBezTo>
                <a:lnTo>
                  <a:pt x="11153" y="5545"/>
                </a:lnTo>
                <a:cubicBezTo>
                  <a:pt x="11153" y="6081"/>
                  <a:pt x="10870" y="6490"/>
                  <a:pt x="10429" y="6742"/>
                </a:cubicBezTo>
                <a:lnTo>
                  <a:pt x="10429" y="4128"/>
                </a:lnTo>
                <a:close/>
                <a:moveTo>
                  <a:pt x="8349" y="4191"/>
                </a:moveTo>
                <a:lnTo>
                  <a:pt x="8349" y="6931"/>
                </a:lnTo>
                <a:lnTo>
                  <a:pt x="3498" y="6931"/>
                </a:lnTo>
                <a:lnTo>
                  <a:pt x="3498" y="4191"/>
                </a:lnTo>
                <a:close/>
                <a:moveTo>
                  <a:pt x="6270" y="7593"/>
                </a:moveTo>
                <a:lnTo>
                  <a:pt x="6270" y="7971"/>
                </a:lnTo>
                <a:cubicBezTo>
                  <a:pt x="6270" y="8160"/>
                  <a:pt x="6112" y="8318"/>
                  <a:pt x="5923" y="8318"/>
                </a:cubicBezTo>
                <a:cubicBezTo>
                  <a:pt x="5703" y="8318"/>
                  <a:pt x="5545" y="8160"/>
                  <a:pt x="5545" y="7971"/>
                </a:cubicBezTo>
                <a:lnTo>
                  <a:pt x="5545" y="7593"/>
                </a:lnTo>
                <a:close/>
                <a:moveTo>
                  <a:pt x="662" y="7089"/>
                </a:moveTo>
                <a:cubicBezTo>
                  <a:pt x="883" y="7278"/>
                  <a:pt x="1103" y="7404"/>
                  <a:pt x="1387" y="7467"/>
                </a:cubicBezTo>
                <a:lnTo>
                  <a:pt x="1387" y="11153"/>
                </a:lnTo>
                <a:lnTo>
                  <a:pt x="1040" y="11153"/>
                </a:lnTo>
                <a:cubicBezTo>
                  <a:pt x="820" y="11153"/>
                  <a:pt x="662" y="10996"/>
                  <a:pt x="662" y="10807"/>
                </a:cubicBezTo>
                <a:lnTo>
                  <a:pt x="662" y="7089"/>
                </a:lnTo>
                <a:close/>
                <a:moveTo>
                  <a:pt x="2804" y="4191"/>
                </a:moveTo>
                <a:lnTo>
                  <a:pt x="2804" y="11153"/>
                </a:lnTo>
                <a:lnTo>
                  <a:pt x="2080" y="11153"/>
                </a:lnTo>
                <a:lnTo>
                  <a:pt x="2080" y="4191"/>
                </a:lnTo>
                <a:close/>
                <a:moveTo>
                  <a:pt x="8318" y="7656"/>
                </a:moveTo>
                <a:lnTo>
                  <a:pt x="8318" y="11153"/>
                </a:lnTo>
                <a:lnTo>
                  <a:pt x="3498" y="11153"/>
                </a:lnTo>
                <a:lnTo>
                  <a:pt x="3498" y="7656"/>
                </a:lnTo>
                <a:lnTo>
                  <a:pt x="4884" y="7656"/>
                </a:lnTo>
                <a:lnTo>
                  <a:pt x="4884" y="8003"/>
                </a:lnTo>
                <a:cubicBezTo>
                  <a:pt x="4884" y="8601"/>
                  <a:pt x="5356" y="9011"/>
                  <a:pt x="5923" y="9011"/>
                </a:cubicBezTo>
                <a:cubicBezTo>
                  <a:pt x="6459" y="9011"/>
                  <a:pt x="6932" y="8538"/>
                  <a:pt x="6932" y="8003"/>
                </a:cubicBezTo>
                <a:lnTo>
                  <a:pt x="6932" y="7656"/>
                </a:lnTo>
                <a:close/>
                <a:moveTo>
                  <a:pt x="9767" y="4191"/>
                </a:moveTo>
                <a:lnTo>
                  <a:pt x="9767" y="11153"/>
                </a:lnTo>
                <a:lnTo>
                  <a:pt x="9074" y="11153"/>
                </a:lnTo>
                <a:lnTo>
                  <a:pt x="9074" y="4191"/>
                </a:lnTo>
                <a:close/>
                <a:moveTo>
                  <a:pt x="11153" y="7120"/>
                </a:moveTo>
                <a:lnTo>
                  <a:pt x="11153" y="10807"/>
                </a:lnTo>
                <a:cubicBezTo>
                  <a:pt x="11153" y="10996"/>
                  <a:pt x="10996" y="11153"/>
                  <a:pt x="10807" y="11153"/>
                </a:cubicBezTo>
                <a:lnTo>
                  <a:pt x="10429" y="11153"/>
                </a:lnTo>
                <a:lnTo>
                  <a:pt x="10429" y="7530"/>
                </a:lnTo>
                <a:cubicBezTo>
                  <a:pt x="10712" y="7436"/>
                  <a:pt x="10964" y="7278"/>
                  <a:pt x="11153" y="7120"/>
                </a:cubicBezTo>
                <a:close/>
                <a:moveTo>
                  <a:pt x="5923" y="0"/>
                </a:moveTo>
                <a:cubicBezTo>
                  <a:pt x="4191" y="0"/>
                  <a:pt x="2804" y="1418"/>
                  <a:pt x="2804" y="3119"/>
                </a:cubicBezTo>
                <a:lnTo>
                  <a:pt x="2804" y="3466"/>
                </a:lnTo>
                <a:lnTo>
                  <a:pt x="1040" y="3466"/>
                </a:lnTo>
                <a:cubicBezTo>
                  <a:pt x="442" y="3466"/>
                  <a:pt x="1" y="3939"/>
                  <a:pt x="1" y="4474"/>
                </a:cubicBezTo>
                <a:lnTo>
                  <a:pt x="1" y="5514"/>
                </a:lnTo>
                <a:lnTo>
                  <a:pt x="1" y="10744"/>
                </a:lnTo>
                <a:cubicBezTo>
                  <a:pt x="1" y="11342"/>
                  <a:pt x="473" y="11783"/>
                  <a:pt x="1040" y="11783"/>
                </a:cubicBezTo>
                <a:lnTo>
                  <a:pt x="10807" y="11783"/>
                </a:lnTo>
                <a:cubicBezTo>
                  <a:pt x="11374" y="11783"/>
                  <a:pt x="11815" y="11311"/>
                  <a:pt x="11815" y="10744"/>
                </a:cubicBezTo>
                <a:lnTo>
                  <a:pt x="11815" y="5514"/>
                </a:lnTo>
                <a:lnTo>
                  <a:pt x="11815" y="4474"/>
                </a:lnTo>
                <a:cubicBezTo>
                  <a:pt x="11815" y="3939"/>
                  <a:pt x="11374" y="3466"/>
                  <a:pt x="10807" y="3466"/>
                </a:cubicBezTo>
                <a:lnTo>
                  <a:pt x="9011" y="3466"/>
                </a:lnTo>
                <a:lnTo>
                  <a:pt x="9011" y="3119"/>
                </a:lnTo>
                <a:cubicBezTo>
                  <a:pt x="9011" y="1387"/>
                  <a:pt x="7593" y="0"/>
                  <a:pt x="5923" y="0"/>
                </a:cubicBezTo>
                <a:close/>
              </a:path>
            </a:pathLst>
          </a:custGeom>
          <a:solidFill>
            <a:srgbClr val="EE7A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60" name="Google Shape;11860;p84"/>
          <p:cNvSpPr/>
          <p:nvPr/>
        </p:nvSpPr>
        <p:spPr>
          <a:xfrm>
            <a:off x="6208050" y="3835296"/>
            <a:ext cx="306686" cy="350371"/>
          </a:xfrm>
          <a:custGeom>
            <a:avLst/>
            <a:gdLst/>
            <a:ahLst/>
            <a:cxnLst/>
            <a:rect l="l" t="t" r="r" b="b"/>
            <a:pathLst>
              <a:path w="10397" h="11878" extrusionOk="0">
                <a:moveTo>
                  <a:pt x="5135" y="725"/>
                </a:moveTo>
                <a:cubicBezTo>
                  <a:pt x="6868" y="725"/>
                  <a:pt x="8254" y="2142"/>
                  <a:pt x="8254" y="3844"/>
                </a:cubicBezTo>
                <a:lnTo>
                  <a:pt x="8254" y="5923"/>
                </a:lnTo>
                <a:cubicBezTo>
                  <a:pt x="8254" y="6112"/>
                  <a:pt x="8097" y="6270"/>
                  <a:pt x="7908" y="6270"/>
                </a:cubicBezTo>
                <a:lnTo>
                  <a:pt x="7498" y="6270"/>
                </a:lnTo>
                <a:cubicBezTo>
                  <a:pt x="7561" y="6144"/>
                  <a:pt x="7561" y="6049"/>
                  <a:pt x="7561" y="5923"/>
                </a:cubicBezTo>
                <a:lnTo>
                  <a:pt x="7561" y="3844"/>
                </a:lnTo>
                <a:cubicBezTo>
                  <a:pt x="7561" y="3623"/>
                  <a:pt x="7404" y="3466"/>
                  <a:pt x="7183" y="3466"/>
                </a:cubicBezTo>
                <a:lnTo>
                  <a:pt x="6490" y="3466"/>
                </a:lnTo>
                <a:cubicBezTo>
                  <a:pt x="5892" y="3466"/>
                  <a:pt x="5450" y="2993"/>
                  <a:pt x="5450" y="2458"/>
                </a:cubicBezTo>
                <a:lnTo>
                  <a:pt x="5450" y="1733"/>
                </a:lnTo>
                <a:cubicBezTo>
                  <a:pt x="5450" y="1544"/>
                  <a:pt x="5293" y="1386"/>
                  <a:pt x="5104" y="1386"/>
                </a:cubicBezTo>
                <a:cubicBezTo>
                  <a:pt x="4915" y="1386"/>
                  <a:pt x="4757" y="1544"/>
                  <a:pt x="4757" y="1733"/>
                </a:cubicBezTo>
                <a:lnTo>
                  <a:pt x="4757" y="2458"/>
                </a:lnTo>
                <a:cubicBezTo>
                  <a:pt x="4757" y="3056"/>
                  <a:pt x="4285" y="3466"/>
                  <a:pt x="3718" y="3466"/>
                </a:cubicBezTo>
                <a:lnTo>
                  <a:pt x="3088" y="3466"/>
                </a:lnTo>
                <a:cubicBezTo>
                  <a:pt x="2899" y="3466"/>
                  <a:pt x="2741" y="3623"/>
                  <a:pt x="2741" y="3844"/>
                </a:cubicBezTo>
                <a:lnTo>
                  <a:pt x="2741" y="5923"/>
                </a:lnTo>
                <a:cubicBezTo>
                  <a:pt x="2741" y="6049"/>
                  <a:pt x="2741" y="6144"/>
                  <a:pt x="2773" y="6270"/>
                </a:cubicBezTo>
                <a:lnTo>
                  <a:pt x="2395" y="6270"/>
                </a:lnTo>
                <a:cubicBezTo>
                  <a:pt x="2205" y="6270"/>
                  <a:pt x="2048" y="6112"/>
                  <a:pt x="2048" y="5923"/>
                </a:cubicBezTo>
                <a:lnTo>
                  <a:pt x="2048" y="3844"/>
                </a:lnTo>
                <a:cubicBezTo>
                  <a:pt x="2048" y="2111"/>
                  <a:pt x="3466" y="725"/>
                  <a:pt x="5135" y="725"/>
                </a:cubicBezTo>
                <a:close/>
                <a:moveTo>
                  <a:pt x="5230" y="3466"/>
                </a:moveTo>
                <a:cubicBezTo>
                  <a:pt x="5545" y="3907"/>
                  <a:pt x="6049" y="4190"/>
                  <a:pt x="6585" y="4190"/>
                </a:cubicBezTo>
                <a:lnTo>
                  <a:pt x="6963" y="4190"/>
                </a:lnTo>
                <a:lnTo>
                  <a:pt x="6963" y="5955"/>
                </a:lnTo>
                <a:lnTo>
                  <a:pt x="6931" y="5955"/>
                </a:lnTo>
                <a:cubicBezTo>
                  <a:pt x="6931" y="6553"/>
                  <a:pt x="6459" y="6994"/>
                  <a:pt x="5892" y="6994"/>
                </a:cubicBezTo>
                <a:lnTo>
                  <a:pt x="4505" y="6994"/>
                </a:lnTo>
                <a:cubicBezTo>
                  <a:pt x="3938" y="6994"/>
                  <a:pt x="3497" y="6522"/>
                  <a:pt x="3497" y="5955"/>
                </a:cubicBezTo>
                <a:lnTo>
                  <a:pt x="3497" y="4190"/>
                </a:lnTo>
                <a:lnTo>
                  <a:pt x="3844" y="4190"/>
                </a:lnTo>
                <a:cubicBezTo>
                  <a:pt x="4379" y="4190"/>
                  <a:pt x="4915" y="3907"/>
                  <a:pt x="5230" y="3466"/>
                </a:cubicBezTo>
                <a:close/>
                <a:moveTo>
                  <a:pt x="6301" y="7624"/>
                </a:moveTo>
                <a:cubicBezTo>
                  <a:pt x="6396" y="8034"/>
                  <a:pt x="6805" y="8349"/>
                  <a:pt x="7278" y="8349"/>
                </a:cubicBezTo>
                <a:lnTo>
                  <a:pt x="7624" y="8349"/>
                </a:lnTo>
                <a:lnTo>
                  <a:pt x="7624" y="9200"/>
                </a:lnTo>
                <a:cubicBezTo>
                  <a:pt x="6852" y="9546"/>
                  <a:pt x="6025" y="9719"/>
                  <a:pt x="5198" y="9719"/>
                </a:cubicBezTo>
                <a:cubicBezTo>
                  <a:pt x="4371" y="9719"/>
                  <a:pt x="3544" y="9546"/>
                  <a:pt x="2773" y="9200"/>
                </a:cubicBezTo>
                <a:lnTo>
                  <a:pt x="2773" y="8349"/>
                </a:lnTo>
                <a:lnTo>
                  <a:pt x="3119" y="8349"/>
                </a:lnTo>
                <a:cubicBezTo>
                  <a:pt x="3560" y="8349"/>
                  <a:pt x="3970" y="8034"/>
                  <a:pt x="4127" y="7624"/>
                </a:cubicBezTo>
                <a:cubicBezTo>
                  <a:pt x="4253" y="7656"/>
                  <a:pt x="4411" y="7656"/>
                  <a:pt x="4505" y="7656"/>
                </a:cubicBezTo>
                <a:lnTo>
                  <a:pt x="5892" y="7656"/>
                </a:lnTo>
                <a:cubicBezTo>
                  <a:pt x="6018" y="7656"/>
                  <a:pt x="6175" y="7656"/>
                  <a:pt x="6301" y="7624"/>
                </a:cubicBezTo>
                <a:close/>
                <a:moveTo>
                  <a:pt x="2079" y="8349"/>
                </a:moveTo>
                <a:lnTo>
                  <a:pt x="2079" y="11153"/>
                </a:lnTo>
                <a:lnTo>
                  <a:pt x="693" y="11153"/>
                </a:lnTo>
                <a:lnTo>
                  <a:pt x="693" y="9389"/>
                </a:lnTo>
                <a:cubicBezTo>
                  <a:pt x="693" y="8790"/>
                  <a:pt x="1166" y="8349"/>
                  <a:pt x="1733" y="8349"/>
                </a:cubicBezTo>
                <a:close/>
                <a:moveTo>
                  <a:pt x="7656" y="9924"/>
                </a:moveTo>
                <a:lnTo>
                  <a:pt x="7656" y="11153"/>
                </a:lnTo>
                <a:lnTo>
                  <a:pt x="2773" y="11153"/>
                </a:lnTo>
                <a:lnTo>
                  <a:pt x="2773" y="9924"/>
                </a:lnTo>
                <a:cubicBezTo>
                  <a:pt x="3560" y="10239"/>
                  <a:pt x="4411" y="10397"/>
                  <a:pt x="5230" y="10397"/>
                </a:cubicBezTo>
                <a:cubicBezTo>
                  <a:pt x="6049" y="10397"/>
                  <a:pt x="6868" y="10239"/>
                  <a:pt x="7656" y="9924"/>
                </a:cubicBezTo>
                <a:close/>
                <a:moveTo>
                  <a:pt x="8664" y="8349"/>
                </a:moveTo>
                <a:cubicBezTo>
                  <a:pt x="9231" y="8349"/>
                  <a:pt x="9672" y="8821"/>
                  <a:pt x="9672" y="9389"/>
                </a:cubicBezTo>
                <a:lnTo>
                  <a:pt x="9672" y="11153"/>
                </a:lnTo>
                <a:lnTo>
                  <a:pt x="8286" y="11153"/>
                </a:lnTo>
                <a:lnTo>
                  <a:pt x="8286" y="8349"/>
                </a:lnTo>
                <a:close/>
                <a:moveTo>
                  <a:pt x="5198" y="0"/>
                </a:moveTo>
                <a:cubicBezTo>
                  <a:pt x="3088" y="0"/>
                  <a:pt x="1355" y="1701"/>
                  <a:pt x="1355" y="3844"/>
                </a:cubicBezTo>
                <a:lnTo>
                  <a:pt x="1355" y="5923"/>
                </a:lnTo>
                <a:cubicBezTo>
                  <a:pt x="1355" y="6522"/>
                  <a:pt x="1827" y="6931"/>
                  <a:pt x="2395" y="6931"/>
                </a:cubicBezTo>
                <a:lnTo>
                  <a:pt x="3088" y="6931"/>
                </a:lnTo>
                <a:cubicBezTo>
                  <a:pt x="3182" y="7057"/>
                  <a:pt x="3308" y="7183"/>
                  <a:pt x="3466" y="7309"/>
                </a:cubicBezTo>
                <a:cubicBezTo>
                  <a:pt x="3466" y="7530"/>
                  <a:pt x="3308" y="7687"/>
                  <a:pt x="3088" y="7687"/>
                </a:cubicBezTo>
                <a:lnTo>
                  <a:pt x="1733" y="7687"/>
                </a:lnTo>
                <a:cubicBezTo>
                  <a:pt x="788" y="7687"/>
                  <a:pt x="0" y="8475"/>
                  <a:pt x="0" y="9420"/>
                </a:cubicBezTo>
                <a:lnTo>
                  <a:pt x="0" y="11499"/>
                </a:lnTo>
                <a:cubicBezTo>
                  <a:pt x="0" y="11720"/>
                  <a:pt x="158" y="11877"/>
                  <a:pt x="347" y="11877"/>
                </a:cubicBezTo>
                <a:lnTo>
                  <a:pt x="10019" y="11877"/>
                </a:lnTo>
                <a:cubicBezTo>
                  <a:pt x="10239" y="11877"/>
                  <a:pt x="10397" y="11720"/>
                  <a:pt x="10397" y="11499"/>
                </a:cubicBezTo>
                <a:lnTo>
                  <a:pt x="10397" y="9420"/>
                </a:lnTo>
                <a:cubicBezTo>
                  <a:pt x="10397" y="8475"/>
                  <a:pt x="9609" y="7687"/>
                  <a:pt x="8664" y="7687"/>
                </a:cubicBezTo>
                <a:lnTo>
                  <a:pt x="7278" y="7687"/>
                </a:lnTo>
                <a:cubicBezTo>
                  <a:pt x="7089" y="7687"/>
                  <a:pt x="6931" y="7530"/>
                  <a:pt x="6931" y="7341"/>
                </a:cubicBezTo>
                <a:cubicBezTo>
                  <a:pt x="7026" y="7246"/>
                  <a:pt x="7152" y="7152"/>
                  <a:pt x="7278" y="6994"/>
                </a:cubicBezTo>
                <a:lnTo>
                  <a:pt x="7971" y="6994"/>
                </a:lnTo>
                <a:cubicBezTo>
                  <a:pt x="8569" y="6994"/>
                  <a:pt x="9011" y="6522"/>
                  <a:pt x="9011" y="5955"/>
                </a:cubicBezTo>
                <a:lnTo>
                  <a:pt x="9011" y="3844"/>
                </a:lnTo>
                <a:cubicBezTo>
                  <a:pt x="9011" y="1733"/>
                  <a:pt x="7309" y="0"/>
                  <a:pt x="5198" y="0"/>
                </a:cubicBezTo>
                <a:close/>
              </a:path>
            </a:pathLst>
          </a:custGeom>
          <a:solidFill>
            <a:srgbClr val="EE7A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861" name="Google Shape;11861;p84"/>
          <p:cNvGrpSpPr/>
          <p:nvPr/>
        </p:nvGrpSpPr>
        <p:grpSpPr>
          <a:xfrm>
            <a:off x="7958004" y="3387425"/>
            <a:ext cx="348513" cy="347599"/>
            <a:chOff x="6131900" y="2301825"/>
            <a:chExt cx="295375" cy="294600"/>
          </a:xfrm>
          <a:solidFill>
            <a:srgbClr val="EE7A90"/>
          </a:solidFill>
        </p:grpSpPr>
        <p:sp>
          <p:nvSpPr>
            <p:cNvPr id="11862" name="Google Shape;11862;p84"/>
            <p:cNvSpPr/>
            <p:nvPr/>
          </p:nvSpPr>
          <p:spPr>
            <a:xfrm>
              <a:off x="6131900" y="2301825"/>
              <a:ext cx="295375" cy="294600"/>
            </a:xfrm>
            <a:custGeom>
              <a:avLst/>
              <a:gdLst/>
              <a:ahLst/>
              <a:cxnLst/>
              <a:rect l="l" t="t" r="r" b="b"/>
              <a:pathLst>
                <a:path w="11815" h="11784" extrusionOk="0">
                  <a:moveTo>
                    <a:pt x="3813" y="630"/>
                  </a:moveTo>
                  <a:cubicBezTo>
                    <a:pt x="4002" y="630"/>
                    <a:pt x="4159" y="788"/>
                    <a:pt x="4159" y="977"/>
                  </a:cubicBezTo>
                  <a:lnTo>
                    <a:pt x="4159" y="1355"/>
                  </a:lnTo>
                  <a:lnTo>
                    <a:pt x="1387" y="1355"/>
                  </a:lnTo>
                  <a:lnTo>
                    <a:pt x="1387" y="977"/>
                  </a:lnTo>
                  <a:lnTo>
                    <a:pt x="1355" y="977"/>
                  </a:lnTo>
                  <a:cubicBezTo>
                    <a:pt x="1355" y="788"/>
                    <a:pt x="1513" y="630"/>
                    <a:pt x="1733" y="630"/>
                  </a:cubicBezTo>
                  <a:close/>
                  <a:moveTo>
                    <a:pt x="10114" y="1355"/>
                  </a:moveTo>
                  <a:cubicBezTo>
                    <a:pt x="10303" y="1355"/>
                    <a:pt x="10460" y="1513"/>
                    <a:pt x="10460" y="1702"/>
                  </a:cubicBezTo>
                  <a:lnTo>
                    <a:pt x="10460" y="3434"/>
                  </a:lnTo>
                  <a:lnTo>
                    <a:pt x="7688" y="3434"/>
                  </a:lnTo>
                  <a:cubicBezTo>
                    <a:pt x="7656" y="3277"/>
                    <a:pt x="7656" y="1859"/>
                    <a:pt x="7656" y="1702"/>
                  </a:cubicBezTo>
                  <a:cubicBezTo>
                    <a:pt x="7656" y="1513"/>
                    <a:pt x="7814" y="1355"/>
                    <a:pt x="8034" y="1355"/>
                  </a:cubicBezTo>
                  <a:close/>
                  <a:moveTo>
                    <a:pt x="4128" y="2048"/>
                  </a:moveTo>
                  <a:lnTo>
                    <a:pt x="4128" y="4821"/>
                  </a:lnTo>
                  <a:lnTo>
                    <a:pt x="1355" y="4821"/>
                  </a:lnTo>
                  <a:lnTo>
                    <a:pt x="1355" y="2048"/>
                  </a:lnTo>
                  <a:close/>
                  <a:moveTo>
                    <a:pt x="6617" y="2048"/>
                  </a:moveTo>
                  <a:cubicBezTo>
                    <a:pt x="6806" y="2048"/>
                    <a:pt x="6963" y="2206"/>
                    <a:pt x="6963" y="2395"/>
                  </a:cubicBezTo>
                  <a:lnTo>
                    <a:pt x="6963" y="4852"/>
                  </a:lnTo>
                  <a:lnTo>
                    <a:pt x="4821" y="4852"/>
                  </a:lnTo>
                  <a:lnTo>
                    <a:pt x="4821" y="2395"/>
                  </a:lnTo>
                  <a:cubicBezTo>
                    <a:pt x="4821" y="2206"/>
                    <a:pt x="4978" y="2048"/>
                    <a:pt x="5167" y="2048"/>
                  </a:cubicBezTo>
                  <a:close/>
                  <a:moveTo>
                    <a:pt x="10429" y="4127"/>
                  </a:moveTo>
                  <a:lnTo>
                    <a:pt x="10429" y="4852"/>
                  </a:lnTo>
                  <a:lnTo>
                    <a:pt x="7656" y="4852"/>
                  </a:lnTo>
                  <a:lnTo>
                    <a:pt x="7656" y="4127"/>
                  </a:lnTo>
                  <a:close/>
                  <a:moveTo>
                    <a:pt x="10775" y="5514"/>
                  </a:moveTo>
                  <a:cubicBezTo>
                    <a:pt x="10964" y="5514"/>
                    <a:pt x="11122" y="5671"/>
                    <a:pt x="11122" y="5860"/>
                  </a:cubicBezTo>
                  <a:lnTo>
                    <a:pt x="11122" y="10744"/>
                  </a:lnTo>
                  <a:cubicBezTo>
                    <a:pt x="11122" y="10964"/>
                    <a:pt x="10964" y="11122"/>
                    <a:pt x="10775" y="11122"/>
                  </a:cubicBezTo>
                  <a:lnTo>
                    <a:pt x="1009" y="11122"/>
                  </a:lnTo>
                  <a:cubicBezTo>
                    <a:pt x="820" y="11122"/>
                    <a:pt x="662" y="10964"/>
                    <a:pt x="662" y="10744"/>
                  </a:cubicBezTo>
                  <a:lnTo>
                    <a:pt x="662" y="5860"/>
                  </a:lnTo>
                  <a:cubicBezTo>
                    <a:pt x="662" y="5671"/>
                    <a:pt x="820" y="5514"/>
                    <a:pt x="1009" y="5514"/>
                  </a:cubicBezTo>
                  <a:close/>
                  <a:moveTo>
                    <a:pt x="1733" y="0"/>
                  </a:moveTo>
                  <a:cubicBezTo>
                    <a:pt x="1135" y="0"/>
                    <a:pt x="694" y="473"/>
                    <a:pt x="694" y="1040"/>
                  </a:cubicBezTo>
                  <a:lnTo>
                    <a:pt x="694" y="4884"/>
                  </a:lnTo>
                  <a:cubicBezTo>
                    <a:pt x="316" y="5041"/>
                    <a:pt x="1" y="5388"/>
                    <a:pt x="1" y="5860"/>
                  </a:cubicBezTo>
                  <a:lnTo>
                    <a:pt x="1" y="10744"/>
                  </a:lnTo>
                  <a:cubicBezTo>
                    <a:pt x="1" y="11342"/>
                    <a:pt x="473" y="11783"/>
                    <a:pt x="1009" y="11783"/>
                  </a:cubicBezTo>
                  <a:lnTo>
                    <a:pt x="10775" y="11783"/>
                  </a:lnTo>
                  <a:cubicBezTo>
                    <a:pt x="11374" y="11783"/>
                    <a:pt x="11815" y="11311"/>
                    <a:pt x="11815" y="10744"/>
                  </a:cubicBezTo>
                  <a:lnTo>
                    <a:pt x="11815" y="5860"/>
                  </a:lnTo>
                  <a:cubicBezTo>
                    <a:pt x="11815" y="5388"/>
                    <a:pt x="11531" y="5010"/>
                    <a:pt x="11122" y="4884"/>
                  </a:cubicBezTo>
                  <a:lnTo>
                    <a:pt x="11122" y="1702"/>
                  </a:lnTo>
                  <a:cubicBezTo>
                    <a:pt x="11122" y="1103"/>
                    <a:pt x="10649" y="662"/>
                    <a:pt x="10114" y="662"/>
                  </a:cubicBezTo>
                  <a:lnTo>
                    <a:pt x="8034" y="662"/>
                  </a:lnTo>
                  <a:cubicBezTo>
                    <a:pt x="7530" y="662"/>
                    <a:pt x="7152" y="977"/>
                    <a:pt x="7026" y="1418"/>
                  </a:cubicBezTo>
                  <a:cubicBezTo>
                    <a:pt x="6932" y="1387"/>
                    <a:pt x="6806" y="1355"/>
                    <a:pt x="6648" y="1355"/>
                  </a:cubicBezTo>
                  <a:lnTo>
                    <a:pt x="5230" y="1355"/>
                  </a:lnTo>
                  <a:cubicBezTo>
                    <a:pt x="5104" y="1355"/>
                    <a:pt x="4978" y="1387"/>
                    <a:pt x="4884" y="1418"/>
                  </a:cubicBezTo>
                  <a:lnTo>
                    <a:pt x="4884" y="1040"/>
                  </a:lnTo>
                  <a:cubicBezTo>
                    <a:pt x="4884" y="441"/>
                    <a:pt x="4380" y="0"/>
                    <a:pt x="38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3" name="Google Shape;11863;p84"/>
            <p:cNvSpPr/>
            <p:nvPr/>
          </p:nvSpPr>
          <p:spPr>
            <a:xfrm>
              <a:off x="6218550" y="2456200"/>
              <a:ext cx="122100" cy="51225"/>
            </a:xfrm>
            <a:custGeom>
              <a:avLst/>
              <a:gdLst/>
              <a:ahLst/>
              <a:cxnLst/>
              <a:rect l="l" t="t" r="r" b="b"/>
              <a:pathLst>
                <a:path w="4884" h="2049" extrusionOk="0">
                  <a:moveTo>
                    <a:pt x="3844" y="725"/>
                  </a:moveTo>
                  <a:cubicBezTo>
                    <a:pt x="4033" y="725"/>
                    <a:pt x="4190" y="882"/>
                    <a:pt x="4190" y="1071"/>
                  </a:cubicBezTo>
                  <a:cubicBezTo>
                    <a:pt x="4190" y="1260"/>
                    <a:pt x="4033" y="1418"/>
                    <a:pt x="3844" y="1418"/>
                  </a:cubicBezTo>
                  <a:lnTo>
                    <a:pt x="1008" y="1418"/>
                  </a:lnTo>
                  <a:cubicBezTo>
                    <a:pt x="819" y="1418"/>
                    <a:pt x="662" y="1260"/>
                    <a:pt x="662" y="1071"/>
                  </a:cubicBezTo>
                  <a:cubicBezTo>
                    <a:pt x="662" y="882"/>
                    <a:pt x="819" y="725"/>
                    <a:pt x="1008" y="725"/>
                  </a:cubicBezTo>
                  <a:close/>
                  <a:moveTo>
                    <a:pt x="1008" y="0"/>
                  </a:moveTo>
                  <a:cubicBezTo>
                    <a:pt x="410" y="0"/>
                    <a:pt x="0" y="473"/>
                    <a:pt x="0" y="1040"/>
                  </a:cubicBezTo>
                  <a:cubicBezTo>
                    <a:pt x="0" y="1639"/>
                    <a:pt x="473" y="2048"/>
                    <a:pt x="1008" y="2048"/>
                  </a:cubicBezTo>
                  <a:lnTo>
                    <a:pt x="3844" y="2048"/>
                  </a:lnTo>
                  <a:cubicBezTo>
                    <a:pt x="4442" y="2048"/>
                    <a:pt x="4883" y="1576"/>
                    <a:pt x="4883" y="1040"/>
                  </a:cubicBezTo>
                  <a:cubicBezTo>
                    <a:pt x="4852" y="473"/>
                    <a:pt x="4411" y="0"/>
                    <a:pt x="38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4" name="Google Shape;11864;p84"/>
            <p:cNvSpPr/>
            <p:nvPr/>
          </p:nvSpPr>
          <p:spPr>
            <a:xfrm>
              <a:off x="6340625" y="2353025"/>
              <a:ext cx="35475" cy="18125"/>
            </a:xfrm>
            <a:custGeom>
              <a:avLst/>
              <a:gdLst/>
              <a:ahLst/>
              <a:cxnLst/>
              <a:rect l="l" t="t" r="r" b="b"/>
              <a:pathLst>
                <a:path w="1419" h="725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67"/>
                    <a:pt x="158" y="725"/>
                    <a:pt x="347" y="725"/>
                  </a:cubicBezTo>
                  <a:lnTo>
                    <a:pt x="1040" y="725"/>
                  </a:lnTo>
                  <a:cubicBezTo>
                    <a:pt x="1261" y="725"/>
                    <a:pt x="1418" y="567"/>
                    <a:pt x="1418" y="347"/>
                  </a:cubicBezTo>
                  <a:cubicBezTo>
                    <a:pt x="1355" y="158"/>
                    <a:pt x="1198" y="0"/>
                    <a:pt x="10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5" name="Google Shape;11865;p84"/>
            <p:cNvSpPr/>
            <p:nvPr/>
          </p:nvSpPr>
          <p:spPr>
            <a:xfrm>
              <a:off x="6183100" y="2369550"/>
              <a:ext cx="35475" cy="18150"/>
            </a:xfrm>
            <a:custGeom>
              <a:avLst/>
              <a:gdLst/>
              <a:ahLst/>
              <a:cxnLst/>
              <a:rect l="l" t="t" r="r" b="b"/>
              <a:pathLst>
                <a:path w="1419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47" y="725"/>
                  </a:cubicBezTo>
                  <a:lnTo>
                    <a:pt x="1040" y="725"/>
                  </a:lnTo>
                  <a:cubicBezTo>
                    <a:pt x="1261" y="725"/>
                    <a:pt x="1418" y="568"/>
                    <a:pt x="1418" y="379"/>
                  </a:cubicBezTo>
                  <a:cubicBezTo>
                    <a:pt x="1418" y="158"/>
                    <a:pt x="1261" y="1"/>
                    <a:pt x="10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66" name="Google Shape;11866;p84"/>
          <p:cNvGrpSpPr/>
          <p:nvPr/>
        </p:nvGrpSpPr>
        <p:grpSpPr>
          <a:xfrm>
            <a:off x="5753997" y="1531966"/>
            <a:ext cx="351315" cy="349457"/>
            <a:chOff x="1412450" y="1954475"/>
            <a:chExt cx="297750" cy="296175"/>
          </a:xfrm>
          <a:solidFill>
            <a:srgbClr val="EE7A90"/>
          </a:solidFill>
        </p:grpSpPr>
        <p:sp>
          <p:nvSpPr>
            <p:cNvPr id="11867" name="Google Shape;11867;p84"/>
            <p:cNvSpPr/>
            <p:nvPr/>
          </p:nvSpPr>
          <p:spPr>
            <a:xfrm>
              <a:off x="1483350" y="2023800"/>
              <a:ext cx="155975" cy="155975"/>
            </a:xfrm>
            <a:custGeom>
              <a:avLst/>
              <a:gdLst/>
              <a:ahLst/>
              <a:cxnLst/>
              <a:rect l="l" t="t" r="r" b="b"/>
              <a:pathLst>
                <a:path w="6239" h="6239" extrusionOk="0">
                  <a:moveTo>
                    <a:pt x="3119" y="2079"/>
                  </a:moveTo>
                  <a:cubicBezTo>
                    <a:pt x="3529" y="2079"/>
                    <a:pt x="3844" y="2395"/>
                    <a:pt x="3844" y="2773"/>
                  </a:cubicBezTo>
                  <a:cubicBezTo>
                    <a:pt x="3844" y="3182"/>
                    <a:pt x="3529" y="3497"/>
                    <a:pt x="3119" y="3497"/>
                  </a:cubicBezTo>
                  <a:cubicBezTo>
                    <a:pt x="2741" y="3497"/>
                    <a:pt x="2426" y="3182"/>
                    <a:pt x="2426" y="2773"/>
                  </a:cubicBezTo>
                  <a:cubicBezTo>
                    <a:pt x="2426" y="2395"/>
                    <a:pt x="2741" y="2079"/>
                    <a:pt x="3119" y="2079"/>
                  </a:cubicBezTo>
                  <a:close/>
                  <a:moveTo>
                    <a:pt x="3119" y="725"/>
                  </a:moveTo>
                  <a:cubicBezTo>
                    <a:pt x="4474" y="725"/>
                    <a:pt x="5577" y="1827"/>
                    <a:pt x="5577" y="3182"/>
                  </a:cubicBezTo>
                  <a:cubicBezTo>
                    <a:pt x="5577" y="3686"/>
                    <a:pt x="5388" y="4159"/>
                    <a:pt x="5136" y="4537"/>
                  </a:cubicBezTo>
                  <a:cubicBezTo>
                    <a:pt x="4884" y="4190"/>
                    <a:pt x="4537" y="3907"/>
                    <a:pt x="4191" y="3718"/>
                  </a:cubicBezTo>
                  <a:cubicBezTo>
                    <a:pt x="4411" y="3497"/>
                    <a:pt x="4537" y="3182"/>
                    <a:pt x="4537" y="2804"/>
                  </a:cubicBezTo>
                  <a:cubicBezTo>
                    <a:pt x="4537" y="2079"/>
                    <a:pt x="3907" y="1449"/>
                    <a:pt x="3151" y="1449"/>
                  </a:cubicBezTo>
                  <a:cubicBezTo>
                    <a:pt x="2426" y="1449"/>
                    <a:pt x="1796" y="2079"/>
                    <a:pt x="1796" y="2804"/>
                  </a:cubicBezTo>
                  <a:cubicBezTo>
                    <a:pt x="1796" y="3182"/>
                    <a:pt x="1891" y="3497"/>
                    <a:pt x="2143" y="3718"/>
                  </a:cubicBezTo>
                  <a:cubicBezTo>
                    <a:pt x="1733" y="3907"/>
                    <a:pt x="1418" y="4190"/>
                    <a:pt x="1198" y="4537"/>
                  </a:cubicBezTo>
                  <a:cubicBezTo>
                    <a:pt x="914" y="4159"/>
                    <a:pt x="756" y="3686"/>
                    <a:pt x="756" y="3182"/>
                  </a:cubicBezTo>
                  <a:cubicBezTo>
                    <a:pt x="662" y="1796"/>
                    <a:pt x="1796" y="725"/>
                    <a:pt x="3119" y="725"/>
                  </a:cubicBezTo>
                  <a:close/>
                  <a:moveTo>
                    <a:pt x="3119" y="4190"/>
                  </a:moveTo>
                  <a:cubicBezTo>
                    <a:pt x="3749" y="4190"/>
                    <a:pt x="4317" y="4505"/>
                    <a:pt x="4632" y="5041"/>
                  </a:cubicBezTo>
                  <a:cubicBezTo>
                    <a:pt x="4222" y="5387"/>
                    <a:pt x="3686" y="5577"/>
                    <a:pt x="3119" y="5577"/>
                  </a:cubicBezTo>
                  <a:cubicBezTo>
                    <a:pt x="2584" y="5577"/>
                    <a:pt x="2017" y="5387"/>
                    <a:pt x="1639" y="5041"/>
                  </a:cubicBezTo>
                  <a:cubicBezTo>
                    <a:pt x="1954" y="4505"/>
                    <a:pt x="2489" y="4190"/>
                    <a:pt x="3119" y="4190"/>
                  </a:cubicBezTo>
                  <a:close/>
                  <a:moveTo>
                    <a:pt x="3119" y="0"/>
                  </a:moveTo>
                  <a:cubicBezTo>
                    <a:pt x="1387" y="0"/>
                    <a:pt x="0" y="1418"/>
                    <a:pt x="0" y="3119"/>
                  </a:cubicBezTo>
                  <a:cubicBezTo>
                    <a:pt x="0" y="4852"/>
                    <a:pt x="1387" y="6238"/>
                    <a:pt x="3119" y="6238"/>
                  </a:cubicBezTo>
                  <a:cubicBezTo>
                    <a:pt x="4852" y="6238"/>
                    <a:pt x="6238" y="4820"/>
                    <a:pt x="6238" y="3119"/>
                  </a:cubicBezTo>
                  <a:cubicBezTo>
                    <a:pt x="6238" y="1386"/>
                    <a:pt x="4821" y="0"/>
                    <a:pt x="31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8" name="Google Shape;11868;p84"/>
            <p:cNvSpPr/>
            <p:nvPr/>
          </p:nvSpPr>
          <p:spPr>
            <a:xfrm>
              <a:off x="1412450" y="1954475"/>
              <a:ext cx="297750" cy="296175"/>
            </a:xfrm>
            <a:custGeom>
              <a:avLst/>
              <a:gdLst/>
              <a:ahLst/>
              <a:cxnLst/>
              <a:rect l="l" t="t" r="r" b="b"/>
              <a:pathLst>
                <a:path w="11910" h="11847" extrusionOk="0">
                  <a:moveTo>
                    <a:pt x="6365" y="662"/>
                  </a:moveTo>
                  <a:lnTo>
                    <a:pt x="6522" y="1513"/>
                  </a:lnTo>
                  <a:cubicBezTo>
                    <a:pt x="6554" y="1702"/>
                    <a:pt x="6617" y="1765"/>
                    <a:pt x="6774" y="1797"/>
                  </a:cubicBezTo>
                  <a:cubicBezTo>
                    <a:pt x="7342" y="1923"/>
                    <a:pt x="7814" y="2112"/>
                    <a:pt x="8287" y="2427"/>
                  </a:cubicBezTo>
                  <a:cubicBezTo>
                    <a:pt x="8350" y="2474"/>
                    <a:pt x="8421" y="2498"/>
                    <a:pt x="8488" y="2498"/>
                  </a:cubicBezTo>
                  <a:cubicBezTo>
                    <a:pt x="8554" y="2498"/>
                    <a:pt x="8618" y="2474"/>
                    <a:pt x="8665" y="2427"/>
                  </a:cubicBezTo>
                  <a:lnTo>
                    <a:pt x="9389" y="1923"/>
                  </a:lnTo>
                  <a:lnTo>
                    <a:pt x="9925" y="2490"/>
                  </a:lnTo>
                  <a:lnTo>
                    <a:pt x="9421" y="3183"/>
                  </a:lnTo>
                  <a:cubicBezTo>
                    <a:pt x="9358" y="3309"/>
                    <a:pt x="9358" y="3466"/>
                    <a:pt x="9421" y="3592"/>
                  </a:cubicBezTo>
                  <a:cubicBezTo>
                    <a:pt x="9736" y="4065"/>
                    <a:pt x="9925" y="4537"/>
                    <a:pt x="10051" y="5073"/>
                  </a:cubicBezTo>
                  <a:cubicBezTo>
                    <a:pt x="10082" y="5231"/>
                    <a:pt x="10209" y="5294"/>
                    <a:pt x="10335" y="5357"/>
                  </a:cubicBezTo>
                  <a:lnTo>
                    <a:pt x="11185" y="5514"/>
                  </a:lnTo>
                  <a:lnTo>
                    <a:pt x="11185" y="6302"/>
                  </a:lnTo>
                  <a:lnTo>
                    <a:pt x="10335" y="6459"/>
                  </a:lnTo>
                  <a:cubicBezTo>
                    <a:pt x="10177" y="6491"/>
                    <a:pt x="10082" y="6585"/>
                    <a:pt x="10051" y="6743"/>
                  </a:cubicBezTo>
                  <a:cubicBezTo>
                    <a:pt x="9925" y="7278"/>
                    <a:pt x="9736" y="7751"/>
                    <a:pt x="9421" y="8224"/>
                  </a:cubicBezTo>
                  <a:cubicBezTo>
                    <a:pt x="9358" y="8350"/>
                    <a:pt x="9358" y="8507"/>
                    <a:pt x="9421" y="8633"/>
                  </a:cubicBezTo>
                  <a:lnTo>
                    <a:pt x="9925" y="9326"/>
                  </a:lnTo>
                  <a:lnTo>
                    <a:pt x="9389" y="9893"/>
                  </a:lnTo>
                  <a:lnTo>
                    <a:pt x="8665" y="9358"/>
                  </a:lnTo>
                  <a:cubicBezTo>
                    <a:pt x="8618" y="9326"/>
                    <a:pt x="8554" y="9310"/>
                    <a:pt x="8488" y="9310"/>
                  </a:cubicBezTo>
                  <a:cubicBezTo>
                    <a:pt x="8421" y="9310"/>
                    <a:pt x="8350" y="9326"/>
                    <a:pt x="8287" y="9358"/>
                  </a:cubicBezTo>
                  <a:cubicBezTo>
                    <a:pt x="7814" y="9673"/>
                    <a:pt x="7342" y="9893"/>
                    <a:pt x="6774" y="9988"/>
                  </a:cubicBezTo>
                  <a:cubicBezTo>
                    <a:pt x="6617" y="10051"/>
                    <a:pt x="6554" y="10145"/>
                    <a:pt x="6522" y="10271"/>
                  </a:cubicBezTo>
                  <a:lnTo>
                    <a:pt x="6365" y="11153"/>
                  </a:lnTo>
                  <a:lnTo>
                    <a:pt x="5577" y="11153"/>
                  </a:lnTo>
                  <a:lnTo>
                    <a:pt x="5420" y="10271"/>
                  </a:lnTo>
                  <a:cubicBezTo>
                    <a:pt x="5357" y="10114"/>
                    <a:pt x="5294" y="10051"/>
                    <a:pt x="5136" y="9988"/>
                  </a:cubicBezTo>
                  <a:cubicBezTo>
                    <a:pt x="4569" y="9893"/>
                    <a:pt x="4097" y="9673"/>
                    <a:pt x="3624" y="9358"/>
                  </a:cubicBezTo>
                  <a:cubicBezTo>
                    <a:pt x="3561" y="9326"/>
                    <a:pt x="3498" y="9310"/>
                    <a:pt x="3435" y="9310"/>
                  </a:cubicBezTo>
                  <a:cubicBezTo>
                    <a:pt x="3372" y="9310"/>
                    <a:pt x="3309" y="9326"/>
                    <a:pt x="3246" y="9358"/>
                  </a:cubicBezTo>
                  <a:lnTo>
                    <a:pt x="2521" y="9893"/>
                  </a:lnTo>
                  <a:lnTo>
                    <a:pt x="1986" y="9326"/>
                  </a:lnTo>
                  <a:lnTo>
                    <a:pt x="2490" y="8633"/>
                  </a:lnTo>
                  <a:cubicBezTo>
                    <a:pt x="2584" y="8507"/>
                    <a:pt x="2584" y="8350"/>
                    <a:pt x="2490" y="8224"/>
                  </a:cubicBezTo>
                  <a:cubicBezTo>
                    <a:pt x="2175" y="7751"/>
                    <a:pt x="1986" y="7278"/>
                    <a:pt x="1860" y="6743"/>
                  </a:cubicBezTo>
                  <a:cubicBezTo>
                    <a:pt x="1828" y="6585"/>
                    <a:pt x="1702" y="6491"/>
                    <a:pt x="1576" y="6459"/>
                  </a:cubicBezTo>
                  <a:lnTo>
                    <a:pt x="726" y="6302"/>
                  </a:lnTo>
                  <a:lnTo>
                    <a:pt x="726" y="5514"/>
                  </a:lnTo>
                  <a:lnTo>
                    <a:pt x="1576" y="5357"/>
                  </a:lnTo>
                  <a:cubicBezTo>
                    <a:pt x="1734" y="5325"/>
                    <a:pt x="1828" y="5231"/>
                    <a:pt x="1860" y="5073"/>
                  </a:cubicBezTo>
                  <a:cubicBezTo>
                    <a:pt x="1986" y="4506"/>
                    <a:pt x="2175" y="4065"/>
                    <a:pt x="2490" y="3592"/>
                  </a:cubicBezTo>
                  <a:cubicBezTo>
                    <a:pt x="2584" y="3466"/>
                    <a:pt x="2584" y="3309"/>
                    <a:pt x="2490" y="3183"/>
                  </a:cubicBezTo>
                  <a:lnTo>
                    <a:pt x="1986" y="2490"/>
                  </a:lnTo>
                  <a:lnTo>
                    <a:pt x="2521" y="1923"/>
                  </a:lnTo>
                  <a:lnTo>
                    <a:pt x="3246" y="2427"/>
                  </a:lnTo>
                  <a:cubicBezTo>
                    <a:pt x="3309" y="2474"/>
                    <a:pt x="3372" y="2498"/>
                    <a:pt x="3435" y="2498"/>
                  </a:cubicBezTo>
                  <a:cubicBezTo>
                    <a:pt x="3498" y="2498"/>
                    <a:pt x="3561" y="2474"/>
                    <a:pt x="3624" y="2427"/>
                  </a:cubicBezTo>
                  <a:cubicBezTo>
                    <a:pt x="4097" y="2112"/>
                    <a:pt x="4569" y="1923"/>
                    <a:pt x="5136" y="1797"/>
                  </a:cubicBezTo>
                  <a:cubicBezTo>
                    <a:pt x="5294" y="1765"/>
                    <a:pt x="5357" y="1639"/>
                    <a:pt x="5420" y="1513"/>
                  </a:cubicBezTo>
                  <a:lnTo>
                    <a:pt x="5577" y="662"/>
                  </a:lnTo>
                  <a:close/>
                  <a:moveTo>
                    <a:pt x="5262" y="1"/>
                  </a:moveTo>
                  <a:cubicBezTo>
                    <a:pt x="5073" y="1"/>
                    <a:pt x="4916" y="127"/>
                    <a:pt x="4884" y="284"/>
                  </a:cubicBezTo>
                  <a:lnTo>
                    <a:pt x="4727" y="1166"/>
                  </a:lnTo>
                  <a:cubicBezTo>
                    <a:pt x="4254" y="1292"/>
                    <a:pt x="3813" y="1481"/>
                    <a:pt x="3435" y="1734"/>
                  </a:cubicBezTo>
                  <a:lnTo>
                    <a:pt x="2679" y="1229"/>
                  </a:lnTo>
                  <a:cubicBezTo>
                    <a:pt x="2610" y="1174"/>
                    <a:pt x="2541" y="1149"/>
                    <a:pt x="2474" y="1149"/>
                  </a:cubicBezTo>
                  <a:cubicBezTo>
                    <a:pt x="2389" y="1149"/>
                    <a:pt x="2309" y="1190"/>
                    <a:pt x="2238" y="1261"/>
                  </a:cubicBezTo>
                  <a:lnTo>
                    <a:pt x="1261" y="2238"/>
                  </a:lnTo>
                  <a:cubicBezTo>
                    <a:pt x="1135" y="2364"/>
                    <a:pt x="1135" y="2553"/>
                    <a:pt x="1230" y="2679"/>
                  </a:cubicBezTo>
                  <a:lnTo>
                    <a:pt x="1734" y="3435"/>
                  </a:lnTo>
                  <a:cubicBezTo>
                    <a:pt x="1513" y="3813"/>
                    <a:pt x="1324" y="4254"/>
                    <a:pt x="1198" y="4726"/>
                  </a:cubicBezTo>
                  <a:lnTo>
                    <a:pt x="284" y="4884"/>
                  </a:lnTo>
                  <a:cubicBezTo>
                    <a:pt x="127" y="4915"/>
                    <a:pt x="1" y="5042"/>
                    <a:pt x="1" y="5231"/>
                  </a:cubicBezTo>
                  <a:lnTo>
                    <a:pt x="1" y="6617"/>
                  </a:lnTo>
                  <a:cubicBezTo>
                    <a:pt x="64" y="6774"/>
                    <a:pt x="158" y="6932"/>
                    <a:pt x="316" y="6963"/>
                  </a:cubicBezTo>
                  <a:lnTo>
                    <a:pt x="1230" y="7121"/>
                  </a:lnTo>
                  <a:cubicBezTo>
                    <a:pt x="1356" y="7593"/>
                    <a:pt x="1545" y="8034"/>
                    <a:pt x="1797" y="8413"/>
                  </a:cubicBezTo>
                  <a:lnTo>
                    <a:pt x="1261" y="9169"/>
                  </a:lnTo>
                  <a:cubicBezTo>
                    <a:pt x="1167" y="9295"/>
                    <a:pt x="1198" y="9484"/>
                    <a:pt x="1324" y="9610"/>
                  </a:cubicBezTo>
                  <a:lnTo>
                    <a:pt x="2301" y="10586"/>
                  </a:lnTo>
                  <a:cubicBezTo>
                    <a:pt x="2368" y="10654"/>
                    <a:pt x="2454" y="10685"/>
                    <a:pt x="2533" y="10685"/>
                  </a:cubicBezTo>
                  <a:cubicBezTo>
                    <a:pt x="2602" y="10685"/>
                    <a:pt x="2666" y="10662"/>
                    <a:pt x="2710" y="10618"/>
                  </a:cubicBezTo>
                  <a:lnTo>
                    <a:pt x="3466" y="10114"/>
                  </a:lnTo>
                  <a:cubicBezTo>
                    <a:pt x="3876" y="10366"/>
                    <a:pt x="4286" y="10555"/>
                    <a:pt x="4790" y="10681"/>
                  </a:cubicBezTo>
                  <a:lnTo>
                    <a:pt x="4947" y="11563"/>
                  </a:lnTo>
                  <a:cubicBezTo>
                    <a:pt x="4979" y="11721"/>
                    <a:pt x="5105" y="11847"/>
                    <a:pt x="5294" y="11847"/>
                  </a:cubicBezTo>
                  <a:lnTo>
                    <a:pt x="6680" y="11847"/>
                  </a:lnTo>
                  <a:cubicBezTo>
                    <a:pt x="6837" y="11847"/>
                    <a:pt x="6995" y="11721"/>
                    <a:pt x="7027" y="11563"/>
                  </a:cubicBezTo>
                  <a:lnTo>
                    <a:pt x="7184" y="10681"/>
                  </a:lnTo>
                  <a:cubicBezTo>
                    <a:pt x="7657" y="10555"/>
                    <a:pt x="8098" y="10366"/>
                    <a:pt x="8476" y="10114"/>
                  </a:cubicBezTo>
                  <a:lnTo>
                    <a:pt x="9232" y="10618"/>
                  </a:lnTo>
                  <a:cubicBezTo>
                    <a:pt x="9301" y="10673"/>
                    <a:pt x="9370" y="10698"/>
                    <a:pt x="9436" y="10698"/>
                  </a:cubicBezTo>
                  <a:cubicBezTo>
                    <a:pt x="9521" y="10698"/>
                    <a:pt x="9602" y="10657"/>
                    <a:pt x="9673" y="10586"/>
                  </a:cubicBezTo>
                  <a:lnTo>
                    <a:pt x="10650" y="9610"/>
                  </a:lnTo>
                  <a:cubicBezTo>
                    <a:pt x="10776" y="9484"/>
                    <a:pt x="10776" y="9295"/>
                    <a:pt x="10681" y="9169"/>
                  </a:cubicBezTo>
                  <a:lnTo>
                    <a:pt x="10177" y="8413"/>
                  </a:lnTo>
                  <a:cubicBezTo>
                    <a:pt x="10398" y="8034"/>
                    <a:pt x="10618" y="7593"/>
                    <a:pt x="10713" y="7121"/>
                  </a:cubicBezTo>
                  <a:lnTo>
                    <a:pt x="11626" y="6963"/>
                  </a:lnTo>
                  <a:cubicBezTo>
                    <a:pt x="11784" y="6932"/>
                    <a:pt x="11910" y="6806"/>
                    <a:pt x="11910" y="6617"/>
                  </a:cubicBezTo>
                  <a:lnTo>
                    <a:pt x="11910" y="5231"/>
                  </a:lnTo>
                  <a:cubicBezTo>
                    <a:pt x="11910" y="5073"/>
                    <a:pt x="11784" y="4915"/>
                    <a:pt x="11626" y="4884"/>
                  </a:cubicBezTo>
                  <a:lnTo>
                    <a:pt x="10713" y="4726"/>
                  </a:lnTo>
                  <a:cubicBezTo>
                    <a:pt x="10618" y="4254"/>
                    <a:pt x="10398" y="3813"/>
                    <a:pt x="10177" y="3403"/>
                  </a:cubicBezTo>
                  <a:lnTo>
                    <a:pt x="10681" y="2679"/>
                  </a:lnTo>
                  <a:cubicBezTo>
                    <a:pt x="10807" y="2553"/>
                    <a:pt x="10776" y="2364"/>
                    <a:pt x="10650" y="2238"/>
                  </a:cubicBezTo>
                  <a:lnTo>
                    <a:pt x="9673" y="1261"/>
                  </a:lnTo>
                  <a:cubicBezTo>
                    <a:pt x="9605" y="1193"/>
                    <a:pt x="9520" y="1162"/>
                    <a:pt x="9435" y="1162"/>
                  </a:cubicBezTo>
                  <a:cubicBezTo>
                    <a:pt x="9362" y="1162"/>
                    <a:pt x="9290" y="1186"/>
                    <a:pt x="9232" y="1229"/>
                  </a:cubicBezTo>
                  <a:lnTo>
                    <a:pt x="8476" y="1734"/>
                  </a:lnTo>
                  <a:cubicBezTo>
                    <a:pt x="8098" y="1481"/>
                    <a:pt x="7657" y="1292"/>
                    <a:pt x="7184" y="1166"/>
                  </a:cubicBezTo>
                  <a:lnTo>
                    <a:pt x="6995" y="284"/>
                  </a:lnTo>
                  <a:cubicBezTo>
                    <a:pt x="6932" y="127"/>
                    <a:pt x="6837" y="1"/>
                    <a:pt x="66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69" name="Google Shape;11869;p84"/>
          <p:cNvSpPr/>
          <p:nvPr/>
        </p:nvSpPr>
        <p:spPr>
          <a:xfrm>
            <a:off x="5755346" y="1985282"/>
            <a:ext cx="348542" cy="345740"/>
          </a:xfrm>
          <a:custGeom>
            <a:avLst/>
            <a:gdLst/>
            <a:ahLst/>
            <a:cxnLst/>
            <a:rect l="l" t="t" r="r" b="b"/>
            <a:pathLst>
              <a:path w="11816" h="11721" extrusionOk="0">
                <a:moveTo>
                  <a:pt x="2395" y="631"/>
                </a:moveTo>
                <a:cubicBezTo>
                  <a:pt x="2584" y="631"/>
                  <a:pt x="2742" y="789"/>
                  <a:pt x="2742" y="978"/>
                </a:cubicBezTo>
                <a:cubicBezTo>
                  <a:pt x="2742" y="1167"/>
                  <a:pt x="2584" y="1324"/>
                  <a:pt x="2395" y="1324"/>
                </a:cubicBezTo>
                <a:lnTo>
                  <a:pt x="1009" y="1324"/>
                </a:lnTo>
                <a:cubicBezTo>
                  <a:pt x="820" y="1324"/>
                  <a:pt x="663" y="1167"/>
                  <a:pt x="663" y="978"/>
                </a:cubicBezTo>
                <a:cubicBezTo>
                  <a:pt x="663" y="789"/>
                  <a:pt x="820" y="631"/>
                  <a:pt x="1009" y="631"/>
                </a:cubicBezTo>
                <a:close/>
                <a:moveTo>
                  <a:pt x="6554" y="631"/>
                </a:moveTo>
                <a:cubicBezTo>
                  <a:pt x="6774" y="631"/>
                  <a:pt x="6932" y="789"/>
                  <a:pt x="6932" y="978"/>
                </a:cubicBezTo>
                <a:cubicBezTo>
                  <a:pt x="6932" y="1167"/>
                  <a:pt x="6774" y="1324"/>
                  <a:pt x="6554" y="1324"/>
                </a:cubicBezTo>
                <a:lnTo>
                  <a:pt x="5199" y="1324"/>
                </a:lnTo>
                <a:cubicBezTo>
                  <a:pt x="4979" y="1324"/>
                  <a:pt x="4821" y="1167"/>
                  <a:pt x="4821" y="978"/>
                </a:cubicBezTo>
                <a:cubicBezTo>
                  <a:pt x="4821" y="789"/>
                  <a:pt x="4979" y="631"/>
                  <a:pt x="5199" y="631"/>
                </a:cubicBezTo>
                <a:close/>
                <a:moveTo>
                  <a:pt x="10776" y="631"/>
                </a:moveTo>
                <a:cubicBezTo>
                  <a:pt x="10965" y="631"/>
                  <a:pt x="11122" y="789"/>
                  <a:pt x="11122" y="978"/>
                </a:cubicBezTo>
                <a:cubicBezTo>
                  <a:pt x="11122" y="1167"/>
                  <a:pt x="10965" y="1324"/>
                  <a:pt x="10776" y="1324"/>
                </a:cubicBezTo>
                <a:lnTo>
                  <a:pt x="9389" y="1324"/>
                </a:lnTo>
                <a:cubicBezTo>
                  <a:pt x="9200" y="1324"/>
                  <a:pt x="9043" y="1167"/>
                  <a:pt x="9043" y="978"/>
                </a:cubicBezTo>
                <a:cubicBezTo>
                  <a:pt x="9043" y="789"/>
                  <a:pt x="9200" y="631"/>
                  <a:pt x="9389" y="631"/>
                </a:cubicBezTo>
                <a:close/>
                <a:moveTo>
                  <a:pt x="7279" y="4790"/>
                </a:moveTo>
                <a:cubicBezTo>
                  <a:pt x="7468" y="4790"/>
                  <a:pt x="7625" y="4947"/>
                  <a:pt x="7625" y="5136"/>
                </a:cubicBezTo>
                <a:lnTo>
                  <a:pt x="7625" y="6554"/>
                </a:lnTo>
                <a:cubicBezTo>
                  <a:pt x="7625" y="6775"/>
                  <a:pt x="7468" y="6932"/>
                  <a:pt x="7279" y="6932"/>
                </a:cubicBezTo>
                <a:lnTo>
                  <a:pt x="4506" y="6932"/>
                </a:lnTo>
                <a:cubicBezTo>
                  <a:pt x="4317" y="6932"/>
                  <a:pt x="4160" y="6775"/>
                  <a:pt x="4160" y="6554"/>
                </a:cubicBezTo>
                <a:lnTo>
                  <a:pt x="4160" y="5136"/>
                </a:lnTo>
                <a:cubicBezTo>
                  <a:pt x="4160" y="4947"/>
                  <a:pt x="4317" y="4790"/>
                  <a:pt x="4506" y="4790"/>
                </a:cubicBezTo>
                <a:close/>
                <a:moveTo>
                  <a:pt x="2395" y="10398"/>
                </a:moveTo>
                <a:cubicBezTo>
                  <a:pt x="2584" y="10398"/>
                  <a:pt x="2742" y="10555"/>
                  <a:pt x="2742" y="10744"/>
                </a:cubicBezTo>
                <a:cubicBezTo>
                  <a:pt x="2742" y="10933"/>
                  <a:pt x="2584" y="11091"/>
                  <a:pt x="2395" y="11091"/>
                </a:cubicBezTo>
                <a:lnTo>
                  <a:pt x="1009" y="11091"/>
                </a:lnTo>
                <a:cubicBezTo>
                  <a:pt x="820" y="11091"/>
                  <a:pt x="663" y="10933"/>
                  <a:pt x="663" y="10744"/>
                </a:cubicBezTo>
                <a:cubicBezTo>
                  <a:pt x="663" y="10555"/>
                  <a:pt x="820" y="10398"/>
                  <a:pt x="1009" y="10398"/>
                </a:cubicBezTo>
                <a:close/>
                <a:moveTo>
                  <a:pt x="6585" y="10398"/>
                </a:moveTo>
                <a:cubicBezTo>
                  <a:pt x="6806" y="10398"/>
                  <a:pt x="6964" y="10555"/>
                  <a:pt x="6964" y="10744"/>
                </a:cubicBezTo>
                <a:cubicBezTo>
                  <a:pt x="6964" y="10933"/>
                  <a:pt x="6806" y="11091"/>
                  <a:pt x="6585" y="11091"/>
                </a:cubicBezTo>
                <a:lnTo>
                  <a:pt x="5231" y="11091"/>
                </a:lnTo>
                <a:cubicBezTo>
                  <a:pt x="5010" y="11091"/>
                  <a:pt x="4853" y="10933"/>
                  <a:pt x="4853" y="10744"/>
                </a:cubicBezTo>
                <a:cubicBezTo>
                  <a:pt x="4853" y="10555"/>
                  <a:pt x="5010" y="10398"/>
                  <a:pt x="5231" y="10398"/>
                </a:cubicBezTo>
                <a:close/>
                <a:moveTo>
                  <a:pt x="10776" y="10398"/>
                </a:moveTo>
                <a:cubicBezTo>
                  <a:pt x="10965" y="10398"/>
                  <a:pt x="11122" y="10555"/>
                  <a:pt x="11122" y="10744"/>
                </a:cubicBezTo>
                <a:cubicBezTo>
                  <a:pt x="11122" y="10933"/>
                  <a:pt x="10965" y="11091"/>
                  <a:pt x="10776" y="11091"/>
                </a:cubicBezTo>
                <a:lnTo>
                  <a:pt x="9389" y="11091"/>
                </a:lnTo>
                <a:cubicBezTo>
                  <a:pt x="9200" y="11091"/>
                  <a:pt x="9043" y="10933"/>
                  <a:pt x="9043" y="10744"/>
                </a:cubicBezTo>
                <a:cubicBezTo>
                  <a:pt x="9043" y="10555"/>
                  <a:pt x="9200" y="10398"/>
                  <a:pt x="9389" y="10398"/>
                </a:cubicBezTo>
                <a:close/>
                <a:moveTo>
                  <a:pt x="1009" y="1"/>
                </a:moveTo>
                <a:cubicBezTo>
                  <a:pt x="410" y="1"/>
                  <a:pt x="1" y="474"/>
                  <a:pt x="1" y="1009"/>
                </a:cubicBezTo>
                <a:cubicBezTo>
                  <a:pt x="1" y="1608"/>
                  <a:pt x="473" y="2049"/>
                  <a:pt x="1009" y="2049"/>
                </a:cubicBezTo>
                <a:lnTo>
                  <a:pt x="1356" y="2049"/>
                </a:lnTo>
                <a:lnTo>
                  <a:pt x="1356" y="2395"/>
                </a:lnTo>
                <a:cubicBezTo>
                  <a:pt x="1356" y="2994"/>
                  <a:pt x="1828" y="3403"/>
                  <a:pt x="2395" y="3403"/>
                </a:cubicBezTo>
                <a:lnTo>
                  <a:pt x="5546" y="3403"/>
                </a:lnTo>
                <a:lnTo>
                  <a:pt x="5546" y="4128"/>
                </a:lnTo>
                <a:lnTo>
                  <a:pt x="4506" y="4128"/>
                </a:lnTo>
                <a:cubicBezTo>
                  <a:pt x="3939" y="4128"/>
                  <a:pt x="3466" y="4601"/>
                  <a:pt x="3466" y="5136"/>
                </a:cubicBezTo>
                <a:lnTo>
                  <a:pt x="3466" y="6554"/>
                </a:lnTo>
                <a:cubicBezTo>
                  <a:pt x="3466" y="7153"/>
                  <a:pt x="3939" y="7594"/>
                  <a:pt x="4506" y="7594"/>
                </a:cubicBezTo>
                <a:lnTo>
                  <a:pt x="5546" y="7594"/>
                </a:lnTo>
                <a:lnTo>
                  <a:pt x="5546" y="8287"/>
                </a:lnTo>
                <a:lnTo>
                  <a:pt x="2395" y="8287"/>
                </a:lnTo>
                <a:cubicBezTo>
                  <a:pt x="1797" y="8287"/>
                  <a:pt x="1356" y="8759"/>
                  <a:pt x="1356" y="9326"/>
                </a:cubicBezTo>
                <a:lnTo>
                  <a:pt x="1356" y="9673"/>
                </a:lnTo>
                <a:lnTo>
                  <a:pt x="1009" y="9673"/>
                </a:lnTo>
                <a:cubicBezTo>
                  <a:pt x="410" y="9673"/>
                  <a:pt x="1" y="10146"/>
                  <a:pt x="1" y="10713"/>
                </a:cubicBezTo>
                <a:cubicBezTo>
                  <a:pt x="1" y="11280"/>
                  <a:pt x="473" y="11721"/>
                  <a:pt x="1009" y="11721"/>
                </a:cubicBezTo>
                <a:lnTo>
                  <a:pt x="2395" y="11721"/>
                </a:lnTo>
                <a:cubicBezTo>
                  <a:pt x="2994" y="11721"/>
                  <a:pt x="3403" y="11248"/>
                  <a:pt x="3403" y="10713"/>
                </a:cubicBezTo>
                <a:cubicBezTo>
                  <a:pt x="3403" y="10114"/>
                  <a:pt x="2931" y="9673"/>
                  <a:pt x="2395" y="9673"/>
                </a:cubicBezTo>
                <a:lnTo>
                  <a:pt x="2049" y="9673"/>
                </a:lnTo>
                <a:lnTo>
                  <a:pt x="2049" y="9326"/>
                </a:lnTo>
                <a:cubicBezTo>
                  <a:pt x="2049" y="9137"/>
                  <a:pt x="2206" y="8980"/>
                  <a:pt x="2395" y="8980"/>
                </a:cubicBezTo>
                <a:lnTo>
                  <a:pt x="5546" y="8980"/>
                </a:lnTo>
                <a:lnTo>
                  <a:pt x="5546" y="9673"/>
                </a:lnTo>
                <a:lnTo>
                  <a:pt x="5199" y="9673"/>
                </a:lnTo>
                <a:cubicBezTo>
                  <a:pt x="4601" y="9673"/>
                  <a:pt x="4160" y="10146"/>
                  <a:pt x="4160" y="10713"/>
                </a:cubicBezTo>
                <a:cubicBezTo>
                  <a:pt x="4160" y="11280"/>
                  <a:pt x="4632" y="11721"/>
                  <a:pt x="5199" y="11721"/>
                </a:cubicBezTo>
                <a:lnTo>
                  <a:pt x="6554" y="11721"/>
                </a:lnTo>
                <a:cubicBezTo>
                  <a:pt x="7153" y="11721"/>
                  <a:pt x="7594" y="11248"/>
                  <a:pt x="7594" y="10713"/>
                </a:cubicBezTo>
                <a:cubicBezTo>
                  <a:pt x="7594" y="10114"/>
                  <a:pt x="7121" y="9673"/>
                  <a:pt x="6554" y="9673"/>
                </a:cubicBezTo>
                <a:lnTo>
                  <a:pt x="6207" y="9673"/>
                </a:lnTo>
                <a:lnTo>
                  <a:pt x="6207" y="8980"/>
                </a:lnTo>
                <a:lnTo>
                  <a:pt x="9358" y="8980"/>
                </a:lnTo>
                <a:cubicBezTo>
                  <a:pt x="9547" y="8980"/>
                  <a:pt x="9704" y="9137"/>
                  <a:pt x="9704" y="9326"/>
                </a:cubicBezTo>
                <a:lnTo>
                  <a:pt x="9704" y="9673"/>
                </a:lnTo>
                <a:lnTo>
                  <a:pt x="9358" y="9673"/>
                </a:lnTo>
                <a:cubicBezTo>
                  <a:pt x="8759" y="9673"/>
                  <a:pt x="8350" y="10146"/>
                  <a:pt x="8350" y="10713"/>
                </a:cubicBezTo>
                <a:cubicBezTo>
                  <a:pt x="8350" y="11280"/>
                  <a:pt x="8791" y="11721"/>
                  <a:pt x="9358" y="11721"/>
                </a:cubicBezTo>
                <a:lnTo>
                  <a:pt x="10744" y="11721"/>
                </a:lnTo>
                <a:cubicBezTo>
                  <a:pt x="11311" y="11721"/>
                  <a:pt x="11752" y="11248"/>
                  <a:pt x="11752" y="10713"/>
                </a:cubicBezTo>
                <a:cubicBezTo>
                  <a:pt x="11752" y="10114"/>
                  <a:pt x="11280" y="9673"/>
                  <a:pt x="10744" y="9673"/>
                </a:cubicBezTo>
                <a:lnTo>
                  <a:pt x="10366" y="9673"/>
                </a:lnTo>
                <a:lnTo>
                  <a:pt x="10366" y="9326"/>
                </a:lnTo>
                <a:cubicBezTo>
                  <a:pt x="10366" y="8728"/>
                  <a:pt x="9925" y="8287"/>
                  <a:pt x="9358" y="8287"/>
                </a:cubicBezTo>
                <a:lnTo>
                  <a:pt x="6207" y="8287"/>
                </a:lnTo>
                <a:lnTo>
                  <a:pt x="6207" y="7594"/>
                </a:lnTo>
                <a:lnTo>
                  <a:pt x="7216" y="7594"/>
                </a:lnTo>
                <a:cubicBezTo>
                  <a:pt x="7814" y="7594"/>
                  <a:pt x="8287" y="7121"/>
                  <a:pt x="8287" y="6554"/>
                </a:cubicBezTo>
                <a:lnTo>
                  <a:pt x="8287" y="5136"/>
                </a:lnTo>
                <a:cubicBezTo>
                  <a:pt x="8287" y="4569"/>
                  <a:pt x="7814" y="4128"/>
                  <a:pt x="7216" y="4128"/>
                </a:cubicBezTo>
                <a:lnTo>
                  <a:pt x="6207" y="4128"/>
                </a:lnTo>
                <a:lnTo>
                  <a:pt x="6207" y="3403"/>
                </a:lnTo>
                <a:lnTo>
                  <a:pt x="9389" y="3403"/>
                </a:lnTo>
                <a:cubicBezTo>
                  <a:pt x="9988" y="3403"/>
                  <a:pt x="10429" y="2931"/>
                  <a:pt x="10429" y="2395"/>
                </a:cubicBezTo>
                <a:lnTo>
                  <a:pt x="10429" y="2049"/>
                </a:lnTo>
                <a:lnTo>
                  <a:pt x="10776" y="2049"/>
                </a:lnTo>
                <a:cubicBezTo>
                  <a:pt x="11374" y="2049"/>
                  <a:pt x="11815" y="1576"/>
                  <a:pt x="11815" y="1009"/>
                </a:cubicBezTo>
                <a:cubicBezTo>
                  <a:pt x="11815" y="411"/>
                  <a:pt x="11343" y="1"/>
                  <a:pt x="10776" y="1"/>
                </a:cubicBezTo>
                <a:lnTo>
                  <a:pt x="9389" y="1"/>
                </a:lnTo>
                <a:cubicBezTo>
                  <a:pt x="8822" y="1"/>
                  <a:pt x="8381" y="474"/>
                  <a:pt x="8381" y="1009"/>
                </a:cubicBezTo>
                <a:cubicBezTo>
                  <a:pt x="8381" y="1608"/>
                  <a:pt x="8854" y="2049"/>
                  <a:pt x="9389" y="2049"/>
                </a:cubicBezTo>
                <a:lnTo>
                  <a:pt x="9767" y="2049"/>
                </a:lnTo>
                <a:lnTo>
                  <a:pt x="9767" y="2395"/>
                </a:lnTo>
                <a:cubicBezTo>
                  <a:pt x="9767" y="2584"/>
                  <a:pt x="9610" y="2742"/>
                  <a:pt x="9389" y="2742"/>
                </a:cubicBezTo>
                <a:lnTo>
                  <a:pt x="6239" y="2742"/>
                </a:lnTo>
                <a:lnTo>
                  <a:pt x="6239" y="2049"/>
                </a:lnTo>
                <a:lnTo>
                  <a:pt x="6617" y="2049"/>
                </a:lnTo>
                <a:cubicBezTo>
                  <a:pt x="7184" y="2049"/>
                  <a:pt x="7625" y="1576"/>
                  <a:pt x="7625" y="1009"/>
                </a:cubicBezTo>
                <a:cubicBezTo>
                  <a:pt x="7625" y="411"/>
                  <a:pt x="7153" y="1"/>
                  <a:pt x="6617" y="1"/>
                </a:cubicBezTo>
                <a:lnTo>
                  <a:pt x="5231" y="1"/>
                </a:lnTo>
                <a:cubicBezTo>
                  <a:pt x="4632" y="1"/>
                  <a:pt x="4191" y="474"/>
                  <a:pt x="4191" y="1009"/>
                </a:cubicBezTo>
                <a:cubicBezTo>
                  <a:pt x="4191" y="1608"/>
                  <a:pt x="4664" y="2049"/>
                  <a:pt x="5231" y="2049"/>
                </a:cubicBezTo>
                <a:lnTo>
                  <a:pt x="5577" y="2049"/>
                </a:lnTo>
                <a:lnTo>
                  <a:pt x="5577" y="2742"/>
                </a:lnTo>
                <a:lnTo>
                  <a:pt x="2427" y="2742"/>
                </a:lnTo>
                <a:cubicBezTo>
                  <a:pt x="2238" y="2742"/>
                  <a:pt x="2080" y="2584"/>
                  <a:pt x="2080" y="2395"/>
                </a:cubicBezTo>
                <a:lnTo>
                  <a:pt x="2080" y="2049"/>
                </a:lnTo>
                <a:lnTo>
                  <a:pt x="2427" y="2049"/>
                </a:lnTo>
                <a:cubicBezTo>
                  <a:pt x="3025" y="2049"/>
                  <a:pt x="3466" y="1576"/>
                  <a:pt x="3466" y="1009"/>
                </a:cubicBezTo>
                <a:cubicBezTo>
                  <a:pt x="3466" y="411"/>
                  <a:pt x="2994" y="1"/>
                  <a:pt x="2427" y="1"/>
                </a:cubicBezTo>
                <a:close/>
              </a:path>
            </a:pathLst>
          </a:custGeom>
          <a:solidFill>
            <a:srgbClr val="EE7A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870" name="Google Shape;11870;p84"/>
          <p:cNvGrpSpPr/>
          <p:nvPr/>
        </p:nvGrpSpPr>
        <p:grpSpPr>
          <a:xfrm>
            <a:off x="5753997" y="2424494"/>
            <a:ext cx="351315" cy="351050"/>
            <a:chOff x="1413250" y="2680675"/>
            <a:chExt cx="297750" cy="297525"/>
          </a:xfrm>
          <a:solidFill>
            <a:srgbClr val="EE7A90"/>
          </a:solidFill>
        </p:grpSpPr>
        <p:sp>
          <p:nvSpPr>
            <p:cNvPr id="11871" name="Google Shape;11871;p84"/>
            <p:cNvSpPr/>
            <p:nvPr/>
          </p:nvSpPr>
          <p:spPr>
            <a:xfrm>
              <a:off x="1413250" y="2680675"/>
              <a:ext cx="297750" cy="297525"/>
            </a:xfrm>
            <a:custGeom>
              <a:avLst/>
              <a:gdLst/>
              <a:ahLst/>
              <a:cxnLst/>
              <a:rect l="l" t="t" r="r" b="b"/>
              <a:pathLst>
                <a:path w="11910" h="11901" extrusionOk="0">
                  <a:moveTo>
                    <a:pt x="10460" y="1418"/>
                  </a:moveTo>
                  <a:lnTo>
                    <a:pt x="10460" y="7719"/>
                  </a:lnTo>
                  <a:lnTo>
                    <a:pt x="1387" y="7719"/>
                  </a:lnTo>
                  <a:lnTo>
                    <a:pt x="1387" y="1418"/>
                  </a:lnTo>
                  <a:close/>
                  <a:moveTo>
                    <a:pt x="5577" y="8380"/>
                  </a:moveTo>
                  <a:lnTo>
                    <a:pt x="5577" y="9105"/>
                  </a:lnTo>
                  <a:lnTo>
                    <a:pt x="5167" y="9105"/>
                  </a:lnTo>
                  <a:lnTo>
                    <a:pt x="5451" y="8380"/>
                  </a:lnTo>
                  <a:close/>
                  <a:moveTo>
                    <a:pt x="6396" y="8380"/>
                  </a:moveTo>
                  <a:lnTo>
                    <a:pt x="6679" y="9105"/>
                  </a:lnTo>
                  <a:lnTo>
                    <a:pt x="6270" y="9105"/>
                  </a:lnTo>
                  <a:lnTo>
                    <a:pt x="6270" y="8380"/>
                  </a:lnTo>
                  <a:close/>
                  <a:moveTo>
                    <a:pt x="5955" y="0"/>
                  </a:moveTo>
                  <a:cubicBezTo>
                    <a:pt x="5766" y="0"/>
                    <a:pt x="5608" y="158"/>
                    <a:pt x="5608" y="347"/>
                  </a:cubicBezTo>
                  <a:lnTo>
                    <a:pt x="5608" y="725"/>
                  </a:lnTo>
                  <a:lnTo>
                    <a:pt x="378" y="725"/>
                  </a:lnTo>
                  <a:cubicBezTo>
                    <a:pt x="158" y="725"/>
                    <a:pt x="0" y="882"/>
                    <a:pt x="0" y="1071"/>
                  </a:cubicBezTo>
                  <a:cubicBezTo>
                    <a:pt x="0" y="1260"/>
                    <a:pt x="158" y="1418"/>
                    <a:pt x="378" y="1418"/>
                  </a:cubicBezTo>
                  <a:lnTo>
                    <a:pt x="725" y="1418"/>
                  </a:lnTo>
                  <a:lnTo>
                    <a:pt x="725" y="7719"/>
                  </a:lnTo>
                  <a:lnTo>
                    <a:pt x="378" y="7719"/>
                  </a:lnTo>
                  <a:cubicBezTo>
                    <a:pt x="189" y="7719"/>
                    <a:pt x="32" y="7876"/>
                    <a:pt x="32" y="8097"/>
                  </a:cubicBezTo>
                  <a:cubicBezTo>
                    <a:pt x="32" y="8286"/>
                    <a:pt x="189" y="8443"/>
                    <a:pt x="378" y="8443"/>
                  </a:cubicBezTo>
                  <a:lnTo>
                    <a:pt x="4758" y="8443"/>
                  </a:lnTo>
                  <a:lnTo>
                    <a:pt x="3560" y="11436"/>
                  </a:lnTo>
                  <a:cubicBezTo>
                    <a:pt x="3497" y="11625"/>
                    <a:pt x="3560" y="11814"/>
                    <a:pt x="3749" y="11877"/>
                  </a:cubicBezTo>
                  <a:cubicBezTo>
                    <a:pt x="3803" y="11893"/>
                    <a:pt x="3855" y="11901"/>
                    <a:pt x="3903" y="11901"/>
                  </a:cubicBezTo>
                  <a:cubicBezTo>
                    <a:pt x="4052" y="11901"/>
                    <a:pt x="4167" y="11824"/>
                    <a:pt x="4191" y="11657"/>
                  </a:cubicBezTo>
                  <a:lnTo>
                    <a:pt x="4947" y="9830"/>
                  </a:lnTo>
                  <a:lnTo>
                    <a:pt x="5608" y="9830"/>
                  </a:lnTo>
                  <a:lnTo>
                    <a:pt x="5608" y="10838"/>
                  </a:lnTo>
                  <a:cubicBezTo>
                    <a:pt x="5608" y="11027"/>
                    <a:pt x="5766" y="11184"/>
                    <a:pt x="5955" y="11184"/>
                  </a:cubicBezTo>
                  <a:cubicBezTo>
                    <a:pt x="6175" y="11184"/>
                    <a:pt x="6333" y="11027"/>
                    <a:pt x="6333" y="10838"/>
                  </a:cubicBezTo>
                  <a:lnTo>
                    <a:pt x="6333" y="9830"/>
                  </a:lnTo>
                  <a:lnTo>
                    <a:pt x="6995" y="9830"/>
                  </a:lnTo>
                  <a:lnTo>
                    <a:pt x="7751" y="11657"/>
                  </a:lnTo>
                  <a:cubicBezTo>
                    <a:pt x="7798" y="11824"/>
                    <a:pt x="7918" y="11901"/>
                    <a:pt x="8042" y="11901"/>
                  </a:cubicBezTo>
                  <a:cubicBezTo>
                    <a:pt x="8082" y="11901"/>
                    <a:pt x="8122" y="11893"/>
                    <a:pt x="8160" y="11877"/>
                  </a:cubicBezTo>
                  <a:cubicBezTo>
                    <a:pt x="8381" y="11783"/>
                    <a:pt x="8444" y="11594"/>
                    <a:pt x="8381" y="11436"/>
                  </a:cubicBezTo>
                  <a:lnTo>
                    <a:pt x="7184" y="8443"/>
                  </a:lnTo>
                  <a:lnTo>
                    <a:pt x="11563" y="8443"/>
                  </a:lnTo>
                  <a:cubicBezTo>
                    <a:pt x="11752" y="8443"/>
                    <a:pt x="11909" y="8286"/>
                    <a:pt x="11909" y="8097"/>
                  </a:cubicBezTo>
                  <a:cubicBezTo>
                    <a:pt x="11909" y="7876"/>
                    <a:pt x="11752" y="7719"/>
                    <a:pt x="11563" y="7719"/>
                  </a:cubicBezTo>
                  <a:lnTo>
                    <a:pt x="11185" y="7719"/>
                  </a:lnTo>
                  <a:lnTo>
                    <a:pt x="11185" y="1418"/>
                  </a:lnTo>
                  <a:lnTo>
                    <a:pt x="11563" y="1418"/>
                  </a:lnTo>
                  <a:cubicBezTo>
                    <a:pt x="11752" y="1418"/>
                    <a:pt x="11909" y="1260"/>
                    <a:pt x="11909" y="1071"/>
                  </a:cubicBezTo>
                  <a:cubicBezTo>
                    <a:pt x="11909" y="882"/>
                    <a:pt x="11752" y="725"/>
                    <a:pt x="11563" y="725"/>
                  </a:cubicBezTo>
                  <a:lnTo>
                    <a:pt x="6301" y="725"/>
                  </a:lnTo>
                  <a:lnTo>
                    <a:pt x="6301" y="347"/>
                  </a:lnTo>
                  <a:cubicBezTo>
                    <a:pt x="6301" y="158"/>
                    <a:pt x="6144" y="0"/>
                    <a:pt x="59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2" name="Google Shape;11872;p84"/>
            <p:cNvSpPr/>
            <p:nvPr/>
          </p:nvSpPr>
          <p:spPr>
            <a:xfrm>
              <a:off x="1465225" y="2805100"/>
              <a:ext cx="52800" cy="52025"/>
            </a:xfrm>
            <a:custGeom>
              <a:avLst/>
              <a:gdLst/>
              <a:ahLst/>
              <a:cxnLst/>
              <a:rect l="l" t="t" r="r" b="b"/>
              <a:pathLst>
                <a:path w="2112" h="2081" extrusionOk="0">
                  <a:moveTo>
                    <a:pt x="1387" y="663"/>
                  </a:moveTo>
                  <a:lnTo>
                    <a:pt x="1387" y="1387"/>
                  </a:lnTo>
                  <a:lnTo>
                    <a:pt x="694" y="1387"/>
                  </a:lnTo>
                  <a:lnTo>
                    <a:pt x="694" y="663"/>
                  </a:lnTo>
                  <a:close/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lnTo>
                    <a:pt x="1" y="1734"/>
                  </a:lnTo>
                  <a:cubicBezTo>
                    <a:pt x="1" y="1923"/>
                    <a:pt x="158" y="2080"/>
                    <a:pt x="347" y="2080"/>
                  </a:cubicBezTo>
                  <a:lnTo>
                    <a:pt x="1765" y="2080"/>
                  </a:lnTo>
                  <a:cubicBezTo>
                    <a:pt x="1954" y="2080"/>
                    <a:pt x="2112" y="1923"/>
                    <a:pt x="2112" y="1734"/>
                  </a:cubicBezTo>
                  <a:lnTo>
                    <a:pt x="2112" y="347"/>
                  </a:lnTo>
                  <a:cubicBezTo>
                    <a:pt x="2112" y="158"/>
                    <a:pt x="1954" y="1"/>
                    <a:pt x="17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3" name="Google Shape;11873;p84"/>
            <p:cNvSpPr/>
            <p:nvPr/>
          </p:nvSpPr>
          <p:spPr>
            <a:xfrm>
              <a:off x="1535325" y="2769675"/>
              <a:ext cx="52800" cy="87450"/>
            </a:xfrm>
            <a:custGeom>
              <a:avLst/>
              <a:gdLst/>
              <a:ahLst/>
              <a:cxnLst/>
              <a:rect l="l" t="t" r="r" b="b"/>
              <a:pathLst>
                <a:path w="2112" h="3498" extrusionOk="0">
                  <a:moveTo>
                    <a:pt x="1387" y="662"/>
                  </a:moveTo>
                  <a:lnTo>
                    <a:pt x="1387" y="2741"/>
                  </a:lnTo>
                  <a:lnTo>
                    <a:pt x="694" y="2741"/>
                  </a:lnTo>
                  <a:lnTo>
                    <a:pt x="694" y="662"/>
                  </a:lnTo>
                  <a:close/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3151"/>
                  </a:lnTo>
                  <a:cubicBezTo>
                    <a:pt x="1" y="3340"/>
                    <a:pt x="158" y="3497"/>
                    <a:pt x="379" y="3497"/>
                  </a:cubicBezTo>
                  <a:lnTo>
                    <a:pt x="1733" y="3497"/>
                  </a:lnTo>
                  <a:lnTo>
                    <a:pt x="1733" y="3466"/>
                  </a:lnTo>
                  <a:cubicBezTo>
                    <a:pt x="1954" y="3466"/>
                    <a:pt x="2112" y="3308"/>
                    <a:pt x="2112" y="3119"/>
                  </a:cubicBezTo>
                  <a:lnTo>
                    <a:pt x="2112" y="347"/>
                  </a:lnTo>
                  <a:cubicBezTo>
                    <a:pt x="2112" y="158"/>
                    <a:pt x="1954" y="0"/>
                    <a:pt x="17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4" name="Google Shape;11874;p84"/>
            <p:cNvSpPr/>
            <p:nvPr/>
          </p:nvSpPr>
          <p:spPr>
            <a:xfrm>
              <a:off x="1604650" y="2733425"/>
              <a:ext cx="52775" cy="122900"/>
            </a:xfrm>
            <a:custGeom>
              <a:avLst/>
              <a:gdLst/>
              <a:ahLst/>
              <a:cxnLst/>
              <a:rect l="l" t="t" r="r" b="b"/>
              <a:pathLst>
                <a:path w="2111" h="4916" extrusionOk="0">
                  <a:moveTo>
                    <a:pt x="1418" y="726"/>
                  </a:moveTo>
                  <a:lnTo>
                    <a:pt x="1418" y="4254"/>
                  </a:lnTo>
                  <a:lnTo>
                    <a:pt x="725" y="4254"/>
                  </a:lnTo>
                  <a:lnTo>
                    <a:pt x="725" y="726"/>
                  </a:lnTo>
                  <a:close/>
                  <a:moveTo>
                    <a:pt x="347" y="1"/>
                  </a:moveTo>
                  <a:cubicBezTo>
                    <a:pt x="158" y="1"/>
                    <a:pt x="0" y="159"/>
                    <a:pt x="0" y="348"/>
                  </a:cubicBezTo>
                  <a:lnTo>
                    <a:pt x="0" y="4569"/>
                  </a:lnTo>
                  <a:cubicBezTo>
                    <a:pt x="0" y="4758"/>
                    <a:pt x="158" y="4916"/>
                    <a:pt x="347" y="4916"/>
                  </a:cubicBezTo>
                  <a:lnTo>
                    <a:pt x="1764" y="4916"/>
                  </a:lnTo>
                  <a:cubicBezTo>
                    <a:pt x="1953" y="4916"/>
                    <a:pt x="2111" y="4758"/>
                    <a:pt x="2111" y="4569"/>
                  </a:cubicBezTo>
                  <a:lnTo>
                    <a:pt x="2111" y="348"/>
                  </a:lnTo>
                  <a:cubicBezTo>
                    <a:pt x="2111" y="159"/>
                    <a:pt x="1953" y="1"/>
                    <a:pt x="17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75" name="Google Shape;11875;p84"/>
          <p:cNvSpPr/>
          <p:nvPr/>
        </p:nvSpPr>
        <p:spPr>
          <a:xfrm>
            <a:off x="8012357" y="1531944"/>
            <a:ext cx="270463" cy="349427"/>
          </a:xfrm>
          <a:custGeom>
            <a:avLst/>
            <a:gdLst/>
            <a:ahLst/>
            <a:cxnLst/>
            <a:rect l="l" t="t" r="r" b="b"/>
            <a:pathLst>
              <a:path w="9169" h="11846" extrusionOk="0">
                <a:moveTo>
                  <a:pt x="4695" y="2079"/>
                </a:moveTo>
                <a:cubicBezTo>
                  <a:pt x="5073" y="2079"/>
                  <a:pt x="5388" y="2394"/>
                  <a:pt x="5388" y="2772"/>
                </a:cubicBezTo>
                <a:cubicBezTo>
                  <a:pt x="5388" y="3181"/>
                  <a:pt x="5073" y="3496"/>
                  <a:pt x="4695" y="3496"/>
                </a:cubicBezTo>
                <a:cubicBezTo>
                  <a:pt x="4285" y="3496"/>
                  <a:pt x="3970" y="3181"/>
                  <a:pt x="3970" y="2772"/>
                </a:cubicBezTo>
                <a:cubicBezTo>
                  <a:pt x="3970" y="2394"/>
                  <a:pt x="4285" y="2079"/>
                  <a:pt x="4695" y="2079"/>
                </a:cubicBezTo>
                <a:close/>
                <a:moveTo>
                  <a:pt x="4695" y="4189"/>
                </a:moveTo>
                <a:cubicBezTo>
                  <a:pt x="5640" y="4189"/>
                  <a:pt x="6428" y="4977"/>
                  <a:pt x="6428" y="5922"/>
                </a:cubicBezTo>
                <a:lnTo>
                  <a:pt x="6428" y="6300"/>
                </a:lnTo>
                <a:lnTo>
                  <a:pt x="2962" y="6300"/>
                </a:lnTo>
                <a:lnTo>
                  <a:pt x="2962" y="5922"/>
                </a:lnTo>
                <a:cubicBezTo>
                  <a:pt x="2962" y="4945"/>
                  <a:pt x="3750" y="4189"/>
                  <a:pt x="4695" y="4189"/>
                </a:cubicBezTo>
                <a:close/>
                <a:moveTo>
                  <a:pt x="4730" y="664"/>
                </a:moveTo>
                <a:cubicBezTo>
                  <a:pt x="6870" y="664"/>
                  <a:pt x="8538" y="2418"/>
                  <a:pt x="8538" y="4473"/>
                </a:cubicBezTo>
                <a:cubicBezTo>
                  <a:pt x="8538" y="5544"/>
                  <a:pt x="8097" y="6552"/>
                  <a:pt x="7310" y="7277"/>
                </a:cubicBezTo>
                <a:cubicBezTo>
                  <a:pt x="7215" y="7403"/>
                  <a:pt x="7121" y="7466"/>
                  <a:pt x="6995" y="7497"/>
                </a:cubicBezTo>
                <a:cubicBezTo>
                  <a:pt x="6774" y="7718"/>
                  <a:pt x="6522" y="7907"/>
                  <a:pt x="6459" y="8285"/>
                </a:cubicBezTo>
                <a:lnTo>
                  <a:pt x="5041" y="8285"/>
                </a:lnTo>
                <a:lnTo>
                  <a:pt x="5041" y="6993"/>
                </a:lnTo>
                <a:lnTo>
                  <a:pt x="6774" y="6993"/>
                </a:lnTo>
                <a:cubicBezTo>
                  <a:pt x="6963" y="6993"/>
                  <a:pt x="7121" y="6836"/>
                  <a:pt x="7121" y="6647"/>
                </a:cubicBezTo>
                <a:lnTo>
                  <a:pt x="7121" y="5922"/>
                </a:lnTo>
                <a:cubicBezTo>
                  <a:pt x="7121" y="4945"/>
                  <a:pt x="6585" y="4126"/>
                  <a:pt x="5734" y="3717"/>
                </a:cubicBezTo>
                <a:cubicBezTo>
                  <a:pt x="5987" y="3496"/>
                  <a:pt x="6113" y="3181"/>
                  <a:pt x="6113" y="2835"/>
                </a:cubicBezTo>
                <a:cubicBezTo>
                  <a:pt x="6113" y="2079"/>
                  <a:pt x="5482" y="1448"/>
                  <a:pt x="4726" y="1448"/>
                </a:cubicBezTo>
                <a:cubicBezTo>
                  <a:pt x="3970" y="1448"/>
                  <a:pt x="3340" y="2079"/>
                  <a:pt x="3340" y="2835"/>
                </a:cubicBezTo>
                <a:cubicBezTo>
                  <a:pt x="3340" y="3181"/>
                  <a:pt x="3466" y="3496"/>
                  <a:pt x="3687" y="3717"/>
                </a:cubicBezTo>
                <a:cubicBezTo>
                  <a:pt x="2868" y="4126"/>
                  <a:pt x="2332" y="4945"/>
                  <a:pt x="2332" y="5922"/>
                </a:cubicBezTo>
                <a:lnTo>
                  <a:pt x="2332" y="6647"/>
                </a:lnTo>
                <a:cubicBezTo>
                  <a:pt x="2332" y="6836"/>
                  <a:pt x="2489" y="6993"/>
                  <a:pt x="2679" y="6993"/>
                </a:cubicBezTo>
                <a:lnTo>
                  <a:pt x="4411" y="6993"/>
                </a:lnTo>
                <a:lnTo>
                  <a:pt x="4411" y="8411"/>
                </a:lnTo>
                <a:lnTo>
                  <a:pt x="2931" y="8411"/>
                </a:lnTo>
                <a:lnTo>
                  <a:pt x="2931" y="8380"/>
                </a:lnTo>
                <a:cubicBezTo>
                  <a:pt x="2836" y="7938"/>
                  <a:pt x="2615" y="7749"/>
                  <a:pt x="2363" y="7560"/>
                </a:cubicBezTo>
                <a:cubicBezTo>
                  <a:pt x="2300" y="7466"/>
                  <a:pt x="2174" y="7403"/>
                  <a:pt x="2048" y="7277"/>
                </a:cubicBezTo>
                <a:cubicBezTo>
                  <a:pt x="1135" y="6395"/>
                  <a:pt x="757" y="5135"/>
                  <a:pt x="946" y="3874"/>
                </a:cubicBezTo>
                <a:cubicBezTo>
                  <a:pt x="1198" y="2236"/>
                  <a:pt x="2615" y="881"/>
                  <a:pt x="4254" y="692"/>
                </a:cubicBezTo>
                <a:cubicBezTo>
                  <a:pt x="4415" y="673"/>
                  <a:pt x="4574" y="664"/>
                  <a:pt x="4730" y="664"/>
                </a:cubicBezTo>
                <a:close/>
                <a:moveTo>
                  <a:pt x="6428" y="9073"/>
                </a:moveTo>
                <a:lnTo>
                  <a:pt x="6428" y="9419"/>
                </a:lnTo>
                <a:cubicBezTo>
                  <a:pt x="6428" y="9640"/>
                  <a:pt x="6270" y="9797"/>
                  <a:pt x="6081" y="9797"/>
                </a:cubicBezTo>
                <a:lnTo>
                  <a:pt x="3309" y="9797"/>
                </a:lnTo>
                <a:cubicBezTo>
                  <a:pt x="3120" y="9797"/>
                  <a:pt x="2962" y="9640"/>
                  <a:pt x="2962" y="9419"/>
                </a:cubicBezTo>
                <a:lnTo>
                  <a:pt x="2962" y="9073"/>
                </a:lnTo>
                <a:close/>
                <a:moveTo>
                  <a:pt x="5703" y="10459"/>
                </a:moveTo>
                <a:lnTo>
                  <a:pt x="5703" y="10805"/>
                </a:lnTo>
                <a:cubicBezTo>
                  <a:pt x="5703" y="10994"/>
                  <a:pt x="5545" y="11183"/>
                  <a:pt x="5356" y="11183"/>
                </a:cubicBezTo>
                <a:lnTo>
                  <a:pt x="3970" y="11183"/>
                </a:lnTo>
                <a:cubicBezTo>
                  <a:pt x="3781" y="11183"/>
                  <a:pt x="3624" y="10994"/>
                  <a:pt x="3624" y="10805"/>
                </a:cubicBezTo>
                <a:lnTo>
                  <a:pt x="3624" y="10459"/>
                </a:lnTo>
                <a:close/>
                <a:moveTo>
                  <a:pt x="4662" y="0"/>
                </a:moveTo>
                <a:cubicBezTo>
                  <a:pt x="4486" y="0"/>
                  <a:pt x="4308" y="10"/>
                  <a:pt x="4128" y="31"/>
                </a:cubicBezTo>
                <a:cubicBezTo>
                  <a:pt x="2174" y="251"/>
                  <a:pt x="568" y="1827"/>
                  <a:pt x="253" y="3780"/>
                </a:cubicBezTo>
                <a:cubicBezTo>
                  <a:pt x="1" y="5229"/>
                  <a:pt x="505" y="6710"/>
                  <a:pt x="1576" y="7749"/>
                </a:cubicBezTo>
                <a:cubicBezTo>
                  <a:pt x="1733" y="7875"/>
                  <a:pt x="1859" y="7970"/>
                  <a:pt x="1922" y="8064"/>
                </a:cubicBezTo>
                <a:cubicBezTo>
                  <a:pt x="2206" y="8285"/>
                  <a:pt x="2237" y="8348"/>
                  <a:pt x="2237" y="8695"/>
                </a:cubicBezTo>
                <a:lnTo>
                  <a:pt x="2237" y="9388"/>
                </a:lnTo>
                <a:cubicBezTo>
                  <a:pt x="2237" y="9829"/>
                  <a:pt x="2521" y="10238"/>
                  <a:pt x="2962" y="10396"/>
                </a:cubicBezTo>
                <a:lnTo>
                  <a:pt x="2962" y="10774"/>
                </a:lnTo>
                <a:cubicBezTo>
                  <a:pt x="2962" y="11404"/>
                  <a:pt x="3435" y="11845"/>
                  <a:pt x="3970" y="11845"/>
                </a:cubicBezTo>
                <a:lnTo>
                  <a:pt x="5356" y="11845"/>
                </a:lnTo>
                <a:cubicBezTo>
                  <a:pt x="5955" y="11845"/>
                  <a:pt x="6396" y="11372"/>
                  <a:pt x="6396" y="10805"/>
                </a:cubicBezTo>
                <a:lnTo>
                  <a:pt x="6396" y="10427"/>
                </a:lnTo>
                <a:cubicBezTo>
                  <a:pt x="6774" y="10270"/>
                  <a:pt x="7089" y="9923"/>
                  <a:pt x="7089" y="9451"/>
                </a:cubicBezTo>
                <a:lnTo>
                  <a:pt x="7089" y="8726"/>
                </a:lnTo>
                <a:cubicBezTo>
                  <a:pt x="7089" y="8380"/>
                  <a:pt x="7121" y="8348"/>
                  <a:pt x="7404" y="8096"/>
                </a:cubicBezTo>
                <a:cubicBezTo>
                  <a:pt x="7499" y="8033"/>
                  <a:pt x="7593" y="7938"/>
                  <a:pt x="7751" y="7812"/>
                </a:cubicBezTo>
                <a:cubicBezTo>
                  <a:pt x="8664" y="6962"/>
                  <a:pt x="9169" y="5765"/>
                  <a:pt x="9169" y="4504"/>
                </a:cubicBezTo>
                <a:cubicBezTo>
                  <a:pt x="9169" y="2060"/>
                  <a:pt x="7186" y="0"/>
                  <a:pt x="4662" y="0"/>
                </a:cubicBezTo>
                <a:close/>
              </a:path>
            </a:pathLst>
          </a:custGeom>
          <a:solidFill>
            <a:srgbClr val="EE7A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76" name="Google Shape;11876;p84"/>
          <p:cNvSpPr/>
          <p:nvPr/>
        </p:nvSpPr>
        <p:spPr>
          <a:xfrm>
            <a:off x="7964498" y="1984131"/>
            <a:ext cx="366182" cy="348041"/>
          </a:xfrm>
          <a:custGeom>
            <a:avLst/>
            <a:gdLst/>
            <a:ahLst/>
            <a:cxnLst/>
            <a:rect l="l" t="t" r="r" b="b"/>
            <a:pathLst>
              <a:path w="12414" h="11799" extrusionOk="0">
                <a:moveTo>
                  <a:pt x="8979" y="2127"/>
                </a:moveTo>
                <a:cubicBezTo>
                  <a:pt x="9247" y="2127"/>
                  <a:pt x="9515" y="2229"/>
                  <a:pt x="9704" y="2434"/>
                </a:cubicBezTo>
                <a:cubicBezTo>
                  <a:pt x="10113" y="2812"/>
                  <a:pt x="10113" y="3473"/>
                  <a:pt x="9704" y="3883"/>
                </a:cubicBezTo>
                <a:lnTo>
                  <a:pt x="8885" y="4702"/>
                </a:lnTo>
                <a:cubicBezTo>
                  <a:pt x="8790" y="4765"/>
                  <a:pt x="8696" y="4860"/>
                  <a:pt x="8601" y="4891"/>
                </a:cubicBezTo>
                <a:cubicBezTo>
                  <a:pt x="8790" y="4513"/>
                  <a:pt x="8727" y="4041"/>
                  <a:pt x="8412" y="3726"/>
                </a:cubicBezTo>
                <a:cubicBezTo>
                  <a:pt x="8206" y="3520"/>
                  <a:pt x="7933" y="3408"/>
                  <a:pt x="7654" y="3408"/>
                </a:cubicBezTo>
                <a:cubicBezTo>
                  <a:pt x="7507" y="3408"/>
                  <a:pt x="7357" y="3439"/>
                  <a:pt x="7215" y="3505"/>
                </a:cubicBezTo>
                <a:cubicBezTo>
                  <a:pt x="7278" y="3410"/>
                  <a:pt x="7341" y="3316"/>
                  <a:pt x="7436" y="3253"/>
                </a:cubicBezTo>
                <a:lnTo>
                  <a:pt x="8255" y="2434"/>
                </a:lnTo>
                <a:cubicBezTo>
                  <a:pt x="8444" y="2229"/>
                  <a:pt x="8711" y="2127"/>
                  <a:pt x="8979" y="2127"/>
                </a:cubicBezTo>
                <a:close/>
                <a:moveTo>
                  <a:pt x="9027" y="685"/>
                </a:moveTo>
                <a:cubicBezTo>
                  <a:pt x="9649" y="685"/>
                  <a:pt x="10271" y="922"/>
                  <a:pt x="10744" y="1394"/>
                </a:cubicBezTo>
                <a:cubicBezTo>
                  <a:pt x="11689" y="2339"/>
                  <a:pt x="11689" y="3883"/>
                  <a:pt x="10744" y="4828"/>
                </a:cubicBezTo>
                <a:lnTo>
                  <a:pt x="9893" y="5647"/>
                </a:lnTo>
                <a:cubicBezTo>
                  <a:pt x="9431" y="6109"/>
                  <a:pt x="8816" y="6356"/>
                  <a:pt x="8187" y="6356"/>
                </a:cubicBezTo>
                <a:cubicBezTo>
                  <a:pt x="7914" y="6356"/>
                  <a:pt x="7639" y="6310"/>
                  <a:pt x="7373" y="6214"/>
                </a:cubicBezTo>
                <a:lnTo>
                  <a:pt x="7940" y="5647"/>
                </a:lnTo>
                <a:cubicBezTo>
                  <a:pt x="8008" y="5655"/>
                  <a:pt x="8077" y="5659"/>
                  <a:pt x="8146" y="5659"/>
                </a:cubicBezTo>
                <a:cubicBezTo>
                  <a:pt x="8617" y="5659"/>
                  <a:pt x="9087" y="5477"/>
                  <a:pt x="9389" y="5175"/>
                </a:cubicBezTo>
                <a:lnTo>
                  <a:pt x="10208" y="4356"/>
                </a:lnTo>
                <a:cubicBezTo>
                  <a:pt x="10901" y="3694"/>
                  <a:pt x="10901" y="2591"/>
                  <a:pt x="10208" y="1898"/>
                </a:cubicBezTo>
                <a:cubicBezTo>
                  <a:pt x="9877" y="1567"/>
                  <a:pt x="9436" y="1402"/>
                  <a:pt x="8995" y="1402"/>
                </a:cubicBezTo>
                <a:cubicBezTo>
                  <a:pt x="8554" y="1402"/>
                  <a:pt x="8113" y="1567"/>
                  <a:pt x="7782" y="1898"/>
                </a:cubicBezTo>
                <a:lnTo>
                  <a:pt x="6931" y="2749"/>
                </a:lnTo>
                <a:cubicBezTo>
                  <a:pt x="6553" y="3127"/>
                  <a:pt x="6396" y="3694"/>
                  <a:pt x="6490" y="4198"/>
                </a:cubicBezTo>
                <a:lnTo>
                  <a:pt x="5923" y="4734"/>
                </a:lnTo>
                <a:cubicBezTo>
                  <a:pt x="5608" y="3883"/>
                  <a:pt x="5797" y="2906"/>
                  <a:pt x="6490" y="2213"/>
                </a:cubicBezTo>
                <a:lnTo>
                  <a:pt x="7309" y="1394"/>
                </a:lnTo>
                <a:cubicBezTo>
                  <a:pt x="7782" y="922"/>
                  <a:pt x="8404" y="685"/>
                  <a:pt x="9027" y="685"/>
                </a:cubicBezTo>
                <a:close/>
                <a:moveTo>
                  <a:pt x="7703" y="4104"/>
                </a:moveTo>
                <a:cubicBezTo>
                  <a:pt x="7790" y="4104"/>
                  <a:pt x="7877" y="4135"/>
                  <a:pt x="7940" y="4198"/>
                </a:cubicBezTo>
                <a:cubicBezTo>
                  <a:pt x="8066" y="4324"/>
                  <a:pt x="8066" y="4545"/>
                  <a:pt x="7940" y="4671"/>
                </a:cubicBezTo>
                <a:lnTo>
                  <a:pt x="4978" y="7632"/>
                </a:lnTo>
                <a:cubicBezTo>
                  <a:pt x="4915" y="7679"/>
                  <a:pt x="4828" y="7703"/>
                  <a:pt x="4742" y="7703"/>
                </a:cubicBezTo>
                <a:cubicBezTo>
                  <a:pt x="4655" y="7703"/>
                  <a:pt x="4569" y="7679"/>
                  <a:pt x="4506" y="7632"/>
                </a:cubicBezTo>
                <a:cubicBezTo>
                  <a:pt x="4380" y="7506"/>
                  <a:pt x="4380" y="7254"/>
                  <a:pt x="4506" y="7160"/>
                </a:cubicBezTo>
                <a:lnTo>
                  <a:pt x="7467" y="4198"/>
                </a:lnTo>
                <a:cubicBezTo>
                  <a:pt x="7530" y="4135"/>
                  <a:pt x="7617" y="4104"/>
                  <a:pt x="7703" y="4104"/>
                </a:cubicBezTo>
                <a:close/>
                <a:moveTo>
                  <a:pt x="3781" y="6939"/>
                </a:moveTo>
                <a:lnTo>
                  <a:pt x="3781" y="6939"/>
                </a:lnTo>
                <a:cubicBezTo>
                  <a:pt x="3592" y="7349"/>
                  <a:pt x="3686" y="7821"/>
                  <a:pt x="4001" y="8136"/>
                </a:cubicBezTo>
                <a:cubicBezTo>
                  <a:pt x="4198" y="8333"/>
                  <a:pt x="4457" y="8432"/>
                  <a:pt x="4715" y="8432"/>
                </a:cubicBezTo>
                <a:cubicBezTo>
                  <a:pt x="4870" y="8432"/>
                  <a:pt x="5025" y="8396"/>
                  <a:pt x="5167" y="8325"/>
                </a:cubicBezTo>
                <a:lnTo>
                  <a:pt x="5167" y="8325"/>
                </a:lnTo>
                <a:cubicBezTo>
                  <a:pt x="5136" y="8451"/>
                  <a:pt x="5041" y="8514"/>
                  <a:pt x="4978" y="8609"/>
                </a:cubicBezTo>
                <a:lnTo>
                  <a:pt x="4159" y="9428"/>
                </a:lnTo>
                <a:cubicBezTo>
                  <a:pt x="3954" y="9633"/>
                  <a:pt x="3686" y="9735"/>
                  <a:pt x="3419" y="9735"/>
                </a:cubicBezTo>
                <a:cubicBezTo>
                  <a:pt x="3151" y="9735"/>
                  <a:pt x="2883" y="9633"/>
                  <a:pt x="2678" y="9428"/>
                </a:cubicBezTo>
                <a:cubicBezTo>
                  <a:pt x="2300" y="9050"/>
                  <a:pt x="2300" y="8357"/>
                  <a:pt x="2678" y="7979"/>
                </a:cubicBezTo>
                <a:lnTo>
                  <a:pt x="3529" y="7160"/>
                </a:lnTo>
                <a:cubicBezTo>
                  <a:pt x="3592" y="7065"/>
                  <a:pt x="3718" y="7002"/>
                  <a:pt x="3781" y="6939"/>
                </a:cubicBezTo>
                <a:close/>
                <a:moveTo>
                  <a:pt x="4212" y="5467"/>
                </a:moveTo>
                <a:cubicBezTo>
                  <a:pt x="4492" y="5467"/>
                  <a:pt x="4773" y="5516"/>
                  <a:pt x="5041" y="5616"/>
                </a:cubicBezTo>
                <a:lnTo>
                  <a:pt x="4506" y="6151"/>
                </a:lnTo>
                <a:cubicBezTo>
                  <a:pt x="4437" y="6143"/>
                  <a:pt x="4368" y="6139"/>
                  <a:pt x="4299" y="6139"/>
                </a:cubicBezTo>
                <a:cubicBezTo>
                  <a:pt x="3828" y="6139"/>
                  <a:pt x="3358" y="6322"/>
                  <a:pt x="3056" y="6624"/>
                </a:cubicBezTo>
                <a:lnTo>
                  <a:pt x="2206" y="7475"/>
                </a:lnTo>
                <a:cubicBezTo>
                  <a:pt x="1544" y="8136"/>
                  <a:pt x="1544" y="9239"/>
                  <a:pt x="2206" y="9900"/>
                </a:cubicBezTo>
                <a:cubicBezTo>
                  <a:pt x="2552" y="10231"/>
                  <a:pt x="3001" y="10397"/>
                  <a:pt x="3446" y="10397"/>
                </a:cubicBezTo>
                <a:cubicBezTo>
                  <a:pt x="3891" y="10397"/>
                  <a:pt x="4332" y="10231"/>
                  <a:pt x="4663" y="9900"/>
                </a:cubicBezTo>
                <a:lnTo>
                  <a:pt x="5482" y="9081"/>
                </a:lnTo>
                <a:cubicBezTo>
                  <a:pt x="5892" y="8672"/>
                  <a:pt x="6049" y="8136"/>
                  <a:pt x="5955" y="7632"/>
                </a:cubicBezTo>
                <a:lnTo>
                  <a:pt x="6522" y="7065"/>
                </a:lnTo>
                <a:lnTo>
                  <a:pt x="6522" y="7065"/>
                </a:lnTo>
                <a:cubicBezTo>
                  <a:pt x="6837" y="7947"/>
                  <a:pt x="6648" y="8924"/>
                  <a:pt x="5955" y="9585"/>
                </a:cubicBezTo>
                <a:lnTo>
                  <a:pt x="5136" y="10405"/>
                </a:lnTo>
                <a:cubicBezTo>
                  <a:pt x="4663" y="10877"/>
                  <a:pt x="4041" y="11113"/>
                  <a:pt x="3419" y="11113"/>
                </a:cubicBezTo>
                <a:cubicBezTo>
                  <a:pt x="2796" y="11113"/>
                  <a:pt x="2174" y="10877"/>
                  <a:pt x="1702" y="10405"/>
                </a:cubicBezTo>
                <a:cubicBezTo>
                  <a:pt x="756" y="9459"/>
                  <a:pt x="756" y="7916"/>
                  <a:pt x="1702" y="7002"/>
                </a:cubicBezTo>
                <a:lnTo>
                  <a:pt x="2552" y="6151"/>
                </a:lnTo>
                <a:cubicBezTo>
                  <a:pt x="3005" y="5699"/>
                  <a:pt x="3605" y="5467"/>
                  <a:pt x="4212" y="5467"/>
                </a:cubicBezTo>
                <a:close/>
                <a:moveTo>
                  <a:pt x="8999" y="0"/>
                </a:moveTo>
                <a:cubicBezTo>
                  <a:pt x="8200" y="0"/>
                  <a:pt x="7404" y="307"/>
                  <a:pt x="6805" y="922"/>
                </a:cubicBezTo>
                <a:lnTo>
                  <a:pt x="5955" y="1741"/>
                </a:lnTo>
                <a:cubicBezTo>
                  <a:pt x="5136" y="2560"/>
                  <a:pt x="4852" y="3789"/>
                  <a:pt x="5230" y="4891"/>
                </a:cubicBezTo>
                <a:cubicBezTo>
                  <a:pt x="4920" y="4794"/>
                  <a:pt x="4601" y="4746"/>
                  <a:pt x="4283" y="4746"/>
                </a:cubicBezTo>
                <a:cubicBezTo>
                  <a:pt x="3469" y="4746"/>
                  <a:pt x="2669" y="5058"/>
                  <a:pt x="2080" y="5647"/>
                </a:cubicBezTo>
                <a:lnTo>
                  <a:pt x="1229" y="6466"/>
                </a:lnTo>
                <a:cubicBezTo>
                  <a:pt x="0" y="7695"/>
                  <a:pt x="0" y="9680"/>
                  <a:pt x="1229" y="10877"/>
                </a:cubicBezTo>
                <a:cubicBezTo>
                  <a:pt x="1843" y="11491"/>
                  <a:pt x="2647" y="11799"/>
                  <a:pt x="3446" y="11799"/>
                </a:cubicBezTo>
                <a:cubicBezTo>
                  <a:pt x="4246" y="11799"/>
                  <a:pt x="5041" y="11491"/>
                  <a:pt x="5640" y="10877"/>
                </a:cubicBezTo>
                <a:lnTo>
                  <a:pt x="6490" y="10058"/>
                </a:lnTo>
                <a:cubicBezTo>
                  <a:pt x="7309" y="9239"/>
                  <a:pt x="7593" y="8010"/>
                  <a:pt x="7215" y="6908"/>
                </a:cubicBezTo>
                <a:lnTo>
                  <a:pt x="7215" y="6908"/>
                </a:lnTo>
                <a:cubicBezTo>
                  <a:pt x="7525" y="7005"/>
                  <a:pt x="7844" y="7053"/>
                  <a:pt x="8162" y="7053"/>
                </a:cubicBezTo>
                <a:cubicBezTo>
                  <a:pt x="8976" y="7053"/>
                  <a:pt x="9776" y="6740"/>
                  <a:pt x="10365" y="6151"/>
                </a:cubicBezTo>
                <a:lnTo>
                  <a:pt x="11216" y="5332"/>
                </a:lnTo>
                <a:cubicBezTo>
                  <a:pt x="12413" y="4104"/>
                  <a:pt x="12413" y="2150"/>
                  <a:pt x="11216" y="922"/>
                </a:cubicBezTo>
                <a:cubicBezTo>
                  <a:pt x="10602" y="307"/>
                  <a:pt x="9798" y="0"/>
                  <a:pt x="8999" y="0"/>
                </a:cubicBezTo>
                <a:close/>
              </a:path>
            </a:pathLst>
          </a:custGeom>
          <a:solidFill>
            <a:srgbClr val="EE7A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77" name="Google Shape;11877;p84"/>
          <p:cNvSpPr/>
          <p:nvPr/>
        </p:nvSpPr>
        <p:spPr>
          <a:xfrm>
            <a:off x="7971931" y="2425254"/>
            <a:ext cx="351315" cy="349427"/>
          </a:xfrm>
          <a:custGeom>
            <a:avLst/>
            <a:gdLst/>
            <a:ahLst/>
            <a:cxnLst/>
            <a:rect l="l" t="t" r="r" b="b"/>
            <a:pathLst>
              <a:path w="11910" h="11846" extrusionOk="0">
                <a:moveTo>
                  <a:pt x="5924" y="2080"/>
                </a:moveTo>
                <a:cubicBezTo>
                  <a:pt x="6302" y="2080"/>
                  <a:pt x="6617" y="2395"/>
                  <a:pt x="6617" y="2773"/>
                </a:cubicBezTo>
                <a:cubicBezTo>
                  <a:pt x="6617" y="3182"/>
                  <a:pt x="6302" y="3497"/>
                  <a:pt x="5924" y="3497"/>
                </a:cubicBezTo>
                <a:cubicBezTo>
                  <a:pt x="5514" y="3497"/>
                  <a:pt x="5199" y="3182"/>
                  <a:pt x="5199" y="2773"/>
                </a:cubicBezTo>
                <a:cubicBezTo>
                  <a:pt x="5199" y="2395"/>
                  <a:pt x="5514" y="2080"/>
                  <a:pt x="5924" y="2080"/>
                </a:cubicBezTo>
                <a:close/>
                <a:moveTo>
                  <a:pt x="5924" y="662"/>
                </a:moveTo>
                <a:cubicBezTo>
                  <a:pt x="7247" y="662"/>
                  <a:pt x="8318" y="1764"/>
                  <a:pt x="8318" y="3088"/>
                </a:cubicBezTo>
                <a:cubicBezTo>
                  <a:pt x="8318" y="3655"/>
                  <a:pt x="8129" y="4190"/>
                  <a:pt x="7783" y="4631"/>
                </a:cubicBezTo>
                <a:cubicBezTo>
                  <a:pt x="7562" y="4222"/>
                  <a:pt x="7310" y="3907"/>
                  <a:pt x="6900" y="3686"/>
                </a:cubicBezTo>
                <a:cubicBezTo>
                  <a:pt x="7153" y="3434"/>
                  <a:pt x="7310" y="3088"/>
                  <a:pt x="7310" y="2741"/>
                </a:cubicBezTo>
                <a:cubicBezTo>
                  <a:pt x="7310" y="1985"/>
                  <a:pt x="6680" y="1355"/>
                  <a:pt x="5924" y="1355"/>
                </a:cubicBezTo>
                <a:cubicBezTo>
                  <a:pt x="5168" y="1355"/>
                  <a:pt x="4538" y="1985"/>
                  <a:pt x="4538" y="2741"/>
                </a:cubicBezTo>
                <a:cubicBezTo>
                  <a:pt x="4538" y="3088"/>
                  <a:pt x="4695" y="3434"/>
                  <a:pt x="4947" y="3686"/>
                </a:cubicBezTo>
                <a:cubicBezTo>
                  <a:pt x="4538" y="3938"/>
                  <a:pt x="4223" y="4285"/>
                  <a:pt x="4034" y="4631"/>
                </a:cubicBezTo>
                <a:cubicBezTo>
                  <a:pt x="3592" y="4096"/>
                  <a:pt x="3403" y="3403"/>
                  <a:pt x="3498" y="2741"/>
                </a:cubicBezTo>
                <a:cubicBezTo>
                  <a:pt x="3655" y="1638"/>
                  <a:pt x="4664" y="662"/>
                  <a:pt x="5924" y="662"/>
                </a:cubicBezTo>
                <a:close/>
                <a:moveTo>
                  <a:pt x="5924" y="4159"/>
                </a:moveTo>
                <a:cubicBezTo>
                  <a:pt x="6554" y="4159"/>
                  <a:pt x="7058" y="4600"/>
                  <a:pt x="7247" y="5135"/>
                </a:cubicBezTo>
                <a:cubicBezTo>
                  <a:pt x="6869" y="5388"/>
                  <a:pt x="6428" y="5545"/>
                  <a:pt x="5924" y="5545"/>
                </a:cubicBezTo>
                <a:cubicBezTo>
                  <a:pt x="5451" y="5545"/>
                  <a:pt x="4979" y="5388"/>
                  <a:pt x="4569" y="5135"/>
                </a:cubicBezTo>
                <a:cubicBezTo>
                  <a:pt x="4727" y="4568"/>
                  <a:pt x="5294" y="4159"/>
                  <a:pt x="5924" y="4159"/>
                </a:cubicBezTo>
                <a:close/>
                <a:moveTo>
                  <a:pt x="1734" y="9042"/>
                </a:moveTo>
                <a:cubicBezTo>
                  <a:pt x="2301" y="9042"/>
                  <a:pt x="2773" y="9483"/>
                  <a:pt x="2773" y="10082"/>
                </a:cubicBezTo>
                <a:cubicBezTo>
                  <a:pt x="2773" y="10649"/>
                  <a:pt x="2301" y="11121"/>
                  <a:pt x="1734" y="11121"/>
                </a:cubicBezTo>
                <a:cubicBezTo>
                  <a:pt x="1198" y="11121"/>
                  <a:pt x="726" y="10649"/>
                  <a:pt x="726" y="10082"/>
                </a:cubicBezTo>
                <a:cubicBezTo>
                  <a:pt x="726" y="9483"/>
                  <a:pt x="1198" y="9042"/>
                  <a:pt x="1734" y="9042"/>
                </a:cubicBezTo>
                <a:close/>
                <a:moveTo>
                  <a:pt x="5924" y="9042"/>
                </a:moveTo>
                <a:cubicBezTo>
                  <a:pt x="6522" y="9042"/>
                  <a:pt x="6932" y="9515"/>
                  <a:pt x="6932" y="10082"/>
                </a:cubicBezTo>
                <a:cubicBezTo>
                  <a:pt x="6932" y="10649"/>
                  <a:pt x="6459" y="11121"/>
                  <a:pt x="5924" y="11121"/>
                </a:cubicBezTo>
                <a:cubicBezTo>
                  <a:pt x="5357" y="11121"/>
                  <a:pt x="4884" y="10649"/>
                  <a:pt x="4884" y="10082"/>
                </a:cubicBezTo>
                <a:cubicBezTo>
                  <a:pt x="4884" y="9483"/>
                  <a:pt x="5325" y="9042"/>
                  <a:pt x="5924" y="9042"/>
                </a:cubicBezTo>
                <a:close/>
                <a:moveTo>
                  <a:pt x="10145" y="9042"/>
                </a:moveTo>
                <a:cubicBezTo>
                  <a:pt x="10681" y="9042"/>
                  <a:pt x="11154" y="9483"/>
                  <a:pt x="11154" y="10082"/>
                </a:cubicBezTo>
                <a:cubicBezTo>
                  <a:pt x="11154" y="10649"/>
                  <a:pt x="10681" y="11121"/>
                  <a:pt x="10145" y="11121"/>
                </a:cubicBezTo>
                <a:cubicBezTo>
                  <a:pt x="9578" y="11121"/>
                  <a:pt x="9106" y="10649"/>
                  <a:pt x="9106" y="10082"/>
                </a:cubicBezTo>
                <a:cubicBezTo>
                  <a:pt x="9106" y="9483"/>
                  <a:pt x="9578" y="9042"/>
                  <a:pt x="10145" y="9042"/>
                </a:cubicBezTo>
                <a:close/>
                <a:moveTo>
                  <a:pt x="5955" y="0"/>
                </a:moveTo>
                <a:cubicBezTo>
                  <a:pt x="4349" y="0"/>
                  <a:pt x="3088" y="1197"/>
                  <a:pt x="2868" y="2678"/>
                </a:cubicBezTo>
                <a:cubicBezTo>
                  <a:pt x="2647" y="4442"/>
                  <a:pt x="3908" y="6018"/>
                  <a:pt x="5640" y="6207"/>
                </a:cubicBezTo>
                <a:lnTo>
                  <a:pt x="5640" y="6963"/>
                </a:lnTo>
                <a:lnTo>
                  <a:pt x="2427" y="6963"/>
                </a:lnTo>
                <a:cubicBezTo>
                  <a:pt x="1828" y="6963"/>
                  <a:pt x="1387" y="7435"/>
                  <a:pt x="1387" y="7971"/>
                </a:cubicBezTo>
                <a:lnTo>
                  <a:pt x="1387" y="8380"/>
                </a:lnTo>
                <a:cubicBezTo>
                  <a:pt x="599" y="8538"/>
                  <a:pt x="1" y="9231"/>
                  <a:pt x="1" y="10082"/>
                </a:cubicBezTo>
                <a:cubicBezTo>
                  <a:pt x="1" y="11027"/>
                  <a:pt x="789" y="11846"/>
                  <a:pt x="1734" y="11846"/>
                </a:cubicBezTo>
                <a:cubicBezTo>
                  <a:pt x="2679" y="11846"/>
                  <a:pt x="3466" y="11058"/>
                  <a:pt x="3466" y="10082"/>
                </a:cubicBezTo>
                <a:cubicBezTo>
                  <a:pt x="3466" y="9231"/>
                  <a:pt x="2868" y="8538"/>
                  <a:pt x="2080" y="8380"/>
                </a:cubicBezTo>
                <a:lnTo>
                  <a:pt x="2080" y="7971"/>
                </a:lnTo>
                <a:cubicBezTo>
                  <a:pt x="2080" y="7782"/>
                  <a:pt x="2238" y="7624"/>
                  <a:pt x="2458" y="7624"/>
                </a:cubicBezTo>
                <a:lnTo>
                  <a:pt x="5609" y="7624"/>
                </a:lnTo>
                <a:lnTo>
                  <a:pt x="5609" y="8349"/>
                </a:lnTo>
                <a:cubicBezTo>
                  <a:pt x="4821" y="8506"/>
                  <a:pt x="4223" y="9200"/>
                  <a:pt x="4223" y="10019"/>
                </a:cubicBezTo>
                <a:cubicBezTo>
                  <a:pt x="4223" y="10964"/>
                  <a:pt x="5010" y="11814"/>
                  <a:pt x="5955" y="11814"/>
                </a:cubicBezTo>
                <a:cubicBezTo>
                  <a:pt x="6900" y="11814"/>
                  <a:pt x="7688" y="11027"/>
                  <a:pt x="7688" y="10019"/>
                </a:cubicBezTo>
                <a:cubicBezTo>
                  <a:pt x="7688" y="9200"/>
                  <a:pt x="7090" y="8506"/>
                  <a:pt x="6302" y="8349"/>
                </a:cubicBezTo>
                <a:lnTo>
                  <a:pt x="6302" y="7624"/>
                </a:lnTo>
                <a:lnTo>
                  <a:pt x="9452" y="7624"/>
                </a:lnTo>
                <a:cubicBezTo>
                  <a:pt x="9641" y="7624"/>
                  <a:pt x="9799" y="7782"/>
                  <a:pt x="9799" y="7971"/>
                </a:cubicBezTo>
                <a:lnTo>
                  <a:pt x="9799" y="8380"/>
                </a:lnTo>
                <a:cubicBezTo>
                  <a:pt x="9011" y="8538"/>
                  <a:pt x="8444" y="9231"/>
                  <a:pt x="8444" y="10082"/>
                </a:cubicBezTo>
                <a:cubicBezTo>
                  <a:pt x="8444" y="11027"/>
                  <a:pt x="9232" y="11846"/>
                  <a:pt x="10177" y="11846"/>
                </a:cubicBezTo>
                <a:cubicBezTo>
                  <a:pt x="11122" y="11846"/>
                  <a:pt x="11910" y="11058"/>
                  <a:pt x="11910" y="10082"/>
                </a:cubicBezTo>
                <a:cubicBezTo>
                  <a:pt x="11910" y="9231"/>
                  <a:pt x="11311" y="8538"/>
                  <a:pt x="10524" y="8380"/>
                </a:cubicBezTo>
                <a:lnTo>
                  <a:pt x="10524" y="7971"/>
                </a:lnTo>
                <a:cubicBezTo>
                  <a:pt x="10524" y="7404"/>
                  <a:pt x="10051" y="6963"/>
                  <a:pt x="9484" y="6963"/>
                </a:cubicBezTo>
                <a:lnTo>
                  <a:pt x="6333" y="6963"/>
                </a:lnTo>
                <a:lnTo>
                  <a:pt x="6333" y="6207"/>
                </a:lnTo>
                <a:cubicBezTo>
                  <a:pt x="7909" y="6049"/>
                  <a:pt x="9106" y="4726"/>
                  <a:pt x="9106" y="3088"/>
                </a:cubicBezTo>
                <a:cubicBezTo>
                  <a:pt x="9106" y="1355"/>
                  <a:pt x="7688" y="0"/>
                  <a:pt x="5955" y="0"/>
                </a:cubicBezTo>
                <a:close/>
              </a:path>
            </a:pathLst>
          </a:custGeom>
          <a:solidFill>
            <a:srgbClr val="EE7A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878" name="Google Shape;11878;p84"/>
          <p:cNvGrpSpPr/>
          <p:nvPr/>
        </p:nvGrpSpPr>
        <p:grpSpPr>
          <a:xfrm>
            <a:off x="6630407" y="2898111"/>
            <a:ext cx="350371" cy="348247"/>
            <a:chOff x="5045775" y="1946400"/>
            <a:chExt cx="296950" cy="295150"/>
          </a:xfrm>
          <a:solidFill>
            <a:srgbClr val="EE7A90"/>
          </a:solidFill>
        </p:grpSpPr>
        <p:sp>
          <p:nvSpPr>
            <p:cNvPr id="11879" name="Google Shape;11879;p84"/>
            <p:cNvSpPr/>
            <p:nvPr/>
          </p:nvSpPr>
          <p:spPr>
            <a:xfrm>
              <a:off x="5113500" y="1998600"/>
              <a:ext cx="160700" cy="155950"/>
            </a:xfrm>
            <a:custGeom>
              <a:avLst/>
              <a:gdLst/>
              <a:ahLst/>
              <a:cxnLst/>
              <a:rect l="l" t="t" r="r" b="b"/>
              <a:pathLst>
                <a:path w="6428" h="6238" extrusionOk="0">
                  <a:moveTo>
                    <a:pt x="3309" y="2079"/>
                  </a:moveTo>
                  <a:cubicBezTo>
                    <a:pt x="3718" y="2079"/>
                    <a:pt x="4033" y="2394"/>
                    <a:pt x="4033" y="2804"/>
                  </a:cubicBezTo>
                  <a:cubicBezTo>
                    <a:pt x="4033" y="3182"/>
                    <a:pt x="3718" y="3497"/>
                    <a:pt x="3309" y="3497"/>
                  </a:cubicBezTo>
                  <a:cubicBezTo>
                    <a:pt x="2931" y="3497"/>
                    <a:pt x="2616" y="3150"/>
                    <a:pt x="2616" y="2804"/>
                  </a:cubicBezTo>
                  <a:cubicBezTo>
                    <a:pt x="2616" y="2394"/>
                    <a:pt x="2931" y="2079"/>
                    <a:pt x="3309" y="2079"/>
                  </a:cubicBezTo>
                  <a:close/>
                  <a:moveTo>
                    <a:pt x="3403" y="662"/>
                  </a:moveTo>
                  <a:cubicBezTo>
                    <a:pt x="4726" y="662"/>
                    <a:pt x="5798" y="1764"/>
                    <a:pt x="5798" y="3119"/>
                  </a:cubicBezTo>
                  <a:cubicBezTo>
                    <a:pt x="5703" y="3655"/>
                    <a:pt x="5546" y="4222"/>
                    <a:pt x="5199" y="4663"/>
                  </a:cubicBezTo>
                  <a:cubicBezTo>
                    <a:pt x="5010" y="4253"/>
                    <a:pt x="4726" y="3938"/>
                    <a:pt x="4348" y="3686"/>
                  </a:cubicBezTo>
                  <a:cubicBezTo>
                    <a:pt x="4569" y="3466"/>
                    <a:pt x="4726" y="3119"/>
                    <a:pt x="4726" y="2741"/>
                  </a:cubicBezTo>
                  <a:cubicBezTo>
                    <a:pt x="4726" y="2016"/>
                    <a:pt x="4096" y="1386"/>
                    <a:pt x="3340" y="1386"/>
                  </a:cubicBezTo>
                  <a:cubicBezTo>
                    <a:pt x="2616" y="1386"/>
                    <a:pt x="1986" y="2016"/>
                    <a:pt x="1986" y="2741"/>
                  </a:cubicBezTo>
                  <a:cubicBezTo>
                    <a:pt x="1986" y="3119"/>
                    <a:pt x="2143" y="3466"/>
                    <a:pt x="2364" y="3686"/>
                  </a:cubicBezTo>
                  <a:cubicBezTo>
                    <a:pt x="1986" y="3907"/>
                    <a:pt x="1702" y="4253"/>
                    <a:pt x="1513" y="4663"/>
                  </a:cubicBezTo>
                  <a:cubicBezTo>
                    <a:pt x="1072" y="4096"/>
                    <a:pt x="883" y="3434"/>
                    <a:pt x="977" y="2772"/>
                  </a:cubicBezTo>
                  <a:cubicBezTo>
                    <a:pt x="1135" y="1670"/>
                    <a:pt x="2143" y="662"/>
                    <a:pt x="3403" y="662"/>
                  </a:cubicBezTo>
                  <a:close/>
                  <a:moveTo>
                    <a:pt x="3309" y="4190"/>
                  </a:moveTo>
                  <a:cubicBezTo>
                    <a:pt x="3939" y="4190"/>
                    <a:pt x="4443" y="4600"/>
                    <a:pt x="4663" y="5167"/>
                  </a:cubicBezTo>
                  <a:cubicBezTo>
                    <a:pt x="4254" y="5450"/>
                    <a:pt x="3781" y="5545"/>
                    <a:pt x="3309" y="5545"/>
                  </a:cubicBezTo>
                  <a:cubicBezTo>
                    <a:pt x="2836" y="5545"/>
                    <a:pt x="2364" y="5387"/>
                    <a:pt x="1986" y="5167"/>
                  </a:cubicBezTo>
                  <a:cubicBezTo>
                    <a:pt x="2143" y="4568"/>
                    <a:pt x="2679" y="4190"/>
                    <a:pt x="3309" y="4190"/>
                  </a:cubicBezTo>
                  <a:close/>
                  <a:moveTo>
                    <a:pt x="3309" y="0"/>
                  </a:moveTo>
                  <a:cubicBezTo>
                    <a:pt x="1733" y="0"/>
                    <a:pt x="410" y="1229"/>
                    <a:pt x="253" y="2678"/>
                  </a:cubicBezTo>
                  <a:cubicBezTo>
                    <a:pt x="1" y="4600"/>
                    <a:pt x="1450" y="6238"/>
                    <a:pt x="3309" y="6238"/>
                  </a:cubicBezTo>
                  <a:cubicBezTo>
                    <a:pt x="5042" y="6238"/>
                    <a:pt x="6428" y="4820"/>
                    <a:pt x="6428" y="3119"/>
                  </a:cubicBezTo>
                  <a:cubicBezTo>
                    <a:pt x="6428" y="1418"/>
                    <a:pt x="5042" y="0"/>
                    <a:pt x="33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0" name="Google Shape;11880;p84"/>
            <p:cNvSpPr/>
            <p:nvPr/>
          </p:nvSpPr>
          <p:spPr>
            <a:xfrm>
              <a:off x="5045775" y="1946400"/>
              <a:ext cx="296950" cy="295150"/>
            </a:xfrm>
            <a:custGeom>
              <a:avLst/>
              <a:gdLst/>
              <a:ahLst/>
              <a:cxnLst/>
              <a:rect l="l" t="t" r="r" b="b"/>
              <a:pathLst>
                <a:path w="11878" h="11806" extrusionOk="0">
                  <a:moveTo>
                    <a:pt x="6018" y="765"/>
                  </a:moveTo>
                  <a:lnTo>
                    <a:pt x="6868" y="1426"/>
                  </a:lnTo>
                  <a:cubicBezTo>
                    <a:pt x="6963" y="1458"/>
                    <a:pt x="7026" y="1489"/>
                    <a:pt x="7152" y="1489"/>
                  </a:cubicBezTo>
                  <a:lnTo>
                    <a:pt x="8223" y="1332"/>
                  </a:lnTo>
                  <a:lnTo>
                    <a:pt x="8664" y="2372"/>
                  </a:lnTo>
                  <a:cubicBezTo>
                    <a:pt x="8696" y="2435"/>
                    <a:pt x="8790" y="2529"/>
                    <a:pt x="8853" y="2561"/>
                  </a:cubicBezTo>
                  <a:lnTo>
                    <a:pt x="9893" y="2970"/>
                  </a:lnTo>
                  <a:lnTo>
                    <a:pt x="9735" y="4073"/>
                  </a:lnTo>
                  <a:cubicBezTo>
                    <a:pt x="9735" y="4136"/>
                    <a:pt x="9735" y="4262"/>
                    <a:pt x="9798" y="4325"/>
                  </a:cubicBezTo>
                  <a:lnTo>
                    <a:pt x="10460" y="5207"/>
                  </a:lnTo>
                  <a:lnTo>
                    <a:pt x="9798" y="6058"/>
                  </a:lnTo>
                  <a:cubicBezTo>
                    <a:pt x="9767" y="6152"/>
                    <a:pt x="9735" y="6215"/>
                    <a:pt x="9735" y="6341"/>
                  </a:cubicBezTo>
                  <a:lnTo>
                    <a:pt x="9893" y="7444"/>
                  </a:lnTo>
                  <a:lnTo>
                    <a:pt x="8853" y="7853"/>
                  </a:lnTo>
                  <a:cubicBezTo>
                    <a:pt x="8790" y="7885"/>
                    <a:pt x="8696" y="7948"/>
                    <a:pt x="8664" y="8042"/>
                  </a:cubicBezTo>
                  <a:lnTo>
                    <a:pt x="8255" y="9051"/>
                  </a:lnTo>
                  <a:lnTo>
                    <a:pt x="7120" y="8893"/>
                  </a:lnTo>
                  <a:cubicBezTo>
                    <a:pt x="7057" y="8893"/>
                    <a:pt x="6931" y="8893"/>
                    <a:pt x="6837" y="8988"/>
                  </a:cubicBezTo>
                  <a:lnTo>
                    <a:pt x="5986" y="9649"/>
                  </a:lnTo>
                  <a:lnTo>
                    <a:pt x="5104" y="8988"/>
                  </a:lnTo>
                  <a:cubicBezTo>
                    <a:pt x="5041" y="8925"/>
                    <a:pt x="5010" y="8893"/>
                    <a:pt x="4915" y="8893"/>
                  </a:cubicBezTo>
                  <a:lnTo>
                    <a:pt x="4884" y="8893"/>
                  </a:lnTo>
                  <a:lnTo>
                    <a:pt x="3781" y="9051"/>
                  </a:lnTo>
                  <a:lnTo>
                    <a:pt x="3371" y="8042"/>
                  </a:lnTo>
                  <a:cubicBezTo>
                    <a:pt x="3340" y="7948"/>
                    <a:pt x="3277" y="7885"/>
                    <a:pt x="3182" y="7853"/>
                  </a:cubicBezTo>
                  <a:lnTo>
                    <a:pt x="2143" y="7444"/>
                  </a:lnTo>
                  <a:lnTo>
                    <a:pt x="2300" y="6341"/>
                  </a:lnTo>
                  <a:cubicBezTo>
                    <a:pt x="2300" y="6278"/>
                    <a:pt x="2300" y="6152"/>
                    <a:pt x="2237" y="6058"/>
                  </a:cubicBezTo>
                  <a:lnTo>
                    <a:pt x="1576" y="5207"/>
                  </a:lnTo>
                  <a:lnTo>
                    <a:pt x="2237" y="4325"/>
                  </a:lnTo>
                  <a:cubicBezTo>
                    <a:pt x="2269" y="4262"/>
                    <a:pt x="2300" y="4167"/>
                    <a:pt x="2300" y="4073"/>
                  </a:cubicBezTo>
                  <a:lnTo>
                    <a:pt x="2143" y="2970"/>
                  </a:lnTo>
                  <a:lnTo>
                    <a:pt x="3182" y="2561"/>
                  </a:lnTo>
                  <a:cubicBezTo>
                    <a:pt x="3277" y="2529"/>
                    <a:pt x="3340" y="2435"/>
                    <a:pt x="3371" y="2372"/>
                  </a:cubicBezTo>
                  <a:lnTo>
                    <a:pt x="3812" y="1332"/>
                  </a:lnTo>
                  <a:lnTo>
                    <a:pt x="4884" y="1489"/>
                  </a:lnTo>
                  <a:cubicBezTo>
                    <a:pt x="4947" y="1489"/>
                    <a:pt x="5073" y="1489"/>
                    <a:pt x="5167" y="1426"/>
                  </a:cubicBezTo>
                  <a:lnTo>
                    <a:pt x="6018" y="765"/>
                  </a:lnTo>
                  <a:close/>
                  <a:moveTo>
                    <a:pt x="2174" y="8168"/>
                  </a:moveTo>
                  <a:lnTo>
                    <a:pt x="2804" y="8420"/>
                  </a:lnTo>
                  <a:lnTo>
                    <a:pt x="3277" y="9586"/>
                  </a:lnTo>
                  <a:cubicBezTo>
                    <a:pt x="3308" y="9681"/>
                    <a:pt x="3434" y="9775"/>
                    <a:pt x="3529" y="9775"/>
                  </a:cubicBezTo>
                  <a:lnTo>
                    <a:pt x="2647" y="10720"/>
                  </a:lnTo>
                  <a:lnTo>
                    <a:pt x="2426" y="9649"/>
                  </a:lnTo>
                  <a:cubicBezTo>
                    <a:pt x="2395" y="9523"/>
                    <a:pt x="2332" y="9429"/>
                    <a:pt x="2174" y="9366"/>
                  </a:cubicBezTo>
                  <a:lnTo>
                    <a:pt x="1134" y="9177"/>
                  </a:lnTo>
                  <a:lnTo>
                    <a:pt x="2174" y="8168"/>
                  </a:lnTo>
                  <a:close/>
                  <a:moveTo>
                    <a:pt x="9861" y="8105"/>
                  </a:moveTo>
                  <a:lnTo>
                    <a:pt x="10901" y="9145"/>
                  </a:lnTo>
                  <a:lnTo>
                    <a:pt x="9893" y="9366"/>
                  </a:lnTo>
                  <a:cubicBezTo>
                    <a:pt x="9767" y="9429"/>
                    <a:pt x="9641" y="9492"/>
                    <a:pt x="9609" y="9649"/>
                  </a:cubicBezTo>
                  <a:lnTo>
                    <a:pt x="9389" y="10720"/>
                  </a:lnTo>
                  <a:lnTo>
                    <a:pt x="8507" y="9712"/>
                  </a:lnTo>
                  <a:cubicBezTo>
                    <a:pt x="8601" y="9712"/>
                    <a:pt x="8727" y="9649"/>
                    <a:pt x="8759" y="9523"/>
                  </a:cubicBezTo>
                  <a:lnTo>
                    <a:pt x="9231" y="8389"/>
                  </a:lnTo>
                  <a:lnTo>
                    <a:pt x="9861" y="8105"/>
                  </a:lnTo>
                  <a:close/>
                  <a:moveTo>
                    <a:pt x="6002" y="1"/>
                  </a:moveTo>
                  <a:cubicBezTo>
                    <a:pt x="5923" y="1"/>
                    <a:pt x="5844" y="24"/>
                    <a:pt x="5797" y="72"/>
                  </a:cubicBezTo>
                  <a:lnTo>
                    <a:pt x="4852" y="828"/>
                  </a:lnTo>
                  <a:lnTo>
                    <a:pt x="3623" y="670"/>
                  </a:lnTo>
                  <a:cubicBezTo>
                    <a:pt x="3607" y="667"/>
                    <a:pt x="3590" y="665"/>
                    <a:pt x="3573" y="665"/>
                  </a:cubicBezTo>
                  <a:cubicBezTo>
                    <a:pt x="3434" y="665"/>
                    <a:pt x="3305" y="775"/>
                    <a:pt x="3277" y="859"/>
                  </a:cubicBezTo>
                  <a:lnTo>
                    <a:pt x="2804" y="2025"/>
                  </a:lnTo>
                  <a:lnTo>
                    <a:pt x="1639" y="2498"/>
                  </a:lnTo>
                  <a:cubicBezTo>
                    <a:pt x="1481" y="2561"/>
                    <a:pt x="1418" y="2687"/>
                    <a:pt x="1450" y="2844"/>
                  </a:cubicBezTo>
                  <a:lnTo>
                    <a:pt x="1607" y="4073"/>
                  </a:lnTo>
                  <a:lnTo>
                    <a:pt x="851" y="5018"/>
                  </a:lnTo>
                  <a:cubicBezTo>
                    <a:pt x="788" y="5112"/>
                    <a:pt x="788" y="5333"/>
                    <a:pt x="851" y="5428"/>
                  </a:cubicBezTo>
                  <a:lnTo>
                    <a:pt x="1607" y="6373"/>
                  </a:lnTo>
                  <a:lnTo>
                    <a:pt x="1450" y="7601"/>
                  </a:lnTo>
                  <a:cubicBezTo>
                    <a:pt x="1450" y="7696"/>
                    <a:pt x="1450" y="7759"/>
                    <a:pt x="1481" y="7853"/>
                  </a:cubicBezTo>
                  <a:lnTo>
                    <a:pt x="189" y="9145"/>
                  </a:lnTo>
                  <a:cubicBezTo>
                    <a:pt x="0" y="9334"/>
                    <a:pt x="126" y="9649"/>
                    <a:pt x="347" y="9744"/>
                  </a:cubicBezTo>
                  <a:lnTo>
                    <a:pt x="1765" y="10059"/>
                  </a:lnTo>
                  <a:lnTo>
                    <a:pt x="2080" y="11539"/>
                  </a:lnTo>
                  <a:cubicBezTo>
                    <a:pt x="2099" y="11714"/>
                    <a:pt x="2250" y="11805"/>
                    <a:pt x="2407" y="11805"/>
                  </a:cubicBezTo>
                  <a:cubicBezTo>
                    <a:pt x="2505" y="11805"/>
                    <a:pt x="2606" y="11770"/>
                    <a:pt x="2678" y="11697"/>
                  </a:cubicBezTo>
                  <a:cubicBezTo>
                    <a:pt x="4410" y="9858"/>
                    <a:pt x="4587" y="9665"/>
                    <a:pt x="4601" y="9649"/>
                  </a:cubicBezTo>
                  <a:lnTo>
                    <a:pt x="4601" y="9649"/>
                  </a:lnTo>
                  <a:lnTo>
                    <a:pt x="4789" y="9618"/>
                  </a:lnTo>
                  <a:lnTo>
                    <a:pt x="5734" y="10374"/>
                  </a:lnTo>
                  <a:cubicBezTo>
                    <a:pt x="5829" y="10405"/>
                    <a:pt x="5860" y="10437"/>
                    <a:pt x="5955" y="10437"/>
                  </a:cubicBezTo>
                  <a:cubicBezTo>
                    <a:pt x="6018" y="10437"/>
                    <a:pt x="6112" y="10405"/>
                    <a:pt x="6144" y="10374"/>
                  </a:cubicBezTo>
                  <a:lnTo>
                    <a:pt x="7089" y="9618"/>
                  </a:lnTo>
                  <a:lnTo>
                    <a:pt x="7278" y="9649"/>
                  </a:lnTo>
                  <a:lnTo>
                    <a:pt x="9200" y="11697"/>
                  </a:lnTo>
                  <a:cubicBezTo>
                    <a:pt x="9284" y="11770"/>
                    <a:pt x="9388" y="11805"/>
                    <a:pt x="9485" y="11805"/>
                  </a:cubicBezTo>
                  <a:cubicBezTo>
                    <a:pt x="9640" y="11805"/>
                    <a:pt x="9779" y="11714"/>
                    <a:pt x="9798" y="11539"/>
                  </a:cubicBezTo>
                  <a:lnTo>
                    <a:pt x="10113" y="10059"/>
                  </a:lnTo>
                  <a:lnTo>
                    <a:pt x="11531" y="9744"/>
                  </a:lnTo>
                  <a:cubicBezTo>
                    <a:pt x="11815" y="9681"/>
                    <a:pt x="11878" y="9334"/>
                    <a:pt x="11689" y="9145"/>
                  </a:cubicBezTo>
                  <a:lnTo>
                    <a:pt x="10523" y="7853"/>
                  </a:lnTo>
                  <a:cubicBezTo>
                    <a:pt x="10554" y="7759"/>
                    <a:pt x="10586" y="7696"/>
                    <a:pt x="10554" y="7601"/>
                  </a:cubicBezTo>
                  <a:lnTo>
                    <a:pt x="10397" y="6373"/>
                  </a:lnTo>
                  <a:lnTo>
                    <a:pt x="11153" y="5428"/>
                  </a:lnTo>
                  <a:cubicBezTo>
                    <a:pt x="11216" y="5333"/>
                    <a:pt x="11216" y="5112"/>
                    <a:pt x="11153" y="5018"/>
                  </a:cubicBezTo>
                  <a:lnTo>
                    <a:pt x="10397" y="4073"/>
                  </a:lnTo>
                  <a:lnTo>
                    <a:pt x="10554" y="2844"/>
                  </a:lnTo>
                  <a:cubicBezTo>
                    <a:pt x="10586" y="2687"/>
                    <a:pt x="10460" y="2529"/>
                    <a:pt x="10365" y="2498"/>
                  </a:cubicBezTo>
                  <a:lnTo>
                    <a:pt x="9200" y="2025"/>
                  </a:lnTo>
                  <a:lnTo>
                    <a:pt x="8727" y="859"/>
                  </a:lnTo>
                  <a:cubicBezTo>
                    <a:pt x="8675" y="728"/>
                    <a:pt x="8578" y="662"/>
                    <a:pt x="8457" y="662"/>
                  </a:cubicBezTo>
                  <a:cubicBezTo>
                    <a:pt x="8432" y="662"/>
                    <a:pt x="8407" y="665"/>
                    <a:pt x="8381" y="670"/>
                  </a:cubicBezTo>
                  <a:lnTo>
                    <a:pt x="7152" y="828"/>
                  </a:lnTo>
                  <a:lnTo>
                    <a:pt x="6207" y="72"/>
                  </a:lnTo>
                  <a:cubicBezTo>
                    <a:pt x="6160" y="24"/>
                    <a:pt x="6081" y="1"/>
                    <a:pt x="60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81" name="Google Shape;11881;p84"/>
          <p:cNvGrpSpPr/>
          <p:nvPr/>
        </p:nvGrpSpPr>
        <p:grpSpPr>
          <a:xfrm>
            <a:off x="6629006" y="3406938"/>
            <a:ext cx="353174" cy="308573"/>
            <a:chOff x="5046550" y="2327025"/>
            <a:chExt cx="299325" cy="261525"/>
          </a:xfrm>
          <a:solidFill>
            <a:srgbClr val="EE7A90"/>
          </a:solidFill>
        </p:grpSpPr>
        <p:sp>
          <p:nvSpPr>
            <p:cNvPr id="11882" name="Google Shape;11882;p84"/>
            <p:cNvSpPr/>
            <p:nvPr/>
          </p:nvSpPr>
          <p:spPr>
            <a:xfrm>
              <a:off x="5046550" y="2448325"/>
              <a:ext cx="297750" cy="140225"/>
            </a:xfrm>
            <a:custGeom>
              <a:avLst/>
              <a:gdLst/>
              <a:ahLst/>
              <a:cxnLst/>
              <a:rect l="l" t="t" r="r" b="b"/>
              <a:pathLst>
                <a:path w="11910" h="5609" extrusionOk="0">
                  <a:moveTo>
                    <a:pt x="4569" y="1386"/>
                  </a:moveTo>
                  <a:cubicBezTo>
                    <a:pt x="4538" y="1575"/>
                    <a:pt x="4506" y="1828"/>
                    <a:pt x="4443" y="2111"/>
                  </a:cubicBezTo>
                  <a:lnTo>
                    <a:pt x="757" y="2111"/>
                  </a:lnTo>
                  <a:lnTo>
                    <a:pt x="757" y="1386"/>
                  </a:lnTo>
                  <a:close/>
                  <a:moveTo>
                    <a:pt x="11185" y="1386"/>
                  </a:moveTo>
                  <a:lnTo>
                    <a:pt x="11185" y="2111"/>
                  </a:lnTo>
                  <a:lnTo>
                    <a:pt x="7530" y="2111"/>
                  </a:lnTo>
                  <a:cubicBezTo>
                    <a:pt x="7467" y="1828"/>
                    <a:pt x="7436" y="1575"/>
                    <a:pt x="7373" y="1386"/>
                  </a:cubicBezTo>
                  <a:close/>
                  <a:moveTo>
                    <a:pt x="5955" y="725"/>
                  </a:moveTo>
                  <a:cubicBezTo>
                    <a:pt x="6270" y="725"/>
                    <a:pt x="6396" y="788"/>
                    <a:pt x="6491" y="1071"/>
                  </a:cubicBezTo>
                  <a:cubicBezTo>
                    <a:pt x="6743" y="1639"/>
                    <a:pt x="6900" y="2804"/>
                    <a:pt x="7247" y="4852"/>
                  </a:cubicBezTo>
                  <a:lnTo>
                    <a:pt x="4664" y="4852"/>
                  </a:lnTo>
                  <a:cubicBezTo>
                    <a:pt x="5010" y="2804"/>
                    <a:pt x="5168" y="1639"/>
                    <a:pt x="5388" y="1071"/>
                  </a:cubicBezTo>
                  <a:cubicBezTo>
                    <a:pt x="5514" y="788"/>
                    <a:pt x="5640" y="725"/>
                    <a:pt x="5955" y="725"/>
                  </a:cubicBezTo>
                  <a:close/>
                  <a:moveTo>
                    <a:pt x="5955" y="0"/>
                  </a:moveTo>
                  <a:cubicBezTo>
                    <a:pt x="5357" y="0"/>
                    <a:pt x="5010" y="221"/>
                    <a:pt x="4758" y="725"/>
                  </a:cubicBezTo>
                  <a:lnTo>
                    <a:pt x="347" y="725"/>
                  </a:lnTo>
                  <a:cubicBezTo>
                    <a:pt x="158" y="725"/>
                    <a:pt x="1" y="882"/>
                    <a:pt x="1" y="1071"/>
                  </a:cubicBezTo>
                  <a:lnTo>
                    <a:pt x="1" y="2458"/>
                  </a:lnTo>
                  <a:cubicBezTo>
                    <a:pt x="1" y="2647"/>
                    <a:pt x="158" y="2804"/>
                    <a:pt x="347" y="2804"/>
                  </a:cubicBezTo>
                  <a:lnTo>
                    <a:pt x="4254" y="2804"/>
                  </a:lnTo>
                  <a:cubicBezTo>
                    <a:pt x="4191" y="3371"/>
                    <a:pt x="4065" y="4064"/>
                    <a:pt x="3907" y="4884"/>
                  </a:cubicBezTo>
                  <a:lnTo>
                    <a:pt x="3498" y="4884"/>
                  </a:lnTo>
                  <a:cubicBezTo>
                    <a:pt x="3309" y="4884"/>
                    <a:pt x="3151" y="5041"/>
                    <a:pt x="3151" y="5262"/>
                  </a:cubicBezTo>
                  <a:cubicBezTo>
                    <a:pt x="3151" y="5451"/>
                    <a:pt x="3309" y="5608"/>
                    <a:pt x="3498" y="5608"/>
                  </a:cubicBezTo>
                  <a:lnTo>
                    <a:pt x="8350" y="5608"/>
                  </a:lnTo>
                  <a:cubicBezTo>
                    <a:pt x="8539" y="5608"/>
                    <a:pt x="8696" y="5451"/>
                    <a:pt x="8696" y="5262"/>
                  </a:cubicBezTo>
                  <a:cubicBezTo>
                    <a:pt x="8696" y="5041"/>
                    <a:pt x="8539" y="4884"/>
                    <a:pt x="8350" y="4884"/>
                  </a:cubicBezTo>
                  <a:lnTo>
                    <a:pt x="7972" y="4884"/>
                  </a:lnTo>
                  <a:cubicBezTo>
                    <a:pt x="7814" y="4064"/>
                    <a:pt x="7688" y="3403"/>
                    <a:pt x="7593" y="2804"/>
                  </a:cubicBezTo>
                  <a:lnTo>
                    <a:pt x="11500" y="2804"/>
                  </a:lnTo>
                  <a:cubicBezTo>
                    <a:pt x="11689" y="2804"/>
                    <a:pt x="11847" y="2647"/>
                    <a:pt x="11847" y="2458"/>
                  </a:cubicBezTo>
                  <a:lnTo>
                    <a:pt x="11847" y="1071"/>
                  </a:lnTo>
                  <a:cubicBezTo>
                    <a:pt x="11910" y="882"/>
                    <a:pt x="11752" y="725"/>
                    <a:pt x="11532" y="725"/>
                  </a:cubicBezTo>
                  <a:lnTo>
                    <a:pt x="7121" y="725"/>
                  </a:lnTo>
                  <a:cubicBezTo>
                    <a:pt x="6900" y="252"/>
                    <a:pt x="6554" y="0"/>
                    <a:pt x="59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3" name="Google Shape;11883;p84"/>
            <p:cNvSpPr/>
            <p:nvPr/>
          </p:nvSpPr>
          <p:spPr>
            <a:xfrm>
              <a:off x="5241900" y="2327025"/>
              <a:ext cx="103975" cy="121325"/>
            </a:xfrm>
            <a:custGeom>
              <a:avLst/>
              <a:gdLst/>
              <a:ahLst/>
              <a:cxnLst/>
              <a:rect l="l" t="t" r="r" b="b"/>
              <a:pathLst>
                <a:path w="4159" h="4853" extrusionOk="0">
                  <a:moveTo>
                    <a:pt x="1985" y="725"/>
                  </a:moveTo>
                  <a:cubicBezTo>
                    <a:pt x="2394" y="725"/>
                    <a:pt x="2709" y="1040"/>
                    <a:pt x="2709" y="1450"/>
                  </a:cubicBezTo>
                  <a:cubicBezTo>
                    <a:pt x="2709" y="1828"/>
                    <a:pt x="2394" y="2143"/>
                    <a:pt x="1985" y="2143"/>
                  </a:cubicBezTo>
                  <a:cubicBezTo>
                    <a:pt x="1607" y="2143"/>
                    <a:pt x="1292" y="1828"/>
                    <a:pt x="1292" y="1450"/>
                  </a:cubicBezTo>
                  <a:cubicBezTo>
                    <a:pt x="1292" y="1040"/>
                    <a:pt x="1638" y="725"/>
                    <a:pt x="1985" y="725"/>
                  </a:cubicBezTo>
                  <a:close/>
                  <a:moveTo>
                    <a:pt x="1985" y="2804"/>
                  </a:moveTo>
                  <a:cubicBezTo>
                    <a:pt x="2741" y="2804"/>
                    <a:pt x="3371" y="3435"/>
                    <a:pt x="3371" y="4191"/>
                  </a:cubicBezTo>
                  <a:lnTo>
                    <a:pt x="630" y="4191"/>
                  </a:lnTo>
                  <a:cubicBezTo>
                    <a:pt x="630" y="3435"/>
                    <a:pt x="1260" y="2804"/>
                    <a:pt x="1985" y="2804"/>
                  </a:cubicBezTo>
                  <a:close/>
                  <a:moveTo>
                    <a:pt x="2048" y="1"/>
                  </a:moveTo>
                  <a:cubicBezTo>
                    <a:pt x="1292" y="1"/>
                    <a:pt x="662" y="631"/>
                    <a:pt x="662" y="1387"/>
                  </a:cubicBezTo>
                  <a:cubicBezTo>
                    <a:pt x="662" y="1765"/>
                    <a:pt x="819" y="2111"/>
                    <a:pt x="1040" y="2332"/>
                  </a:cubicBezTo>
                  <a:cubicBezTo>
                    <a:pt x="410" y="2710"/>
                    <a:pt x="0" y="3372"/>
                    <a:pt x="0" y="4159"/>
                  </a:cubicBezTo>
                  <a:lnTo>
                    <a:pt x="0" y="4506"/>
                  </a:lnTo>
                  <a:cubicBezTo>
                    <a:pt x="0" y="4695"/>
                    <a:pt x="158" y="4852"/>
                    <a:pt x="347" y="4852"/>
                  </a:cubicBezTo>
                  <a:lnTo>
                    <a:pt x="3812" y="4852"/>
                  </a:lnTo>
                  <a:cubicBezTo>
                    <a:pt x="4001" y="4852"/>
                    <a:pt x="4159" y="4695"/>
                    <a:pt x="4159" y="4506"/>
                  </a:cubicBezTo>
                  <a:lnTo>
                    <a:pt x="4159" y="4159"/>
                  </a:lnTo>
                  <a:cubicBezTo>
                    <a:pt x="4096" y="3403"/>
                    <a:pt x="3655" y="2710"/>
                    <a:pt x="3025" y="2332"/>
                  </a:cubicBezTo>
                  <a:cubicBezTo>
                    <a:pt x="3245" y="2111"/>
                    <a:pt x="3403" y="1765"/>
                    <a:pt x="3403" y="1387"/>
                  </a:cubicBezTo>
                  <a:cubicBezTo>
                    <a:pt x="3403" y="631"/>
                    <a:pt x="2772" y="1"/>
                    <a:pt x="20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4" name="Google Shape;11884;p84"/>
            <p:cNvSpPr/>
            <p:nvPr/>
          </p:nvSpPr>
          <p:spPr>
            <a:xfrm>
              <a:off x="5048925" y="2328600"/>
              <a:ext cx="103975" cy="121325"/>
            </a:xfrm>
            <a:custGeom>
              <a:avLst/>
              <a:gdLst/>
              <a:ahLst/>
              <a:cxnLst/>
              <a:rect l="l" t="t" r="r" b="b"/>
              <a:pathLst>
                <a:path w="4159" h="4853" extrusionOk="0">
                  <a:moveTo>
                    <a:pt x="2048" y="662"/>
                  </a:moveTo>
                  <a:cubicBezTo>
                    <a:pt x="2426" y="662"/>
                    <a:pt x="2741" y="977"/>
                    <a:pt x="2741" y="1387"/>
                  </a:cubicBezTo>
                  <a:cubicBezTo>
                    <a:pt x="2741" y="1765"/>
                    <a:pt x="2426" y="2080"/>
                    <a:pt x="2048" y="2080"/>
                  </a:cubicBezTo>
                  <a:cubicBezTo>
                    <a:pt x="1639" y="2080"/>
                    <a:pt x="1324" y="1765"/>
                    <a:pt x="1324" y="1387"/>
                  </a:cubicBezTo>
                  <a:cubicBezTo>
                    <a:pt x="1324" y="977"/>
                    <a:pt x="1670" y="662"/>
                    <a:pt x="2048" y="662"/>
                  </a:cubicBezTo>
                  <a:close/>
                  <a:moveTo>
                    <a:pt x="2048" y="2710"/>
                  </a:moveTo>
                  <a:cubicBezTo>
                    <a:pt x="2773" y="2710"/>
                    <a:pt x="3403" y="3340"/>
                    <a:pt x="3403" y="4096"/>
                  </a:cubicBezTo>
                  <a:lnTo>
                    <a:pt x="662" y="4096"/>
                  </a:lnTo>
                  <a:cubicBezTo>
                    <a:pt x="662" y="3340"/>
                    <a:pt x="1292" y="2710"/>
                    <a:pt x="2048" y="2710"/>
                  </a:cubicBezTo>
                  <a:close/>
                  <a:moveTo>
                    <a:pt x="2111" y="1"/>
                  </a:moveTo>
                  <a:cubicBezTo>
                    <a:pt x="1355" y="1"/>
                    <a:pt x="725" y="631"/>
                    <a:pt x="725" y="1387"/>
                  </a:cubicBezTo>
                  <a:cubicBezTo>
                    <a:pt x="725" y="1733"/>
                    <a:pt x="882" y="2080"/>
                    <a:pt x="1134" y="2332"/>
                  </a:cubicBezTo>
                  <a:cubicBezTo>
                    <a:pt x="410" y="2647"/>
                    <a:pt x="0" y="3340"/>
                    <a:pt x="0" y="4128"/>
                  </a:cubicBezTo>
                  <a:lnTo>
                    <a:pt x="0" y="4474"/>
                  </a:lnTo>
                  <a:cubicBezTo>
                    <a:pt x="0" y="4695"/>
                    <a:pt x="158" y="4852"/>
                    <a:pt x="347" y="4852"/>
                  </a:cubicBezTo>
                  <a:lnTo>
                    <a:pt x="3812" y="4852"/>
                  </a:lnTo>
                  <a:cubicBezTo>
                    <a:pt x="4001" y="4852"/>
                    <a:pt x="4159" y="4695"/>
                    <a:pt x="4159" y="4474"/>
                  </a:cubicBezTo>
                  <a:lnTo>
                    <a:pt x="4159" y="4128"/>
                  </a:lnTo>
                  <a:cubicBezTo>
                    <a:pt x="4159" y="3340"/>
                    <a:pt x="3718" y="2678"/>
                    <a:pt x="3088" y="2332"/>
                  </a:cubicBezTo>
                  <a:cubicBezTo>
                    <a:pt x="3340" y="2080"/>
                    <a:pt x="3497" y="1733"/>
                    <a:pt x="3497" y="1387"/>
                  </a:cubicBezTo>
                  <a:cubicBezTo>
                    <a:pt x="3497" y="631"/>
                    <a:pt x="2867" y="1"/>
                    <a:pt x="21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85" name="Google Shape;11885;p84"/>
          <p:cNvSpPr/>
          <p:nvPr/>
        </p:nvSpPr>
        <p:spPr>
          <a:xfrm>
            <a:off x="6707866" y="3835296"/>
            <a:ext cx="195185" cy="350371"/>
          </a:xfrm>
          <a:custGeom>
            <a:avLst/>
            <a:gdLst/>
            <a:ahLst/>
            <a:cxnLst/>
            <a:rect l="l" t="t" r="r" b="b"/>
            <a:pathLst>
              <a:path w="6617" h="11878" extrusionOk="0">
                <a:moveTo>
                  <a:pt x="2962" y="725"/>
                </a:moveTo>
                <a:lnTo>
                  <a:pt x="2489" y="2111"/>
                </a:lnTo>
                <a:lnTo>
                  <a:pt x="1575" y="2111"/>
                </a:lnTo>
                <a:lnTo>
                  <a:pt x="1103" y="725"/>
                </a:lnTo>
                <a:close/>
                <a:moveTo>
                  <a:pt x="3277" y="3529"/>
                </a:moveTo>
                <a:lnTo>
                  <a:pt x="5892" y="6144"/>
                </a:lnTo>
                <a:lnTo>
                  <a:pt x="5892" y="6616"/>
                </a:lnTo>
                <a:lnTo>
                  <a:pt x="5419" y="6616"/>
                </a:lnTo>
                <a:lnTo>
                  <a:pt x="3434" y="4663"/>
                </a:lnTo>
                <a:lnTo>
                  <a:pt x="3277" y="3529"/>
                </a:lnTo>
                <a:close/>
                <a:moveTo>
                  <a:pt x="2458" y="2804"/>
                </a:moveTo>
                <a:lnTo>
                  <a:pt x="3434" y="9357"/>
                </a:lnTo>
                <a:lnTo>
                  <a:pt x="2048" y="10964"/>
                </a:lnTo>
                <a:lnTo>
                  <a:pt x="693" y="9357"/>
                </a:lnTo>
                <a:lnTo>
                  <a:pt x="1670" y="2804"/>
                </a:lnTo>
                <a:close/>
                <a:moveTo>
                  <a:pt x="693" y="0"/>
                </a:moveTo>
                <a:cubicBezTo>
                  <a:pt x="567" y="0"/>
                  <a:pt x="473" y="32"/>
                  <a:pt x="410" y="158"/>
                </a:cubicBezTo>
                <a:cubicBezTo>
                  <a:pt x="315" y="252"/>
                  <a:pt x="315" y="378"/>
                  <a:pt x="378" y="473"/>
                </a:cubicBezTo>
                <a:lnTo>
                  <a:pt x="1040" y="2489"/>
                </a:lnTo>
                <a:lnTo>
                  <a:pt x="0" y="9389"/>
                </a:lnTo>
                <a:cubicBezTo>
                  <a:pt x="0" y="9452"/>
                  <a:pt x="0" y="9578"/>
                  <a:pt x="95" y="9672"/>
                </a:cubicBezTo>
                <a:lnTo>
                  <a:pt x="1828" y="11751"/>
                </a:lnTo>
                <a:cubicBezTo>
                  <a:pt x="1891" y="11814"/>
                  <a:pt x="1985" y="11877"/>
                  <a:pt x="2080" y="11877"/>
                </a:cubicBezTo>
                <a:cubicBezTo>
                  <a:pt x="2206" y="11877"/>
                  <a:pt x="2300" y="11814"/>
                  <a:pt x="2363" y="11751"/>
                </a:cubicBezTo>
                <a:lnTo>
                  <a:pt x="4096" y="9672"/>
                </a:lnTo>
                <a:cubicBezTo>
                  <a:pt x="4190" y="9578"/>
                  <a:pt x="4190" y="9483"/>
                  <a:pt x="4190" y="9389"/>
                </a:cubicBezTo>
                <a:lnTo>
                  <a:pt x="3623" y="5797"/>
                </a:lnTo>
                <a:lnTo>
                  <a:pt x="5041" y="7183"/>
                </a:lnTo>
                <a:cubicBezTo>
                  <a:pt x="5136" y="7246"/>
                  <a:pt x="5199" y="7309"/>
                  <a:pt x="5293" y="7309"/>
                </a:cubicBezTo>
                <a:lnTo>
                  <a:pt x="6270" y="7309"/>
                </a:lnTo>
                <a:cubicBezTo>
                  <a:pt x="6459" y="7309"/>
                  <a:pt x="6616" y="7152"/>
                  <a:pt x="6616" y="6931"/>
                </a:cubicBezTo>
                <a:lnTo>
                  <a:pt x="6616" y="5955"/>
                </a:lnTo>
                <a:cubicBezTo>
                  <a:pt x="6616" y="5892"/>
                  <a:pt x="6585" y="5766"/>
                  <a:pt x="6490" y="5734"/>
                </a:cubicBezTo>
                <a:lnTo>
                  <a:pt x="3119" y="2426"/>
                </a:lnTo>
                <a:lnTo>
                  <a:pt x="3749" y="473"/>
                </a:lnTo>
                <a:cubicBezTo>
                  <a:pt x="3781" y="378"/>
                  <a:pt x="3749" y="252"/>
                  <a:pt x="3718" y="158"/>
                </a:cubicBezTo>
                <a:cubicBezTo>
                  <a:pt x="3623" y="95"/>
                  <a:pt x="3560" y="0"/>
                  <a:pt x="3434" y="0"/>
                </a:cubicBezTo>
                <a:close/>
              </a:path>
            </a:pathLst>
          </a:custGeom>
          <a:solidFill>
            <a:srgbClr val="EE7A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886" name="Google Shape;11886;p84"/>
          <p:cNvGrpSpPr/>
          <p:nvPr/>
        </p:nvGrpSpPr>
        <p:grpSpPr>
          <a:xfrm>
            <a:off x="7956604" y="3836276"/>
            <a:ext cx="351315" cy="348513"/>
            <a:chOff x="6167350" y="2672800"/>
            <a:chExt cx="297750" cy="295375"/>
          </a:xfrm>
          <a:solidFill>
            <a:srgbClr val="EE7A90"/>
          </a:solidFill>
        </p:grpSpPr>
        <p:sp>
          <p:nvSpPr>
            <p:cNvPr id="11887" name="Google Shape;11887;p84"/>
            <p:cNvSpPr/>
            <p:nvPr/>
          </p:nvSpPr>
          <p:spPr>
            <a:xfrm>
              <a:off x="6167350" y="2672800"/>
              <a:ext cx="226850" cy="295375"/>
            </a:xfrm>
            <a:custGeom>
              <a:avLst/>
              <a:gdLst/>
              <a:ahLst/>
              <a:cxnLst/>
              <a:rect l="l" t="t" r="r" b="b"/>
              <a:pathLst>
                <a:path w="9074" h="11815" extrusionOk="0">
                  <a:moveTo>
                    <a:pt x="4537" y="725"/>
                  </a:moveTo>
                  <a:cubicBezTo>
                    <a:pt x="4758" y="725"/>
                    <a:pt x="4915" y="882"/>
                    <a:pt x="4915" y="1071"/>
                  </a:cubicBezTo>
                  <a:cubicBezTo>
                    <a:pt x="4915" y="1260"/>
                    <a:pt x="5073" y="1418"/>
                    <a:pt x="5262" y="1418"/>
                  </a:cubicBezTo>
                  <a:lnTo>
                    <a:pt x="5955" y="1418"/>
                  </a:lnTo>
                  <a:cubicBezTo>
                    <a:pt x="6175" y="1418"/>
                    <a:pt x="6333" y="1575"/>
                    <a:pt x="6333" y="1796"/>
                  </a:cubicBezTo>
                  <a:cubicBezTo>
                    <a:pt x="6333" y="1985"/>
                    <a:pt x="6175" y="2142"/>
                    <a:pt x="5955" y="2142"/>
                  </a:cubicBezTo>
                  <a:lnTo>
                    <a:pt x="3119" y="2142"/>
                  </a:lnTo>
                  <a:cubicBezTo>
                    <a:pt x="2930" y="2142"/>
                    <a:pt x="2773" y="1985"/>
                    <a:pt x="2773" y="1796"/>
                  </a:cubicBezTo>
                  <a:cubicBezTo>
                    <a:pt x="2773" y="1575"/>
                    <a:pt x="2930" y="1418"/>
                    <a:pt x="3151" y="1418"/>
                  </a:cubicBezTo>
                  <a:lnTo>
                    <a:pt x="3844" y="1418"/>
                  </a:lnTo>
                  <a:cubicBezTo>
                    <a:pt x="4033" y="1418"/>
                    <a:pt x="4191" y="1260"/>
                    <a:pt x="4191" y="1071"/>
                  </a:cubicBezTo>
                  <a:cubicBezTo>
                    <a:pt x="4191" y="882"/>
                    <a:pt x="4348" y="725"/>
                    <a:pt x="4537" y="725"/>
                  </a:cubicBezTo>
                  <a:close/>
                  <a:moveTo>
                    <a:pt x="8066" y="2111"/>
                  </a:moveTo>
                  <a:cubicBezTo>
                    <a:pt x="8255" y="2111"/>
                    <a:pt x="8412" y="2268"/>
                    <a:pt x="8412" y="2458"/>
                  </a:cubicBezTo>
                  <a:lnTo>
                    <a:pt x="8412" y="10806"/>
                  </a:lnTo>
                  <a:lnTo>
                    <a:pt x="8381" y="10806"/>
                  </a:lnTo>
                  <a:cubicBezTo>
                    <a:pt x="8381" y="10995"/>
                    <a:pt x="8223" y="11153"/>
                    <a:pt x="8034" y="11153"/>
                  </a:cubicBezTo>
                  <a:lnTo>
                    <a:pt x="1040" y="11153"/>
                  </a:lnTo>
                  <a:cubicBezTo>
                    <a:pt x="851" y="11153"/>
                    <a:pt x="693" y="10995"/>
                    <a:pt x="693" y="10806"/>
                  </a:cubicBezTo>
                  <a:lnTo>
                    <a:pt x="693" y="2458"/>
                  </a:lnTo>
                  <a:cubicBezTo>
                    <a:pt x="693" y="2268"/>
                    <a:pt x="851" y="2111"/>
                    <a:pt x="1040" y="2111"/>
                  </a:cubicBezTo>
                  <a:lnTo>
                    <a:pt x="2143" y="2111"/>
                  </a:lnTo>
                  <a:cubicBezTo>
                    <a:pt x="2300" y="2489"/>
                    <a:pt x="2647" y="2804"/>
                    <a:pt x="3119" y="2804"/>
                  </a:cubicBezTo>
                  <a:lnTo>
                    <a:pt x="5986" y="2804"/>
                  </a:lnTo>
                  <a:cubicBezTo>
                    <a:pt x="6396" y="2804"/>
                    <a:pt x="6805" y="2521"/>
                    <a:pt x="6963" y="2111"/>
                  </a:cubicBezTo>
                  <a:close/>
                  <a:moveTo>
                    <a:pt x="4506" y="0"/>
                  </a:moveTo>
                  <a:cubicBezTo>
                    <a:pt x="4096" y="0"/>
                    <a:pt x="3686" y="284"/>
                    <a:pt x="3529" y="725"/>
                  </a:cubicBezTo>
                  <a:lnTo>
                    <a:pt x="3088" y="725"/>
                  </a:lnTo>
                  <a:cubicBezTo>
                    <a:pt x="2678" y="725"/>
                    <a:pt x="2269" y="1008"/>
                    <a:pt x="2111" y="1418"/>
                  </a:cubicBezTo>
                  <a:lnTo>
                    <a:pt x="1009" y="1418"/>
                  </a:lnTo>
                  <a:cubicBezTo>
                    <a:pt x="410" y="1418"/>
                    <a:pt x="0" y="1890"/>
                    <a:pt x="0" y="2458"/>
                  </a:cubicBezTo>
                  <a:lnTo>
                    <a:pt x="0" y="10806"/>
                  </a:lnTo>
                  <a:cubicBezTo>
                    <a:pt x="0" y="11405"/>
                    <a:pt x="473" y="11814"/>
                    <a:pt x="1009" y="11814"/>
                  </a:cubicBezTo>
                  <a:lnTo>
                    <a:pt x="7971" y="11814"/>
                  </a:lnTo>
                  <a:cubicBezTo>
                    <a:pt x="8570" y="11814"/>
                    <a:pt x="9011" y="11342"/>
                    <a:pt x="9011" y="10806"/>
                  </a:cubicBezTo>
                  <a:lnTo>
                    <a:pt x="9011" y="2458"/>
                  </a:lnTo>
                  <a:cubicBezTo>
                    <a:pt x="9074" y="1859"/>
                    <a:pt x="8601" y="1418"/>
                    <a:pt x="8034" y="1418"/>
                  </a:cubicBezTo>
                  <a:lnTo>
                    <a:pt x="6931" y="1418"/>
                  </a:lnTo>
                  <a:cubicBezTo>
                    <a:pt x="6774" y="1040"/>
                    <a:pt x="6396" y="725"/>
                    <a:pt x="5923" y="725"/>
                  </a:cubicBezTo>
                  <a:lnTo>
                    <a:pt x="5545" y="725"/>
                  </a:lnTo>
                  <a:cubicBezTo>
                    <a:pt x="5514" y="567"/>
                    <a:pt x="5388" y="441"/>
                    <a:pt x="5262" y="315"/>
                  </a:cubicBezTo>
                  <a:cubicBezTo>
                    <a:pt x="5073" y="126"/>
                    <a:pt x="4789" y="0"/>
                    <a:pt x="45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8" name="Google Shape;11888;p84"/>
            <p:cNvSpPr/>
            <p:nvPr/>
          </p:nvSpPr>
          <p:spPr>
            <a:xfrm>
              <a:off x="6201225" y="2762575"/>
              <a:ext cx="52775" cy="49650"/>
            </a:xfrm>
            <a:custGeom>
              <a:avLst/>
              <a:gdLst/>
              <a:ahLst/>
              <a:cxnLst/>
              <a:rect l="l" t="t" r="r" b="b"/>
              <a:pathLst>
                <a:path w="2111" h="1986" extrusionOk="0">
                  <a:moveTo>
                    <a:pt x="406" y="1"/>
                  </a:moveTo>
                  <a:cubicBezTo>
                    <a:pt x="315" y="1"/>
                    <a:pt x="221" y="32"/>
                    <a:pt x="158" y="95"/>
                  </a:cubicBezTo>
                  <a:cubicBezTo>
                    <a:pt x="63" y="190"/>
                    <a:pt x="63" y="442"/>
                    <a:pt x="158" y="568"/>
                  </a:cubicBezTo>
                  <a:lnTo>
                    <a:pt x="599" y="977"/>
                  </a:lnTo>
                  <a:lnTo>
                    <a:pt x="158" y="1418"/>
                  </a:lnTo>
                  <a:cubicBezTo>
                    <a:pt x="0" y="1544"/>
                    <a:pt x="0" y="1733"/>
                    <a:pt x="158" y="1891"/>
                  </a:cubicBezTo>
                  <a:cubicBezTo>
                    <a:pt x="221" y="1954"/>
                    <a:pt x="315" y="1985"/>
                    <a:pt x="406" y="1985"/>
                  </a:cubicBezTo>
                  <a:cubicBezTo>
                    <a:pt x="496" y="1985"/>
                    <a:pt x="583" y="1954"/>
                    <a:pt x="630" y="1891"/>
                  </a:cubicBezTo>
                  <a:lnTo>
                    <a:pt x="1071" y="1450"/>
                  </a:lnTo>
                  <a:lnTo>
                    <a:pt x="1512" y="1891"/>
                  </a:lnTo>
                  <a:cubicBezTo>
                    <a:pt x="1575" y="1954"/>
                    <a:pt x="1662" y="1985"/>
                    <a:pt x="1749" y="1985"/>
                  </a:cubicBezTo>
                  <a:cubicBezTo>
                    <a:pt x="1835" y="1985"/>
                    <a:pt x="1922" y="1954"/>
                    <a:pt x="1985" y="1891"/>
                  </a:cubicBezTo>
                  <a:cubicBezTo>
                    <a:pt x="2111" y="1765"/>
                    <a:pt x="2111" y="1544"/>
                    <a:pt x="1985" y="1418"/>
                  </a:cubicBezTo>
                  <a:lnTo>
                    <a:pt x="1544" y="977"/>
                  </a:lnTo>
                  <a:lnTo>
                    <a:pt x="1985" y="568"/>
                  </a:lnTo>
                  <a:cubicBezTo>
                    <a:pt x="2111" y="442"/>
                    <a:pt x="2111" y="190"/>
                    <a:pt x="1985" y="95"/>
                  </a:cubicBezTo>
                  <a:cubicBezTo>
                    <a:pt x="1922" y="32"/>
                    <a:pt x="1835" y="1"/>
                    <a:pt x="1749" y="1"/>
                  </a:cubicBezTo>
                  <a:cubicBezTo>
                    <a:pt x="1662" y="1"/>
                    <a:pt x="1575" y="32"/>
                    <a:pt x="1512" y="95"/>
                  </a:cubicBezTo>
                  <a:lnTo>
                    <a:pt x="1071" y="505"/>
                  </a:lnTo>
                  <a:lnTo>
                    <a:pt x="630" y="95"/>
                  </a:lnTo>
                  <a:cubicBezTo>
                    <a:pt x="583" y="32"/>
                    <a:pt x="496" y="1"/>
                    <a:pt x="40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9" name="Google Shape;11889;p84"/>
            <p:cNvSpPr/>
            <p:nvPr/>
          </p:nvSpPr>
          <p:spPr>
            <a:xfrm>
              <a:off x="6308325" y="2882300"/>
              <a:ext cx="51225" cy="49650"/>
            </a:xfrm>
            <a:custGeom>
              <a:avLst/>
              <a:gdLst/>
              <a:ahLst/>
              <a:cxnLst/>
              <a:rect l="l" t="t" r="r" b="b"/>
              <a:pathLst>
                <a:path w="2049" h="1986" extrusionOk="0">
                  <a:moveTo>
                    <a:pt x="363" y="0"/>
                  </a:moveTo>
                  <a:cubicBezTo>
                    <a:pt x="276" y="0"/>
                    <a:pt x="190" y="32"/>
                    <a:pt x="127" y="95"/>
                  </a:cubicBezTo>
                  <a:cubicBezTo>
                    <a:pt x="1" y="221"/>
                    <a:pt x="1" y="441"/>
                    <a:pt x="127" y="567"/>
                  </a:cubicBezTo>
                  <a:lnTo>
                    <a:pt x="568" y="1009"/>
                  </a:lnTo>
                  <a:lnTo>
                    <a:pt x="127" y="1450"/>
                  </a:lnTo>
                  <a:cubicBezTo>
                    <a:pt x="1" y="1544"/>
                    <a:pt x="1" y="1796"/>
                    <a:pt x="127" y="1891"/>
                  </a:cubicBezTo>
                  <a:cubicBezTo>
                    <a:pt x="190" y="1954"/>
                    <a:pt x="276" y="1985"/>
                    <a:pt x="363" y="1985"/>
                  </a:cubicBezTo>
                  <a:cubicBezTo>
                    <a:pt x="450" y="1985"/>
                    <a:pt x="536" y="1954"/>
                    <a:pt x="599" y="1891"/>
                  </a:cubicBezTo>
                  <a:lnTo>
                    <a:pt x="1040" y="1481"/>
                  </a:lnTo>
                  <a:lnTo>
                    <a:pt x="1481" y="1891"/>
                  </a:lnTo>
                  <a:cubicBezTo>
                    <a:pt x="1529" y="1954"/>
                    <a:pt x="1615" y="1985"/>
                    <a:pt x="1706" y="1985"/>
                  </a:cubicBezTo>
                  <a:cubicBezTo>
                    <a:pt x="1797" y="1985"/>
                    <a:pt x="1891" y="1954"/>
                    <a:pt x="1954" y="1891"/>
                  </a:cubicBezTo>
                  <a:cubicBezTo>
                    <a:pt x="2049" y="1796"/>
                    <a:pt x="2049" y="1544"/>
                    <a:pt x="1954" y="1450"/>
                  </a:cubicBezTo>
                  <a:lnTo>
                    <a:pt x="1513" y="1009"/>
                  </a:lnTo>
                  <a:lnTo>
                    <a:pt x="1954" y="567"/>
                  </a:lnTo>
                  <a:cubicBezTo>
                    <a:pt x="2049" y="441"/>
                    <a:pt x="2049" y="252"/>
                    <a:pt x="1954" y="95"/>
                  </a:cubicBezTo>
                  <a:cubicBezTo>
                    <a:pt x="1891" y="32"/>
                    <a:pt x="1804" y="0"/>
                    <a:pt x="1718" y="0"/>
                  </a:cubicBezTo>
                  <a:cubicBezTo>
                    <a:pt x="1631" y="0"/>
                    <a:pt x="1544" y="32"/>
                    <a:pt x="1481" y="95"/>
                  </a:cubicBezTo>
                  <a:lnTo>
                    <a:pt x="1040" y="536"/>
                  </a:lnTo>
                  <a:lnTo>
                    <a:pt x="599" y="95"/>
                  </a:lnTo>
                  <a:cubicBezTo>
                    <a:pt x="536" y="32"/>
                    <a:pt x="450" y="0"/>
                    <a:pt x="3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0" name="Google Shape;11890;p84"/>
            <p:cNvSpPr/>
            <p:nvPr/>
          </p:nvSpPr>
          <p:spPr>
            <a:xfrm>
              <a:off x="6200425" y="2759425"/>
              <a:ext cx="156775" cy="174875"/>
            </a:xfrm>
            <a:custGeom>
              <a:avLst/>
              <a:gdLst/>
              <a:ahLst/>
              <a:cxnLst/>
              <a:rect l="l" t="t" r="r" b="b"/>
              <a:pathLst>
                <a:path w="6271" h="6995" extrusionOk="0">
                  <a:moveTo>
                    <a:pt x="1103" y="5609"/>
                  </a:moveTo>
                  <a:cubicBezTo>
                    <a:pt x="1292" y="5609"/>
                    <a:pt x="1450" y="5766"/>
                    <a:pt x="1450" y="5955"/>
                  </a:cubicBezTo>
                  <a:cubicBezTo>
                    <a:pt x="1450" y="6144"/>
                    <a:pt x="1292" y="6302"/>
                    <a:pt x="1103" y="6302"/>
                  </a:cubicBezTo>
                  <a:cubicBezTo>
                    <a:pt x="914" y="6302"/>
                    <a:pt x="757" y="6144"/>
                    <a:pt x="757" y="5955"/>
                  </a:cubicBezTo>
                  <a:cubicBezTo>
                    <a:pt x="757" y="5766"/>
                    <a:pt x="914" y="5609"/>
                    <a:pt x="1103" y="5609"/>
                  </a:cubicBezTo>
                  <a:close/>
                  <a:moveTo>
                    <a:pt x="5325" y="1"/>
                  </a:moveTo>
                  <a:cubicBezTo>
                    <a:pt x="5230" y="1"/>
                    <a:pt x="5136" y="64"/>
                    <a:pt x="5073" y="127"/>
                  </a:cubicBezTo>
                  <a:lnTo>
                    <a:pt x="4380" y="851"/>
                  </a:lnTo>
                  <a:cubicBezTo>
                    <a:pt x="4254" y="946"/>
                    <a:pt x="4254" y="1198"/>
                    <a:pt x="4380" y="1324"/>
                  </a:cubicBezTo>
                  <a:cubicBezTo>
                    <a:pt x="4443" y="1371"/>
                    <a:pt x="4529" y="1395"/>
                    <a:pt x="4616" y="1395"/>
                  </a:cubicBezTo>
                  <a:cubicBezTo>
                    <a:pt x="4703" y="1395"/>
                    <a:pt x="4789" y="1371"/>
                    <a:pt x="4852" y="1324"/>
                  </a:cubicBezTo>
                  <a:lnTo>
                    <a:pt x="4978" y="1198"/>
                  </a:lnTo>
                  <a:lnTo>
                    <a:pt x="4978" y="2458"/>
                  </a:lnTo>
                  <a:cubicBezTo>
                    <a:pt x="4978" y="2647"/>
                    <a:pt x="4821" y="2805"/>
                    <a:pt x="4600" y="2805"/>
                  </a:cubicBezTo>
                  <a:lnTo>
                    <a:pt x="1765" y="2805"/>
                  </a:lnTo>
                  <a:cubicBezTo>
                    <a:pt x="1513" y="2805"/>
                    <a:pt x="1229" y="2931"/>
                    <a:pt x="1040" y="3120"/>
                  </a:cubicBezTo>
                  <a:cubicBezTo>
                    <a:pt x="820" y="3309"/>
                    <a:pt x="725" y="3592"/>
                    <a:pt x="725" y="3876"/>
                  </a:cubicBezTo>
                  <a:lnTo>
                    <a:pt x="725" y="4978"/>
                  </a:lnTo>
                  <a:cubicBezTo>
                    <a:pt x="316" y="5136"/>
                    <a:pt x="1" y="5482"/>
                    <a:pt x="1" y="5955"/>
                  </a:cubicBezTo>
                  <a:cubicBezTo>
                    <a:pt x="1" y="6554"/>
                    <a:pt x="473" y="6995"/>
                    <a:pt x="1040" y="6995"/>
                  </a:cubicBezTo>
                  <a:cubicBezTo>
                    <a:pt x="1607" y="6995"/>
                    <a:pt x="2048" y="6522"/>
                    <a:pt x="2048" y="5955"/>
                  </a:cubicBezTo>
                  <a:cubicBezTo>
                    <a:pt x="2048" y="5514"/>
                    <a:pt x="1765" y="5136"/>
                    <a:pt x="1355" y="4978"/>
                  </a:cubicBezTo>
                  <a:lnTo>
                    <a:pt x="1355" y="3876"/>
                  </a:lnTo>
                  <a:cubicBezTo>
                    <a:pt x="1355" y="3687"/>
                    <a:pt x="1513" y="3529"/>
                    <a:pt x="1702" y="3529"/>
                  </a:cubicBezTo>
                  <a:lnTo>
                    <a:pt x="4537" y="3529"/>
                  </a:lnTo>
                  <a:cubicBezTo>
                    <a:pt x="5136" y="3529"/>
                    <a:pt x="5545" y="3057"/>
                    <a:pt x="5545" y="2490"/>
                  </a:cubicBezTo>
                  <a:lnTo>
                    <a:pt x="5545" y="1229"/>
                  </a:lnTo>
                  <a:lnTo>
                    <a:pt x="5671" y="1355"/>
                  </a:lnTo>
                  <a:cubicBezTo>
                    <a:pt x="5734" y="1418"/>
                    <a:pt x="5821" y="1450"/>
                    <a:pt x="5908" y="1450"/>
                  </a:cubicBezTo>
                  <a:cubicBezTo>
                    <a:pt x="5994" y="1450"/>
                    <a:pt x="6081" y="1418"/>
                    <a:pt x="6144" y="1355"/>
                  </a:cubicBezTo>
                  <a:cubicBezTo>
                    <a:pt x="6270" y="1229"/>
                    <a:pt x="6270" y="1009"/>
                    <a:pt x="6144" y="883"/>
                  </a:cubicBezTo>
                  <a:lnTo>
                    <a:pt x="5545" y="127"/>
                  </a:lnTo>
                  <a:cubicBezTo>
                    <a:pt x="5482" y="64"/>
                    <a:pt x="5388" y="1"/>
                    <a:pt x="53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1" name="Google Shape;11891;p84"/>
            <p:cNvSpPr/>
            <p:nvPr/>
          </p:nvSpPr>
          <p:spPr>
            <a:xfrm>
              <a:off x="6412300" y="2742900"/>
              <a:ext cx="52800" cy="208725"/>
            </a:xfrm>
            <a:custGeom>
              <a:avLst/>
              <a:gdLst/>
              <a:ahLst/>
              <a:cxnLst/>
              <a:rect l="l" t="t" r="r" b="b"/>
              <a:pathLst>
                <a:path w="2112" h="8349" extrusionOk="0">
                  <a:moveTo>
                    <a:pt x="1009" y="662"/>
                  </a:moveTo>
                  <a:cubicBezTo>
                    <a:pt x="1229" y="662"/>
                    <a:pt x="1387" y="819"/>
                    <a:pt x="1387" y="1040"/>
                  </a:cubicBezTo>
                  <a:lnTo>
                    <a:pt x="1387" y="1386"/>
                  </a:lnTo>
                  <a:lnTo>
                    <a:pt x="662" y="1386"/>
                  </a:lnTo>
                  <a:lnTo>
                    <a:pt x="662" y="1040"/>
                  </a:lnTo>
                  <a:cubicBezTo>
                    <a:pt x="662" y="819"/>
                    <a:pt x="820" y="662"/>
                    <a:pt x="1009" y="662"/>
                  </a:cubicBezTo>
                  <a:close/>
                  <a:moveTo>
                    <a:pt x="1387" y="2048"/>
                  </a:moveTo>
                  <a:lnTo>
                    <a:pt x="1387" y="6017"/>
                  </a:lnTo>
                  <a:cubicBezTo>
                    <a:pt x="1261" y="5986"/>
                    <a:pt x="1142" y="5970"/>
                    <a:pt x="1024" y="5970"/>
                  </a:cubicBezTo>
                  <a:cubicBezTo>
                    <a:pt x="906" y="5970"/>
                    <a:pt x="788" y="5986"/>
                    <a:pt x="662" y="6017"/>
                  </a:cubicBezTo>
                  <a:lnTo>
                    <a:pt x="662" y="2048"/>
                  </a:lnTo>
                  <a:close/>
                  <a:moveTo>
                    <a:pt x="1009" y="6711"/>
                  </a:moveTo>
                  <a:cubicBezTo>
                    <a:pt x="1103" y="6711"/>
                    <a:pt x="1166" y="6711"/>
                    <a:pt x="1261" y="6742"/>
                  </a:cubicBezTo>
                  <a:lnTo>
                    <a:pt x="1009" y="7246"/>
                  </a:lnTo>
                  <a:lnTo>
                    <a:pt x="788" y="6742"/>
                  </a:lnTo>
                  <a:cubicBezTo>
                    <a:pt x="851" y="6711"/>
                    <a:pt x="946" y="6711"/>
                    <a:pt x="1009" y="6711"/>
                  </a:cubicBezTo>
                  <a:close/>
                  <a:moveTo>
                    <a:pt x="1009" y="0"/>
                  </a:moveTo>
                  <a:cubicBezTo>
                    <a:pt x="441" y="0"/>
                    <a:pt x="0" y="473"/>
                    <a:pt x="0" y="1040"/>
                  </a:cubicBezTo>
                  <a:lnTo>
                    <a:pt x="0" y="6616"/>
                  </a:lnTo>
                  <a:cubicBezTo>
                    <a:pt x="0" y="6648"/>
                    <a:pt x="0" y="6742"/>
                    <a:pt x="32" y="6774"/>
                  </a:cubicBezTo>
                  <a:lnTo>
                    <a:pt x="757" y="8160"/>
                  </a:lnTo>
                  <a:cubicBezTo>
                    <a:pt x="788" y="8286"/>
                    <a:pt x="946" y="8349"/>
                    <a:pt x="1040" y="8349"/>
                  </a:cubicBezTo>
                  <a:cubicBezTo>
                    <a:pt x="1166" y="8349"/>
                    <a:pt x="1292" y="8286"/>
                    <a:pt x="1355" y="8160"/>
                  </a:cubicBezTo>
                  <a:lnTo>
                    <a:pt x="2080" y="6774"/>
                  </a:lnTo>
                  <a:cubicBezTo>
                    <a:pt x="2111" y="6742"/>
                    <a:pt x="2111" y="6648"/>
                    <a:pt x="2111" y="6616"/>
                  </a:cubicBezTo>
                  <a:lnTo>
                    <a:pt x="2111" y="1040"/>
                  </a:lnTo>
                  <a:cubicBezTo>
                    <a:pt x="2048" y="473"/>
                    <a:pt x="1576" y="0"/>
                    <a:pt x="10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92" name="Google Shape;11892;p84"/>
          <p:cNvGrpSpPr/>
          <p:nvPr/>
        </p:nvGrpSpPr>
        <p:grpSpPr>
          <a:xfrm>
            <a:off x="6197601" y="1531509"/>
            <a:ext cx="347599" cy="350371"/>
            <a:chOff x="1777925" y="1953700"/>
            <a:chExt cx="294600" cy="296950"/>
          </a:xfrm>
          <a:solidFill>
            <a:srgbClr val="EE7A90"/>
          </a:solidFill>
        </p:grpSpPr>
        <p:sp>
          <p:nvSpPr>
            <p:cNvPr id="11893" name="Google Shape;11893;p84"/>
            <p:cNvSpPr/>
            <p:nvPr/>
          </p:nvSpPr>
          <p:spPr>
            <a:xfrm>
              <a:off x="1794450" y="2052125"/>
              <a:ext cx="278075" cy="198525"/>
            </a:xfrm>
            <a:custGeom>
              <a:avLst/>
              <a:gdLst/>
              <a:ahLst/>
              <a:cxnLst/>
              <a:rect l="l" t="t" r="r" b="b"/>
              <a:pathLst>
                <a:path w="11123" h="7941" extrusionOk="0">
                  <a:moveTo>
                    <a:pt x="10545" y="1"/>
                  </a:moveTo>
                  <a:cubicBezTo>
                    <a:pt x="10499" y="1"/>
                    <a:pt x="10449" y="11"/>
                    <a:pt x="10397" y="33"/>
                  </a:cubicBezTo>
                  <a:cubicBezTo>
                    <a:pt x="10208" y="64"/>
                    <a:pt x="10145" y="253"/>
                    <a:pt x="10177" y="474"/>
                  </a:cubicBezTo>
                  <a:cubicBezTo>
                    <a:pt x="10334" y="1009"/>
                    <a:pt x="10460" y="1514"/>
                    <a:pt x="10460" y="1986"/>
                  </a:cubicBezTo>
                  <a:cubicBezTo>
                    <a:pt x="10460" y="4885"/>
                    <a:pt x="8129" y="7247"/>
                    <a:pt x="5199" y="7247"/>
                  </a:cubicBezTo>
                  <a:cubicBezTo>
                    <a:pt x="3561" y="7247"/>
                    <a:pt x="2017" y="6460"/>
                    <a:pt x="1040" y="5137"/>
                  </a:cubicBezTo>
                  <a:lnTo>
                    <a:pt x="1734" y="5137"/>
                  </a:lnTo>
                  <a:cubicBezTo>
                    <a:pt x="1954" y="5137"/>
                    <a:pt x="2112" y="4979"/>
                    <a:pt x="2112" y="4790"/>
                  </a:cubicBezTo>
                  <a:cubicBezTo>
                    <a:pt x="2112" y="4601"/>
                    <a:pt x="1954" y="4444"/>
                    <a:pt x="1734" y="4444"/>
                  </a:cubicBezTo>
                  <a:lnTo>
                    <a:pt x="379" y="4444"/>
                  </a:lnTo>
                  <a:cubicBezTo>
                    <a:pt x="158" y="4444"/>
                    <a:pt x="1" y="4601"/>
                    <a:pt x="1" y="4790"/>
                  </a:cubicBezTo>
                  <a:lnTo>
                    <a:pt x="1" y="6176"/>
                  </a:lnTo>
                  <a:cubicBezTo>
                    <a:pt x="1" y="6365"/>
                    <a:pt x="158" y="6523"/>
                    <a:pt x="379" y="6523"/>
                  </a:cubicBezTo>
                  <a:cubicBezTo>
                    <a:pt x="568" y="6523"/>
                    <a:pt x="725" y="6365"/>
                    <a:pt x="725" y="6176"/>
                  </a:cubicBezTo>
                  <a:lnTo>
                    <a:pt x="725" y="5830"/>
                  </a:lnTo>
                  <a:cubicBezTo>
                    <a:pt x="1860" y="7184"/>
                    <a:pt x="3529" y="7941"/>
                    <a:pt x="5199" y="7941"/>
                  </a:cubicBezTo>
                  <a:cubicBezTo>
                    <a:pt x="8476" y="7941"/>
                    <a:pt x="11122" y="5294"/>
                    <a:pt x="11122" y="2049"/>
                  </a:cubicBezTo>
                  <a:cubicBezTo>
                    <a:pt x="11122" y="1482"/>
                    <a:pt x="11028" y="883"/>
                    <a:pt x="10839" y="253"/>
                  </a:cubicBezTo>
                  <a:cubicBezTo>
                    <a:pt x="10814" y="109"/>
                    <a:pt x="10698" y="1"/>
                    <a:pt x="105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4" name="Google Shape;11894;p84"/>
            <p:cNvSpPr/>
            <p:nvPr/>
          </p:nvSpPr>
          <p:spPr>
            <a:xfrm>
              <a:off x="1777925" y="1953700"/>
              <a:ext cx="278050" cy="198675"/>
            </a:xfrm>
            <a:custGeom>
              <a:avLst/>
              <a:gdLst/>
              <a:ahLst/>
              <a:cxnLst/>
              <a:rect l="l" t="t" r="r" b="b"/>
              <a:pathLst>
                <a:path w="11122" h="7947" extrusionOk="0">
                  <a:moveTo>
                    <a:pt x="5892" y="0"/>
                  </a:moveTo>
                  <a:cubicBezTo>
                    <a:pt x="2647" y="0"/>
                    <a:pt x="0" y="2615"/>
                    <a:pt x="0" y="5892"/>
                  </a:cubicBezTo>
                  <a:cubicBezTo>
                    <a:pt x="0" y="6459"/>
                    <a:pt x="63" y="7026"/>
                    <a:pt x="284" y="7656"/>
                  </a:cubicBezTo>
                  <a:cubicBezTo>
                    <a:pt x="310" y="7869"/>
                    <a:pt x="450" y="7947"/>
                    <a:pt x="606" y="7947"/>
                  </a:cubicBezTo>
                  <a:cubicBezTo>
                    <a:pt x="635" y="7947"/>
                    <a:pt x="664" y="7944"/>
                    <a:pt x="693" y="7939"/>
                  </a:cubicBezTo>
                  <a:cubicBezTo>
                    <a:pt x="914" y="7908"/>
                    <a:pt x="977" y="7719"/>
                    <a:pt x="945" y="7498"/>
                  </a:cubicBezTo>
                  <a:cubicBezTo>
                    <a:pt x="788" y="6963"/>
                    <a:pt x="662" y="6459"/>
                    <a:pt x="662" y="5923"/>
                  </a:cubicBezTo>
                  <a:cubicBezTo>
                    <a:pt x="662" y="3056"/>
                    <a:pt x="2993" y="693"/>
                    <a:pt x="5923" y="693"/>
                  </a:cubicBezTo>
                  <a:cubicBezTo>
                    <a:pt x="7561" y="693"/>
                    <a:pt x="9105" y="1481"/>
                    <a:pt x="10082" y="2773"/>
                  </a:cubicBezTo>
                  <a:lnTo>
                    <a:pt x="9389" y="2773"/>
                  </a:lnTo>
                  <a:cubicBezTo>
                    <a:pt x="9168" y="2773"/>
                    <a:pt x="9011" y="2930"/>
                    <a:pt x="9011" y="3151"/>
                  </a:cubicBezTo>
                  <a:cubicBezTo>
                    <a:pt x="9011" y="3340"/>
                    <a:pt x="9168" y="3497"/>
                    <a:pt x="9389" y="3497"/>
                  </a:cubicBezTo>
                  <a:lnTo>
                    <a:pt x="10743" y="3497"/>
                  </a:lnTo>
                  <a:cubicBezTo>
                    <a:pt x="10964" y="3497"/>
                    <a:pt x="11121" y="3340"/>
                    <a:pt x="11121" y="3151"/>
                  </a:cubicBezTo>
                  <a:lnTo>
                    <a:pt x="11121" y="1765"/>
                  </a:lnTo>
                  <a:cubicBezTo>
                    <a:pt x="11121" y="1575"/>
                    <a:pt x="10964" y="1418"/>
                    <a:pt x="10743" y="1418"/>
                  </a:cubicBezTo>
                  <a:cubicBezTo>
                    <a:pt x="10554" y="1418"/>
                    <a:pt x="10397" y="1575"/>
                    <a:pt x="10397" y="1765"/>
                  </a:cubicBezTo>
                  <a:lnTo>
                    <a:pt x="10397" y="2111"/>
                  </a:lnTo>
                  <a:cubicBezTo>
                    <a:pt x="9263" y="725"/>
                    <a:pt x="7593" y="0"/>
                    <a:pt x="58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5" name="Google Shape;11895;p84"/>
            <p:cNvSpPr/>
            <p:nvPr/>
          </p:nvSpPr>
          <p:spPr>
            <a:xfrm>
              <a:off x="1829125" y="2006475"/>
              <a:ext cx="191400" cy="191400"/>
            </a:xfrm>
            <a:custGeom>
              <a:avLst/>
              <a:gdLst/>
              <a:ahLst/>
              <a:cxnLst/>
              <a:rect l="l" t="t" r="r" b="b"/>
              <a:pathLst>
                <a:path w="7656" h="7656" extrusionOk="0">
                  <a:moveTo>
                    <a:pt x="4190" y="693"/>
                  </a:moveTo>
                  <a:cubicBezTo>
                    <a:pt x="4757" y="788"/>
                    <a:pt x="5324" y="1008"/>
                    <a:pt x="5797" y="1386"/>
                  </a:cubicBezTo>
                  <a:lnTo>
                    <a:pt x="5545" y="1607"/>
                  </a:lnTo>
                  <a:cubicBezTo>
                    <a:pt x="5450" y="1733"/>
                    <a:pt x="5450" y="1953"/>
                    <a:pt x="5545" y="2079"/>
                  </a:cubicBezTo>
                  <a:cubicBezTo>
                    <a:pt x="5608" y="2142"/>
                    <a:pt x="5702" y="2174"/>
                    <a:pt x="5793" y="2174"/>
                  </a:cubicBezTo>
                  <a:cubicBezTo>
                    <a:pt x="5884" y="2174"/>
                    <a:pt x="5970" y="2142"/>
                    <a:pt x="6017" y="2079"/>
                  </a:cubicBezTo>
                  <a:lnTo>
                    <a:pt x="6270" y="1859"/>
                  </a:lnTo>
                  <a:cubicBezTo>
                    <a:pt x="6616" y="2268"/>
                    <a:pt x="6868" y="2835"/>
                    <a:pt x="6931" y="3466"/>
                  </a:cubicBezTo>
                  <a:lnTo>
                    <a:pt x="6616" y="3466"/>
                  </a:lnTo>
                  <a:cubicBezTo>
                    <a:pt x="6427" y="3466"/>
                    <a:pt x="6270" y="3623"/>
                    <a:pt x="6270" y="3812"/>
                  </a:cubicBezTo>
                  <a:cubicBezTo>
                    <a:pt x="6270" y="4001"/>
                    <a:pt x="6427" y="4159"/>
                    <a:pt x="6616" y="4159"/>
                  </a:cubicBezTo>
                  <a:lnTo>
                    <a:pt x="6931" y="4159"/>
                  </a:lnTo>
                  <a:cubicBezTo>
                    <a:pt x="6868" y="4757"/>
                    <a:pt x="6616" y="5324"/>
                    <a:pt x="6270" y="5797"/>
                  </a:cubicBezTo>
                  <a:lnTo>
                    <a:pt x="6017" y="5545"/>
                  </a:lnTo>
                  <a:cubicBezTo>
                    <a:pt x="5970" y="5482"/>
                    <a:pt x="5884" y="5450"/>
                    <a:pt x="5793" y="5450"/>
                  </a:cubicBezTo>
                  <a:cubicBezTo>
                    <a:pt x="5702" y="5450"/>
                    <a:pt x="5608" y="5482"/>
                    <a:pt x="5545" y="5545"/>
                  </a:cubicBezTo>
                  <a:cubicBezTo>
                    <a:pt x="5450" y="5671"/>
                    <a:pt x="5450" y="5923"/>
                    <a:pt x="5545" y="6017"/>
                  </a:cubicBezTo>
                  <a:lnTo>
                    <a:pt x="5797" y="6270"/>
                  </a:lnTo>
                  <a:cubicBezTo>
                    <a:pt x="5356" y="6616"/>
                    <a:pt x="4820" y="6837"/>
                    <a:pt x="4190" y="6931"/>
                  </a:cubicBezTo>
                  <a:lnTo>
                    <a:pt x="4190" y="6616"/>
                  </a:lnTo>
                  <a:cubicBezTo>
                    <a:pt x="4190" y="6427"/>
                    <a:pt x="4033" y="6270"/>
                    <a:pt x="3812" y="6270"/>
                  </a:cubicBezTo>
                  <a:cubicBezTo>
                    <a:pt x="3623" y="6270"/>
                    <a:pt x="3466" y="6427"/>
                    <a:pt x="3466" y="6616"/>
                  </a:cubicBezTo>
                  <a:lnTo>
                    <a:pt x="3466" y="6931"/>
                  </a:lnTo>
                  <a:cubicBezTo>
                    <a:pt x="2867" y="6837"/>
                    <a:pt x="2331" y="6616"/>
                    <a:pt x="1859" y="6270"/>
                  </a:cubicBezTo>
                  <a:lnTo>
                    <a:pt x="2079" y="6017"/>
                  </a:lnTo>
                  <a:cubicBezTo>
                    <a:pt x="2205" y="5891"/>
                    <a:pt x="2205" y="5671"/>
                    <a:pt x="2079" y="5545"/>
                  </a:cubicBezTo>
                  <a:cubicBezTo>
                    <a:pt x="2032" y="5482"/>
                    <a:pt x="1945" y="5450"/>
                    <a:pt x="1855" y="5450"/>
                  </a:cubicBezTo>
                  <a:cubicBezTo>
                    <a:pt x="1764" y="5450"/>
                    <a:pt x="1670" y="5482"/>
                    <a:pt x="1607" y="5545"/>
                  </a:cubicBezTo>
                  <a:lnTo>
                    <a:pt x="1386" y="5797"/>
                  </a:lnTo>
                  <a:cubicBezTo>
                    <a:pt x="1040" y="5356"/>
                    <a:pt x="788" y="4789"/>
                    <a:pt x="725" y="4159"/>
                  </a:cubicBezTo>
                  <a:lnTo>
                    <a:pt x="1040" y="4159"/>
                  </a:lnTo>
                  <a:cubicBezTo>
                    <a:pt x="1229" y="4159"/>
                    <a:pt x="1386" y="4001"/>
                    <a:pt x="1386" y="3812"/>
                  </a:cubicBezTo>
                  <a:cubicBezTo>
                    <a:pt x="1386" y="3623"/>
                    <a:pt x="1229" y="3466"/>
                    <a:pt x="1040" y="3466"/>
                  </a:cubicBezTo>
                  <a:lnTo>
                    <a:pt x="725" y="3466"/>
                  </a:lnTo>
                  <a:cubicBezTo>
                    <a:pt x="788" y="2867"/>
                    <a:pt x="1040" y="2331"/>
                    <a:pt x="1386" y="1859"/>
                  </a:cubicBezTo>
                  <a:lnTo>
                    <a:pt x="1607" y="2079"/>
                  </a:lnTo>
                  <a:cubicBezTo>
                    <a:pt x="1701" y="2174"/>
                    <a:pt x="1764" y="2205"/>
                    <a:pt x="1859" y="2205"/>
                  </a:cubicBezTo>
                  <a:cubicBezTo>
                    <a:pt x="1922" y="2205"/>
                    <a:pt x="2048" y="2174"/>
                    <a:pt x="2079" y="2079"/>
                  </a:cubicBezTo>
                  <a:cubicBezTo>
                    <a:pt x="2205" y="1953"/>
                    <a:pt x="2205" y="1733"/>
                    <a:pt x="2079" y="1607"/>
                  </a:cubicBezTo>
                  <a:lnTo>
                    <a:pt x="1859" y="1386"/>
                  </a:lnTo>
                  <a:cubicBezTo>
                    <a:pt x="2300" y="1008"/>
                    <a:pt x="2835" y="788"/>
                    <a:pt x="3466" y="693"/>
                  </a:cubicBezTo>
                  <a:lnTo>
                    <a:pt x="3466" y="1008"/>
                  </a:lnTo>
                  <a:cubicBezTo>
                    <a:pt x="3466" y="1229"/>
                    <a:pt x="3623" y="1386"/>
                    <a:pt x="3812" y="1386"/>
                  </a:cubicBezTo>
                  <a:cubicBezTo>
                    <a:pt x="4033" y="1386"/>
                    <a:pt x="4190" y="1229"/>
                    <a:pt x="4190" y="1008"/>
                  </a:cubicBezTo>
                  <a:lnTo>
                    <a:pt x="4190" y="693"/>
                  </a:lnTo>
                  <a:close/>
                  <a:moveTo>
                    <a:pt x="3812" y="0"/>
                  </a:moveTo>
                  <a:cubicBezTo>
                    <a:pt x="1733" y="0"/>
                    <a:pt x="0" y="1701"/>
                    <a:pt x="0" y="3812"/>
                  </a:cubicBezTo>
                  <a:cubicBezTo>
                    <a:pt x="0" y="5923"/>
                    <a:pt x="1701" y="7656"/>
                    <a:pt x="3812" y="7656"/>
                  </a:cubicBezTo>
                  <a:cubicBezTo>
                    <a:pt x="5923" y="7656"/>
                    <a:pt x="7656" y="5954"/>
                    <a:pt x="7656" y="3812"/>
                  </a:cubicBezTo>
                  <a:cubicBezTo>
                    <a:pt x="7656" y="1733"/>
                    <a:pt x="5954" y="0"/>
                    <a:pt x="38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6" name="Google Shape;11896;p84"/>
            <p:cNvSpPr/>
            <p:nvPr/>
          </p:nvSpPr>
          <p:spPr>
            <a:xfrm>
              <a:off x="1915750" y="2058450"/>
              <a:ext cx="35475" cy="52800"/>
            </a:xfrm>
            <a:custGeom>
              <a:avLst/>
              <a:gdLst/>
              <a:ahLst/>
              <a:cxnLst/>
              <a:rect l="l" t="t" r="r" b="b"/>
              <a:pathLst>
                <a:path w="1419" h="2112" extrusionOk="0">
                  <a:moveTo>
                    <a:pt x="347" y="0"/>
                  </a:moveTo>
                  <a:cubicBezTo>
                    <a:pt x="158" y="0"/>
                    <a:pt x="1" y="158"/>
                    <a:pt x="1" y="378"/>
                  </a:cubicBezTo>
                  <a:lnTo>
                    <a:pt x="1" y="1733"/>
                  </a:lnTo>
                  <a:cubicBezTo>
                    <a:pt x="1" y="1954"/>
                    <a:pt x="158" y="2111"/>
                    <a:pt x="347" y="2111"/>
                  </a:cubicBezTo>
                  <a:lnTo>
                    <a:pt x="1072" y="2111"/>
                  </a:lnTo>
                  <a:cubicBezTo>
                    <a:pt x="1261" y="2111"/>
                    <a:pt x="1418" y="1954"/>
                    <a:pt x="1418" y="1733"/>
                  </a:cubicBezTo>
                  <a:cubicBezTo>
                    <a:pt x="1418" y="1544"/>
                    <a:pt x="1261" y="1387"/>
                    <a:pt x="1072" y="1387"/>
                  </a:cubicBezTo>
                  <a:lnTo>
                    <a:pt x="725" y="1387"/>
                  </a:lnTo>
                  <a:lnTo>
                    <a:pt x="725" y="378"/>
                  </a:lnTo>
                  <a:cubicBezTo>
                    <a:pt x="725" y="158"/>
                    <a:pt x="568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97" name="Google Shape;11897;p84"/>
          <p:cNvGrpSpPr/>
          <p:nvPr/>
        </p:nvGrpSpPr>
        <p:grpSpPr>
          <a:xfrm>
            <a:off x="6213411" y="1984397"/>
            <a:ext cx="315977" cy="347599"/>
            <a:chOff x="1790525" y="2319150"/>
            <a:chExt cx="267800" cy="294600"/>
          </a:xfrm>
          <a:solidFill>
            <a:srgbClr val="EE7A90"/>
          </a:solidFill>
        </p:grpSpPr>
        <p:sp>
          <p:nvSpPr>
            <p:cNvPr id="11898" name="Google Shape;11898;p84"/>
            <p:cNvSpPr/>
            <p:nvPr/>
          </p:nvSpPr>
          <p:spPr>
            <a:xfrm>
              <a:off x="1881100" y="2423125"/>
              <a:ext cx="88225" cy="155175"/>
            </a:xfrm>
            <a:custGeom>
              <a:avLst/>
              <a:gdLst/>
              <a:ahLst/>
              <a:cxnLst/>
              <a:rect l="l" t="t" r="r" b="b"/>
              <a:pathLst>
                <a:path w="3529" h="6207" extrusionOk="0">
                  <a:moveTo>
                    <a:pt x="1418" y="1323"/>
                  </a:moveTo>
                  <a:lnTo>
                    <a:pt x="1418" y="2741"/>
                  </a:lnTo>
                  <a:lnTo>
                    <a:pt x="1072" y="2741"/>
                  </a:lnTo>
                  <a:cubicBezTo>
                    <a:pt x="882" y="2741"/>
                    <a:pt x="725" y="2583"/>
                    <a:pt x="725" y="2394"/>
                  </a:cubicBezTo>
                  <a:lnTo>
                    <a:pt x="725" y="1701"/>
                  </a:lnTo>
                  <a:cubicBezTo>
                    <a:pt x="725" y="1481"/>
                    <a:pt x="882" y="1323"/>
                    <a:pt x="1072" y="1323"/>
                  </a:cubicBezTo>
                  <a:close/>
                  <a:moveTo>
                    <a:pt x="2458" y="3466"/>
                  </a:moveTo>
                  <a:cubicBezTo>
                    <a:pt x="2647" y="3466"/>
                    <a:pt x="2804" y="3623"/>
                    <a:pt x="2804" y="3812"/>
                  </a:cubicBezTo>
                  <a:lnTo>
                    <a:pt x="2804" y="4537"/>
                  </a:lnTo>
                  <a:cubicBezTo>
                    <a:pt x="2804" y="4726"/>
                    <a:pt x="2647" y="4883"/>
                    <a:pt x="2458" y="4883"/>
                  </a:cubicBezTo>
                  <a:lnTo>
                    <a:pt x="2111" y="4883"/>
                  </a:lnTo>
                  <a:lnTo>
                    <a:pt x="2111" y="3466"/>
                  </a:lnTo>
                  <a:close/>
                  <a:moveTo>
                    <a:pt x="1796" y="0"/>
                  </a:moveTo>
                  <a:cubicBezTo>
                    <a:pt x="1576" y="0"/>
                    <a:pt x="1418" y="158"/>
                    <a:pt x="1418" y="347"/>
                  </a:cubicBezTo>
                  <a:lnTo>
                    <a:pt x="1418" y="693"/>
                  </a:lnTo>
                  <a:lnTo>
                    <a:pt x="1072" y="693"/>
                  </a:lnTo>
                  <a:cubicBezTo>
                    <a:pt x="473" y="693"/>
                    <a:pt x="63" y="1166"/>
                    <a:pt x="63" y="1733"/>
                  </a:cubicBezTo>
                  <a:lnTo>
                    <a:pt x="63" y="2426"/>
                  </a:lnTo>
                  <a:cubicBezTo>
                    <a:pt x="63" y="3025"/>
                    <a:pt x="536" y="3466"/>
                    <a:pt x="1072" y="3466"/>
                  </a:cubicBezTo>
                  <a:lnTo>
                    <a:pt x="1418" y="3466"/>
                  </a:lnTo>
                  <a:lnTo>
                    <a:pt x="1418" y="4852"/>
                  </a:lnTo>
                  <a:lnTo>
                    <a:pt x="1072" y="4852"/>
                  </a:lnTo>
                  <a:cubicBezTo>
                    <a:pt x="882" y="4852"/>
                    <a:pt x="725" y="4694"/>
                    <a:pt x="725" y="4474"/>
                  </a:cubicBezTo>
                  <a:cubicBezTo>
                    <a:pt x="725" y="4285"/>
                    <a:pt x="567" y="4127"/>
                    <a:pt x="378" y="4127"/>
                  </a:cubicBezTo>
                  <a:cubicBezTo>
                    <a:pt x="158" y="4127"/>
                    <a:pt x="0" y="4285"/>
                    <a:pt x="0" y="4474"/>
                  </a:cubicBezTo>
                  <a:cubicBezTo>
                    <a:pt x="0" y="5072"/>
                    <a:pt x="473" y="5513"/>
                    <a:pt x="1040" y="5513"/>
                  </a:cubicBezTo>
                  <a:lnTo>
                    <a:pt x="1387" y="5513"/>
                  </a:lnTo>
                  <a:lnTo>
                    <a:pt x="1387" y="5860"/>
                  </a:lnTo>
                  <a:cubicBezTo>
                    <a:pt x="1387" y="6049"/>
                    <a:pt x="1544" y="6207"/>
                    <a:pt x="1733" y="6207"/>
                  </a:cubicBezTo>
                  <a:cubicBezTo>
                    <a:pt x="1954" y="6207"/>
                    <a:pt x="2111" y="6049"/>
                    <a:pt x="2111" y="5860"/>
                  </a:cubicBezTo>
                  <a:lnTo>
                    <a:pt x="2111" y="5545"/>
                  </a:lnTo>
                  <a:lnTo>
                    <a:pt x="2458" y="5545"/>
                  </a:lnTo>
                  <a:cubicBezTo>
                    <a:pt x="3056" y="5545"/>
                    <a:pt x="3466" y="5072"/>
                    <a:pt x="3466" y="4537"/>
                  </a:cubicBezTo>
                  <a:lnTo>
                    <a:pt x="3466" y="3812"/>
                  </a:lnTo>
                  <a:cubicBezTo>
                    <a:pt x="3466" y="3214"/>
                    <a:pt x="2993" y="2804"/>
                    <a:pt x="2458" y="2804"/>
                  </a:cubicBezTo>
                  <a:lnTo>
                    <a:pt x="2111" y="2804"/>
                  </a:lnTo>
                  <a:lnTo>
                    <a:pt x="2111" y="1386"/>
                  </a:lnTo>
                  <a:lnTo>
                    <a:pt x="2458" y="1386"/>
                  </a:lnTo>
                  <a:cubicBezTo>
                    <a:pt x="2647" y="1386"/>
                    <a:pt x="2804" y="1544"/>
                    <a:pt x="2804" y="1733"/>
                  </a:cubicBezTo>
                  <a:cubicBezTo>
                    <a:pt x="2804" y="1922"/>
                    <a:pt x="2962" y="2079"/>
                    <a:pt x="3151" y="2079"/>
                  </a:cubicBezTo>
                  <a:cubicBezTo>
                    <a:pt x="3371" y="2079"/>
                    <a:pt x="3529" y="1922"/>
                    <a:pt x="3529" y="1733"/>
                  </a:cubicBezTo>
                  <a:cubicBezTo>
                    <a:pt x="3529" y="1134"/>
                    <a:pt x="3056" y="693"/>
                    <a:pt x="2489" y="693"/>
                  </a:cubicBezTo>
                  <a:lnTo>
                    <a:pt x="2143" y="693"/>
                  </a:lnTo>
                  <a:lnTo>
                    <a:pt x="2143" y="347"/>
                  </a:lnTo>
                  <a:cubicBezTo>
                    <a:pt x="2143" y="158"/>
                    <a:pt x="1985" y="0"/>
                    <a:pt x="17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9" name="Google Shape;11899;p84"/>
            <p:cNvSpPr/>
            <p:nvPr/>
          </p:nvSpPr>
          <p:spPr>
            <a:xfrm>
              <a:off x="1790525" y="2319150"/>
              <a:ext cx="267800" cy="294600"/>
            </a:xfrm>
            <a:custGeom>
              <a:avLst/>
              <a:gdLst/>
              <a:ahLst/>
              <a:cxnLst/>
              <a:rect l="l" t="t" r="r" b="b"/>
              <a:pathLst>
                <a:path w="10712" h="11784" extrusionOk="0">
                  <a:moveTo>
                    <a:pt x="6427" y="662"/>
                  </a:moveTo>
                  <a:cubicBezTo>
                    <a:pt x="6837" y="662"/>
                    <a:pt x="7152" y="977"/>
                    <a:pt x="7152" y="1355"/>
                  </a:cubicBezTo>
                  <a:cubicBezTo>
                    <a:pt x="7152" y="1765"/>
                    <a:pt x="6837" y="2080"/>
                    <a:pt x="6427" y="2080"/>
                  </a:cubicBezTo>
                  <a:lnTo>
                    <a:pt x="6427" y="1702"/>
                  </a:lnTo>
                  <a:cubicBezTo>
                    <a:pt x="6427" y="1513"/>
                    <a:pt x="6270" y="1355"/>
                    <a:pt x="6081" y="1355"/>
                  </a:cubicBezTo>
                  <a:lnTo>
                    <a:pt x="4695" y="1355"/>
                  </a:lnTo>
                  <a:cubicBezTo>
                    <a:pt x="4505" y="1355"/>
                    <a:pt x="4348" y="1513"/>
                    <a:pt x="4348" y="1702"/>
                  </a:cubicBezTo>
                  <a:lnTo>
                    <a:pt x="4348" y="2080"/>
                  </a:lnTo>
                  <a:cubicBezTo>
                    <a:pt x="3938" y="2017"/>
                    <a:pt x="3623" y="1765"/>
                    <a:pt x="3623" y="1355"/>
                  </a:cubicBezTo>
                  <a:cubicBezTo>
                    <a:pt x="3623" y="977"/>
                    <a:pt x="3938" y="662"/>
                    <a:pt x="4348" y="662"/>
                  </a:cubicBezTo>
                  <a:close/>
                  <a:moveTo>
                    <a:pt x="5734" y="2017"/>
                  </a:moveTo>
                  <a:lnTo>
                    <a:pt x="5734" y="2741"/>
                  </a:lnTo>
                  <a:lnTo>
                    <a:pt x="5010" y="2741"/>
                  </a:lnTo>
                  <a:lnTo>
                    <a:pt x="5010" y="2017"/>
                  </a:lnTo>
                  <a:close/>
                  <a:moveTo>
                    <a:pt x="1418" y="1985"/>
                  </a:moveTo>
                  <a:lnTo>
                    <a:pt x="1859" y="2489"/>
                  </a:lnTo>
                  <a:lnTo>
                    <a:pt x="1355" y="2930"/>
                  </a:lnTo>
                  <a:lnTo>
                    <a:pt x="914" y="2426"/>
                  </a:lnTo>
                  <a:lnTo>
                    <a:pt x="1418" y="1985"/>
                  </a:lnTo>
                  <a:close/>
                  <a:moveTo>
                    <a:pt x="9357" y="1985"/>
                  </a:moveTo>
                  <a:lnTo>
                    <a:pt x="9861" y="2426"/>
                  </a:lnTo>
                  <a:lnTo>
                    <a:pt x="9420" y="2930"/>
                  </a:lnTo>
                  <a:lnTo>
                    <a:pt x="8916" y="2489"/>
                  </a:lnTo>
                  <a:lnTo>
                    <a:pt x="9357" y="1985"/>
                  </a:lnTo>
                  <a:close/>
                  <a:moveTo>
                    <a:pt x="5356" y="3434"/>
                  </a:moveTo>
                  <a:cubicBezTo>
                    <a:pt x="7467" y="3434"/>
                    <a:pt x="9200" y="5167"/>
                    <a:pt x="9200" y="7278"/>
                  </a:cubicBezTo>
                  <a:cubicBezTo>
                    <a:pt x="9200" y="9389"/>
                    <a:pt x="7498" y="11090"/>
                    <a:pt x="5356" y="11090"/>
                  </a:cubicBezTo>
                  <a:cubicBezTo>
                    <a:pt x="3277" y="11090"/>
                    <a:pt x="1544" y="9357"/>
                    <a:pt x="1544" y="7278"/>
                  </a:cubicBezTo>
                  <a:cubicBezTo>
                    <a:pt x="1576" y="5136"/>
                    <a:pt x="3277" y="3434"/>
                    <a:pt x="5356" y="3434"/>
                  </a:cubicBezTo>
                  <a:close/>
                  <a:moveTo>
                    <a:pt x="4316" y="0"/>
                  </a:moveTo>
                  <a:cubicBezTo>
                    <a:pt x="3560" y="0"/>
                    <a:pt x="2930" y="631"/>
                    <a:pt x="2930" y="1387"/>
                  </a:cubicBezTo>
                  <a:cubicBezTo>
                    <a:pt x="2930" y="2143"/>
                    <a:pt x="3560" y="2773"/>
                    <a:pt x="4316" y="2773"/>
                  </a:cubicBezTo>
                  <a:lnTo>
                    <a:pt x="4316" y="2899"/>
                  </a:lnTo>
                  <a:cubicBezTo>
                    <a:pt x="3749" y="3025"/>
                    <a:pt x="3214" y="3277"/>
                    <a:pt x="2741" y="3592"/>
                  </a:cubicBezTo>
                  <a:lnTo>
                    <a:pt x="2269" y="3056"/>
                  </a:lnTo>
                  <a:lnTo>
                    <a:pt x="2521" y="2804"/>
                  </a:lnTo>
                  <a:cubicBezTo>
                    <a:pt x="2741" y="2678"/>
                    <a:pt x="2741" y="2458"/>
                    <a:pt x="2615" y="2332"/>
                  </a:cubicBezTo>
                  <a:lnTo>
                    <a:pt x="1702" y="1292"/>
                  </a:lnTo>
                  <a:cubicBezTo>
                    <a:pt x="1631" y="1203"/>
                    <a:pt x="1530" y="1165"/>
                    <a:pt x="1432" y="1165"/>
                  </a:cubicBezTo>
                  <a:cubicBezTo>
                    <a:pt x="1357" y="1165"/>
                    <a:pt x="1284" y="1188"/>
                    <a:pt x="1229" y="1229"/>
                  </a:cubicBezTo>
                  <a:lnTo>
                    <a:pt x="158" y="2143"/>
                  </a:lnTo>
                  <a:cubicBezTo>
                    <a:pt x="0" y="2269"/>
                    <a:pt x="0" y="2489"/>
                    <a:pt x="126" y="2615"/>
                  </a:cubicBezTo>
                  <a:lnTo>
                    <a:pt x="1040" y="3687"/>
                  </a:lnTo>
                  <a:cubicBezTo>
                    <a:pt x="1106" y="3770"/>
                    <a:pt x="1199" y="3809"/>
                    <a:pt x="1291" y="3809"/>
                  </a:cubicBezTo>
                  <a:cubicBezTo>
                    <a:pt x="1372" y="3809"/>
                    <a:pt x="1453" y="3778"/>
                    <a:pt x="1513" y="3718"/>
                  </a:cubicBezTo>
                  <a:lnTo>
                    <a:pt x="1796" y="3498"/>
                  </a:lnTo>
                  <a:lnTo>
                    <a:pt x="2269" y="4033"/>
                  </a:lnTo>
                  <a:cubicBezTo>
                    <a:pt x="1387" y="4852"/>
                    <a:pt x="882" y="6018"/>
                    <a:pt x="882" y="7278"/>
                  </a:cubicBezTo>
                  <a:cubicBezTo>
                    <a:pt x="882" y="9735"/>
                    <a:pt x="2899" y="11783"/>
                    <a:pt x="5356" y="11783"/>
                  </a:cubicBezTo>
                  <a:cubicBezTo>
                    <a:pt x="7845" y="11783"/>
                    <a:pt x="9861" y="9735"/>
                    <a:pt x="9861" y="7278"/>
                  </a:cubicBezTo>
                  <a:cubicBezTo>
                    <a:pt x="9861" y="6081"/>
                    <a:pt x="9389" y="4915"/>
                    <a:pt x="8475" y="4033"/>
                  </a:cubicBezTo>
                  <a:lnTo>
                    <a:pt x="8948" y="3498"/>
                  </a:lnTo>
                  <a:lnTo>
                    <a:pt x="9231" y="3718"/>
                  </a:lnTo>
                  <a:cubicBezTo>
                    <a:pt x="9306" y="3778"/>
                    <a:pt x="9387" y="3809"/>
                    <a:pt x="9465" y="3809"/>
                  </a:cubicBezTo>
                  <a:cubicBezTo>
                    <a:pt x="9553" y="3809"/>
                    <a:pt x="9637" y="3770"/>
                    <a:pt x="9704" y="3687"/>
                  </a:cubicBezTo>
                  <a:lnTo>
                    <a:pt x="10617" y="2615"/>
                  </a:lnTo>
                  <a:cubicBezTo>
                    <a:pt x="10712" y="2458"/>
                    <a:pt x="10712" y="2269"/>
                    <a:pt x="10554" y="2143"/>
                  </a:cubicBezTo>
                  <a:lnTo>
                    <a:pt x="9515" y="1229"/>
                  </a:lnTo>
                  <a:cubicBezTo>
                    <a:pt x="9446" y="1188"/>
                    <a:pt x="9365" y="1165"/>
                    <a:pt x="9288" y="1165"/>
                  </a:cubicBezTo>
                  <a:cubicBezTo>
                    <a:pt x="9189" y="1165"/>
                    <a:pt x="9095" y="1203"/>
                    <a:pt x="9042" y="1292"/>
                  </a:cubicBezTo>
                  <a:lnTo>
                    <a:pt x="8129" y="2332"/>
                  </a:lnTo>
                  <a:cubicBezTo>
                    <a:pt x="8003" y="2489"/>
                    <a:pt x="8003" y="2710"/>
                    <a:pt x="8160" y="2804"/>
                  </a:cubicBezTo>
                  <a:lnTo>
                    <a:pt x="8444" y="3056"/>
                  </a:lnTo>
                  <a:lnTo>
                    <a:pt x="7971" y="3592"/>
                  </a:lnTo>
                  <a:cubicBezTo>
                    <a:pt x="7498" y="3245"/>
                    <a:pt x="6931" y="3025"/>
                    <a:pt x="6396" y="2899"/>
                  </a:cubicBezTo>
                  <a:lnTo>
                    <a:pt x="6396" y="2773"/>
                  </a:lnTo>
                  <a:cubicBezTo>
                    <a:pt x="7152" y="2773"/>
                    <a:pt x="7782" y="2143"/>
                    <a:pt x="7782" y="1387"/>
                  </a:cubicBezTo>
                  <a:cubicBezTo>
                    <a:pt x="7782" y="631"/>
                    <a:pt x="7152" y="0"/>
                    <a:pt x="6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00" name="Google Shape;11900;p84"/>
          <p:cNvSpPr/>
          <p:nvPr/>
        </p:nvSpPr>
        <p:spPr>
          <a:xfrm>
            <a:off x="6196153" y="2424782"/>
            <a:ext cx="350401" cy="350371"/>
          </a:xfrm>
          <a:custGeom>
            <a:avLst/>
            <a:gdLst/>
            <a:ahLst/>
            <a:cxnLst/>
            <a:rect l="l" t="t" r="r" b="b"/>
            <a:pathLst>
              <a:path w="11879" h="11878" extrusionOk="0">
                <a:moveTo>
                  <a:pt x="5892" y="693"/>
                </a:moveTo>
                <a:cubicBezTo>
                  <a:pt x="6302" y="693"/>
                  <a:pt x="6617" y="1008"/>
                  <a:pt x="6617" y="1418"/>
                </a:cubicBezTo>
                <a:cubicBezTo>
                  <a:pt x="6617" y="1796"/>
                  <a:pt x="6302" y="2111"/>
                  <a:pt x="5892" y="2111"/>
                </a:cubicBezTo>
                <a:cubicBezTo>
                  <a:pt x="5514" y="2111"/>
                  <a:pt x="5199" y="1796"/>
                  <a:pt x="5199" y="1418"/>
                </a:cubicBezTo>
                <a:cubicBezTo>
                  <a:pt x="5231" y="1008"/>
                  <a:pt x="5546" y="693"/>
                  <a:pt x="5892" y="693"/>
                </a:cubicBezTo>
                <a:close/>
                <a:moveTo>
                  <a:pt x="5892" y="2741"/>
                </a:moveTo>
                <a:cubicBezTo>
                  <a:pt x="6837" y="2741"/>
                  <a:pt x="7625" y="3529"/>
                  <a:pt x="7625" y="4505"/>
                </a:cubicBezTo>
                <a:lnTo>
                  <a:pt x="7625" y="5545"/>
                </a:lnTo>
                <a:lnTo>
                  <a:pt x="4159" y="5545"/>
                </a:lnTo>
                <a:lnTo>
                  <a:pt x="4159" y="4505"/>
                </a:lnTo>
                <a:cubicBezTo>
                  <a:pt x="4159" y="3529"/>
                  <a:pt x="4947" y="2741"/>
                  <a:pt x="5892" y="2741"/>
                </a:cubicBezTo>
                <a:close/>
                <a:moveTo>
                  <a:pt x="8381" y="5104"/>
                </a:moveTo>
                <a:cubicBezTo>
                  <a:pt x="9326" y="5356"/>
                  <a:pt x="9767" y="5703"/>
                  <a:pt x="9767" y="5892"/>
                </a:cubicBezTo>
                <a:cubicBezTo>
                  <a:pt x="9767" y="6238"/>
                  <a:pt x="8381" y="6931"/>
                  <a:pt x="5955" y="6931"/>
                </a:cubicBezTo>
                <a:cubicBezTo>
                  <a:pt x="5898" y="6932"/>
                  <a:pt x="5842" y="6932"/>
                  <a:pt x="5787" y="6932"/>
                </a:cubicBezTo>
                <a:cubicBezTo>
                  <a:pt x="3434" y="6932"/>
                  <a:pt x="2112" y="6292"/>
                  <a:pt x="2112" y="5892"/>
                </a:cubicBezTo>
                <a:cubicBezTo>
                  <a:pt x="2112" y="5703"/>
                  <a:pt x="2553" y="5388"/>
                  <a:pt x="3498" y="5104"/>
                </a:cubicBezTo>
                <a:lnTo>
                  <a:pt x="3498" y="5892"/>
                </a:lnTo>
                <a:cubicBezTo>
                  <a:pt x="3498" y="6081"/>
                  <a:pt x="3655" y="6238"/>
                  <a:pt x="3844" y="6238"/>
                </a:cubicBezTo>
                <a:lnTo>
                  <a:pt x="8034" y="6238"/>
                </a:lnTo>
                <a:cubicBezTo>
                  <a:pt x="8223" y="6238"/>
                  <a:pt x="8381" y="6081"/>
                  <a:pt x="8381" y="5892"/>
                </a:cubicBezTo>
                <a:lnTo>
                  <a:pt x="8381" y="5104"/>
                </a:lnTo>
                <a:close/>
                <a:moveTo>
                  <a:pt x="1765" y="10428"/>
                </a:moveTo>
                <a:cubicBezTo>
                  <a:pt x="2427" y="10428"/>
                  <a:pt x="2805" y="10680"/>
                  <a:pt x="2805" y="10775"/>
                </a:cubicBezTo>
                <a:cubicBezTo>
                  <a:pt x="2805" y="10869"/>
                  <a:pt x="2427" y="11121"/>
                  <a:pt x="1765" y="11121"/>
                </a:cubicBezTo>
                <a:cubicBezTo>
                  <a:pt x="1072" y="11121"/>
                  <a:pt x="694" y="10869"/>
                  <a:pt x="694" y="10775"/>
                </a:cubicBezTo>
                <a:cubicBezTo>
                  <a:pt x="694" y="10712"/>
                  <a:pt x="1072" y="10428"/>
                  <a:pt x="1765" y="10428"/>
                </a:cubicBezTo>
                <a:close/>
                <a:moveTo>
                  <a:pt x="5955" y="10428"/>
                </a:moveTo>
                <a:cubicBezTo>
                  <a:pt x="6617" y="10428"/>
                  <a:pt x="6963" y="10712"/>
                  <a:pt x="6963" y="10775"/>
                </a:cubicBezTo>
                <a:cubicBezTo>
                  <a:pt x="6963" y="10869"/>
                  <a:pt x="6617" y="11121"/>
                  <a:pt x="5955" y="11121"/>
                </a:cubicBezTo>
                <a:cubicBezTo>
                  <a:pt x="5262" y="11121"/>
                  <a:pt x="4915" y="10869"/>
                  <a:pt x="4915" y="10775"/>
                </a:cubicBezTo>
                <a:cubicBezTo>
                  <a:pt x="4915" y="10712"/>
                  <a:pt x="5262" y="10428"/>
                  <a:pt x="5955" y="10428"/>
                </a:cubicBezTo>
                <a:close/>
                <a:moveTo>
                  <a:pt x="10082" y="10428"/>
                </a:moveTo>
                <a:cubicBezTo>
                  <a:pt x="10775" y="10428"/>
                  <a:pt x="11153" y="10680"/>
                  <a:pt x="11153" y="10775"/>
                </a:cubicBezTo>
                <a:cubicBezTo>
                  <a:pt x="11153" y="10869"/>
                  <a:pt x="10775" y="11121"/>
                  <a:pt x="10082" y="11121"/>
                </a:cubicBezTo>
                <a:cubicBezTo>
                  <a:pt x="9421" y="11121"/>
                  <a:pt x="9043" y="10869"/>
                  <a:pt x="9043" y="10775"/>
                </a:cubicBezTo>
                <a:cubicBezTo>
                  <a:pt x="9043" y="10712"/>
                  <a:pt x="9421" y="10428"/>
                  <a:pt x="10082" y="10428"/>
                </a:cubicBezTo>
                <a:close/>
                <a:moveTo>
                  <a:pt x="5987" y="0"/>
                </a:moveTo>
                <a:cubicBezTo>
                  <a:pt x="5231" y="0"/>
                  <a:pt x="4600" y="630"/>
                  <a:pt x="4600" y="1355"/>
                </a:cubicBezTo>
                <a:cubicBezTo>
                  <a:pt x="4600" y="1733"/>
                  <a:pt x="4726" y="2016"/>
                  <a:pt x="4947" y="2300"/>
                </a:cubicBezTo>
                <a:cubicBezTo>
                  <a:pt x="4159" y="2710"/>
                  <a:pt x="3624" y="3497"/>
                  <a:pt x="3561" y="4442"/>
                </a:cubicBezTo>
                <a:cubicBezTo>
                  <a:pt x="2742" y="4631"/>
                  <a:pt x="1481" y="5072"/>
                  <a:pt x="1481" y="5923"/>
                </a:cubicBezTo>
                <a:cubicBezTo>
                  <a:pt x="1481" y="6679"/>
                  <a:pt x="2427" y="7120"/>
                  <a:pt x="3151" y="7309"/>
                </a:cubicBezTo>
                <a:lnTo>
                  <a:pt x="1954" y="9798"/>
                </a:lnTo>
                <a:lnTo>
                  <a:pt x="1828" y="9798"/>
                </a:lnTo>
                <a:cubicBezTo>
                  <a:pt x="851" y="9798"/>
                  <a:pt x="64" y="10239"/>
                  <a:pt x="64" y="10806"/>
                </a:cubicBezTo>
                <a:cubicBezTo>
                  <a:pt x="1" y="11373"/>
                  <a:pt x="725" y="11846"/>
                  <a:pt x="1765" y="11846"/>
                </a:cubicBezTo>
                <a:cubicBezTo>
                  <a:pt x="2679" y="11846"/>
                  <a:pt x="3498" y="11436"/>
                  <a:pt x="3498" y="10806"/>
                </a:cubicBezTo>
                <a:cubicBezTo>
                  <a:pt x="3498" y="10334"/>
                  <a:pt x="3057" y="10019"/>
                  <a:pt x="2584" y="9924"/>
                </a:cubicBezTo>
                <a:lnTo>
                  <a:pt x="3781" y="7498"/>
                </a:lnTo>
                <a:cubicBezTo>
                  <a:pt x="4317" y="7624"/>
                  <a:pt x="4947" y="7656"/>
                  <a:pt x="5577" y="7719"/>
                </a:cubicBezTo>
                <a:lnTo>
                  <a:pt x="5577" y="9830"/>
                </a:lnTo>
                <a:cubicBezTo>
                  <a:pt x="4947" y="9924"/>
                  <a:pt x="4222" y="10239"/>
                  <a:pt x="4222" y="10869"/>
                </a:cubicBezTo>
                <a:cubicBezTo>
                  <a:pt x="4222" y="11499"/>
                  <a:pt x="5041" y="11877"/>
                  <a:pt x="5955" y="11877"/>
                </a:cubicBezTo>
                <a:cubicBezTo>
                  <a:pt x="6837" y="11877"/>
                  <a:pt x="7688" y="11499"/>
                  <a:pt x="7688" y="10869"/>
                </a:cubicBezTo>
                <a:cubicBezTo>
                  <a:pt x="7688" y="10239"/>
                  <a:pt x="6932" y="9924"/>
                  <a:pt x="6302" y="9830"/>
                </a:cubicBezTo>
                <a:lnTo>
                  <a:pt x="6302" y="7719"/>
                </a:lnTo>
                <a:cubicBezTo>
                  <a:pt x="6932" y="7719"/>
                  <a:pt x="7562" y="7624"/>
                  <a:pt x="8097" y="7498"/>
                </a:cubicBezTo>
                <a:lnTo>
                  <a:pt x="9295" y="9924"/>
                </a:lnTo>
                <a:cubicBezTo>
                  <a:pt x="8822" y="10082"/>
                  <a:pt x="8381" y="10334"/>
                  <a:pt x="8381" y="10806"/>
                </a:cubicBezTo>
                <a:cubicBezTo>
                  <a:pt x="8381" y="11436"/>
                  <a:pt x="9200" y="11846"/>
                  <a:pt x="10114" y="11846"/>
                </a:cubicBezTo>
                <a:cubicBezTo>
                  <a:pt x="11090" y="11846"/>
                  <a:pt x="11878" y="11405"/>
                  <a:pt x="11878" y="10806"/>
                </a:cubicBezTo>
                <a:cubicBezTo>
                  <a:pt x="11878" y="10239"/>
                  <a:pt x="11153" y="9798"/>
                  <a:pt x="10114" y="9798"/>
                </a:cubicBezTo>
                <a:lnTo>
                  <a:pt x="9988" y="9798"/>
                </a:lnTo>
                <a:lnTo>
                  <a:pt x="8822" y="7309"/>
                </a:lnTo>
                <a:cubicBezTo>
                  <a:pt x="9515" y="7120"/>
                  <a:pt x="10460" y="6679"/>
                  <a:pt x="10460" y="5923"/>
                </a:cubicBezTo>
                <a:cubicBezTo>
                  <a:pt x="10460" y="5072"/>
                  <a:pt x="9200" y="4631"/>
                  <a:pt x="8381" y="4442"/>
                </a:cubicBezTo>
                <a:cubicBezTo>
                  <a:pt x="8350" y="3497"/>
                  <a:pt x="7782" y="2710"/>
                  <a:pt x="6995" y="2300"/>
                </a:cubicBezTo>
                <a:cubicBezTo>
                  <a:pt x="7247" y="2080"/>
                  <a:pt x="7341" y="1764"/>
                  <a:pt x="7341" y="1355"/>
                </a:cubicBezTo>
                <a:cubicBezTo>
                  <a:pt x="7341" y="630"/>
                  <a:pt x="6711" y="0"/>
                  <a:pt x="5987" y="0"/>
                </a:cubicBezTo>
                <a:close/>
              </a:path>
            </a:pathLst>
          </a:custGeom>
          <a:solidFill>
            <a:srgbClr val="EE7A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01" name="Google Shape;11901;p84"/>
          <p:cNvGrpSpPr/>
          <p:nvPr/>
        </p:nvGrpSpPr>
        <p:grpSpPr>
          <a:xfrm>
            <a:off x="4866386" y="2897963"/>
            <a:ext cx="349457" cy="348542"/>
            <a:chOff x="3599700" y="1954475"/>
            <a:chExt cx="296175" cy="295400"/>
          </a:xfrm>
          <a:solidFill>
            <a:srgbClr val="EE7A90"/>
          </a:solidFill>
        </p:grpSpPr>
        <p:sp>
          <p:nvSpPr>
            <p:cNvPr id="11902" name="Google Shape;11902;p84"/>
            <p:cNvSpPr/>
            <p:nvPr/>
          </p:nvSpPr>
          <p:spPr>
            <a:xfrm>
              <a:off x="3599700" y="1954475"/>
              <a:ext cx="296175" cy="295400"/>
            </a:xfrm>
            <a:custGeom>
              <a:avLst/>
              <a:gdLst/>
              <a:ahLst/>
              <a:cxnLst/>
              <a:rect l="l" t="t" r="r" b="b"/>
              <a:pathLst>
                <a:path w="11847" h="11816" extrusionOk="0">
                  <a:moveTo>
                    <a:pt x="3151" y="694"/>
                  </a:moveTo>
                  <a:cubicBezTo>
                    <a:pt x="3718" y="694"/>
                    <a:pt x="4159" y="1166"/>
                    <a:pt x="4159" y="1734"/>
                  </a:cubicBezTo>
                  <a:cubicBezTo>
                    <a:pt x="4159" y="2301"/>
                    <a:pt x="3686" y="2742"/>
                    <a:pt x="3151" y="2742"/>
                  </a:cubicBezTo>
                  <a:cubicBezTo>
                    <a:pt x="2584" y="2742"/>
                    <a:pt x="2111" y="2269"/>
                    <a:pt x="2111" y="1734"/>
                  </a:cubicBezTo>
                  <a:cubicBezTo>
                    <a:pt x="2080" y="1166"/>
                    <a:pt x="2552" y="694"/>
                    <a:pt x="3151" y="694"/>
                  </a:cubicBezTo>
                  <a:close/>
                  <a:moveTo>
                    <a:pt x="8727" y="694"/>
                  </a:moveTo>
                  <a:cubicBezTo>
                    <a:pt x="9326" y="694"/>
                    <a:pt x="9767" y="1166"/>
                    <a:pt x="9767" y="1734"/>
                  </a:cubicBezTo>
                  <a:cubicBezTo>
                    <a:pt x="9767" y="2301"/>
                    <a:pt x="9294" y="2742"/>
                    <a:pt x="8727" y="2742"/>
                  </a:cubicBezTo>
                  <a:cubicBezTo>
                    <a:pt x="8128" y="2742"/>
                    <a:pt x="7719" y="2269"/>
                    <a:pt x="7719" y="1734"/>
                  </a:cubicBezTo>
                  <a:cubicBezTo>
                    <a:pt x="7656" y="1166"/>
                    <a:pt x="8128" y="694"/>
                    <a:pt x="8727" y="694"/>
                  </a:cubicBezTo>
                  <a:close/>
                  <a:moveTo>
                    <a:pt x="5923" y="4852"/>
                  </a:moveTo>
                  <a:cubicBezTo>
                    <a:pt x="6522" y="4852"/>
                    <a:pt x="6994" y="5325"/>
                    <a:pt x="6994" y="5861"/>
                  </a:cubicBezTo>
                  <a:cubicBezTo>
                    <a:pt x="6994" y="6396"/>
                    <a:pt x="6522" y="6869"/>
                    <a:pt x="5923" y="6869"/>
                  </a:cubicBezTo>
                  <a:cubicBezTo>
                    <a:pt x="5356" y="6869"/>
                    <a:pt x="4883" y="6428"/>
                    <a:pt x="4883" y="5861"/>
                  </a:cubicBezTo>
                  <a:cubicBezTo>
                    <a:pt x="4883" y="5294"/>
                    <a:pt x="5356" y="4852"/>
                    <a:pt x="5923" y="4852"/>
                  </a:cubicBezTo>
                  <a:close/>
                  <a:moveTo>
                    <a:pt x="3151" y="3466"/>
                  </a:moveTo>
                  <a:cubicBezTo>
                    <a:pt x="3875" y="3466"/>
                    <a:pt x="4600" y="3813"/>
                    <a:pt x="5072" y="4380"/>
                  </a:cubicBezTo>
                  <a:cubicBezTo>
                    <a:pt x="4537" y="4695"/>
                    <a:pt x="4159" y="5231"/>
                    <a:pt x="4159" y="5861"/>
                  </a:cubicBezTo>
                  <a:cubicBezTo>
                    <a:pt x="4159" y="6239"/>
                    <a:pt x="4285" y="6617"/>
                    <a:pt x="4505" y="6900"/>
                  </a:cubicBezTo>
                  <a:lnTo>
                    <a:pt x="693" y="6900"/>
                  </a:lnTo>
                  <a:lnTo>
                    <a:pt x="693" y="5892"/>
                  </a:lnTo>
                  <a:cubicBezTo>
                    <a:pt x="693" y="4569"/>
                    <a:pt x="1796" y="3466"/>
                    <a:pt x="3151" y="3466"/>
                  </a:cubicBezTo>
                  <a:close/>
                  <a:moveTo>
                    <a:pt x="8696" y="3498"/>
                  </a:moveTo>
                  <a:cubicBezTo>
                    <a:pt x="10019" y="3498"/>
                    <a:pt x="11121" y="4600"/>
                    <a:pt x="11121" y="5955"/>
                  </a:cubicBezTo>
                  <a:lnTo>
                    <a:pt x="11121" y="6932"/>
                  </a:lnTo>
                  <a:lnTo>
                    <a:pt x="7309" y="6932"/>
                  </a:lnTo>
                  <a:cubicBezTo>
                    <a:pt x="7561" y="6617"/>
                    <a:pt x="7656" y="6270"/>
                    <a:pt x="7656" y="5892"/>
                  </a:cubicBezTo>
                  <a:cubicBezTo>
                    <a:pt x="7656" y="5262"/>
                    <a:pt x="7309" y="4726"/>
                    <a:pt x="6774" y="4411"/>
                  </a:cubicBezTo>
                  <a:cubicBezTo>
                    <a:pt x="7215" y="3813"/>
                    <a:pt x="7939" y="3498"/>
                    <a:pt x="8696" y="3498"/>
                  </a:cubicBezTo>
                  <a:close/>
                  <a:moveTo>
                    <a:pt x="5923" y="7625"/>
                  </a:moveTo>
                  <a:cubicBezTo>
                    <a:pt x="6207" y="7625"/>
                    <a:pt x="6490" y="7656"/>
                    <a:pt x="6711" y="7751"/>
                  </a:cubicBezTo>
                  <a:lnTo>
                    <a:pt x="5923" y="8791"/>
                  </a:lnTo>
                  <a:lnTo>
                    <a:pt x="5135" y="7751"/>
                  </a:lnTo>
                  <a:cubicBezTo>
                    <a:pt x="5388" y="7688"/>
                    <a:pt x="5671" y="7625"/>
                    <a:pt x="5923" y="7625"/>
                  </a:cubicBezTo>
                  <a:close/>
                  <a:moveTo>
                    <a:pt x="4505" y="8066"/>
                  </a:moveTo>
                  <a:lnTo>
                    <a:pt x="5577" y="9484"/>
                  </a:lnTo>
                  <a:lnTo>
                    <a:pt x="5577" y="11153"/>
                  </a:lnTo>
                  <a:lnTo>
                    <a:pt x="3497" y="11153"/>
                  </a:lnTo>
                  <a:lnTo>
                    <a:pt x="3497" y="10019"/>
                  </a:lnTo>
                  <a:cubicBezTo>
                    <a:pt x="3497" y="9200"/>
                    <a:pt x="3875" y="8507"/>
                    <a:pt x="4505" y="8066"/>
                  </a:cubicBezTo>
                  <a:close/>
                  <a:moveTo>
                    <a:pt x="7341" y="8066"/>
                  </a:moveTo>
                  <a:cubicBezTo>
                    <a:pt x="7939" y="8507"/>
                    <a:pt x="8381" y="9263"/>
                    <a:pt x="8381" y="10051"/>
                  </a:cubicBezTo>
                  <a:lnTo>
                    <a:pt x="8381" y="11153"/>
                  </a:lnTo>
                  <a:lnTo>
                    <a:pt x="6301" y="11153"/>
                  </a:lnTo>
                  <a:lnTo>
                    <a:pt x="6301" y="9484"/>
                  </a:lnTo>
                  <a:lnTo>
                    <a:pt x="7341" y="8066"/>
                  </a:lnTo>
                  <a:close/>
                  <a:moveTo>
                    <a:pt x="3088" y="1"/>
                  </a:moveTo>
                  <a:cubicBezTo>
                    <a:pt x="2143" y="1"/>
                    <a:pt x="1355" y="788"/>
                    <a:pt x="1355" y="1734"/>
                  </a:cubicBezTo>
                  <a:cubicBezTo>
                    <a:pt x="1355" y="2238"/>
                    <a:pt x="1575" y="2679"/>
                    <a:pt x="1922" y="2994"/>
                  </a:cubicBezTo>
                  <a:cubicBezTo>
                    <a:pt x="788" y="3466"/>
                    <a:pt x="0" y="4569"/>
                    <a:pt x="0" y="5861"/>
                  </a:cubicBezTo>
                  <a:lnTo>
                    <a:pt x="0" y="7247"/>
                  </a:lnTo>
                  <a:cubicBezTo>
                    <a:pt x="0" y="7436"/>
                    <a:pt x="158" y="7593"/>
                    <a:pt x="347" y="7593"/>
                  </a:cubicBezTo>
                  <a:lnTo>
                    <a:pt x="3938" y="7593"/>
                  </a:lnTo>
                  <a:cubicBezTo>
                    <a:pt x="3214" y="8192"/>
                    <a:pt x="2741" y="9043"/>
                    <a:pt x="2741" y="10019"/>
                  </a:cubicBezTo>
                  <a:lnTo>
                    <a:pt x="2741" y="11437"/>
                  </a:lnTo>
                  <a:cubicBezTo>
                    <a:pt x="2741" y="11658"/>
                    <a:pt x="2899" y="11815"/>
                    <a:pt x="3088" y="11815"/>
                  </a:cubicBezTo>
                  <a:lnTo>
                    <a:pt x="8696" y="11815"/>
                  </a:lnTo>
                  <a:cubicBezTo>
                    <a:pt x="8885" y="11815"/>
                    <a:pt x="9042" y="11658"/>
                    <a:pt x="9042" y="11437"/>
                  </a:cubicBezTo>
                  <a:lnTo>
                    <a:pt x="9042" y="10019"/>
                  </a:lnTo>
                  <a:cubicBezTo>
                    <a:pt x="9042" y="9043"/>
                    <a:pt x="8570" y="8192"/>
                    <a:pt x="7876" y="7593"/>
                  </a:cubicBezTo>
                  <a:lnTo>
                    <a:pt x="11436" y="7593"/>
                  </a:lnTo>
                  <a:cubicBezTo>
                    <a:pt x="11657" y="7593"/>
                    <a:pt x="11815" y="7436"/>
                    <a:pt x="11815" y="7247"/>
                  </a:cubicBezTo>
                  <a:lnTo>
                    <a:pt x="11815" y="5861"/>
                  </a:lnTo>
                  <a:cubicBezTo>
                    <a:pt x="11846" y="4600"/>
                    <a:pt x="11027" y="3466"/>
                    <a:pt x="9861" y="2994"/>
                  </a:cubicBezTo>
                  <a:cubicBezTo>
                    <a:pt x="10239" y="2679"/>
                    <a:pt x="10428" y="2206"/>
                    <a:pt x="10428" y="1734"/>
                  </a:cubicBezTo>
                  <a:cubicBezTo>
                    <a:pt x="10428" y="788"/>
                    <a:pt x="9641" y="1"/>
                    <a:pt x="8696" y="1"/>
                  </a:cubicBezTo>
                  <a:cubicBezTo>
                    <a:pt x="7750" y="1"/>
                    <a:pt x="6963" y="788"/>
                    <a:pt x="6963" y="1734"/>
                  </a:cubicBezTo>
                  <a:cubicBezTo>
                    <a:pt x="6963" y="2238"/>
                    <a:pt x="7152" y="2679"/>
                    <a:pt x="7498" y="2994"/>
                  </a:cubicBezTo>
                  <a:cubicBezTo>
                    <a:pt x="6931" y="3214"/>
                    <a:pt x="6396" y="3624"/>
                    <a:pt x="6049" y="4159"/>
                  </a:cubicBezTo>
                  <a:lnTo>
                    <a:pt x="5734" y="4159"/>
                  </a:lnTo>
                  <a:cubicBezTo>
                    <a:pt x="5388" y="3655"/>
                    <a:pt x="4883" y="3214"/>
                    <a:pt x="4285" y="2994"/>
                  </a:cubicBezTo>
                  <a:cubicBezTo>
                    <a:pt x="4631" y="2679"/>
                    <a:pt x="4820" y="2238"/>
                    <a:pt x="4820" y="1734"/>
                  </a:cubicBezTo>
                  <a:cubicBezTo>
                    <a:pt x="4820" y="788"/>
                    <a:pt x="4033" y="1"/>
                    <a:pt x="30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3" name="Google Shape;11903;p84"/>
            <p:cNvSpPr/>
            <p:nvPr/>
          </p:nvSpPr>
          <p:spPr>
            <a:xfrm>
              <a:off x="3825750" y="2075775"/>
              <a:ext cx="35450" cy="17350"/>
            </a:xfrm>
            <a:custGeom>
              <a:avLst/>
              <a:gdLst/>
              <a:ahLst/>
              <a:cxnLst/>
              <a:rect l="l" t="t" r="r" b="b"/>
              <a:pathLst>
                <a:path w="1418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lnTo>
                    <a:pt x="1071" y="694"/>
                  </a:lnTo>
                  <a:cubicBezTo>
                    <a:pt x="1260" y="694"/>
                    <a:pt x="1418" y="536"/>
                    <a:pt x="1418" y="347"/>
                  </a:cubicBezTo>
                  <a:cubicBezTo>
                    <a:pt x="1418" y="158"/>
                    <a:pt x="1260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4" name="Google Shape;11904;p84"/>
            <p:cNvSpPr/>
            <p:nvPr/>
          </p:nvSpPr>
          <p:spPr>
            <a:xfrm>
              <a:off x="3633550" y="2075775"/>
              <a:ext cx="35475" cy="17350"/>
            </a:xfrm>
            <a:custGeom>
              <a:avLst/>
              <a:gdLst/>
              <a:ahLst/>
              <a:cxnLst/>
              <a:rect l="l" t="t" r="r" b="b"/>
              <a:pathLst>
                <a:path w="1419" h="694" extrusionOk="0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4"/>
                    <a:pt x="379" y="694"/>
                  </a:cubicBezTo>
                  <a:lnTo>
                    <a:pt x="1072" y="694"/>
                  </a:lnTo>
                  <a:cubicBezTo>
                    <a:pt x="1261" y="694"/>
                    <a:pt x="1419" y="536"/>
                    <a:pt x="1419" y="347"/>
                  </a:cubicBezTo>
                  <a:cubicBezTo>
                    <a:pt x="1419" y="158"/>
                    <a:pt x="1261" y="0"/>
                    <a:pt x="10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05" name="Google Shape;11905;p84"/>
          <p:cNvGrpSpPr/>
          <p:nvPr/>
        </p:nvGrpSpPr>
        <p:grpSpPr>
          <a:xfrm>
            <a:off x="4867316" y="3387426"/>
            <a:ext cx="347599" cy="347599"/>
            <a:chOff x="3601275" y="2319150"/>
            <a:chExt cx="294600" cy="294600"/>
          </a:xfrm>
          <a:solidFill>
            <a:srgbClr val="EE7A90"/>
          </a:solidFill>
        </p:grpSpPr>
        <p:sp>
          <p:nvSpPr>
            <p:cNvPr id="11906" name="Google Shape;11906;p84"/>
            <p:cNvSpPr/>
            <p:nvPr/>
          </p:nvSpPr>
          <p:spPr>
            <a:xfrm>
              <a:off x="3601275" y="2319150"/>
              <a:ext cx="294600" cy="294600"/>
            </a:xfrm>
            <a:custGeom>
              <a:avLst/>
              <a:gdLst/>
              <a:ahLst/>
              <a:cxnLst/>
              <a:rect l="l" t="t" r="r" b="b"/>
              <a:pathLst>
                <a:path w="11784" h="11784" extrusionOk="0">
                  <a:moveTo>
                    <a:pt x="8223" y="694"/>
                  </a:moveTo>
                  <a:cubicBezTo>
                    <a:pt x="8696" y="725"/>
                    <a:pt x="9168" y="914"/>
                    <a:pt x="9546" y="1198"/>
                  </a:cubicBezTo>
                  <a:lnTo>
                    <a:pt x="7057" y="3687"/>
                  </a:lnTo>
                  <a:cubicBezTo>
                    <a:pt x="6774" y="3498"/>
                    <a:pt x="6459" y="3340"/>
                    <a:pt x="6144" y="3245"/>
                  </a:cubicBezTo>
                  <a:lnTo>
                    <a:pt x="8223" y="694"/>
                  </a:lnTo>
                  <a:close/>
                  <a:moveTo>
                    <a:pt x="10523" y="1198"/>
                  </a:moveTo>
                  <a:cubicBezTo>
                    <a:pt x="10838" y="1576"/>
                    <a:pt x="11027" y="2111"/>
                    <a:pt x="11027" y="2615"/>
                  </a:cubicBezTo>
                  <a:lnTo>
                    <a:pt x="8286" y="4852"/>
                  </a:lnTo>
                  <a:lnTo>
                    <a:pt x="7561" y="4159"/>
                  </a:lnTo>
                  <a:lnTo>
                    <a:pt x="10523" y="1198"/>
                  </a:lnTo>
                  <a:close/>
                  <a:moveTo>
                    <a:pt x="5592" y="3923"/>
                  </a:moveTo>
                  <a:cubicBezTo>
                    <a:pt x="6033" y="3923"/>
                    <a:pt x="6474" y="4096"/>
                    <a:pt x="6805" y="4443"/>
                  </a:cubicBezTo>
                  <a:cubicBezTo>
                    <a:pt x="7498" y="5104"/>
                    <a:pt x="7498" y="6207"/>
                    <a:pt x="6805" y="6869"/>
                  </a:cubicBezTo>
                  <a:cubicBezTo>
                    <a:pt x="6474" y="7199"/>
                    <a:pt x="6033" y="7365"/>
                    <a:pt x="5592" y="7365"/>
                  </a:cubicBezTo>
                  <a:cubicBezTo>
                    <a:pt x="5151" y="7365"/>
                    <a:pt x="4710" y="7199"/>
                    <a:pt x="4379" y="6869"/>
                  </a:cubicBezTo>
                  <a:cubicBezTo>
                    <a:pt x="3718" y="6207"/>
                    <a:pt x="3718" y="5104"/>
                    <a:pt x="4379" y="4443"/>
                  </a:cubicBezTo>
                  <a:cubicBezTo>
                    <a:pt x="4710" y="4096"/>
                    <a:pt x="5151" y="3923"/>
                    <a:pt x="5592" y="3923"/>
                  </a:cubicBezTo>
                  <a:close/>
                  <a:moveTo>
                    <a:pt x="8034" y="5577"/>
                  </a:moveTo>
                  <a:lnTo>
                    <a:pt x="8191" y="5734"/>
                  </a:lnTo>
                  <a:cubicBezTo>
                    <a:pt x="8696" y="6270"/>
                    <a:pt x="9326" y="6742"/>
                    <a:pt x="10019" y="7058"/>
                  </a:cubicBezTo>
                  <a:lnTo>
                    <a:pt x="9420" y="7278"/>
                  </a:lnTo>
                  <a:cubicBezTo>
                    <a:pt x="9263" y="7310"/>
                    <a:pt x="9168" y="7467"/>
                    <a:pt x="9168" y="7593"/>
                  </a:cubicBezTo>
                  <a:lnTo>
                    <a:pt x="9168" y="8066"/>
                  </a:lnTo>
                  <a:cubicBezTo>
                    <a:pt x="8601" y="7814"/>
                    <a:pt x="8034" y="7467"/>
                    <a:pt x="7561" y="7058"/>
                  </a:cubicBezTo>
                  <a:cubicBezTo>
                    <a:pt x="7876" y="6648"/>
                    <a:pt x="8034" y="6175"/>
                    <a:pt x="8034" y="5608"/>
                  </a:cubicBezTo>
                  <a:lnTo>
                    <a:pt x="8034" y="5577"/>
                  </a:lnTo>
                  <a:close/>
                  <a:moveTo>
                    <a:pt x="3245" y="6081"/>
                  </a:moveTo>
                  <a:cubicBezTo>
                    <a:pt x="3308" y="6427"/>
                    <a:pt x="3466" y="6806"/>
                    <a:pt x="3655" y="7058"/>
                  </a:cubicBezTo>
                  <a:lnTo>
                    <a:pt x="1197" y="9546"/>
                  </a:lnTo>
                  <a:cubicBezTo>
                    <a:pt x="882" y="9200"/>
                    <a:pt x="662" y="8696"/>
                    <a:pt x="630" y="8160"/>
                  </a:cubicBezTo>
                  <a:lnTo>
                    <a:pt x="3245" y="6081"/>
                  </a:lnTo>
                  <a:close/>
                  <a:moveTo>
                    <a:pt x="7057" y="7593"/>
                  </a:moveTo>
                  <a:cubicBezTo>
                    <a:pt x="7435" y="8066"/>
                    <a:pt x="7813" y="8601"/>
                    <a:pt x="8034" y="9200"/>
                  </a:cubicBezTo>
                  <a:lnTo>
                    <a:pt x="7561" y="9200"/>
                  </a:lnTo>
                  <a:cubicBezTo>
                    <a:pt x="7404" y="9200"/>
                    <a:pt x="7278" y="9263"/>
                    <a:pt x="7246" y="9420"/>
                  </a:cubicBezTo>
                  <a:lnTo>
                    <a:pt x="7057" y="10019"/>
                  </a:lnTo>
                  <a:cubicBezTo>
                    <a:pt x="6742" y="9357"/>
                    <a:pt x="6270" y="8727"/>
                    <a:pt x="5766" y="8223"/>
                  </a:cubicBezTo>
                  <a:lnTo>
                    <a:pt x="5608" y="8066"/>
                  </a:lnTo>
                  <a:lnTo>
                    <a:pt x="5640" y="8066"/>
                  </a:lnTo>
                  <a:cubicBezTo>
                    <a:pt x="6144" y="8066"/>
                    <a:pt x="6648" y="7877"/>
                    <a:pt x="7057" y="7593"/>
                  </a:cubicBezTo>
                  <a:close/>
                  <a:moveTo>
                    <a:pt x="4096" y="7625"/>
                  </a:moveTo>
                  <a:lnTo>
                    <a:pt x="4820" y="8318"/>
                  </a:lnTo>
                  <a:lnTo>
                    <a:pt x="2552" y="11090"/>
                  </a:lnTo>
                  <a:cubicBezTo>
                    <a:pt x="2048" y="11059"/>
                    <a:pt x="1575" y="10901"/>
                    <a:pt x="1134" y="10586"/>
                  </a:cubicBezTo>
                  <a:lnTo>
                    <a:pt x="4096" y="7625"/>
                  </a:lnTo>
                  <a:close/>
                  <a:moveTo>
                    <a:pt x="8160" y="0"/>
                  </a:moveTo>
                  <a:cubicBezTo>
                    <a:pt x="8034" y="0"/>
                    <a:pt x="7971" y="63"/>
                    <a:pt x="7876" y="126"/>
                  </a:cubicBezTo>
                  <a:lnTo>
                    <a:pt x="5356" y="3245"/>
                  </a:lnTo>
                  <a:cubicBezTo>
                    <a:pt x="4852" y="3308"/>
                    <a:pt x="4348" y="3529"/>
                    <a:pt x="3938" y="3970"/>
                  </a:cubicBezTo>
                  <a:cubicBezTo>
                    <a:pt x="3592" y="4317"/>
                    <a:pt x="3340" y="4758"/>
                    <a:pt x="3277" y="5262"/>
                  </a:cubicBezTo>
                  <a:lnTo>
                    <a:pt x="126" y="7782"/>
                  </a:lnTo>
                  <a:cubicBezTo>
                    <a:pt x="32" y="7845"/>
                    <a:pt x="0" y="7940"/>
                    <a:pt x="0" y="8066"/>
                  </a:cubicBezTo>
                  <a:cubicBezTo>
                    <a:pt x="0" y="8790"/>
                    <a:pt x="284" y="9546"/>
                    <a:pt x="756" y="10114"/>
                  </a:cubicBezTo>
                  <a:lnTo>
                    <a:pt x="473" y="10366"/>
                  </a:lnTo>
                  <a:cubicBezTo>
                    <a:pt x="410" y="10460"/>
                    <a:pt x="347" y="10523"/>
                    <a:pt x="347" y="10618"/>
                  </a:cubicBezTo>
                  <a:cubicBezTo>
                    <a:pt x="347" y="10681"/>
                    <a:pt x="410" y="10807"/>
                    <a:pt x="473" y="10838"/>
                  </a:cubicBezTo>
                  <a:cubicBezTo>
                    <a:pt x="1103" y="11468"/>
                    <a:pt x="1922" y="11783"/>
                    <a:pt x="2804" y="11783"/>
                  </a:cubicBezTo>
                  <a:cubicBezTo>
                    <a:pt x="2930" y="11783"/>
                    <a:pt x="2993" y="11752"/>
                    <a:pt x="3088" y="11657"/>
                  </a:cubicBezTo>
                  <a:lnTo>
                    <a:pt x="5388" y="8790"/>
                  </a:lnTo>
                  <a:cubicBezTo>
                    <a:pt x="6018" y="9452"/>
                    <a:pt x="6553" y="10303"/>
                    <a:pt x="6805" y="11153"/>
                  </a:cubicBezTo>
                  <a:cubicBezTo>
                    <a:pt x="6868" y="11311"/>
                    <a:pt x="7026" y="11405"/>
                    <a:pt x="7120" y="11405"/>
                  </a:cubicBezTo>
                  <a:cubicBezTo>
                    <a:pt x="7278" y="11405"/>
                    <a:pt x="7404" y="11311"/>
                    <a:pt x="7435" y="11153"/>
                  </a:cubicBezTo>
                  <a:lnTo>
                    <a:pt x="7845" y="9924"/>
                  </a:lnTo>
                  <a:lnTo>
                    <a:pt x="8601" y="9924"/>
                  </a:lnTo>
                  <a:cubicBezTo>
                    <a:pt x="8696" y="9924"/>
                    <a:pt x="8790" y="9893"/>
                    <a:pt x="8853" y="9767"/>
                  </a:cubicBezTo>
                  <a:cubicBezTo>
                    <a:pt x="8948" y="9704"/>
                    <a:pt x="8948" y="9578"/>
                    <a:pt x="8916" y="9452"/>
                  </a:cubicBezTo>
                  <a:cubicBezTo>
                    <a:pt x="8790" y="9137"/>
                    <a:pt x="8664" y="8822"/>
                    <a:pt x="8507" y="8507"/>
                  </a:cubicBezTo>
                  <a:lnTo>
                    <a:pt x="8507" y="8507"/>
                  </a:lnTo>
                  <a:cubicBezTo>
                    <a:pt x="8822" y="8664"/>
                    <a:pt x="9137" y="8790"/>
                    <a:pt x="9452" y="8916"/>
                  </a:cubicBezTo>
                  <a:cubicBezTo>
                    <a:pt x="9489" y="8926"/>
                    <a:pt x="9526" y="8929"/>
                    <a:pt x="9561" y="8929"/>
                  </a:cubicBezTo>
                  <a:cubicBezTo>
                    <a:pt x="9646" y="8929"/>
                    <a:pt x="9722" y="8907"/>
                    <a:pt x="9767" y="8885"/>
                  </a:cubicBezTo>
                  <a:cubicBezTo>
                    <a:pt x="9861" y="8790"/>
                    <a:pt x="9924" y="8727"/>
                    <a:pt x="9924" y="8601"/>
                  </a:cubicBezTo>
                  <a:lnTo>
                    <a:pt x="9924" y="7845"/>
                  </a:lnTo>
                  <a:lnTo>
                    <a:pt x="11153" y="7467"/>
                  </a:lnTo>
                  <a:cubicBezTo>
                    <a:pt x="11310" y="7404"/>
                    <a:pt x="11373" y="7247"/>
                    <a:pt x="11373" y="7152"/>
                  </a:cubicBezTo>
                  <a:cubicBezTo>
                    <a:pt x="11373" y="6995"/>
                    <a:pt x="11310" y="6869"/>
                    <a:pt x="11153" y="6837"/>
                  </a:cubicBezTo>
                  <a:cubicBezTo>
                    <a:pt x="10271" y="6553"/>
                    <a:pt x="9452" y="6049"/>
                    <a:pt x="8790" y="5419"/>
                  </a:cubicBezTo>
                  <a:lnTo>
                    <a:pt x="11657" y="3088"/>
                  </a:lnTo>
                  <a:cubicBezTo>
                    <a:pt x="11689" y="2962"/>
                    <a:pt x="11783" y="2867"/>
                    <a:pt x="11783" y="2773"/>
                  </a:cubicBezTo>
                  <a:cubicBezTo>
                    <a:pt x="11783" y="1922"/>
                    <a:pt x="11436" y="1072"/>
                    <a:pt x="10838" y="442"/>
                  </a:cubicBezTo>
                  <a:cubicBezTo>
                    <a:pt x="10775" y="379"/>
                    <a:pt x="10688" y="347"/>
                    <a:pt x="10602" y="347"/>
                  </a:cubicBezTo>
                  <a:cubicBezTo>
                    <a:pt x="10515" y="347"/>
                    <a:pt x="10428" y="379"/>
                    <a:pt x="10365" y="442"/>
                  </a:cubicBezTo>
                  <a:lnTo>
                    <a:pt x="10082" y="725"/>
                  </a:lnTo>
                  <a:cubicBezTo>
                    <a:pt x="9546" y="284"/>
                    <a:pt x="8853" y="0"/>
                    <a:pt x="81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7" name="Google Shape;11907;p84"/>
            <p:cNvSpPr/>
            <p:nvPr/>
          </p:nvSpPr>
          <p:spPr>
            <a:xfrm>
              <a:off x="3713900" y="2434350"/>
              <a:ext cx="55950" cy="52200"/>
            </a:xfrm>
            <a:custGeom>
              <a:avLst/>
              <a:gdLst/>
              <a:ahLst/>
              <a:cxnLst/>
              <a:rect l="l" t="t" r="r" b="b"/>
              <a:pathLst>
                <a:path w="2238" h="2088" extrusionOk="0">
                  <a:moveTo>
                    <a:pt x="1087" y="685"/>
                  </a:moveTo>
                  <a:cubicBezTo>
                    <a:pt x="1174" y="685"/>
                    <a:pt x="1261" y="717"/>
                    <a:pt x="1324" y="780"/>
                  </a:cubicBezTo>
                  <a:cubicBezTo>
                    <a:pt x="1450" y="874"/>
                    <a:pt x="1450" y="1126"/>
                    <a:pt x="1324" y="1252"/>
                  </a:cubicBezTo>
                  <a:cubicBezTo>
                    <a:pt x="1261" y="1300"/>
                    <a:pt x="1174" y="1323"/>
                    <a:pt x="1087" y="1323"/>
                  </a:cubicBezTo>
                  <a:cubicBezTo>
                    <a:pt x="1001" y="1323"/>
                    <a:pt x="914" y="1300"/>
                    <a:pt x="851" y="1252"/>
                  </a:cubicBezTo>
                  <a:cubicBezTo>
                    <a:pt x="725" y="1126"/>
                    <a:pt x="725" y="937"/>
                    <a:pt x="851" y="780"/>
                  </a:cubicBezTo>
                  <a:cubicBezTo>
                    <a:pt x="914" y="717"/>
                    <a:pt x="1001" y="685"/>
                    <a:pt x="1087" y="685"/>
                  </a:cubicBezTo>
                  <a:close/>
                  <a:moveTo>
                    <a:pt x="1115" y="0"/>
                  </a:moveTo>
                  <a:cubicBezTo>
                    <a:pt x="851" y="0"/>
                    <a:pt x="583" y="102"/>
                    <a:pt x="378" y="307"/>
                  </a:cubicBezTo>
                  <a:cubicBezTo>
                    <a:pt x="0" y="685"/>
                    <a:pt x="0" y="1347"/>
                    <a:pt x="378" y="1756"/>
                  </a:cubicBezTo>
                  <a:cubicBezTo>
                    <a:pt x="583" y="1977"/>
                    <a:pt x="851" y="2087"/>
                    <a:pt x="1115" y="2087"/>
                  </a:cubicBezTo>
                  <a:cubicBezTo>
                    <a:pt x="1379" y="2087"/>
                    <a:pt x="1639" y="1977"/>
                    <a:pt x="1828" y="1756"/>
                  </a:cubicBezTo>
                  <a:cubicBezTo>
                    <a:pt x="2237" y="1347"/>
                    <a:pt x="2237" y="685"/>
                    <a:pt x="1828" y="307"/>
                  </a:cubicBezTo>
                  <a:cubicBezTo>
                    <a:pt x="1639" y="102"/>
                    <a:pt x="1379" y="0"/>
                    <a:pt x="11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08" name="Google Shape;11908;p84"/>
          <p:cNvSpPr/>
          <p:nvPr/>
        </p:nvSpPr>
        <p:spPr>
          <a:xfrm>
            <a:off x="4866749" y="3836225"/>
            <a:ext cx="348542" cy="348513"/>
          </a:xfrm>
          <a:custGeom>
            <a:avLst/>
            <a:gdLst/>
            <a:ahLst/>
            <a:cxnLst/>
            <a:rect l="l" t="t" r="r" b="b"/>
            <a:pathLst>
              <a:path w="11816" h="11815" extrusionOk="0">
                <a:moveTo>
                  <a:pt x="6207" y="693"/>
                </a:moveTo>
                <a:cubicBezTo>
                  <a:pt x="7877" y="819"/>
                  <a:pt x="9326" y="1670"/>
                  <a:pt x="10208" y="2993"/>
                </a:cubicBezTo>
                <a:lnTo>
                  <a:pt x="6207" y="5293"/>
                </a:lnTo>
                <a:lnTo>
                  <a:pt x="6207" y="693"/>
                </a:lnTo>
                <a:close/>
                <a:moveTo>
                  <a:pt x="10555" y="3623"/>
                </a:moveTo>
                <a:cubicBezTo>
                  <a:pt x="10901" y="4316"/>
                  <a:pt x="11090" y="5104"/>
                  <a:pt x="11090" y="5923"/>
                </a:cubicBezTo>
                <a:cubicBezTo>
                  <a:pt x="11090" y="7026"/>
                  <a:pt x="10744" y="8097"/>
                  <a:pt x="10114" y="8979"/>
                </a:cubicBezTo>
                <a:lnTo>
                  <a:pt x="6491" y="5986"/>
                </a:lnTo>
                <a:lnTo>
                  <a:pt x="10555" y="3623"/>
                </a:lnTo>
                <a:close/>
                <a:moveTo>
                  <a:pt x="5546" y="693"/>
                </a:moveTo>
                <a:lnTo>
                  <a:pt x="5546" y="5892"/>
                </a:lnTo>
                <a:cubicBezTo>
                  <a:pt x="5546" y="6018"/>
                  <a:pt x="5577" y="6081"/>
                  <a:pt x="5672" y="6175"/>
                </a:cubicBezTo>
                <a:lnTo>
                  <a:pt x="9673" y="9483"/>
                </a:lnTo>
                <a:cubicBezTo>
                  <a:pt x="8728" y="10491"/>
                  <a:pt x="7373" y="11121"/>
                  <a:pt x="5892" y="11121"/>
                </a:cubicBezTo>
                <a:cubicBezTo>
                  <a:pt x="3025" y="11121"/>
                  <a:pt x="662" y="8822"/>
                  <a:pt x="662" y="5892"/>
                </a:cubicBezTo>
                <a:cubicBezTo>
                  <a:pt x="662" y="3151"/>
                  <a:pt x="2836" y="851"/>
                  <a:pt x="5546" y="693"/>
                </a:cubicBezTo>
                <a:close/>
                <a:moveTo>
                  <a:pt x="5892" y="0"/>
                </a:moveTo>
                <a:cubicBezTo>
                  <a:pt x="2647" y="0"/>
                  <a:pt x="1" y="2615"/>
                  <a:pt x="1" y="5892"/>
                </a:cubicBezTo>
                <a:cubicBezTo>
                  <a:pt x="1" y="9168"/>
                  <a:pt x="2647" y="11814"/>
                  <a:pt x="5892" y="11814"/>
                </a:cubicBezTo>
                <a:cubicBezTo>
                  <a:pt x="9169" y="11814"/>
                  <a:pt x="11815" y="9168"/>
                  <a:pt x="11815" y="5892"/>
                </a:cubicBezTo>
                <a:cubicBezTo>
                  <a:pt x="11815" y="2678"/>
                  <a:pt x="9137" y="0"/>
                  <a:pt x="5892" y="0"/>
                </a:cubicBezTo>
                <a:close/>
              </a:path>
            </a:pathLst>
          </a:custGeom>
          <a:solidFill>
            <a:srgbClr val="EE7A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09" name="Google Shape;11909;p84"/>
          <p:cNvGrpSpPr/>
          <p:nvPr/>
        </p:nvGrpSpPr>
        <p:grpSpPr>
          <a:xfrm>
            <a:off x="7087019" y="2897521"/>
            <a:ext cx="328071" cy="349427"/>
            <a:chOff x="5421475" y="1945825"/>
            <a:chExt cx="278050" cy="296150"/>
          </a:xfrm>
          <a:solidFill>
            <a:srgbClr val="EE7A90"/>
          </a:solidFill>
        </p:grpSpPr>
        <p:sp>
          <p:nvSpPr>
            <p:cNvPr id="11910" name="Google Shape;11910;p84"/>
            <p:cNvSpPr/>
            <p:nvPr/>
          </p:nvSpPr>
          <p:spPr>
            <a:xfrm>
              <a:off x="5472650" y="1999375"/>
              <a:ext cx="172525" cy="242600"/>
            </a:xfrm>
            <a:custGeom>
              <a:avLst/>
              <a:gdLst/>
              <a:ahLst/>
              <a:cxnLst/>
              <a:rect l="l" t="t" r="r" b="b"/>
              <a:pathLst>
                <a:path w="6901" h="9704" extrusionOk="0">
                  <a:moveTo>
                    <a:pt x="1765" y="1355"/>
                  </a:moveTo>
                  <a:cubicBezTo>
                    <a:pt x="1986" y="1355"/>
                    <a:pt x="2143" y="1513"/>
                    <a:pt x="2143" y="1702"/>
                  </a:cubicBezTo>
                  <a:lnTo>
                    <a:pt x="2143" y="2048"/>
                  </a:lnTo>
                  <a:lnTo>
                    <a:pt x="1765" y="2048"/>
                  </a:lnTo>
                  <a:cubicBezTo>
                    <a:pt x="1671" y="2048"/>
                    <a:pt x="1545" y="2048"/>
                    <a:pt x="1419" y="2111"/>
                  </a:cubicBezTo>
                  <a:lnTo>
                    <a:pt x="1419" y="1702"/>
                  </a:lnTo>
                  <a:cubicBezTo>
                    <a:pt x="1419" y="1513"/>
                    <a:pt x="1576" y="1355"/>
                    <a:pt x="1765" y="1355"/>
                  </a:cubicBezTo>
                  <a:close/>
                  <a:moveTo>
                    <a:pt x="3151" y="631"/>
                  </a:moveTo>
                  <a:cubicBezTo>
                    <a:pt x="3341" y="631"/>
                    <a:pt x="3498" y="788"/>
                    <a:pt x="3498" y="1009"/>
                  </a:cubicBezTo>
                  <a:lnTo>
                    <a:pt x="3498" y="2111"/>
                  </a:lnTo>
                  <a:cubicBezTo>
                    <a:pt x="3404" y="2048"/>
                    <a:pt x="3277" y="2017"/>
                    <a:pt x="3151" y="2017"/>
                  </a:cubicBezTo>
                  <a:lnTo>
                    <a:pt x="2805" y="2017"/>
                  </a:lnTo>
                  <a:lnTo>
                    <a:pt x="2805" y="1009"/>
                  </a:lnTo>
                  <a:cubicBezTo>
                    <a:pt x="2805" y="788"/>
                    <a:pt x="2962" y="631"/>
                    <a:pt x="3151" y="631"/>
                  </a:cubicBezTo>
                  <a:close/>
                  <a:moveTo>
                    <a:pt x="4538" y="1355"/>
                  </a:moveTo>
                  <a:cubicBezTo>
                    <a:pt x="4727" y="1355"/>
                    <a:pt x="4884" y="1513"/>
                    <a:pt x="4884" y="1702"/>
                  </a:cubicBezTo>
                  <a:lnTo>
                    <a:pt x="4884" y="3088"/>
                  </a:lnTo>
                  <a:cubicBezTo>
                    <a:pt x="4884" y="3277"/>
                    <a:pt x="4727" y="3435"/>
                    <a:pt x="4538" y="3435"/>
                  </a:cubicBezTo>
                  <a:cubicBezTo>
                    <a:pt x="4349" y="3435"/>
                    <a:pt x="4191" y="3277"/>
                    <a:pt x="4191" y="3088"/>
                  </a:cubicBezTo>
                  <a:lnTo>
                    <a:pt x="4191" y="1702"/>
                  </a:lnTo>
                  <a:cubicBezTo>
                    <a:pt x="4191" y="1513"/>
                    <a:pt x="4349" y="1355"/>
                    <a:pt x="4538" y="1355"/>
                  </a:cubicBezTo>
                  <a:close/>
                  <a:moveTo>
                    <a:pt x="5924" y="2017"/>
                  </a:moveTo>
                  <a:cubicBezTo>
                    <a:pt x="6113" y="2017"/>
                    <a:pt x="6270" y="2174"/>
                    <a:pt x="6270" y="2363"/>
                  </a:cubicBezTo>
                  <a:lnTo>
                    <a:pt x="6270" y="3088"/>
                  </a:lnTo>
                  <a:cubicBezTo>
                    <a:pt x="6270" y="3277"/>
                    <a:pt x="6113" y="3435"/>
                    <a:pt x="5924" y="3435"/>
                  </a:cubicBezTo>
                  <a:cubicBezTo>
                    <a:pt x="5703" y="3435"/>
                    <a:pt x="5546" y="3277"/>
                    <a:pt x="5546" y="3088"/>
                  </a:cubicBezTo>
                  <a:lnTo>
                    <a:pt x="5546" y="2363"/>
                  </a:lnTo>
                  <a:cubicBezTo>
                    <a:pt x="5546" y="2174"/>
                    <a:pt x="5703" y="2017"/>
                    <a:pt x="5924" y="2017"/>
                  </a:cubicBezTo>
                  <a:close/>
                  <a:moveTo>
                    <a:pt x="3120" y="2741"/>
                  </a:moveTo>
                  <a:cubicBezTo>
                    <a:pt x="3309" y="2741"/>
                    <a:pt x="3467" y="2899"/>
                    <a:pt x="3467" y="3088"/>
                  </a:cubicBezTo>
                  <a:cubicBezTo>
                    <a:pt x="3467" y="3277"/>
                    <a:pt x="3309" y="3435"/>
                    <a:pt x="3120" y="3435"/>
                  </a:cubicBezTo>
                  <a:lnTo>
                    <a:pt x="1734" y="3435"/>
                  </a:lnTo>
                  <a:cubicBezTo>
                    <a:pt x="1545" y="3435"/>
                    <a:pt x="1387" y="3592"/>
                    <a:pt x="1387" y="3781"/>
                  </a:cubicBezTo>
                  <a:cubicBezTo>
                    <a:pt x="1387" y="4002"/>
                    <a:pt x="1545" y="4159"/>
                    <a:pt x="1734" y="4159"/>
                  </a:cubicBezTo>
                  <a:cubicBezTo>
                    <a:pt x="2679" y="4159"/>
                    <a:pt x="3467" y="4947"/>
                    <a:pt x="3467" y="5892"/>
                  </a:cubicBezTo>
                  <a:cubicBezTo>
                    <a:pt x="3467" y="6081"/>
                    <a:pt x="3624" y="6238"/>
                    <a:pt x="3845" y="6238"/>
                  </a:cubicBezTo>
                  <a:cubicBezTo>
                    <a:pt x="4034" y="6238"/>
                    <a:pt x="4191" y="6081"/>
                    <a:pt x="4191" y="5892"/>
                  </a:cubicBezTo>
                  <a:cubicBezTo>
                    <a:pt x="4191" y="5167"/>
                    <a:pt x="3876" y="4537"/>
                    <a:pt x="3435" y="4096"/>
                  </a:cubicBezTo>
                  <a:cubicBezTo>
                    <a:pt x="3593" y="4065"/>
                    <a:pt x="3750" y="4002"/>
                    <a:pt x="3876" y="3876"/>
                  </a:cubicBezTo>
                  <a:cubicBezTo>
                    <a:pt x="4065" y="4033"/>
                    <a:pt x="4317" y="4159"/>
                    <a:pt x="4569" y="4159"/>
                  </a:cubicBezTo>
                  <a:cubicBezTo>
                    <a:pt x="4853" y="4159"/>
                    <a:pt x="5073" y="4033"/>
                    <a:pt x="5294" y="3876"/>
                  </a:cubicBezTo>
                  <a:cubicBezTo>
                    <a:pt x="5483" y="4033"/>
                    <a:pt x="5703" y="4159"/>
                    <a:pt x="5987" y="4159"/>
                  </a:cubicBezTo>
                  <a:cubicBezTo>
                    <a:pt x="6113" y="4159"/>
                    <a:pt x="6239" y="4096"/>
                    <a:pt x="6333" y="4065"/>
                  </a:cubicBezTo>
                  <a:lnTo>
                    <a:pt x="6333" y="5167"/>
                  </a:lnTo>
                  <a:cubicBezTo>
                    <a:pt x="6333" y="5923"/>
                    <a:pt x="5861" y="6554"/>
                    <a:pt x="5199" y="6774"/>
                  </a:cubicBezTo>
                  <a:cubicBezTo>
                    <a:pt x="5042" y="6837"/>
                    <a:pt x="4979" y="6995"/>
                    <a:pt x="4979" y="7089"/>
                  </a:cubicBezTo>
                  <a:lnTo>
                    <a:pt x="4979" y="7562"/>
                  </a:lnTo>
                  <a:lnTo>
                    <a:pt x="2206" y="7562"/>
                  </a:lnTo>
                  <a:lnTo>
                    <a:pt x="2206" y="7089"/>
                  </a:lnTo>
                  <a:cubicBezTo>
                    <a:pt x="2206" y="6932"/>
                    <a:pt x="2143" y="6837"/>
                    <a:pt x="1986" y="6774"/>
                  </a:cubicBezTo>
                  <a:cubicBezTo>
                    <a:pt x="1261" y="6554"/>
                    <a:pt x="820" y="5892"/>
                    <a:pt x="820" y="5167"/>
                  </a:cubicBezTo>
                  <a:lnTo>
                    <a:pt x="820" y="3750"/>
                  </a:lnTo>
                  <a:lnTo>
                    <a:pt x="726" y="3750"/>
                  </a:lnTo>
                  <a:cubicBezTo>
                    <a:pt x="726" y="3151"/>
                    <a:pt x="1198" y="2741"/>
                    <a:pt x="1734" y="2741"/>
                  </a:cubicBezTo>
                  <a:close/>
                  <a:moveTo>
                    <a:pt x="5199" y="8286"/>
                  </a:moveTo>
                  <a:cubicBezTo>
                    <a:pt x="5388" y="8286"/>
                    <a:pt x="5546" y="8444"/>
                    <a:pt x="5546" y="8633"/>
                  </a:cubicBezTo>
                  <a:lnTo>
                    <a:pt x="5546" y="8979"/>
                  </a:lnTo>
                  <a:lnTo>
                    <a:pt x="1387" y="8979"/>
                  </a:lnTo>
                  <a:lnTo>
                    <a:pt x="1387" y="8633"/>
                  </a:lnTo>
                  <a:cubicBezTo>
                    <a:pt x="1387" y="8444"/>
                    <a:pt x="1545" y="8286"/>
                    <a:pt x="1734" y="8286"/>
                  </a:cubicBezTo>
                  <a:close/>
                  <a:moveTo>
                    <a:pt x="3120" y="1"/>
                  </a:moveTo>
                  <a:cubicBezTo>
                    <a:pt x="2647" y="1"/>
                    <a:pt x="2269" y="316"/>
                    <a:pt x="2143" y="757"/>
                  </a:cubicBezTo>
                  <a:cubicBezTo>
                    <a:pt x="2017" y="725"/>
                    <a:pt x="1891" y="694"/>
                    <a:pt x="1734" y="694"/>
                  </a:cubicBezTo>
                  <a:cubicBezTo>
                    <a:pt x="1167" y="694"/>
                    <a:pt x="726" y="1166"/>
                    <a:pt x="726" y="1702"/>
                  </a:cubicBezTo>
                  <a:lnTo>
                    <a:pt x="726" y="2426"/>
                  </a:lnTo>
                  <a:cubicBezTo>
                    <a:pt x="285" y="2678"/>
                    <a:pt x="1" y="3214"/>
                    <a:pt x="1" y="3750"/>
                  </a:cubicBezTo>
                  <a:lnTo>
                    <a:pt x="1" y="5136"/>
                  </a:lnTo>
                  <a:cubicBezTo>
                    <a:pt x="1" y="6081"/>
                    <a:pt x="568" y="6932"/>
                    <a:pt x="1387" y="7341"/>
                  </a:cubicBezTo>
                  <a:lnTo>
                    <a:pt x="1387" y="7656"/>
                  </a:lnTo>
                  <a:cubicBezTo>
                    <a:pt x="1009" y="7814"/>
                    <a:pt x="694" y="8160"/>
                    <a:pt x="694" y="8633"/>
                  </a:cubicBezTo>
                  <a:lnTo>
                    <a:pt x="694" y="9357"/>
                  </a:lnTo>
                  <a:cubicBezTo>
                    <a:pt x="694" y="9546"/>
                    <a:pt x="852" y="9704"/>
                    <a:pt x="1041" y="9704"/>
                  </a:cubicBezTo>
                  <a:lnTo>
                    <a:pt x="5892" y="9704"/>
                  </a:lnTo>
                  <a:cubicBezTo>
                    <a:pt x="6081" y="9704"/>
                    <a:pt x="6239" y="9546"/>
                    <a:pt x="6239" y="9357"/>
                  </a:cubicBezTo>
                  <a:lnTo>
                    <a:pt x="6239" y="8633"/>
                  </a:lnTo>
                  <a:cubicBezTo>
                    <a:pt x="6239" y="8192"/>
                    <a:pt x="5955" y="7814"/>
                    <a:pt x="5514" y="7656"/>
                  </a:cubicBezTo>
                  <a:lnTo>
                    <a:pt x="5514" y="7341"/>
                  </a:lnTo>
                  <a:cubicBezTo>
                    <a:pt x="6365" y="6932"/>
                    <a:pt x="6901" y="6081"/>
                    <a:pt x="6901" y="5136"/>
                  </a:cubicBezTo>
                  <a:lnTo>
                    <a:pt x="6901" y="2363"/>
                  </a:lnTo>
                  <a:cubicBezTo>
                    <a:pt x="6901" y="1796"/>
                    <a:pt x="6428" y="1355"/>
                    <a:pt x="5892" y="1355"/>
                  </a:cubicBezTo>
                  <a:cubicBezTo>
                    <a:pt x="5766" y="1355"/>
                    <a:pt x="5609" y="1387"/>
                    <a:pt x="5483" y="1418"/>
                  </a:cubicBezTo>
                  <a:cubicBezTo>
                    <a:pt x="5357" y="1009"/>
                    <a:pt x="4979" y="694"/>
                    <a:pt x="4506" y="694"/>
                  </a:cubicBezTo>
                  <a:cubicBezTo>
                    <a:pt x="4380" y="694"/>
                    <a:pt x="4223" y="725"/>
                    <a:pt x="4097" y="757"/>
                  </a:cubicBezTo>
                  <a:cubicBezTo>
                    <a:pt x="4002" y="316"/>
                    <a:pt x="3593" y="1"/>
                    <a:pt x="31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1" name="Google Shape;11911;p84"/>
            <p:cNvSpPr/>
            <p:nvPr/>
          </p:nvSpPr>
          <p:spPr>
            <a:xfrm>
              <a:off x="5559300" y="1945825"/>
              <a:ext cx="18150" cy="44125"/>
            </a:xfrm>
            <a:custGeom>
              <a:avLst/>
              <a:gdLst/>
              <a:ahLst/>
              <a:cxnLst/>
              <a:rect l="l" t="t" r="r" b="b"/>
              <a:pathLst>
                <a:path w="726" h="1765" extrusionOk="0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1418"/>
                  </a:lnTo>
                  <a:cubicBezTo>
                    <a:pt x="1" y="1607"/>
                    <a:pt x="158" y="1764"/>
                    <a:pt x="379" y="1764"/>
                  </a:cubicBezTo>
                  <a:cubicBezTo>
                    <a:pt x="568" y="1764"/>
                    <a:pt x="725" y="1607"/>
                    <a:pt x="725" y="1418"/>
                  </a:cubicBezTo>
                  <a:lnTo>
                    <a:pt x="725" y="347"/>
                  </a:lnTo>
                  <a:cubicBezTo>
                    <a:pt x="725" y="158"/>
                    <a:pt x="568" y="0"/>
                    <a:pt x="3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2" name="Google Shape;11912;p84"/>
            <p:cNvSpPr/>
            <p:nvPr/>
          </p:nvSpPr>
          <p:spPr>
            <a:xfrm>
              <a:off x="5611275" y="1963925"/>
              <a:ext cx="35475" cy="34500"/>
            </a:xfrm>
            <a:custGeom>
              <a:avLst/>
              <a:gdLst/>
              <a:ahLst/>
              <a:cxnLst/>
              <a:rect l="l" t="t" r="r" b="b"/>
              <a:pathLst>
                <a:path w="1419" h="1380" extrusionOk="0">
                  <a:moveTo>
                    <a:pt x="1076" y="1"/>
                  </a:moveTo>
                  <a:cubicBezTo>
                    <a:pt x="985" y="1"/>
                    <a:pt x="899" y="32"/>
                    <a:pt x="851" y="95"/>
                  </a:cubicBezTo>
                  <a:lnTo>
                    <a:pt x="127" y="788"/>
                  </a:lnTo>
                  <a:cubicBezTo>
                    <a:pt x="1" y="914"/>
                    <a:pt x="1" y="1166"/>
                    <a:pt x="127" y="1261"/>
                  </a:cubicBezTo>
                  <a:cubicBezTo>
                    <a:pt x="190" y="1340"/>
                    <a:pt x="284" y="1379"/>
                    <a:pt x="375" y="1379"/>
                  </a:cubicBezTo>
                  <a:cubicBezTo>
                    <a:pt x="466" y="1379"/>
                    <a:pt x="552" y="1340"/>
                    <a:pt x="599" y="1261"/>
                  </a:cubicBezTo>
                  <a:lnTo>
                    <a:pt x="1324" y="568"/>
                  </a:lnTo>
                  <a:cubicBezTo>
                    <a:pt x="1419" y="442"/>
                    <a:pt x="1419" y="221"/>
                    <a:pt x="1324" y="95"/>
                  </a:cubicBezTo>
                  <a:cubicBezTo>
                    <a:pt x="1261" y="32"/>
                    <a:pt x="1167" y="1"/>
                    <a:pt x="10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3" name="Google Shape;11913;p84"/>
            <p:cNvSpPr/>
            <p:nvPr/>
          </p:nvSpPr>
          <p:spPr>
            <a:xfrm>
              <a:off x="5664050" y="2067900"/>
              <a:ext cx="35475" cy="17350"/>
            </a:xfrm>
            <a:custGeom>
              <a:avLst/>
              <a:gdLst/>
              <a:ahLst/>
              <a:cxnLst/>
              <a:rect l="l" t="t" r="r" b="b"/>
              <a:pathLst>
                <a:path w="1419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4"/>
                    <a:pt x="347" y="694"/>
                  </a:cubicBezTo>
                  <a:lnTo>
                    <a:pt x="1040" y="694"/>
                  </a:lnTo>
                  <a:cubicBezTo>
                    <a:pt x="1261" y="694"/>
                    <a:pt x="1418" y="536"/>
                    <a:pt x="1418" y="347"/>
                  </a:cubicBezTo>
                  <a:cubicBezTo>
                    <a:pt x="1418" y="158"/>
                    <a:pt x="1261" y="0"/>
                    <a:pt x="10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4" name="Google Shape;11914;p84"/>
            <p:cNvSpPr/>
            <p:nvPr/>
          </p:nvSpPr>
          <p:spPr>
            <a:xfrm>
              <a:off x="5421475" y="2067900"/>
              <a:ext cx="35450" cy="17350"/>
            </a:xfrm>
            <a:custGeom>
              <a:avLst/>
              <a:gdLst/>
              <a:ahLst/>
              <a:cxnLst/>
              <a:rect l="l" t="t" r="r" b="b"/>
              <a:pathLst>
                <a:path w="1418" h="694" extrusionOk="0">
                  <a:moveTo>
                    <a:pt x="378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4"/>
                    <a:pt x="378" y="694"/>
                  </a:cubicBezTo>
                  <a:lnTo>
                    <a:pt x="1071" y="694"/>
                  </a:lnTo>
                  <a:cubicBezTo>
                    <a:pt x="1260" y="694"/>
                    <a:pt x="1418" y="536"/>
                    <a:pt x="1418" y="347"/>
                  </a:cubicBezTo>
                  <a:cubicBezTo>
                    <a:pt x="1418" y="158"/>
                    <a:pt x="1260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5" name="Google Shape;11915;p84"/>
            <p:cNvSpPr/>
            <p:nvPr/>
          </p:nvSpPr>
          <p:spPr>
            <a:xfrm>
              <a:off x="5490000" y="1963925"/>
              <a:ext cx="35450" cy="33900"/>
            </a:xfrm>
            <a:custGeom>
              <a:avLst/>
              <a:gdLst/>
              <a:ahLst/>
              <a:cxnLst/>
              <a:rect l="l" t="t" r="r" b="b"/>
              <a:pathLst>
                <a:path w="1418" h="1356" extrusionOk="0">
                  <a:moveTo>
                    <a:pt x="343" y="1"/>
                  </a:moveTo>
                  <a:cubicBezTo>
                    <a:pt x="252" y="1"/>
                    <a:pt x="158" y="32"/>
                    <a:pt x="95" y="95"/>
                  </a:cubicBezTo>
                  <a:cubicBezTo>
                    <a:pt x="0" y="221"/>
                    <a:pt x="0" y="442"/>
                    <a:pt x="95" y="568"/>
                  </a:cubicBezTo>
                  <a:lnTo>
                    <a:pt x="819" y="1261"/>
                  </a:lnTo>
                  <a:cubicBezTo>
                    <a:pt x="866" y="1324"/>
                    <a:pt x="953" y="1356"/>
                    <a:pt x="1044" y="1356"/>
                  </a:cubicBezTo>
                  <a:cubicBezTo>
                    <a:pt x="1134" y="1356"/>
                    <a:pt x="1229" y="1324"/>
                    <a:pt x="1292" y="1261"/>
                  </a:cubicBezTo>
                  <a:cubicBezTo>
                    <a:pt x="1418" y="1166"/>
                    <a:pt x="1418" y="914"/>
                    <a:pt x="1292" y="788"/>
                  </a:cubicBezTo>
                  <a:lnTo>
                    <a:pt x="567" y="95"/>
                  </a:lnTo>
                  <a:cubicBezTo>
                    <a:pt x="520" y="32"/>
                    <a:pt x="433" y="1"/>
                    <a:pt x="3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6" name="Google Shape;11916;p84"/>
            <p:cNvSpPr/>
            <p:nvPr/>
          </p:nvSpPr>
          <p:spPr>
            <a:xfrm>
              <a:off x="5437225" y="1997650"/>
              <a:ext cx="37825" cy="26325"/>
            </a:xfrm>
            <a:custGeom>
              <a:avLst/>
              <a:gdLst/>
              <a:ahLst/>
              <a:cxnLst/>
              <a:rect l="l" t="t" r="r" b="b"/>
              <a:pathLst>
                <a:path w="1513" h="1053" extrusionOk="0">
                  <a:moveTo>
                    <a:pt x="422" y="0"/>
                  </a:moveTo>
                  <a:cubicBezTo>
                    <a:pt x="285" y="0"/>
                    <a:pt x="140" y="81"/>
                    <a:pt x="95" y="196"/>
                  </a:cubicBezTo>
                  <a:cubicBezTo>
                    <a:pt x="0" y="353"/>
                    <a:pt x="95" y="574"/>
                    <a:pt x="252" y="668"/>
                  </a:cubicBezTo>
                  <a:lnTo>
                    <a:pt x="945" y="1015"/>
                  </a:lnTo>
                  <a:cubicBezTo>
                    <a:pt x="989" y="1041"/>
                    <a:pt x="1039" y="1052"/>
                    <a:pt x="1091" y="1052"/>
                  </a:cubicBezTo>
                  <a:cubicBezTo>
                    <a:pt x="1227" y="1052"/>
                    <a:pt x="1372" y="971"/>
                    <a:pt x="1418" y="857"/>
                  </a:cubicBezTo>
                  <a:cubicBezTo>
                    <a:pt x="1512" y="700"/>
                    <a:pt x="1418" y="479"/>
                    <a:pt x="1260" y="385"/>
                  </a:cubicBezTo>
                  <a:lnTo>
                    <a:pt x="567" y="38"/>
                  </a:lnTo>
                  <a:cubicBezTo>
                    <a:pt x="524" y="12"/>
                    <a:pt x="473" y="0"/>
                    <a:pt x="4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7" name="Google Shape;11917;p84"/>
            <p:cNvSpPr/>
            <p:nvPr/>
          </p:nvSpPr>
          <p:spPr>
            <a:xfrm>
              <a:off x="5645150" y="1998300"/>
              <a:ext cx="37825" cy="26900"/>
            </a:xfrm>
            <a:custGeom>
              <a:avLst/>
              <a:gdLst/>
              <a:ahLst/>
              <a:cxnLst/>
              <a:rect l="l" t="t" r="r" b="b"/>
              <a:pathLst>
                <a:path w="1513" h="1076" extrusionOk="0">
                  <a:moveTo>
                    <a:pt x="1098" y="0"/>
                  </a:moveTo>
                  <a:cubicBezTo>
                    <a:pt x="1046" y="0"/>
                    <a:pt x="994" y="14"/>
                    <a:pt x="946" y="44"/>
                  </a:cubicBezTo>
                  <a:lnTo>
                    <a:pt x="253" y="422"/>
                  </a:lnTo>
                  <a:cubicBezTo>
                    <a:pt x="95" y="485"/>
                    <a:pt x="1" y="674"/>
                    <a:pt x="95" y="894"/>
                  </a:cubicBezTo>
                  <a:cubicBezTo>
                    <a:pt x="142" y="1011"/>
                    <a:pt x="258" y="1076"/>
                    <a:pt x="405" y="1076"/>
                  </a:cubicBezTo>
                  <a:cubicBezTo>
                    <a:pt x="456" y="1076"/>
                    <a:pt x="511" y="1068"/>
                    <a:pt x="568" y="1052"/>
                  </a:cubicBezTo>
                  <a:lnTo>
                    <a:pt x="1261" y="674"/>
                  </a:lnTo>
                  <a:cubicBezTo>
                    <a:pt x="1418" y="611"/>
                    <a:pt x="1513" y="422"/>
                    <a:pt x="1418" y="201"/>
                  </a:cubicBezTo>
                  <a:cubicBezTo>
                    <a:pt x="1331" y="71"/>
                    <a:pt x="1214" y="0"/>
                    <a:pt x="109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18" name="Google Shape;11918;p84"/>
          <p:cNvSpPr/>
          <p:nvPr/>
        </p:nvSpPr>
        <p:spPr>
          <a:xfrm>
            <a:off x="7074326" y="3385523"/>
            <a:ext cx="353174" cy="351315"/>
          </a:xfrm>
          <a:custGeom>
            <a:avLst/>
            <a:gdLst/>
            <a:ahLst/>
            <a:cxnLst/>
            <a:rect l="l" t="t" r="r" b="b"/>
            <a:pathLst>
              <a:path w="11973" h="11910" extrusionOk="0">
                <a:moveTo>
                  <a:pt x="11027" y="662"/>
                </a:moveTo>
                <a:lnTo>
                  <a:pt x="11027" y="1387"/>
                </a:lnTo>
                <a:lnTo>
                  <a:pt x="8601" y="1387"/>
                </a:lnTo>
                <a:cubicBezTo>
                  <a:pt x="8412" y="1387"/>
                  <a:pt x="8255" y="1229"/>
                  <a:pt x="8255" y="1040"/>
                </a:cubicBezTo>
                <a:cubicBezTo>
                  <a:pt x="8255" y="820"/>
                  <a:pt x="8412" y="662"/>
                  <a:pt x="8601" y="662"/>
                </a:cubicBezTo>
                <a:close/>
                <a:moveTo>
                  <a:pt x="10366" y="2048"/>
                </a:moveTo>
                <a:lnTo>
                  <a:pt x="10366" y="2773"/>
                </a:lnTo>
                <a:lnTo>
                  <a:pt x="7940" y="2773"/>
                </a:lnTo>
                <a:cubicBezTo>
                  <a:pt x="7926" y="2775"/>
                  <a:pt x="7912" y="2776"/>
                  <a:pt x="7899" y="2776"/>
                </a:cubicBezTo>
                <a:cubicBezTo>
                  <a:pt x="7728" y="2776"/>
                  <a:pt x="7593" y="2599"/>
                  <a:pt x="7593" y="2395"/>
                </a:cubicBezTo>
                <a:cubicBezTo>
                  <a:pt x="7593" y="2206"/>
                  <a:pt x="7751" y="2048"/>
                  <a:pt x="7940" y="2048"/>
                </a:cubicBezTo>
                <a:close/>
                <a:moveTo>
                  <a:pt x="11027" y="3466"/>
                </a:moveTo>
                <a:lnTo>
                  <a:pt x="11027" y="4191"/>
                </a:lnTo>
                <a:lnTo>
                  <a:pt x="8601" y="4191"/>
                </a:lnTo>
                <a:cubicBezTo>
                  <a:pt x="8412" y="4191"/>
                  <a:pt x="8255" y="4033"/>
                  <a:pt x="8255" y="3812"/>
                </a:cubicBezTo>
                <a:cubicBezTo>
                  <a:pt x="8255" y="3623"/>
                  <a:pt x="8412" y="3466"/>
                  <a:pt x="8601" y="3466"/>
                </a:cubicBezTo>
                <a:close/>
                <a:moveTo>
                  <a:pt x="1292" y="4884"/>
                </a:moveTo>
                <a:lnTo>
                  <a:pt x="1292" y="5608"/>
                </a:lnTo>
                <a:lnTo>
                  <a:pt x="568" y="5608"/>
                </a:lnTo>
                <a:lnTo>
                  <a:pt x="568" y="4884"/>
                </a:lnTo>
                <a:close/>
                <a:moveTo>
                  <a:pt x="11027" y="4884"/>
                </a:moveTo>
                <a:lnTo>
                  <a:pt x="11027" y="5608"/>
                </a:lnTo>
                <a:lnTo>
                  <a:pt x="6207" y="5608"/>
                </a:lnTo>
                <a:lnTo>
                  <a:pt x="6207" y="4884"/>
                </a:lnTo>
                <a:close/>
                <a:moveTo>
                  <a:pt x="3718" y="2080"/>
                </a:moveTo>
                <a:cubicBezTo>
                  <a:pt x="4663" y="2080"/>
                  <a:pt x="5482" y="2867"/>
                  <a:pt x="5482" y="3844"/>
                </a:cubicBezTo>
                <a:lnTo>
                  <a:pt x="5482" y="5955"/>
                </a:lnTo>
                <a:cubicBezTo>
                  <a:pt x="5482" y="6144"/>
                  <a:pt x="5325" y="6301"/>
                  <a:pt x="5136" y="6301"/>
                </a:cubicBezTo>
                <a:lnTo>
                  <a:pt x="2300" y="6301"/>
                </a:lnTo>
                <a:cubicBezTo>
                  <a:pt x="2111" y="6301"/>
                  <a:pt x="1954" y="6144"/>
                  <a:pt x="1954" y="5955"/>
                </a:cubicBezTo>
                <a:lnTo>
                  <a:pt x="1954" y="3844"/>
                </a:lnTo>
                <a:cubicBezTo>
                  <a:pt x="1954" y="2899"/>
                  <a:pt x="2742" y="2080"/>
                  <a:pt x="3718" y="2080"/>
                </a:cubicBezTo>
                <a:close/>
                <a:moveTo>
                  <a:pt x="11027" y="6301"/>
                </a:moveTo>
                <a:lnTo>
                  <a:pt x="11027" y="7688"/>
                </a:lnTo>
                <a:lnTo>
                  <a:pt x="7593" y="7688"/>
                </a:lnTo>
                <a:lnTo>
                  <a:pt x="7593" y="6301"/>
                </a:lnTo>
                <a:lnTo>
                  <a:pt x="8948" y="6301"/>
                </a:lnTo>
                <a:lnTo>
                  <a:pt x="8948" y="6648"/>
                </a:lnTo>
                <a:cubicBezTo>
                  <a:pt x="8948" y="6868"/>
                  <a:pt x="9106" y="7026"/>
                  <a:pt x="9326" y="7026"/>
                </a:cubicBezTo>
                <a:cubicBezTo>
                  <a:pt x="9515" y="7026"/>
                  <a:pt x="9673" y="6868"/>
                  <a:pt x="9673" y="6648"/>
                </a:cubicBezTo>
                <a:lnTo>
                  <a:pt x="9673" y="6301"/>
                </a:lnTo>
                <a:close/>
                <a:moveTo>
                  <a:pt x="4443" y="8349"/>
                </a:moveTo>
                <a:cubicBezTo>
                  <a:pt x="4852" y="8349"/>
                  <a:pt x="5293" y="8633"/>
                  <a:pt x="5419" y="9074"/>
                </a:cubicBezTo>
                <a:lnTo>
                  <a:pt x="2080" y="9074"/>
                </a:lnTo>
                <a:cubicBezTo>
                  <a:pt x="2237" y="8664"/>
                  <a:pt x="2616" y="8349"/>
                  <a:pt x="3057" y="8349"/>
                </a:cubicBezTo>
                <a:close/>
                <a:moveTo>
                  <a:pt x="11027" y="8349"/>
                </a:moveTo>
                <a:lnTo>
                  <a:pt x="11027" y="9735"/>
                </a:lnTo>
                <a:lnTo>
                  <a:pt x="7593" y="9735"/>
                </a:lnTo>
                <a:lnTo>
                  <a:pt x="7593" y="8349"/>
                </a:lnTo>
                <a:lnTo>
                  <a:pt x="8948" y="8349"/>
                </a:lnTo>
                <a:lnTo>
                  <a:pt x="8948" y="8696"/>
                </a:lnTo>
                <a:cubicBezTo>
                  <a:pt x="8948" y="8916"/>
                  <a:pt x="9106" y="9074"/>
                  <a:pt x="9326" y="9074"/>
                </a:cubicBezTo>
                <a:cubicBezTo>
                  <a:pt x="9515" y="9074"/>
                  <a:pt x="9673" y="8916"/>
                  <a:pt x="9673" y="8696"/>
                </a:cubicBezTo>
                <a:lnTo>
                  <a:pt x="9673" y="8349"/>
                </a:lnTo>
                <a:close/>
                <a:moveTo>
                  <a:pt x="8633" y="0"/>
                </a:moveTo>
                <a:cubicBezTo>
                  <a:pt x="8066" y="0"/>
                  <a:pt x="7625" y="473"/>
                  <a:pt x="7625" y="1040"/>
                </a:cubicBezTo>
                <a:cubicBezTo>
                  <a:pt x="7625" y="1135"/>
                  <a:pt x="7656" y="1292"/>
                  <a:pt x="7688" y="1418"/>
                </a:cubicBezTo>
                <a:cubicBezTo>
                  <a:pt x="7278" y="1544"/>
                  <a:pt x="6963" y="1922"/>
                  <a:pt x="6963" y="2395"/>
                </a:cubicBezTo>
                <a:cubicBezTo>
                  <a:pt x="6963" y="2678"/>
                  <a:pt x="7058" y="2962"/>
                  <a:pt x="7278" y="3151"/>
                </a:cubicBezTo>
                <a:cubicBezTo>
                  <a:pt x="7373" y="3308"/>
                  <a:pt x="7530" y="3403"/>
                  <a:pt x="7751" y="3434"/>
                </a:cubicBezTo>
                <a:cubicBezTo>
                  <a:pt x="7688" y="3560"/>
                  <a:pt x="7656" y="3655"/>
                  <a:pt x="7656" y="3812"/>
                </a:cubicBezTo>
                <a:cubicBezTo>
                  <a:pt x="7656" y="3939"/>
                  <a:pt x="7688" y="4065"/>
                  <a:pt x="7751" y="4191"/>
                </a:cubicBezTo>
                <a:lnTo>
                  <a:pt x="6270" y="4191"/>
                </a:lnTo>
                <a:lnTo>
                  <a:pt x="6270" y="3812"/>
                </a:lnTo>
                <a:cubicBezTo>
                  <a:pt x="6270" y="2489"/>
                  <a:pt x="5167" y="1387"/>
                  <a:pt x="3844" y="1387"/>
                </a:cubicBezTo>
                <a:cubicBezTo>
                  <a:pt x="2490" y="1387"/>
                  <a:pt x="1387" y="2489"/>
                  <a:pt x="1387" y="3812"/>
                </a:cubicBezTo>
                <a:lnTo>
                  <a:pt x="1387" y="4191"/>
                </a:lnTo>
                <a:lnTo>
                  <a:pt x="379" y="4191"/>
                </a:lnTo>
                <a:cubicBezTo>
                  <a:pt x="158" y="4191"/>
                  <a:pt x="1" y="4348"/>
                  <a:pt x="1" y="4537"/>
                </a:cubicBezTo>
                <a:lnTo>
                  <a:pt x="1" y="11500"/>
                </a:lnTo>
                <a:cubicBezTo>
                  <a:pt x="1" y="11689"/>
                  <a:pt x="158" y="11846"/>
                  <a:pt x="379" y="11846"/>
                </a:cubicBezTo>
                <a:cubicBezTo>
                  <a:pt x="568" y="11846"/>
                  <a:pt x="725" y="11689"/>
                  <a:pt x="725" y="11500"/>
                </a:cubicBezTo>
                <a:lnTo>
                  <a:pt x="725" y="6301"/>
                </a:lnTo>
                <a:lnTo>
                  <a:pt x="1481" y="6301"/>
                </a:lnTo>
                <a:cubicBezTo>
                  <a:pt x="1639" y="6711"/>
                  <a:pt x="1985" y="7026"/>
                  <a:pt x="2458" y="7026"/>
                </a:cubicBezTo>
                <a:lnTo>
                  <a:pt x="3529" y="7026"/>
                </a:lnTo>
                <a:lnTo>
                  <a:pt x="3529" y="7719"/>
                </a:lnTo>
                <a:lnTo>
                  <a:pt x="3151" y="7719"/>
                </a:lnTo>
                <a:cubicBezTo>
                  <a:pt x="2237" y="7719"/>
                  <a:pt x="1387" y="8507"/>
                  <a:pt x="1387" y="9452"/>
                </a:cubicBezTo>
                <a:cubicBezTo>
                  <a:pt x="1387" y="9641"/>
                  <a:pt x="1544" y="9798"/>
                  <a:pt x="1733" y="9798"/>
                </a:cubicBezTo>
                <a:lnTo>
                  <a:pt x="3529" y="9798"/>
                </a:lnTo>
                <a:lnTo>
                  <a:pt x="3529" y="10523"/>
                </a:lnTo>
                <a:lnTo>
                  <a:pt x="2458" y="10523"/>
                </a:lnTo>
                <a:cubicBezTo>
                  <a:pt x="1859" y="10523"/>
                  <a:pt x="1418" y="10996"/>
                  <a:pt x="1418" y="11531"/>
                </a:cubicBezTo>
                <a:cubicBezTo>
                  <a:pt x="1418" y="11752"/>
                  <a:pt x="1576" y="11909"/>
                  <a:pt x="1796" y="11909"/>
                </a:cubicBezTo>
                <a:cubicBezTo>
                  <a:pt x="1985" y="11909"/>
                  <a:pt x="2143" y="11752"/>
                  <a:pt x="2143" y="11531"/>
                </a:cubicBezTo>
                <a:cubicBezTo>
                  <a:pt x="2143" y="11342"/>
                  <a:pt x="2300" y="11185"/>
                  <a:pt x="2490" y="11185"/>
                </a:cubicBezTo>
                <a:lnTo>
                  <a:pt x="3561" y="11185"/>
                </a:lnTo>
                <a:lnTo>
                  <a:pt x="3561" y="11531"/>
                </a:lnTo>
                <a:cubicBezTo>
                  <a:pt x="3561" y="11752"/>
                  <a:pt x="3718" y="11909"/>
                  <a:pt x="3907" y="11909"/>
                </a:cubicBezTo>
                <a:cubicBezTo>
                  <a:pt x="4096" y="11909"/>
                  <a:pt x="4254" y="11752"/>
                  <a:pt x="4254" y="11531"/>
                </a:cubicBezTo>
                <a:lnTo>
                  <a:pt x="4254" y="11185"/>
                </a:lnTo>
                <a:lnTo>
                  <a:pt x="5325" y="11185"/>
                </a:lnTo>
                <a:cubicBezTo>
                  <a:pt x="5514" y="11185"/>
                  <a:pt x="5672" y="11342"/>
                  <a:pt x="5672" y="11531"/>
                </a:cubicBezTo>
                <a:cubicBezTo>
                  <a:pt x="5672" y="11752"/>
                  <a:pt x="5829" y="11909"/>
                  <a:pt x="6050" y="11909"/>
                </a:cubicBezTo>
                <a:cubicBezTo>
                  <a:pt x="6239" y="11909"/>
                  <a:pt x="6396" y="11752"/>
                  <a:pt x="6396" y="11531"/>
                </a:cubicBezTo>
                <a:cubicBezTo>
                  <a:pt x="6396" y="10964"/>
                  <a:pt x="5924" y="10523"/>
                  <a:pt x="5356" y="10523"/>
                </a:cubicBezTo>
                <a:lnTo>
                  <a:pt x="4317" y="10523"/>
                </a:lnTo>
                <a:lnTo>
                  <a:pt x="4317" y="9798"/>
                </a:lnTo>
                <a:lnTo>
                  <a:pt x="6081" y="9798"/>
                </a:lnTo>
                <a:cubicBezTo>
                  <a:pt x="6270" y="9798"/>
                  <a:pt x="6428" y="9641"/>
                  <a:pt x="6428" y="9452"/>
                </a:cubicBezTo>
                <a:cubicBezTo>
                  <a:pt x="6428" y="8507"/>
                  <a:pt x="5640" y="7719"/>
                  <a:pt x="4663" y="7719"/>
                </a:cubicBezTo>
                <a:lnTo>
                  <a:pt x="4317" y="7719"/>
                </a:lnTo>
                <a:lnTo>
                  <a:pt x="4317" y="7026"/>
                </a:lnTo>
                <a:lnTo>
                  <a:pt x="5356" y="7026"/>
                </a:lnTo>
                <a:cubicBezTo>
                  <a:pt x="5798" y="7026"/>
                  <a:pt x="6207" y="6742"/>
                  <a:pt x="6365" y="6301"/>
                </a:cubicBezTo>
                <a:lnTo>
                  <a:pt x="7089" y="6301"/>
                </a:lnTo>
                <a:lnTo>
                  <a:pt x="7089" y="11500"/>
                </a:lnTo>
                <a:cubicBezTo>
                  <a:pt x="7089" y="11689"/>
                  <a:pt x="7247" y="11846"/>
                  <a:pt x="7467" y="11846"/>
                </a:cubicBezTo>
                <a:cubicBezTo>
                  <a:pt x="7656" y="11846"/>
                  <a:pt x="7814" y="11689"/>
                  <a:pt x="7814" y="11500"/>
                </a:cubicBezTo>
                <a:lnTo>
                  <a:pt x="7814" y="10492"/>
                </a:lnTo>
                <a:lnTo>
                  <a:pt x="11279" y="10492"/>
                </a:lnTo>
                <a:lnTo>
                  <a:pt x="11279" y="11500"/>
                </a:lnTo>
                <a:cubicBezTo>
                  <a:pt x="11279" y="11689"/>
                  <a:pt x="11437" y="11846"/>
                  <a:pt x="11626" y="11846"/>
                </a:cubicBezTo>
                <a:cubicBezTo>
                  <a:pt x="11815" y="11846"/>
                  <a:pt x="11972" y="11689"/>
                  <a:pt x="11972" y="11500"/>
                </a:cubicBezTo>
                <a:lnTo>
                  <a:pt x="11972" y="3151"/>
                </a:lnTo>
                <a:cubicBezTo>
                  <a:pt x="11972" y="2962"/>
                  <a:pt x="11815" y="2804"/>
                  <a:pt x="11626" y="2804"/>
                </a:cubicBezTo>
                <a:lnTo>
                  <a:pt x="11279" y="2804"/>
                </a:lnTo>
                <a:lnTo>
                  <a:pt x="11279" y="2080"/>
                </a:lnTo>
                <a:lnTo>
                  <a:pt x="11626" y="2080"/>
                </a:lnTo>
                <a:cubicBezTo>
                  <a:pt x="11815" y="2080"/>
                  <a:pt x="11972" y="1922"/>
                  <a:pt x="11972" y="1733"/>
                </a:cubicBezTo>
                <a:lnTo>
                  <a:pt x="11972" y="347"/>
                </a:lnTo>
                <a:cubicBezTo>
                  <a:pt x="11752" y="158"/>
                  <a:pt x="11594" y="0"/>
                  <a:pt x="11405" y="0"/>
                </a:cubicBezTo>
                <a:close/>
              </a:path>
            </a:pathLst>
          </a:custGeom>
          <a:solidFill>
            <a:srgbClr val="EE7A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19" name="Google Shape;11919;p84"/>
          <p:cNvGrpSpPr/>
          <p:nvPr/>
        </p:nvGrpSpPr>
        <p:grpSpPr>
          <a:xfrm>
            <a:off x="7075869" y="3898073"/>
            <a:ext cx="350371" cy="224918"/>
            <a:chOff x="5411225" y="2726350"/>
            <a:chExt cx="296950" cy="190625"/>
          </a:xfrm>
          <a:solidFill>
            <a:srgbClr val="EE7A90"/>
          </a:solidFill>
        </p:grpSpPr>
        <p:sp>
          <p:nvSpPr>
            <p:cNvPr id="11920" name="Google Shape;11920;p84"/>
            <p:cNvSpPr/>
            <p:nvPr/>
          </p:nvSpPr>
          <p:spPr>
            <a:xfrm>
              <a:off x="5534100" y="2794875"/>
              <a:ext cx="52000" cy="51225"/>
            </a:xfrm>
            <a:custGeom>
              <a:avLst/>
              <a:gdLst/>
              <a:ahLst/>
              <a:cxnLst/>
              <a:rect l="l" t="t" r="r" b="b"/>
              <a:pathLst>
                <a:path w="2080" h="2049" extrusionOk="0">
                  <a:moveTo>
                    <a:pt x="1009" y="662"/>
                  </a:moveTo>
                  <a:cubicBezTo>
                    <a:pt x="1229" y="662"/>
                    <a:pt x="1387" y="851"/>
                    <a:pt x="1387" y="1040"/>
                  </a:cubicBezTo>
                  <a:cubicBezTo>
                    <a:pt x="1387" y="1229"/>
                    <a:pt x="1229" y="1387"/>
                    <a:pt x="1009" y="1387"/>
                  </a:cubicBezTo>
                  <a:cubicBezTo>
                    <a:pt x="819" y="1387"/>
                    <a:pt x="662" y="1229"/>
                    <a:pt x="662" y="1040"/>
                  </a:cubicBezTo>
                  <a:cubicBezTo>
                    <a:pt x="662" y="851"/>
                    <a:pt x="819" y="662"/>
                    <a:pt x="1009" y="662"/>
                  </a:cubicBezTo>
                  <a:close/>
                  <a:moveTo>
                    <a:pt x="1009" y="0"/>
                  </a:moveTo>
                  <a:cubicBezTo>
                    <a:pt x="441" y="0"/>
                    <a:pt x="0" y="473"/>
                    <a:pt x="0" y="1040"/>
                  </a:cubicBezTo>
                  <a:cubicBezTo>
                    <a:pt x="0" y="1639"/>
                    <a:pt x="473" y="2048"/>
                    <a:pt x="1009" y="2048"/>
                  </a:cubicBezTo>
                  <a:cubicBezTo>
                    <a:pt x="1607" y="2048"/>
                    <a:pt x="2048" y="1576"/>
                    <a:pt x="2048" y="1040"/>
                  </a:cubicBezTo>
                  <a:cubicBezTo>
                    <a:pt x="2080" y="473"/>
                    <a:pt x="1607" y="0"/>
                    <a:pt x="10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1" name="Google Shape;11921;p84"/>
            <p:cNvSpPr/>
            <p:nvPr/>
          </p:nvSpPr>
          <p:spPr>
            <a:xfrm>
              <a:off x="5411225" y="2726350"/>
              <a:ext cx="296950" cy="190625"/>
            </a:xfrm>
            <a:custGeom>
              <a:avLst/>
              <a:gdLst/>
              <a:ahLst/>
              <a:cxnLst/>
              <a:rect l="l" t="t" r="r" b="b"/>
              <a:pathLst>
                <a:path w="11878" h="7625" extrusionOk="0">
                  <a:moveTo>
                    <a:pt x="5924" y="662"/>
                  </a:moveTo>
                  <a:cubicBezTo>
                    <a:pt x="7404" y="662"/>
                    <a:pt x="8759" y="1576"/>
                    <a:pt x="9641" y="2332"/>
                  </a:cubicBezTo>
                  <a:cubicBezTo>
                    <a:pt x="9736" y="2395"/>
                    <a:pt x="9830" y="2489"/>
                    <a:pt x="9925" y="2584"/>
                  </a:cubicBezTo>
                  <a:cubicBezTo>
                    <a:pt x="8696" y="2080"/>
                    <a:pt x="7278" y="1733"/>
                    <a:pt x="5924" y="1733"/>
                  </a:cubicBezTo>
                  <a:cubicBezTo>
                    <a:pt x="4569" y="1733"/>
                    <a:pt x="3183" y="2080"/>
                    <a:pt x="1954" y="2584"/>
                  </a:cubicBezTo>
                  <a:cubicBezTo>
                    <a:pt x="2048" y="2521"/>
                    <a:pt x="2111" y="2458"/>
                    <a:pt x="2206" y="2395"/>
                  </a:cubicBezTo>
                  <a:cubicBezTo>
                    <a:pt x="3151" y="1544"/>
                    <a:pt x="4474" y="662"/>
                    <a:pt x="5924" y="662"/>
                  </a:cubicBezTo>
                  <a:close/>
                  <a:moveTo>
                    <a:pt x="5924" y="2426"/>
                  </a:moveTo>
                  <a:cubicBezTo>
                    <a:pt x="6333" y="2426"/>
                    <a:pt x="6711" y="2489"/>
                    <a:pt x="7089" y="2521"/>
                  </a:cubicBezTo>
                  <a:cubicBezTo>
                    <a:pt x="7467" y="2836"/>
                    <a:pt x="7656" y="3308"/>
                    <a:pt x="7656" y="3813"/>
                  </a:cubicBezTo>
                  <a:cubicBezTo>
                    <a:pt x="7656" y="4758"/>
                    <a:pt x="6869" y="5545"/>
                    <a:pt x="5924" y="5545"/>
                  </a:cubicBezTo>
                  <a:cubicBezTo>
                    <a:pt x="4978" y="5545"/>
                    <a:pt x="4191" y="4758"/>
                    <a:pt x="4191" y="3813"/>
                  </a:cubicBezTo>
                  <a:cubicBezTo>
                    <a:pt x="4191" y="3308"/>
                    <a:pt x="4411" y="2836"/>
                    <a:pt x="4789" y="2521"/>
                  </a:cubicBezTo>
                  <a:cubicBezTo>
                    <a:pt x="5136" y="2489"/>
                    <a:pt x="5545" y="2426"/>
                    <a:pt x="5924" y="2426"/>
                  </a:cubicBezTo>
                  <a:close/>
                  <a:moveTo>
                    <a:pt x="3781" y="2710"/>
                  </a:moveTo>
                  <a:lnTo>
                    <a:pt x="3781" y="2710"/>
                  </a:lnTo>
                  <a:cubicBezTo>
                    <a:pt x="3624" y="3056"/>
                    <a:pt x="3498" y="3434"/>
                    <a:pt x="3498" y="3813"/>
                  </a:cubicBezTo>
                  <a:cubicBezTo>
                    <a:pt x="3498" y="5167"/>
                    <a:pt x="4600" y="6270"/>
                    <a:pt x="5924" y="6270"/>
                  </a:cubicBezTo>
                  <a:cubicBezTo>
                    <a:pt x="7278" y="6270"/>
                    <a:pt x="8381" y="5167"/>
                    <a:pt x="8381" y="3813"/>
                  </a:cubicBezTo>
                  <a:cubicBezTo>
                    <a:pt x="8381" y="3434"/>
                    <a:pt x="8286" y="3056"/>
                    <a:pt x="8097" y="2710"/>
                  </a:cubicBezTo>
                  <a:lnTo>
                    <a:pt x="8097" y="2710"/>
                  </a:lnTo>
                  <a:cubicBezTo>
                    <a:pt x="9137" y="2993"/>
                    <a:pt x="10145" y="3434"/>
                    <a:pt x="11027" y="3907"/>
                  </a:cubicBezTo>
                  <a:cubicBezTo>
                    <a:pt x="10744" y="4222"/>
                    <a:pt x="10240" y="4789"/>
                    <a:pt x="9547" y="5356"/>
                  </a:cubicBezTo>
                  <a:cubicBezTo>
                    <a:pt x="8601" y="6144"/>
                    <a:pt x="7310" y="6932"/>
                    <a:pt x="5924" y="6932"/>
                  </a:cubicBezTo>
                  <a:cubicBezTo>
                    <a:pt x="4474" y="6932"/>
                    <a:pt x="3088" y="6018"/>
                    <a:pt x="2237" y="5262"/>
                  </a:cubicBezTo>
                  <a:cubicBezTo>
                    <a:pt x="1607" y="4726"/>
                    <a:pt x="1135" y="4222"/>
                    <a:pt x="851" y="3907"/>
                  </a:cubicBezTo>
                  <a:cubicBezTo>
                    <a:pt x="1733" y="3371"/>
                    <a:pt x="2710" y="2962"/>
                    <a:pt x="3781" y="2710"/>
                  </a:cubicBezTo>
                  <a:close/>
                  <a:moveTo>
                    <a:pt x="5924" y="0"/>
                  </a:moveTo>
                  <a:cubicBezTo>
                    <a:pt x="4411" y="0"/>
                    <a:pt x="2931" y="820"/>
                    <a:pt x="1765" y="1796"/>
                  </a:cubicBezTo>
                  <a:cubicBezTo>
                    <a:pt x="725" y="2678"/>
                    <a:pt x="95" y="3592"/>
                    <a:pt x="64" y="3624"/>
                  </a:cubicBezTo>
                  <a:cubicBezTo>
                    <a:pt x="1" y="3750"/>
                    <a:pt x="1" y="3907"/>
                    <a:pt x="64" y="4002"/>
                  </a:cubicBezTo>
                  <a:cubicBezTo>
                    <a:pt x="95" y="4065"/>
                    <a:pt x="725" y="4915"/>
                    <a:pt x="1765" y="5829"/>
                  </a:cubicBezTo>
                  <a:cubicBezTo>
                    <a:pt x="2931" y="6805"/>
                    <a:pt x="4348" y="7625"/>
                    <a:pt x="5924" y="7625"/>
                  </a:cubicBezTo>
                  <a:cubicBezTo>
                    <a:pt x="7436" y="7625"/>
                    <a:pt x="8759" y="6900"/>
                    <a:pt x="9925" y="5955"/>
                  </a:cubicBezTo>
                  <a:cubicBezTo>
                    <a:pt x="10712" y="5325"/>
                    <a:pt x="11374" y="4600"/>
                    <a:pt x="11815" y="4002"/>
                  </a:cubicBezTo>
                  <a:cubicBezTo>
                    <a:pt x="11878" y="3907"/>
                    <a:pt x="11878" y="3750"/>
                    <a:pt x="11815" y="3624"/>
                  </a:cubicBezTo>
                  <a:cubicBezTo>
                    <a:pt x="11752" y="3592"/>
                    <a:pt x="11122" y="2710"/>
                    <a:pt x="10114" y="1796"/>
                  </a:cubicBezTo>
                  <a:cubicBezTo>
                    <a:pt x="8916" y="820"/>
                    <a:pt x="7499" y="0"/>
                    <a:pt x="59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22" name="Google Shape;11922;p84"/>
          <p:cNvGrpSpPr/>
          <p:nvPr/>
        </p:nvGrpSpPr>
        <p:grpSpPr>
          <a:xfrm>
            <a:off x="6185904" y="4287346"/>
            <a:ext cx="351286" cy="326390"/>
            <a:chOff x="6524150" y="1938725"/>
            <a:chExt cx="297725" cy="276625"/>
          </a:xfrm>
          <a:solidFill>
            <a:srgbClr val="EE7A90"/>
          </a:solidFill>
        </p:grpSpPr>
        <p:sp>
          <p:nvSpPr>
            <p:cNvPr id="11923" name="Google Shape;11923;p84"/>
            <p:cNvSpPr/>
            <p:nvPr/>
          </p:nvSpPr>
          <p:spPr>
            <a:xfrm>
              <a:off x="6524150" y="2025375"/>
              <a:ext cx="297725" cy="189975"/>
            </a:xfrm>
            <a:custGeom>
              <a:avLst/>
              <a:gdLst/>
              <a:ahLst/>
              <a:cxnLst/>
              <a:rect l="l" t="t" r="r" b="b"/>
              <a:pathLst>
                <a:path w="11909" h="7599" extrusionOk="0">
                  <a:moveTo>
                    <a:pt x="9767" y="2079"/>
                  </a:moveTo>
                  <a:lnTo>
                    <a:pt x="9767" y="5198"/>
                  </a:lnTo>
                  <a:cubicBezTo>
                    <a:pt x="9735" y="5041"/>
                    <a:pt x="9672" y="4915"/>
                    <a:pt x="9546" y="4789"/>
                  </a:cubicBezTo>
                  <a:lnTo>
                    <a:pt x="7813" y="3056"/>
                  </a:lnTo>
                  <a:cubicBezTo>
                    <a:pt x="7624" y="2867"/>
                    <a:pt x="7341" y="2741"/>
                    <a:pt x="7057" y="2741"/>
                  </a:cubicBezTo>
                  <a:lnTo>
                    <a:pt x="6018" y="2741"/>
                  </a:lnTo>
                  <a:cubicBezTo>
                    <a:pt x="5923" y="2741"/>
                    <a:pt x="5797" y="2836"/>
                    <a:pt x="5734" y="2930"/>
                  </a:cubicBezTo>
                  <a:lnTo>
                    <a:pt x="5482" y="3403"/>
                  </a:lnTo>
                  <a:cubicBezTo>
                    <a:pt x="5293" y="3812"/>
                    <a:pt x="4883" y="4001"/>
                    <a:pt x="4505" y="4001"/>
                  </a:cubicBezTo>
                  <a:lnTo>
                    <a:pt x="5356" y="2269"/>
                  </a:lnTo>
                  <a:cubicBezTo>
                    <a:pt x="5419" y="2143"/>
                    <a:pt x="5576" y="2079"/>
                    <a:pt x="5671" y="2079"/>
                  </a:cubicBezTo>
                  <a:close/>
                  <a:moveTo>
                    <a:pt x="1418" y="2079"/>
                  </a:moveTo>
                  <a:lnTo>
                    <a:pt x="1418" y="5545"/>
                  </a:lnTo>
                  <a:lnTo>
                    <a:pt x="725" y="5545"/>
                  </a:lnTo>
                  <a:lnTo>
                    <a:pt x="725" y="2079"/>
                  </a:lnTo>
                  <a:close/>
                  <a:moveTo>
                    <a:pt x="11153" y="2079"/>
                  </a:moveTo>
                  <a:lnTo>
                    <a:pt x="11153" y="5545"/>
                  </a:lnTo>
                  <a:lnTo>
                    <a:pt x="10460" y="5545"/>
                  </a:lnTo>
                  <a:lnTo>
                    <a:pt x="10460" y="2079"/>
                  </a:lnTo>
                  <a:close/>
                  <a:moveTo>
                    <a:pt x="6931" y="630"/>
                  </a:moveTo>
                  <a:cubicBezTo>
                    <a:pt x="6774" y="1008"/>
                    <a:pt x="6427" y="1323"/>
                    <a:pt x="5955" y="1323"/>
                  </a:cubicBezTo>
                  <a:lnTo>
                    <a:pt x="5671" y="1323"/>
                  </a:lnTo>
                  <a:cubicBezTo>
                    <a:pt x="5293" y="1323"/>
                    <a:pt x="4946" y="1575"/>
                    <a:pt x="4726" y="1922"/>
                  </a:cubicBezTo>
                  <a:lnTo>
                    <a:pt x="3655" y="4064"/>
                  </a:lnTo>
                  <a:cubicBezTo>
                    <a:pt x="3623" y="4127"/>
                    <a:pt x="3623" y="4253"/>
                    <a:pt x="3655" y="4316"/>
                  </a:cubicBezTo>
                  <a:cubicBezTo>
                    <a:pt x="3718" y="4411"/>
                    <a:pt x="3781" y="4474"/>
                    <a:pt x="3875" y="4537"/>
                  </a:cubicBezTo>
                  <a:cubicBezTo>
                    <a:pt x="4088" y="4627"/>
                    <a:pt x="4310" y="4670"/>
                    <a:pt x="4532" y="4670"/>
                  </a:cubicBezTo>
                  <a:cubicBezTo>
                    <a:pt x="5165" y="4670"/>
                    <a:pt x="5785" y="4316"/>
                    <a:pt x="6112" y="3686"/>
                  </a:cubicBezTo>
                  <a:lnTo>
                    <a:pt x="6238" y="3434"/>
                  </a:lnTo>
                  <a:lnTo>
                    <a:pt x="7026" y="3434"/>
                  </a:lnTo>
                  <a:cubicBezTo>
                    <a:pt x="7089" y="3434"/>
                    <a:pt x="7215" y="3466"/>
                    <a:pt x="7246" y="3529"/>
                  </a:cubicBezTo>
                  <a:lnTo>
                    <a:pt x="8979" y="5261"/>
                  </a:lnTo>
                  <a:cubicBezTo>
                    <a:pt x="9137" y="5419"/>
                    <a:pt x="9137" y="5545"/>
                    <a:pt x="9105" y="5640"/>
                  </a:cubicBezTo>
                  <a:cubicBezTo>
                    <a:pt x="9105" y="5671"/>
                    <a:pt x="9042" y="5829"/>
                    <a:pt x="8885" y="5860"/>
                  </a:cubicBezTo>
                  <a:lnTo>
                    <a:pt x="5576" y="6805"/>
                  </a:lnTo>
                  <a:cubicBezTo>
                    <a:pt x="5543" y="6814"/>
                    <a:pt x="5507" y="6818"/>
                    <a:pt x="5470" y="6818"/>
                  </a:cubicBezTo>
                  <a:cubicBezTo>
                    <a:pt x="5371" y="6818"/>
                    <a:pt x="5268" y="6788"/>
                    <a:pt x="5198" y="6742"/>
                  </a:cubicBezTo>
                  <a:lnTo>
                    <a:pt x="4096" y="5640"/>
                  </a:lnTo>
                  <a:cubicBezTo>
                    <a:pt x="4033" y="5545"/>
                    <a:pt x="3938" y="5514"/>
                    <a:pt x="3875" y="5514"/>
                  </a:cubicBezTo>
                  <a:lnTo>
                    <a:pt x="2111" y="5514"/>
                  </a:lnTo>
                  <a:lnTo>
                    <a:pt x="2111" y="2048"/>
                  </a:lnTo>
                  <a:lnTo>
                    <a:pt x="2741" y="2048"/>
                  </a:lnTo>
                  <a:cubicBezTo>
                    <a:pt x="3119" y="2048"/>
                    <a:pt x="3466" y="1796"/>
                    <a:pt x="3686" y="1449"/>
                  </a:cubicBezTo>
                  <a:lnTo>
                    <a:pt x="4001" y="819"/>
                  </a:lnTo>
                  <a:cubicBezTo>
                    <a:pt x="4064" y="693"/>
                    <a:pt x="4190" y="630"/>
                    <a:pt x="4316" y="630"/>
                  </a:cubicBezTo>
                  <a:close/>
                  <a:moveTo>
                    <a:pt x="4316" y="0"/>
                  </a:moveTo>
                  <a:cubicBezTo>
                    <a:pt x="3907" y="0"/>
                    <a:pt x="3560" y="221"/>
                    <a:pt x="3371" y="599"/>
                  </a:cubicBezTo>
                  <a:lnTo>
                    <a:pt x="3056" y="1229"/>
                  </a:lnTo>
                  <a:cubicBezTo>
                    <a:pt x="2962" y="1323"/>
                    <a:pt x="2836" y="1418"/>
                    <a:pt x="2741" y="1418"/>
                  </a:cubicBezTo>
                  <a:lnTo>
                    <a:pt x="378" y="1418"/>
                  </a:lnTo>
                  <a:cubicBezTo>
                    <a:pt x="158" y="1418"/>
                    <a:pt x="0" y="1575"/>
                    <a:pt x="0" y="1764"/>
                  </a:cubicBezTo>
                  <a:lnTo>
                    <a:pt x="0" y="5955"/>
                  </a:lnTo>
                  <a:cubicBezTo>
                    <a:pt x="0" y="6144"/>
                    <a:pt x="158" y="6301"/>
                    <a:pt x="378" y="6301"/>
                  </a:cubicBezTo>
                  <a:lnTo>
                    <a:pt x="3718" y="6301"/>
                  </a:lnTo>
                  <a:lnTo>
                    <a:pt x="4694" y="7278"/>
                  </a:lnTo>
                  <a:cubicBezTo>
                    <a:pt x="4894" y="7477"/>
                    <a:pt x="5139" y="7598"/>
                    <a:pt x="5410" y="7598"/>
                  </a:cubicBezTo>
                  <a:cubicBezTo>
                    <a:pt x="5525" y="7598"/>
                    <a:pt x="5644" y="7577"/>
                    <a:pt x="5766" y="7530"/>
                  </a:cubicBezTo>
                  <a:lnTo>
                    <a:pt x="9074" y="6553"/>
                  </a:lnTo>
                  <a:cubicBezTo>
                    <a:pt x="9263" y="6522"/>
                    <a:pt x="9420" y="6396"/>
                    <a:pt x="9578" y="6238"/>
                  </a:cubicBezTo>
                  <a:lnTo>
                    <a:pt x="11562" y="6238"/>
                  </a:lnTo>
                  <a:cubicBezTo>
                    <a:pt x="11751" y="6238"/>
                    <a:pt x="11909" y="6081"/>
                    <a:pt x="11909" y="5892"/>
                  </a:cubicBezTo>
                  <a:lnTo>
                    <a:pt x="11909" y="1733"/>
                  </a:lnTo>
                  <a:cubicBezTo>
                    <a:pt x="11877" y="1544"/>
                    <a:pt x="11720" y="1386"/>
                    <a:pt x="11499" y="1386"/>
                  </a:cubicBezTo>
                  <a:lnTo>
                    <a:pt x="7341" y="1386"/>
                  </a:lnTo>
                  <a:cubicBezTo>
                    <a:pt x="7561" y="1103"/>
                    <a:pt x="7687" y="693"/>
                    <a:pt x="7687" y="347"/>
                  </a:cubicBezTo>
                  <a:cubicBezTo>
                    <a:pt x="7687" y="158"/>
                    <a:pt x="7530" y="0"/>
                    <a:pt x="73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4" name="Google Shape;11924;p84"/>
            <p:cNvSpPr/>
            <p:nvPr/>
          </p:nvSpPr>
          <p:spPr>
            <a:xfrm>
              <a:off x="6664325" y="1938725"/>
              <a:ext cx="17375" cy="43350"/>
            </a:xfrm>
            <a:custGeom>
              <a:avLst/>
              <a:gdLst/>
              <a:ahLst/>
              <a:cxnLst/>
              <a:rect l="l" t="t" r="r" b="b"/>
              <a:pathLst>
                <a:path w="695" h="1734" extrusionOk="0">
                  <a:moveTo>
                    <a:pt x="348" y="1"/>
                  </a:moveTo>
                  <a:cubicBezTo>
                    <a:pt x="159" y="1"/>
                    <a:pt x="1" y="158"/>
                    <a:pt x="1" y="347"/>
                  </a:cubicBezTo>
                  <a:lnTo>
                    <a:pt x="1" y="1355"/>
                  </a:lnTo>
                  <a:cubicBezTo>
                    <a:pt x="1" y="1576"/>
                    <a:pt x="159" y="1733"/>
                    <a:pt x="348" y="1733"/>
                  </a:cubicBezTo>
                  <a:cubicBezTo>
                    <a:pt x="537" y="1733"/>
                    <a:pt x="694" y="1576"/>
                    <a:pt x="694" y="1355"/>
                  </a:cubicBezTo>
                  <a:lnTo>
                    <a:pt x="694" y="347"/>
                  </a:lnTo>
                  <a:cubicBezTo>
                    <a:pt x="694" y="158"/>
                    <a:pt x="537" y="1"/>
                    <a:pt x="3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5" name="Google Shape;11925;p84"/>
            <p:cNvSpPr/>
            <p:nvPr/>
          </p:nvSpPr>
          <p:spPr>
            <a:xfrm>
              <a:off x="6594250" y="1972800"/>
              <a:ext cx="35450" cy="35275"/>
            </a:xfrm>
            <a:custGeom>
              <a:avLst/>
              <a:gdLst/>
              <a:ahLst/>
              <a:cxnLst/>
              <a:rect l="l" t="t" r="r" b="b"/>
              <a:pathLst>
                <a:path w="1418" h="1411" extrusionOk="0">
                  <a:moveTo>
                    <a:pt x="374" y="0"/>
                  </a:moveTo>
                  <a:cubicBezTo>
                    <a:pt x="291" y="0"/>
                    <a:pt x="205" y="40"/>
                    <a:pt x="126" y="118"/>
                  </a:cubicBezTo>
                  <a:cubicBezTo>
                    <a:pt x="0" y="244"/>
                    <a:pt x="0" y="496"/>
                    <a:pt x="126" y="591"/>
                  </a:cubicBezTo>
                  <a:lnTo>
                    <a:pt x="819" y="1316"/>
                  </a:lnTo>
                  <a:cubicBezTo>
                    <a:pt x="882" y="1379"/>
                    <a:pt x="969" y="1410"/>
                    <a:pt x="1055" y="1410"/>
                  </a:cubicBezTo>
                  <a:cubicBezTo>
                    <a:pt x="1142" y="1410"/>
                    <a:pt x="1229" y="1379"/>
                    <a:pt x="1292" y="1316"/>
                  </a:cubicBezTo>
                  <a:cubicBezTo>
                    <a:pt x="1418" y="1190"/>
                    <a:pt x="1418" y="969"/>
                    <a:pt x="1292" y="843"/>
                  </a:cubicBezTo>
                  <a:lnTo>
                    <a:pt x="599" y="118"/>
                  </a:lnTo>
                  <a:cubicBezTo>
                    <a:pt x="536" y="40"/>
                    <a:pt x="457" y="0"/>
                    <a:pt x="3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6" name="Google Shape;11926;p84"/>
            <p:cNvSpPr/>
            <p:nvPr/>
          </p:nvSpPr>
          <p:spPr>
            <a:xfrm>
              <a:off x="6715525" y="1972800"/>
              <a:ext cx="35475" cy="35275"/>
            </a:xfrm>
            <a:custGeom>
              <a:avLst/>
              <a:gdLst/>
              <a:ahLst/>
              <a:cxnLst/>
              <a:rect l="l" t="t" r="r" b="b"/>
              <a:pathLst>
                <a:path w="1419" h="1411" extrusionOk="0">
                  <a:moveTo>
                    <a:pt x="1056" y="0"/>
                  </a:moveTo>
                  <a:cubicBezTo>
                    <a:pt x="970" y="0"/>
                    <a:pt x="883" y="40"/>
                    <a:pt x="820" y="118"/>
                  </a:cubicBezTo>
                  <a:lnTo>
                    <a:pt x="127" y="843"/>
                  </a:lnTo>
                  <a:cubicBezTo>
                    <a:pt x="1" y="969"/>
                    <a:pt x="1" y="1190"/>
                    <a:pt x="127" y="1316"/>
                  </a:cubicBezTo>
                  <a:cubicBezTo>
                    <a:pt x="174" y="1379"/>
                    <a:pt x="261" y="1410"/>
                    <a:pt x="351" y="1410"/>
                  </a:cubicBezTo>
                  <a:cubicBezTo>
                    <a:pt x="442" y="1410"/>
                    <a:pt x="536" y="1379"/>
                    <a:pt x="599" y="1316"/>
                  </a:cubicBezTo>
                  <a:lnTo>
                    <a:pt x="1293" y="591"/>
                  </a:lnTo>
                  <a:cubicBezTo>
                    <a:pt x="1419" y="496"/>
                    <a:pt x="1419" y="244"/>
                    <a:pt x="1293" y="118"/>
                  </a:cubicBezTo>
                  <a:cubicBezTo>
                    <a:pt x="1230" y="40"/>
                    <a:pt x="1143" y="0"/>
                    <a:pt x="10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27" name="Google Shape;11927;p84"/>
          <p:cNvGrpSpPr/>
          <p:nvPr/>
        </p:nvGrpSpPr>
        <p:grpSpPr>
          <a:xfrm>
            <a:off x="6637536" y="1531966"/>
            <a:ext cx="350401" cy="349457"/>
            <a:chOff x="2141000" y="1954475"/>
            <a:chExt cx="296975" cy="296175"/>
          </a:xfrm>
          <a:solidFill>
            <a:srgbClr val="EE7A90"/>
          </a:solidFill>
        </p:grpSpPr>
        <p:sp>
          <p:nvSpPr>
            <p:cNvPr id="11928" name="Google Shape;11928;p84"/>
            <p:cNvSpPr/>
            <p:nvPr/>
          </p:nvSpPr>
          <p:spPr>
            <a:xfrm>
              <a:off x="2280425" y="1989925"/>
              <a:ext cx="104775" cy="68550"/>
            </a:xfrm>
            <a:custGeom>
              <a:avLst/>
              <a:gdLst/>
              <a:ahLst/>
              <a:cxnLst/>
              <a:rect l="l" t="t" r="r" b="b"/>
              <a:pathLst>
                <a:path w="4191" h="2742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05"/>
                    <a:pt x="158" y="662"/>
                    <a:pt x="315" y="662"/>
                  </a:cubicBezTo>
                  <a:lnTo>
                    <a:pt x="2426" y="662"/>
                  </a:lnTo>
                  <a:cubicBezTo>
                    <a:pt x="2615" y="662"/>
                    <a:pt x="2773" y="820"/>
                    <a:pt x="2773" y="1009"/>
                  </a:cubicBezTo>
                  <a:lnTo>
                    <a:pt x="2773" y="1576"/>
                  </a:lnTo>
                  <a:lnTo>
                    <a:pt x="2678" y="1450"/>
                  </a:lnTo>
                  <a:cubicBezTo>
                    <a:pt x="2615" y="1387"/>
                    <a:pt x="2521" y="1355"/>
                    <a:pt x="2430" y="1355"/>
                  </a:cubicBezTo>
                  <a:cubicBezTo>
                    <a:pt x="2340" y="1355"/>
                    <a:pt x="2253" y="1387"/>
                    <a:pt x="2206" y="1450"/>
                  </a:cubicBezTo>
                  <a:cubicBezTo>
                    <a:pt x="2080" y="1576"/>
                    <a:pt x="2080" y="1796"/>
                    <a:pt x="2206" y="1922"/>
                  </a:cubicBezTo>
                  <a:lnTo>
                    <a:pt x="2899" y="2647"/>
                  </a:lnTo>
                  <a:cubicBezTo>
                    <a:pt x="2993" y="2710"/>
                    <a:pt x="3056" y="2741"/>
                    <a:pt x="3151" y="2741"/>
                  </a:cubicBezTo>
                  <a:cubicBezTo>
                    <a:pt x="3214" y="2741"/>
                    <a:pt x="3340" y="2710"/>
                    <a:pt x="3371" y="2647"/>
                  </a:cubicBezTo>
                  <a:lnTo>
                    <a:pt x="4096" y="1922"/>
                  </a:lnTo>
                  <a:cubicBezTo>
                    <a:pt x="4191" y="1796"/>
                    <a:pt x="4191" y="1576"/>
                    <a:pt x="4096" y="1450"/>
                  </a:cubicBezTo>
                  <a:cubicBezTo>
                    <a:pt x="4033" y="1387"/>
                    <a:pt x="3938" y="1355"/>
                    <a:pt x="3848" y="1355"/>
                  </a:cubicBezTo>
                  <a:cubicBezTo>
                    <a:pt x="3757" y="1355"/>
                    <a:pt x="3671" y="1387"/>
                    <a:pt x="3623" y="1450"/>
                  </a:cubicBezTo>
                  <a:lnTo>
                    <a:pt x="3497" y="1576"/>
                  </a:lnTo>
                  <a:lnTo>
                    <a:pt x="3497" y="1009"/>
                  </a:lnTo>
                  <a:cubicBezTo>
                    <a:pt x="3497" y="442"/>
                    <a:pt x="3025" y="0"/>
                    <a:pt x="24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9" name="Google Shape;11929;p84"/>
            <p:cNvSpPr/>
            <p:nvPr/>
          </p:nvSpPr>
          <p:spPr>
            <a:xfrm>
              <a:off x="2174875" y="2145875"/>
              <a:ext cx="105575" cy="69325"/>
            </a:xfrm>
            <a:custGeom>
              <a:avLst/>
              <a:gdLst/>
              <a:ahLst/>
              <a:cxnLst/>
              <a:rect l="l" t="t" r="r" b="b"/>
              <a:pathLst>
                <a:path w="4223" h="2773" extrusionOk="0">
                  <a:moveTo>
                    <a:pt x="1056" y="0"/>
                  </a:moveTo>
                  <a:cubicBezTo>
                    <a:pt x="969" y="0"/>
                    <a:pt x="883" y="32"/>
                    <a:pt x="820" y="95"/>
                  </a:cubicBezTo>
                  <a:lnTo>
                    <a:pt x="95" y="820"/>
                  </a:lnTo>
                  <a:cubicBezTo>
                    <a:pt x="1" y="914"/>
                    <a:pt x="1" y="1166"/>
                    <a:pt x="95" y="1292"/>
                  </a:cubicBezTo>
                  <a:cubicBezTo>
                    <a:pt x="158" y="1339"/>
                    <a:pt x="253" y="1363"/>
                    <a:pt x="343" y="1363"/>
                  </a:cubicBezTo>
                  <a:cubicBezTo>
                    <a:pt x="434" y="1363"/>
                    <a:pt x="521" y="1339"/>
                    <a:pt x="568" y="1292"/>
                  </a:cubicBezTo>
                  <a:lnTo>
                    <a:pt x="694" y="1166"/>
                  </a:lnTo>
                  <a:lnTo>
                    <a:pt x="694" y="1702"/>
                  </a:lnTo>
                  <a:cubicBezTo>
                    <a:pt x="757" y="2300"/>
                    <a:pt x="1229" y="2773"/>
                    <a:pt x="1765" y="2773"/>
                  </a:cubicBezTo>
                  <a:lnTo>
                    <a:pt x="3844" y="2773"/>
                  </a:lnTo>
                  <a:cubicBezTo>
                    <a:pt x="4065" y="2773"/>
                    <a:pt x="4222" y="2615"/>
                    <a:pt x="4222" y="2426"/>
                  </a:cubicBezTo>
                  <a:cubicBezTo>
                    <a:pt x="4222" y="2237"/>
                    <a:pt x="4065" y="2080"/>
                    <a:pt x="3844" y="2080"/>
                  </a:cubicBezTo>
                  <a:lnTo>
                    <a:pt x="1765" y="2080"/>
                  </a:lnTo>
                  <a:cubicBezTo>
                    <a:pt x="1576" y="2080"/>
                    <a:pt x="1418" y="1922"/>
                    <a:pt x="1418" y="1702"/>
                  </a:cubicBezTo>
                  <a:lnTo>
                    <a:pt x="1418" y="1166"/>
                  </a:lnTo>
                  <a:lnTo>
                    <a:pt x="1544" y="1292"/>
                  </a:lnTo>
                  <a:cubicBezTo>
                    <a:pt x="1592" y="1339"/>
                    <a:pt x="1678" y="1363"/>
                    <a:pt x="1769" y="1363"/>
                  </a:cubicBezTo>
                  <a:cubicBezTo>
                    <a:pt x="1859" y="1363"/>
                    <a:pt x="1954" y="1339"/>
                    <a:pt x="2017" y="1292"/>
                  </a:cubicBezTo>
                  <a:cubicBezTo>
                    <a:pt x="2112" y="1166"/>
                    <a:pt x="2112" y="914"/>
                    <a:pt x="2017" y="820"/>
                  </a:cubicBezTo>
                  <a:lnTo>
                    <a:pt x="1292" y="95"/>
                  </a:lnTo>
                  <a:cubicBezTo>
                    <a:pt x="1229" y="32"/>
                    <a:pt x="1143" y="0"/>
                    <a:pt x="10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0" name="Google Shape;11930;p84"/>
            <p:cNvSpPr/>
            <p:nvPr/>
          </p:nvSpPr>
          <p:spPr>
            <a:xfrm>
              <a:off x="2141000" y="1954475"/>
              <a:ext cx="139450" cy="174100"/>
            </a:xfrm>
            <a:custGeom>
              <a:avLst/>
              <a:gdLst/>
              <a:ahLst/>
              <a:cxnLst/>
              <a:rect l="l" t="t" r="r" b="b"/>
              <a:pathLst>
                <a:path w="5578" h="6964" extrusionOk="0">
                  <a:moveTo>
                    <a:pt x="2773" y="694"/>
                  </a:moveTo>
                  <a:cubicBezTo>
                    <a:pt x="3372" y="694"/>
                    <a:pt x="3782" y="1166"/>
                    <a:pt x="3782" y="1734"/>
                  </a:cubicBezTo>
                  <a:cubicBezTo>
                    <a:pt x="3782" y="2301"/>
                    <a:pt x="3309" y="2742"/>
                    <a:pt x="2773" y="2742"/>
                  </a:cubicBezTo>
                  <a:cubicBezTo>
                    <a:pt x="2175" y="2742"/>
                    <a:pt x="1734" y="2269"/>
                    <a:pt x="1734" y="1734"/>
                  </a:cubicBezTo>
                  <a:cubicBezTo>
                    <a:pt x="1734" y="1166"/>
                    <a:pt x="2206" y="694"/>
                    <a:pt x="2773" y="694"/>
                  </a:cubicBezTo>
                  <a:close/>
                  <a:moveTo>
                    <a:pt x="2773" y="3466"/>
                  </a:moveTo>
                  <a:cubicBezTo>
                    <a:pt x="3908" y="3466"/>
                    <a:pt x="4853" y="4411"/>
                    <a:pt x="4853" y="5546"/>
                  </a:cubicBezTo>
                  <a:lnTo>
                    <a:pt x="4853" y="6270"/>
                  </a:lnTo>
                  <a:lnTo>
                    <a:pt x="694" y="6270"/>
                  </a:lnTo>
                  <a:lnTo>
                    <a:pt x="694" y="5546"/>
                  </a:lnTo>
                  <a:cubicBezTo>
                    <a:pt x="694" y="4411"/>
                    <a:pt x="1639" y="3466"/>
                    <a:pt x="2773" y="3466"/>
                  </a:cubicBezTo>
                  <a:close/>
                  <a:moveTo>
                    <a:pt x="2805" y="1"/>
                  </a:moveTo>
                  <a:cubicBezTo>
                    <a:pt x="1860" y="1"/>
                    <a:pt x="1072" y="788"/>
                    <a:pt x="1072" y="1734"/>
                  </a:cubicBezTo>
                  <a:cubicBezTo>
                    <a:pt x="1072" y="2238"/>
                    <a:pt x="1324" y="2710"/>
                    <a:pt x="1671" y="3025"/>
                  </a:cubicBezTo>
                  <a:cubicBezTo>
                    <a:pt x="726" y="3466"/>
                    <a:pt x="64" y="4443"/>
                    <a:pt x="64" y="5577"/>
                  </a:cubicBezTo>
                  <a:lnTo>
                    <a:pt x="64" y="6617"/>
                  </a:lnTo>
                  <a:cubicBezTo>
                    <a:pt x="1" y="6806"/>
                    <a:pt x="159" y="6963"/>
                    <a:pt x="379" y="6963"/>
                  </a:cubicBezTo>
                  <a:lnTo>
                    <a:pt x="5199" y="6963"/>
                  </a:lnTo>
                  <a:cubicBezTo>
                    <a:pt x="5420" y="6963"/>
                    <a:pt x="5577" y="6806"/>
                    <a:pt x="5577" y="6617"/>
                  </a:cubicBezTo>
                  <a:lnTo>
                    <a:pt x="5577" y="5577"/>
                  </a:lnTo>
                  <a:cubicBezTo>
                    <a:pt x="5577" y="4443"/>
                    <a:pt x="4884" y="3498"/>
                    <a:pt x="3939" y="3025"/>
                  </a:cubicBezTo>
                  <a:cubicBezTo>
                    <a:pt x="4317" y="2710"/>
                    <a:pt x="4538" y="2238"/>
                    <a:pt x="4538" y="1734"/>
                  </a:cubicBezTo>
                  <a:cubicBezTo>
                    <a:pt x="4538" y="788"/>
                    <a:pt x="3750" y="1"/>
                    <a:pt x="280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1" name="Google Shape;11931;p84"/>
            <p:cNvSpPr/>
            <p:nvPr/>
          </p:nvSpPr>
          <p:spPr>
            <a:xfrm>
              <a:off x="2298525" y="2076550"/>
              <a:ext cx="139450" cy="174100"/>
            </a:xfrm>
            <a:custGeom>
              <a:avLst/>
              <a:gdLst/>
              <a:ahLst/>
              <a:cxnLst/>
              <a:rect l="l" t="t" r="r" b="b"/>
              <a:pathLst>
                <a:path w="5578" h="6964" extrusionOk="0">
                  <a:moveTo>
                    <a:pt x="2773" y="663"/>
                  </a:moveTo>
                  <a:cubicBezTo>
                    <a:pt x="3372" y="663"/>
                    <a:pt x="3782" y="1135"/>
                    <a:pt x="3782" y="1702"/>
                  </a:cubicBezTo>
                  <a:cubicBezTo>
                    <a:pt x="3782" y="2238"/>
                    <a:pt x="3309" y="2710"/>
                    <a:pt x="2773" y="2710"/>
                  </a:cubicBezTo>
                  <a:cubicBezTo>
                    <a:pt x="2175" y="2710"/>
                    <a:pt x="1734" y="2238"/>
                    <a:pt x="1734" y="1702"/>
                  </a:cubicBezTo>
                  <a:cubicBezTo>
                    <a:pt x="1734" y="1135"/>
                    <a:pt x="2175" y="663"/>
                    <a:pt x="2773" y="663"/>
                  </a:cubicBezTo>
                  <a:close/>
                  <a:moveTo>
                    <a:pt x="2773" y="3467"/>
                  </a:moveTo>
                  <a:cubicBezTo>
                    <a:pt x="3908" y="3467"/>
                    <a:pt x="4853" y="4412"/>
                    <a:pt x="4853" y="5546"/>
                  </a:cubicBezTo>
                  <a:lnTo>
                    <a:pt x="4853" y="6270"/>
                  </a:lnTo>
                  <a:lnTo>
                    <a:pt x="694" y="6270"/>
                  </a:lnTo>
                  <a:lnTo>
                    <a:pt x="694" y="5546"/>
                  </a:lnTo>
                  <a:cubicBezTo>
                    <a:pt x="694" y="4412"/>
                    <a:pt x="1639" y="3467"/>
                    <a:pt x="2773" y="3467"/>
                  </a:cubicBezTo>
                  <a:close/>
                  <a:moveTo>
                    <a:pt x="2773" y="1"/>
                  </a:moveTo>
                  <a:cubicBezTo>
                    <a:pt x="1828" y="1"/>
                    <a:pt x="1041" y="789"/>
                    <a:pt x="1041" y="1734"/>
                  </a:cubicBezTo>
                  <a:cubicBezTo>
                    <a:pt x="1041" y="2238"/>
                    <a:pt x="1261" y="2710"/>
                    <a:pt x="1608" y="3025"/>
                  </a:cubicBezTo>
                  <a:cubicBezTo>
                    <a:pt x="663" y="3467"/>
                    <a:pt x="1" y="4443"/>
                    <a:pt x="1" y="5546"/>
                  </a:cubicBezTo>
                  <a:lnTo>
                    <a:pt x="1" y="6617"/>
                  </a:lnTo>
                  <a:cubicBezTo>
                    <a:pt x="1" y="6806"/>
                    <a:pt x="159" y="6964"/>
                    <a:pt x="379" y="6964"/>
                  </a:cubicBezTo>
                  <a:lnTo>
                    <a:pt x="5199" y="6964"/>
                  </a:lnTo>
                  <a:cubicBezTo>
                    <a:pt x="5420" y="6964"/>
                    <a:pt x="5577" y="6806"/>
                    <a:pt x="5577" y="6617"/>
                  </a:cubicBezTo>
                  <a:lnTo>
                    <a:pt x="5577" y="5546"/>
                  </a:lnTo>
                  <a:cubicBezTo>
                    <a:pt x="5514" y="4412"/>
                    <a:pt x="4853" y="3467"/>
                    <a:pt x="3908" y="3025"/>
                  </a:cubicBezTo>
                  <a:cubicBezTo>
                    <a:pt x="4254" y="2710"/>
                    <a:pt x="4506" y="2238"/>
                    <a:pt x="4506" y="1734"/>
                  </a:cubicBezTo>
                  <a:cubicBezTo>
                    <a:pt x="4506" y="789"/>
                    <a:pt x="3719" y="1"/>
                    <a:pt x="27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32" name="Google Shape;11932;p84"/>
          <p:cNvGrpSpPr/>
          <p:nvPr/>
        </p:nvGrpSpPr>
        <p:grpSpPr>
          <a:xfrm>
            <a:off x="6631047" y="1983807"/>
            <a:ext cx="363380" cy="348778"/>
            <a:chOff x="2140225" y="2318650"/>
            <a:chExt cx="307975" cy="295600"/>
          </a:xfrm>
          <a:solidFill>
            <a:srgbClr val="EE7A90"/>
          </a:solidFill>
        </p:grpSpPr>
        <p:sp>
          <p:nvSpPr>
            <p:cNvPr id="11933" name="Google Shape;11933;p84"/>
            <p:cNvSpPr/>
            <p:nvPr/>
          </p:nvSpPr>
          <p:spPr>
            <a:xfrm>
              <a:off x="2281200" y="2353025"/>
              <a:ext cx="104000" cy="121300"/>
            </a:xfrm>
            <a:custGeom>
              <a:avLst/>
              <a:gdLst/>
              <a:ahLst/>
              <a:cxnLst/>
              <a:rect l="l" t="t" r="r" b="b"/>
              <a:pathLst>
                <a:path w="4160" h="4852" extrusionOk="0">
                  <a:moveTo>
                    <a:pt x="2080" y="662"/>
                  </a:moveTo>
                  <a:cubicBezTo>
                    <a:pt x="2490" y="662"/>
                    <a:pt x="2805" y="977"/>
                    <a:pt x="2805" y="1386"/>
                  </a:cubicBezTo>
                  <a:cubicBezTo>
                    <a:pt x="2805" y="1764"/>
                    <a:pt x="2490" y="2079"/>
                    <a:pt x="2080" y="2079"/>
                  </a:cubicBezTo>
                  <a:cubicBezTo>
                    <a:pt x="1702" y="2079"/>
                    <a:pt x="1387" y="1764"/>
                    <a:pt x="1387" y="1386"/>
                  </a:cubicBezTo>
                  <a:cubicBezTo>
                    <a:pt x="1387" y="977"/>
                    <a:pt x="1702" y="662"/>
                    <a:pt x="2080" y="662"/>
                  </a:cubicBezTo>
                  <a:close/>
                  <a:moveTo>
                    <a:pt x="2080" y="2773"/>
                  </a:moveTo>
                  <a:cubicBezTo>
                    <a:pt x="2836" y="2773"/>
                    <a:pt x="3466" y="3403"/>
                    <a:pt x="3466" y="4127"/>
                  </a:cubicBezTo>
                  <a:lnTo>
                    <a:pt x="662" y="4127"/>
                  </a:lnTo>
                  <a:cubicBezTo>
                    <a:pt x="662" y="3403"/>
                    <a:pt x="1293" y="2773"/>
                    <a:pt x="2080" y="2773"/>
                  </a:cubicBezTo>
                  <a:close/>
                  <a:moveTo>
                    <a:pt x="2112" y="0"/>
                  </a:moveTo>
                  <a:cubicBezTo>
                    <a:pt x="1387" y="0"/>
                    <a:pt x="757" y="630"/>
                    <a:pt x="757" y="1386"/>
                  </a:cubicBezTo>
                  <a:cubicBezTo>
                    <a:pt x="757" y="1733"/>
                    <a:pt x="915" y="2079"/>
                    <a:pt x="1135" y="2332"/>
                  </a:cubicBezTo>
                  <a:cubicBezTo>
                    <a:pt x="505" y="2678"/>
                    <a:pt x="64" y="3340"/>
                    <a:pt x="64" y="4127"/>
                  </a:cubicBezTo>
                  <a:lnTo>
                    <a:pt x="64" y="4505"/>
                  </a:lnTo>
                  <a:cubicBezTo>
                    <a:pt x="1" y="4694"/>
                    <a:pt x="158" y="4852"/>
                    <a:pt x="347" y="4852"/>
                  </a:cubicBezTo>
                  <a:lnTo>
                    <a:pt x="3813" y="4852"/>
                  </a:lnTo>
                  <a:cubicBezTo>
                    <a:pt x="4002" y="4852"/>
                    <a:pt x="4160" y="4694"/>
                    <a:pt x="4160" y="4505"/>
                  </a:cubicBezTo>
                  <a:lnTo>
                    <a:pt x="4160" y="4127"/>
                  </a:lnTo>
                  <a:cubicBezTo>
                    <a:pt x="4160" y="3340"/>
                    <a:pt x="3750" y="2678"/>
                    <a:pt x="3120" y="2332"/>
                  </a:cubicBezTo>
                  <a:cubicBezTo>
                    <a:pt x="3340" y="2079"/>
                    <a:pt x="3498" y="1733"/>
                    <a:pt x="3498" y="1386"/>
                  </a:cubicBezTo>
                  <a:cubicBezTo>
                    <a:pt x="3498" y="630"/>
                    <a:pt x="2868" y="0"/>
                    <a:pt x="21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4" name="Google Shape;11934;p84"/>
            <p:cNvSpPr/>
            <p:nvPr/>
          </p:nvSpPr>
          <p:spPr>
            <a:xfrm>
              <a:off x="2140225" y="2318650"/>
              <a:ext cx="307975" cy="295600"/>
            </a:xfrm>
            <a:custGeom>
              <a:avLst/>
              <a:gdLst/>
              <a:ahLst/>
              <a:cxnLst/>
              <a:rect l="l" t="t" r="r" b="b"/>
              <a:pathLst>
                <a:path w="12319" h="11824" extrusionOk="0">
                  <a:moveTo>
                    <a:pt x="7712" y="682"/>
                  </a:moveTo>
                  <a:cubicBezTo>
                    <a:pt x="8607" y="682"/>
                    <a:pt x="9499" y="1029"/>
                    <a:pt x="10177" y="1690"/>
                  </a:cubicBezTo>
                  <a:cubicBezTo>
                    <a:pt x="11468" y="2982"/>
                    <a:pt x="11531" y="5187"/>
                    <a:pt x="10177" y="6573"/>
                  </a:cubicBezTo>
                  <a:cubicBezTo>
                    <a:pt x="9500" y="7266"/>
                    <a:pt x="8627" y="7590"/>
                    <a:pt x="7754" y="7590"/>
                  </a:cubicBezTo>
                  <a:cubicBezTo>
                    <a:pt x="6839" y="7590"/>
                    <a:pt x="5923" y="7234"/>
                    <a:pt x="5230" y="6573"/>
                  </a:cubicBezTo>
                  <a:cubicBezTo>
                    <a:pt x="3939" y="5282"/>
                    <a:pt x="3876" y="3045"/>
                    <a:pt x="5325" y="1659"/>
                  </a:cubicBezTo>
                  <a:cubicBezTo>
                    <a:pt x="6001" y="997"/>
                    <a:pt x="6858" y="682"/>
                    <a:pt x="7712" y="682"/>
                  </a:cubicBezTo>
                  <a:close/>
                  <a:moveTo>
                    <a:pt x="4128" y="6258"/>
                  </a:moveTo>
                  <a:cubicBezTo>
                    <a:pt x="4285" y="6573"/>
                    <a:pt x="4537" y="6857"/>
                    <a:pt x="4758" y="7078"/>
                  </a:cubicBezTo>
                  <a:cubicBezTo>
                    <a:pt x="5010" y="7330"/>
                    <a:pt x="5293" y="7550"/>
                    <a:pt x="5577" y="7708"/>
                  </a:cubicBezTo>
                  <a:lnTo>
                    <a:pt x="5136" y="8180"/>
                  </a:lnTo>
                  <a:cubicBezTo>
                    <a:pt x="5073" y="8243"/>
                    <a:pt x="4978" y="8275"/>
                    <a:pt x="4888" y="8275"/>
                  </a:cubicBezTo>
                  <a:cubicBezTo>
                    <a:pt x="4797" y="8275"/>
                    <a:pt x="4710" y="8243"/>
                    <a:pt x="4663" y="8180"/>
                  </a:cubicBezTo>
                  <a:lnTo>
                    <a:pt x="3655" y="7204"/>
                  </a:lnTo>
                  <a:cubicBezTo>
                    <a:pt x="3498" y="7078"/>
                    <a:pt x="3498" y="6857"/>
                    <a:pt x="3655" y="6731"/>
                  </a:cubicBezTo>
                  <a:lnTo>
                    <a:pt x="4128" y="6258"/>
                  </a:lnTo>
                  <a:close/>
                  <a:moveTo>
                    <a:pt x="3403" y="7960"/>
                  </a:moveTo>
                  <a:lnTo>
                    <a:pt x="3876" y="8432"/>
                  </a:lnTo>
                  <a:lnTo>
                    <a:pt x="3309" y="8968"/>
                  </a:lnTo>
                  <a:lnTo>
                    <a:pt x="2836" y="8495"/>
                  </a:lnTo>
                  <a:lnTo>
                    <a:pt x="3403" y="7960"/>
                  </a:lnTo>
                  <a:close/>
                  <a:moveTo>
                    <a:pt x="2363" y="8968"/>
                  </a:moveTo>
                  <a:lnTo>
                    <a:pt x="2836" y="9440"/>
                  </a:lnTo>
                  <a:lnTo>
                    <a:pt x="1292" y="10984"/>
                  </a:lnTo>
                  <a:cubicBezTo>
                    <a:pt x="1245" y="11047"/>
                    <a:pt x="1158" y="11079"/>
                    <a:pt x="1068" y="11079"/>
                  </a:cubicBezTo>
                  <a:cubicBezTo>
                    <a:pt x="977" y="11079"/>
                    <a:pt x="883" y="11047"/>
                    <a:pt x="820" y="10984"/>
                  </a:cubicBezTo>
                  <a:cubicBezTo>
                    <a:pt x="725" y="10858"/>
                    <a:pt x="725" y="10669"/>
                    <a:pt x="820" y="10512"/>
                  </a:cubicBezTo>
                  <a:lnTo>
                    <a:pt x="2363" y="8968"/>
                  </a:lnTo>
                  <a:close/>
                  <a:moveTo>
                    <a:pt x="7731" y="1"/>
                  </a:moveTo>
                  <a:cubicBezTo>
                    <a:pt x="6669" y="1"/>
                    <a:pt x="5604" y="403"/>
                    <a:pt x="4789" y="1218"/>
                  </a:cubicBezTo>
                  <a:cubicBezTo>
                    <a:pt x="3592" y="2446"/>
                    <a:pt x="3309" y="4179"/>
                    <a:pt x="3844" y="5628"/>
                  </a:cubicBezTo>
                  <a:lnTo>
                    <a:pt x="3182" y="6290"/>
                  </a:lnTo>
                  <a:cubicBezTo>
                    <a:pt x="2867" y="6605"/>
                    <a:pt x="2804" y="7078"/>
                    <a:pt x="2993" y="7487"/>
                  </a:cubicBezTo>
                  <a:lnTo>
                    <a:pt x="410" y="10071"/>
                  </a:lnTo>
                  <a:cubicBezTo>
                    <a:pt x="0" y="10480"/>
                    <a:pt x="0" y="11142"/>
                    <a:pt x="410" y="11520"/>
                  </a:cubicBezTo>
                  <a:cubicBezTo>
                    <a:pt x="580" y="11721"/>
                    <a:pt x="826" y="11823"/>
                    <a:pt x="1081" y="11823"/>
                  </a:cubicBezTo>
                  <a:cubicBezTo>
                    <a:pt x="1345" y="11823"/>
                    <a:pt x="1619" y="11713"/>
                    <a:pt x="1828" y="11488"/>
                  </a:cubicBezTo>
                  <a:lnTo>
                    <a:pt x="4411" y="8905"/>
                  </a:lnTo>
                  <a:cubicBezTo>
                    <a:pt x="4565" y="8976"/>
                    <a:pt x="4727" y="9011"/>
                    <a:pt x="4887" y="9011"/>
                  </a:cubicBezTo>
                  <a:cubicBezTo>
                    <a:pt x="5153" y="9011"/>
                    <a:pt x="5411" y="8913"/>
                    <a:pt x="5608" y="8716"/>
                  </a:cubicBezTo>
                  <a:lnTo>
                    <a:pt x="6270" y="8023"/>
                  </a:lnTo>
                  <a:cubicBezTo>
                    <a:pt x="6736" y="8205"/>
                    <a:pt x="7231" y="8296"/>
                    <a:pt x="7729" y="8296"/>
                  </a:cubicBezTo>
                  <a:cubicBezTo>
                    <a:pt x="8781" y="8296"/>
                    <a:pt x="9847" y="7890"/>
                    <a:pt x="10681" y="7078"/>
                  </a:cubicBezTo>
                  <a:cubicBezTo>
                    <a:pt x="12319" y="5439"/>
                    <a:pt x="12287" y="2793"/>
                    <a:pt x="10681" y="1218"/>
                  </a:cubicBezTo>
                  <a:cubicBezTo>
                    <a:pt x="9873" y="410"/>
                    <a:pt x="8804" y="1"/>
                    <a:pt x="77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35" name="Google Shape;11935;p84"/>
          <p:cNvGrpSpPr/>
          <p:nvPr/>
        </p:nvGrpSpPr>
        <p:grpSpPr>
          <a:xfrm>
            <a:off x="6636607" y="2425305"/>
            <a:ext cx="352259" cy="349427"/>
            <a:chOff x="2139425" y="2682250"/>
            <a:chExt cx="298550" cy="296150"/>
          </a:xfrm>
          <a:solidFill>
            <a:srgbClr val="EE7A90"/>
          </a:solidFill>
        </p:grpSpPr>
        <p:sp>
          <p:nvSpPr>
            <p:cNvPr id="11936" name="Google Shape;11936;p84"/>
            <p:cNvSpPr/>
            <p:nvPr/>
          </p:nvSpPr>
          <p:spPr>
            <a:xfrm>
              <a:off x="2139425" y="2787000"/>
              <a:ext cx="159125" cy="191400"/>
            </a:xfrm>
            <a:custGeom>
              <a:avLst/>
              <a:gdLst/>
              <a:ahLst/>
              <a:cxnLst/>
              <a:rect l="l" t="t" r="r" b="b"/>
              <a:pathLst>
                <a:path w="6365" h="7656" extrusionOk="0">
                  <a:moveTo>
                    <a:pt x="3214" y="630"/>
                  </a:moveTo>
                  <a:cubicBezTo>
                    <a:pt x="3813" y="630"/>
                    <a:pt x="4286" y="1103"/>
                    <a:pt x="4286" y="1670"/>
                  </a:cubicBezTo>
                  <a:cubicBezTo>
                    <a:pt x="4286" y="2206"/>
                    <a:pt x="3813" y="2678"/>
                    <a:pt x="3214" y="2678"/>
                  </a:cubicBezTo>
                  <a:cubicBezTo>
                    <a:pt x="2647" y="2678"/>
                    <a:pt x="2175" y="2206"/>
                    <a:pt x="2175" y="1670"/>
                  </a:cubicBezTo>
                  <a:cubicBezTo>
                    <a:pt x="2175" y="1166"/>
                    <a:pt x="2647" y="630"/>
                    <a:pt x="3214" y="630"/>
                  </a:cubicBezTo>
                  <a:close/>
                  <a:moveTo>
                    <a:pt x="3183" y="3403"/>
                  </a:moveTo>
                  <a:cubicBezTo>
                    <a:pt x="4538" y="3403"/>
                    <a:pt x="5609" y="4506"/>
                    <a:pt x="5609" y="5829"/>
                  </a:cubicBezTo>
                  <a:lnTo>
                    <a:pt x="5609" y="6931"/>
                  </a:lnTo>
                  <a:lnTo>
                    <a:pt x="757" y="6931"/>
                  </a:lnTo>
                  <a:lnTo>
                    <a:pt x="757" y="5829"/>
                  </a:lnTo>
                  <a:cubicBezTo>
                    <a:pt x="757" y="4506"/>
                    <a:pt x="1860" y="3403"/>
                    <a:pt x="3183" y="3403"/>
                  </a:cubicBezTo>
                  <a:close/>
                  <a:moveTo>
                    <a:pt x="3183" y="0"/>
                  </a:moveTo>
                  <a:cubicBezTo>
                    <a:pt x="2238" y="0"/>
                    <a:pt x="1419" y="788"/>
                    <a:pt x="1419" y="1733"/>
                  </a:cubicBezTo>
                  <a:cubicBezTo>
                    <a:pt x="1419" y="2206"/>
                    <a:pt x="1608" y="2678"/>
                    <a:pt x="1954" y="2993"/>
                  </a:cubicBezTo>
                  <a:cubicBezTo>
                    <a:pt x="820" y="3466"/>
                    <a:pt x="1" y="4569"/>
                    <a:pt x="1" y="5892"/>
                  </a:cubicBezTo>
                  <a:lnTo>
                    <a:pt x="1" y="7309"/>
                  </a:lnTo>
                  <a:cubicBezTo>
                    <a:pt x="64" y="7498"/>
                    <a:pt x="222" y="7656"/>
                    <a:pt x="442" y="7656"/>
                  </a:cubicBezTo>
                  <a:lnTo>
                    <a:pt x="6018" y="7656"/>
                  </a:lnTo>
                  <a:cubicBezTo>
                    <a:pt x="6207" y="7656"/>
                    <a:pt x="6365" y="7498"/>
                    <a:pt x="6365" y="7309"/>
                  </a:cubicBezTo>
                  <a:lnTo>
                    <a:pt x="6365" y="5892"/>
                  </a:lnTo>
                  <a:cubicBezTo>
                    <a:pt x="6365" y="4569"/>
                    <a:pt x="5546" y="3466"/>
                    <a:pt x="4412" y="2993"/>
                  </a:cubicBezTo>
                  <a:cubicBezTo>
                    <a:pt x="4758" y="2647"/>
                    <a:pt x="4947" y="2206"/>
                    <a:pt x="4947" y="1733"/>
                  </a:cubicBezTo>
                  <a:cubicBezTo>
                    <a:pt x="4947" y="788"/>
                    <a:pt x="4160" y="0"/>
                    <a:pt x="31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7" name="Google Shape;11937;p84"/>
            <p:cNvSpPr/>
            <p:nvPr/>
          </p:nvSpPr>
          <p:spPr>
            <a:xfrm>
              <a:off x="2280425" y="2682250"/>
              <a:ext cx="157550" cy="155975"/>
            </a:xfrm>
            <a:custGeom>
              <a:avLst/>
              <a:gdLst/>
              <a:ahLst/>
              <a:cxnLst/>
              <a:rect l="l" t="t" r="r" b="b"/>
              <a:pathLst>
                <a:path w="6302" h="6239" extrusionOk="0">
                  <a:moveTo>
                    <a:pt x="3182" y="662"/>
                  </a:moveTo>
                  <a:cubicBezTo>
                    <a:pt x="4506" y="662"/>
                    <a:pt x="5608" y="1764"/>
                    <a:pt x="5608" y="3088"/>
                  </a:cubicBezTo>
                  <a:cubicBezTo>
                    <a:pt x="5577" y="4442"/>
                    <a:pt x="4474" y="5545"/>
                    <a:pt x="3151" y="5545"/>
                  </a:cubicBezTo>
                  <a:cubicBezTo>
                    <a:pt x="2710" y="5545"/>
                    <a:pt x="2300" y="5419"/>
                    <a:pt x="1954" y="5230"/>
                  </a:cubicBezTo>
                  <a:cubicBezTo>
                    <a:pt x="1891" y="5198"/>
                    <a:pt x="1796" y="5198"/>
                    <a:pt x="1733" y="5198"/>
                  </a:cubicBezTo>
                  <a:lnTo>
                    <a:pt x="946" y="5388"/>
                  </a:lnTo>
                  <a:lnTo>
                    <a:pt x="1166" y="4663"/>
                  </a:lnTo>
                  <a:cubicBezTo>
                    <a:pt x="1198" y="4568"/>
                    <a:pt x="1166" y="4474"/>
                    <a:pt x="1135" y="4411"/>
                  </a:cubicBezTo>
                  <a:cubicBezTo>
                    <a:pt x="883" y="4001"/>
                    <a:pt x="725" y="3560"/>
                    <a:pt x="725" y="3088"/>
                  </a:cubicBezTo>
                  <a:cubicBezTo>
                    <a:pt x="725" y="1764"/>
                    <a:pt x="1828" y="662"/>
                    <a:pt x="3182" y="662"/>
                  </a:cubicBezTo>
                  <a:close/>
                  <a:moveTo>
                    <a:pt x="3151" y="0"/>
                  </a:moveTo>
                  <a:cubicBezTo>
                    <a:pt x="1418" y="0"/>
                    <a:pt x="32" y="1418"/>
                    <a:pt x="32" y="3088"/>
                  </a:cubicBezTo>
                  <a:cubicBezTo>
                    <a:pt x="32" y="3655"/>
                    <a:pt x="158" y="4159"/>
                    <a:pt x="410" y="4631"/>
                  </a:cubicBezTo>
                  <a:lnTo>
                    <a:pt x="32" y="5766"/>
                  </a:lnTo>
                  <a:cubicBezTo>
                    <a:pt x="0" y="5892"/>
                    <a:pt x="32" y="6018"/>
                    <a:pt x="95" y="6144"/>
                  </a:cubicBezTo>
                  <a:cubicBezTo>
                    <a:pt x="189" y="6207"/>
                    <a:pt x="315" y="6238"/>
                    <a:pt x="473" y="6238"/>
                  </a:cubicBezTo>
                  <a:lnTo>
                    <a:pt x="1765" y="5923"/>
                  </a:lnTo>
                  <a:cubicBezTo>
                    <a:pt x="2206" y="6175"/>
                    <a:pt x="2678" y="6238"/>
                    <a:pt x="3182" y="6238"/>
                  </a:cubicBezTo>
                  <a:cubicBezTo>
                    <a:pt x="4915" y="6238"/>
                    <a:pt x="6301" y="4820"/>
                    <a:pt x="6301" y="3151"/>
                  </a:cubicBezTo>
                  <a:cubicBezTo>
                    <a:pt x="6238" y="1418"/>
                    <a:pt x="4884" y="0"/>
                    <a:pt x="31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8" name="Google Shape;11938;p84"/>
            <p:cNvSpPr/>
            <p:nvPr/>
          </p:nvSpPr>
          <p:spPr>
            <a:xfrm>
              <a:off x="2349725" y="2725550"/>
              <a:ext cx="18150" cy="17375"/>
            </a:xfrm>
            <a:custGeom>
              <a:avLst/>
              <a:gdLst/>
              <a:ahLst/>
              <a:cxnLst/>
              <a:rect l="l" t="t" r="r" b="b"/>
              <a:pathLst>
                <a:path w="726" h="695" extrusionOk="0">
                  <a:moveTo>
                    <a:pt x="379" y="1"/>
                  </a:moveTo>
                  <a:cubicBezTo>
                    <a:pt x="158" y="1"/>
                    <a:pt x="1" y="158"/>
                    <a:pt x="1" y="348"/>
                  </a:cubicBezTo>
                  <a:cubicBezTo>
                    <a:pt x="1" y="537"/>
                    <a:pt x="158" y="694"/>
                    <a:pt x="379" y="694"/>
                  </a:cubicBezTo>
                  <a:cubicBezTo>
                    <a:pt x="568" y="694"/>
                    <a:pt x="725" y="537"/>
                    <a:pt x="725" y="348"/>
                  </a:cubicBezTo>
                  <a:cubicBezTo>
                    <a:pt x="725" y="158"/>
                    <a:pt x="568" y="1"/>
                    <a:pt x="3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9" name="Google Shape;11939;p84"/>
            <p:cNvSpPr/>
            <p:nvPr/>
          </p:nvSpPr>
          <p:spPr>
            <a:xfrm>
              <a:off x="2349725" y="2751550"/>
              <a:ext cx="18150" cy="52800"/>
            </a:xfrm>
            <a:custGeom>
              <a:avLst/>
              <a:gdLst/>
              <a:ahLst/>
              <a:cxnLst/>
              <a:rect l="l" t="t" r="r" b="b"/>
              <a:pathLst>
                <a:path w="726" h="2112" extrusionOk="0">
                  <a:moveTo>
                    <a:pt x="379" y="1"/>
                  </a:moveTo>
                  <a:cubicBezTo>
                    <a:pt x="158" y="1"/>
                    <a:pt x="1" y="158"/>
                    <a:pt x="1" y="379"/>
                  </a:cubicBezTo>
                  <a:lnTo>
                    <a:pt x="1" y="1733"/>
                  </a:lnTo>
                  <a:cubicBezTo>
                    <a:pt x="1" y="1954"/>
                    <a:pt x="158" y="2111"/>
                    <a:pt x="379" y="2111"/>
                  </a:cubicBezTo>
                  <a:cubicBezTo>
                    <a:pt x="568" y="2111"/>
                    <a:pt x="725" y="1954"/>
                    <a:pt x="725" y="1733"/>
                  </a:cubicBezTo>
                  <a:lnTo>
                    <a:pt x="725" y="379"/>
                  </a:lnTo>
                  <a:cubicBezTo>
                    <a:pt x="725" y="158"/>
                    <a:pt x="568" y="1"/>
                    <a:pt x="3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40" name="Google Shape;11940;p84"/>
          <p:cNvGrpSpPr/>
          <p:nvPr/>
        </p:nvGrpSpPr>
        <p:grpSpPr>
          <a:xfrm>
            <a:off x="5301219" y="2939791"/>
            <a:ext cx="350401" cy="264888"/>
            <a:chOff x="3962775" y="1990700"/>
            <a:chExt cx="296975" cy="224500"/>
          </a:xfrm>
          <a:solidFill>
            <a:srgbClr val="EE7A90"/>
          </a:solidFill>
        </p:grpSpPr>
        <p:sp>
          <p:nvSpPr>
            <p:cNvPr id="11941" name="Google Shape;11941;p84"/>
            <p:cNvSpPr/>
            <p:nvPr/>
          </p:nvSpPr>
          <p:spPr>
            <a:xfrm>
              <a:off x="4216400" y="2093100"/>
              <a:ext cx="43350" cy="18150"/>
            </a:xfrm>
            <a:custGeom>
              <a:avLst/>
              <a:gdLst/>
              <a:ahLst/>
              <a:cxnLst/>
              <a:rect l="l" t="t" r="r" b="b"/>
              <a:pathLst>
                <a:path w="1734" h="726" extrusionOk="0">
                  <a:moveTo>
                    <a:pt x="379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5"/>
                    <a:pt x="379" y="725"/>
                  </a:cubicBezTo>
                  <a:lnTo>
                    <a:pt x="1387" y="725"/>
                  </a:lnTo>
                  <a:cubicBezTo>
                    <a:pt x="1576" y="725"/>
                    <a:pt x="1733" y="568"/>
                    <a:pt x="1733" y="347"/>
                  </a:cubicBezTo>
                  <a:cubicBezTo>
                    <a:pt x="1702" y="158"/>
                    <a:pt x="1544" y="1"/>
                    <a:pt x="13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2" name="Google Shape;11942;p84"/>
            <p:cNvSpPr/>
            <p:nvPr/>
          </p:nvSpPr>
          <p:spPr>
            <a:xfrm>
              <a:off x="4206950" y="2129325"/>
              <a:ext cx="35475" cy="33900"/>
            </a:xfrm>
            <a:custGeom>
              <a:avLst/>
              <a:gdLst/>
              <a:ahLst/>
              <a:cxnLst/>
              <a:rect l="l" t="t" r="r" b="b"/>
              <a:pathLst>
                <a:path w="1419" h="1356" extrusionOk="0">
                  <a:moveTo>
                    <a:pt x="351" y="1"/>
                  </a:moveTo>
                  <a:cubicBezTo>
                    <a:pt x="260" y="1"/>
                    <a:pt x="174" y="32"/>
                    <a:pt x="127" y="95"/>
                  </a:cubicBezTo>
                  <a:cubicBezTo>
                    <a:pt x="1" y="221"/>
                    <a:pt x="1" y="410"/>
                    <a:pt x="127" y="568"/>
                  </a:cubicBezTo>
                  <a:lnTo>
                    <a:pt x="820" y="1261"/>
                  </a:lnTo>
                  <a:cubicBezTo>
                    <a:pt x="883" y="1324"/>
                    <a:pt x="969" y="1356"/>
                    <a:pt x="1056" y="1356"/>
                  </a:cubicBezTo>
                  <a:cubicBezTo>
                    <a:pt x="1143" y="1356"/>
                    <a:pt x="1229" y="1324"/>
                    <a:pt x="1292" y="1261"/>
                  </a:cubicBezTo>
                  <a:cubicBezTo>
                    <a:pt x="1418" y="1166"/>
                    <a:pt x="1418" y="914"/>
                    <a:pt x="1292" y="788"/>
                  </a:cubicBezTo>
                  <a:lnTo>
                    <a:pt x="599" y="95"/>
                  </a:lnTo>
                  <a:cubicBezTo>
                    <a:pt x="536" y="32"/>
                    <a:pt x="442" y="1"/>
                    <a:pt x="3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3" name="Google Shape;11943;p84"/>
            <p:cNvSpPr/>
            <p:nvPr/>
          </p:nvSpPr>
          <p:spPr>
            <a:xfrm>
              <a:off x="4207750" y="2041900"/>
              <a:ext cx="35450" cy="34500"/>
            </a:xfrm>
            <a:custGeom>
              <a:avLst/>
              <a:gdLst/>
              <a:ahLst/>
              <a:cxnLst/>
              <a:rect l="l" t="t" r="r" b="b"/>
              <a:pathLst>
                <a:path w="1418" h="1380" extrusionOk="0">
                  <a:moveTo>
                    <a:pt x="1067" y="1"/>
                  </a:moveTo>
                  <a:cubicBezTo>
                    <a:pt x="977" y="1"/>
                    <a:pt x="882" y="32"/>
                    <a:pt x="819" y="95"/>
                  </a:cubicBezTo>
                  <a:lnTo>
                    <a:pt x="126" y="788"/>
                  </a:lnTo>
                  <a:cubicBezTo>
                    <a:pt x="0" y="914"/>
                    <a:pt x="0" y="1135"/>
                    <a:pt x="126" y="1261"/>
                  </a:cubicBezTo>
                  <a:cubicBezTo>
                    <a:pt x="189" y="1340"/>
                    <a:pt x="268" y="1379"/>
                    <a:pt x="351" y="1379"/>
                  </a:cubicBezTo>
                  <a:cubicBezTo>
                    <a:pt x="433" y="1379"/>
                    <a:pt x="520" y="1340"/>
                    <a:pt x="599" y="1261"/>
                  </a:cubicBezTo>
                  <a:lnTo>
                    <a:pt x="1292" y="568"/>
                  </a:lnTo>
                  <a:cubicBezTo>
                    <a:pt x="1418" y="442"/>
                    <a:pt x="1418" y="190"/>
                    <a:pt x="1292" y="95"/>
                  </a:cubicBezTo>
                  <a:cubicBezTo>
                    <a:pt x="1244" y="32"/>
                    <a:pt x="1158" y="1"/>
                    <a:pt x="10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4" name="Google Shape;11944;p84"/>
            <p:cNvSpPr/>
            <p:nvPr/>
          </p:nvSpPr>
          <p:spPr>
            <a:xfrm>
              <a:off x="3962775" y="1990700"/>
              <a:ext cx="226075" cy="224500"/>
            </a:xfrm>
            <a:custGeom>
              <a:avLst/>
              <a:gdLst/>
              <a:ahLst/>
              <a:cxnLst/>
              <a:rect l="l" t="t" r="r" b="b"/>
              <a:pathLst>
                <a:path w="9043" h="8980" extrusionOk="0">
                  <a:moveTo>
                    <a:pt x="1419" y="3403"/>
                  </a:moveTo>
                  <a:lnTo>
                    <a:pt x="1419" y="4790"/>
                  </a:lnTo>
                  <a:cubicBezTo>
                    <a:pt x="1009" y="4790"/>
                    <a:pt x="694" y="4506"/>
                    <a:pt x="694" y="4097"/>
                  </a:cubicBezTo>
                  <a:cubicBezTo>
                    <a:pt x="694" y="3719"/>
                    <a:pt x="1009" y="3403"/>
                    <a:pt x="1419" y="3403"/>
                  </a:cubicBezTo>
                  <a:close/>
                  <a:moveTo>
                    <a:pt x="4191" y="2710"/>
                  </a:moveTo>
                  <a:lnTo>
                    <a:pt x="4191" y="5483"/>
                  </a:lnTo>
                  <a:lnTo>
                    <a:pt x="2490" y="5483"/>
                  </a:lnTo>
                  <a:cubicBezTo>
                    <a:pt x="2269" y="5483"/>
                    <a:pt x="2112" y="5325"/>
                    <a:pt x="2112" y="5105"/>
                  </a:cubicBezTo>
                  <a:lnTo>
                    <a:pt x="2112" y="3088"/>
                  </a:lnTo>
                  <a:cubicBezTo>
                    <a:pt x="2112" y="2868"/>
                    <a:pt x="2269" y="2710"/>
                    <a:pt x="2490" y="2710"/>
                  </a:cubicBezTo>
                  <a:close/>
                  <a:moveTo>
                    <a:pt x="6995" y="1828"/>
                  </a:moveTo>
                  <a:lnTo>
                    <a:pt x="6995" y="6428"/>
                  </a:lnTo>
                  <a:cubicBezTo>
                    <a:pt x="6428" y="5924"/>
                    <a:pt x="5672" y="5609"/>
                    <a:pt x="4884" y="5514"/>
                  </a:cubicBezTo>
                  <a:lnTo>
                    <a:pt x="4884" y="2710"/>
                  </a:lnTo>
                  <a:cubicBezTo>
                    <a:pt x="5672" y="2647"/>
                    <a:pt x="6428" y="2332"/>
                    <a:pt x="6995" y="1828"/>
                  </a:cubicBezTo>
                  <a:close/>
                  <a:moveTo>
                    <a:pt x="8066" y="631"/>
                  </a:moveTo>
                  <a:cubicBezTo>
                    <a:pt x="8255" y="631"/>
                    <a:pt x="8413" y="789"/>
                    <a:pt x="8413" y="978"/>
                  </a:cubicBezTo>
                  <a:lnTo>
                    <a:pt x="8413" y="7216"/>
                  </a:lnTo>
                  <a:cubicBezTo>
                    <a:pt x="8413" y="7405"/>
                    <a:pt x="8255" y="7562"/>
                    <a:pt x="8066" y="7562"/>
                  </a:cubicBezTo>
                  <a:cubicBezTo>
                    <a:pt x="7877" y="7562"/>
                    <a:pt x="7720" y="7405"/>
                    <a:pt x="7720" y="7216"/>
                  </a:cubicBezTo>
                  <a:lnTo>
                    <a:pt x="7720" y="978"/>
                  </a:lnTo>
                  <a:cubicBezTo>
                    <a:pt x="7720" y="789"/>
                    <a:pt x="7877" y="631"/>
                    <a:pt x="8066" y="631"/>
                  </a:cubicBezTo>
                  <a:close/>
                  <a:moveTo>
                    <a:pt x="3498" y="6176"/>
                  </a:moveTo>
                  <a:lnTo>
                    <a:pt x="3498" y="7909"/>
                  </a:lnTo>
                  <a:cubicBezTo>
                    <a:pt x="3498" y="8129"/>
                    <a:pt x="3340" y="8287"/>
                    <a:pt x="3151" y="8287"/>
                  </a:cubicBezTo>
                  <a:cubicBezTo>
                    <a:pt x="2962" y="8287"/>
                    <a:pt x="2805" y="8129"/>
                    <a:pt x="2805" y="7909"/>
                  </a:cubicBezTo>
                  <a:lnTo>
                    <a:pt x="2805" y="6176"/>
                  </a:lnTo>
                  <a:close/>
                  <a:moveTo>
                    <a:pt x="8035" y="1"/>
                  </a:moveTo>
                  <a:cubicBezTo>
                    <a:pt x="7531" y="1"/>
                    <a:pt x="7090" y="411"/>
                    <a:pt x="6995" y="883"/>
                  </a:cubicBezTo>
                  <a:lnTo>
                    <a:pt x="6680" y="1198"/>
                  </a:lnTo>
                  <a:cubicBezTo>
                    <a:pt x="6144" y="1734"/>
                    <a:pt x="5325" y="2049"/>
                    <a:pt x="4538" y="2049"/>
                  </a:cubicBezTo>
                  <a:lnTo>
                    <a:pt x="2427" y="2049"/>
                  </a:lnTo>
                  <a:cubicBezTo>
                    <a:pt x="2017" y="2049"/>
                    <a:pt x="1608" y="2332"/>
                    <a:pt x="1450" y="2773"/>
                  </a:cubicBezTo>
                  <a:lnTo>
                    <a:pt x="1387" y="2773"/>
                  </a:lnTo>
                  <a:cubicBezTo>
                    <a:pt x="631" y="2773"/>
                    <a:pt x="1" y="3403"/>
                    <a:pt x="1" y="4128"/>
                  </a:cubicBezTo>
                  <a:cubicBezTo>
                    <a:pt x="1" y="4884"/>
                    <a:pt x="631" y="5514"/>
                    <a:pt x="1387" y="5514"/>
                  </a:cubicBezTo>
                  <a:lnTo>
                    <a:pt x="1450" y="5514"/>
                  </a:lnTo>
                  <a:cubicBezTo>
                    <a:pt x="1576" y="5798"/>
                    <a:pt x="1797" y="6018"/>
                    <a:pt x="2080" y="6144"/>
                  </a:cubicBezTo>
                  <a:lnTo>
                    <a:pt x="2080" y="7940"/>
                  </a:lnTo>
                  <a:cubicBezTo>
                    <a:pt x="2112" y="8507"/>
                    <a:pt x="2584" y="8980"/>
                    <a:pt x="3151" y="8980"/>
                  </a:cubicBezTo>
                  <a:cubicBezTo>
                    <a:pt x="3750" y="8980"/>
                    <a:pt x="4160" y="8507"/>
                    <a:pt x="4160" y="7972"/>
                  </a:cubicBezTo>
                  <a:lnTo>
                    <a:pt x="4160" y="6239"/>
                  </a:lnTo>
                  <a:lnTo>
                    <a:pt x="4538" y="6239"/>
                  </a:lnTo>
                  <a:cubicBezTo>
                    <a:pt x="5325" y="6239"/>
                    <a:pt x="6144" y="6554"/>
                    <a:pt x="6680" y="7090"/>
                  </a:cubicBezTo>
                  <a:lnTo>
                    <a:pt x="6995" y="7405"/>
                  </a:lnTo>
                  <a:cubicBezTo>
                    <a:pt x="7090" y="7909"/>
                    <a:pt x="7531" y="8287"/>
                    <a:pt x="8035" y="8287"/>
                  </a:cubicBezTo>
                  <a:cubicBezTo>
                    <a:pt x="8633" y="8287"/>
                    <a:pt x="9043" y="7814"/>
                    <a:pt x="9043" y="7247"/>
                  </a:cubicBezTo>
                  <a:lnTo>
                    <a:pt x="9043" y="1041"/>
                  </a:lnTo>
                  <a:cubicBezTo>
                    <a:pt x="9043" y="442"/>
                    <a:pt x="8570" y="1"/>
                    <a:pt x="80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45" name="Google Shape;11945;p84"/>
          <p:cNvGrpSpPr/>
          <p:nvPr/>
        </p:nvGrpSpPr>
        <p:grpSpPr>
          <a:xfrm>
            <a:off x="5301691" y="3386497"/>
            <a:ext cx="349457" cy="349457"/>
            <a:chOff x="3963575" y="2317575"/>
            <a:chExt cx="296175" cy="296175"/>
          </a:xfrm>
          <a:solidFill>
            <a:srgbClr val="EE7A90"/>
          </a:solidFill>
        </p:grpSpPr>
        <p:sp>
          <p:nvSpPr>
            <p:cNvPr id="11946" name="Google Shape;11946;p84"/>
            <p:cNvSpPr/>
            <p:nvPr/>
          </p:nvSpPr>
          <p:spPr>
            <a:xfrm>
              <a:off x="3963575" y="2317575"/>
              <a:ext cx="296175" cy="296175"/>
            </a:xfrm>
            <a:custGeom>
              <a:avLst/>
              <a:gdLst/>
              <a:ahLst/>
              <a:cxnLst/>
              <a:rect l="l" t="t" r="r" b="b"/>
              <a:pathLst>
                <a:path w="11847" h="11847" extrusionOk="0">
                  <a:moveTo>
                    <a:pt x="9483" y="1418"/>
                  </a:moveTo>
                  <a:cubicBezTo>
                    <a:pt x="9672" y="1418"/>
                    <a:pt x="9830" y="1576"/>
                    <a:pt x="9830" y="1765"/>
                  </a:cubicBezTo>
                  <a:lnTo>
                    <a:pt x="9830" y="2836"/>
                  </a:lnTo>
                  <a:lnTo>
                    <a:pt x="788" y="2836"/>
                  </a:lnTo>
                  <a:lnTo>
                    <a:pt x="788" y="1765"/>
                  </a:lnTo>
                  <a:lnTo>
                    <a:pt x="725" y="1765"/>
                  </a:lnTo>
                  <a:cubicBezTo>
                    <a:pt x="725" y="1576"/>
                    <a:pt x="883" y="1418"/>
                    <a:pt x="1072" y="1418"/>
                  </a:cubicBezTo>
                  <a:lnTo>
                    <a:pt x="1418" y="1418"/>
                  </a:lnTo>
                  <a:lnTo>
                    <a:pt x="1418" y="1765"/>
                  </a:lnTo>
                  <a:cubicBezTo>
                    <a:pt x="1418" y="1954"/>
                    <a:pt x="1576" y="2143"/>
                    <a:pt x="1765" y="2143"/>
                  </a:cubicBezTo>
                  <a:cubicBezTo>
                    <a:pt x="1954" y="2143"/>
                    <a:pt x="2111" y="1954"/>
                    <a:pt x="2111" y="1765"/>
                  </a:cubicBezTo>
                  <a:lnTo>
                    <a:pt x="2111" y="1418"/>
                  </a:lnTo>
                  <a:lnTo>
                    <a:pt x="3498" y="1418"/>
                  </a:lnTo>
                  <a:lnTo>
                    <a:pt x="3498" y="1765"/>
                  </a:lnTo>
                  <a:cubicBezTo>
                    <a:pt x="3498" y="1954"/>
                    <a:pt x="3655" y="2143"/>
                    <a:pt x="3844" y="2143"/>
                  </a:cubicBezTo>
                  <a:cubicBezTo>
                    <a:pt x="4065" y="2143"/>
                    <a:pt x="4222" y="1954"/>
                    <a:pt x="4222" y="1765"/>
                  </a:cubicBezTo>
                  <a:lnTo>
                    <a:pt x="4222" y="1418"/>
                  </a:lnTo>
                  <a:lnTo>
                    <a:pt x="6333" y="1418"/>
                  </a:lnTo>
                  <a:lnTo>
                    <a:pt x="6333" y="1765"/>
                  </a:lnTo>
                  <a:cubicBezTo>
                    <a:pt x="6333" y="1954"/>
                    <a:pt x="6490" y="2143"/>
                    <a:pt x="6680" y="2143"/>
                  </a:cubicBezTo>
                  <a:cubicBezTo>
                    <a:pt x="6900" y="2143"/>
                    <a:pt x="7058" y="1954"/>
                    <a:pt x="7058" y="1765"/>
                  </a:cubicBezTo>
                  <a:lnTo>
                    <a:pt x="7058" y="1418"/>
                  </a:lnTo>
                  <a:lnTo>
                    <a:pt x="8412" y="1418"/>
                  </a:lnTo>
                  <a:lnTo>
                    <a:pt x="8412" y="1765"/>
                  </a:lnTo>
                  <a:cubicBezTo>
                    <a:pt x="8412" y="1954"/>
                    <a:pt x="8570" y="2143"/>
                    <a:pt x="8790" y="2143"/>
                  </a:cubicBezTo>
                  <a:cubicBezTo>
                    <a:pt x="8979" y="2143"/>
                    <a:pt x="9137" y="1954"/>
                    <a:pt x="9137" y="1765"/>
                  </a:cubicBezTo>
                  <a:lnTo>
                    <a:pt x="9137" y="1418"/>
                  </a:lnTo>
                  <a:close/>
                  <a:moveTo>
                    <a:pt x="9767" y="3497"/>
                  </a:moveTo>
                  <a:lnTo>
                    <a:pt x="9767" y="7026"/>
                  </a:lnTo>
                  <a:cubicBezTo>
                    <a:pt x="9641" y="7026"/>
                    <a:pt x="9546" y="6963"/>
                    <a:pt x="9420" y="6963"/>
                  </a:cubicBezTo>
                  <a:cubicBezTo>
                    <a:pt x="8066" y="6963"/>
                    <a:pt x="6963" y="8066"/>
                    <a:pt x="6963" y="9420"/>
                  </a:cubicBezTo>
                  <a:cubicBezTo>
                    <a:pt x="6963" y="9546"/>
                    <a:pt x="6963" y="9641"/>
                    <a:pt x="7026" y="9767"/>
                  </a:cubicBezTo>
                  <a:lnTo>
                    <a:pt x="1040" y="9767"/>
                  </a:lnTo>
                  <a:cubicBezTo>
                    <a:pt x="820" y="9767"/>
                    <a:pt x="662" y="9609"/>
                    <a:pt x="662" y="9420"/>
                  </a:cubicBezTo>
                  <a:lnTo>
                    <a:pt x="662" y="3497"/>
                  </a:lnTo>
                  <a:close/>
                  <a:moveTo>
                    <a:pt x="9420" y="7688"/>
                  </a:moveTo>
                  <a:cubicBezTo>
                    <a:pt x="10366" y="7688"/>
                    <a:pt x="11153" y="8475"/>
                    <a:pt x="11153" y="9420"/>
                  </a:cubicBezTo>
                  <a:cubicBezTo>
                    <a:pt x="11153" y="10397"/>
                    <a:pt x="10366" y="11185"/>
                    <a:pt x="9420" y="11185"/>
                  </a:cubicBezTo>
                  <a:cubicBezTo>
                    <a:pt x="8475" y="11185"/>
                    <a:pt x="7688" y="10397"/>
                    <a:pt x="7688" y="9420"/>
                  </a:cubicBezTo>
                  <a:cubicBezTo>
                    <a:pt x="7688" y="8475"/>
                    <a:pt x="8475" y="7688"/>
                    <a:pt x="9420" y="7688"/>
                  </a:cubicBezTo>
                  <a:close/>
                  <a:moveTo>
                    <a:pt x="1733" y="0"/>
                  </a:moveTo>
                  <a:cubicBezTo>
                    <a:pt x="1544" y="0"/>
                    <a:pt x="1387" y="158"/>
                    <a:pt x="1387" y="347"/>
                  </a:cubicBezTo>
                  <a:lnTo>
                    <a:pt x="1387" y="725"/>
                  </a:lnTo>
                  <a:lnTo>
                    <a:pt x="1040" y="725"/>
                  </a:lnTo>
                  <a:cubicBezTo>
                    <a:pt x="442" y="725"/>
                    <a:pt x="0" y="1166"/>
                    <a:pt x="0" y="1733"/>
                  </a:cubicBezTo>
                  <a:lnTo>
                    <a:pt x="0" y="9389"/>
                  </a:lnTo>
                  <a:cubicBezTo>
                    <a:pt x="0" y="9956"/>
                    <a:pt x="473" y="10429"/>
                    <a:pt x="1040" y="10429"/>
                  </a:cubicBezTo>
                  <a:lnTo>
                    <a:pt x="7215" y="10429"/>
                  </a:lnTo>
                  <a:cubicBezTo>
                    <a:pt x="7593" y="11279"/>
                    <a:pt x="8444" y="11846"/>
                    <a:pt x="9420" y="11846"/>
                  </a:cubicBezTo>
                  <a:cubicBezTo>
                    <a:pt x="10744" y="11846"/>
                    <a:pt x="11846" y="10744"/>
                    <a:pt x="11846" y="9420"/>
                  </a:cubicBezTo>
                  <a:cubicBezTo>
                    <a:pt x="11846" y="8444"/>
                    <a:pt x="11311" y="7593"/>
                    <a:pt x="10492" y="7215"/>
                  </a:cubicBezTo>
                  <a:lnTo>
                    <a:pt x="10492" y="1733"/>
                  </a:lnTo>
                  <a:cubicBezTo>
                    <a:pt x="10492" y="1135"/>
                    <a:pt x="10019" y="725"/>
                    <a:pt x="9452" y="725"/>
                  </a:cubicBezTo>
                  <a:lnTo>
                    <a:pt x="9105" y="725"/>
                  </a:lnTo>
                  <a:lnTo>
                    <a:pt x="9105" y="347"/>
                  </a:lnTo>
                  <a:cubicBezTo>
                    <a:pt x="9105" y="158"/>
                    <a:pt x="8948" y="0"/>
                    <a:pt x="8759" y="0"/>
                  </a:cubicBezTo>
                  <a:cubicBezTo>
                    <a:pt x="8538" y="0"/>
                    <a:pt x="8381" y="158"/>
                    <a:pt x="8381" y="347"/>
                  </a:cubicBezTo>
                  <a:lnTo>
                    <a:pt x="8381" y="725"/>
                  </a:lnTo>
                  <a:lnTo>
                    <a:pt x="7026" y="725"/>
                  </a:lnTo>
                  <a:lnTo>
                    <a:pt x="7026" y="347"/>
                  </a:lnTo>
                  <a:cubicBezTo>
                    <a:pt x="7026" y="158"/>
                    <a:pt x="6869" y="0"/>
                    <a:pt x="6648" y="0"/>
                  </a:cubicBezTo>
                  <a:cubicBezTo>
                    <a:pt x="6459" y="0"/>
                    <a:pt x="6301" y="158"/>
                    <a:pt x="6301" y="347"/>
                  </a:cubicBezTo>
                  <a:lnTo>
                    <a:pt x="6301" y="725"/>
                  </a:lnTo>
                  <a:lnTo>
                    <a:pt x="4191" y="725"/>
                  </a:lnTo>
                  <a:lnTo>
                    <a:pt x="4191" y="347"/>
                  </a:lnTo>
                  <a:cubicBezTo>
                    <a:pt x="4191" y="158"/>
                    <a:pt x="4033" y="0"/>
                    <a:pt x="3813" y="0"/>
                  </a:cubicBezTo>
                  <a:cubicBezTo>
                    <a:pt x="3624" y="0"/>
                    <a:pt x="3466" y="158"/>
                    <a:pt x="3466" y="347"/>
                  </a:cubicBezTo>
                  <a:lnTo>
                    <a:pt x="3466" y="725"/>
                  </a:lnTo>
                  <a:lnTo>
                    <a:pt x="2080" y="725"/>
                  </a:lnTo>
                  <a:lnTo>
                    <a:pt x="2080" y="347"/>
                  </a:lnTo>
                  <a:cubicBezTo>
                    <a:pt x="2080" y="158"/>
                    <a:pt x="1922" y="0"/>
                    <a:pt x="17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7" name="Google Shape;11947;p84"/>
            <p:cNvSpPr/>
            <p:nvPr/>
          </p:nvSpPr>
          <p:spPr>
            <a:xfrm>
              <a:off x="4190400" y="2526300"/>
              <a:ext cx="34700" cy="35450"/>
            </a:xfrm>
            <a:custGeom>
              <a:avLst/>
              <a:gdLst/>
              <a:ahLst/>
              <a:cxnLst/>
              <a:rect l="l" t="t" r="r" b="b"/>
              <a:pathLst>
                <a:path w="1388" h="1418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1071"/>
                  </a:lnTo>
                  <a:cubicBezTo>
                    <a:pt x="1" y="1260"/>
                    <a:pt x="127" y="1418"/>
                    <a:pt x="347" y="1418"/>
                  </a:cubicBezTo>
                  <a:lnTo>
                    <a:pt x="1041" y="1418"/>
                  </a:lnTo>
                  <a:cubicBezTo>
                    <a:pt x="1261" y="1418"/>
                    <a:pt x="1387" y="1260"/>
                    <a:pt x="1387" y="1071"/>
                  </a:cubicBezTo>
                  <a:cubicBezTo>
                    <a:pt x="1387" y="882"/>
                    <a:pt x="1261" y="725"/>
                    <a:pt x="1041" y="725"/>
                  </a:cubicBezTo>
                  <a:lnTo>
                    <a:pt x="694" y="725"/>
                  </a:lnTo>
                  <a:lnTo>
                    <a:pt x="694" y="347"/>
                  </a:lnTo>
                  <a:cubicBezTo>
                    <a:pt x="694" y="158"/>
                    <a:pt x="536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8" name="Google Shape;11948;p84"/>
            <p:cNvSpPr/>
            <p:nvPr/>
          </p:nvSpPr>
          <p:spPr>
            <a:xfrm>
              <a:off x="3998225" y="2421550"/>
              <a:ext cx="35475" cy="18125"/>
            </a:xfrm>
            <a:custGeom>
              <a:avLst/>
              <a:gdLst/>
              <a:ahLst/>
              <a:cxnLst/>
              <a:rect l="l" t="t" r="r" b="b"/>
              <a:pathLst>
                <a:path w="1419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78"/>
                  </a:cubicBezTo>
                  <a:cubicBezTo>
                    <a:pt x="1" y="567"/>
                    <a:pt x="158" y="725"/>
                    <a:pt x="347" y="725"/>
                  </a:cubicBezTo>
                  <a:lnTo>
                    <a:pt x="1072" y="725"/>
                  </a:lnTo>
                  <a:cubicBezTo>
                    <a:pt x="1261" y="725"/>
                    <a:pt x="1418" y="567"/>
                    <a:pt x="1418" y="378"/>
                  </a:cubicBezTo>
                  <a:cubicBezTo>
                    <a:pt x="1418" y="158"/>
                    <a:pt x="1261" y="0"/>
                    <a:pt x="10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9" name="Google Shape;11949;p84"/>
            <p:cNvSpPr/>
            <p:nvPr/>
          </p:nvSpPr>
          <p:spPr>
            <a:xfrm>
              <a:off x="4050225" y="2421550"/>
              <a:ext cx="35450" cy="18125"/>
            </a:xfrm>
            <a:custGeom>
              <a:avLst/>
              <a:gdLst/>
              <a:ahLst/>
              <a:cxnLst/>
              <a:rect l="l" t="t" r="r" b="b"/>
              <a:pathLst>
                <a:path w="1418" h="725" extrusionOk="0">
                  <a:moveTo>
                    <a:pt x="347" y="0"/>
                  </a:moveTo>
                  <a:cubicBezTo>
                    <a:pt x="158" y="0"/>
                    <a:pt x="0" y="158"/>
                    <a:pt x="0" y="378"/>
                  </a:cubicBezTo>
                  <a:cubicBezTo>
                    <a:pt x="0" y="567"/>
                    <a:pt x="158" y="725"/>
                    <a:pt x="347" y="725"/>
                  </a:cubicBezTo>
                  <a:lnTo>
                    <a:pt x="1071" y="725"/>
                  </a:lnTo>
                  <a:cubicBezTo>
                    <a:pt x="1260" y="725"/>
                    <a:pt x="1418" y="567"/>
                    <a:pt x="1418" y="378"/>
                  </a:cubicBezTo>
                  <a:cubicBezTo>
                    <a:pt x="1418" y="158"/>
                    <a:pt x="1260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0" name="Google Shape;11950;p84"/>
            <p:cNvSpPr/>
            <p:nvPr/>
          </p:nvSpPr>
          <p:spPr>
            <a:xfrm>
              <a:off x="4102200" y="2421550"/>
              <a:ext cx="35475" cy="18125"/>
            </a:xfrm>
            <a:custGeom>
              <a:avLst/>
              <a:gdLst/>
              <a:ahLst/>
              <a:cxnLst/>
              <a:rect l="l" t="t" r="r" b="b"/>
              <a:pathLst>
                <a:path w="1419" h="725" extrusionOk="0">
                  <a:moveTo>
                    <a:pt x="378" y="0"/>
                  </a:moveTo>
                  <a:cubicBezTo>
                    <a:pt x="158" y="0"/>
                    <a:pt x="0" y="158"/>
                    <a:pt x="0" y="378"/>
                  </a:cubicBezTo>
                  <a:cubicBezTo>
                    <a:pt x="0" y="567"/>
                    <a:pt x="158" y="725"/>
                    <a:pt x="378" y="725"/>
                  </a:cubicBezTo>
                  <a:lnTo>
                    <a:pt x="1072" y="725"/>
                  </a:lnTo>
                  <a:cubicBezTo>
                    <a:pt x="1261" y="725"/>
                    <a:pt x="1418" y="567"/>
                    <a:pt x="1418" y="378"/>
                  </a:cubicBezTo>
                  <a:cubicBezTo>
                    <a:pt x="1418" y="158"/>
                    <a:pt x="1261" y="0"/>
                    <a:pt x="10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1" name="Google Shape;11951;p84"/>
            <p:cNvSpPr/>
            <p:nvPr/>
          </p:nvSpPr>
          <p:spPr>
            <a:xfrm>
              <a:off x="4155750" y="2421550"/>
              <a:ext cx="35475" cy="18125"/>
            </a:xfrm>
            <a:custGeom>
              <a:avLst/>
              <a:gdLst/>
              <a:ahLst/>
              <a:cxnLst/>
              <a:rect l="l" t="t" r="r" b="b"/>
              <a:pathLst>
                <a:path w="1419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78"/>
                  </a:cubicBezTo>
                  <a:cubicBezTo>
                    <a:pt x="1" y="567"/>
                    <a:pt x="158" y="725"/>
                    <a:pt x="347" y="725"/>
                  </a:cubicBezTo>
                  <a:lnTo>
                    <a:pt x="1072" y="725"/>
                  </a:lnTo>
                  <a:cubicBezTo>
                    <a:pt x="1261" y="725"/>
                    <a:pt x="1418" y="567"/>
                    <a:pt x="1418" y="378"/>
                  </a:cubicBezTo>
                  <a:cubicBezTo>
                    <a:pt x="1418" y="158"/>
                    <a:pt x="1261" y="0"/>
                    <a:pt x="10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2" name="Google Shape;11952;p84"/>
            <p:cNvSpPr/>
            <p:nvPr/>
          </p:nvSpPr>
          <p:spPr>
            <a:xfrm>
              <a:off x="3998225" y="2456975"/>
              <a:ext cx="35475" cy="18150"/>
            </a:xfrm>
            <a:custGeom>
              <a:avLst/>
              <a:gdLst/>
              <a:ahLst/>
              <a:cxnLst/>
              <a:rect l="l" t="t" r="r" b="b"/>
              <a:pathLst>
                <a:path w="1419" h="726" extrusionOk="0">
                  <a:moveTo>
                    <a:pt x="347" y="1"/>
                  </a:moveTo>
                  <a:cubicBezTo>
                    <a:pt x="158" y="1"/>
                    <a:pt x="1" y="158"/>
                    <a:pt x="1" y="379"/>
                  </a:cubicBezTo>
                  <a:cubicBezTo>
                    <a:pt x="1" y="568"/>
                    <a:pt x="158" y="725"/>
                    <a:pt x="347" y="725"/>
                  </a:cubicBezTo>
                  <a:lnTo>
                    <a:pt x="1072" y="725"/>
                  </a:lnTo>
                  <a:cubicBezTo>
                    <a:pt x="1261" y="725"/>
                    <a:pt x="1418" y="568"/>
                    <a:pt x="1418" y="379"/>
                  </a:cubicBezTo>
                  <a:cubicBezTo>
                    <a:pt x="1418" y="158"/>
                    <a:pt x="1261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3" name="Google Shape;11953;p84"/>
            <p:cNvSpPr/>
            <p:nvPr/>
          </p:nvSpPr>
          <p:spPr>
            <a:xfrm>
              <a:off x="4050225" y="2456975"/>
              <a:ext cx="35450" cy="18150"/>
            </a:xfrm>
            <a:custGeom>
              <a:avLst/>
              <a:gdLst/>
              <a:ahLst/>
              <a:cxnLst/>
              <a:rect l="l" t="t" r="r" b="b"/>
              <a:pathLst>
                <a:path w="1418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47" y="725"/>
                  </a:cubicBezTo>
                  <a:lnTo>
                    <a:pt x="1071" y="725"/>
                  </a:lnTo>
                  <a:cubicBezTo>
                    <a:pt x="1260" y="725"/>
                    <a:pt x="1418" y="568"/>
                    <a:pt x="1418" y="379"/>
                  </a:cubicBezTo>
                  <a:cubicBezTo>
                    <a:pt x="1418" y="158"/>
                    <a:pt x="1260" y="1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4" name="Google Shape;11954;p84"/>
            <p:cNvSpPr/>
            <p:nvPr/>
          </p:nvSpPr>
          <p:spPr>
            <a:xfrm>
              <a:off x="4102200" y="2456975"/>
              <a:ext cx="35475" cy="18150"/>
            </a:xfrm>
            <a:custGeom>
              <a:avLst/>
              <a:gdLst/>
              <a:ahLst/>
              <a:cxnLst/>
              <a:rect l="l" t="t" r="r" b="b"/>
              <a:pathLst>
                <a:path w="1419" h="726" extrusionOk="0">
                  <a:moveTo>
                    <a:pt x="378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78" y="725"/>
                  </a:cubicBezTo>
                  <a:lnTo>
                    <a:pt x="1072" y="725"/>
                  </a:lnTo>
                  <a:cubicBezTo>
                    <a:pt x="1261" y="725"/>
                    <a:pt x="1418" y="568"/>
                    <a:pt x="1418" y="379"/>
                  </a:cubicBezTo>
                  <a:cubicBezTo>
                    <a:pt x="1418" y="158"/>
                    <a:pt x="1261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5" name="Google Shape;11955;p84"/>
            <p:cNvSpPr/>
            <p:nvPr/>
          </p:nvSpPr>
          <p:spPr>
            <a:xfrm>
              <a:off x="4155750" y="2456975"/>
              <a:ext cx="35475" cy="18150"/>
            </a:xfrm>
            <a:custGeom>
              <a:avLst/>
              <a:gdLst/>
              <a:ahLst/>
              <a:cxnLst/>
              <a:rect l="l" t="t" r="r" b="b"/>
              <a:pathLst>
                <a:path w="1419" h="726" extrusionOk="0">
                  <a:moveTo>
                    <a:pt x="347" y="1"/>
                  </a:moveTo>
                  <a:cubicBezTo>
                    <a:pt x="158" y="1"/>
                    <a:pt x="1" y="158"/>
                    <a:pt x="1" y="379"/>
                  </a:cubicBezTo>
                  <a:cubicBezTo>
                    <a:pt x="1" y="568"/>
                    <a:pt x="158" y="725"/>
                    <a:pt x="347" y="725"/>
                  </a:cubicBezTo>
                  <a:lnTo>
                    <a:pt x="1072" y="725"/>
                  </a:lnTo>
                  <a:cubicBezTo>
                    <a:pt x="1261" y="725"/>
                    <a:pt x="1418" y="568"/>
                    <a:pt x="1418" y="379"/>
                  </a:cubicBezTo>
                  <a:cubicBezTo>
                    <a:pt x="1418" y="158"/>
                    <a:pt x="1261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6" name="Google Shape;11956;p84"/>
            <p:cNvSpPr/>
            <p:nvPr/>
          </p:nvSpPr>
          <p:spPr>
            <a:xfrm>
              <a:off x="3998225" y="2491650"/>
              <a:ext cx="35475" cy="18125"/>
            </a:xfrm>
            <a:custGeom>
              <a:avLst/>
              <a:gdLst/>
              <a:ahLst/>
              <a:cxnLst/>
              <a:rect l="l" t="t" r="r" b="b"/>
              <a:pathLst>
                <a:path w="1419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78"/>
                  </a:cubicBezTo>
                  <a:cubicBezTo>
                    <a:pt x="1" y="567"/>
                    <a:pt x="158" y="725"/>
                    <a:pt x="347" y="725"/>
                  </a:cubicBezTo>
                  <a:lnTo>
                    <a:pt x="1072" y="725"/>
                  </a:lnTo>
                  <a:cubicBezTo>
                    <a:pt x="1261" y="725"/>
                    <a:pt x="1418" y="567"/>
                    <a:pt x="1418" y="378"/>
                  </a:cubicBezTo>
                  <a:cubicBezTo>
                    <a:pt x="1418" y="158"/>
                    <a:pt x="1261" y="0"/>
                    <a:pt x="10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7" name="Google Shape;11957;p84"/>
            <p:cNvSpPr/>
            <p:nvPr/>
          </p:nvSpPr>
          <p:spPr>
            <a:xfrm>
              <a:off x="4050225" y="2491650"/>
              <a:ext cx="35450" cy="18125"/>
            </a:xfrm>
            <a:custGeom>
              <a:avLst/>
              <a:gdLst/>
              <a:ahLst/>
              <a:cxnLst/>
              <a:rect l="l" t="t" r="r" b="b"/>
              <a:pathLst>
                <a:path w="1418" h="725" extrusionOk="0">
                  <a:moveTo>
                    <a:pt x="347" y="0"/>
                  </a:moveTo>
                  <a:cubicBezTo>
                    <a:pt x="158" y="0"/>
                    <a:pt x="0" y="158"/>
                    <a:pt x="0" y="378"/>
                  </a:cubicBezTo>
                  <a:cubicBezTo>
                    <a:pt x="0" y="567"/>
                    <a:pt x="158" y="725"/>
                    <a:pt x="347" y="725"/>
                  </a:cubicBezTo>
                  <a:lnTo>
                    <a:pt x="1071" y="725"/>
                  </a:lnTo>
                  <a:cubicBezTo>
                    <a:pt x="1260" y="725"/>
                    <a:pt x="1418" y="567"/>
                    <a:pt x="1418" y="378"/>
                  </a:cubicBezTo>
                  <a:cubicBezTo>
                    <a:pt x="1418" y="158"/>
                    <a:pt x="1260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8" name="Google Shape;11958;p84"/>
            <p:cNvSpPr/>
            <p:nvPr/>
          </p:nvSpPr>
          <p:spPr>
            <a:xfrm>
              <a:off x="4102200" y="2491650"/>
              <a:ext cx="35475" cy="18125"/>
            </a:xfrm>
            <a:custGeom>
              <a:avLst/>
              <a:gdLst/>
              <a:ahLst/>
              <a:cxnLst/>
              <a:rect l="l" t="t" r="r" b="b"/>
              <a:pathLst>
                <a:path w="1419" h="725" extrusionOk="0">
                  <a:moveTo>
                    <a:pt x="378" y="0"/>
                  </a:moveTo>
                  <a:cubicBezTo>
                    <a:pt x="158" y="0"/>
                    <a:pt x="0" y="158"/>
                    <a:pt x="0" y="378"/>
                  </a:cubicBezTo>
                  <a:cubicBezTo>
                    <a:pt x="0" y="567"/>
                    <a:pt x="158" y="725"/>
                    <a:pt x="378" y="725"/>
                  </a:cubicBezTo>
                  <a:lnTo>
                    <a:pt x="1072" y="725"/>
                  </a:lnTo>
                  <a:cubicBezTo>
                    <a:pt x="1261" y="725"/>
                    <a:pt x="1418" y="567"/>
                    <a:pt x="1418" y="378"/>
                  </a:cubicBezTo>
                  <a:cubicBezTo>
                    <a:pt x="1418" y="158"/>
                    <a:pt x="1261" y="0"/>
                    <a:pt x="10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9" name="Google Shape;11959;p84"/>
            <p:cNvSpPr/>
            <p:nvPr/>
          </p:nvSpPr>
          <p:spPr>
            <a:xfrm>
              <a:off x="3998225" y="2526300"/>
              <a:ext cx="35475" cy="18125"/>
            </a:xfrm>
            <a:custGeom>
              <a:avLst/>
              <a:gdLst/>
              <a:ahLst/>
              <a:cxnLst/>
              <a:rect l="l" t="t" r="r" b="b"/>
              <a:pathLst>
                <a:path w="1419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67"/>
                    <a:pt x="158" y="725"/>
                    <a:pt x="347" y="725"/>
                  </a:cubicBezTo>
                  <a:lnTo>
                    <a:pt x="1072" y="725"/>
                  </a:lnTo>
                  <a:cubicBezTo>
                    <a:pt x="1261" y="725"/>
                    <a:pt x="1418" y="567"/>
                    <a:pt x="1418" y="347"/>
                  </a:cubicBezTo>
                  <a:cubicBezTo>
                    <a:pt x="1418" y="158"/>
                    <a:pt x="1261" y="0"/>
                    <a:pt x="10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0" name="Google Shape;11960;p84"/>
            <p:cNvSpPr/>
            <p:nvPr/>
          </p:nvSpPr>
          <p:spPr>
            <a:xfrm>
              <a:off x="4050225" y="2526300"/>
              <a:ext cx="35450" cy="18125"/>
            </a:xfrm>
            <a:custGeom>
              <a:avLst/>
              <a:gdLst/>
              <a:ahLst/>
              <a:cxnLst/>
              <a:rect l="l" t="t" r="r" b="b"/>
              <a:pathLst>
                <a:path w="1418" h="725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67"/>
                    <a:pt x="158" y="725"/>
                    <a:pt x="347" y="725"/>
                  </a:cubicBezTo>
                  <a:lnTo>
                    <a:pt x="1071" y="725"/>
                  </a:lnTo>
                  <a:cubicBezTo>
                    <a:pt x="1260" y="725"/>
                    <a:pt x="1418" y="567"/>
                    <a:pt x="1418" y="347"/>
                  </a:cubicBezTo>
                  <a:cubicBezTo>
                    <a:pt x="1418" y="158"/>
                    <a:pt x="1260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1" name="Google Shape;11961;p84"/>
            <p:cNvSpPr/>
            <p:nvPr/>
          </p:nvSpPr>
          <p:spPr>
            <a:xfrm>
              <a:off x="4102200" y="2526300"/>
              <a:ext cx="35475" cy="18125"/>
            </a:xfrm>
            <a:custGeom>
              <a:avLst/>
              <a:gdLst/>
              <a:ahLst/>
              <a:cxnLst/>
              <a:rect l="l" t="t" r="r" b="b"/>
              <a:pathLst>
                <a:path w="1419" h="725" extrusionOk="0">
                  <a:moveTo>
                    <a:pt x="378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67"/>
                    <a:pt x="158" y="725"/>
                    <a:pt x="378" y="725"/>
                  </a:cubicBezTo>
                  <a:lnTo>
                    <a:pt x="1072" y="725"/>
                  </a:lnTo>
                  <a:cubicBezTo>
                    <a:pt x="1261" y="725"/>
                    <a:pt x="1418" y="567"/>
                    <a:pt x="1418" y="347"/>
                  </a:cubicBezTo>
                  <a:cubicBezTo>
                    <a:pt x="1418" y="158"/>
                    <a:pt x="1261" y="0"/>
                    <a:pt x="10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62" name="Google Shape;11962;p84"/>
          <p:cNvGrpSpPr/>
          <p:nvPr/>
        </p:nvGrpSpPr>
        <p:grpSpPr>
          <a:xfrm>
            <a:off x="5301691" y="3836276"/>
            <a:ext cx="349457" cy="348513"/>
            <a:chOff x="3962775" y="2683025"/>
            <a:chExt cx="296175" cy="295375"/>
          </a:xfrm>
          <a:solidFill>
            <a:srgbClr val="EE7A90"/>
          </a:solidFill>
        </p:grpSpPr>
        <p:sp>
          <p:nvSpPr>
            <p:cNvPr id="11963" name="Google Shape;11963;p84"/>
            <p:cNvSpPr/>
            <p:nvPr/>
          </p:nvSpPr>
          <p:spPr>
            <a:xfrm>
              <a:off x="3962775" y="2838200"/>
              <a:ext cx="296175" cy="140200"/>
            </a:xfrm>
            <a:custGeom>
              <a:avLst/>
              <a:gdLst/>
              <a:ahLst/>
              <a:cxnLst/>
              <a:rect l="l" t="t" r="r" b="b"/>
              <a:pathLst>
                <a:path w="11847" h="5608" extrusionOk="0">
                  <a:moveTo>
                    <a:pt x="3530" y="3466"/>
                  </a:moveTo>
                  <a:lnTo>
                    <a:pt x="3530" y="4883"/>
                  </a:lnTo>
                  <a:lnTo>
                    <a:pt x="757" y="4883"/>
                  </a:lnTo>
                  <a:lnTo>
                    <a:pt x="757" y="3466"/>
                  </a:lnTo>
                  <a:close/>
                  <a:moveTo>
                    <a:pt x="7688" y="725"/>
                  </a:moveTo>
                  <a:lnTo>
                    <a:pt x="7688" y="4883"/>
                  </a:lnTo>
                  <a:lnTo>
                    <a:pt x="4223" y="4883"/>
                  </a:lnTo>
                  <a:lnTo>
                    <a:pt x="4223" y="725"/>
                  </a:lnTo>
                  <a:close/>
                  <a:moveTo>
                    <a:pt x="11185" y="2111"/>
                  </a:moveTo>
                  <a:lnTo>
                    <a:pt x="11185" y="4883"/>
                  </a:lnTo>
                  <a:lnTo>
                    <a:pt x="8381" y="4883"/>
                  </a:lnTo>
                  <a:lnTo>
                    <a:pt x="8381" y="2111"/>
                  </a:lnTo>
                  <a:close/>
                  <a:moveTo>
                    <a:pt x="3845" y="0"/>
                  </a:moveTo>
                  <a:cubicBezTo>
                    <a:pt x="3656" y="0"/>
                    <a:pt x="3498" y="158"/>
                    <a:pt x="3498" y="378"/>
                  </a:cubicBezTo>
                  <a:lnTo>
                    <a:pt x="3498" y="2804"/>
                  </a:lnTo>
                  <a:lnTo>
                    <a:pt x="348" y="2804"/>
                  </a:lnTo>
                  <a:cubicBezTo>
                    <a:pt x="158" y="2804"/>
                    <a:pt x="1" y="2962"/>
                    <a:pt x="1" y="3151"/>
                  </a:cubicBezTo>
                  <a:lnTo>
                    <a:pt x="1" y="5261"/>
                  </a:lnTo>
                  <a:cubicBezTo>
                    <a:pt x="1" y="5450"/>
                    <a:pt x="158" y="5608"/>
                    <a:pt x="348" y="5608"/>
                  </a:cubicBezTo>
                  <a:lnTo>
                    <a:pt x="11500" y="5608"/>
                  </a:lnTo>
                  <a:cubicBezTo>
                    <a:pt x="11689" y="5608"/>
                    <a:pt x="11847" y="5450"/>
                    <a:pt x="11847" y="5261"/>
                  </a:cubicBezTo>
                  <a:lnTo>
                    <a:pt x="11847" y="1733"/>
                  </a:lnTo>
                  <a:cubicBezTo>
                    <a:pt x="11847" y="1544"/>
                    <a:pt x="11689" y="1386"/>
                    <a:pt x="11532" y="1386"/>
                  </a:cubicBezTo>
                  <a:lnTo>
                    <a:pt x="8381" y="1386"/>
                  </a:lnTo>
                  <a:lnTo>
                    <a:pt x="8381" y="378"/>
                  </a:lnTo>
                  <a:cubicBezTo>
                    <a:pt x="8381" y="158"/>
                    <a:pt x="8224" y="0"/>
                    <a:pt x="80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4" name="Google Shape;11964;p84"/>
            <p:cNvSpPr/>
            <p:nvPr/>
          </p:nvSpPr>
          <p:spPr>
            <a:xfrm>
              <a:off x="4051000" y="2683025"/>
              <a:ext cx="122100" cy="138650"/>
            </a:xfrm>
            <a:custGeom>
              <a:avLst/>
              <a:gdLst/>
              <a:ahLst/>
              <a:cxnLst/>
              <a:rect l="l" t="t" r="r" b="b"/>
              <a:pathLst>
                <a:path w="4884" h="5546" extrusionOk="0">
                  <a:moveTo>
                    <a:pt x="2426" y="662"/>
                  </a:moveTo>
                  <a:cubicBezTo>
                    <a:pt x="2804" y="662"/>
                    <a:pt x="3120" y="977"/>
                    <a:pt x="3120" y="1387"/>
                  </a:cubicBezTo>
                  <a:cubicBezTo>
                    <a:pt x="3120" y="1765"/>
                    <a:pt x="2804" y="2080"/>
                    <a:pt x="2426" y="2080"/>
                  </a:cubicBezTo>
                  <a:cubicBezTo>
                    <a:pt x="2017" y="2080"/>
                    <a:pt x="1702" y="1765"/>
                    <a:pt x="1702" y="1387"/>
                  </a:cubicBezTo>
                  <a:cubicBezTo>
                    <a:pt x="1702" y="977"/>
                    <a:pt x="2017" y="662"/>
                    <a:pt x="2426" y="662"/>
                  </a:cubicBezTo>
                  <a:close/>
                  <a:moveTo>
                    <a:pt x="2426" y="2742"/>
                  </a:moveTo>
                  <a:cubicBezTo>
                    <a:pt x="3340" y="2742"/>
                    <a:pt x="4128" y="3529"/>
                    <a:pt x="4128" y="4474"/>
                  </a:cubicBezTo>
                  <a:lnTo>
                    <a:pt x="4128" y="4852"/>
                  </a:lnTo>
                  <a:lnTo>
                    <a:pt x="694" y="4852"/>
                  </a:lnTo>
                  <a:lnTo>
                    <a:pt x="694" y="4474"/>
                  </a:lnTo>
                  <a:cubicBezTo>
                    <a:pt x="694" y="3498"/>
                    <a:pt x="1481" y="2742"/>
                    <a:pt x="2426" y="2742"/>
                  </a:cubicBezTo>
                  <a:close/>
                  <a:moveTo>
                    <a:pt x="2489" y="1"/>
                  </a:moveTo>
                  <a:cubicBezTo>
                    <a:pt x="1733" y="1"/>
                    <a:pt x="1103" y="631"/>
                    <a:pt x="1103" y="1387"/>
                  </a:cubicBezTo>
                  <a:cubicBezTo>
                    <a:pt x="1103" y="1733"/>
                    <a:pt x="1229" y="2049"/>
                    <a:pt x="1450" y="2269"/>
                  </a:cubicBezTo>
                  <a:cubicBezTo>
                    <a:pt x="568" y="2679"/>
                    <a:pt x="1" y="3498"/>
                    <a:pt x="1" y="4474"/>
                  </a:cubicBezTo>
                  <a:lnTo>
                    <a:pt x="1" y="5199"/>
                  </a:lnTo>
                  <a:cubicBezTo>
                    <a:pt x="1" y="5388"/>
                    <a:pt x="158" y="5546"/>
                    <a:pt x="379" y="5546"/>
                  </a:cubicBezTo>
                  <a:lnTo>
                    <a:pt x="4537" y="5546"/>
                  </a:lnTo>
                  <a:cubicBezTo>
                    <a:pt x="4726" y="5546"/>
                    <a:pt x="4884" y="5388"/>
                    <a:pt x="4884" y="5199"/>
                  </a:cubicBezTo>
                  <a:lnTo>
                    <a:pt x="4884" y="4474"/>
                  </a:lnTo>
                  <a:cubicBezTo>
                    <a:pt x="4884" y="3498"/>
                    <a:pt x="4348" y="2679"/>
                    <a:pt x="3529" y="2269"/>
                  </a:cubicBezTo>
                  <a:cubicBezTo>
                    <a:pt x="3750" y="2049"/>
                    <a:pt x="3876" y="1733"/>
                    <a:pt x="3876" y="1387"/>
                  </a:cubicBezTo>
                  <a:cubicBezTo>
                    <a:pt x="3876" y="631"/>
                    <a:pt x="3246" y="1"/>
                    <a:pt x="24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5" name="Google Shape;11965;p84"/>
            <p:cNvSpPr/>
            <p:nvPr/>
          </p:nvSpPr>
          <p:spPr>
            <a:xfrm>
              <a:off x="4084875" y="2873200"/>
              <a:ext cx="52800" cy="69775"/>
            </a:xfrm>
            <a:custGeom>
              <a:avLst/>
              <a:gdLst/>
              <a:ahLst/>
              <a:cxnLst/>
              <a:rect l="l" t="t" r="r" b="b"/>
              <a:pathLst>
                <a:path w="2112" h="2791" extrusionOk="0">
                  <a:moveTo>
                    <a:pt x="1095" y="0"/>
                  </a:moveTo>
                  <a:cubicBezTo>
                    <a:pt x="1001" y="0"/>
                    <a:pt x="903" y="28"/>
                    <a:pt x="819" y="112"/>
                  </a:cubicBezTo>
                  <a:lnTo>
                    <a:pt x="126" y="805"/>
                  </a:lnTo>
                  <a:cubicBezTo>
                    <a:pt x="0" y="931"/>
                    <a:pt x="0" y="1184"/>
                    <a:pt x="126" y="1278"/>
                  </a:cubicBezTo>
                  <a:cubicBezTo>
                    <a:pt x="205" y="1341"/>
                    <a:pt x="292" y="1373"/>
                    <a:pt x="378" y="1373"/>
                  </a:cubicBezTo>
                  <a:cubicBezTo>
                    <a:pt x="465" y="1373"/>
                    <a:pt x="552" y="1341"/>
                    <a:pt x="630" y="1278"/>
                  </a:cubicBezTo>
                  <a:lnTo>
                    <a:pt x="756" y="1184"/>
                  </a:lnTo>
                  <a:lnTo>
                    <a:pt x="756" y="2066"/>
                  </a:lnTo>
                  <a:lnTo>
                    <a:pt x="378" y="2066"/>
                  </a:lnTo>
                  <a:cubicBezTo>
                    <a:pt x="189" y="2066"/>
                    <a:pt x="32" y="2223"/>
                    <a:pt x="32" y="2444"/>
                  </a:cubicBezTo>
                  <a:cubicBezTo>
                    <a:pt x="32" y="2633"/>
                    <a:pt x="189" y="2790"/>
                    <a:pt x="378" y="2790"/>
                  </a:cubicBezTo>
                  <a:lnTo>
                    <a:pt x="1765" y="2790"/>
                  </a:lnTo>
                  <a:cubicBezTo>
                    <a:pt x="1954" y="2790"/>
                    <a:pt x="2111" y="2633"/>
                    <a:pt x="2111" y="2444"/>
                  </a:cubicBezTo>
                  <a:cubicBezTo>
                    <a:pt x="2111" y="2223"/>
                    <a:pt x="1954" y="2066"/>
                    <a:pt x="1765" y="2066"/>
                  </a:cubicBezTo>
                  <a:lnTo>
                    <a:pt x="1418" y="2066"/>
                  </a:lnTo>
                  <a:lnTo>
                    <a:pt x="1418" y="333"/>
                  </a:lnTo>
                  <a:cubicBezTo>
                    <a:pt x="1418" y="175"/>
                    <a:pt x="1323" y="81"/>
                    <a:pt x="1229" y="18"/>
                  </a:cubicBezTo>
                  <a:cubicBezTo>
                    <a:pt x="1187" y="7"/>
                    <a:pt x="1141" y="0"/>
                    <a:pt x="10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66" name="Google Shape;11966;p84"/>
          <p:cNvSpPr/>
          <p:nvPr/>
        </p:nvSpPr>
        <p:spPr>
          <a:xfrm>
            <a:off x="7513275" y="2897941"/>
            <a:ext cx="354117" cy="348513"/>
          </a:xfrm>
          <a:custGeom>
            <a:avLst/>
            <a:gdLst/>
            <a:ahLst/>
            <a:cxnLst/>
            <a:rect l="l" t="t" r="r" b="b"/>
            <a:pathLst>
              <a:path w="12005" h="11815" extrusionOk="0">
                <a:moveTo>
                  <a:pt x="6003" y="693"/>
                </a:moveTo>
                <a:cubicBezTo>
                  <a:pt x="6089" y="693"/>
                  <a:pt x="6176" y="725"/>
                  <a:pt x="6239" y="788"/>
                </a:cubicBezTo>
                <a:lnTo>
                  <a:pt x="8444" y="2993"/>
                </a:lnTo>
                <a:lnTo>
                  <a:pt x="7972" y="3466"/>
                </a:lnTo>
                <a:lnTo>
                  <a:pt x="7751" y="3214"/>
                </a:lnTo>
                <a:cubicBezTo>
                  <a:pt x="7562" y="3025"/>
                  <a:pt x="7279" y="2899"/>
                  <a:pt x="6995" y="2899"/>
                </a:cubicBezTo>
                <a:cubicBezTo>
                  <a:pt x="6711" y="2899"/>
                  <a:pt x="6459" y="3025"/>
                  <a:pt x="6239" y="3214"/>
                </a:cubicBezTo>
                <a:cubicBezTo>
                  <a:pt x="5861" y="3623"/>
                  <a:pt x="5861" y="4285"/>
                  <a:pt x="6239" y="4663"/>
                </a:cubicBezTo>
                <a:lnTo>
                  <a:pt x="6491" y="4915"/>
                </a:lnTo>
                <a:lnTo>
                  <a:pt x="6018" y="5388"/>
                </a:lnTo>
                <a:lnTo>
                  <a:pt x="5262" y="4631"/>
                </a:lnTo>
                <a:cubicBezTo>
                  <a:pt x="5199" y="4568"/>
                  <a:pt x="5113" y="4537"/>
                  <a:pt x="5026" y="4537"/>
                </a:cubicBezTo>
                <a:cubicBezTo>
                  <a:pt x="4939" y="4537"/>
                  <a:pt x="4853" y="4568"/>
                  <a:pt x="4790" y="4631"/>
                </a:cubicBezTo>
                <a:lnTo>
                  <a:pt x="4317" y="5104"/>
                </a:lnTo>
                <a:cubicBezTo>
                  <a:pt x="4254" y="5167"/>
                  <a:pt x="4167" y="5198"/>
                  <a:pt x="4081" y="5198"/>
                </a:cubicBezTo>
                <a:cubicBezTo>
                  <a:pt x="3994" y="5198"/>
                  <a:pt x="3907" y="5167"/>
                  <a:pt x="3844" y="5104"/>
                </a:cubicBezTo>
                <a:cubicBezTo>
                  <a:pt x="3718" y="4978"/>
                  <a:pt x="3718" y="4757"/>
                  <a:pt x="3844" y="4631"/>
                </a:cubicBezTo>
                <a:lnTo>
                  <a:pt x="4317" y="4159"/>
                </a:lnTo>
                <a:cubicBezTo>
                  <a:pt x="4443" y="4033"/>
                  <a:pt x="4443" y="3812"/>
                  <a:pt x="4317" y="3686"/>
                </a:cubicBezTo>
                <a:lnTo>
                  <a:pt x="3624" y="2993"/>
                </a:lnTo>
                <a:lnTo>
                  <a:pt x="5766" y="788"/>
                </a:lnTo>
                <a:cubicBezTo>
                  <a:pt x="5829" y="725"/>
                  <a:pt x="5916" y="693"/>
                  <a:pt x="6003" y="693"/>
                </a:cubicBezTo>
                <a:close/>
                <a:moveTo>
                  <a:pt x="3088" y="3466"/>
                </a:moveTo>
                <a:lnTo>
                  <a:pt x="3561" y="3938"/>
                </a:lnTo>
                <a:lnTo>
                  <a:pt x="3340" y="4159"/>
                </a:lnTo>
                <a:cubicBezTo>
                  <a:pt x="2931" y="4568"/>
                  <a:pt x="2931" y="5230"/>
                  <a:pt x="3340" y="5608"/>
                </a:cubicBezTo>
                <a:cubicBezTo>
                  <a:pt x="3529" y="5813"/>
                  <a:pt x="3797" y="5915"/>
                  <a:pt x="4065" y="5915"/>
                </a:cubicBezTo>
                <a:cubicBezTo>
                  <a:pt x="4333" y="5915"/>
                  <a:pt x="4601" y="5813"/>
                  <a:pt x="4790" y="5608"/>
                </a:cubicBezTo>
                <a:lnTo>
                  <a:pt x="5042" y="5388"/>
                </a:lnTo>
                <a:lnTo>
                  <a:pt x="5514" y="5860"/>
                </a:lnTo>
                <a:lnTo>
                  <a:pt x="4758" y="6616"/>
                </a:lnTo>
                <a:cubicBezTo>
                  <a:pt x="4632" y="6711"/>
                  <a:pt x="4632" y="6963"/>
                  <a:pt x="4758" y="7089"/>
                </a:cubicBezTo>
                <a:lnTo>
                  <a:pt x="5231" y="7561"/>
                </a:lnTo>
                <a:cubicBezTo>
                  <a:pt x="5357" y="7656"/>
                  <a:pt x="5357" y="7908"/>
                  <a:pt x="5231" y="8002"/>
                </a:cubicBezTo>
                <a:cubicBezTo>
                  <a:pt x="5168" y="8065"/>
                  <a:pt x="5081" y="8097"/>
                  <a:pt x="4994" y="8097"/>
                </a:cubicBezTo>
                <a:cubicBezTo>
                  <a:pt x="4908" y="8097"/>
                  <a:pt x="4821" y="8065"/>
                  <a:pt x="4758" y="8002"/>
                </a:cubicBezTo>
                <a:lnTo>
                  <a:pt x="4286" y="7561"/>
                </a:lnTo>
                <a:cubicBezTo>
                  <a:pt x="4223" y="7498"/>
                  <a:pt x="4136" y="7467"/>
                  <a:pt x="4049" y="7467"/>
                </a:cubicBezTo>
                <a:cubicBezTo>
                  <a:pt x="3963" y="7467"/>
                  <a:pt x="3876" y="7498"/>
                  <a:pt x="3813" y="7561"/>
                </a:cubicBezTo>
                <a:lnTo>
                  <a:pt x="3088" y="8254"/>
                </a:lnTo>
                <a:lnTo>
                  <a:pt x="883" y="6049"/>
                </a:lnTo>
                <a:cubicBezTo>
                  <a:pt x="789" y="6018"/>
                  <a:pt x="789" y="5829"/>
                  <a:pt x="883" y="5671"/>
                </a:cubicBezTo>
                <a:lnTo>
                  <a:pt x="3088" y="3466"/>
                </a:lnTo>
                <a:close/>
                <a:moveTo>
                  <a:pt x="8917" y="3529"/>
                </a:moveTo>
                <a:lnTo>
                  <a:pt x="11122" y="5671"/>
                </a:lnTo>
                <a:cubicBezTo>
                  <a:pt x="11248" y="5766"/>
                  <a:pt x="11248" y="6018"/>
                  <a:pt x="11122" y="6144"/>
                </a:cubicBezTo>
                <a:lnTo>
                  <a:pt x="8917" y="8349"/>
                </a:lnTo>
                <a:lnTo>
                  <a:pt x="8444" y="7876"/>
                </a:lnTo>
                <a:lnTo>
                  <a:pt x="8696" y="7624"/>
                </a:lnTo>
                <a:cubicBezTo>
                  <a:pt x="9074" y="7246"/>
                  <a:pt x="9074" y="6553"/>
                  <a:pt x="8696" y="6175"/>
                </a:cubicBezTo>
                <a:cubicBezTo>
                  <a:pt x="8491" y="5970"/>
                  <a:pt x="8224" y="5868"/>
                  <a:pt x="7956" y="5868"/>
                </a:cubicBezTo>
                <a:cubicBezTo>
                  <a:pt x="7688" y="5868"/>
                  <a:pt x="7420" y="5970"/>
                  <a:pt x="7216" y="6175"/>
                </a:cubicBezTo>
                <a:lnTo>
                  <a:pt x="6995" y="6396"/>
                </a:lnTo>
                <a:lnTo>
                  <a:pt x="6522" y="5923"/>
                </a:lnTo>
                <a:lnTo>
                  <a:pt x="7279" y="5198"/>
                </a:lnTo>
                <a:cubicBezTo>
                  <a:pt x="7373" y="5072"/>
                  <a:pt x="7373" y="4820"/>
                  <a:pt x="7279" y="4726"/>
                </a:cubicBezTo>
                <a:lnTo>
                  <a:pt x="6806" y="4222"/>
                </a:lnTo>
                <a:cubicBezTo>
                  <a:pt x="6680" y="4127"/>
                  <a:pt x="6680" y="3875"/>
                  <a:pt x="6806" y="3749"/>
                </a:cubicBezTo>
                <a:cubicBezTo>
                  <a:pt x="6869" y="3686"/>
                  <a:pt x="6963" y="3655"/>
                  <a:pt x="7026" y="3655"/>
                </a:cubicBezTo>
                <a:cubicBezTo>
                  <a:pt x="7121" y="3655"/>
                  <a:pt x="7216" y="3686"/>
                  <a:pt x="7279" y="3749"/>
                </a:cubicBezTo>
                <a:lnTo>
                  <a:pt x="7751" y="4222"/>
                </a:lnTo>
                <a:cubicBezTo>
                  <a:pt x="7798" y="4285"/>
                  <a:pt x="7885" y="4316"/>
                  <a:pt x="7976" y="4316"/>
                </a:cubicBezTo>
                <a:cubicBezTo>
                  <a:pt x="8066" y="4316"/>
                  <a:pt x="8161" y="4285"/>
                  <a:pt x="8224" y="4222"/>
                </a:cubicBezTo>
                <a:lnTo>
                  <a:pt x="8917" y="3529"/>
                </a:lnTo>
                <a:close/>
                <a:moveTo>
                  <a:pt x="5987" y="6396"/>
                </a:moveTo>
                <a:lnTo>
                  <a:pt x="6711" y="7152"/>
                </a:lnTo>
                <a:cubicBezTo>
                  <a:pt x="6774" y="7215"/>
                  <a:pt x="6869" y="7246"/>
                  <a:pt x="6960" y="7246"/>
                </a:cubicBezTo>
                <a:cubicBezTo>
                  <a:pt x="7050" y="7246"/>
                  <a:pt x="7137" y="7215"/>
                  <a:pt x="7184" y="7152"/>
                </a:cubicBezTo>
                <a:lnTo>
                  <a:pt x="7657" y="6679"/>
                </a:lnTo>
                <a:cubicBezTo>
                  <a:pt x="7720" y="6616"/>
                  <a:pt x="7814" y="6585"/>
                  <a:pt x="7905" y="6585"/>
                </a:cubicBezTo>
                <a:cubicBezTo>
                  <a:pt x="7995" y="6585"/>
                  <a:pt x="8082" y="6616"/>
                  <a:pt x="8129" y="6679"/>
                </a:cubicBezTo>
                <a:cubicBezTo>
                  <a:pt x="8255" y="6805"/>
                  <a:pt x="8255" y="7026"/>
                  <a:pt x="8129" y="7152"/>
                </a:cubicBezTo>
                <a:lnTo>
                  <a:pt x="7657" y="7624"/>
                </a:lnTo>
                <a:cubicBezTo>
                  <a:pt x="7562" y="7750"/>
                  <a:pt x="7562" y="7971"/>
                  <a:pt x="7657" y="8097"/>
                </a:cubicBezTo>
                <a:lnTo>
                  <a:pt x="8381" y="8822"/>
                </a:lnTo>
                <a:lnTo>
                  <a:pt x="6239" y="11027"/>
                </a:lnTo>
                <a:cubicBezTo>
                  <a:pt x="6192" y="11074"/>
                  <a:pt x="6105" y="11098"/>
                  <a:pt x="6014" y="11098"/>
                </a:cubicBezTo>
                <a:cubicBezTo>
                  <a:pt x="5924" y="11098"/>
                  <a:pt x="5829" y="11074"/>
                  <a:pt x="5766" y="11027"/>
                </a:cubicBezTo>
                <a:lnTo>
                  <a:pt x="3561" y="8822"/>
                </a:lnTo>
                <a:lnTo>
                  <a:pt x="4034" y="8349"/>
                </a:lnTo>
                <a:lnTo>
                  <a:pt x="4286" y="8570"/>
                </a:lnTo>
                <a:cubicBezTo>
                  <a:pt x="4475" y="8774"/>
                  <a:pt x="4742" y="8877"/>
                  <a:pt x="5010" y="8877"/>
                </a:cubicBezTo>
                <a:cubicBezTo>
                  <a:pt x="5278" y="8877"/>
                  <a:pt x="5546" y="8774"/>
                  <a:pt x="5735" y="8570"/>
                </a:cubicBezTo>
                <a:cubicBezTo>
                  <a:pt x="6144" y="8191"/>
                  <a:pt x="6144" y="7498"/>
                  <a:pt x="5735" y="7120"/>
                </a:cubicBezTo>
                <a:lnTo>
                  <a:pt x="5514" y="6868"/>
                </a:lnTo>
                <a:lnTo>
                  <a:pt x="5987" y="6396"/>
                </a:lnTo>
                <a:close/>
                <a:moveTo>
                  <a:pt x="5999" y="0"/>
                </a:moveTo>
                <a:cubicBezTo>
                  <a:pt x="5735" y="0"/>
                  <a:pt x="5467" y="95"/>
                  <a:pt x="5262" y="284"/>
                </a:cubicBezTo>
                <a:lnTo>
                  <a:pt x="379" y="5167"/>
                </a:lnTo>
                <a:cubicBezTo>
                  <a:pt x="1" y="5577"/>
                  <a:pt x="1" y="6238"/>
                  <a:pt x="379" y="6648"/>
                </a:cubicBezTo>
                <a:lnTo>
                  <a:pt x="5262" y="11531"/>
                </a:lnTo>
                <a:cubicBezTo>
                  <a:pt x="5467" y="11720"/>
                  <a:pt x="5735" y="11814"/>
                  <a:pt x="5999" y="11814"/>
                </a:cubicBezTo>
                <a:cubicBezTo>
                  <a:pt x="6262" y="11814"/>
                  <a:pt x="6522" y="11720"/>
                  <a:pt x="6711" y="11531"/>
                </a:cubicBezTo>
                <a:lnTo>
                  <a:pt x="11595" y="6648"/>
                </a:lnTo>
                <a:cubicBezTo>
                  <a:pt x="12004" y="6238"/>
                  <a:pt x="12004" y="5577"/>
                  <a:pt x="11595" y="5167"/>
                </a:cubicBezTo>
                <a:lnTo>
                  <a:pt x="6711" y="284"/>
                </a:lnTo>
                <a:cubicBezTo>
                  <a:pt x="6522" y="95"/>
                  <a:pt x="6262" y="0"/>
                  <a:pt x="5999" y="0"/>
                </a:cubicBezTo>
                <a:close/>
              </a:path>
            </a:pathLst>
          </a:custGeom>
          <a:solidFill>
            <a:srgbClr val="EE7A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67" name="Google Shape;11967;p84"/>
          <p:cNvGrpSpPr/>
          <p:nvPr/>
        </p:nvGrpSpPr>
        <p:grpSpPr>
          <a:xfrm>
            <a:off x="7516228" y="3386968"/>
            <a:ext cx="348513" cy="348513"/>
            <a:chOff x="5775900" y="2308125"/>
            <a:chExt cx="295375" cy="295375"/>
          </a:xfrm>
          <a:solidFill>
            <a:srgbClr val="EE7A90"/>
          </a:solidFill>
        </p:grpSpPr>
        <p:sp>
          <p:nvSpPr>
            <p:cNvPr id="11968" name="Google Shape;11968;p84"/>
            <p:cNvSpPr/>
            <p:nvPr/>
          </p:nvSpPr>
          <p:spPr>
            <a:xfrm>
              <a:off x="5984625" y="2482975"/>
              <a:ext cx="18125" cy="18150"/>
            </a:xfrm>
            <a:custGeom>
              <a:avLst/>
              <a:gdLst/>
              <a:ahLst/>
              <a:cxnLst/>
              <a:rect l="l" t="t" r="r" b="b"/>
              <a:pathLst>
                <a:path w="725" h="726" extrusionOk="0">
                  <a:moveTo>
                    <a:pt x="378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68"/>
                    <a:pt x="158" y="725"/>
                    <a:pt x="378" y="725"/>
                  </a:cubicBezTo>
                  <a:cubicBezTo>
                    <a:pt x="567" y="725"/>
                    <a:pt x="725" y="568"/>
                    <a:pt x="725" y="347"/>
                  </a:cubicBezTo>
                  <a:cubicBezTo>
                    <a:pt x="725" y="158"/>
                    <a:pt x="567" y="0"/>
                    <a:pt x="37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9" name="Google Shape;11969;p84"/>
            <p:cNvSpPr/>
            <p:nvPr/>
          </p:nvSpPr>
          <p:spPr>
            <a:xfrm>
              <a:off x="5775900" y="2308125"/>
              <a:ext cx="295375" cy="295375"/>
            </a:xfrm>
            <a:custGeom>
              <a:avLst/>
              <a:gdLst/>
              <a:ahLst/>
              <a:cxnLst/>
              <a:rect l="l" t="t" r="r" b="b"/>
              <a:pathLst>
                <a:path w="11815" h="11815" extrusionOk="0">
                  <a:moveTo>
                    <a:pt x="7845" y="725"/>
                  </a:moveTo>
                  <a:cubicBezTo>
                    <a:pt x="7719" y="914"/>
                    <a:pt x="7656" y="1166"/>
                    <a:pt x="7656" y="1450"/>
                  </a:cubicBezTo>
                  <a:cubicBezTo>
                    <a:pt x="7656" y="1670"/>
                    <a:pt x="7719" y="1922"/>
                    <a:pt x="7845" y="2143"/>
                  </a:cubicBezTo>
                  <a:lnTo>
                    <a:pt x="1387" y="2143"/>
                  </a:lnTo>
                  <a:cubicBezTo>
                    <a:pt x="1009" y="2143"/>
                    <a:pt x="694" y="1828"/>
                    <a:pt x="694" y="1450"/>
                  </a:cubicBezTo>
                  <a:cubicBezTo>
                    <a:pt x="694" y="1040"/>
                    <a:pt x="1009" y="725"/>
                    <a:pt x="1387" y="725"/>
                  </a:cubicBezTo>
                  <a:close/>
                  <a:moveTo>
                    <a:pt x="6112" y="6994"/>
                  </a:moveTo>
                  <a:cubicBezTo>
                    <a:pt x="5955" y="7183"/>
                    <a:pt x="5829" y="7436"/>
                    <a:pt x="5766" y="7719"/>
                  </a:cubicBezTo>
                  <a:lnTo>
                    <a:pt x="3466" y="7719"/>
                  </a:lnTo>
                  <a:lnTo>
                    <a:pt x="3466" y="6994"/>
                  </a:lnTo>
                  <a:close/>
                  <a:moveTo>
                    <a:pt x="694" y="2678"/>
                  </a:moveTo>
                  <a:cubicBezTo>
                    <a:pt x="883" y="2773"/>
                    <a:pt x="1103" y="2867"/>
                    <a:pt x="1387" y="2867"/>
                  </a:cubicBezTo>
                  <a:lnTo>
                    <a:pt x="1387" y="10460"/>
                  </a:lnTo>
                  <a:cubicBezTo>
                    <a:pt x="1009" y="10460"/>
                    <a:pt x="694" y="10145"/>
                    <a:pt x="694" y="9767"/>
                  </a:cubicBezTo>
                  <a:lnTo>
                    <a:pt x="694" y="2678"/>
                  </a:lnTo>
                  <a:close/>
                  <a:moveTo>
                    <a:pt x="8381" y="2836"/>
                  </a:moveTo>
                  <a:lnTo>
                    <a:pt x="8381" y="5608"/>
                  </a:lnTo>
                  <a:cubicBezTo>
                    <a:pt x="7814" y="5703"/>
                    <a:pt x="7247" y="5923"/>
                    <a:pt x="6774" y="6301"/>
                  </a:cubicBezTo>
                  <a:lnTo>
                    <a:pt x="3151" y="6301"/>
                  </a:lnTo>
                  <a:cubicBezTo>
                    <a:pt x="2962" y="6301"/>
                    <a:pt x="2804" y="6459"/>
                    <a:pt x="2804" y="6648"/>
                  </a:cubicBezTo>
                  <a:lnTo>
                    <a:pt x="2804" y="8034"/>
                  </a:lnTo>
                  <a:cubicBezTo>
                    <a:pt x="2804" y="8223"/>
                    <a:pt x="2962" y="8381"/>
                    <a:pt x="3151" y="8381"/>
                  </a:cubicBezTo>
                  <a:lnTo>
                    <a:pt x="5640" y="8381"/>
                  </a:lnTo>
                  <a:lnTo>
                    <a:pt x="5640" y="8727"/>
                  </a:lnTo>
                  <a:cubicBezTo>
                    <a:pt x="5640" y="9357"/>
                    <a:pt x="5829" y="9956"/>
                    <a:pt x="6144" y="10492"/>
                  </a:cubicBezTo>
                  <a:lnTo>
                    <a:pt x="2080" y="10492"/>
                  </a:lnTo>
                  <a:lnTo>
                    <a:pt x="2080" y="10460"/>
                  </a:lnTo>
                  <a:lnTo>
                    <a:pt x="2080" y="2836"/>
                  </a:lnTo>
                  <a:close/>
                  <a:moveTo>
                    <a:pt x="8727" y="6301"/>
                  </a:moveTo>
                  <a:cubicBezTo>
                    <a:pt x="10050" y="6301"/>
                    <a:pt x="11153" y="7404"/>
                    <a:pt x="11153" y="8727"/>
                  </a:cubicBezTo>
                  <a:cubicBezTo>
                    <a:pt x="11153" y="10082"/>
                    <a:pt x="10050" y="11216"/>
                    <a:pt x="8727" y="11216"/>
                  </a:cubicBezTo>
                  <a:cubicBezTo>
                    <a:pt x="7373" y="11216"/>
                    <a:pt x="6270" y="10113"/>
                    <a:pt x="6270" y="8727"/>
                  </a:cubicBezTo>
                  <a:cubicBezTo>
                    <a:pt x="6270" y="7373"/>
                    <a:pt x="7373" y="6301"/>
                    <a:pt x="8727" y="6301"/>
                  </a:cubicBezTo>
                  <a:close/>
                  <a:moveTo>
                    <a:pt x="1387" y="0"/>
                  </a:moveTo>
                  <a:cubicBezTo>
                    <a:pt x="630" y="0"/>
                    <a:pt x="0" y="630"/>
                    <a:pt x="0" y="1355"/>
                  </a:cubicBezTo>
                  <a:lnTo>
                    <a:pt x="0" y="9704"/>
                  </a:lnTo>
                  <a:cubicBezTo>
                    <a:pt x="0" y="10460"/>
                    <a:pt x="630" y="11090"/>
                    <a:pt x="1387" y="11090"/>
                  </a:cubicBezTo>
                  <a:lnTo>
                    <a:pt x="6742" y="11090"/>
                  </a:lnTo>
                  <a:cubicBezTo>
                    <a:pt x="7310" y="11563"/>
                    <a:pt x="8003" y="11815"/>
                    <a:pt x="8727" y="11815"/>
                  </a:cubicBezTo>
                  <a:cubicBezTo>
                    <a:pt x="10460" y="11815"/>
                    <a:pt x="11815" y="10334"/>
                    <a:pt x="11815" y="8664"/>
                  </a:cubicBezTo>
                  <a:cubicBezTo>
                    <a:pt x="11815" y="7120"/>
                    <a:pt x="10618" y="5829"/>
                    <a:pt x="9074" y="5608"/>
                  </a:cubicBezTo>
                  <a:lnTo>
                    <a:pt x="9074" y="2458"/>
                  </a:lnTo>
                  <a:cubicBezTo>
                    <a:pt x="9074" y="2269"/>
                    <a:pt x="9042" y="2143"/>
                    <a:pt x="8822" y="2080"/>
                  </a:cubicBezTo>
                  <a:cubicBezTo>
                    <a:pt x="8538" y="1985"/>
                    <a:pt x="8349" y="1733"/>
                    <a:pt x="8349" y="1418"/>
                  </a:cubicBezTo>
                  <a:cubicBezTo>
                    <a:pt x="8349" y="1135"/>
                    <a:pt x="8538" y="851"/>
                    <a:pt x="8822" y="725"/>
                  </a:cubicBezTo>
                  <a:cubicBezTo>
                    <a:pt x="8979" y="694"/>
                    <a:pt x="9074" y="536"/>
                    <a:pt x="9074" y="410"/>
                  </a:cubicBezTo>
                  <a:lnTo>
                    <a:pt x="9074" y="347"/>
                  </a:lnTo>
                  <a:cubicBezTo>
                    <a:pt x="9074" y="158"/>
                    <a:pt x="8916" y="0"/>
                    <a:pt x="87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0" name="Google Shape;11970;p84"/>
            <p:cNvSpPr/>
            <p:nvPr/>
          </p:nvSpPr>
          <p:spPr>
            <a:xfrm>
              <a:off x="5984625" y="2508975"/>
              <a:ext cx="18125" cy="61450"/>
            </a:xfrm>
            <a:custGeom>
              <a:avLst/>
              <a:gdLst/>
              <a:ahLst/>
              <a:cxnLst/>
              <a:rect l="l" t="t" r="r" b="b"/>
              <a:pathLst>
                <a:path w="725" h="2458" extrusionOk="0">
                  <a:moveTo>
                    <a:pt x="378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2111"/>
                  </a:lnTo>
                  <a:cubicBezTo>
                    <a:pt x="0" y="2300"/>
                    <a:pt x="158" y="2458"/>
                    <a:pt x="378" y="2458"/>
                  </a:cubicBezTo>
                  <a:cubicBezTo>
                    <a:pt x="567" y="2458"/>
                    <a:pt x="725" y="2300"/>
                    <a:pt x="725" y="2111"/>
                  </a:cubicBezTo>
                  <a:lnTo>
                    <a:pt x="725" y="347"/>
                  </a:lnTo>
                  <a:cubicBezTo>
                    <a:pt x="725" y="158"/>
                    <a:pt x="567" y="0"/>
                    <a:pt x="37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1" name="Google Shape;11971;p84"/>
            <p:cNvSpPr/>
            <p:nvPr/>
          </p:nvSpPr>
          <p:spPr>
            <a:xfrm>
              <a:off x="5845200" y="2395550"/>
              <a:ext cx="122900" cy="17350"/>
            </a:xfrm>
            <a:custGeom>
              <a:avLst/>
              <a:gdLst/>
              <a:ahLst/>
              <a:cxnLst/>
              <a:rect l="l" t="t" r="r" b="b"/>
              <a:pathLst>
                <a:path w="4916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99"/>
                    <a:pt x="158" y="694"/>
                    <a:pt x="347" y="694"/>
                  </a:cubicBezTo>
                  <a:lnTo>
                    <a:pt x="4569" y="694"/>
                  </a:lnTo>
                  <a:cubicBezTo>
                    <a:pt x="4758" y="694"/>
                    <a:pt x="4916" y="536"/>
                    <a:pt x="4916" y="347"/>
                  </a:cubicBezTo>
                  <a:cubicBezTo>
                    <a:pt x="4916" y="158"/>
                    <a:pt x="4758" y="0"/>
                    <a:pt x="45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2" name="Google Shape;11972;p84"/>
            <p:cNvSpPr/>
            <p:nvPr/>
          </p:nvSpPr>
          <p:spPr>
            <a:xfrm>
              <a:off x="5845200" y="2431000"/>
              <a:ext cx="122900" cy="17350"/>
            </a:xfrm>
            <a:custGeom>
              <a:avLst/>
              <a:gdLst/>
              <a:ahLst/>
              <a:cxnLst/>
              <a:rect l="l" t="t" r="r" b="b"/>
              <a:pathLst>
                <a:path w="4916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47" y="693"/>
                  </a:cubicBezTo>
                  <a:lnTo>
                    <a:pt x="4569" y="693"/>
                  </a:lnTo>
                  <a:cubicBezTo>
                    <a:pt x="4758" y="693"/>
                    <a:pt x="4916" y="536"/>
                    <a:pt x="4916" y="347"/>
                  </a:cubicBezTo>
                  <a:cubicBezTo>
                    <a:pt x="4916" y="158"/>
                    <a:pt x="4758" y="0"/>
                    <a:pt x="45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73" name="Google Shape;11973;p84"/>
          <p:cNvGrpSpPr/>
          <p:nvPr/>
        </p:nvGrpSpPr>
        <p:grpSpPr>
          <a:xfrm>
            <a:off x="7537142" y="3835804"/>
            <a:ext cx="306686" cy="349457"/>
            <a:chOff x="5794025" y="2673575"/>
            <a:chExt cx="259925" cy="296175"/>
          </a:xfrm>
          <a:solidFill>
            <a:srgbClr val="EE7A90"/>
          </a:solidFill>
        </p:grpSpPr>
        <p:sp>
          <p:nvSpPr>
            <p:cNvPr id="11974" name="Google Shape;11974;p84"/>
            <p:cNvSpPr/>
            <p:nvPr/>
          </p:nvSpPr>
          <p:spPr>
            <a:xfrm>
              <a:off x="5794025" y="2673575"/>
              <a:ext cx="259925" cy="296175"/>
            </a:xfrm>
            <a:custGeom>
              <a:avLst/>
              <a:gdLst/>
              <a:ahLst/>
              <a:cxnLst/>
              <a:rect l="l" t="t" r="r" b="b"/>
              <a:pathLst>
                <a:path w="10397" h="11847" extrusionOk="0">
                  <a:moveTo>
                    <a:pt x="5860" y="694"/>
                  </a:moveTo>
                  <a:cubicBezTo>
                    <a:pt x="7089" y="694"/>
                    <a:pt x="8097" y="1639"/>
                    <a:pt x="8254" y="2805"/>
                  </a:cubicBezTo>
                  <a:cubicBezTo>
                    <a:pt x="8160" y="2773"/>
                    <a:pt x="8065" y="2773"/>
                    <a:pt x="7939" y="2773"/>
                  </a:cubicBezTo>
                  <a:lnTo>
                    <a:pt x="7561" y="2773"/>
                  </a:lnTo>
                  <a:cubicBezTo>
                    <a:pt x="7404" y="1985"/>
                    <a:pt x="6679" y="1387"/>
                    <a:pt x="5860" y="1387"/>
                  </a:cubicBezTo>
                  <a:lnTo>
                    <a:pt x="4474" y="1387"/>
                  </a:lnTo>
                  <a:cubicBezTo>
                    <a:pt x="3655" y="1387"/>
                    <a:pt x="2930" y="1985"/>
                    <a:pt x="2804" y="2773"/>
                  </a:cubicBezTo>
                  <a:lnTo>
                    <a:pt x="2394" y="2773"/>
                  </a:lnTo>
                  <a:cubicBezTo>
                    <a:pt x="2268" y="2773"/>
                    <a:pt x="2142" y="2773"/>
                    <a:pt x="2079" y="2805"/>
                  </a:cubicBezTo>
                  <a:cubicBezTo>
                    <a:pt x="2237" y="1639"/>
                    <a:pt x="3277" y="694"/>
                    <a:pt x="4474" y="694"/>
                  </a:cubicBezTo>
                  <a:close/>
                  <a:moveTo>
                    <a:pt x="6206" y="2143"/>
                  </a:moveTo>
                  <a:cubicBezTo>
                    <a:pt x="6616" y="2300"/>
                    <a:pt x="6931" y="2647"/>
                    <a:pt x="6931" y="3120"/>
                  </a:cubicBezTo>
                  <a:lnTo>
                    <a:pt x="6931" y="3403"/>
                  </a:lnTo>
                  <a:cubicBezTo>
                    <a:pt x="6522" y="3246"/>
                    <a:pt x="6206" y="2899"/>
                    <a:pt x="6206" y="2427"/>
                  </a:cubicBezTo>
                  <a:lnTo>
                    <a:pt x="6206" y="2143"/>
                  </a:lnTo>
                  <a:close/>
                  <a:moveTo>
                    <a:pt x="5513" y="2080"/>
                  </a:moveTo>
                  <a:lnTo>
                    <a:pt x="5513" y="2427"/>
                  </a:lnTo>
                  <a:cubicBezTo>
                    <a:pt x="5513" y="3025"/>
                    <a:pt x="5041" y="3435"/>
                    <a:pt x="4474" y="3435"/>
                  </a:cubicBezTo>
                  <a:lnTo>
                    <a:pt x="3466" y="3435"/>
                  </a:lnTo>
                  <a:lnTo>
                    <a:pt x="3466" y="3088"/>
                  </a:lnTo>
                  <a:cubicBezTo>
                    <a:pt x="3466" y="2490"/>
                    <a:pt x="3938" y="2080"/>
                    <a:pt x="4474" y="2080"/>
                  </a:cubicBezTo>
                  <a:close/>
                  <a:moveTo>
                    <a:pt x="2741" y="3435"/>
                  </a:moveTo>
                  <a:lnTo>
                    <a:pt x="2741" y="5451"/>
                  </a:lnTo>
                  <a:cubicBezTo>
                    <a:pt x="2363" y="5293"/>
                    <a:pt x="2048" y="4947"/>
                    <a:pt x="2048" y="4474"/>
                  </a:cubicBezTo>
                  <a:lnTo>
                    <a:pt x="2048" y="3813"/>
                  </a:lnTo>
                  <a:cubicBezTo>
                    <a:pt x="2048" y="3592"/>
                    <a:pt x="2205" y="3435"/>
                    <a:pt x="2394" y="3435"/>
                  </a:cubicBezTo>
                  <a:close/>
                  <a:moveTo>
                    <a:pt x="7939" y="3498"/>
                  </a:moveTo>
                  <a:cubicBezTo>
                    <a:pt x="8160" y="3498"/>
                    <a:pt x="8317" y="3655"/>
                    <a:pt x="8317" y="3844"/>
                  </a:cubicBezTo>
                  <a:lnTo>
                    <a:pt x="8317" y="4506"/>
                  </a:lnTo>
                  <a:cubicBezTo>
                    <a:pt x="8317" y="4947"/>
                    <a:pt x="8034" y="5325"/>
                    <a:pt x="7593" y="5482"/>
                  </a:cubicBezTo>
                  <a:lnTo>
                    <a:pt x="7593" y="3498"/>
                  </a:lnTo>
                  <a:close/>
                  <a:moveTo>
                    <a:pt x="5891" y="3435"/>
                  </a:moveTo>
                  <a:cubicBezTo>
                    <a:pt x="6143" y="3750"/>
                    <a:pt x="6522" y="4033"/>
                    <a:pt x="6931" y="4128"/>
                  </a:cubicBezTo>
                  <a:lnTo>
                    <a:pt x="6931" y="5892"/>
                  </a:lnTo>
                  <a:cubicBezTo>
                    <a:pt x="6931" y="6491"/>
                    <a:pt x="6459" y="6900"/>
                    <a:pt x="5891" y="6900"/>
                  </a:cubicBezTo>
                  <a:lnTo>
                    <a:pt x="4505" y="6900"/>
                  </a:lnTo>
                  <a:cubicBezTo>
                    <a:pt x="3938" y="6900"/>
                    <a:pt x="3497" y="6428"/>
                    <a:pt x="3497" y="5892"/>
                  </a:cubicBezTo>
                  <a:lnTo>
                    <a:pt x="3497" y="4159"/>
                  </a:lnTo>
                  <a:lnTo>
                    <a:pt x="4505" y="4159"/>
                  </a:lnTo>
                  <a:cubicBezTo>
                    <a:pt x="5072" y="4159"/>
                    <a:pt x="5576" y="3876"/>
                    <a:pt x="5891" y="3435"/>
                  </a:cubicBezTo>
                  <a:close/>
                  <a:moveTo>
                    <a:pt x="6238" y="7593"/>
                  </a:moveTo>
                  <a:cubicBezTo>
                    <a:pt x="6333" y="7782"/>
                    <a:pt x="6459" y="7971"/>
                    <a:pt x="6616" y="8097"/>
                  </a:cubicBezTo>
                  <a:lnTo>
                    <a:pt x="5198" y="9547"/>
                  </a:lnTo>
                  <a:lnTo>
                    <a:pt x="3718" y="8097"/>
                  </a:lnTo>
                  <a:cubicBezTo>
                    <a:pt x="3875" y="7971"/>
                    <a:pt x="4033" y="7782"/>
                    <a:pt x="4096" y="7593"/>
                  </a:cubicBezTo>
                  <a:cubicBezTo>
                    <a:pt x="4190" y="7625"/>
                    <a:pt x="4379" y="7625"/>
                    <a:pt x="4474" y="7625"/>
                  </a:cubicBezTo>
                  <a:lnTo>
                    <a:pt x="5860" y="7625"/>
                  </a:lnTo>
                  <a:cubicBezTo>
                    <a:pt x="5986" y="7625"/>
                    <a:pt x="6143" y="7625"/>
                    <a:pt x="6238" y="7593"/>
                  </a:cubicBezTo>
                  <a:close/>
                  <a:moveTo>
                    <a:pt x="2961" y="8318"/>
                  </a:moveTo>
                  <a:lnTo>
                    <a:pt x="4852" y="10177"/>
                  </a:lnTo>
                  <a:lnTo>
                    <a:pt x="4852" y="11122"/>
                  </a:lnTo>
                  <a:lnTo>
                    <a:pt x="662" y="11122"/>
                  </a:lnTo>
                  <a:lnTo>
                    <a:pt x="662" y="9358"/>
                  </a:lnTo>
                  <a:cubicBezTo>
                    <a:pt x="662" y="8759"/>
                    <a:pt x="1134" y="8318"/>
                    <a:pt x="1701" y="8318"/>
                  </a:cubicBezTo>
                  <a:close/>
                  <a:moveTo>
                    <a:pt x="8664" y="8318"/>
                  </a:moveTo>
                  <a:cubicBezTo>
                    <a:pt x="9262" y="8318"/>
                    <a:pt x="9672" y="8790"/>
                    <a:pt x="9672" y="9358"/>
                  </a:cubicBezTo>
                  <a:lnTo>
                    <a:pt x="9672" y="11122"/>
                  </a:lnTo>
                  <a:lnTo>
                    <a:pt x="5513" y="11122"/>
                  </a:lnTo>
                  <a:lnTo>
                    <a:pt x="5513" y="10177"/>
                  </a:lnTo>
                  <a:lnTo>
                    <a:pt x="7404" y="8318"/>
                  </a:lnTo>
                  <a:close/>
                  <a:moveTo>
                    <a:pt x="4537" y="1"/>
                  </a:moveTo>
                  <a:cubicBezTo>
                    <a:pt x="2804" y="1"/>
                    <a:pt x="1418" y="1418"/>
                    <a:pt x="1418" y="3120"/>
                  </a:cubicBezTo>
                  <a:lnTo>
                    <a:pt x="1418" y="4506"/>
                  </a:lnTo>
                  <a:cubicBezTo>
                    <a:pt x="1418" y="5356"/>
                    <a:pt x="2048" y="6050"/>
                    <a:pt x="2835" y="6207"/>
                  </a:cubicBezTo>
                  <a:cubicBezTo>
                    <a:pt x="2898" y="6648"/>
                    <a:pt x="3151" y="7026"/>
                    <a:pt x="3497" y="7278"/>
                  </a:cubicBezTo>
                  <a:cubicBezTo>
                    <a:pt x="3466" y="7467"/>
                    <a:pt x="3308" y="7625"/>
                    <a:pt x="3119" y="7625"/>
                  </a:cubicBezTo>
                  <a:lnTo>
                    <a:pt x="1733" y="7625"/>
                  </a:lnTo>
                  <a:cubicBezTo>
                    <a:pt x="788" y="7625"/>
                    <a:pt x="0" y="8412"/>
                    <a:pt x="0" y="9358"/>
                  </a:cubicBezTo>
                  <a:lnTo>
                    <a:pt x="0" y="11468"/>
                  </a:lnTo>
                  <a:cubicBezTo>
                    <a:pt x="0" y="11689"/>
                    <a:pt x="158" y="11846"/>
                    <a:pt x="347" y="11846"/>
                  </a:cubicBezTo>
                  <a:lnTo>
                    <a:pt x="10050" y="11846"/>
                  </a:lnTo>
                  <a:cubicBezTo>
                    <a:pt x="10239" y="11846"/>
                    <a:pt x="10397" y="11689"/>
                    <a:pt x="10397" y="11468"/>
                  </a:cubicBezTo>
                  <a:lnTo>
                    <a:pt x="10397" y="9358"/>
                  </a:lnTo>
                  <a:cubicBezTo>
                    <a:pt x="10397" y="8412"/>
                    <a:pt x="9609" y="7625"/>
                    <a:pt x="8664" y="7625"/>
                  </a:cubicBezTo>
                  <a:lnTo>
                    <a:pt x="7278" y="7625"/>
                  </a:lnTo>
                  <a:cubicBezTo>
                    <a:pt x="7089" y="7625"/>
                    <a:pt x="6931" y="7467"/>
                    <a:pt x="6931" y="7278"/>
                  </a:cubicBezTo>
                  <a:cubicBezTo>
                    <a:pt x="7278" y="7026"/>
                    <a:pt x="7530" y="6648"/>
                    <a:pt x="7593" y="6207"/>
                  </a:cubicBezTo>
                  <a:cubicBezTo>
                    <a:pt x="8380" y="6050"/>
                    <a:pt x="9010" y="5325"/>
                    <a:pt x="9010" y="4506"/>
                  </a:cubicBezTo>
                  <a:lnTo>
                    <a:pt x="9010" y="3120"/>
                  </a:lnTo>
                  <a:cubicBezTo>
                    <a:pt x="9010" y="1387"/>
                    <a:pt x="7593" y="1"/>
                    <a:pt x="58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5" name="Google Shape;11975;p84"/>
            <p:cNvSpPr/>
            <p:nvPr/>
          </p:nvSpPr>
          <p:spPr>
            <a:xfrm>
              <a:off x="5967300" y="2915375"/>
              <a:ext cx="35450" cy="17350"/>
            </a:xfrm>
            <a:custGeom>
              <a:avLst/>
              <a:gdLst/>
              <a:ahLst/>
              <a:cxnLst/>
              <a:rect l="l" t="t" r="r" b="b"/>
              <a:pathLst>
                <a:path w="1418" h="694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lnTo>
                    <a:pt x="1040" y="694"/>
                  </a:lnTo>
                  <a:cubicBezTo>
                    <a:pt x="1260" y="694"/>
                    <a:pt x="1418" y="536"/>
                    <a:pt x="1418" y="347"/>
                  </a:cubicBezTo>
                  <a:cubicBezTo>
                    <a:pt x="1418" y="158"/>
                    <a:pt x="1260" y="1"/>
                    <a:pt x="10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76" name="Google Shape;11976;p84"/>
          <p:cNvSpPr/>
          <p:nvPr/>
        </p:nvSpPr>
        <p:spPr>
          <a:xfrm>
            <a:off x="6637977" y="4306818"/>
            <a:ext cx="349457" cy="348513"/>
          </a:xfrm>
          <a:custGeom>
            <a:avLst/>
            <a:gdLst/>
            <a:ahLst/>
            <a:cxnLst/>
            <a:rect l="l" t="t" r="r" b="b"/>
            <a:pathLst>
              <a:path w="11847" h="11815" extrusionOk="0">
                <a:moveTo>
                  <a:pt x="5892" y="693"/>
                </a:moveTo>
                <a:cubicBezTo>
                  <a:pt x="6491" y="693"/>
                  <a:pt x="6932" y="1134"/>
                  <a:pt x="6932" y="1701"/>
                </a:cubicBezTo>
                <a:cubicBezTo>
                  <a:pt x="6932" y="2269"/>
                  <a:pt x="6459" y="2710"/>
                  <a:pt x="5892" y="2710"/>
                </a:cubicBezTo>
                <a:cubicBezTo>
                  <a:pt x="5325" y="2710"/>
                  <a:pt x="4884" y="2269"/>
                  <a:pt x="4884" y="1701"/>
                </a:cubicBezTo>
                <a:cubicBezTo>
                  <a:pt x="4884" y="1134"/>
                  <a:pt x="5325" y="693"/>
                  <a:pt x="5892" y="693"/>
                </a:cubicBezTo>
                <a:close/>
                <a:moveTo>
                  <a:pt x="5892" y="3466"/>
                </a:moveTo>
                <a:cubicBezTo>
                  <a:pt x="6176" y="3466"/>
                  <a:pt x="6428" y="3497"/>
                  <a:pt x="6680" y="3592"/>
                </a:cubicBezTo>
                <a:lnTo>
                  <a:pt x="5892" y="4631"/>
                </a:lnTo>
                <a:lnTo>
                  <a:pt x="5104" y="3592"/>
                </a:lnTo>
                <a:cubicBezTo>
                  <a:pt x="5357" y="3529"/>
                  <a:pt x="5609" y="3466"/>
                  <a:pt x="5892" y="3466"/>
                </a:cubicBezTo>
                <a:close/>
                <a:moveTo>
                  <a:pt x="4222" y="2048"/>
                </a:moveTo>
                <a:cubicBezTo>
                  <a:pt x="4285" y="2426"/>
                  <a:pt x="4474" y="2710"/>
                  <a:pt x="4726" y="2962"/>
                </a:cubicBezTo>
                <a:cubicBezTo>
                  <a:pt x="4632" y="2993"/>
                  <a:pt x="4537" y="3056"/>
                  <a:pt x="4443" y="3088"/>
                </a:cubicBezTo>
                <a:cubicBezTo>
                  <a:pt x="4443" y="3088"/>
                  <a:pt x="4411" y="3088"/>
                  <a:pt x="4411" y="3119"/>
                </a:cubicBezTo>
                <a:cubicBezTo>
                  <a:pt x="3403" y="3623"/>
                  <a:pt x="2773" y="4694"/>
                  <a:pt x="2773" y="5829"/>
                </a:cubicBezTo>
                <a:lnTo>
                  <a:pt x="2773" y="6207"/>
                </a:lnTo>
                <a:lnTo>
                  <a:pt x="2143" y="6207"/>
                </a:lnTo>
                <a:lnTo>
                  <a:pt x="2647" y="2300"/>
                </a:lnTo>
                <a:cubicBezTo>
                  <a:pt x="2679" y="2174"/>
                  <a:pt x="2836" y="2048"/>
                  <a:pt x="2962" y="2048"/>
                </a:cubicBezTo>
                <a:close/>
                <a:moveTo>
                  <a:pt x="4474" y="3907"/>
                </a:moveTo>
                <a:lnTo>
                  <a:pt x="5546" y="5325"/>
                </a:lnTo>
                <a:lnTo>
                  <a:pt x="5546" y="6238"/>
                </a:lnTo>
                <a:lnTo>
                  <a:pt x="3466" y="6238"/>
                </a:lnTo>
                <a:lnTo>
                  <a:pt x="3466" y="5892"/>
                </a:lnTo>
                <a:cubicBezTo>
                  <a:pt x="3466" y="5041"/>
                  <a:pt x="3844" y="4348"/>
                  <a:pt x="4474" y="3907"/>
                </a:cubicBezTo>
                <a:close/>
                <a:moveTo>
                  <a:pt x="7278" y="3907"/>
                </a:moveTo>
                <a:cubicBezTo>
                  <a:pt x="7908" y="4348"/>
                  <a:pt x="8318" y="5104"/>
                  <a:pt x="8318" y="5892"/>
                </a:cubicBezTo>
                <a:lnTo>
                  <a:pt x="8318" y="6238"/>
                </a:lnTo>
                <a:lnTo>
                  <a:pt x="6207" y="6238"/>
                </a:lnTo>
                <a:lnTo>
                  <a:pt x="6207" y="5325"/>
                </a:lnTo>
                <a:lnTo>
                  <a:pt x="7278" y="3907"/>
                </a:lnTo>
                <a:close/>
                <a:moveTo>
                  <a:pt x="8854" y="2048"/>
                </a:moveTo>
                <a:cubicBezTo>
                  <a:pt x="9011" y="2048"/>
                  <a:pt x="9137" y="2143"/>
                  <a:pt x="9169" y="2300"/>
                </a:cubicBezTo>
                <a:lnTo>
                  <a:pt x="9673" y="6238"/>
                </a:lnTo>
                <a:lnTo>
                  <a:pt x="9043" y="6238"/>
                </a:lnTo>
                <a:lnTo>
                  <a:pt x="9043" y="5860"/>
                </a:lnTo>
                <a:cubicBezTo>
                  <a:pt x="9043" y="4694"/>
                  <a:pt x="8381" y="3655"/>
                  <a:pt x="7436" y="3151"/>
                </a:cubicBezTo>
                <a:cubicBezTo>
                  <a:pt x="7436" y="3151"/>
                  <a:pt x="7404" y="3151"/>
                  <a:pt x="7404" y="3119"/>
                </a:cubicBezTo>
                <a:cubicBezTo>
                  <a:pt x="7310" y="3088"/>
                  <a:pt x="7184" y="3056"/>
                  <a:pt x="7121" y="2993"/>
                </a:cubicBezTo>
                <a:cubicBezTo>
                  <a:pt x="7310" y="2773"/>
                  <a:pt x="7530" y="2458"/>
                  <a:pt x="7593" y="2048"/>
                </a:cubicBezTo>
                <a:close/>
                <a:moveTo>
                  <a:pt x="10744" y="6900"/>
                </a:moveTo>
                <a:cubicBezTo>
                  <a:pt x="10933" y="6900"/>
                  <a:pt x="11090" y="7057"/>
                  <a:pt x="11090" y="7246"/>
                </a:cubicBezTo>
                <a:cubicBezTo>
                  <a:pt x="11090" y="7435"/>
                  <a:pt x="10933" y="7624"/>
                  <a:pt x="10744" y="7624"/>
                </a:cubicBezTo>
                <a:lnTo>
                  <a:pt x="1009" y="7624"/>
                </a:lnTo>
                <a:cubicBezTo>
                  <a:pt x="820" y="7624"/>
                  <a:pt x="662" y="7435"/>
                  <a:pt x="662" y="7246"/>
                </a:cubicBezTo>
                <a:cubicBezTo>
                  <a:pt x="662" y="7057"/>
                  <a:pt x="820" y="6900"/>
                  <a:pt x="1009" y="6900"/>
                </a:cubicBezTo>
                <a:close/>
                <a:moveTo>
                  <a:pt x="10397" y="8317"/>
                </a:moveTo>
                <a:lnTo>
                  <a:pt x="10397" y="11121"/>
                </a:lnTo>
                <a:lnTo>
                  <a:pt x="1387" y="11121"/>
                </a:lnTo>
                <a:lnTo>
                  <a:pt x="1387" y="8317"/>
                </a:lnTo>
                <a:close/>
                <a:moveTo>
                  <a:pt x="5892" y="0"/>
                </a:moveTo>
                <a:cubicBezTo>
                  <a:pt x="5073" y="0"/>
                  <a:pt x="4380" y="599"/>
                  <a:pt x="4222" y="1386"/>
                </a:cubicBezTo>
                <a:lnTo>
                  <a:pt x="2962" y="1386"/>
                </a:lnTo>
                <a:cubicBezTo>
                  <a:pt x="2458" y="1386"/>
                  <a:pt x="2080" y="1701"/>
                  <a:pt x="1954" y="2143"/>
                </a:cubicBezTo>
                <a:lnTo>
                  <a:pt x="1954" y="2174"/>
                </a:lnTo>
                <a:lnTo>
                  <a:pt x="1450" y="6238"/>
                </a:lnTo>
                <a:lnTo>
                  <a:pt x="1072" y="6238"/>
                </a:lnTo>
                <a:cubicBezTo>
                  <a:pt x="473" y="6238"/>
                  <a:pt x="1" y="6711"/>
                  <a:pt x="1" y="7246"/>
                </a:cubicBezTo>
                <a:cubicBezTo>
                  <a:pt x="1" y="7719"/>
                  <a:pt x="316" y="8065"/>
                  <a:pt x="694" y="8254"/>
                </a:cubicBezTo>
                <a:lnTo>
                  <a:pt x="694" y="11468"/>
                </a:lnTo>
                <a:cubicBezTo>
                  <a:pt x="694" y="11657"/>
                  <a:pt x="851" y="11815"/>
                  <a:pt x="1040" y="11815"/>
                </a:cubicBezTo>
                <a:lnTo>
                  <a:pt x="10775" y="11815"/>
                </a:lnTo>
                <a:cubicBezTo>
                  <a:pt x="10996" y="11815"/>
                  <a:pt x="11153" y="11657"/>
                  <a:pt x="11153" y="11468"/>
                </a:cubicBezTo>
                <a:lnTo>
                  <a:pt x="11153" y="8254"/>
                </a:lnTo>
                <a:cubicBezTo>
                  <a:pt x="11531" y="8065"/>
                  <a:pt x="11847" y="7719"/>
                  <a:pt x="11847" y="7246"/>
                </a:cubicBezTo>
                <a:cubicBezTo>
                  <a:pt x="11815" y="6711"/>
                  <a:pt x="11342" y="6238"/>
                  <a:pt x="10744" y="6238"/>
                </a:cubicBezTo>
                <a:lnTo>
                  <a:pt x="10366" y="6238"/>
                </a:lnTo>
                <a:lnTo>
                  <a:pt x="9830" y="2174"/>
                </a:lnTo>
                <a:lnTo>
                  <a:pt x="9830" y="2143"/>
                </a:lnTo>
                <a:cubicBezTo>
                  <a:pt x="9736" y="1701"/>
                  <a:pt x="9295" y="1386"/>
                  <a:pt x="8854" y="1386"/>
                </a:cubicBezTo>
                <a:lnTo>
                  <a:pt x="7593" y="1386"/>
                </a:lnTo>
                <a:cubicBezTo>
                  <a:pt x="7436" y="599"/>
                  <a:pt x="6711" y="0"/>
                  <a:pt x="5892" y="0"/>
                </a:cubicBezTo>
                <a:close/>
              </a:path>
            </a:pathLst>
          </a:custGeom>
          <a:solidFill>
            <a:srgbClr val="EE7A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9" name="Google Shape;1519;p40"/>
          <p:cNvSpPr/>
          <p:nvPr/>
        </p:nvSpPr>
        <p:spPr>
          <a:xfrm>
            <a:off x="5233875" y="1641963"/>
            <a:ext cx="649500" cy="649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20" name="Google Shape;1520;p40"/>
          <p:cNvGrpSpPr/>
          <p:nvPr/>
        </p:nvGrpSpPr>
        <p:grpSpPr>
          <a:xfrm>
            <a:off x="5434999" y="1738111"/>
            <a:ext cx="232909" cy="457203"/>
            <a:chOff x="3527539" y="4476677"/>
            <a:chExt cx="159232" cy="314510"/>
          </a:xfrm>
        </p:grpSpPr>
        <p:sp>
          <p:nvSpPr>
            <p:cNvPr id="1521" name="Google Shape;1521;p40"/>
            <p:cNvSpPr/>
            <p:nvPr/>
          </p:nvSpPr>
          <p:spPr>
            <a:xfrm>
              <a:off x="3527539" y="4536716"/>
              <a:ext cx="159232" cy="254471"/>
            </a:xfrm>
            <a:custGeom>
              <a:avLst/>
              <a:gdLst/>
              <a:ahLst/>
              <a:cxnLst/>
              <a:rect l="l" t="t" r="r" b="b"/>
              <a:pathLst>
                <a:path w="97241" h="155402" extrusionOk="0">
                  <a:moveTo>
                    <a:pt x="35360" y="0"/>
                  </a:moveTo>
                  <a:cubicBezTo>
                    <a:pt x="27173" y="0"/>
                    <a:pt x="21268" y="5220"/>
                    <a:pt x="17713" y="15527"/>
                  </a:cubicBezTo>
                  <a:cubicBezTo>
                    <a:pt x="15527" y="21921"/>
                    <a:pt x="1533" y="61750"/>
                    <a:pt x="1403" y="62174"/>
                  </a:cubicBezTo>
                  <a:cubicBezTo>
                    <a:pt x="0" y="66121"/>
                    <a:pt x="2088" y="70492"/>
                    <a:pt x="6068" y="71895"/>
                  </a:cubicBezTo>
                  <a:cubicBezTo>
                    <a:pt x="6895" y="72179"/>
                    <a:pt x="7739" y="72315"/>
                    <a:pt x="8570" y="72315"/>
                  </a:cubicBezTo>
                  <a:cubicBezTo>
                    <a:pt x="11735" y="72315"/>
                    <a:pt x="14703" y="70350"/>
                    <a:pt x="15788" y="67197"/>
                  </a:cubicBezTo>
                  <a:cubicBezTo>
                    <a:pt x="16245" y="65925"/>
                    <a:pt x="24661" y="42569"/>
                    <a:pt x="29358" y="29130"/>
                  </a:cubicBezTo>
                  <a:lnTo>
                    <a:pt x="29358" y="29130"/>
                  </a:lnTo>
                  <a:cubicBezTo>
                    <a:pt x="28869" y="33142"/>
                    <a:pt x="30272" y="24824"/>
                    <a:pt x="18431" y="85856"/>
                  </a:cubicBezTo>
                  <a:cubicBezTo>
                    <a:pt x="17941" y="88498"/>
                    <a:pt x="19964" y="90912"/>
                    <a:pt x="22606" y="90912"/>
                  </a:cubicBezTo>
                  <a:lnTo>
                    <a:pt x="28412" y="90912"/>
                  </a:lnTo>
                  <a:lnTo>
                    <a:pt x="28412" y="146235"/>
                  </a:lnTo>
                  <a:cubicBezTo>
                    <a:pt x="28412" y="151291"/>
                    <a:pt x="32522" y="155401"/>
                    <a:pt x="37578" y="155401"/>
                  </a:cubicBezTo>
                  <a:cubicBezTo>
                    <a:pt x="42634" y="155401"/>
                    <a:pt x="46745" y="151291"/>
                    <a:pt x="46745" y="146235"/>
                  </a:cubicBezTo>
                  <a:lnTo>
                    <a:pt x="46745" y="90912"/>
                  </a:lnTo>
                  <a:lnTo>
                    <a:pt x="50692" y="90912"/>
                  </a:lnTo>
                  <a:lnTo>
                    <a:pt x="50692" y="146235"/>
                  </a:lnTo>
                  <a:cubicBezTo>
                    <a:pt x="50692" y="151291"/>
                    <a:pt x="54769" y="155401"/>
                    <a:pt x="59825" y="155401"/>
                  </a:cubicBezTo>
                  <a:cubicBezTo>
                    <a:pt x="64881" y="155401"/>
                    <a:pt x="68991" y="151291"/>
                    <a:pt x="68991" y="146235"/>
                  </a:cubicBezTo>
                  <a:lnTo>
                    <a:pt x="68991" y="90912"/>
                  </a:lnTo>
                  <a:lnTo>
                    <a:pt x="74798" y="90912"/>
                  </a:lnTo>
                  <a:cubicBezTo>
                    <a:pt x="77472" y="90912"/>
                    <a:pt x="79462" y="88498"/>
                    <a:pt x="78973" y="85856"/>
                  </a:cubicBezTo>
                  <a:cubicBezTo>
                    <a:pt x="67262" y="25379"/>
                    <a:pt x="68535" y="32392"/>
                    <a:pt x="68143" y="29130"/>
                  </a:cubicBezTo>
                  <a:lnTo>
                    <a:pt x="68143" y="29130"/>
                  </a:lnTo>
                  <a:cubicBezTo>
                    <a:pt x="72873" y="42667"/>
                    <a:pt x="81028" y="65958"/>
                    <a:pt x="81485" y="67197"/>
                  </a:cubicBezTo>
                  <a:cubicBezTo>
                    <a:pt x="82570" y="70350"/>
                    <a:pt x="85538" y="72315"/>
                    <a:pt x="88687" y="72315"/>
                  </a:cubicBezTo>
                  <a:cubicBezTo>
                    <a:pt x="89513" y="72315"/>
                    <a:pt x="90352" y="72179"/>
                    <a:pt x="91173" y="71895"/>
                  </a:cubicBezTo>
                  <a:cubicBezTo>
                    <a:pt x="95152" y="70492"/>
                    <a:pt x="97240" y="66121"/>
                    <a:pt x="95870" y="62174"/>
                  </a:cubicBezTo>
                  <a:cubicBezTo>
                    <a:pt x="95707" y="61750"/>
                    <a:pt x="81746" y="21921"/>
                    <a:pt x="79560" y="15527"/>
                  </a:cubicBezTo>
                  <a:cubicBezTo>
                    <a:pt x="76005" y="5220"/>
                    <a:pt x="70068" y="0"/>
                    <a:pt x="61913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0"/>
            <p:cNvSpPr/>
            <p:nvPr/>
          </p:nvSpPr>
          <p:spPr>
            <a:xfrm>
              <a:off x="3581381" y="4476677"/>
              <a:ext cx="51814" cy="51761"/>
            </a:xfrm>
            <a:custGeom>
              <a:avLst/>
              <a:gdLst/>
              <a:ahLst/>
              <a:cxnLst/>
              <a:rect l="l" t="t" r="r" b="b"/>
              <a:pathLst>
                <a:path w="31642" h="31610" extrusionOk="0">
                  <a:moveTo>
                    <a:pt x="15821" y="1"/>
                  </a:moveTo>
                  <a:cubicBezTo>
                    <a:pt x="7079" y="1"/>
                    <a:pt x="0" y="7079"/>
                    <a:pt x="0" y="15821"/>
                  </a:cubicBezTo>
                  <a:cubicBezTo>
                    <a:pt x="0" y="24531"/>
                    <a:pt x="7079" y="31609"/>
                    <a:pt x="15821" y="31609"/>
                  </a:cubicBezTo>
                  <a:cubicBezTo>
                    <a:pt x="24563" y="31609"/>
                    <a:pt x="31641" y="24531"/>
                    <a:pt x="31641" y="15821"/>
                  </a:cubicBezTo>
                  <a:cubicBezTo>
                    <a:pt x="31641" y="7079"/>
                    <a:pt x="24563" y="1"/>
                    <a:pt x="15821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3" name="Google Shape;1523;p40"/>
          <p:cNvSpPr/>
          <p:nvPr/>
        </p:nvSpPr>
        <p:spPr>
          <a:xfrm>
            <a:off x="3274800" y="1641963"/>
            <a:ext cx="649500" cy="649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4" name="Google Shape;1524;p40"/>
          <p:cNvSpPr/>
          <p:nvPr/>
        </p:nvSpPr>
        <p:spPr>
          <a:xfrm>
            <a:off x="3370948" y="1763511"/>
            <a:ext cx="457205" cy="406404"/>
          </a:xfrm>
          <a:custGeom>
            <a:avLst/>
            <a:gdLst/>
            <a:ahLst/>
            <a:cxnLst/>
            <a:rect l="l" t="t" r="r" b="b"/>
            <a:pathLst>
              <a:path w="19326" h="17074" extrusionOk="0">
                <a:moveTo>
                  <a:pt x="14226" y="1132"/>
                </a:moveTo>
                <a:cubicBezTo>
                  <a:pt x="15314" y="1132"/>
                  <a:pt x="16352" y="1605"/>
                  <a:pt x="17070" y="2425"/>
                </a:cubicBezTo>
                <a:cubicBezTo>
                  <a:pt x="17798" y="3252"/>
                  <a:pt x="18196" y="4366"/>
                  <a:pt x="18196" y="5568"/>
                </a:cubicBezTo>
                <a:cubicBezTo>
                  <a:pt x="18193" y="8476"/>
                  <a:pt x="15599" y="10686"/>
                  <a:pt x="11671" y="14032"/>
                </a:cubicBezTo>
                <a:cubicBezTo>
                  <a:pt x="11025" y="14581"/>
                  <a:pt x="10364" y="15146"/>
                  <a:pt x="9663" y="15756"/>
                </a:cubicBezTo>
                <a:cubicBezTo>
                  <a:pt x="8963" y="15146"/>
                  <a:pt x="8301" y="14581"/>
                  <a:pt x="7655" y="14032"/>
                </a:cubicBezTo>
                <a:cubicBezTo>
                  <a:pt x="3727" y="10686"/>
                  <a:pt x="1133" y="8476"/>
                  <a:pt x="1133" y="5568"/>
                </a:cubicBezTo>
                <a:cubicBezTo>
                  <a:pt x="1133" y="4366"/>
                  <a:pt x="1535" y="3252"/>
                  <a:pt x="2259" y="2425"/>
                </a:cubicBezTo>
                <a:cubicBezTo>
                  <a:pt x="2977" y="1605"/>
                  <a:pt x="4015" y="1132"/>
                  <a:pt x="5103" y="1132"/>
                </a:cubicBezTo>
                <a:cubicBezTo>
                  <a:pt x="5113" y="1132"/>
                  <a:pt x="5124" y="1132"/>
                  <a:pt x="5134" y="1132"/>
                </a:cubicBezTo>
                <a:cubicBezTo>
                  <a:pt x="6686" y="1132"/>
                  <a:pt x="7691" y="2090"/>
                  <a:pt x="8259" y="2890"/>
                </a:cubicBezTo>
                <a:cubicBezTo>
                  <a:pt x="8631" y="3421"/>
                  <a:pt x="8920" y="4001"/>
                  <a:pt x="9126" y="4614"/>
                </a:cubicBezTo>
                <a:cubicBezTo>
                  <a:pt x="9212" y="4875"/>
                  <a:pt x="9438" y="5006"/>
                  <a:pt x="9665" y="5006"/>
                </a:cubicBezTo>
                <a:cubicBezTo>
                  <a:pt x="9891" y="5006"/>
                  <a:pt x="10118" y="4875"/>
                  <a:pt x="10204" y="4614"/>
                </a:cubicBezTo>
                <a:cubicBezTo>
                  <a:pt x="10409" y="4001"/>
                  <a:pt x="10699" y="3421"/>
                  <a:pt x="11070" y="2890"/>
                </a:cubicBezTo>
                <a:cubicBezTo>
                  <a:pt x="11641" y="2090"/>
                  <a:pt x="12643" y="1132"/>
                  <a:pt x="14195" y="1132"/>
                </a:cubicBezTo>
                <a:cubicBezTo>
                  <a:pt x="14206" y="1132"/>
                  <a:pt x="14216" y="1132"/>
                  <a:pt x="14226" y="1132"/>
                </a:cubicBezTo>
                <a:close/>
                <a:moveTo>
                  <a:pt x="5103" y="0"/>
                </a:moveTo>
                <a:cubicBezTo>
                  <a:pt x="3689" y="0"/>
                  <a:pt x="2343" y="612"/>
                  <a:pt x="1411" y="1676"/>
                </a:cubicBezTo>
                <a:cubicBezTo>
                  <a:pt x="502" y="2709"/>
                  <a:pt x="1" y="4092"/>
                  <a:pt x="1" y="5568"/>
                </a:cubicBezTo>
                <a:cubicBezTo>
                  <a:pt x="1" y="7174"/>
                  <a:pt x="629" y="8672"/>
                  <a:pt x="1976" y="10275"/>
                </a:cubicBezTo>
                <a:cubicBezTo>
                  <a:pt x="3180" y="11710"/>
                  <a:pt x="4914" y="13183"/>
                  <a:pt x="6922" y="14895"/>
                </a:cubicBezTo>
                <a:cubicBezTo>
                  <a:pt x="7670" y="15532"/>
                  <a:pt x="8443" y="16191"/>
                  <a:pt x="9265" y="16909"/>
                </a:cubicBezTo>
                <a:lnTo>
                  <a:pt x="9292" y="16933"/>
                </a:lnTo>
                <a:cubicBezTo>
                  <a:pt x="9397" y="17027"/>
                  <a:pt x="9530" y="17074"/>
                  <a:pt x="9664" y="17074"/>
                </a:cubicBezTo>
                <a:cubicBezTo>
                  <a:pt x="9797" y="17074"/>
                  <a:pt x="9930" y="17027"/>
                  <a:pt x="10038" y="16933"/>
                </a:cubicBezTo>
                <a:lnTo>
                  <a:pt x="10062" y="16909"/>
                </a:lnTo>
                <a:cubicBezTo>
                  <a:pt x="10883" y="16191"/>
                  <a:pt x="11659" y="15532"/>
                  <a:pt x="12405" y="14895"/>
                </a:cubicBezTo>
                <a:cubicBezTo>
                  <a:pt x="14413" y="13183"/>
                  <a:pt x="16146" y="11707"/>
                  <a:pt x="17351" y="10275"/>
                </a:cubicBezTo>
                <a:cubicBezTo>
                  <a:pt x="18697" y="8672"/>
                  <a:pt x="19325" y="7174"/>
                  <a:pt x="19325" y="5568"/>
                </a:cubicBezTo>
                <a:cubicBezTo>
                  <a:pt x="19325" y="4092"/>
                  <a:pt x="18824" y="2709"/>
                  <a:pt x="17915" y="1676"/>
                </a:cubicBezTo>
                <a:cubicBezTo>
                  <a:pt x="16983" y="612"/>
                  <a:pt x="15637" y="0"/>
                  <a:pt x="14224" y="0"/>
                </a:cubicBezTo>
                <a:cubicBezTo>
                  <a:pt x="14213" y="0"/>
                  <a:pt x="14203" y="0"/>
                  <a:pt x="14192" y="0"/>
                </a:cubicBezTo>
                <a:cubicBezTo>
                  <a:pt x="12157" y="0"/>
                  <a:pt x="10868" y="1217"/>
                  <a:pt x="10143" y="2238"/>
                </a:cubicBezTo>
                <a:cubicBezTo>
                  <a:pt x="9968" y="2485"/>
                  <a:pt x="9808" y="2748"/>
                  <a:pt x="9663" y="3017"/>
                </a:cubicBezTo>
                <a:cubicBezTo>
                  <a:pt x="9518" y="2748"/>
                  <a:pt x="9358" y="2485"/>
                  <a:pt x="9183" y="2238"/>
                </a:cubicBezTo>
                <a:cubicBezTo>
                  <a:pt x="8458" y="1217"/>
                  <a:pt x="7169" y="0"/>
                  <a:pt x="5134" y="0"/>
                </a:cubicBezTo>
                <a:cubicBezTo>
                  <a:pt x="5124" y="0"/>
                  <a:pt x="5113" y="0"/>
                  <a:pt x="510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sp>
        <p:nvSpPr>
          <p:cNvPr id="1525" name="Google Shape;1525;p40"/>
          <p:cNvSpPr/>
          <p:nvPr/>
        </p:nvSpPr>
        <p:spPr>
          <a:xfrm>
            <a:off x="1315725" y="1641963"/>
            <a:ext cx="649500" cy="649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40"/>
          <p:cNvSpPr txBox="1">
            <a:spLocks noGrp="1"/>
          </p:cNvSpPr>
          <p:nvPr>
            <p:ph type="subTitle" idx="1"/>
          </p:nvPr>
        </p:nvSpPr>
        <p:spPr>
          <a:xfrm>
            <a:off x="2679453" y="2368225"/>
            <a:ext cx="18402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VENUS</a:t>
            </a:r>
            <a:endParaRPr/>
          </a:p>
        </p:txBody>
      </p:sp>
      <p:sp>
        <p:nvSpPr>
          <p:cNvPr id="1527" name="Google Shape;1527;p40"/>
          <p:cNvSpPr txBox="1">
            <a:spLocks noGrp="1"/>
          </p:cNvSpPr>
          <p:nvPr>
            <p:ph type="body" idx="2"/>
          </p:nvPr>
        </p:nvSpPr>
        <p:spPr>
          <a:xfrm>
            <a:off x="2672338" y="2801507"/>
            <a:ext cx="1840200" cy="5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Venus has a beautiful name </a:t>
            </a:r>
            <a:endParaRPr/>
          </a:p>
        </p:txBody>
      </p:sp>
      <p:sp>
        <p:nvSpPr>
          <p:cNvPr id="1528" name="Google Shape;1528;p40"/>
          <p:cNvSpPr txBox="1">
            <a:spLocks noGrp="1"/>
          </p:cNvSpPr>
          <p:nvPr>
            <p:ph type="subTitle" idx="3"/>
          </p:nvPr>
        </p:nvSpPr>
        <p:spPr>
          <a:xfrm>
            <a:off x="4638532" y="2368225"/>
            <a:ext cx="18402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MARS</a:t>
            </a:r>
            <a:endParaRPr/>
          </a:p>
        </p:txBody>
      </p:sp>
      <p:sp>
        <p:nvSpPr>
          <p:cNvPr id="1529" name="Google Shape;1529;p40"/>
          <p:cNvSpPr txBox="1">
            <a:spLocks noGrp="1"/>
          </p:cNvSpPr>
          <p:nvPr>
            <p:ph type="body" idx="4"/>
          </p:nvPr>
        </p:nvSpPr>
        <p:spPr>
          <a:xfrm>
            <a:off x="4631414" y="2801507"/>
            <a:ext cx="1840200" cy="5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Despite being red, Mars is cold </a:t>
            </a:r>
            <a:endParaRPr/>
          </a:p>
        </p:txBody>
      </p:sp>
      <p:sp>
        <p:nvSpPr>
          <p:cNvPr id="1530" name="Google Shape;1530;p40"/>
          <p:cNvSpPr txBox="1">
            <a:spLocks noGrp="1"/>
          </p:cNvSpPr>
          <p:nvPr>
            <p:ph type="subTitle" idx="7"/>
          </p:nvPr>
        </p:nvSpPr>
        <p:spPr>
          <a:xfrm>
            <a:off x="720375" y="2368225"/>
            <a:ext cx="18402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JUPITER</a:t>
            </a:r>
            <a:endParaRPr/>
          </a:p>
        </p:txBody>
      </p:sp>
      <p:sp>
        <p:nvSpPr>
          <p:cNvPr id="1531" name="Google Shape;1531;p40"/>
          <p:cNvSpPr txBox="1">
            <a:spLocks noGrp="1"/>
          </p:cNvSpPr>
          <p:nvPr>
            <p:ph type="body" idx="8"/>
          </p:nvPr>
        </p:nvSpPr>
        <p:spPr>
          <a:xfrm>
            <a:off x="713263" y="2801507"/>
            <a:ext cx="1840200" cy="5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It’s a gas giant and the biggest</a:t>
            </a:r>
            <a:endParaRPr/>
          </a:p>
        </p:txBody>
      </p:sp>
      <p:sp>
        <p:nvSpPr>
          <p:cNvPr id="1532" name="Google Shape;1532;p40"/>
          <p:cNvSpPr txBox="1">
            <a:spLocks noGrp="1"/>
          </p:cNvSpPr>
          <p:nvPr>
            <p:ph type="subTitle" idx="5"/>
          </p:nvPr>
        </p:nvSpPr>
        <p:spPr>
          <a:xfrm>
            <a:off x="6597610" y="2368225"/>
            <a:ext cx="18402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MERCURY</a:t>
            </a:r>
            <a:endParaRPr/>
          </a:p>
        </p:txBody>
      </p:sp>
      <p:sp>
        <p:nvSpPr>
          <p:cNvPr id="1533" name="Google Shape;1533;p40"/>
          <p:cNvSpPr txBox="1">
            <a:spLocks noGrp="1"/>
          </p:cNvSpPr>
          <p:nvPr>
            <p:ph type="body" idx="6"/>
          </p:nvPr>
        </p:nvSpPr>
        <p:spPr>
          <a:xfrm>
            <a:off x="6590490" y="2801507"/>
            <a:ext cx="1840200" cy="5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Mercury is the smallest planet</a:t>
            </a:r>
            <a:endParaRPr/>
          </a:p>
        </p:txBody>
      </p:sp>
      <p:sp>
        <p:nvSpPr>
          <p:cNvPr id="1534" name="Google Shape;1534;p40"/>
          <p:cNvSpPr/>
          <p:nvPr/>
        </p:nvSpPr>
        <p:spPr>
          <a:xfrm>
            <a:off x="7192950" y="1646138"/>
            <a:ext cx="649500" cy="649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35" name="Google Shape;1535;p40"/>
          <p:cNvGrpSpPr/>
          <p:nvPr/>
        </p:nvGrpSpPr>
        <p:grpSpPr>
          <a:xfrm>
            <a:off x="7289101" y="1742291"/>
            <a:ext cx="457198" cy="457193"/>
            <a:chOff x="-35134875" y="2272675"/>
            <a:chExt cx="291450" cy="291875"/>
          </a:xfrm>
        </p:grpSpPr>
        <p:sp>
          <p:nvSpPr>
            <p:cNvPr id="1536" name="Google Shape;1536;p40"/>
            <p:cNvSpPr/>
            <p:nvPr/>
          </p:nvSpPr>
          <p:spPr>
            <a:xfrm>
              <a:off x="-35134875" y="2272675"/>
              <a:ext cx="291450" cy="291875"/>
            </a:xfrm>
            <a:custGeom>
              <a:avLst/>
              <a:gdLst/>
              <a:ahLst/>
              <a:cxnLst/>
              <a:rect l="l" t="t" r="r" b="b"/>
              <a:pathLst>
                <a:path w="11658" h="11675" extrusionOk="0">
                  <a:moveTo>
                    <a:pt x="9925" y="662"/>
                  </a:moveTo>
                  <a:cubicBezTo>
                    <a:pt x="10460" y="662"/>
                    <a:pt x="10933" y="1135"/>
                    <a:pt x="10933" y="1733"/>
                  </a:cubicBezTo>
                  <a:lnTo>
                    <a:pt x="10933" y="5136"/>
                  </a:lnTo>
                  <a:cubicBezTo>
                    <a:pt x="10933" y="5703"/>
                    <a:pt x="10460" y="6176"/>
                    <a:pt x="9925" y="6176"/>
                  </a:cubicBezTo>
                  <a:cubicBezTo>
                    <a:pt x="9704" y="6176"/>
                    <a:pt x="9547" y="6333"/>
                    <a:pt x="9547" y="6522"/>
                  </a:cubicBezTo>
                  <a:lnTo>
                    <a:pt x="9547" y="7751"/>
                  </a:lnTo>
                  <a:lnTo>
                    <a:pt x="8192" y="6365"/>
                  </a:lnTo>
                  <a:lnTo>
                    <a:pt x="8192" y="4474"/>
                  </a:lnTo>
                  <a:cubicBezTo>
                    <a:pt x="8192" y="3529"/>
                    <a:pt x="7404" y="2742"/>
                    <a:pt x="6459" y="2742"/>
                  </a:cubicBezTo>
                  <a:lnTo>
                    <a:pt x="3372" y="2742"/>
                  </a:lnTo>
                  <a:lnTo>
                    <a:pt x="3372" y="1733"/>
                  </a:lnTo>
                  <a:cubicBezTo>
                    <a:pt x="3372" y="1166"/>
                    <a:pt x="3844" y="662"/>
                    <a:pt x="4411" y="662"/>
                  </a:cubicBezTo>
                  <a:close/>
                  <a:moveTo>
                    <a:pt x="6459" y="3403"/>
                  </a:moveTo>
                  <a:cubicBezTo>
                    <a:pt x="6995" y="3403"/>
                    <a:pt x="7499" y="3876"/>
                    <a:pt x="7499" y="4474"/>
                  </a:cubicBezTo>
                  <a:lnTo>
                    <a:pt x="7499" y="7908"/>
                  </a:lnTo>
                  <a:lnTo>
                    <a:pt x="7467" y="7908"/>
                  </a:lnTo>
                  <a:cubicBezTo>
                    <a:pt x="7467" y="8444"/>
                    <a:pt x="6995" y="8917"/>
                    <a:pt x="6396" y="8917"/>
                  </a:cubicBezTo>
                  <a:lnTo>
                    <a:pt x="3687" y="8917"/>
                  </a:lnTo>
                  <a:cubicBezTo>
                    <a:pt x="3624" y="8917"/>
                    <a:pt x="3498" y="8948"/>
                    <a:pt x="3466" y="9043"/>
                  </a:cubicBezTo>
                  <a:lnTo>
                    <a:pt x="1986" y="10492"/>
                  </a:lnTo>
                  <a:lnTo>
                    <a:pt x="1986" y="9295"/>
                  </a:lnTo>
                  <a:cubicBezTo>
                    <a:pt x="1986" y="9074"/>
                    <a:pt x="1828" y="8917"/>
                    <a:pt x="1639" y="8917"/>
                  </a:cubicBezTo>
                  <a:cubicBezTo>
                    <a:pt x="1103" y="8917"/>
                    <a:pt x="631" y="8444"/>
                    <a:pt x="631" y="7908"/>
                  </a:cubicBezTo>
                  <a:lnTo>
                    <a:pt x="631" y="4474"/>
                  </a:lnTo>
                  <a:cubicBezTo>
                    <a:pt x="631" y="3939"/>
                    <a:pt x="1103" y="3403"/>
                    <a:pt x="1639" y="3403"/>
                  </a:cubicBezTo>
                  <a:close/>
                  <a:moveTo>
                    <a:pt x="4411" y="1"/>
                  </a:moveTo>
                  <a:cubicBezTo>
                    <a:pt x="3466" y="1"/>
                    <a:pt x="2710" y="788"/>
                    <a:pt x="2710" y="1733"/>
                  </a:cubicBezTo>
                  <a:lnTo>
                    <a:pt x="2710" y="2742"/>
                  </a:lnTo>
                  <a:lnTo>
                    <a:pt x="1671" y="2742"/>
                  </a:lnTo>
                  <a:cubicBezTo>
                    <a:pt x="725" y="2742"/>
                    <a:pt x="1" y="3529"/>
                    <a:pt x="1" y="4474"/>
                  </a:cubicBezTo>
                  <a:lnTo>
                    <a:pt x="1" y="7908"/>
                  </a:lnTo>
                  <a:cubicBezTo>
                    <a:pt x="1" y="8728"/>
                    <a:pt x="568" y="9452"/>
                    <a:pt x="1355" y="9610"/>
                  </a:cubicBezTo>
                  <a:lnTo>
                    <a:pt x="1355" y="11342"/>
                  </a:lnTo>
                  <a:cubicBezTo>
                    <a:pt x="1355" y="11500"/>
                    <a:pt x="1450" y="11594"/>
                    <a:pt x="1576" y="11657"/>
                  </a:cubicBezTo>
                  <a:cubicBezTo>
                    <a:pt x="1607" y="11668"/>
                    <a:pt x="1646" y="11675"/>
                    <a:pt x="1687" y="11675"/>
                  </a:cubicBezTo>
                  <a:cubicBezTo>
                    <a:pt x="1769" y="11675"/>
                    <a:pt x="1860" y="11647"/>
                    <a:pt x="1923" y="11563"/>
                  </a:cubicBezTo>
                  <a:lnTo>
                    <a:pt x="3876" y="9610"/>
                  </a:lnTo>
                  <a:lnTo>
                    <a:pt x="6491" y="9610"/>
                  </a:lnTo>
                  <a:cubicBezTo>
                    <a:pt x="7436" y="9610"/>
                    <a:pt x="8224" y="8854"/>
                    <a:pt x="8224" y="7908"/>
                  </a:cubicBezTo>
                  <a:lnTo>
                    <a:pt x="8224" y="7341"/>
                  </a:lnTo>
                  <a:lnTo>
                    <a:pt x="9704" y="8822"/>
                  </a:lnTo>
                  <a:cubicBezTo>
                    <a:pt x="9773" y="8868"/>
                    <a:pt x="9876" y="8897"/>
                    <a:pt x="9976" y="8897"/>
                  </a:cubicBezTo>
                  <a:cubicBezTo>
                    <a:pt x="10013" y="8897"/>
                    <a:pt x="10049" y="8893"/>
                    <a:pt x="10082" y="8885"/>
                  </a:cubicBezTo>
                  <a:cubicBezTo>
                    <a:pt x="10208" y="8854"/>
                    <a:pt x="10271" y="8696"/>
                    <a:pt x="10271" y="8570"/>
                  </a:cubicBezTo>
                  <a:lnTo>
                    <a:pt x="10271" y="6837"/>
                  </a:lnTo>
                  <a:cubicBezTo>
                    <a:pt x="11059" y="6680"/>
                    <a:pt x="11658" y="5987"/>
                    <a:pt x="11658" y="5136"/>
                  </a:cubicBezTo>
                  <a:lnTo>
                    <a:pt x="11658" y="1733"/>
                  </a:lnTo>
                  <a:cubicBezTo>
                    <a:pt x="11595" y="788"/>
                    <a:pt x="10870" y="1"/>
                    <a:pt x="99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40"/>
            <p:cNvSpPr/>
            <p:nvPr/>
          </p:nvSpPr>
          <p:spPr>
            <a:xfrm>
              <a:off x="-35093925" y="2419175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48" y="1"/>
                  </a:moveTo>
                  <a:cubicBezTo>
                    <a:pt x="159" y="1"/>
                    <a:pt x="1" y="158"/>
                    <a:pt x="1" y="347"/>
                  </a:cubicBezTo>
                  <a:cubicBezTo>
                    <a:pt x="1" y="536"/>
                    <a:pt x="159" y="694"/>
                    <a:pt x="348" y="694"/>
                  </a:cubicBezTo>
                  <a:cubicBezTo>
                    <a:pt x="568" y="694"/>
                    <a:pt x="726" y="536"/>
                    <a:pt x="726" y="347"/>
                  </a:cubicBezTo>
                  <a:cubicBezTo>
                    <a:pt x="726" y="158"/>
                    <a:pt x="568" y="1"/>
                    <a:pt x="3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40"/>
            <p:cNvSpPr/>
            <p:nvPr/>
          </p:nvSpPr>
          <p:spPr>
            <a:xfrm>
              <a:off x="-35042725" y="2419175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694"/>
                    <a:pt x="347" y="694"/>
                  </a:cubicBezTo>
                  <a:cubicBezTo>
                    <a:pt x="568" y="694"/>
                    <a:pt x="725" y="536"/>
                    <a:pt x="725" y="347"/>
                  </a:cubicBezTo>
                  <a:cubicBezTo>
                    <a:pt x="725" y="158"/>
                    <a:pt x="568" y="1"/>
                    <a:pt x="3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40"/>
            <p:cNvSpPr/>
            <p:nvPr/>
          </p:nvSpPr>
          <p:spPr>
            <a:xfrm>
              <a:off x="-34991525" y="2419175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694"/>
                    <a:pt x="347" y="694"/>
                  </a:cubicBezTo>
                  <a:cubicBezTo>
                    <a:pt x="568" y="694"/>
                    <a:pt x="725" y="536"/>
                    <a:pt x="725" y="347"/>
                  </a:cubicBezTo>
                  <a:cubicBezTo>
                    <a:pt x="725" y="158"/>
                    <a:pt x="568" y="1"/>
                    <a:pt x="3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0" name="Google Shape;1540;p40"/>
          <p:cNvGrpSpPr/>
          <p:nvPr/>
        </p:nvGrpSpPr>
        <p:grpSpPr>
          <a:xfrm>
            <a:off x="1547344" y="1738112"/>
            <a:ext cx="186262" cy="457201"/>
            <a:chOff x="3343310" y="4475555"/>
            <a:chExt cx="127717" cy="316753"/>
          </a:xfrm>
        </p:grpSpPr>
        <p:sp>
          <p:nvSpPr>
            <p:cNvPr id="1541" name="Google Shape;1541;p40"/>
            <p:cNvSpPr/>
            <p:nvPr/>
          </p:nvSpPr>
          <p:spPr>
            <a:xfrm>
              <a:off x="3343310" y="4535967"/>
              <a:ext cx="127717" cy="256341"/>
            </a:xfrm>
            <a:custGeom>
              <a:avLst/>
              <a:gdLst/>
              <a:ahLst/>
              <a:cxnLst/>
              <a:rect l="l" t="t" r="r" b="b"/>
              <a:pathLst>
                <a:path w="77995" h="156544" extrusionOk="0">
                  <a:moveTo>
                    <a:pt x="18496" y="1"/>
                  </a:moveTo>
                  <a:cubicBezTo>
                    <a:pt x="8514" y="1"/>
                    <a:pt x="359" y="8123"/>
                    <a:pt x="327" y="18105"/>
                  </a:cubicBezTo>
                  <a:lnTo>
                    <a:pt x="33" y="74537"/>
                  </a:lnTo>
                  <a:cubicBezTo>
                    <a:pt x="0" y="78778"/>
                    <a:pt x="3425" y="82235"/>
                    <a:pt x="7666" y="82268"/>
                  </a:cubicBezTo>
                  <a:lnTo>
                    <a:pt x="7731" y="82268"/>
                  </a:lnTo>
                  <a:cubicBezTo>
                    <a:pt x="11939" y="82268"/>
                    <a:pt x="15364" y="78843"/>
                    <a:pt x="15397" y="74635"/>
                  </a:cubicBezTo>
                  <a:lnTo>
                    <a:pt x="15691" y="18170"/>
                  </a:lnTo>
                  <a:cubicBezTo>
                    <a:pt x="15691" y="17341"/>
                    <a:pt x="16344" y="16668"/>
                    <a:pt x="17166" y="16668"/>
                  </a:cubicBezTo>
                  <a:cubicBezTo>
                    <a:pt x="17185" y="16668"/>
                    <a:pt x="17204" y="16669"/>
                    <a:pt x="17224" y="16669"/>
                  </a:cubicBezTo>
                  <a:cubicBezTo>
                    <a:pt x="18039" y="16669"/>
                    <a:pt x="18724" y="17355"/>
                    <a:pt x="18724" y="18170"/>
                  </a:cubicBezTo>
                  <a:lnTo>
                    <a:pt x="18724" y="147345"/>
                  </a:lnTo>
                  <a:cubicBezTo>
                    <a:pt x="18724" y="152433"/>
                    <a:pt x="22867" y="156543"/>
                    <a:pt x="27956" y="156543"/>
                  </a:cubicBezTo>
                  <a:cubicBezTo>
                    <a:pt x="33044" y="156543"/>
                    <a:pt x="37187" y="152433"/>
                    <a:pt x="37187" y="147345"/>
                  </a:cubicBezTo>
                  <a:lnTo>
                    <a:pt x="37187" y="73656"/>
                  </a:lnTo>
                  <a:lnTo>
                    <a:pt x="41167" y="73656"/>
                  </a:lnTo>
                  <a:lnTo>
                    <a:pt x="41167" y="147345"/>
                  </a:lnTo>
                  <a:cubicBezTo>
                    <a:pt x="41167" y="152433"/>
                    <a:pt x="45277" y="156543"/>
                    <a:pt x="50365" y="156543"/>
                  </a:cubicBezTo>
                  <a:cubicBezTo>
                    <a:pt x="55454" y="156543"/>
                    <a:pt x="59597" y="152433"/>
                    <a:pt x="59597" y="147345"/>
                  </a:cubicBezTo>
                  <a:cubicBezTo>
                    <a:pt x="59597" y="25477"/>
                    <a:pt x="59434" y="95153"/>
                    <a:pt x="59434" y="18300"/>
                  </a:cubicBezTo>
                  <a:cubicBezTo>
                    <a:pt x="59434" y="17420"/>
                    <a:pt x="60119" y="16702"/>
                    <a:pt x="60967" y="16669"/>
                  </a:cubicBezTo>
                  <a:cubicBezTo>
                    <a:pt x="60988" y="16669"/>
                    <a:pt x="61009" y="16668"/>
                    <a:pt x="61030" y="16668"/>
                  </a:cubicBezTo>
                  <a:cubicBezTo>
                    <a:pt x="61882" y="16668"/>
                    <a:pt x="62567" y="17310"/>
                    <a:pt x="62631" y="18170"/>
                  </a:cubicBezTo>
                  <a:lnTo>
                    <a:pt x="62598" y="74570"/>
                  </a:lnTo>
                  <a:cubicBezTo>
                    <a:pt x="62598" y="78810"/>
                    <a:pt x="66023" y="82268"/>
                    <a:pt x="70264" y="82268"/>
                  </a:cubicBezTo>
                  <a:cubicBezTo>
                    <a:pt x="74504" y="82268"/>
                    <a:pt x="77962" y="78843"/>
                    <a:pt x="77962" y="74602"/>
                  </a:cubicBezTo>
                  <a:lnTo>
                    <a:pt x="77994" y="18137"/>
                  </a:lnTo>
                  <a:cubicBezTo>
                    <a:pt x="77994" y="18137"/>
                    <a:pt x="77994" y="18105"/>
                    <a:pt x="77994" y="18105"/>
                  </a:cubicBezTo>
                  <a:cubicBezTo>
                    <a:pt x="77962" y="8123"/>
                    <a:pt x="69807" y="1"/>
                    <a:pt x="59825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40"/>
            <p:cNvSpPr/>
            <p:nvPr/>
          </p:nvSpPr>
          <p:spPr>
            <a:xfrm>
              <a:off x="3381341" y="4475555"/>
              <a:ext cx="52189" cy="52135"/>
            </a:xfrm>
            <a:custGeom>
              <a:avLst/>
              <a:gdLst/>
              <a:ahLst/>
              <a:cxnLst/>
              <a:rect l="l" t="t" r="r" b="b"/>
              <a:pathLst>
                <a:path w="31871" h="31838" extrusionOk="0">
                  <a:moveTo>
                    <a:pt x="15952" y="1"/>
                  </a:moveTo>
                  <a:cubicBezTo>
                    <a:pt x="7144" y="1"/>
                    <a:pt x="1" y="7112"/>
                    <a:pt x="1" y="15919"/>
                  </a:cubicBezTo>
                  <a:cubicBezTo>
                    <a:pt x="1" y="24694"/>
                    <a:pt x="7144" y="31838"/>
                    <a:pt x="15952" y="31838"/>
                  </a:cubicBezTo>
                  <a:cubicBezTo>
                    <a:pt x="24727" y="31838"/>
                    <a:pt x="31870" y="24694"/>
                    <a:pt x="31870" y="15919"/>
                  </a:cubicBezTo>
                  <a:cubicBezTo>
                    <a:pt x="31870" y="7112"/>
                    <a:pt x="24727" y="1"/>
                    <a:pt x="15952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3" name="Google Shape;1543;p40"/>
          <p:cNvSpPr txBox="1">
            <a:spLocks noGrp="1"/>
          </p:cNvSpPr>
          <p:nvPr>
            <p:ph type="title"/>
          </p:nvPr>
        </p:nvSpPr>
        <p:spPr>
          <a:xfrm>
            <a:off x="772664" y="147615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 Do We Do?</a:t>
            </a: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8" name="Google Shape;1548;p41"/>
          <p:cNvSpPr txBox="1">
            <a:spLocks noGrp="1"/>
          </p:cNvSpPr>
          <p:nvPr>
            <p:ph type="title"/>
          </p:nvPr>
        </p:nvSpPr>
        <p:spPr>
          <a:xfrm>
            <a:off x="1388100" y="1884425"/>
            <a:ext cx="63678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Whoa!</a:t>
            </a:r>
            <a:endParaRPr/>
          </a:p>
        </p:txBody>
      </p:sp>
      <p:sp>
        <p:nvSpPr>
          <p:cNvPr id="1549" name="Google Shape;1549;p41"/>
          <p:cNvSpPr txBox="1">
            <a:spLocks noGrp="1"/>
          </p:cNvSpPr>
          <p:nvPr>
            <p:ph type="body" idx="1"/>
          </p:nvPr>
        </p:nvSpPr>
        <p:spPr>
          <a:xfrm>
            <a:off x="2309850" y="2755147"/>
            <a:ext cx="45243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This could be the part of the presentation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where you can introduce yourself, 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write your email...</a:t>
            </a: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4" name="Google Shape;1554;p42"/>
          <p:cNvSpPr txBox="1">
            <a:spLocks noGrp="1"/>
          </p:cNvSpPr>
          <p:nvPr>
            <p:ph type="title"/>
          </p:nvPr>
        </p:nvSpPr>
        <p:spPr>
          <a:xfrm>
            <a:off x="713225" y="3638225"/>
            <a:ext cx="3858900" cy="42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—Someone Famous</a:t>
            </a:r>
            <a:endParaRPr/>
          </a:p>
        </p:txBody>
      </p:sp>
      <p:sp>
        <p:nvSpPr>
          <p:cNvPr id="1558" name="Google Shape;1558;p42"/>
          <p:cNvSpPr txBox="1">
            <a:spLocks noGrp="1"/>
          </p:cNvSpPr>
          <p:nvPr>
            <p:ph type="body" idx="1"/>
          </p:nvPr>
        </p:nvSpPr>
        <p:spPr>
          <a:xfrm>
            <a:off x="713225" y="2266950"/>
            <a:ext cx="3858900" cy="12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“This is a quote, words full of wisdom that someone important said and can make the reader get inspired.”</a:t>
            </a:r>
            <a:endParaRPr/>
          </a:p>
        </p:txBody>
      </p:sp>
      <p:grpSp>
        <p:nvGrpSpPr>
          <p:cNvPr id="1559" name="Google Shape;1559;p42"/>
          <p:cNvGrpSpPr/>
          <p:nvPr/>
        </p:nvGrpSpPr>
        <p:grpSpPr>
          <a:xfrm>
            <a:off x="7356224" y="3310459"/>
            <a:ext cx="1546650" cy="1083350"/>
            <a:chOff x="3059275" y="821125"/>
            <a:chExt cx="1546650" cy="1083350"/>
          </a:xfrm>
        </p:grpSpPr>
        <p:sp>
          <p:nvSpPr>
            <p:cNvPr id="1560" name="Google Shape;1560;p42"/>
            <p:cNvSpPr/>
            <p:nvPr/>
          </p:nvSpPr>
          <p:spPr>
            <a:xfrm>
              <a:off x="3059275" y="821400"/>
              <a:ext cx="1546650" cy="1083075"/>
            </a:xfrm>
            <a:custGeom>
              <a:avLst/>
              <a:gdLst/>
              <a:ahLst/>
              <a:cxnLst/>
              <a:rect l="l" t="t" r="r" b="b"/>
              <a:pathLst>
                <a:path w="61866" h="43323" extrusionOk="0">
                  <a:moveTo>
                    <a:pt x="23445" y="0"/>
                  </a:moveTo>
                  <a:cubicBezTo>
                    <a:pt x="20439" y="0"/>
                    <a:pt x="17431" y="1029"/>
                    <a:pt x="15049" y="2944"/>
                  </a:cubicBezTo>
                  <a:cubicBezTo>
                    <a:pt x="0" y="15023"/>
                    <a:pt x="23886" y="43209"/>
                    <a:pt x="23886" y="43209"/>
                  </a:cubicBezTo>
                  <a:cubicBezTo>
                    <a:pt x="23886" y="43209"/>
                    <a:pt x="25525" y="43323"/>
                    <a:pt x="28120" y="43323"/>
                  </a:cubicBezTo>
                  <a:cubicBezTo>
                    <a:pt x="37842" y="43323"/>
                    <a:pt x="60987" y="41728"/>
                    <a:pt x="61660" y="26591"/>
                  </a:cubicBezTo>
                  <a:cubicBezTo>
                    <a:pt x="61865" y="21882"/>
                    <a:pt x="59511" y="17275"/>
                    <a:pt x="55552" y="14819"/>
                  </a:cubicBezTo>
                  <a:cubicBezTo>
                    <a:pt x="53417" y="13493"/>
                    <a:pt x="51294" y="12969"/>
                    <a:pt x="49272" y="12969"/>
                  </a:cubicBezTo>
                  <a:cubicBezTo>
                    <a:pt x="41664" y="12969"/>
                    <a:pt x="35488" y="20381"/>
                    <a:pt x="35488" y="20381"/>
                  </a:cubicBezTo>
                  <a:cubicBezTo>
                    <a:pt x="35488" y="20381"/>
                    <a:pt x="39242" y="5332"/>
                    <a:pt x="28152" y="896"/>
                  </a:cubicBezTo>
                  <a:cubicBezTo>
                    <a:pt x="26646" y="292"/>
                    <a:pt x="25046" y="0"/>
                    <a:pt x="234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42"/>
            <p:cNvSpPr/>
            <p:nvPr/>
          </p:nvSpPr>
          <p:spPr>
            <a:xfrm>
              <a:off x="3309225" y="821125"/>
              <a:ext cx="1295850" cy="1082325"/>
            </a:xfrm>
            <a:custGeom>
              <a:avLst/>
              <a:gdLst/>
              <a:ahLst/>
              <a:cxnLst/>
              <a:rect l="l" t="t" r="r" b="b"/>
              <a:pathLst>
                <a:path w="51834" h="43293" extrusionOk="0">
                  <a:moveTo>
                    <a:pt x="13415" y="1210"/>
                  </a:moveTo>
                  <a:cubicBezTo>
                    <a:pt x="13604" y="1210"/>
                    <a:pt x="13801" y="1256"/>
                    <a:pt x="13991" y="1351"/>
                  </a:cubicBezTo>
                  <a:cubicBezTo>
                    <a:pt x="14571" y="1624"/>
                    <a:pt x="14810" y="2375"/>
                    <a:pt x="14503" y="2921"/>
                  </a:cubicBezTo>
                  <a:cubicBezTo>
                    <a:pt x="14287" y="3328"/>
                    <a:pt x="13886" y="3567"/>
                    <a:pt x="13466" y="3567"/>
                  </a:cubicBezTo>
                  <a:cubicBezTo>
                    <a:pt x="13288" y="3567"/>
                    <a:pt x="13106" y="3524"/>
                    <a:pt x="12933" y="3433"/>
                  </a:cubicBezTo>
                  <a:cubicBezTo>
                    <a:pt x="12319" y="3125"/>
                    <a:pt x="12114" y="2409"/>
                    <a:pt x="12421" y="1863"/>
                  </a:cubicBezTo>
                  <a:cubicBezTo>
                    <a:pt x="12610" y="1439"/>
                    <a:pt x="12993" y="1210"/>
                    <a:pt x="13415" y="1210"/>
                  </a:cubicBezTo>
                  <a:close/>
                  <a:moveTo>
                    <a:pt x="17881" y="3462"/>
                  </a:moveTo>
                  <a:cubicBezTo>
                    <a:pt x="18069" y="3462"/>
                    <a:pt x="18258" y="3508"/>
                    <a:pt x="18427" y="3603"/>
                  </a:cubicBezTo>
                  <a:cubicBezTo>
                    <a:pt x="19007" y="3910"/>
                    <a:pt x="19246" y="4627"/>
                    <a:pt x="18939" y="5173"/>
                  </a:cubicBezTo>
                  <a:cubicBezTo>
                    <a:pt x="18727" y="5597"/>
                    <a:pt x="18336" y="5826"/>
                    <a:pt x="17923" y="5826"/>
                  </a:cubicBezTo>
                  <a:cubicBezTo>
                    <a:pt x="17738" y="5826"/>
                    <a:pt x="17549" y="5780"/>
                    <a:pt x="17369" y="5685"/>
                  </a:cubicBezTo>
                  <a:cubicBezTo>
                    <a:pt x="16789" y="5378"/>
                    <a:pt x="16550" y="4661"/>
                    <a:pt x="16857" y="4115"/>
                  </a:cubicBezTo>
                  <a:cubicBezTo>
                    <a:pt x="17046" y="3691"/>
                    <a:pt x="17462" y="3462"/>
                    <a:pt x="17881" y="3462"/>
                  </a:cubicBezTo>
                  <a:close/>
                  <a:moveTo>
                    <a:pt x="9084" y="4656"/>
                  </a:moveTo>
                  <a:cubicBezTo>
                    <a:pt x="9269" y="4656"/>
                    <a:pt x="9454" y="4702"/>
                    <a:pt x="9623" y="4797"/>
                  </a:cubicBezTo>
                  <a:cubicBezTo>
                    <a:pt x="10203" y="5070"/>
                    <a:pt x="10442" y="5821"/>
                    <a:pt x="10135" y="6367"/>
                  </a:cubicBezTo>
                  <a:cubicBezTo>
                    <a:pt x="9946" y="6791"/>
                    <a:pt x="9563" y="7020"/>
                    <a:pt x="9141" y="7020"/>
                  </a:cubicBezTo>
                  <a:cubicBezTo>
                    <a:pt x="8952" y="7020"/>
                    <a:pt x="8755" y="6974"/>
                    <a:pt x="8565" y="6879"/>
                  </a:cubicBezTo>
                  <a:cubicBezTo>
                    <a:pt x="7985" y="6572"/>
                    <a:pt x="7746" y="5855"/>
                    <a:pt x="8053" y="5309"/>
                  </a:cubicBezTo>
                  <a:cubicBezTo>
                    <a:pt x="8265" y="4885"/>
                    <a:pt x="8673" y="4656"/>
                    <a:pt x="9084" y="4656"/>
                  </a:cubicBezTo>
                  <a:close/>
                  <a:moveTo>
                    <a:pt x="22358" y="5714"/>
                  </a:moveTo>
                  <a:cubicBezTo>
                    <a:pt x="22542" y="5714"/>
                    <a:pt x="22728" y="5760"/>
                    <a:pt x="22897" y="5855"/>
                  </a:cubicBezTo>
                  <a:cubicBezTo>
                    <a:pt x="23511" y="6162"/>
                    <a:pt x="23716" y="6879"/>
                    <a:pt x="23409" y="7425"/>
                  </a:cubicBezTo>
                  <a:cubicBezTo>
                    <a:pt x="23197" y="7849"/>
                    <a:pt x="22806" y="8078"/>
                    <a:pt x="22393" y="8078"/>
                  </a:cubicBezTo>
                  <a:cubicBezTo>
                    <a:pt x="22208" y="8078"/>
                    <a:pt x="22019" y="8032"/>
                    <a:pt x="21839" y="7937"/>
                  </a:cubicBezTo>
                  <a:cubicBezTo>
                    <a:pt x="21225" y="7630"/>
                    <a:pt x="21020" y="6913"/>
                    <a:pt x="21327" y="6367"/>
                  </a:cubicBezTo>
                  <a:cubicBezTo>
                    <a:pt x="21539" y="5943"/>
                    <a:pt x="21946" y="5714"/>
                    <a:pt x="22358" y="5714"/>
                  </a:cubicBezTo>
                  <a:close/>
                  <a:moveTo>
                    <a:pt x="13541" y="6915"/>
                  </a:moveTo>
                  <a:cubicBezTo>
                    <a:pt x="13719" y="6915"/>
                    <a:pt x="13896" y="6958"/>
                    <a:pt x="14059" y="7050"/>
                  </a:cubicBezTo>
                  <a:cubicBezTo>
                    <a:pt x="14639" y="7357"/>
                    <a:pt x="14878" y="8073"/>
                    <a:pt x="14571" y="8619"/>
                  </a:cubicBezTo>
                  <a:cubicBezTo>
                    <a:pt x="14382" y="9043"/>
                    <a:pt x="13999" y="9272"/>
                    <a:pt x="13577" y="9272"/>
                  </a:cubicBezTo>
                  <a:cubicBezTo>
                    <a:pt x="13388" y="9272"/>
                    <a:pt x="13191" y="9226"/>
                    <a:pt x="13001" y="9131"/>
                  </a:cubicBezTo>
                  <a:cubicBezTo>
                    <a:pt x="12455" y="8858"/>
                    <a:pt x="12182" y="8107"/>
                    <a:pt x="12489" y="7561"/>
                  </a:cubicBezTo>
                  <a:cubicBezTo>
                    <a:pt x="12705" y="7154"/>
                    <a:pt x="13122" y="6915"/>
                    <a:pt x="13541" y="6915"/>
                  </a:cubicBezTo>
                  <a:close/>
                  <a:moveTo>
                    <a:pt x="4806" y="7256"/>
                  </a:moveTo>
                  <a:cubicBezTo>
                    <a:pt x="4983" y="7256"/>
                    <a:pt x="5161" y="7299"/>
                    <a:pt x="5324" y="7391"/>
                  </a:cubicBezTo>
                  <a:cubicBezTo>
                    <a:pt x="5938" y="7698"/>
                    <a:pt x="6142" y="8414"/>
                    <a:pt x="5835" y="8960"/>
                  </a:cubicBezTo>
                  <a:cubicBezTo>
                    <a:pt x="5620" y="9368"/>
                    <a:pt x="5219" y="9607"/>
                    <a:pt x="4799" y="9607"/>
                  </a:cubicBezTo>
                  <a:cubicBezTo>
                    <a:pt x="4620" y="9607"/>
                    <a:pt x="4439" y="9564"/>
                    <a:pt x="4266" y="9472"/>
                  </a:cubicBezTo>
                  <a:cubicBezTo>
                    <a:pt x="3651" y="9199"/>
                    <a:pt x="3447" y="8449"/>
                    <a:pt x="3754" y="7903"/>
                  </a:cubicBezTo>
                  <a:cubicBezTo>
                    <a:pt x="3969" y="7495"/>
                    <a:pt x="4387" y="7256"/>
                    <a:pt x="4806" y="7256"/>
                  </a:cubicBezTo>
                  <a:close/>
                  <a:moveTo>
                    <a:pt x="18013" y="9182"/>
                  </a:moveTo>
                  <a:cubicBezTo>
                    <a:pt x="18195" y="9182"/>
                    <a:pt x="18382" y="9221"/>
                    <a:pt x="18563" y="9302"/>
                  </a:cubicBezTo>
                  <a:cubicBezTo>
                    <a:pt x="19143" y="9609"/>
                    <a:pt x="19348" y="10325"/>
                    <a:pt x="19075" y="10905"/>
                  </a:cubicBezTo>
                  <a:cubicBezTo>
                    <a:pt x="18855" y="11297"/>
                    <a:pt x="18441" y="11531"/>
                    <a:pt x="17998" y="11531"/>
                  </a:cubicBezTo>
                  <a:cubicBezTo>
                    <a:pt x="17824" y="11531"/>
                    <a:pt x="17645" y="11494"/>
                    <a:pt x="17471" y="11417"/>
                  </a:cubicBezTo>
                  <a:cubicBezTo>
                    <a:pt x="16891" y="11110"/>
                    <a:pt x="16686" y="10394"/>
                    <a:pt x="16959" y="9814"/>
                  </a:cubicBezTo>
                  <a:cubicBezTo>
                    <a:pt x="17176" y="9405"/>
                    <a:pt x="17579" y="9182"/>
                    <a:pt x="18013" y="9182"/>
                  </a:cubicBezTo>
                  <a:close/>
                  <a:moveTo>
                    <a:pt x="9242" y="9474"/>
                  </a:moveTo>
                  <a:cubicBezTo>
                    <a:pt x="9419" y="9474"/>
                    <a:pt x="9597" y="9517"/>
                    <a:pt x="9759" y="9609"/>
                  </a:cubicBezTo>
                  <a:cubicBezTo>
                    <a:pt x="10305" y="9916"/>
                    <a:pt x="10578" y="10632"/>
                    <a:pt x="10271" y="11178"/>
                  </a:cubicBezTo>
                  <a:cubicBezTo>
                    <a:pt x="10059" y="11603"/>
                    <a:pt x="9668" y="11831"/>
                    <a:pt x="9256" y="11831"/>
                  </a:cubicBezTo>
                  <a:cubicBezTo>
                    <a:pt x="9071" y="11831"/>
                    <a:pt x="8881" y="11785"/>
                    <a:pt x="8702" y="11690"/>
                  </a:cubicBezTo>
                  <a:cubicBezTo>
                    <a:pt x="8156" y="11451"/>
                    <a:pt x="7883" y="10735"/>
                    <a:pt x="8190" y="10121"/>
                  </a:cubicBezTo>
                  <a:cubicBezTo>
                    <a:pt x="8405" y="9713"/>
                    <a:pt x="8823" y="9474"/>
                    <a:pt x="9242" y="9474"/>
                  </a:cubicBezTo>
                  <a:close/>
                  <a:moveTo>
                    <a:pt x="22449" y="11400"/>
                  </a:moveTo>
                  <a:cubicBezTo>
                    <a:pt x="22631" y="11400"/>
                    <a:pt x="22818" y="11439"/>
                    <a:pt x="22999" y="11520"/>
                  </a:cubicBezTo>
                  <a:cubicBezTo>
                    <a:pt x="23579" y="11827"/>
                    <a:pt x="23784" y="12543"/>
                    <a:pt x="23511" y="13123"/>
                  </a:cubicBezTo>
                  <a:cubicBezTo>
                    <a:pt x="23295" y="13532"/>
                    <a:pt x="22892" y="13755"/>
                    <a:pt x="22457" y="13755"/>
                  </a:cubicBezTo>
                  <a:cubicBezTo>
                    <a:pt x="22276" y="13755"/>
                    <a:pt x="22088" y="13716"/>
                    <a:pt x="21907" y="13635"/>
                  </a:cubicBezTo>
                  <a:cubicBezTo>
                    <a:pt x="21361" y="13362"/>
                    <a:pt x="21122" y="12646"/>
                    <a:pt x="21395" y="12032"/>
                  </a:cubicBezTo>
                  <a:cubicBezTo>
                    <a:pt x="21612" y="11623"/>
                    <a:pt x="22015" y="11400"/>
                    <a:pt x="22449" y="11400"/>
                  </a:cubicBezTo>
                  <a:close/>
                  <a:moveTo>
                    <a:pt x="13717" y="11741"/>
                  </a:moveTo>
                  <a:cubicBezTo>
                    <a:pt x="13893" y="11741"/>
                    <a:pt x="14069" y="11780"/>
                    <a:pt x="14230" y="11861"/>
                  </a:cubicBezTo>
                  <a:cubicBezTo>
                    <a:pt x="14844" y="12168"/>
                    <a:pt x="15049" y="12885"/>
                    <a:pt x="14741" y="13465"/>
                  </a:cubicBezTo>
                  <a:cubicBezTo>
                    <a:pt x="14546" y="13856"/>
                    <a:pt x="14139" y="14090"/>
                    <a:pt x="13698" y="14090"/>
                  </a:cubicBezTo>
                  <a:cubicBezTo>
                    <a:pt x="13524" y="14090"/>
                    <a:pt x="13345" y="14054"/>
                    <a:pt x="13172" y="13977"/>
                  </a:cubicBezTo>
                  <a:cubicBezTo>
                    <a:pt x="12592" y="13704"/>
                    <a:pt x="12353" y="12987"/>
                    <a:pt x="12660" y="12373"/>
                  </a:cubicBezTo>
                  <a:cubicBezTo>
                    <a:pt x="12876" y="11964"/>
                    <a:pt x="13296" y="11741"/>
                    <a:pt x="13717" y="11741"/>
                  </a:cubicBezTo>
                  <a:close/>
                  <a:moveTo>
                    <a:pt x="4876" y="12936"/>
                  </a:moveTo>
                  <a:cubicBezTo>
                    <a:pt x="5058" y="12936"/>
                    <a:pt x="5245" y="12975"/>
                    <a:pt x="5426" y="13055"/>
                  </a:cubicBezTo>
                  <a:cubicBezTo>
                    <a:pt x="6006" y="13362"/>
                    <a:pt x="6211" y="14079"/>
                    <a:pt x="5938" y="14659"/>
                  </a:cubicBezTo>
                  <a:cubicBezTo>
                    <a:pt x="5742" y="15075"/>
                    <a:pt x="5319" y="15333"/>
                    <a:pt x="4894" y="15333"/>
                  </a:cubicBezTo>
                  <a:cubicBezTo>
                    <a:pt x="4726" y="15333"/>
                    <a:pt x="4557" y="15292"/>
                    <a:pt x="4402" y="15205"/>
                  </a:cubicBezTo>
                  <a:cubicBezTo>
                    <a:pt x="3788" y="14898"/>
                    <a:pt x="3549" y="14181"/>
                    <a:pt x="3822" y="13567"/>
                  </a:cubicBezTo>
                  <a:cubicBezTo>
                    <a:pt x="4039" y="13158"/>
                    <a:pt x="4442" y="12936"/>
                    <a:pt x="4876" y="12936"/>
                  </a:cubicBezTo>
                  <a:close/>
                  <a:moveTo>
                    <a:pt x="18112" y="14006"/>
                  </a:moveTo>
                  <a:cubicBezTo>
                    <a:pt x="18297" y="14006"/>
                    <a:pt x="18486" y="14052"/>
                    <a:pt x="18666" y="14147"/>
                  </a:cubicBezTo>
                  <a:cubicBezTo>
                    <a:pt x="19280" y="14420"/>
                    <a:pt x="19485" y="15171"/>
                    <a:pt x="19177" y="15717"/>
                  </a:cubicBezTo>
                  <a:cubicBezTo>
                    <a:pt x="18983" y="16106"/>
                    <a:pt x="18579" y="16357"/>
                    <a:pt x="18141" y="16357"/>
                  </a:cubicBezTo>
                  <a:cubicBezTo>
                    <a:pt x="17965" y="16357"/>
                    <a:pt x="17784" y="16317"/>
                    <a:pt x="17608" y="16229"/>
                  </a:cubicBezTo>
                  <a:cubicBezTo>
                    <a:pt x="17062" y="15956"/>
                    <a:pt x="16789" y="15239"/>
                    <a:pt x="17096" y="14659"/>
                  </a:cubicBezTo>
                  <a:cubicBezTo>
                    <a:pt x="17308" y="14235"/>
                    <a:pt x="17699" y="14006"/>
                    <a:pt x="18112" y="14006"/>
                  </a:cubicBezTo>
                  <a:close/>
                  <a:moveTo>
                    <a:pt x="40121" y="14723"/>
                  </a:moveTo>
                  <a:cubicBezTo>
                    <a:pt x="40306" y="14723"/>
                    <a:pt x="40495" y="14769"/>
                    <a:pt x="40675" y="14864"/>
                  </a:cubicBezTo>
                  <a:cubicBezTo>
                    <a:pt x="41289" y="15171"/>
                    <a:pt x="41494" y="15887"/>
                    <a:pt x="41187" y="16433"/>
                  </a:cubicBezTo>
                  <a:cubicBezTo>
                    <a:pt x="40968" y="16823"/>
                    <a:pt x="40540" y="17074"/>
                    <a:pt x="40115" y="17074"/>
                  </a:cubicBezTo>
                  <a:cubicBezTo>
                    <a:pt x="39944" y="17074"/>
                    <a:pt x="39773" y="17033"/>
                    <a:pt x="39617" y="16945"/>
                  </a:cubicBezTo>
                  <a:cubicBezTo>
                    <a:pt x="39071" y="16638"/>
                    <a:pt x="38798" y="15956"/>
                    <a:pt x="39105" y="15376"/>
                  </a:cubicBezTo>
                  <a:cubicBezTo>
                    <a:pt x="39317" y="14952"/>
                    <a:pt x="39708" y="14723"/>
                    <a:pt x="40121" y="14723"/>
                  </a:cubicBezTo>
                  <a:close/>
                  <a:moveTo>
                    <a:pt x="9320" y="15200"/>
                  </a:moveTo>
                  <a:cubicBezTo>
                    <a:pt x="9509" y="15200"/>
                    <a:pt x="9706" y="15246"/>
                    <a:pt x="9896" y="15341"/>
                  </a:cubicBezTo>
                  <a:cubicBezTo>
                    <a:pt x="10476" y="15614"/>
                    <a:pt x="10715" y="16297"/>
                    <a:pt x="10408" y="16911"/>
                  </a:cubicBezTo>
                  <a:cubicBezTo>
                    <a:pt x="10192" y="17318"/>
                    <a:pt x="9792" y="17558"/>
                    <a:pt x="9371" y="17558"/>
                  </a:cubicBezTo>
                  <a:cubicBezTo>
                    <a:pt x="9193" y="17558"/>
                    <a:pt x="9011" y="17514"/>
                    <a:pt x="8838" y="17423"/>
                  </a:cubicBezTo>
                  <a:cubicBezTo>
                    <a:pt x="8224" y="17150"/>
                    <a:pt x="8019" y="16433"/>
                    <a:pt x="8326" y="15853"/>
                  </a:cubicBezTo>
                  <a:cubicBezTo>
                    <a:pt x="8515" y="15429"/>
                    <a:pt x="8898" y="15200"/>
                    <a:pt x="9320" y="15200"/>
                  </a:cubicBezTo>
                  <a:close/>
                  <a:moveTo>
                    <a:pt x="31329" y="15917"/>
                  </a:moveTo>
                  <a:cubicBezTo>
                    <a:pt x="31518" y="15917"/>
                    <a:pt x="31715" y="15963"/>
                    <a:pt x="31905" y="16058"/>
                  </a:cubicBezTo>
                  <a:cubicBezTo>
                    <a:pt x="32485" y="16365"/>
                    <a:pt x="32724" y="17082"/>
                    <a:pt x="32417" y="17628"/>
                  </a:cubicBezTo>
                  <a:cubicBezTo>
                    <a:pt x="32198" y="18017"/>
                    <a:pt x="31770" y="18268"/>
                    <a:pt x="31345" y="18268"/>
                  </a:cubicBezTo>
                  <a:cubicBezTo>
                    <a:pt x="31174" y="18268"/>
                    <a:pt x="31004" y="18228"/>
                    <a:pt x="30847" y="18140"/>
                  </a:cubicBezTo>
                  <a:cubicBezTo>
                    <a:pt x="30267" y="17901"/>
                    <a:pt x="30029" y="17150"/>
                    <a:pt x="30336" y="16570"/>
                  </a:cubicBezTo>
                  <a:cubicBezTo>
                    <a:pt x="30524" y="16146"/>
                    <a:pt x="30908" y="15917"/>
                    <a:pt x="31329" y="15917"/>
                  </a:cubicBezTo>
                  <a:close/>
                  <a:moveTo>
                    <a:pt x="22548" y="16258"/>
                  </a:moveTo>
                  <a:cubicBezTo>
                    <a:pt x="22733" y="16258"/>
                    <a:pt x="22922" y="16304"/>
                    <a:pt x="23102" y="16399"/>
                  </a:cubicBezTo>
                  <a:cubicBezTo>
                    <a:pt x="23716" y="16706"/>
                    <a:pt x="23921" y="17423"/>
                    <a:pt x="23613" y="17969"/>
                  </a:cubicBezTo>
                  <a:cubicBezTo>
                    <a:pt x="23425" y="18393"/>
                    <a:pt x="23009" y="18622"/>
                    <a:pt x="22589" y="18622"/>
                  </a:cubicBezTo>
                  <a:cubicBezTo>
                    <a:pt x="22401" y="18622"/>
                    <a:pt x="22213" y="18576"/>
                    <a:pt x="22044" y="18481"/>
                  </a:cubicBezTo>
                  <a:cubicBezTo>
                    <a:pt x="21498" y="18174"/>
                    <a:pt x="21293" y="17491"/>
                    <a:pt x="21532" y="16911"/>
                  </a:cubicBezTo>
                  <a:cubicBezTo>
                    <a:pt x="21744" y="16487"/>
                    <a:pt x="22135" y="16258"/>
                    <a:pt x="22548" y="16258"/>
                  </a:cubicBezTo>
                  <a:close/>
                  <a:moveTo>
                    <a:pt x="44624" y="16981"/>
                  </a:moveTo>
                  <a:cubicBezTo>
                    <a:pt x="44807" y="16981"/>
                    <a:pt x="44996" y="17024"/>
                    <a:pt x="45179" y="17116"/>
                  </a:cubicBezTo>
                  <a:cubicBezTo>
                    <a:pt x="45759" y="17423"/>
                    <a:pt x="45964" y="18140"/>
                    <a:pt x="45691" y="18686"/>
                  </a:cubicBezTo>
                  <a:cubicBezTo>
                    <a:pt x="45479" y="19110"/>
                    <a:pt x="45055" y="19338"/>
                    <a:pt x="44634" y="19338"/>
                  </a:cubicBezTo>
                  <a:cubicBezTo>
                    <a:pt x="44445" y="19338"/>
                    <a:pt x="44256" y="19292"/>
                    <a:pt x="44087" y="19197"/>
                  </a:cubicBezTo>
                  <a:cubicBezTo>
                    <a:pt x="43507" y="18924"/>
                    <a:pt x="43268" y="18242"/>
                    <a:pt x="43575" y="17628"/>
                  </a:cubicBezTo>
                  <a:cubicBezTo>
                    <a:pt x="43791" y="17220"/>
                    <a:pt x="44192" y="16981"/>
                    <a:pt x="44624" y="16981"/>
                  </a:cubicBezTo>
                  <a:close/>
                  <a:moveTo>
                    <a:pt x="13756" y="17453"/>
                  </a:moveTo>
                  <a:cubicBezTo>
                    <a:pt x="13945" y="17453"/>
                    <a:pt x="14142" y="17499"/>
                    <a:pt x="14332" y="17594"/>
                  </a:cubicBezTo>
                  <a:cubicBezTo>
                    <a:pt x="14912" y="17901"/>
                    <a:pt x="15151" y="18617"/>
                    <a:pt x="14844" y="19163"/>
                  </a:cubicBezTo>
                  <a:cubicBezTo>
                    <a:pt x="14632" y="19587"/>
                    <a:pt x="14225" y="19816"/>
                    <a:pt x="13813" y="19816"/>
                  </a:cubicBezTo>
                  <a:cubicBezTo>
                    <a:pt x="13629" y="19816"/>
                    <a:pt x="13443" y="19770"/>
                    <a:pt x="13274" y="19675"/>
                  </a:cubicBezTo>
                  <a:cubicBezTo>
                    <a:pt x="12694" y="19436"/>
                    <a:pt x="12455" y="18686"/>
                    <a:pt x="12762" y="18105"/>
                  </a:cubicBezTo>
                  <a:cubicBezTo>
                    <a:pt x="12951" y="17681"/>
                    <a:pt x="13334" y="17453"/>
                    <a:pt x="13756" y="17453"/>
                  </a:cubicBezTo>
                  <a:close/>
                  <a:moveTo>
                    <a:pt x="4974" y="17794"/>
                  </a:moveTo>
                  <a:cubicBezTo>
                    <a:pt x="5159" y="17794"/>
                    <a:pt x="5349" y="17840"/>
                    <a:pt x="5528" y="17935"/>
                  </a:cubicBezTo>
                  <a:cubicBezTo>
                    <a:pt x="6142" y="18242"/>
                    <a:pt x="6347" y="18959"/>
                    <a:pt x="6040" y="19505"/>
                  </a:cubicBezTo>
                  <a:cubicBezTo>
                    <a:pt x="5852" y="19929"/>
                    <a:pt x="5468" y="20157"/>
                    <a:pt x="5046" y="20157"/>
                  </a:cubicBezTo>
                  <a:cubicBezTo>
                    <a:pt x="4857" y="20157"/>
                    <a:pt x="4661" y="20111"/>
                    <a:pt x="4470" y="20016"/>
                  </a:cubicBezTo>
                  <a:cubicBezTo>
                    <a:pt x="3924" y="19709"/>
                    <a:pt x="3720" y="19027"/>
                    <a:pt x="3959" y="18447"/>
                  </a:cubicBezTo>
                  <a:cubicBezTo>
                    <a:pt x="4171" y="18023"/>
                    <a:pt x="4562" y="17794"/>
                    <a:pt x="4974" y="17794"/>
                  </a:cubicBezTo>
                  <a:close/>
                  <a:moveTo>
                    <a:pt x="35857" y="18176"/>
                  </a:moveTo>
                  <a:cubicBezTo>
                    <a:pt x="36035" y="18176"/>
                    <a:pt x="36213" y="18219"/>
                    <a:pt x="36375" y="18310"/>
                  </a:cubicBezTo>
                  <a:cubicBezTo>
                    <a:pt x="36921" y="18617"/>
                    <a:pt x="37194" y="19334"/>
                    <a:pt x="36887" y="19880"/>
                  </a:cubicBezTo>
                  <a:cubicBezTo>
                    <a:pt x="36675" y="20304"/>
                    <a:pt x="36284" y="20533"/>
                    <a:pt x="35872" y="20533"/>
                  </a:cubicBezTo>
                  <a:cubicBezTo>
                    <a:pt x="35687" y="20533"/>
                    <a:pt x="35497" y="20487"/>
                    <a:pt x="35318" y="20392"/>
                  </a:cubicBezTo>
                  <a:cubicBezTo>
                    <a:pt x="34703" y="20119"/>
                    <a:pt x="34499" y="19436"/>
                    <a:pt x="34806" y="18822"/>
                  </a:cubicBezTo>
                  <a:cubicBezTo>
                    <a:pt x="35021" y="18415"/>
                    <a:pt x="35439" y="18176"/>
                    <a:pt x="35857" y="18176"/>
                  </a:cubicBezTo>
                  <a:close/>
                  <a:moveTo>
                    <a:pt x="49080" y="19249"/>
                  </a:moveTo>
                  <a:cubicBezTo>
                    <a:pt x="49261" y="19249"/>
                    <a:pt x="49444" y="19287"/>
                    <a:pt x="49615" y="19368"/>
                  </a:cubicBezTo>
                  <a:cubicBezTo>
                    <a:pt x="50195" y="19675"/>
                    <a:pt x="50400" y="20392"/>
                    <a:pt x="50127" y="20972"/>
                  </a:cubicBezTo>
                  <a:cubicBezTo>
                    <a:pt x="49907" y="21363"/>
                    <a:pt x="49493" y="21597"/>
                    <a:pt x="49050" y="21597"/>
                  </a:cubicBezTo>
                  <a:cubicBezTo>
                    <a:pt x="48876" y="21597"/>
                    <a:pt x="48697" y="21561"/>
                    <a:pt x="48523" y="21484"/>
                  </a:cubicBezTo>
                  <a:cubicBezTo>
                    <a:pt x="47977" y="21177"/>
                    <a:pt x="47738" y="20494"/>
                    <a:pt x="48011" y="19880"/>
                  </a:cubicBezTo>
                  <a:cubicBezTo>
                    <a:pt x="48228" y="19471"/>
                    <a:pt x="48648" y="19249"/>
                    <a:pt x="49080" y="19249"/>
                  </a:cubicBezTo>
                  <a:close/>
                  <a:moveTo>
                    <a:pt x="18269" y="19711"/>
                  </a:moveTo>
                  <a:cubicBezTo>
                    <a:pt x="18447" y="19711"/>
                    <a:pt x="18629" y="19754"/>
                    <a:pt x="18802" y="19846"/>
                  </a:cubicBezTo>
                  <a:cubicBezTo>
                    <a:pt x="19416" y="20153"/>
                    <a:pt x="19621" y="20869"/>
                    <a:pt x="19314" y="21415"/>
                  </a:cubicBezTo>
                  <a:cubicBezTo>
                    <a:pt x="19102" y="21839"/>
                    <a:pt x="18695" y="22068"/>
                    <a:pt x="18283" y="22068"/>
                  </a:cubicBezTo>
                  <a:cubicBezTo>
                    <a:pt x="18099" y="22068"/>
                    <a:pt x="17913" y="22022"/>
                    <a:pt x="17744" y="21927"/>
                  </a:cubicBezTo>
                  <a:cubicBezTo>
                    <a:pt x="17130" y="21654"/>
                    <a:pt x="16925" y="20972"/>
                    <a:pt x="17232" y="20358"/>
                  </a:cubicBezTo>
                  <a:cubicBezTo>
                    <a:pt x="17448" y="19950"/>
                    <a:pt x="17849" y="19711"/>
                    <a:pt x="18269" y="19711"/>
                  </a:cubicBezTo>
                  <a:close/>
                  <a:moveTo>
                    <a:pt x="9477" y="20052"/>
                  </a:moveTo>
                  <a:cubicBezTo>
                    <a:pt x="9660" y="20052"/>
                    <a:pt x="9850" y="20095"/>
                    <a:pt x="10032" y="20187"/>
                  </a:cubicBezTo>
                  <a:cubicBezTo>
                    <a:pt x="10613" y="20494"/>
                    <a:pt x="10817" y="21177"/>
                    <a:pt x="10544" y="21757"/>
                  </a:cubicBezTo>
                  <a:cubicBezTo>
                    <a:pt x="10332" y="22181"/>
                    <a:pt x="9925" y="22410"/>
                    <a:pt x="9502" y="22410"/>
                  </a:cubicBezTo>
                  <a:cubicBezTo>
                    <a:pt x="9313" y="22410"/>
                    <a:pt x="9120" y="22364"/>
                    <a:pt x="8941" y="22268"/>
                  </a:cubicBezTo>
                  <a:cubicBezTo>
                    <a:pt x="8395" y="21995"/>
                    <a:pt x="8156" y="21313"/>
                    <a:pt x="8429" y="20699"/>
                  </a:cubicBezTo>
                  <a:cubicBezTo>
                    <a:pt x="8644" y="20292"/>
                    <a:pt x="9045" y="20052"/>
                    <a:pt x="9477" y="20052"/>
                  </a:cubicBezTo>
                  <a:close/>
                  <a:moveTo>
                    <a:pt x="40287" y="20428"/>
                  </a:moveTo>
                  <a:cubicBezTo>
                    <a:pt x="40468" y="20428"/>
                    <a:pt x="40649" y="20471"/>
                    <a:pt x="40811" y="20562"/>
                  </a:cubicBezTo>
                  <a:cubicBezTo>
                    <a:pt x="41391" y="20869"/>
                    <a:pt x="41630" y="21586"/>
                    <a:pt x="41323" y="22166"/>
                  </a:cubicBezTo>
                  <a:cubicBezTo>
                    <a:pt x="41103" y="22558"/>
                    <a:pt x="40689" y="22791"/>
                    <a:pt x="40259" y="22791"/>
                  </a:cubicBezTo>
                  <a:cubicBezTo>
                    <a:pt x="40090" y="22791"/>
                    <a:pt x="39918" y="22755"/>
                    <a:pt x="39754" y="22678"/>
                  </a:cubicBezTo>
                  <a:cubicBezTo>
                    <a:pt x="39208" y="22371"/>
                    <a:pt x="38935" y="21688"/>
                    <a:pt x="39242" y="21074"/>
                  </a:cubicBezTo>
                  <a:cubicBezTo>
                    <a:pt x="39433" y="20667"/>
                    <a:pt x="39861" y="20428"/>
                    <a:pt x="40287" y="20428"/>
                  </a:cubicBezTo>
                  <a:close/>
                  <a:moveTo>
                    <a:pt x="31480" y="20784"/>
                  </a:moveTo>
                  <a:cubicBezTo>
                    <a:pt x="31656" y="20784"/>
                    <a:pt x="31837" y="20823"/>
                    <a:pt x="32008" y="20904"/>
                  </a:cubicBezTo>
                  <a:cubicBezTo>
                    <a:pt x="32622" y="21211"/>
                    <a:pt x="32827" y="21927"/>
                    <a:pt x="32520" y="22507"/>
                  </a:cubicBezTo>
                  <a:cubicBezTo>
                    <a:pt x="32327" y="22916"/>
                    <a:pt x="31897" y="23139"/>
                    <a:pt x="31469" y="23139"/>
                  </a:cubicBezTo>
                  <a:cubicBezTo>
                    <a:pt x="31290" y="23139"/>
                    <a:pt x="31111" y="23100"/>
                    <a:pt x="30950" y="23019"/>
                  </a:cubicBezTo>
                  <a:cubicBezTo>
                    <a:pt x="30404" y="22712"/>
                    <a:pt x="30165" y="22030"/>
                    <a:pt x="30438" y="21415"/>
                  </a:cubicBezTo>
                  <a:cubicBezTo>
                    <a:pt x="30655" y="21006"/>
                    <a:pt x="31058" y="20784"/>
                    <a:pt x="31480" y="20784"/>
                  </a:cubicBezTo>
                  <a:close/>
                  <a:moveTo>
                    <a:pt x="22725" y="21978"/>
                  </a:moveTo>
                  <a:cubicBezTo>
                    <a:pt x="22901" y="21978"/>
                    <a:pt x="23077" y="22017"/>
                    <a:pt x="23238" y="22098"/>
                  </a:cubicBezTo>
                  <a:cubicBezTo>
                    <a:pt x="23784" y="22405"/>
                    <a:pt x="24057" y="23087"/>
                    <a:pt x="23750" y="23702"/>
                  </a:cubicBezTo>
                  <a:cubicBezTo>
                    <a:pt x="23533" y="24111"/>
                    <a:pt x="23130" y="24333"/>
                    <a:pt x="22708" y="24333"/>
                  </a:cubicBezTo>
                  <a:cubicBezTo>
                    <a:pt x="22531" y="24333"/>
                    <a:pt x="22351" y="24294"/>
                    <a:pt x="22180" y="24213"/>
                  </a:cubicBezTo>
                  <a:cubicBezTo>
                    <a:pt x="21634" y="23906"/>
                    <a:pt x="21361" y="23224"/>
                    <a:pt x="21668" y="22610"/>
                  </a:cubicBezTo>
                  <a:cubicBezTo>
                    <a:pt x="21885" y="22201"/>
                    <a:pt x="22305" y="21978"/>
                    <a:pt x="22725" y="21978"/>
                  </a:cubicBezTo>
                  <a:close/>
                  <a:moveTo>
                    <a:pt x="13918" y="22320"/>
                  </a:moveTo>
                  <a:cubicBezTo>
                    <a:pt x="14100" y="22320"/>
                    <a:pt x="14287" y="22359"/>
                    <a:pt x="14468" y="22439"/>
                  </a:cubicBezTo>
                  <a:cubicBezTo>
                    <a:pt x="15049" y="22746"/>
                    <a:pt x="15253" y="23463"/>
                    <a:pt x="14980" y="24043"/>
                  </a:cubicBezTo>
                  <a:cubicBezTo>
                    <a:pt x="14764" y="24452"/>
                    <a:pt x="14344" y="24674"/>
                    <a:pt x="13912" y="24674"/>
                  </a:cubicBezTo>
                  <a:cubicBezTo>
                    <a:pt x="13731" y="24674"/>
                    <a:pt x="13548" y="24635"/>
                    <a:pt x="13377" y="24555"/>
                  </a:cubicBezTo>
                  <a:cubicBezTo>
                    <a:pt x="12831" y="24248"/>
                    <a:pt x="12592" y="23565"/>
                    <a:pt x="12865" y="22951"/>
                  </a:cubicBezTo>
                  <a:cubicBezTo>
                    <a:pt x="13081" y="22542"/>
                    <a:pt x="13484" y="22320"/>
                    <a:pt x="13918" y="22320"/>
                  </a:cubicBezTo>
                  <a:close/>
                  <a:moveTo>
                    <a:pt x="44743" y="22707"/>
                  </a:moveTo>
                  <a:cubicBezTo>
                    <a:pt x="44927" y="22707"/>
                    <a:pt x="45112" y="22753"/>
                    <a:pt x="45281" y="22849"/>
                  </a:cubicBezTo>
                  <a:cubicBezTo>
                    <a:pt x="45827" y="23122"/>
                    <a:pt x="46100" y="23872"/>
                    <a:pt x="45793" y="24418"/>
                  </a:cubicBezTo>
                  <a:cubicBezTo>
                    <a:pt x="45578" y="24826"/>
                    <a:pt x="45177" y="25065"/>
                    <a:pt x="44757" y="25065"/>
                  </a:cubicBezTo>
                  <a:cubicBezTo>
                    <a:pt x="44578" y="25065"/>
                    <a:pt x="44396" y="25022"/>
                    <a:pt x="44224" y="24930"/>
                  </a:cubicBezTo>
                  <a:cubicBezTo>
                    <a:pt x="43644" y="24623"/>
                    <a:pt x="43405" y="23941"/>
                    <a:pt x="43712" y="23360"/>
                  </a:cubicBezTo>
                  <a:cubicBezTo>
                    <a:pt x="43924" y="22936"/>
                    <a:pt x="44331" y="22707"/>
                    <a:pt x="44743" y="22707"/>
                  </a:cubicBezTo>
                  <a:close/>
                  <a:moveTo>
                    <a:pt x="35966" y="23049"/>
                  </a:moveTo>
                  <a:cubicBezTo>
                    <a:pt x="36154" y="23049"/>
                    <a:pt x="36343" y="23095"/>
                    <a:pt x="36512" y="23190"/>
                  </a:cubicBezTo>
                  <a:cubicBezTo>
                    <a:pt x="37092" y="23463"/>
                    <a:pt x="37297" y="24213"/>
                    <a:pt x="37024" y="24759"/>
                  </a:cubicBezTo>
                  <a:cubicBezTo>
                    <a:pt x="36808" y="25167"/>
                    <a:pt x="36407" y="25406"/>
                    <a:pt x="35975" y="25406"/>
                  </a:cubicBezTo>
                  <a:cubicBezTo>
                    <a:pt x="35792" y="25406"/>
                    <a:pt x="35603" y="25363"/>
                    <a:pt x="35420" y="25271"/>
                  </a:cubicBezTo>
                  <a:cubicBezTo>
                    <a:pt x="34840" y="24964"/>
                    <a:pt x="34635" y="24282"/>
                    <a:pt x="34942" y="23702"/>
                  </a:cubicBezTo>
                  <a:cubicBezTo>
                    <a:pt x="35131" y="23278"/>
                    <a:pt x="35547" y="23049"/>
                    <a:pt x="35966" y="23049"/>
                  </a:cubicBezTo>
                  <a:close/>
                  <a:moveTo>
                    <a:pt x="5171" y="23514"/>
                  </a:moveTo>
                  <a:cubicBezTo>
                    <a:pt x="5348" y="23514"/>
                    <a:pt x="5528" y="23553"/>
                    <a:pt x="5699" y="23633"/>
                  </a:cubicBezTo>
                  <a:cubicBezTo>
                    <a:pt x="6279" y="23941"/>
                    <a:pt x="6484" y="24623"/>
                    <a:pt x="6211" y="25237"/>
                  </a:cubicBezTo>
                  <a:cubicBezTo>
                    <a:pt x="5994" y="25646"/>
                    <a:pt x="5574" y="25869"/>
                    <a:pt x="5154" y="25869"/>
                  </a:cubicBezTo>
                  <a:cubicBezTo>
                    <a:pt x="4978" y="25869"/>
                    <a:pt x="4802" y="25830"/>
                    <a:pt x="4641" y="25749"/>
                  </a:cubicBezTo>
                  <a:cubicBezTo>
                    <a:pt x="4027" y="25442"/>
                    <a:pt x="3822" y="24759"/>
                    <a:pt x="4129" y="24145"/>
                  </a:cubicBezTo>
                  <a:cubicBezTo>
                    <a:pt x="4346" y="23736"/>
                    <a:pt x="4749" y="23514"/>
                    <a:pt x="5171" y="23514"/>
                  </a:cubicBezTo>
                  <a:close/>
                  <a:moveTo>
                    <a:pt x="27169" y="24243"/>
                  </a:moveTo>
                  <a:cubicBezTo>
                    <a:pt x="27354" y="24243"/>
                    <a:pt x="27539" y="24289"/>
                    <a:pt x="27708" y="24384"/>
                  </a:cubicBezTo>
                  <a:cubicBezTo>
                    <a:pt x="28322" y="24657"/>
                    <a:pt x="28527" y="25408"/>
                    <a:pt x="28220" y="25954"/>
                  </a:cubicBezTo>
                  <a:cubicBezTo>
                    <a:pt x="28028" y="26361"/>
                    <a:pt x="27635" y="26600"/>
                    <a:pt x="27205" y="26600"/>
                  </a:cubicBezTo>
                  <a:cubicBezTo>
                    <a:pt x="27022" y="26600"/>
                    <a:pt x="26833" y="26557"/>
                    <a:pt x="26650" y="26466"/>
                  </a:cubicBezTo>
                  <a:cubicBezTo>
                    <a:pt x="26070" y="26159"/>
                    <a:pt x="25831" y="25476"/>
                    <a:pt x="26139" y="24896"/>
                  </a:cubicBezTo>
                  <a:cubicBezTo>
                    <a:pt x="26351" y="24472"/>
                    <a:pt x="26758" y="24243"/>
                    <a:pt x="27169" y="24243"/>
                  </a:cubicBezTo>
                  <a:close/>
                  <a:moveTo>
                    <a:pt x="18363" y="24584"/>
                  </a:moveTo>
                  <a:cubicBezTo>
                    <a:pt x="18552" y="24584"/>
                    <a:pt x="18748" y="24630"/>
                    <a:pt x="18939" y="24725"/>
                  </a:cubicBezTo>
                  <a:cubicBezTo>
                    <a:pt x="19519" y="24998"/>
                    <a:pt x="19758" y="25681"/>
                    <a:pt x="19450" y="26295"/>
                  </a:cubicBezTo>
                  <a:cubicBezTo>
                    <a:pt x="19235" y="26702"/>
                    <a:pt x="18817" y="26941"/>
                    <a:pt x="18399" y="26941"/>
                  </a:cubicBezTo>
                  <a:cubicBezTo>
                    <a:pt x="18221" y="26941"/>
                    <a:pt x="18043" y="26898"/>
                    <a:pt x="17881" y="26807"/>
                  </a:cubicBezTo>
                  <a:cubicBezTo>
                    <a:pt x="17267" y="26500"/>
                    <a:pt x="17062" y="25817"/>
                    <a:pt x="17369" y="25237"/>
                  </a:cubicBezTo>
                  <a:cubicBezTo>
                    <a:pt x="17557" y="24813"/>
                    <a:pt x="17941" y="24584"/>
                    <a:pt x="18363" y="24584"/>
                  </a:cubicBezTo>
                  <a:close/>
                  <a:moveTo>
                    <a:pt x="49163" y="24960"/>
                  </a:moveTo>
                  <a:cubicBezTo>
                    <a:pt x="49348" y="24960"/>
                    <a:pt x="49538" y="25006"/>
                    <a:pt x="49717" y="25101"/>
                  </a:cubicBezTo>
                  <a:cubicBezTo>
                    <a:pt x="50332" y="25408"/>
                    <a:pt x="50536" y="26124"/>
                    <a:pt x="50229" y="26670"/>
                  </a:cubicBezTo>
                  <a:cubicBezTo>
                    <a:pt x="50041" y="27094"/>
                    <a:pt x="49641" y="27323"/>
                    <a:pt x="49220" y="27323"/>
                  </a:cubicBezTo>
                  <a:cubicBezTo>
                    <a:pt x="49032" y="27323"/>
                    <a:pt x="48839" y="27277"/>
                    <a:pt x="48660" y="27182"/>
                  </a:cubicBezTo>
                  <a:cubicBezTo>
                    <a:pt x="48114" y="26875"/>
                    <a:pt x="47841" y="26193"/>
                    <a:pt x="48148" y="25613"/>
                  </a:cubicBezTo>
                  <a:cubicBezTo>
                    <a:pt x="48360" y="25188"/>
                    <a:pt x="48751" y="24960"/>
                    <a:pt x="49163" y="24960"/>
                  </a:cubicBezTo>
                  <a:close/>
                  <a:moveTo>
                    <a:pt x="40402" y="25301"/>
                  </a:moveTo>
                  <a:cubicBezTo>
                    <a:pt x="40590" y="25301"/>
                    <a:pt x="40779" y="25347"/>
                    <a:pt x="40948" y="25442"/>
                  </a:cubicBezTo>
                  <a:cubicBezTo>
                    <a:pt x="41528" y="25749"/>
                    <a:pt x="41767" y="26466"/>
                    <a:pt x="41460" y="27012"/>
                  </a:cubicBezTo>
                  <a:cubicBezTo>
                    <a:pt x="41241" y="27401"/>
                    <a:pt x="40830" y="27652"/>
                    <a:pt x="40390" y="27652"/>
                  </a:cubicBezTo>
                  <a:cubicBezTo>
                    <a:pt x="40213" y="27652"/>
                    <a:pt x="40032" y="27611"/>
                    <a:pt x="39856" y="27523"/>
                  </a:cubicBezTo>
                  <a:cubicBezTo>
                    <a:pt x="39310" y="27216"/>
                    <a:pt x="39071" y="26500"/>
                    <a:pt x="39378" y="25954"/>
                  </a:cubicBezTo>
                  <a:cubicBezTo>
                    <a:pt x="39567" y="25530"/>
                    <a:pt x="39983" y="25301"/>
                    <a:pt x="40402" y="25301"/>
                  </a:cubicBezTo>
                  <a:close/>
                  <a:moveTo>
                    <a:pt x="9581" y="25779"/>
                  </a:moveTo>
                  <a:cubicBezTo>
                    <a:pt x="9766" y="25779"/>
                    <a:pt x="9955" y="25825"/>
                    <a:pt x="10135" y="25920"/>
                  </a:cubicBezTo>
                  <a:cubicBezTo>
                    <a:pt x="10749" y="26193"/>
                    <a:pt x="10954" y="26943"/>
                    <a:pt x="10647" y="27489"/>
                  </a:cubicBezTo>
                  <a:cubicBezTo>
                    <a:pt x="10455" y="27897"/>
                    <a:pt x="10062" y="28136"/>
                    <a:pt x="9631" y="28136"/>
                  </a:cubicBezTo>
                  <a:cubicBezTo>
                    <a:pt x="9449" y="28136"/>
                    <a:pt x="9260" y="28093"/>
                    <a:pt x="9077" y="28001"/>
                  </a:cubicBezTo>
                  <a:cubicBezTo>
                    <a:pt x="8463" y="27694"/>
                    <a:pt x="8258" y="27012"/>
                    <a:pt x="8565" y="26431"/>
                  </a:cubicBezTo>
                  <a:cubicBezTo>
                    <a:pt x="8777" y="26007"/>
                    <a:pt x="9168" y="25779"/>
                    <a:pt x="9581" y="25779"/>
                  </a:cubicBezTo>
                  <a:close/>
                  <a:moveTo>
                    <a:pt x="31605" y="26495"/>
                  </a:moveTo>
                  <a:cubicBezTo>
                    <a:pt x="31790" y="26495"/>
                    <a:pt x="31975" y="26541"/>
                    <a:pt x="32144" y="26636"/>
                  </a:cubicBezTo>
                  <a:cubicBezTo>
                    <a:pt x="32690" y="26943"/>
                    <a:pt x="32963" y="27626"/>
                    <a:pt x="32656" y="28206"/>
                  </a:cubicBezTo>
                  <a:cubicBezTo>
                    <a:pt x="32468" y="28630"/>
                    <a:pt x="32068" y="28859"/>
                    <a:pt x="31647" y="28859"/>
                  </a:cubicBezTo>
                  <a:cubicBezTo>
                    <a:pt x="31459" y="28859"/>
                    <a:pt x="31266" y="28813"/>
                    <a:pt x="31086" y="28718"/>
                  </a:cubicBezTo>
                  <a:cubicBezTo>
                    <a:pt x="30540" y="28411"/>
                    <a:pt x="30267" y="27728"/>
                    <a:pt x="30575" y="27148"/>
                  </a:cubicBezTo>
                  <a:cubicBezTo>
                    <a:pt x="30787" y="26724"/>
                    <a:pt x="31194" y="26495"/>
                    <a:pt x="31605" y="26495"/>
                  </a:cubicBezTo>
                  <a:close/>
                  <a:moveTo>
                    <a:pt x="22829" y="26836"/>
                  </a:moveTo>
                  <a:cubicBezTo>
                    <a:pt x="23017" y="26836"/>
                    <a:pt x="23206" y="26882"/>
                    <a:pt x="23375" y="26977"/>
                  </a:cubicBezTo>
                  <a:cubicBezTo>
                    <a:pt x="23955" y="27285"/>
                    <a:pt x="24194" y="27933"/>
                    <a:pt x="23886" y="28547"/>
                  </a:cubicBezTo>
                  <a:cubicBezTo>
                    <a:pt x="23674" y="28971"/>
                    <a:pt x="23283" y="29200"/>
                    <a:pt x="22871" y="29200"/>
                  </a:cubicBezTo>
                  <a:cubicBezTo>
                    <a:pt x="22686" y="29200"/>
                    <a:pt x="22496" y="29154"/>
                    <a:pt x="22317" y="29059"/>
                  </a:cubicBezTo>
                  <a:cubicBezTo>
                    <a:pt x="21737" y="28752"/>
                    <a:pt x="21498" y="28035"/>
                    <a:pt x="21805" y="27489"/>
                  </a:cubicBezTo>
                  <a:cubicBezTo>
                    <a:pt x="21993" y="27065"/>
                    <a:pt x="22410" y="26836"/>
                    <a:pt x="22829" y="26836"/>
                  </a:cubicBezTo>
                  <a:close/>
                  <a:moveTo>
                    <a:pt x="44885" y="27560"/>
                  </a:moveTo>
                  <a:cubicBezTo>
                    <a:pt x="45063" y="27560"/>
                    <a:pt x="45245" y="27603"/>
                    <a:pt x="45418" y="27694"/>
                  </a:cubicBezTo>
                  <a:cubicBezTo>
                    <a:pt x="46032" y="28001"/>
                    <a:pt x="46237" y="28718"/>
                    <a:pt x="45930" y="29264"/>
                  </a:cubicBezTo>
                  <a:cubicBezTo>
                    <a:pt x="45718" y="29688"/>
                    <a:pt x="45327" y="29917"/>
                    <a:pt x="44914" y="29917"/>
                  </a:cubicBezTo>
                  <a:cubicBezTo>
                    <a:pt x="44729" y="29917"/>
                    <a:pt x="44540" y="29871"/>
                    <a:pt x="44360" y="29776"/>
                  </a:cubicBezTo>
                  <a:cubicBezTo>
                    <a:pt x="43746" y="29503"/>
                    <a:pt x="43541" y="28752"/>
                    <a:pt x="43848" y="28206"/>
                  </a:cubicBezTo>
                  <a:cubicBezTo>
                    <a:pt x="44064" y="27799"/>
                    <a:pt x="44465" y="27560"/>
                    <a:pt x="44885" y="27560"/>
                  </a:cubicBezTo>
                  <a:close/>
                  <a:moveTo>
                    <a:pt x="14032" y="28031"/>
                  </a:moveTo>
                  <a:cubicBezTo>
                    <a:pt x="14216" y="28031"/>
                    <a:pt x="14402" y="28077"/>
                    <a:pt x="14571" y="28172"/>
                  </a:cubicBezTo>
                  <a:cubicBezTo>
                    <a:pt x="15185" y="28479"/>
                    <a:pt x="15390" y="29195"/>
                    <a:pt x="15083" y="29741"/>
                  </a:cubicBezTo>
                  <a:cubicBezTo>
                    <a:pt x="14894" y="30165"/>
                    <a:pt x="14511" y="30394"/>
                    <a:pt x="14089" y="30394"/>
                  </a:cubicBezTo>
                  <a:cubicBezTo>
                    <a:pt x="13900" y="30394"/>
                    <a:pt x="13703" y="30348"/>
                    <a:pt x="13513" y="30253"/>
                  </a:cubicBezTo>
                  <a:cubicBezTo>
                    <a:pt x="12967" y="29946"/>
                    <a:pt x="12694" y="29230"/>
                    <a:pt x="13001" y="28684"/>
                  </a:cubicBezTo>
                  <a:cubicBezTo>
                    <a:pt x="13213" y="28260"/>
                    <a:pt x="13620" y="28031"/>
                    <a:pt x="14032" y="28031"/>
                  </a:cubicBezTo>
                  <a:close/>
                  <a:moveTo>
                    <a:pt x="36071" y="28747"/>
                  </a:moveTo>
                  <a:cubicBezTo>
                    <a:pt x="36262" y="28747"/>
                    <a:pt x="36458" y="28793"/>
                    <a:pt x="36648" y="28888"/>
                  </a:cubicBezTo>
                  <a:cubicBezTo>
                    <a:pt x="37228" y="29195"/>
                    <a:pt x="37433" y="29878"/>
                    <a:pt x="37126" y="30458"/>
                  </a:cubicBezTo>
                  <a:cubicBezTo>
                    <a:pt x="36938" y="30882"/>
                    <a:pt x="36554" y="31111"/>
                    <a:pt x="36132" y="31111"/>
                  </a:cubicBezTo>
                  <a:cubicBezTo>
                    <a:pt x="35943" y="31111"/>
                    <a:pt x="35747" y="31065"/>
                    <a:pt x="35556" y="30970"/>
                  </a:cubicBezTo>
                  <a:cubicBezTo>
                    <a:pt x="34976" y="30697"/>
                    <a:pt x="34738" y="29946"/>
                    <a:pt x="35045" y="29400"/>
                  </a:cubicBezTo>
                  <a:cubicBezTo>
                    <a:pt x="35257" y="28976"/>
                    <a:pt x="35648" y="28747"/>
                    <a:pt x="36071" y="28747"/>
                  </a:cubicBezTo>
                  <a:close/>
                  <a:moveTo>
                    <a:pt x="27327" y="29095"/>
                  </a:moveTo>
                  <a:cubicBezTo>
                    <a:pt x="27504" y="29095"/>
                    <a:pt x="27682" y="29138"/>
                    <a:pt x="27845" y="29230"/>
                  </a:cubicBezTo>
                  <a:cubicBezTo>
                    <a:pt x="28391" y="29537"/>
                    <a:pt x="28664" y="30253"/>
                    <a:pt x="28357" y="30799"/>
                  </a:cubicBezTo>
                  <a:cubicBezTo>
                    <a:pt x="28144" y="31223"/>
                    <a:pt x="27754" y="31452"/>
                    <a:pt x="27341" y="31452"/>
                  </a:cubicBezTo>
                  <a:cubicBezTo>
                    <a:pt x="27156" y="31452"/>
                    <a:pt x="26966" y="31406"/>
                    <a:pt x="26787" y="31311"/>
                  </a:cubicBezTo>
                  <a:cubicBezTo>
                    <a:pt x="26173" y="31038"/>
                    <a:pt x="25968" y="30287"/>
                    <a:pt x="26275" y="29741"/>
                  </a:cubicBezTo>
                  <a:cubicBezTo>
                    <a:pt x="26491" y="29334"/>
                    <a:pt x="26908" y="29095"/>
                    <a:pt x="27327" y="29095"/>
                  </a:cubicBezTo>
                  <a:close/>
                  <a:moveTo>
                    <a:pt x="50492" y="31261"/>
                  </a:moveTo>
                  <a:lnTo>
                    <a:pt x="50492" y="31261"/>
                  </a:lnTo>
                  <a:cubicBezTo>
                    <a:pt x="50413" y="31442"/>
                    <a:pt x="50329" y="31620"/>
                    <a:pt x="50242" y="31796"/>
                  </a:cubicBezTo>
                  <a:lnTo>
                    <a:pt x="50242" y="31796"/>
                  </a:lnTo>
                  <a:cubicBezTo>
                    <a:pt x="50304" y="31724"/>
                    <a:pt x="50357" y="31642"/>
                    <a:pt x="50400" y="31550"/>
                  </a:cubicBezTo>
                  <a:cubicBezTo>
                    <a:pt x="50442" y="31455"/>
                    <a:pt x="50473" y="31359"/>
                    <a:pt x="50492" y="31261"/>
                  </a:cubicBezTo>
                  <a:close/>
                  <a:moveTo>
                    <a:pt x="18535" y="30289"/>
                  </a:moveTo>
                  <a:cubicBezTo>
                    <a:pt x="18717" y="30289"/>
                    <a:pt x="18902" y="30332"/>
                    <a:pt x="19075" y="30424"/>
                  </a:cubicBezTo>
                  <a:cubicBezTo>
                    <a:pt x="19655" y="30731"/>
                    <a:pt x="19860" y="31448"/>
                    <a:pt x="19587" y="31994"/>
                  </a:cubicBezTo>
                  <a:cubicBezTo>
                    <a:pt x="19368" y="32383"/>
                    <a:pt x="18957" y="32634"/>
                    <a:pt x="18517" y="32634"/>
                  </a:cubicBezTo>
                  <a:cubicBezTo>
                    <a:pt x="18341" y="32634"/>
                    <a:pt x="18159" y="32593"/>
                    <a:pt x="17983" y="32505"/>
                  </a:cubicBezTo>
                  <a:cubicBezTo>
                    <a:pt x="17403" y="32198"/>
                    <a:pt x="17198" y="31482"/>
                    <a:pt x="17471" y="30936"/>
                  </a:cubicBezTo>
                  <a:cubicBezTo>
                    <a:pt x="17687" y="30528"/>
                    <a:pt x="18104" y="30289"/>
                    <a:pt x="18535" y="30289"/>
                  </a:cubicBezTo>
                  <a:close/>
                  <a:moveTo>
                    <a:pt x="9732" y="30624"/>
                  </a:moveTo>
                  <a:cubicBezTo>
                    <a:pt x="9917" y="30624"/>
                    <a:pt x="10102" y="30670"/>
                    <a:pt x="10271" y="30765"/>
                  </a:cubicBezTo>
                  <a:cubicBezTo>
                    <a:pt x="10886" y="31038"/>
                    <a:pt x="11090" y="31755"/>
                    <a:pt x="10783" y="32335"/>
                  </a:cubicBezTo>
                  <a:cubicBezTo>
                    <a:pt x="10571" y="32759"/>
                    <a:pt x="10180" y="32988"/>
                    <a:pt x="9768" y="32988"/>
                  </a:cubicBezTo>
                  <a:cubicBezTo>
                    <a:pt x="9583" y="32988"/>
                    <a:pt x="9393" y="32942"/>
                    <a:pt x="9214" y="32847"/>
                  </a:cubicBezTo>
                  <a:cubicBezTo>
                    <a:pt x="8599" y="32574"/>
                    <a:pt x="8395" y="31823"/>
                    <a:pt x="8702" y="31277"/>
                  </a:cubicBezTo>
                  <a:cubicBezTo>
                    <a:pt x="8914" y="30853"/>
                    <a:pt x="9321" y="30624"/>
                    <a:pt x="9732" y="30624"/>
                  </a:cubicBezTo>
                  <a:close/>
                  <a:moveTo>
                    <a:pt x="40534" y="31021"/>
                  </a:moveTo>
                  <a:cubicBezTo>
                    <a:pt x="40716" y="31021"/>
                    <a:pt x="40903" y="31060"/>
                    <a:pt x="41084" y="31140"/>
                  </a:cubicBezTo>
                  <a:cubicBezTo>
                    <a:pt x="41664" y="31448"/>
                    <a:pt x="41869" y="32164"/>
                    <a:pt x="41562" y="32744"/>
                  </a:cubicBezTo>
                  <a:cubicBezTo>
                    <a:pt x="41370" y="33153"/>
                    <a:pt x="40974" y="33376"/>
                    <a:pt x="40542" y="33376"/>
                  </a:cubicBezTo>
                  <a:cubicBezTo>
                    <a:pt x="40361" y="33376"/>
                    <a:pt x="40174" y="33337"/>
                    <a:pt x="39992" y="33256"/>
                  </a:cubicBezTo>
                  <a:cubicBezTo>
                    <a:pt x="39446" y="32949"/>
                    <a:pt x="39208" y="32198"/>
                    <a:pt x="39481" y="31652"/>
                  </a:cubicBezTo>
                  <a:cubicBezTo>
                    <a:pt x="39697" y="31243"/>
                    <a:pt x="40100" y="31021"/>
                    <a:pt x="40534" y="31021"/>
                  </a:cubicBezTo>
                  <a:close/>
                  <a:moveTo>
                    <a:pt x="31741" y="31347"/>
                  </a:moveTo>
                  <a:cubicBezTo>
                    <a:pt x="31923" y="31347"/>
                    <a:pt x="32108" y="31390"/>
                    <a:pt x="32281" y="31482"/>
                  </a:cubicBezTo>
                  <a:cubicBezTo>
                    <a:pt x="32861" y="31789"/>
                    <a:pt x="33100" y="32471"/>
                    <a:pt x="32792" y="33051"/>
                  </a:cubicBezTo>
                  <a:cubicBezTo>
                    <a:pt x="32580" y="33475"/>
                    <a:pt x="32190" y="33704"/>
                    <a:pt x="31777" y="33704"/>
                  </a:cubicBezTo>
                  <a:cubicBezTo>
                    <a:pt x="31592" y="33704"/>
                    <a:pt x="31402" y="33658"/>
                    <a:pt x="31223" y="33563"/>
                  </a:cubicBezTo>
                  <a:cubicBezTo>
                    <a:pt x="30677" y="33290"/>
                    <a:pt x="30404" y="32574"/>
                    <a:pt x="30711" y="31994"/>
                  </a:cubicBezTo>
                  <a:cubicBezTo>
                    <a:pt x="30903" y="31586"/>
                    <a:pt x="31313" y="31347"/>
                    <a:pt x="31741" y="31347"/>
                  </a:cubicBezTo>
                  <a:close/>
                  <a:moveTo>
                    <a:pt x="22961" y="32557"/>
                  </a:moveTo>
                  <a:cubicBezTo>
                    <a:pt x="23143" y="32557"/>
                    <a:pt x="23330" y="32595"/>
                    <a:pt x="23511" y="32676"/>
                  </a:cubicBezTo>
                  <a:cubicBezTo>
                    <a:pt x="24091" y="32983"/>
                    <a:pt x="24296" y="33700"/>
                    <a:pt x="24023" y="34280"/>
                  </a:cubicBezTo>
                  <a:cubicBezTo>
                    <a:pt x="23812" y="34678"/>
                    <a:pt x="23424" y="34900"/>
                    <a:pt x="23002" y="34900"/>
                  </a:cubicBezTo>
                  <a:cubicBezTo>
                    <a:pt x="22810" y="34900"/>
                    <a:pt x="22611" y="34854"/>
                    <a:pt x="22419" y="34758"/>
                  </a:cubicBezTo>
                  <a:cubicBezTo>
                    <a:pt x="21873" y="34485"/>
                    <a:pt x="21634" y="33768"/>
                    <a:pt x="21907" y="33188"/>
                  </a:cubicBezTo>
                  <a:cubicBezTo>
                    <a:pt x="22124" y="32779"/>
                    <a:pt x="22527" y="32557"/>
                    <a:pt x="22961" y="32557"/>
                  </a:cubicBezTo>
                  <a:close/>
                  <a:moveTo>
                    <a:pt x="14168" y="32842"/>
                  </a:moveTo>
                  <a:cubicBezTo>
                    <a:pt x="14353" y="32842"/>
                    <a:pt x="14538" y="32888"/>
                    <a:pt x="14707" y="32983"/>
                  </a:cubicBezTo>
                  <a:cubicBezTo>
                    <a:pt x="15322" y="33290"/>
                    <a:pt x="15526" y="34007"/>
                    <a:pt x="15219" y="34553"/>
                  </a:cubicBezTo>
                  <a:cubicBezTo>
                    <a:pt x="15007" y="34977"/>
                    <a:pt x="14616" y="35206"/>
                    <a:pt x="14204" y="35206"/>
                  </a:cubicBezTo>
                  <a:cubicBezTo>
                    <a:pt x="14018" y="35206"/>
                    <a:pt x="13829" y="35160"/>
                    <a:pt x="13650" y="35065"/>
                  </a:cubicBezTo>
                  <a:cubicBezTo>
                    <a:pt x="13104" y="34826"/>
                    <a:pt x="12831" y="34109"/>
                    <a:pt x="13138" y="33495"/>
                  </a:cubicBezTo>
                  <a:cubicBezTo>
                    <a:pt x="13350" y="33071"/>
                    <a:pt x="13757" y="32842"/>
                    <a:pt x="14168" y="32842"/>
                  </a:cubicBezTo>
                  <a:close/>
                  <a:moveTo>
                    <a:pt x="45000" y="33224"/>
                  </a:moveTo>
                  <a:cubicBezTo>
                    <a:pt x="45182" y="33224"/>
                    <a:pt x="45372" y="33267"/>
                    <a:pt x="45554" y="33358"/>
                  </a:cubicBezTo>
                  <a:cubicBezTo>
                    <a:pt x="46100" y="33666"/>
                    <a:pt x="46373" y="34382"/>
                    <a:pt x="46066" y="34962"/>
                  </a:cubicBezTo>
                  <a:cubicBezTo>
                    <a:pt x="45855" y="35361"/>
                    <a:pt x="45451" y="35582"/>
                    <a:pt x="45042" y="35582"/>
                  </a:cubicBezTo>
                  <a:cubicBezTo>
                    <a:pt x="44855" y="35582"/>
                    <a:pt x="44668" y="35536"/>
                    <a:pt x="44497" y="35440"/>
                  </a:cubicBezTo>
                  <a:cubicBezTo>
                    <a:pt x="43882" y="35167"/>
                    <a:pt x="43678" y="34416"/>
                    <a:pt x="43985" y="33870"/>
                  </a:cubicBezTo>
                  <a:cubicBezTo>
                    <a:pt x="44176" y="33463"/>
                    <a:pt x="44570" y="33224"/>
                    <a:pt x="45000" y="33224"/>
                  </a:cubicBezTo>
                  <a:close/>
                  <a:moveTo>
                    <a:pt x="36223" y="33580"/>
                  </a:moveTo>
                  <a:cubicBezTo>
                    <a:pt x="36400" y="33580"/>
                    <a:pt x="36580" y="33619"/>
                    <a:pt x="36751" y="33700"/>
                  </a:cubicBezTo>
                  <a:cubicBezTo>
                    <a:pt x="37365" y="34007"/>
                    <a:pt x="37570" y="34723"/>
                    <a:pt x="37263" y="35304"/>
                  </a:cubicBezTo>
                  <a:cubicBezTo>
                    <a:pt x="37070" y="35712"/>
                    <a:pt x="36657" y="35935"/>
                    <a:pt x="36227" y="35935"/>
                  </a:cubicBezTo>
                  <a:cubicBezTo>
                    <a:pt x="36047" y="35935"/>
                    <a:pt x="35864" y="35896"/>
                    <a:pt x="35693" y="35815"/>
                  </a:cubicBezTo>
                  <a:cubicBezTo>
                    <a:pt x="35113" y="35508"/>
                    <a:pt x="34874" y="34758"/>
                    <a:pt x="35181" y="34212"/>
                  </a:cubicBezTo>
                  <a:cubicBezTo>
                    <a:pt x="35398" y="33803"/>
                    <a:pt x="35801" y="33580"/>
                    <a:pt x="36223" y="33580"/>
                  </a:cubicBezTo>
                  <a:close/>
                  <a:moveTo>
                    <a:pt x="27392" y="34760"/>
                  </a:moveTo>
                  <a:cubicBezTo>
                    <a:pt x="27575" y="34760"/>
                    <a:pt x="27764" y="34803"/>
                    <a:pt x="27947" y="34894"/>
                  </a:cubicBezTo>
                  <a:cubicBezTo>
                    <a:pt x="28527" y="35201"/>
                    <a:pt x="28732" y="35918"/>
                    <a:pt x="28459" y="36464"/>
                  </a:cubicBezTo>
                  <a:cubicBezTo>
                    <a:pt x="28247" y="36888"/>
                    <a:pt x="27856" y="37117"/>
                    <a:pt x="27432" y="37117"/>
                  </a:cubicBezTo>
                  <a:cubicBezTo>
                    <a:pt x="27242" y="37117"/>
                    <a:pt x="27045" y="37071"/>
                    <a:pt x="26855" y="36976"/>
                  </a:cubicBezTo>
                  <a:cubicBezTo>
                    <a:pt x="26309" y="36737"/>
                    <a:pt x="26104" y="36020"/>
                    <a:pt x="26343" y="35406"/>
                  </a:cubicBezTo>
                  <a:cubicBezTo>
                    <a:pt x="26559" y="34999"/>
                    <a:pt x="26960" y="34760"/>
                    <a:pt x="27392" y="34760"/>
                  </a:cubicBezTo>
                  <a:close/>
                  <a:moveTo>
                    <a:pt x="18665" y="35116"/>
                  </a:moveTo>
                  <a:cubicBezTo>
                    <a:pt x="18840" y="35116"/>
                    <a:pt x="19016" y="35155"/>
                    <a:pt x="19177" y="35235"/>
                  </a:cubicBezTo>
                  <a:cubicBezTo>
                    <a:pt x="19792" y="35542"/>
                    <a:pt x="19996" y="36259"/>
                    <a:pt x="19689" y="36839"/>
                  </a:cubicBezTo>
                  <a:cubicBezTo>
                    <a:pt x="19498" y="37221"/>
                    <a:pt x="19108" y="37452"/>
                    <a:pt x="18680" y="37452"/>
                  </a:cubicBezTo>
                  <a:cubicBezTo>
                    <a:pt x="18496" y="37452"/>
                    <a:pt x="18305" y="37409"/>
                    <a:pt x="18120" y="37317"/>
                  </a:cubicBezTo>
                  <a:cubicBezTo>
                    <a:pt x="17540" y="37078"/>
                    <a:pt x="17301" y="36361"/>
                    <a:pt x="17608" y="35747"/>
                  </a:cubicBezTo>
                  <a:cubicBezTo>
                    <a:pt x="17824" y="35338"/>
                    <a:pt x="18244" y="35116"/>
                    <a:pt x="18665" y="35116"/>
                  </a:cubicBezTo>
                  <a:close/>
                  <a:moveTo>
                    <a:pt x="40672" y="35844"/>
                  </a:moveTo>
                  <a:cubicBezTo>
                    <a:pt x="40864" y="35844"/>
                    <a:pt x="41063" y="35890"/>
                    <a:pt x="41255" y="35986"/>
                  </a:cubicBezTo>
                  <a:cubicBezTo>
                    <a:pt x="41801" y="36259"/>
                    <a:pt x="42006" y="37010"/>
                    <a:pt x="41767" y="37556"/>
                  </a:cubicBezTo>
                  <a:cubicBezTo>
                    <a:pt x="41551" y="37963"/>
                    <a:pt x="41117" y="38202"/>
                    <a:pt x="40688" y="38202"/>
                  </a:cubicBezTo>
                  <a:cubicBezTo>
                    <a:pt x="40506" y="38202"/>
                    <a:pt x="40326" y="38159"/>
                    <a:pt x="40163" y="38067"/>
                  </a:cubicBezTo>
                  <a:cubicBezTo>
                    <a:pt x="39583" y="37760"/>
                    <a:pt x="39378" y="37078"/>
                    <a:pt x="39651" y="36464"/>
                  </a:cubicBezTo>
                  <a:cubicBezTo>
                    <a:pt x="39862" y="36065"/>
                    <a:pt x="40250" y="35844"/>
                    <a:pt x="40672" y="35844"/>
                  </a:cubicBezTo>
                  <a:close/>
                  <a:moveTo>
                    <a:pt x="31841" y="37039"/>
                  </a:moveTo>
                  <a:cubicBezTo>
                    <a:pt x="32030" y="37039"/>
                    <a:pt x="32227" y="37085"/>
                    <a:pt x="32417" y="37180"/>
                  </a:cubicBezTo>
                  <a:cubicBezTo>
                    <a:pt x="32997" y="37453"/>
                    <a:pt x="33236" y="38170"/>
                    <a:pt x="32929" y="38750"/>
                  </a:cubicBezTo>
                  <a:cubicBezTo>
                    <a:pt x="32713" y="39157"/>
                    <a:pt x="32296" y="39396"/>
                    <a:pt x="31877" y="39396"/>
                  </a:cubicBezTo>
                  <a:cubicBezTo>
                    <a:pt x="31700" y="39396"/>
                    <a:pt x="31522" y="39353"/>
                    <a:pt x="31359" y="39262"/>
                  </a:cubicBezTo>
                  <a:cubicBezTo>
                    <a:pt x="30745" y="38955"/>
                    <a:pt x="30540" y="38238"/>
                    <a:pt x="30847" y="37692"/>
                  </a:cubicBezTo>
                  <a:cubicBezTo>
                    <a:pt x="31036" y="37268"/>
                    <a:pt x="31420" y="37039"/>
                    <a:pt x="31841" y="37039"/>
                  </a:cubicBezTo>
                  <a:close/>
                  <a:moveTo>
                    <a:pt x="23105" y="37380"/>
                  </a:moveTo>
                  <a:cubicBezTo>
                    <a:pt x="23295" y="37380"/>
                    <a:pt x="23492" y="37426"/>
                    <a:pt x="23682" y="37522"/>
                  </a:cubicBezTo>
                  <a:cubicBezTo>
                    <a:pt x="24228" y="37794"/>
                    <a:pt x="24432" y="38545"/>
                    <a:pt x="24194" y="39091"/>
                  </a:cubicBezTo>
                  <a:cubicBezTo>
                    <a:pt x="23978" y="39498"/>
                    <a:pt x="23577" y="39738"/>
                    <a:pt x="23145" y="39738"/>
                  </a:cubicBezTo>
                  <a:cubicBezTo>
                    <a:pt x="22962" y="39738"/>
                    <a:pt x="22773" y="39694"/>
                    <a:pt x="22590" y="39603"/>
                  </a:cubicBezTo>
                  <a:cubicBezTo>
                    <a:pt x="22010" y="39296"/>
                    <a:pt x="21805" y="38579"/>
                    <a:pt x="22078" y="38033"/>
                  </a:cubicBezTo>
                  <a:cubicBezTo>
                    <a:pt x="22290" y="37609"/>
                    <a:pt x="22681" y="37380"/>
                    <a:pt x="23105" y="37380"/>
                  </a:cubicBezTo>
                  <a:close/>
                  <a:moveTo>
                    <a:pt x="14268" y="38575"/>
                  </a:moveTo>
                  <a:cubicBezTo>
                    <a:pt x="14457" y="38575"/>
                    <a:pt x="14654" y="38621"/>
                    <a:pt x="14844" y="38716"/>
                  </a:cubicBezTo>
                  <a:cubicBezTo>
                    <a:pt x="15424" y="38989"/>
                    <a:pt x="15663" y="39740"/>
                    <a:pt x="15356" y="40285"/>
                  </a:cubicBezTo>
                  <a:cubicBezTo>
                    <a:pt x="15140" y="40693"/>
                    <a:pt x="14739" y="40932"/>
                    <a:pt x="14319" y="40932"/>
                  </a:cubicBezTo>
                  <a:cubicBezTo>
                    <a:pt x="14141" y="40932"/>
                    <a:pt x="13959" y="40889"/>
                    <a:pt x="13786" y="40797"/>
                  </a:cubicBezTo>
                  <a:cubicBezTo>
                    <a:pt x="13172" y="40490"/>
                    <a:pt x="12967" y="39774"/>
                    <a:pt x="13274" y="39228"/>
                  </a:cubicBezTo>
                  <a:cubicBezTo>
                    <a:pt x="13463" y="38804"/>
                    <a:pt x="13846" y="38575"/>
                    <a:pt x="14268" y="38575"/>
                  </a:cubicBezTo>
                  <a:close/>
                  <a:moveTo>
                    <a:pt x="27541" y="39633"/>
                  </a:moveTo>
                  <a:cubicBezTo>
                    <a:pt x="27731" y="39633"/>
                    <a:pt x="27927" y="39679"/>
                    <a:pt x="28118" y="39774"/>
                  </a:cubicBezTo>
                  <a:cubicBezTo>
                    <a:pt x="28698" y="40081"/>
                    <a:pt x="28902" y="40797"/>
                    <a:pt x="28629" y="41343"/>
                  </a:cubicBezTo>
                  <a:cubicBezTo>
                    <a:pt x="28417" y="41767"/>
                    <a:pt x="28027" y="41996"/>
                    <a:pt x="27603" y="41996"/>
                  </a:cubicBezTo>
                  <a:cubicBezTo>
                    <a:pt x="27413" y="41996"/>
                    <a:pt x="27216" y="41950"/>
                    <a:pt x="27026" y="41855"/>
                  </a:cubicBezTo>
                  <a:cubicBezTo>
                    <a:pt x="26446" y="41548"/>
                    <a:pt x="26207" y="40866"/>
                    <a:pt x="26514" y="40285"/>
                  </a:cubicBezTo>
                  <a:cubicBezTo>
                    <a:pt x="26726" y="39861"/>
                    <a:pt x="27117" y="39633"/>
                    <a:pt x="27541" y="39633"/>
                  </a:cubicBezTo>
                  <a:close/>
                  <a:moveTo>
                    <a:pt x="18760" y="40827"/>
                  </a:moveTo>
                  <a:cubicBezTo>
                    <a:pt x="18945" y="40827"/>
                    <a:pt x="19134" y="40873"/>
                    <a:pt x="19314" y="40968"/>
                  </a:cubicBezTo>
                  <a:cubicBezTo>
                    <a:pt x="19860" y="41275"/>
                    <a:pt x="20133" y="41992"/>
                    <a:pt x="19826" y="42538"/>
                  </a:cubicBezTo>
                  <a:cubicBezTo>
                    <a:pt x="19614" y="42962"/>
                    <a:pt x="19207" y="43191"/>
                    <a:pt x="18795" y="43191"/>
                  </a:cubicBezTo>
                  <a:cubicBezTo>
                    <a:pt x="18611" y="43191"/>
                    <a:pt x="18425" y="43145"/>
                    <a:pt x="18256" y="43049"/>
                  </a:cubicBezTo>
                  <a:cubicBezTo>
                    <a:pt x="17642" y="42742"/>
                    <a:pt x="17437" y="42060"/>
                    <a:pt x="17744" y="41480"/>
                  </a:cubicBezTo>
                  <a:cubicBezTo>
                    <a:pt x="17956" y="41056"/>
                    <a:pt x="18347" y="40827"/>
                    <a:pt x="18760" y="40827"/>
                  </a:cubicBezTo>
                  <a:close/>
                  <a:moveTo>
                    <a:pt x="13281" y="1"/>
                  </a:moveTo>
                  <a:cubicBezTo>
                    <a:pt x="12193" y="1"/>
                    <a:pt x="11110" y="135"/>
                    <a:pt x="10067" y="396"/>
                  </a:cubicBezTo>
                  <a:cubicBezTo>
                    <a:pt x="10067" y="498"/>
                    <a:pt x="10032" y="532"/>
                    <a:pt x="9964" y="600"/>
                  </a:cubicBezTo>
                  <a:cubicBezTo>
                    <a:pt x="9776" y="1024"/>
                    <a:pt x="9360" y="1253"/>
                    <a:pt x="8940" y="1253"/>
                  </a:cubicBezTo>
                  <a:cubicBezTo>
                    <a:pt x="8752" y="1253"/>
                    <a:pt x="8564" y="1207"/>
                    <a:pt x="8395" y="1112"/>
                  </a:cubicBezTo>
                  <a:cubicBezTo>
                    <a:pt x="8326" y="1078"/>
                    <a:pt x="8258" y="1044"/>
                    <a:pt x="8224" y="1010"/>
                  </a:cubicBezTo>
                  <a:cubicBezTo>
                    <a:pt x="7200" y="1419"/>
                    <a:pt x="6279" y="1931"/>
                    <a:pt x="5358" y="2614"/>
                  </a:cubicBezTo>
                  <a:cubicBezTo>
                    <a:pt x="5801" y="2955"/>
                    <a:pt x="5938" y="3569"/>
                    <a:pt x="5665" y="4081"/>
                  </a:cubicBezTo>
                  <a:cubicBezTo>
                    <a:pt x="5448" y="4490"/>
                    <a:pt x="5045" y="4712"/>
                    <a:pt x="4623" y="4712"/>
                  </a:cubicBezTo>
                  <a:cubicBezTo>
                    <a:pt x="4446" y="4712"/>
                    <a:pt x="4266" y="4673"/>
                    <a:pt x="4095" y="4593"/>
                  </a:cubicBezTo>
                  <a:cubicBezTo>
                    <a:pt x="3890" y="4490"/>
                    <a:pt x="3754" y="4320"/>
                    <a:pt x="3617" y="4149"/>
                  </a:cubicBezTo>
                  <a:cubicBezTo>
                    <a:pt x="1775" y="6060"/>
                    <a:pt x="751" y="8244"/>
                    <a:pt x="307" y="10632"/>
                  </a:cubicBezTo>
                  <a:cubicBezTo>
                    <a:pt x="512" y="10632"/>
                    <a:pt x="717" y="10632"/>
                    <a:pt x="922" y="10769"/>
                  </a:cubicBezTo>
                  <a:cubicBezTo>
                    <a:pt x="1536" y="11076"/>
                    <a:pt x="1741" y="11759"/>
                    <a:pt x="1433" y="12339"/>
                  </a:cubicBezTo>
                  <a:cubicBezTo>
                    <a:pt x="1243" y="12747"/>
                    <a:pt x="813" y="13004"/>
                    <a:pt x="370" y="13004"/>
                  </a:cubicBezTo>
                  <a:cubicBezTo>
                    <a:pt x="257" y="13004"/>
                    <a:pt x="145" y="12987"/>
                    <a:pt x="34" y="12953"/>
                  </a:cubicBezTo>
                  <a:lnTo>
                    <a:pt x="34" y="12953"/>
                  </a:lnTo>
                  <a:cubicBezTo>
                    <a:pt x="0" y="13806"/>
                    <a:pt x="34" y="14693"/>
                    <a:pt x="137" y="15580"/>
                  </a:cubicBezTo>
                  <a:cubicBezTo>
                    <a:pt x="266" y="15516"/>
                    <a:pt x="410" y="15482"/>
                    <a:pt x="562" y="15482"/>
                  </a:cubicBezTo>
                  <a:cubicBezTo>
                    <a:pt x="732" y="15482"/>
                    <a:pt x="912" y="15524"/>
                    <a:pt x="1092" y="15614"/>
                  </a:cubicBezTo>
                  <a:cubicBezTo>
                    <a:pt x="1706" y="15922"/>
                    <a:pt x="1911" y="16638"/>
                    <a:pt x="1604" y="17218"/>
                  </a:cubicBezTo>
                  <a:cubicBezTo>
                    <a:pt x="1421" y="17585"/>
                    <a:pt x="1017" y="17843"/>
                    <a:pt x="616" y="17843"/>
                  </a:cubicBezTo>
                  <a:cubicBezTo>
                    <a:pt x="570" y="17843"/>
                    <a:pt x="524" y="17840"/>
                    <a:pt x="478" y="17832"/>
                  </a:cubicBezTo>
                  <a:lnTo>
                    <a:pt x="478" y="17832"/>
                  </a:lnTo>
                  <a:cubicBezTo>
                    <a:pt x="683" y="19027"/>
                    <a:pt x="990" y="20221"/>
                    <a:pt x="1365" y="21415"/>
                  </a:cubicBezTo>
                  <a:cubicBezTo>
                    <a:pt x="1775" y="21723"/>
                    <a:pt x="1945" y="22268"/>
                    <a:pt x="1775" y="22746"/>
                  </a:cubicBezTo>
                  <a:cubicBezTo>
                    <a:pt x="2525" y="24794"/>
                    <a:pt x="3413" y="26807"/>
                    <a:pt x="4402" y="28718"/>
                  </a:cubicBezTo>
                  <a:cubicBezTo>
                    <a:pt x="4635" y="28461"/>
                    <a:pt x="4980" y="28300"/>
                    <a:pt x="5327" y="28300"/>
                  </a:cubicBezTo>
                  <a:cubicBezTo>
                    <a:pt x="5488" y="28300"/>
                    <a:pt x="5650" y="28335"/>
                    <a:pt x="5801" y="28411"/>
                  </a:cubicBezTo>
                  <a:cubicBezTo>
                    <a:pt x="6381" y="28718"/>
                    <a:pt x="6620" y="29434"/>
                    <a:pt x="6313" y="30014"/>
                  </a:cubicBezTo>
                  <a:cubicBezTo>
                    <a:pt x="6142" y="30390"/>
                    <a:pt x="5767" y="30595"/>
                    <a:pt x="5358" y="30629"/>
                  </a:cubicBezTo>
                  <a:cubicBezTo>
                    <a:pt x="6552" y="32813"/>
                    <a:pt x="7814" y="34826"/>
                    <a:pt x="9009" y="36600"/>
                  </a:cubicBezTo>
                  <a:cubicBezTo>
                    <a:pt x="9222" y="36387"/>
                    <a:pt x="9515" y="36280"/>
                    <a:pt x="9822" y="36280"/>
                  </a:cubicBezTo>
                  <a:cubicBezTo>
                    <a:pt x="10006" y="36280"/>
                    <a:pt x="10195" y="36319"/>
                    <a:pt x="10374" y="36395"/>
                  </a:cubicBezTo>
                  <a:cubicBezTo>
                    <a:pt x="10954" y="36703"/>
                    <a:pt x="11159" y="37419"/>
                    <a:pt x="10886" y="37965"/>
                  </a:cubicBezTo>
                  <a:cubicBezTo>
                    <a:pt x="10749" y="38238"/>
                    <a:pt x="10544" y="38409"/>
                    <a:pt x="10305" y="38545"/>
                  </a:cubicBezTo>
                  <a:cubicBezTo>
                    <a:pt x="12353" y="41377"/>
                    <a:pt x="13854" y="43186"/>
                    <a:pt x="13854" y="43186"/>
                  </a:cubicBezTo>
                  <a:cubicBezTo>
                    <a:pt x="13854" y="43186"/>
                    <a:pt x="15507" y="43292"/>
                    <a:pt x="18116" y="43292"/>
                  </a:cubicBezTo>
                  <a:cubicBezTo>
                    <a:pt x="19420" y="43292"/>
                    <a:pt x="20963" y="43266"/>
                    <a:pt x="22658" y="43186"/>
                  </a:cubicBezTo>
                  <a:cubicBezTo>
                    <a:pt x="22802" y="43096"/>
                    <a:pt x="22965" y="43053"/>
                    <a:pt x="23137" y="43053"/>
                  </a:cubicBezTo>
                  <a:cubicBezTo>
                    <a:pt x="23291" y="43053"/>
                    <a:pt x="23452" y="43087"/>
                    <a:pt x="23613" y="43152"/>
                  </a:cubicBezTo>
                  <a:cubicBezTo>
                    <a:pt x="25934" y="43015"/>
                    <a:pt x="28493" y="42742"/>
                    <a:pt x="31052" y="42333"/>
                  </a:cubicBezTo>
                  <a:cubicBezTo>
                    <a:pt x="31281" y="42035"/>
                    <a:pt x="31618" y="41860"/>
                    <a:pt x="31970" y="41860"/>
                  </a:cubicBezTo>
                  <a:cubicBezTo>
                    <a:pt x="32142" y="41860"/>
                    <a:pt x="32317" y="41902"/>
                    <a:pt x="32485" y="41992"/>
                  </a:cubicBezTo>
                  <a:cubicBezTo>
                    <a:pt x="32554" y="41992"/>
                    <a:pt x="32554" y="42026"/>
                    <a:pt x="32588" y="42026"/>
                  </a:cubicBezTo>
                  <a:cubicBezTo>
                    <a:pt x="33577" y="41855"/>
                    <a:pt x="34601" y="41616"/>
                    <a:pt x="35556" y="41343"/>
                  </a:cubicBezTo>
                  <a:cubicBezTo>
                    <a:pt x="35147" y="41002"/>
                    <a:pt x="34976" y="40422"/>
                    <a:pt x="35215" y="39910"/>
                  </a:cubicBezTo>
                  <a:cubicBezTo>
                    <a:pt x="35427" y="39486"/>
                    <a:pt x="35818" y="39257"/>
                    <a:pt x="36242" y="39257"/>
                  </a:cubicBezTo>
                  <a:cubicBezTo>
                    <a:pt x="36432" y="39257"/>
                    <a:pt x="36629" y="39303"/>
                    <a:pt x="36819" y="39398"/>
                  </a:cubicBezTo>
                  <a:cubicBezTo>
                    <a:pt x="37365" y="39671"/>
                    <a:pt x="37570" y="40320"/>
                    <a:pt x="37365" y="40866"/>
                  </a:cubicBezTo>
                  <a:cubicBezTo>
                    <a:pt x="42921" y="39201"/>
                    <a:pt x="47938" y="36423"/>
                    <a:pt x="50242" y="31796"/>
                  </a:cubicBezTo>
                  <a:lnTo>
                    <a:pt x="50242" y="31796"/>
                  </a:lnTo>
                  <a:cubicBezTo>
                    <a:pt x="50035" y="32038"/>
                    <a:pt x="49735" y="32170"/>
                    <a:pt x="49413" y="32170"/>
                  </a:cubicBezTo>
                  <a:cubicBezTo>
                    <a:pt x="49222" y="32170"/>
                    <a:pt x="49023" y="32124"/>
                    <a:pt x="48830" y="32028"/>
                  </a:cubicBezTo>
                  <a:cubicBezTo>
                    <a:pt x="48250" y="31755"/>
                    <a:pt x="48011" y="31072"/>
                    <a:pt x="48318" y="30458"/>
                  </a:cubicBezTo>
                  <a:cubicBezTo>
                    <a:pt x="48534" y="30051"/>
                    <a:pt x="48935" y="29812"/>
                    <a:pt x="49355" y="29812"/>
                  </a:cubicBezTo>
                  <a:cubicBezTo>
                    <a:pt x="49533" y="29812"/>
                    <a:pt x="49715" y="29855"/>
                    <a:pt x="49888" y="29946"/>
                  </a:cubicBezTo>
                  <a:cubicBezTo>
                    <a:pt x="50379" y="30177"/>
                    <a:pt x="50601" y="30726"/>
                    <a:pt x="50492" y="31261"/>
                  </a:cubicBezTo>
                  <a:lnTo>
                    <a:pt x="50492" y="31261"/>
                  </a:lnTo>
                  <a:cubicBezTo>
                    <a:pt x="51110" y="29855"/>
                    <a:pt x="51485" y="28285"/>
                    <a:pt x="51560" y="26534"/>
                  </a:cubicBezTo>
                  <a:cubicBezTo>
                    <a:pt x="51833" y="21893"/>
                    <a:pt x="49513" y="17286"/>
                    <a:pt x="45520" y="14830"/>
                  </a:cubicBezTo>
                  <a:cubicBezTo>
                    <a:pt x="43395" y="13502"/>
                    <a:pt x="41288" y="12977"/>
                    <a:pt x="39270" y="12977"/>
                  </a:cubicBezTo>
                  <a:cubicBezTo>
                    <a:pt x="38436" y="12977"/>
                    <a:pt x="37617" y="13066"/>
                    <a:pt x="36819" y="13226"/>
                  </a:cubicBezTo>
                  <a:cubicBezTo>
                    <a:pt x="36921" y="13533"/>
                    <a:pt x="36921" y="13874"/>
                    <a:pt x="36751" y="14215"/>
                  </a:cubicBezTo>
                  <a:cubicBezTo>
                    <a:pt x="36562" y="14639"/>
                    <a:pt x="36146" y="14868"/>
                    <a:pt x="35727" y="14868"/>
                  </a:cubicBezTo>
                  <a:cubicBezTo>
                    <a:pt x="35539" y="14868"/>
                    <a:pt x="35350" y="14822"/>
                    <a:pt x="35181" y="14727"/>
                  </a:cubicBezTo>
                  <a:cubicBezTo>
                    <a:pt x="34840" y="14557"/>
                    <a:pt x="34635" y="14250"/>
                    <a:pt x="34533" y="13874"/>
                  </a:cubicBezTo>
                  <a:cubicBezTo>
                    <a:pt x="31462" y="15034"/>
                    <a:pt x="28868" y="17082"/>
                    <a:pt x="27265" y="18583"/>
                  </a:cubicBezTo>
                  <a:cubicBezTo>
                    <a:pt x="27333" y="18583"/>
                    <a:pt x="27469" y="18617"/>
                    <a:pt x="27538" y="18651"/>
                  </a:cubicBezTo>
                  <a:cubicBezTo>
                    <a:pt x="28152" y="18959"/>
                    <a:pt x="28357" y="19675"/>
                    <a:pt x="28049" y="20221"/>
                  </a:cubicBezTo>
                  <a:cubicBezTo>
                    <a:pt x="27858" y="20628"/>
                    <a:pt x="27431" y="20867"/>
                    <a:pt x="27004" y="20867"/>
                  </a:cubicBezTo>
                  <a:cubicBezTo>
                    <a:pt x="26823" y="20867"/>
                    <a:pt x="26642" y="20824"/>
                    <a:pt x="26480" y="20733"/>
                  </a:cubicBezTo>
                  <a:cubicBezTo>
                    <a:pt x="26139" y="20562"/>
                    <a:pt x="25934" y="20289"/>
                    <a:pt x="25831" y="19880"/>
                  </a:cubicBezTo>
                  <a:cubicBezTo>
                    <a:pt x="25558" y="20187"/>
                    <a:pt x="25388" y="20392"/>
                    <a:pt x="25388" y="20392"/>
                  </a:cubicBezTo>
                  <a:cubicBezTo>
                    <a:pt x="25388" y="20392"/>
                    <a:pt x="25900" y="18413"/>
                    <a:pt x="25968" y="15614"/>
                  </a:cubicBezTo>
                  <a:cubicBezTo>
                    <a:pt x="25661" y="15273"/>
                    <a:pt x="25593" y="14761"/>
                    <a:pt x="25797" y="14318"/>
                  </a:cubicBezTo>
                  <a:cubicBezTo>
                    <a:pt x="25831" y="14215"/>
                    <a:pt x="25934" y="14147"/>
                    <a:pt x="25968" y="14045"/>
                  </a:cubicBezTo>
                  <a:cubicBezTo>
                    <a:pt x="25831" y="9404"/>
                    <a:pt x="24296" y="3433"/>
                    <a:pt x="18051" y="907"/>
                  </a:cubicBezTo>
                  <a:cubicBezTo>
                    <a:pt x="16522" y="296"/>
                    <a:pt x="14896" y="1"/>
                    <a:pt x="13281" y="1"/>
                  </a:cubicBezTo>
                  <a:close/>
                </a:path>
              </a:pathLst>
            </a:custGeom>
            <a:solidFill>
              <a:srgbClr val="BD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388" y="427513"/>
            <a:ext cx="3177161" cy="453637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" name="Google Shape;1566;p43"/>
          <p:cNvSpPr txBox="1">
            <a:spLocks noGrp="1"/>
          </p:cNvSpPr>
          <p:nvPr>
            <p:ph type="title"/>
          </p:nvPr>
        </p:nvSpPr>
        <p:spPr>
          <a:xfrm>
            <a:off x="3530325" y="1884425"/>
            <a:ext cx="42324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Company</a:t>
            </a:r>
            <a:endParaRPr/>
          </a:p>
        </p:txBody>
      </p:sp>
      <p:sp>
        <p:nvSpPr>
          <p:cNvPr id="1567" name="Google Shape;1567;p43"/>
          <p:cNvSpPr txBox="1">
            <a:spLocks noGrp="1"/>
          </p:cNvSpPr>
          <p:nvPr>
            <p:ph type="subTitle" idx="1"/>
          </p:nvPr>
        </p:nvSpPr>
        <p:spPr>
          <a:xfrm>
            <a:off x="2813400" y="2805100"/>
            <a:ext cx="3517200" cy="6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You could enter a subtitle here if you need it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568" name="Google Shape;1568;p43"/>
          <p:cNvSpPr txBox="1">
            <a:spLocks noGrp="1"/>
          </p:cNvSpPr>
          <p:nvPr>
            <p:ph type="title" idx="2"/>
          </p:nvPr>
        </p:nvSpPr>
        <p:spPr>
          <a:xfrm>
            <a:off x="2159625" y="2243800"/>
            <a:ext cx="1446900" cy="56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917" y="2116450"/>
            <a:ext cx="2103750" cy="26325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840721">
            <a:off x="6633292" y="2620865"/>
            <a:ext cx="2481122" cy="99607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ipse 2"/>
          <p:cNvSpPr/>
          <p:nvPr/>
        </p:nvSpPr>
        <p:spPr>
          <a:xfrm>
            <a:off x="3686629" y="3934790"/>
            <a:ext cx="5660571" cy="9579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73" name="Google Shape;1573;p44"/>
          <p:cNvSpPr txBox="1">
            <a:spLocks noGrp="1"/>
          </p:cNvSpPr>
          <p:nvPr>
            <p:ph type="title"/>
          </p:nvPr>
        </p:nvSpPr>
        <p:spPr>
          <a:xfrm>
            <a:off x="713225" y="118585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About Us</a:t>
            </a:r>
            <a:endParaRPr dirty="0"/>
          </a:p>
        </p:txBody>
      </p:sp>
      <p:sp>
        <p:nvSpPr>
          <p:cNvPr id="1577" name="Google Shape;1577;p44"/>
          <p:cNvSpPr txBox="1">
            <a:spLocks noGrp="1"/>
          </p:cNvSpPr>
          <p:nvPr>
            <p:ph type="body" idx="4294967295"/>
          </p:nvPr>
        </p:nvSpPr>
        <p:spPr>
          <a:xfrm>
            <a:off x="682982" y="2954368"/>
            <a:ext cx="3189288" cy="11080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Mercury is the closest planet to the Sun and the smallest one in the Solar System—it’s only a bit larger than the Moon</a:t>
            </a:r>
            <a:endParaRPr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1209" y="1677022"/>
            <a:ext cx="2012587" cy="287212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458583" y="2394857"/>
            <a:ext cx="1319834" cy="188351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482074" y="2394857"/>
            <a:ext cx="1319834" cy="188351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3876" y="1370328"/>
            <a:ext cx="787500" cy="1507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Love Couple by Slidesgo">
  <a:themeElements>
    <a:clrScheme name="Simple Light">
      <a:dk1>
        <a:srgbClr val="000000"/>
      </a:dk1>
      <a:lt1>
        <a:srgbClr val="FFFFFF"/>
      </a:lt1>
      <a:dk2>
        <a:srgbClr val="000000"/>
      </a:dk2>
      <a:lt2>
        <a:srgbClr val="EEEEEE"/>
      </a:lt2>
      <a:accent1>
        <a:srgbClr val="FFDBDF"/>
      </a:accent1>
      <a:accent2>
        <a:srgbClr val="FFDBDF"/>
      </a:accent2>
      <a:accent3>
        <a:srgbClr val="FFDBDF"/>
      </a:accent3>
      <a:accent4>
        <a:srgbClr val="EE5E75"/>
      </a:accent4>
      <a:accent5>
        <a:srgbClr val="FE7D9B"/>
      </a:accent5>
      <a:accent6>
        <a:srgbClr val="EE5E75"/>
      </a:accent6>
      <a:hlink>
        <a:srgbClr val="21212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1859</Words>
  <Application>Microsoft Office PowerPoint</Application>
  <PresentationFormat>Presentación en pantalla (16:9)</PresentationFormat>
  <Paragraphs>268</Paragraphs>
  <Slides>48</Slides>
  <Notes>44</Notes>
  <HiddenSlides>0</HiddenSlides>
  <MMClips>0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48</vt:i4>
      </vt:variant>
    </vt:vector>
  </HeadingPairs>
  <TitlesOfParts>
    <vt:vector size="63" baseType="lpstr">
      <vt:lpstr>Livvic</vt:lpstr>
      <vt:lpstr>Montserrat</vt:lpstr>
      <vt:lpstr>Roboto</vt:lpstr>
      <vt:lpstr>Proxima Nova Semibold</vt:lpstr>
      <vt:lpstr>Proxima Nova</vt:lpstr>
      <vt:lpstr>Roboto Condensed Light</vt:lpstr>
      <vt:lpstr>Adobe Devanagari</vt:lpstr>
      <vt:lpstr>Merriweather</vt:lpstr>
      <vt:lpstr>맑은 고딕</vt:lpstr>
      <vt:lpstr>Bad Script</vt:lpstr>
      <vt:lpstr>Arial Rounded MT Bold</vt:lpstr>
      <vt:lpstr>Montserrat Light</vt:lpstr>
      <vt:lpstr>Arial</vt:lpstr>
      <vt:lpstr>Love Couple by Slidesgo</vt:lpstr>
      <vt:lpstr>Slidesgo Final Pages</vt:lpstr>
      <vt:lpstr>ROMANTIC Free Template</vt:lpstr>
      <vt:lpstr>Presentación de PowerPoint</vt:lpstr>
      <vt:lpstr>Table of Contents</vt:lpstr>
      <vt:lpstr>Introduction</vt:lpstr>
      <vt:lpstr>What Do We Do?</vt:lpstr>
      <vt:lpstr>Whoa!</vt:lpstr>
      <vt:lpstr>—Someone Famous</vt:lpstr>
      <vt:lpstr>Company</vt:lpstr>
      <vt:lpstr>About Us</vt:lpstr>
      <vt:lpstr>Our Services</vt:lpstr>
      <vt:lpstr>Our Team</vt:lpstr>
      <vt:lpstr>The Slide Title Goes Here!</vt:lpstr>
      <vt:lpstr>Maybe You Need to Divide the Content </vt:lpstr>
      <vt:lpstr>You Could Use Three Columns, Why Not?</vt:lpstr>
      <vt:lpstr>A Picture Always Reinforces the Concept </vt:lpstr>
      <vt:lpstr>Presentación de PowerPoint</vt:lpstr>
      <vt:lpstr>Awesome Words</vt:lpstr>
      <vt:lpstr>Previous Projects</vt:lpstr>
      <vt:lpstr>Use a Graph to Show Your Data</vt:lpstr>
      <vt:lpstr>Reviewing Concepts Is a Good Idea </vt:lpstr>
      <vt:lpstr>How About the Percentages?</vt:lpstr>
      <vt:lpstr>Infographics Make Your Idea Understandable...</vt:lpstr>
      <vt:lpstr>… And the Same Goes for Tables</vt:lpstr>
      <vt:lpstr>This Is a Map</vt:lpstr>
      <vt:lpstr>A Timeline Always Works Well</vt:lpstr>
      <vt:lpstr>4,498,300,000</vt:lpstr>
      <vt:lpstr>333,000.00</vt:lpstr>
      <vt:lpstr>Real Estate Infographics</vt:lpstr>
      <vt:lpstr>Real Estate Infographics</vt:lpstr>
      <vt:lpstr>Real Estate Infographics</vt:lpstr>
      <vt:lpstr>Real Estate Infographics</vt:lpstr>
      <vt:lpstr>Real Estate Infographics</vt:lpstr>
      <vt:lpstr>Real Estate Infographics</vt:lpstr>
      <vt:lpstr>Desktop Software</vt:lpstr>
      <vt:lpstr>Multimedia</vt:lpstr>
      <vt:lpstr>Conclusions</vt:lpstr>
      <vt:lpstr>Presentación de PowerPoint</vt:lpstr>
      <vt:lpstr>Presentación de PowerPoint</vt:lpstr>
      <vt:lpstr>Presentación de PowerPoint</vt:lpstr>
      <vt:lpstr>Thanks</vt:lpstr>
      <vt:lpstr>www.plantillaspower-point.com</vt:lpstr>
      <vt:lpstr>Resources</vt:lpstr>
      <vt:lpstr>Resources</vt:lpstr>
      <vt:lpstr>Resources</vt:lpstr>
      <vt:lpstr>Resources</vt:lpstr>
      <vt:lpstr>Resources</vt:lpstr>
      <vt:lpstr>Educational Icons</vt:lpstr>
      <vt:lpstr>Business Icons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ROMANTIC Free Template</dc:title>
  <dc:creator>Sr GRYM</dc:creator>
  <cp:lastModifiedBy>ADMIN</cp:lastModifiedBy>
  <cp:revision>23</cp:revision>
  <dcterms:modified xsi:type="dcterms:W3CDTF">2022-02-18T00:03:57Z</dcterms:modified>
</cp:coreProperties>
</file>